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5150" r:id="rId1"/>
    <p:sldMasterId id="2147485151" r:id="rId2"/>
    <p:sldMasterId id="2147485152" r:id="rId3"/>
    <p:sldMasterId id="2147485153" r:id="rId4"/>
    <p:sldMasterId id="2147485163" r:id="rId5"/>
  </p:sldMasterIdLst>
  <p:notesMasterIdLst>
    <p:notesMasterId r:id="rId6"/>
  </p:notesMasterIdLst>
  <p:sldIdLst>
    <p:sldId id="397" r:id="rId7"/>
    <p:sldId id="575" r:id="rId8"/>
    <p:sldId id="576" r:id="rId9"/>
    <p:sldId id="577" r:id="rId10"/>
    <p:sldId id="670" r:id="rId11"/>
    <p:sldId id="675" r:id="rId12"/>
    <p:sldId id="676" r:id="rId13"/>
    <p:sldId id="631" r:id="rId14"/>
    <p:sldId id="673" r:id="rId15"/>
    <p:sldId id="677" r:id="rId16"/>
    <p:sldId id="633" r:id="rId17"/>
    <p:sldId id="674" r:id="rId18"/>
    <p:sldId id="593" r:id="rId19"/>
    <p:sldId id="518" r:id="rId20"/>
    <p:sldId id="597" r:id="rId21"/>
    <p:sldId id="600" r:id="rId22"/>
    <p:sldId id="678" r:id="rId23"/>
    <p:sldId id="679" r:id="rId24"/>
    <p:sldId id="680" r:id="rId25"/>
  </p:sldIdLst>
  <p:sldSz cx="9144000" cy="5143500"/>
  <p:notesSz cx="6858000" cy="9144000"/>
  <p:custDataLst>
    <p:tags r:id="rId26"/>
  </p:custDataLst>
  <p:defaultTextStyle>
    <a:defPPr algn="l" eaLnBrk="1" hangingPunct="1">
      <a:defRPr lang="zh-CN">
        <a:latin typeface="Calibri" pitchFamily="34" charset="0"/>
        <a:ea typeface="宋体" pitchFamily="2" charset="-122"/>
      </a:defRPr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36" autoAdjust="0"/>
    <p:restoredTop sz="92903" autoAdjust="0"/>
  </p:normalViewPr>
  <p:slideViewPr>
    <p:cSldViewPr>
      <p:cViewPr varScale="1">
        <p:scale>
          <a:sx n="60" d="100"/>
          <a:sy n="6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4.xml" /><Relationship Id="rId11" Type="http://schemas.openxmlformats.org/officeDocument/2006/relationships/slide" Target="slides/slide5.xml" /><Relationship Id="rId12" Type="http://schemas.openxmlformats.org/officeDocument/2006/relationships/slide" Target="slides/slide6.xml" /><Relationship Id="rId13" Type="http://schemas.openxmlformats.org/officeDocument/2006/relationships/slide" Target="slides/slide7.xml" /><Relationship Id="rId14" Type="http://schemas.openxmlformats.org/officeDocument/2006/relationships/slide" Target="slides/slide8.xml" /><Relationship Id="rId15" Type="http://schemas.openxmlformats.org/officeDocument/2006/relationships/slide" Target="slides/slide9.xml" /><Relationship Id="rId16" Type="http://schemas.openxmlformats.org/officeDocument/2006/relationships/slide" Target="slides/slide10.xml" /><Relationship Id="rId17" Type="http://schemas.openxmlformats.org/officeDocument/2006/relationships/slide" Target="slides/slide11.xml" /><Relationship Id="rId18" Type="http://schemas.openxmlformats.org/officeDocument/2006/relationships/slide" Target="slides/slide12.xml" /><Relationship Id="rId19" Type="http://schemas.openxmlformats.org/officeDocument/2006/relationships/slide" Target="slides/slide13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4.xml" /><Relationship Id="rId21" Type="http://schemas.openxmlformats.org/officeDocument/2006/relationships/slide" Target="slides/slide15.xml" /><Relationship Id="rId22" Type="http://schemas.openxmlformats.org/officeDocument/2006/relationships/slide" Target="slides/slide16.xml" /><Relationship Id="rId23" Type="http://schemas.openxmlformats.org/officeDocument/2006/relationships/slide" Target="slides/slide17.xml" /><Relationship Id="rId24" Type="http://schemas.openxmlformats.org/officeDocument/2006/relationships/slide" Target="slides/slide18.xml" /><Relationship Id="rId25" Type="http://schemas.openxmlformats.org/officeDocument/2006/relationships/slide" Target="slides/slide19.xml" /><Relationship Id="rId26" Type="http://schemas.openxmlformats.org/officeDocument/2006/relationships/tags" Target="tags/tag1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Master" Target="slideMasters/slideMaster3.xml" /><Relationship Id="rId30" Type="http://schemas.openxmlformats.org/officeDocument/2006/relationships/tableStyles" Target="tableStyles.xml" /><Relationship Id="rId4" Type="http://schemas.openxmlformats.org/officeDocument/2006/relationships/slideMaster" Target="slideMasters/slideMaster4.xml" /><Relationship Id="rId5" Type="http://schemas.openxmlformats.org/officeDocument/2006/relationships/slideMaster" Target="slideMasters/slideMaster5.xml" /><Relationship Id="rId6" Type="http://schemas.openxmlformats.org/officeDocument/2006/relationships/notesMaster" Target="notesMasters/notesMaster1.xml" /><Relationship Id="rId7" Type="http://schemas.openxmlformats.org/officeDocument/2006/relationships/slide" Target="slides/slide1.xml" /><Relationship Id="rId8" Type="http://schemas.openxmlformats.org/officeDocument/2006/relationships/slide" Target="slides/slide2.xml" /><Relationship Id="rId9" Type="http://schemas.openxmlformats.org/officeDocument/2006/relationships/slide" Target="slides/slide3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6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14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4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6C2BD409-6DFE-48A7-A9BC-EEF7C492409B}" type="datetime1">
              <a:rPr lang="zh-CN" altLang="en-US" sz="1200"/>
              <a:t>*</a:t>
            </a:fld>
            <a:endParaRPr lang="zh-CN" altLang="en-US" sz="1200"/>
          </a:p>
        </p:txBody>
      </p:sp>
      <p:sp>
        <p:nvSpPr>
          <p:cNvPr id="614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14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marL="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615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lang="zh-CN" altLang="en-US" sz="1200"/>
          </a:p>
        </p:txBody>
      </p:sp>
      <p:sp>
        <p:nvSpPr>
          <p:cNvPr id="615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fld id="{AE149343-AB42-4D80-B73A-41656D79FEB9}" type="slidenum">
              <a:rPr lang="zh-CN" altLang="en-US" sz="1200"/>
              <a:t>*</a:t>
            </a:fld>
            <a:endParaRPr lang="zh-CN" alt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126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126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484ABDF-BF90-4041-BE6C-E5C0EAA7917D}" type="slidenum">
              <a:rPr lang="zh-CN" altLang="en-US" sz="1200">
                <a:latin typeface="Calibri" pitchFamily="34" charset="0"/>
                <a:ea typeface="宋体" pitchFamily="2" charset="-122"/>
              </a:rPr>
              <a:t>4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331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1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A95727C9-95CB-4415-A795-313EF6812A14}" type="slidenum">
              <a:rPr lang="zh-CN" altLang="en-US" sz="1200">
                <a:latin typeface="Calibri" pitchFamily="34" charset="0"/>
                <a:ea typeface="宋体" pitchFamily="2" charset="-122"/>
              </a:rPr>
              <a:t>5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536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536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83F86179-2C6C-4023-BF05-CC252F03A642}" type="slidenum">
              <a:rPr lang="zh-CN" altLang="en-US" sz="1200">
                <a:latin typeface="Calibri" pitchFamily="34" charset="0"/>
                <a:ea typeface="宋体" pitchFamily="2" charset="-122"/>
              </a:rPr>
              <a:t>6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741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741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56A1BD9-45F5-4E73-B2B9-A929F88AD51D}" type="slidenum">
              <a:rPr lang="zh-CN" altLang="en-US" sz="1200">
                <a:latin typeface="Calibri" pitchFamily="34" charset="0"/>
                <a:ea typeface="宋体" pitchFamily="2" charset="-122"/>
              </a:rPr>
              <a:t>7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7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19458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9459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2F4005D2-0A4F-40D5-9B85-183E261A921E}" type="slidenum">
              <a:rPr lang="zh-CN" altLang="en-US" sz="1200">
                <a:latin typeface="Calibri" pitchFamily="34" charset="0"/>
                <a:ea typeface="宋体" pitchFamily="2" charset="-122"/>
              </a:rPr>
              <a:t>8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5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1506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1507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6C6E094B-46D5-4558-81F2-7828473156B1}" type="slidenum">
              <a:rPr lang="zh-CN" altLang="en-US" sz="1200">
                <a:latin typeface="Calibri" pitchFamily="34" charset="0"/>
                <a:ea typeface="宋体" pitchFamily="2" charset="-122"/>
              </a:rPr>
              <a:t>9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3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3554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3555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F64AB843-4DA1-4AF0-8B48-B7B235DC46C5}" type="slidenum">
              <a:rPr lang="zh-CN" altLang="en-US" sz="1200">
                <a:latin typeface="Calibri" pitchFamily="34" charset="0"/>
                <a:ea typeface="宋体" pitchFamily="2" charset="-122"/>
              </a:rPr>
              <a:t>10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1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5602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5603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924756AF-77D4-4763-8909-7A7C195AE94C}" type="slidenum">
              <a:rPr lang="zh-CN" altLang="en-US" sz="1200">
                <a:latin typeface="Calibri" pitchFamily="34" charset="0"/>
                <a:ea typeface="宋体" pitchFamily="2" charset="-122"/>
              </a:rPr>
              <a:t>11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49" name="幻灯片图像占位符 1"/>
          <p:cNvSpPr/>
          <p:nvPr>
            <p:ph type="sldImg" idx="4294967295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>
            <a:solidFill>
              <a:prstClr val="black"/>
            </a:solidFill>
            <a:round/>
          </a:ln>
        </p:spPr>
      </p:sp>
      <p:sp>
        <p:nvSpPr>
          <p:cNvPr id="27650" name="备注占位符 2"/>
          <p:cNvSpPr/>
          <p:nvPr>
            <p:ph type="body" idx="4294967295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7651" name="灯片编号占位符 3"/>
          <p:cNvSpPr/>
          <p:nvPr>
            <p:ph type="sldNum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>
              <a:buFont typeface="Arial" pitchFamily="34" charset="0"/>
            </a:pPr>
            <a:fld id="{BD69645D-4612-401C-8122-6F2E6F117EBB}" type="slidenum">
              <a:rPr lang="zh-CN" altLang="en-US" sz="1200">
                <a:latin typeface="Calibri" pitchFamily="34" charset="0"/>
                <a:ea typeface="宋体" pitchFamily="2" charset="-122"/>
              </a:rPr>
              <a:t>12</a:t>
            </a:fld>
            <a:endParaRPr lang="zh-CN" altLang="en-US" sz="1200">
              <a:latin typeface="Calibri" pitchFamily="34" charset="0"/>
              <a:ea typeface="宋体" pitchFamily="2" charset="-122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heme" Target="../theme/theme2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3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 /><Relationship Id="rId2" Type="http://schemas.openxmlformats.org/officeDocument/2006/relationships/theme" Target="../theme/theme4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.xml" /><Relationship Id="rId2" Type="http://schemas.openxmlformats.org/officeDocument/2006/relationships/theme" Target="../theme/theme5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8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4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5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6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5167" r:id="rId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32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sz="2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sz="2000">
          <a:solidFill>
            <a:schemeClr val="tx1"/>
          </a:solidFill>
          <a:latin typeface="Calibri" pitchFamily="34" charset="0"/>
          <a:ea typeface="宋体" pitchFamily="2" charset="-122"/>
        </a:defRPr>
      </a:lvl5pPr>
    </p:bodyStyle>
    <p:other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1pPr>
      <a:lvl2pPr marL="4572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marL="9144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marL="13716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marL="182880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>
          <a:solidFill>
            <a:schemeClr val="tx1"/>
          </a:solidFill>
          <a:latin typeface="Calibri" pitchFamily="34" charset="0"/>
          <a:ea typeface="宋体" pitchFamily="2" charset="-122"/>
        </a:defRPr>
      </a:lvl5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slide" Target="slide13.xml" TargetMode="Internal" /><Relationship Id="rId9" Type="http://schemas.openxmlformats.org/officeDocument/2006/relationships/slide" Target="slide3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slide" Target="slide4.xml" TargetMode="Internal" /><Relationship Id="rId3" Type="http://schemas.openxmlformats.org/officeDocument/2006/relationships/slide" Target="slide8.xml" TargetMode="Internal" /><Relationship Id="rId4" Type="http://schemas.openxmlformats.org/officeDocument/2006/relationships/image" Target="../media/image7.png" /><Relationship Id="rId5" Type="http://schemas.openxmlformats.org/officeDocument/2006/relationships/slide" Target="slide2.xml" TargetMode="Internal" /><Relationship Id="rId6" Type="http://schemas.openxmlformats.org/officeDocument/2006/relationships/slide" Target="slide11.xml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8.png" /><Relationship Id="rId4" Type="http://schemas.openxmlformats.org/officeDocument/2006/relationships/image" Target="../media/image9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0.png" /><Relationship Id="rId4" Type="http://schemas.openxmlformats.org/officeDocument/2006/relationships/image" Target="../media/image11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2.png" /><Relationship Id="rId4" Type="http://schemas.openxmlformats.org/officeDocument/2006/relationships/image" Target="../media/image1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14.png" /><Relationship Id="rId6" Type="http://schemas.openxmlformats.org/officeDocument/2006/relationships/image" Target="../media/image1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16.png" /><Relationship Id="rId4" Type="http://schemas.openxmlformats.org/officeDocument/2006/relationships/image" Target="../media/image1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6.xml" /><Relationship Id="rId3" Type="http://schemas.openxmlformats.org/officeDocument/2006/relationships/image" Target="../media/image18.png" /><Relationship Id="rId4" Type="http://schemas.openxmlformats.org/officeDocument/2006/relationships/image" Target="../media/image1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20.png" /><Relationship Id="rId6" Type="http://schemas.openxmlformats.org/officeDocument/2006/relationships/image" Target="../media/image2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22.png" /><Relationship Id="rId4" Type="http://schemas.openxmlformats.org/officeDocument/2006/relationships/image" Target="../media/image2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7.png" /><Relationship Id="rId4" Type="http://schemas.openxmlformats.org/officeDocument/2006/relationships/slide" Target="slide3.xml" TargetMode="Internal" /><Relationship Id="rId5" Type="http://schemas.openxmlformats.org/officeDocument/2006/relationships/image" Target="../media/image24.png" /><Relationship Id="rId6" Type="http://schemas.openxmlformats.org/officeDocument/2006/relationships/image" Target="../media/image25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slide" Target="slide19.xml" TargetMode="Internal" /><Relationship Id="rId2" Type="http://schemas.openxmlformats.org/officeDocument/2006/relationships/image" Target="../media/image26.jpeg" /><Relationship Id="rId3" Type="http://schemas.openxmlformats.org/officeDocument/2006/relationships/slide" Target="slide14.xml" TargetMode="Internal" /><Relationship Id="rId4" Type="http://schemas.openxmlformats.org/officeDocument/2006/relationships/slide" Target="slide15.xml" TargetMode="Internal" /><Relationship Id="rId5" Type="http://schemas.openxmlformats.org/officeDocument/2006/relationships/image" Target="../media/image7.png" /><Relationship Id="rId6" Type="http://schemas.openxmlformats.org/officeDocument/2006/relationships/slide" Target="slide2.xml" TargetMode="Internal" /><Relationship Id="rId7" Type="http://schemas.openxmlformats.org/officeDocument/2006/relationships/slide" Target="slide16.xml" TargetMode="Internal" /><Relationship Id="rId8" Type="http://schemas.openxmlformats.org/officeDocument/2006/relationships/slide" Target="slide17.xml" TargetMode="Internal" /><Relationship Id="rId9" Type="http://schemas.openxmlformats.org/officeDocument/2006/relationships/slide" Target="slide18.xml" TargetMode="In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image" Target="../media/image27.png" /><Relationship Id="rId5" Type="http://schemas.openxmlformats.org/officeDocument/2006/relationships/image" Target="../media/image28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image" Target="../media/image29.png" /><Relationship Id="rId5" Type="http://schemas.openxmlformats.org/officeDocument/2006/relationships/image" Target="../media/image30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image" Target="../media/image31.png" /><Relationship Id="rId5" Type="http://schemas.openxmlformats.org/officeDocument/2006/relationships/image" Target="../media/image3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image" Target="../media/image33.png" /><Relationship Id="rId5" Type="http://schemas.openxmlformats.org/officeDocument/2006/relationships/image" Target="../media/image34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image" Target="../media/image35.png" /><Relationship Id="rId5" Type="http://schemas.openxmlformats.org/officeDocument/2006/relationships/image" Target="../media/image36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7.png" /><Relationship Id="rId3" Type="http://schemas.openxmlformats.org/officeDocument/2006/relationships/slide" Target="slide13.xml" TargetMode="Internal" /><Relationship Id="rId4" Type="http://schemas.openxmlformats.org/officeDocument/2006/relationships/image" Target="../media/image37.png" /><Relationship Id="rId5" Type="http://schemas.openxmlformats.org/officeDocument/2006/relationships/image" Target="../media/image38.png" /><Relationship Id="rId6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69" name="文本框 6"/>
          <p:cNvSpPr/>
          <p:nvPr/>
        </p:nvSpPr>
        <p:spPr>
          <a:xfrm>
            <a:off x="1474788" y="1690688"/>
            <a:ext cx="6157912" cy="8302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 algn="ctr">
              <a:lnSpc>
                <a:spcPct val="150000"/>
              </a:lnSpc>
              <a:buFont typeface="Arial" pitchFamily="34" charset="0"/>
            </a:pPr>
            <a:r>
              <a:rPr lang="zh-CN" altLang="en-US" sz="3200" b="1">
                <a:latin typeface="Times New Roman" pitchFamily="18" charset="0"/>
                <a:ea typeface="黑体" pitchFamily="49" charset="-122"/>
                <a:sym typeface="Times New Roman" pitchFamily="18" charset="0"/>
              </a:rPr>
              <a:t>　作图题</a:t>
            </a:r>
            <a:endParaRPr lang="zh-CN" altLang="en-US" sz="3200" b="1">
              <a:latin typeface="Times New Roman" pitchFamily="18" charset="0"/>
              <a:ea typeface="黑体" pitchFamily="49" charset="-122"/>
              <a:sym typeface="Times New Roman" pitchFamily="18" charset="0"/>
            </a:endParaRPr>
          </a:p>
        </p:txBody>
      </p:sp>
      <p:sp>
        <p:nvSpPr>
          <p:cNvPr id="7170" name="Text Box 22"/>
          <p:cNvSpPr txBox="1">
            <a:spLocks noChangeArrowheads="1"/>
          </p:cNvSpPr>
          <p:nvPr/>
        </p:nvSpPr>
        <p:spPr bwMode="auto">
          <a:xfrm>
            <a:off x="6227763" y="411163"/>
            <a:ext cx="2449513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40385" marR="0" lvl="0" indent="-540385" algn="ctr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en-US" sz="3000" b="1">
                <a:solidFill>
                  <a:srgbClr val="7030A0"/>
                </a:solidFill>
                <a:latin typeface="宋体" pitchFamily="2" charset="-122"/>
                <a:ea typeface="宋体" pitchFamily="2" charset="-122"/>
              </a:rPr>
              <a:t>专题突破篇</a:t>
            </a:r>
            <a:endParaRPr lang="zh-CN" altLang="zh-CN" sz="3000" b="1">
              <a:solidFill>
                <a:srgbClr val="7030A0"/>
              </a:solidFill>
              <a:latin typeface="宋体" pitchFamily="2" charset="-122"/>
              <a:ea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8193" name="组合 56"/>
          <p:cNvGrpSpPr/>
          <p:nvPr/>
        </p:nvGrpSpPr>
        <p:grpSpPr>
          <a:xfrm>
            <a:off x="3568700" y="-561975"/>
            <a:ext cx="1755775" cy="1755775"/>
            <a:chOff x="2894659" y="1465288"/>
            <a:chExt cx="1727827" cy="1727827"/>
          </a:xfrm>
        </p:grpSpPr>
        <p:grpSp>
          <p:nvGrpSpPr>
            <p:cNvPr id="8194" name="组合 57"/>
            <p:cNvGrpSpPr/>
            <p:nvPr/>
          </p:nvGrpSpPr>
          <p:grpSpPr>
            <a:xfrm>
              <a:off x="2804310" y="1456286"/>
              <a:ext cx="1856504" cy="1856409"/>
              <a:chOff x="1827622" y="1343919"/>
              <a:chExt cx="2304000" cy="2304000"/>
            </a:xfrm>
          </p:grpSpPr>
        </p:grpSp>
        <p:sp>
          <p:nvSpPr>
            <p:cNvPr id="8195" name="流程图: 联系 32"/>
            <p:cNvSpPr/>
            <p:nvPr/>
          </p:nvSpPr>
          <p:spPr>
            <a:xfrm>
              <a:off x="2894659" y="1465288"/>
              <a:ext cx="1727827" cy="1727827"/>
            </a:xfrm>
            <a:prstGeom prst="flowChartConnector">
              <a:avLst/>
            </a:prstGeom>
            <a:noFill/>
            <a:ln w="3175">
              <a:solidFill>
                <a:srgbClr val="00B7CA"/>
              </a:solidFill>
              <a:bevel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/>
              <a:endParaRPr lang="zh-CN" altLang="en-US" sz="1800" b="1">
                <a:solidFill>
                  <a:srgbClr val="FFFFFF"/>
                </a:solidFill>
              </a:endParaRPr>
            </a:p>
          </p:txBody>
        </p:sp>
      </p:grpSp>
      <p:pic>
        <p:nvPicPr>
          <p:cNvPr id="8196" name="组合 61"/>
          <p:cNvPicPr/>
          <p:nvPr/>
        </p:nvPicPr>
        <p:blipFill>
          <a:blip r:embed="rId2"/>
          <a:stretch>
            <a:fillRect/>
          </a:stretch>
        </p:blipFill>
        <p:spPr>
          <a:xfrm>
            <a:off x="3248025" y="666750"/>
            <a:ext cx="658812" cy="6604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7" name="组合 64"/>
          <p:cNvPicPr/>
          <p:nvPr/>
        </p:nvPicPr>
        <p:blipFill>
          <a:blip r:embed="rId3"/>
          <a:stretch>
            <a:fillRect/>
          </a:stretch>
        </p:blipFill>
        <p:spPr>
          <a:xfrm>
            <a:off x="4849812" y="325438"/>
            <a:ext cx="658812" cy="6588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8" name="组合 67"/>
          <p:cNvPicPr/>
          <p:nvPr/>
        </p:nvPicPr>
        <p:blipFill>
          <a:blip r:embed="rId4"/>
          <a:stretch>
            <a:fillRect/>
          </a:stretch>
        </p:blipFill>
        <p:spPr>
          <a:xfrm>
            <a:off x="3883025" y="736600"/>
            <a:ext cx="612775" cy="6127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199" name="组合 70"/>
          <p:cNvPicPr/>
          <p:nvPr/>
        </p:nvPicPr>
        <p:blipFill>
          <a:blip r:embed="rId5"/>
          <a:stretch>
            <a:fillRect/>
          </a:stretch>
        </p:blipFill>
        <p:spPr>
          <a:xfrm>
            <a:off x="4386262" y="762000"/>
            <a:ext cx="769938" cy="7699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0" name="组合 73"/>
          <p:cNvPicPr/>
          <p:nvPr/>
        </p:nvPicPr>
        <p:blipFill>
          <a:blip r:embed="rId6"/>
          <a:stretch>
            <a:fillRect/>
          </a:stretch>
        </p:blipFill>
        <p:spPr>
          <a:xfrm>
            <a:off x="3162300" y="185738"/>
            <a:ext cx="585788" cy="5699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8201" name="组合 76"/>
          <p:cNvPicPr/>
          <p:nvPr/>
        </p:nvPicPr>
        <p:blipFill>
          <a:blip r:embed="rId7"/>
          <a:stretch>
            <a:fillRect/>
          </a:stretch>
        </p:blipFill>
        <p:spPr>
          <a:xfrm>
            <a:off x="3559175" y="1103312"/>
            <a:ext cx="601662" cy="60166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8202" name="文本框 131"/>
          <p:cNvSpPr/>
          <p:nvPr/>
        </p:nvSpPr>
        <p:spPr>
          <a:xfrm>
            <a:off x="3757612" y="101600"/>
            <a:ext cx="1414462" cy="769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400" b="1">
                <a:solidFill>
                  <a:srgbClr val="C00000"/>
                </a:solidFill>
                <a:latin typeface="华文隶书" pitchFamily="2" charset="-122"/>
                <a:ea typeface="华文隶书" pitchFamily="2" charset="-122"/>
              </a:rPr>
              <a:t>目录</a:t>
            </a:r>
            <a:endParaRPr lang="zh-CN" altLang="en-US" sz="4400" b="1">
              <a:solidFill>
                <a:srgbClr val="C0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grpSp>
        <p:nvGrpSpPr>
          <p:cNvPr id="8203" name="组合 159"/>
          <p:cNvGrpSpPr/>
          <p:nvPr/>
        </p:nvGrpSpPr>
        <p:grpSpPr>
          <a:xfrm>
            <a:off x="2425700" y="2332038"/>
            <a:ext cx="4449762" cy="2085975"/>
            <a:chOff x="2000534" y="2474331"/>
            <a:chExt cx="5723839" cy="2584754"/>
          </a:xfrm>
        </p:grpSpPr>
        <p:grpSp>
          <p:nvGrpSpPr>
            <p:cNvPr id="820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8205" name="圆角矩形 161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820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8207" name="椭圆 178"/>
              <p:cNvSpPr/>
              <p:nvPr/>
            </p:nvSpPr>
            <p:spPr>
              <a:xfrm rot="16200000">
                <a:off x="448576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08" name="椭圆 179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0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8210" name="椭圆 176"/>
              <p:cNvSpPr/>
              <p:nvPr/>
            </p:nvSpPr>
            <p:spPr>
              <a:xfrm rot="16200000">
                <a:off x="4488931" y="3000479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1" name="椭圆 17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821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821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8214" name="椭圆 172"/>
              <p:cNvSpPr/>
              <p:nvPr/>
            </p:nvSpPr>
            <p:spPr>
              <a:xfrm>
                <a:off x="4881330" y="2783955"/>
                <a:ext cx="735134" cy="737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821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8216" name="组合 166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8217" name="文本框 47">
              <a:hlinkClick r:id="rId8" action="ppaction://hlinksldjump"/>
            </p:cNvPr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Times New Roman" pitchFamily="18" charset="0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Times New Roman" pitchFamily="18" charset="0"/>
                <a:ea typeface="黑体" pitchFamily="49" charset="-122"/>
              </a:endParaRPr>
            </a:p>
          </p:txBody>
        </p:sp>
      </p:grpSp>
      <p:grpSp>
        <p:nvGrpSpPr>
          <p:cNvPr id="8218" name="组合 184"/>
          <p:cNvGrpSpPr/>
          <p:nvPr/>
        </p:nvGrpSpPr>
        <p:grpSpPr>
          <a:xfrm>
            <a:off x="2433638" y="1203325"/>
            <a:ext cx="4192588" cy="1992312"/>
            <a:chOff x="1851755" y="1505713"/>
            <a:chExt cx="5440491" cy="2584754"/>
          </a:xfrm>
        </p:grpSpPr>
        <p:grpSp>
          <p:nvGrpSpPr>
            <p:cNvPr id="8219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8220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8221" name="圆角矩形 187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8222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3" name="椭圆 200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4" name="椭圆 201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5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8226" name="椭圆 198"/>
                <p:cNvSpPr/>
                <p:nvPr/>
              </p:nvSpPr>
              <p:spPr>
                <a:xfrm rot="16200000">
                  <a:off x="4479537" y="3008119"/>
                  <a:ext cx="276891" cy="26262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27" name="椭圆 199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8228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8229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8230" name="椭圆 194"/>
                <p:cNvSpPr/>
                <p:nvPr/>
              </p:nvSpPr>
              <p:spPr>
                <a:xfrm>
                  <a:off x="4902568" y="2795742"/>
                  <a:ext cx="722377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8231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8232" name="文本框 24">
                <a:hlinkClick r:id="rId9" action="ppaction://hlinksldjump"/>
              </p:cNvPr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8233" name="KSO_Shape"/>
              <p:cNvSpPr/>
              <p:nvPr/>
            </p:nvSpPr>
            <p:spPr>
              <a:xfrm>
                <a:off x="2302897" y="2098867"/>
                <a:ext cx="558264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7" dur="1000" fill="hold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base">
                                        <p:cTn id="15" dur="1000" fill="hold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9217" name="组合 5"/>
          <p:cNvGrpSpPr/>
          <p:nvPr/>
        </p:nvGrpSpPr>
        <p:grpSpPr>
          <a:xfrm>
            <a:off x="2425700" y="279400"/>
            <a:ext cx="4192588" cy="1992312"/>
            <a:chOff x="1851755" y="1505713"/>
            <a:chExt cx="5440491" cy="2584754"/>
          </a:xfrm>
        </p:grpSpPr>
        <p:grpSp>
          <p:nvGrpSpPr>
            <p:cNvPr id="9218" name="组合 81"/>
            <p:cNvGrpSpPr/>
            <p:nvPr/>
          </p:nvGrpSpPr>
          <p:grpSpPr>
            <a:xfrm>
              <a:off x="1533189" y="1385529"/>
              <a:ext cx="2664226" cy="2591900"/>
              <a:chOff x="3295850" y="1895995"/>
              <a:chExt cx="3725149" cy="4660916"/>
            </a:xfrm>
          </p:grpSpPr>
        </p:grpSp>
        <p:grpSp>
          <p:nvGrpSpPr>
            <p:cNvPr id="9219" name="组合 82"/>
            <p:cNvGrpSpPr/>
            <p:nvPr/>
          </p:nvGrpSpPr>
          <p:grpSpPr>
            <a:xfrm>
              <a:off x="2302897" y="1980707"/>
              <a:ext cx="4989349" cy="751080"/>
              <a:chOff x="2302897" y="1980707"/>
              <a:chExt cx="4989349" cy="751080"/>
            </a:xfrm>
          </p:grpSpPr>
          <p:sp>
            <p:nvSpPr>
              <p:cNvPr id="9220" name="圆角矩形 8"/>
              <p:cNvSpPr/>
              <p:nvPr/>
            </p:nvSpPr>
            <p:spPr>
              <a:xfrm>
                <a:off x="3397295" y="1980707"/>
                <a:ext cx="3894951" cy="751080"/>
              </a:xfrm>
              <a:prstGeom prst="roundRect">
                <a:avLst>
                  <a:gd name="adj" fmla="val 9976"/>
                </a:avLst>
              </a:prstGeom>
              <a:solidFill>
                <a:srgbClr val="00B0F0"/>
              </a:solidFill>
              <a:ln w="25400">
                <a:gradFill flip="none" rotWithShape="1">
                  <a:gsLst>
                    <a:gs pos="88000">
                      <a:schemeClr val="bg1"/>
                    </a:gs>
                    <a:gs pos="0">
                      <a:schemeClr val="bg1">
                        <a:lumMod val="75000"/>
                      </a:schemeClr>
                    </a:gs>
                    <a:gs pos="71000">
                      <a:schemeClr val="bg1">
                        <a:lumMod val="85000"/>
                      </a:schemeClr>
                    </a:gs>
                    <a:gs pos="55000">
                      <a:schemeClr val="bg1"/>
                    </a:gs>
                    <a:gs pos="37000">
                      <a:schemeClr val="bg1">
                        <a:lumMod val="85000"/>
                      </a:schemeClr>
                    </a:gs>
                    <a:gs pos="22000">
                      <a:schemeClr val="bg1"/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200000" scaled="0"/>
                </a:gradFill>
              </a:ln>
              <a:effectLst>
                <a:outerShdw blurRad="101600" dist="508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grpSp>
            <p:nvGrpSpPr>
              <p:cNvPr id="9221" name="组合 84"/>
              <p:cNvGrpSpPr/>
              <p:nvPr/>
            </p:nvGrpSpPr>
            <p:grpSpPr>
              <a:xfrm>
                <a:off x="3467584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2" name="椭圆 21"/>
                <p:cNvSpPr/>
                <p:nvPr/>
              </p:nvSpPr>
              <p:spPr>
                <a:xfrm rot="16200000">
                  <a:off x="4484837" y="3000957"/>
                  <a:ext cx="276891" cy="27695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3" name="椭圆 22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4" name="组合 85"/>
              <p:cNvGrpSpPr/>
              <p:nvPr/>
            </p:nvGrpSpPr>
            <p:grpSpPr>
              <a:xfrm>
                <a:off x="3168079" y="2294564"/>
                <a:ext cx="118508" cy="118509"/>
                <a:chOff x="4486616" y="3001075"/>
                <a:chExt cx="274695" cy="274699"/>
              </a:xfrm>
            </p:grpSpPr>
            <p:sp>
              <p:nvSpPr>
                <p:cNvPr id="9225" name="椭圆 19"/>
                <p:cNvSpPr/>
                <p:nvPr/>
              </p:nvSpPr>
              <p:spPr>
                <a:xfrm rot="16200000">
                  <a:off x="4479537" y="3008121"/>
                  <a:ext cx="276891" cy="262624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FFFFFF"/>
                    </a:gs>
                    <a:gs pos="17000">
                      <a:srgbClr val="A6A6A6"/>
                    </a:gs>
                    <a:gs pos="35001">
                      <a:srgbClr val="F2F2F2"/>
                    </a:gs>
                    <a:gs pos="55000">
                      <a:srgbClr val="A6A6A6"/>
                    </a:gs>
                    <a:gs pos="75000">
                      <a:srgbClr val="F2F2F2"/>
                    </a:gs>
                    <a:gs pos="100000">
                      <a:srgbClr val="A6A6A6"/>
                    </a:gs>
                  </a:gsLst>
                  <a:lin ang="2700000" scaled="1"/>
                </a:gradFill>
                <a:ln w="25400">
                  <a:noFill/>
                  <a:miter lim="800000"/>
                </a:ln>
                <a:effectLst>
                  <a:outerShdw blurRad="12700" dist="12700" dir="2700000" algn="tl">
                    <a:srgbClr val="000000">
                      <a:alpha val="39999"/>
                    </a:srgbClr>
                  </a:outerShdw>
                </a:effectLst>
              </p:spPr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26" name="椭圆 20"/>
                <p:cNvSpPr/>
                <p:nvPr/>
              </p:nvSpPr>
              <p:spPr>
                <a:xfrm rot="16200000">
                  <a:off x="4511585" y="3026055"/>
                  <a:ext cx="224753" cy="224751"/>
                </a:xfrm>
                <a:prstGeom prst="ellipse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effectLst>
                  <a:innerShdw blurRad="12700" dist="127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015" b="1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9227" name="组合 86"/>
              <p:cNvGrpSpPr/>
              <p:nvPr/>
            </p:nvGrpSpPr>
            <p:grpSpPr>
              <a:xfrm>
                <a:off x="3197698" y="2171864"/>
                <a:ext cx="362117" cy="236685"/>
                <a:chOff x="4312849" y="3104300"/>
                <a:chExt cx="384317" cy="61430"/>
              </a:xfrm>
            </p:grpSpPr>
          </p:grpSp>
          <p:grpSp>
            <p:nvGrpSpPr>
              <p:cNvPr id="9228" name="组合 87"/>
              <p:cNvGrpSpPr/>
              <p:nvPr/>
            </p:nvGrpSpPr>
            <p:grpSpPr>
              <a:xfrm>
                <a:off x="3635164" y="2097014"/>
                <a:ext cx="630643" cy="550614"/>
                <a:chOff x="4846885" y="2796017"/>
                <a:chExt cx="840857" cy="734151"/>
              </a:xfrm>
            </p:grpSpPr>
            <p:sp>
              <p:nvSpPr>
                <p:cNvPr id="9229" name="椭圆 15"/>
                <p:cNvSpPr/>
                <p:nvPr/>
              </p:nvSpPr>
              <p:spPr>
                <a:xfrm>
                  <a:off x="4902566" y="2795742"/>
                  <a:ext cx="722379" cy="75517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 anchorCtr="0"/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marR="0" lvl="0" indent="0" algn="ctr"/>
                  <a:endParaRPr lang="zh-CN" altLang="en-US" sz="1000" b="1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9230" name="文本框 18"/>
                <p:cNvSpPr/>
                <p:nvPr/>
              </p:nvSpPr>
              <p:spPr>
                <a:xfrm>
                  <a:off x="4846885" y="2811166"/>
                  <a:ext cx="840857" cy="71900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anchor="t" anchorCtr="0">
                  <a:spAutoFit/>
                </a:bodyPr>
                <a:lstStyle>
                  <a:lvl1pPr marL="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1" fontAlgn="base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lvl="0" algn="ctr"/>
                  <a:r>
                    <a:rPr lang="en-US" altLang="zh-CN" sz="2100" b="1">
                      <a:solidFill>
                        <a:srgbClr val="00B0F0"/>
                      </a:solidFill>
                      <a:latin typeface="Impact" pitchFamily="34" charset="0"/>
                    </a:rPr>
                    <a:t>01</a:t>
                  </a:r>
                  <a:endParaRPr lang="zh-CN" altLang="en-US" sz="2100" b="1">
                    <a:solidFill>
                      <a:srgbClr val="00B0F0"/>
                    </a:solidFill>
                    <a:latin typeface="Impact" pitchFamily="34" charset="0"/>
                    <a:ea typeface="宋体" pitchFamily="2" charset="-122"/>
                  </a:endParaRPr>
                </a:p>
              </p:txBody>
            </p:sp>
          </p:grpSp>
          <p:sp>
            <p:nvSpPr>
              <p:cNvPr id="9231" name="文本框 24"/>
              <p:cNvSpPr/>
              <p:nvPr/>
            </p:nvSpPr>
            <p:spPr>
              <a:xfrm>
                <a:off x="4035549" y="2014039"/>
                <a:ext cx="2629911" cy="6590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zh-CN" altLang="en-US" sz="2700" b="1">
                    <a:solidFill>
                      <a:schemeClr val="bg1"/>
                    </a:solidFill>
                    <a:latin typeface="黑体" pitchFamily="49" charset="-122"/>
                    <a:ea typeface="黑体" pitchFamily="49" charset="-122"/>
                  </a:rPr>
                  <a:t>试题凝聚</a:t>
                </a:r>
                <a:endParaRPr lang="zh-CN" altLang="en-US" sz="27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9232" name="KSO_Shape"/>
              <p:cNvSpPr/>
              <p:nvPr/>
            </p:nvSpPr>
            <p:spPr>
              <a:xfrm>
                <a:off x="2302898" y="2098867"/>
                <a:ext cx="558262" cy="533428"/>
              </a:xfrm>
              <a:custGeom>
                <a:rect l="l" t="t" r="r" b="b"/>
                <a:pathLst>
                  <a:path w="1889279" h="1810503">
                    <a:moveTo>
                      <a:pt x="1408636" y="1462945"/>
                    </a:moveTo>
                    <a:cubicBezTo>
                      <a:pt x="1471912" y="1494489"/>
                      <a:pt x="1528819" y="1532588"/>
                      <a:pt x="1575786" y="1578162"/>
                    </a:cubicBezTo>
                    <a:cubicBezTo>
                      <a:pt x="1467281" y="1672800"/>
                      <a:pt x="1335058" y="1742507"/>
                      <a:pt x="1188886" y="1779443"/>
                    </a:cubicBezTo>
                    <a:cubicBezTo>
                      <a:pt x="1278166" y="1700386"/>
                      <a:pt x="1353810" y="1592053"/>
                      <a:pt x="1408636" y="1462945"/>
                    </a:cubicBezTo>
                    <a:close/>
                    <a:moveTo>
                      <a:pt x="494888" y="1445849"/>
                    </a:moveTo>
                    <a:cubicBezTo>
                      <a:pt x="556747" y="1590569"/>
                      <a:pt x="643865" y="1709702"/>
                      <a:pt x="747068" y="1790925"/>
                    </a:cubicBezTo>
                    <a:cubicBezTo>
                      <a:pt x="576321" y="1756303"/>
                      <a:pt x="422614" y="1677538"/>
                      <a:pt x="300900" y="1566189"/>
                    </a:cubicBezTo>
                    <a:cubicBezTo>
                      <a:pt x="355309" y="1517036"/>
                      <a:pt x="421005" y="1476420"/>
                      <a:pt x="494888" y="1445849"/>
                    </a:cubicBezTo>
                    <a:close/>
                    <a:moveTo>
                      <a:pt x="900586" y="1355871"/>
                    </a:moveTo>
                    <a:lnTo>
                      <a:pt x="900586" y="1808904"/>
                    </a:lnTo>
                    <a:lnTo>
                      <a:pt x="884222" y="1808113"/>
                    </a:lnTo>
                    <a:cubicBezTo>
                      <a:pt x="745280" y="1742581"/>
                      <a:pt x="627378" y="1604992"/>
                      <a:pt x="551037" y="1423344"/>
                    </a:cubicBezTo>
                    <a:cubicBezTo>
                      <a:pt x="655969" y="1381011"/>
                      <a:pt x="774745" y="1357337"/>
                      <a:pt x="900586" y="1355871"/>
                    </a:cubicBezTo>
                    <a:close/>
                    <a:moveTo>
                      <a:pt x="953521" y="1355186"/>
                    </a:moveTo>
                    <a:cubicBezTo>
                      <a:pt x="1099660" y="1356509"/>
                      <a:pt x="1236550" y="1386650"/>
                      <a:pt x="1354036" y="1440083"/>
                    </a:cubicBezTo>
                    <a:cubicBezTo>
                      <a:pt x="1283551" y="1605630"/>
                      <a:pt x="1178611" y="1734316"/>
                      <a:pt x="1054486" y="1804443"/>
                    </a:cubicBezTo>
                    <a:lnTo>
                      <a:pt x="953521" y="1810503"/>
                    </a:lnTo>
                    <a:close/>
                    <a:moveTo>
                      <a:pt x="1517159" y="931303"/>
                    </a:moveTo>
                    <a:lnTo>
                      <a:pt x="1889279" y="931303"/>
                    </a:lnTo>
                    <a:cubicBezTo>
                      <a:pt x="1883282" y="1167646"/>
                      <a:pt x="1781715" y="1381244"/>
                      <a:pt x="1618873" y="1536894"/>
                    </a:cubicBezTo>
                    <a:cubicBezTo>
                      <a:pt x="1566437" y="1485571"/>
                      <a:pt x="1502786" y="1442774"/>
                      <a:pt x="1431939" y="1407715"/>
                    </a:cubicBezTo>
                    <a:cubicBezTo>
                      <a:pt x="1485774" y="1266553"/>
                      <a:pt x="1516428" y="1104135"/>
                      <a:pt x="1517159" y="931303"/>
                    </a:cubicBezTo>
                    <a:close/>
                    <a:moveTo>
                      <a:pt x="953521" y="931303"/>
                    </a:moveTo>
                    <a:lnTo>
                      <a:pt x="1456842" y="931303"/>
                    </a:lnTo>
                    <a:cubicBezTo>
                      <a:pt x="1456123" y="1096196"/>
                      <a:pt x="1427268" y="1250986"/>
                      <a:pt x="1375819" y="1384691"/>
                    </a:cubicBezTo>
                    <a:cubicBezTo>
                      <a:pt x="1251537" y="1327928"/>
                      <a:pt x="1107288" y="1296191"/>
                      <a:pt x="953521" y="1294902"/>
                    </a:cubicBezTo>
                    <a:close/>
                    <a:moveTo>
                      <a:pt x="448568" y="931303"/>
                    </a:moveTo>
                    <a:lnTo>
                      <a:pt x="900586" y="931303"/>
                    </a:lnTo>
                    <a:lnTo>
                      <a:pt x="900586" y="1295603"/>
                    </a:lnTo>
                    <a:cubicBezTo>
                      <a:pt x="766605" y="1297053"/>
                      <a:pt x="640053" y="1322469"/>
                      <a:pt x="528061" y="1368046"/>
                    </a:cubicBezTo>
                    <a:cubicBezTo>
                      <a:pt x="478984" y="1238632"/>
                      <a:pt x="450499" y="1089843"/>
                      <a:pt x="448568" y="931303"/>
                    </a:cubicBezTo>
                    <a:close/>
                    <a:moveTo>
                      <a:pt x="0" y="931303"/>
                    </a:moveTo>
                    <a:lnTo>
                      <a:pt x="388264" y="931303"/>
                    </a:lnTo>
                    <a:cubicBezTo>
                      <a:pt x="390220" y="1097785"/>
                      <a:pt x="420532" y="1254193"/>
                      <a:pt x="473139" y="1390578"/>
                    </a:cubicBezTo>
                    <a:cubicBezTo>
                      <a:pt x="391203" y="1423988"/>
                      <a:pt x="318506" y="1469260"/>
                      <a:pt x="258353" y="1524144"/>
                    </a:cubicBezTo>
                    <a:cubicBezTo>
                      <a:pt x="102364" y="1370026"/>
                      <a:pt x="5849" y="1161456"/>
                      <a:pt x="0" y="931303"/>
                    </a:cubicBezTo>
                    <a:close/>
                    <a:moveTo>
                      <a:pt x="536834" y="421694"/>
                    </a:moveTo>
                    <a:cubicBezTo>
                      <a:pt x="646682" y="464986"/>
                      <a:pt x="770110" y="489176"/>
                      <a:pt x="900586" y="490537"/>
                    </a:cubicBezTo>
                    <a:lnTo>
                      <a:pt x="900586" y="875390"/>
                    </a:lnTo>
                    <a:lnTo>
                      <a:pt x="448805" y="875390"/>
                    </a:lnTo>
                    <a:cubicBezTo>
                      <a:pt x="451150" y="709592"/>
                      <a:pt x="482649" y="554587"/>
                      <a:pt x="536834" y="421694"/>
                    </a:cubicBezTo>
                    <a:close/>
                    <a:moveTo>
                      <a:pt x="1356131" y="409527"/>
                    </a:moveTo>
                    <a:cubicBezTo>
                      <a:pt x="1415590" y="544412"/>
                      <a:pt x="1451132" y="703874"/>
                      <a:pt x="1455052" y="875390"/>
                    </a:cubicBezTo>
                    <a:lnTo>
                      <a:pt x="953521" y="875390"/>
                    </a:lnTo>
                    <a:lnTo>
                      <a:pt x="953521" y="491238"/>
                    </a:lnTo>
                    <a:cubicBezTo>
                      <a:pt x="1099303" y="490092"/>
                      <a:pt x="1236528" y="461431"/>
                      <a:pt x="1356131" y="409527"/>
                    </a:cubicBezTo>
                    <a:close/>
                    <a:moveTo>
                      <a:pt x="271202" y="273767"/>
                    </a:moveTo>
                    <a:cubicBezTo>
                      <a:pt x="330895" y="324894"/>
                      <a:pt x="401533" y="367494"/>
                      <a:pt x="480768" y="398692"/>
                    </a:cubicBezTo>
                    <a:cubicBezTo>
                      <a:pt x="424147" y="539118"/>
                      <a:pt x="390867" y="701724"/>
                      <a:pt x="388496" y="875390"/>
                    </a:cubicBezTo>
                    <a:lnTo>
                      <a:pt x="238" y="875390"/>
                    </a:lnTo>
                    <a:cubicBezTo>
                      <a:pt x="7162" y="640451"/>
                      <a:pt x="108645" y="428248"/>
                      <a:pt x="271202" y="273767"/>
                    </a:cubicBezTo>
                    <a:close/>
                    <a:moveTo>
                      <a:pt x="1605567" y="261436"/>
                    </a:moveTo>
                    <a:cubicBezTo>
                      <a:pt x="1775300" y="417133"/>
                      <a:pt x="1881942" y="634296"/>
                      <a:pt x="1889035" y="875390"/>
                    </a:cubicBezTo>
                    <a:lnTo>
                      <a:pt x="1515364" y="875390"/>
                    </a:lnTo>
                    <a:cubicBezTo>
                      <a:pt x="1511419" y="696081"/>
                      <a:pt x="1474168" y="529014"/>
                      <a:pt x="1413107" y="386152"/>
                    </a:cubicBezTo>
                    <a:cubicBezTo>
                      <a:pt x="1485941" y="353453"/>
                      <a:pt x="1551126" y="311628"/>
                      <a:pt x="1605567" y="261436"/>
                    </a:cubicBezTo>
                    <a:close/>
                    <a:moveTo>
                      <a:pt x="748157" y="19413"/>
                    </a:moveTo>
                    <a:cubicBezTo>
                      <a:pt x="649482" y="96557"/>
                      <a:pt x="565491" y="208310"/>
                      <a:pt x="504779" y="344256"/>
                    </a:cubicBezTo>
                    <a:cubicBezTo>
                      <a:pt x="432706" y="315858"/>
                      <a:pt x="368354" y="277545"/>
                      <a:pt x="313920" y="231604"/>
                    </a:cubicBezTo>
                    <a:cubicBezTo>
                      <a:pt x="434240" y="127070"/>
                      <a:pt x="583275" y="52667"/>
                      <a:pt x="748157" y="19413"/>
                    </a:cubicBezTo>
                    <a:close/>
                    <a:moveTo>
                      <a:pt x="1137621" y="18543"/>
                    </a:moveTo>
                    <a:cubicBezTo>
                      <a:pt x="1297904" y="50310"/>
                      <a:pt x="1443338" y="120918"/>
                      <a:pt x="1562575" y="219802"/>
                    </a:cubicBezTo>
                    <a:cubicBezTo>
                      <a:pt x="1512842" y="265093"/>
                      <a:pt x="1453308" y="302843"/>
                      <a:pt x="1386970" y="332857"/>
                    </a:cubicBezTo>
                    <a:cubicBezTo>
                      <a:pt x="1323718" y="199817"/>
                      <a:pt x="1237626" y="91674"/>
                      <a:pt x="1137621" y="18543"/>
                    </a:cubicBezTo>
                    <a:close/>
                    <a:moveTo>
                      <a:pt x="900586" y="1702"/>
                    </a:moveTo>
                    <a:lnTo>
                      <a:pt x="900586" y="430269"/>
                    </a:lnTo>
                    <a:cubicBezTo>
                      <a:pt x="778345" y="428899"/>
                      <a:pt x="662774" y="406468"/>
                      <a:pt x="560047" y="366408"/>
                    </a:cubicBezTo>
                    <a:cubicBezTo>
                      <a:pt x="637783" y="193348"/>
                      <a:pt x="753999" y="63227"/>
                      <a:pt x="890213" y="2203"/>
                    </a:cubicBezTo>
                    <a:close/>
                    <a:moveTo>
                      <a:pt x="953521" y="0"/>
                    </a:moveTo>
                    <a:lnTo>
                      <a:pt x="981035" y="1330"/>
                    </a:lnTo>
                    <a:cubicBezTo>
                      <a:pt x="1124068" y="53565"/>
                      <a:pt x="1247786" y="180867"/>
                      <a:pt x="1332000" y="354889"/>
                    </a:cubicBezTo>
                    <a:cubicBezTo>
                      <a:pt x="1219743" y="403080"/>
                      <a:pt x="1090709" y="429800"/>
                      <a:pt x="953521" y="43095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2860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lang="zh-CN" altLang="en-US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9233" name="矩形 1">
            <a:hlinkClick r:id="rId2" action="ppaction://hlinksldjump"/>
          </p:cNvPr>
          <p:cNvSpPr/>
          <p:nvPr/>
        </p:nvSpPr>
        <p:spPr>
          <a:xfrm>
            <a:off x="1835150" y="1604962"/>
            <a:ext cx="5788025" cy="460375"/>
          </a:xfrm>
          <a:prstGeom prst="rect">
            <a:avLst/>
          </a:prstGeom>
          <a:solidFill>
            <a:srgbClr val="E56666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·1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光学作图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9234" name="矩形 2">
            <a:hlinkClick r:id="rId3" action="ppaction://hlinksldjump"/>
          </p:cNvPr>
          <p:cNvSpPr/>
          <p:nvPr/>
        </p:nvSpPr>
        <p:spPr>
          <a:xfrm>
            <a:off x="1835150" y="2117725"/>
            <a:ext cx="5788025" cy="461962"/>
          </a:xfrm>
          <a:prstGeom prst="rect">
            <a:avLst/>
          </a:prstGeom>
          <a:solidFill>
            <a:srgbClr val="00B7CA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·2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力学作图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9235" name="Picture 7" descr="C:\Users\Administrator\Desktop\习题课件\返回框.png">
            <a:hlinkClick r:id="rId5" action="ppaction://hlinksldjump"/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8101012" y="4130675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36" name="矩形 2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1835150" y="2628900"/>
            <a:ext cx="5788025" cy="46196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·3 </a:t>
            </a:r>
            <a:r>
              <a:rPr lang="zh-CN" altLang="en-US" sz="2400" b="1">
                <a:solidFill>
                  <a:schemeClr val="bg1"/>
                </a:solidFill>
                <a:latin typeface="隶书" pitchFamily="49" charset="-122"/>
                <a:ea typeface="隶书" pitchFamily="49" charset="-122"/>
              </a:rPr>
              <a:t>电（磁）学作图</a:t>
            </a:r>
            <a:endParaRPr lang="zh-CN" altLang="en-US" sz="2400" b="1">
              <a:solidFill>
                <a:schemeClr val="bg1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3" grpId="0"/>
      <p:bldP spid="9234" grpId="1"/>
      <p:bldP spid="9236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1" name="Text Box 22"/>
          <p:cNvSpPr txBox="1">
            <a:spLocks noChangeArrowheads="1"/>
          </p:cNvSpPr>
          <p:nvPr/>
        </p:nvSpPr>
        <p:spPr bwMode="auto">
          <a:xfrm>
            <a:off x="506413" y="987425"/>
            <a:ext cx="8115300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．光的反射</a:t>
            </a:r>
            <a:r>
              <a:rPr lang="zh-CN" altLang="zh-CN" sz="2400" b="1">
                <a:latin typeface="宋体" pitchFamily="2" charset="-122"/>
                <a:ea typeface="Times New Roman" panose="02020603050405020304"/>
              </a:rPr>
              <a:t>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】请在图</a:t>
            </a: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中画出入射光线</a:t>
            </a:r>
            <a:r>
              <a:rPr lang="en-US" altLang="zh-CN" sz="2400" b="1" i="1">
                <a:latin typeface="Times New Roman"/>
              </a:rPr>
              <a:t>AO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的反射光线并标出反射角的度数。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0242" name="矩形 15"/>
          <p:cNvSpPr>
            <a:spLocks noChangeArrowheads="1"/>
          </p:cNvSpPr>
          <p:nvPr/>
        </p:nvSpPr>
        <p:spPr bwMode="auto">
          <a:xfrm>
            <a:off x="539750" y="522288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1 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光学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作图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sp>
        <p:nvSpPr>
          <p:cNvPr id="10243" name="矩形 3"/>
          <p:cNvSpPr/>
          <p:nvPr/>
        </p:nvSpPr>
        <p:spPr>
          <a:xfrm>
            <a:off x="755650" y="2973388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0244" name="Picture 5" descr="图+401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81712" y="2922588"/>
            <a:ext cx="2451100" cy="1381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3205162" y="2609850"/>
            <a:ext cx="2662238" cy="164941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89" name="Text Box 22"/>
          <p:cNvSpPr txBox="1">
            <a:spLocks noChangeArrowheads="1"/>
          </p:cNvSpPr>
          <p:nvPr/>
        </p:nvSpPr>
        <p:spPr bwMode="auto">
          <a:xfrm>
            <a:off x="506413" y="544513"/>
            <a:ext cx="83867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．平面镜成像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】请在图</a:t>
            </a: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中画出物体</a:t>
            </a:r>
            <a:r>
              <a:rPr lang="en-US" altLang="zh-CN" sz="2400" b="1" i="1">
                <a:latin typeface="Times New Roman"/>
              </a:rPr>
              <a:t>AB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在平面镜中所成的像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en-US" altLang="zh-CN" sz="2400" b="1">
                <a:latin typeface="Times New Roman"/>
              </a:rPr>
              <a:t>′</a:t>
            </a:r>
            <a:r>
              <a:rPr lang="en-US" altLang="zh-CN" sz="2400" b="1" i="1">
                <a:latin typeface="Times New Roman"/>
              </a:rPr>
              <a:t>B</a:t>
            </a:r>
            <a:r>
              <a:rPr lang="en-US" altLang="zh-CN" sz="2400" b="1">
                <a:latin typeface="Times New Roman"/>
              </a:rPr>
              <a:t>′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2290" name="Picture 5" descr="图+402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27775" y="1928812"/>
            <a:ext cx="1349375" cy="2011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1" name="矩形 5"/>
          <p:cNvSpPr/>
          <p:nvPr/>
        </p:nvSpPr>
        <p:spPr>
          <a:xfrm>
            <a:off x="755650" y="2139950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2292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3427412" y="2225675"/>
            <a:ext cx="2287588" cy="17145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7" name="Text Box 22"/>
          <p:cNvSpPr txBox="1">
            <a:spLocks noChangeArrowheads="1"/>
          </p:cNvSpPr>
          <p:nvPr/>
        </p:nvSpPr>
        <p:spPr bwMode="auto">
          <a:xfrm>
            <a:off x="107950" y="544513"/>
            <a:ext cx="882015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．光的折射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所示，一束光从水中斜射向水面，入射光线及法线已画出。请画出这条入射光线的反射光线和折射光线。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4338" name="Picture 2" descr="图+403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00788" y="2571750"/>
            <a:ext cx="2336800" cy="1530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4339" name="矩形 7"/>
          <p:cNvSpPr/>
          <p:nvPr/>
        </p:nvSpPr>
        <p:spPr>
          <a:xfrm>
            <a:off x="611188" y="2500312"/>
            <a:ext cx="24272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4340" name="Picture 3"/>
          <p:cNvPicPr/>
          <p:nvPr/>
        </p:nvPicPr>
        <p:blipFill>
          <a:blip r:embed="rId4"/>
          <a:stretch>
            <a:fillRect/>
          </a:stretch>
        </p:blipFill>
        <p:spPr>
          <a:xfrm>
            <a:off x="3132138" y="2506662"/>
            <a:ext cx="2446338" cy="164941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5" name="Text Box 22"/>
          <p:cNvSpPr txBox="1">
            <a:spLocks noChangeArrowheads="1"/>
          </p:cNvSpPr>
          <p:nvPr/>
        </p:nvSpPr>
        <p:spPr bwMode="auto">
          <a:xfrm>
            <a:off x="506413" y="544513"/>
            <a:ext cx="8386763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．透镜作图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】在图</a:t>
            </a: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中入射光线平行于主光轴，画出它经凸透镜折射后的光线。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638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387" name="Picture 2" descr="图+404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49950" y="2078038"/>
            <a:ext cx="2366962" cy="18272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7"/>
          <p:cNvSpPr/>
          <p:nvPr/>
        </p:nvSpPr>
        <p:spPr>
          <a:xfrm>
            <a:off x="755650" y="2398712"/>
            <a:ext cx="24272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6389" name="Picture 3"/>
          <p:cNvPicPr/>
          <p:nvPr/>
        </p:nvPicPr>
        <p:blipFill>
          <a:blip r:embed="rId6"/>
          <a:stretch>
            <a:fillRect/>
          </a:stretch>
        </p:blipFill>
        <p:spPr>
          <a:xfrm>
            <a:off x="3254375" y="2320925"/>
            <a:ext cx="2541588" cy="16859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3" name="Text Box 22"/>
          <p:cNvSpPr txBox="1">
            <a:spLocks noChangeArrowheads="1"/>
          </p:cNvSpPr>
          <p:nvPr/>
        </p:nvSpPr>
        <p:spPr bwMode="auto">
          <a:xfrm>
            <a:off x="506413" y="987425"/>
            <a:ext cx="8115300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．物体受力示意图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】如图甲所示，物块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在一固定的斜面上保持静止。可将物块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看成一个有质量的点</a:t>
            </a:r>
            <a:r>
              <a:rPr lang="en-US" altLang="zh-CN" sz="2400" b="1">
                <a:latin typeface="Times New Roman"/>
              </a:rPr>
              <a:t>(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见图乙</a:t>
            </a:r>
            <a:r>
              <a:rPr lang="en-US" altLang="zh-CN" sz="2400" b="1">
                <a:latin typeface="Times New Roman"/>
              </a:rPr>
              <a:t>)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，请在图乙中画出物块的受力示意图。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8434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2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力学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作图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18435" name="Picture 5" descr="图+405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076825" y="3330575"/>
            <a:ext cx="3584575" cy="1246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5"/>
          <p:cNvSpPr/>
          <p:nvPr/>
        </p:nvSpPr>
        <p:spPr>
          <a:xfrm>
            <a:off x="684212" y="3406775"/>
            <a:ext cx="24272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18437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2751138" y="3230562"/>
            <a:ext cx="2252662" cy="134620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1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 2.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杠杆与滑轮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所示，杠杆在力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的作用下处于平衡状态，</a:t>
            </a:r>
            <a:r>
              <a:rPr lang="en-US" altLang="zh-CN" sz="2400" b="1" i="1">
                <a:latin typeface="Times New Roman"/>
              </a:rPr>
              <a:t>l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的力臂，画出力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en-US" altLang="zh-CN" sz="2400" b="1" baseline="-25000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的示意图。</a:t>
            </a:r>
            <a:r>
              <a:rPr lang="en-US" altLang="zh-CN" sz="2400" b="1">
                <a:latin typeface="Times New Roman"/>
              </a:rPr>
              <a:t>  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0482" name="Picture 5" descr="图+406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16600" y="2822575"/>
            <a:ext cx="2500312" cy="1333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3" name="矩形 6"/>
          <p:cNvSpPr/>
          <p:nvPr/>
        </p:nvSpPr>
        <p:spPr>
          <a:xfrm>
            <a:off x="755650" y="2973388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0484" name="Picture 6"/>
          <p:cNvPicPr/>
          <p:nvPr/>
        </p:nvPicPr>
        <p:blipFill>
          <a:blip r:embed="rId4"/>
          <a:stretch>
            <a:fillRect/>
          </a:stretch>
        </p:blipFill>
        <p:spPr>
          <a:xfrm>
            <a:off x="3213100" y="2809875"/>
            <a:ext cx="2151062" cy="15906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29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7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】一个同学站在地面上，要利用如图</a:t>
            </a:r>
            <a:r>
              <a:rPr lang="en-US" altLang="zh-CN" sz="2400" b="1">
                <a:latin typeface="Times New Roman"/>
              </a:rPr>
              <a:t>7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所示的滑轮组提升重物，已知物重</a:t>
            </a:r>
            <a:r>
              <a:rPr lang="en-US" altLang="zh-CN" sz="2400" b="1">
                <a:latin typeface="Times New Roman"/>
              </a:rPr>
              <a:t>900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，而绳子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最多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只能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承受</a:t>
            </a:r>
            <a:r>
              <a:rPr lang="en-US" altLang="zh-CN" sz="2400" b="1">
                <a:latin typeface="Times New Roman"/>
              </a:rPr>
              <a:t>400 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的拉力。请你帮他在图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</a:t>
            </a:r>
            <a:endParaRPr lang="en-US" altLang="zh-CN" sz="2400" b="1">
              <a:latin typeface="Times New Roman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	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画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出符合要求的绳子绕法。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2530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1" name="Picture 2" descr="图+407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64388" y="1651000"/>
            <a:ext cx="603250" cy="23606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2" name="矩形 6"/>
          <p:cNvSpPr/>
          <p:nvPr/>
        </p:nvSpPr>
        <p:spPr>
          <a:xfrm>
            <a:off x="1423988" y="3262312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2533" name="Picture 3"/>
          <p:cNvPicPr/>
          <p:nvPr/>
        </p:nvPicPr>
        <p:blipFill>
          <a:blip r:embed="rId6"/>
          <a:stretch>
            <a:fillRect/>
          </a:stretch>
        </p:blipFill>
        <p:spPr>
          <a:xfrm>
            <a:off x="5030788" y="2571750"/>
            <a:ext cx="981075" cy="19621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7" name="Text Box 22"/>
          <p:cNvSpPr txBox="1">
            <a:spLocks noChangeArrowheads="1"/>
          </p:cNvSpPr>
          <p:nvPr/>
        </p:nvSpPr>
        <p:spPr bwMode="auto">
          <a:xfrm>
            <a:off x="441325" y="1058863"/>
            <a:ext cx="8234363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．家庭电路作图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】如图</a:t>
            </a:r>
            <a:r>
              <a:rPr lang="en-US" altLang="zh-CN" sz="2400" b="1">
                <a:latin typeface="Times New Roman"/>
              </a:rPr>
              <a:t>8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，请把节能灯正确接入到家庭电路中。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24578" name="矩形 15"/>
          <p:cNvSpPr>
            <a:spLocks noChangeArrowheads="1"/>
          </p:cNvSpPr>
          <p:nvPr/>
        </p:nvSpPr>
        <p:spPr bwMode="auto">
          <a:xfrm>
            <a:off x="539750" y="614363"/>
            <a:ext cx="6985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类型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3    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电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(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磁</a:t>
            </a:r>
            <a:r>
              <a:rPr lang="en-US" altLang="zh-CN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)</a:t>
            </a:r>
            <a:r>
              <a:rPr lang="zh-CN" altLang="en-US" sz="2400" b="1">
                <a:solidFill>
                  <a:srgbClr val="E46C0A"/>
                </a:solidFill>
                <a:latin typeface="Times New Roman" pitchFamily="18" charset="0"/>
                <a:ea typeface="宋体" pitchFamily="2" charset="-122"/>
              </a:rPr>
              <a:t>学作图</a:t>
            </a:r>
            <a:endParaRPr lang="zh-CN" altLang="en-US" sz="2400" b="1">
              <a:solidFill>
                <a:srgbClr val="E46C0A"/>
              </a:solidFill>
              <a:latin typeface="Times New Roman" pitchFamily="18" charset="0"/>
              <a:ea typeface="宋体" pitchFamily="2" charset="-122"/>
            </a:endParaRPr>
          </a:p>
        </p:txBody>
      </p:sp>
      <p:pic>
        <p:nvPicPr>
          <p:cNvPr id="24579" name="Picture 6" descr="图+408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7400" y="2427288"/>
            <a:ext cx="2473325" cy="1809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0" name="矩形 6"/>
          <p:cNvSpPr/>
          <p:nvPr/>
        </p:nvSpPr>
        <p:spPr>
          <a:xfrm>
            <a:off x="611188" y="2787650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4581" name="Picture 7"/>
          <p:cNvPicPr/>
          <p:nvPr/>
        </p:nvPicPr>
        <p:blipFill>
          <a:blip r:embed="rId4"/>
          <a:stretch>
            <a:fillRect/>
          </a:stretch>
        </p:blipFill>
        <p:spPr>
          <a:xfrm>
            <a:off x="3059112" y="2411412"/>
            <a:ext cx="2416175" cy="16208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5" name="Text Box 22"/>
          <p:cNvSpPr txBox="1">
            <a:spLocks noChangeArrowheads="1"/>
          </p:cNvSpPr>
          <p:nvPr/>
        </p:nvSpPr>
        <p:spPr bwMode="auto">
          <a:xfrm>
            <a:off x="506413" y="771525"/>
            <a:ext cx="8115300" cy="166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lang="zh-CN" altLang="en-US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．电磁相关作图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  <a:p>
            <a:pPr marL="538480" marR="0" lvl="0" indent="-538480" algn="just" eaLnBrk="0" hangingPunct="0">
              <a:lnSpc>
                <a:spcPct val="150000"/>
              </a:lnSpc>
              <a:spcAft>
                <a:spcPct val="0"/>
              </a:spcAft>
            </a:pPr>
            <a:r>
              <a:rPr lang="zh-CN" altLang="zh-CN" sz="2400" b="1">
                <a:latin typeface="Times New Roman"/>
                <a:ea typeface="宋体" pitchFamily="2" charset="-122"/>
              </a:rPr>
              <a:t>【典例</a:t>
            </a:r>
            <a:r>
              <a:rPr lang="en-US" altLang="zh-CN" sz="2400" b="1">
                <a:latin typeface="Times New Roman"/>
              </a:rPr>
              <a:t>9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】在图</a:t>
            </a:r>
            <a:r>
              <a:rPr lang="en-US" altLang="zh-CN" sz="2400" b="1">
                <a:latin typeface="Times New Roman"/>
              </a:rPr>
              <a:t>9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中标出磁感线方向，并标出条形磁铁</a:t>
            </a:r>
            <a:r>
              <a:rPr lang="en-US" altLang="zh-CN" sz="2400" b="1">
                <a:latin typeface="Times New Roman"/>
              </a:rPr>
              <a:t>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极。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6626" name="Picture 7" descr="C:\Users\Administrator\Desktop\习题课件\返回框.png">
            <a:hlinkClick r:id="rId4" action="ppaction://hlinksldjump"/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8101012" y="4097338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7" name="Picture 6" descr="图+409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262" y="2589212"/>
            <a:ext cx="3105150" cy="1500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矩形 6"/>
          <p:cNvSpPr/>
          <p:nvPr/>
        </p:nvSpPr>
        <p:spPr>
          <a:xfrm>
            <a:off x="1763712" y="2066925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6629" name="Picture 7"/>
          <p:cNvPicPr/>
          <p:nvPr/>
        </p:nvPicPr>
        <p:blipFill>
          <a:blip r:embed="rId6"/>
          <a:stretch>
            <a:fillRect/>
          </a:stretch>
        </p:blipFill>
        <p:spPr>
          <a:xfrm>
            <a:off x="1235075" y="2854325"/>
            <a:ext cx="3181350" cy="158908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8673" name="组合 27"/>
          <p:cNvGrpSpPr/>
          <p:nvPr/>
        </p:nvGrpSpPr>
        <p:grpSpPr>
          <a:xfrm>
            <a:off x="2425700" y="269875"/>
            <a:ext cx="4449762" cy="2085975"/>
            <a:chOff x="2000534" y="2474331"/>
            <a:chExt cx="5723839" cy="2584754"/>
          </a:xfrm>
        </p:grpSpPr>
        <p:grpSp>
          <p:nvGrpSpPr>
            <p:cNvPr id="28674" name="组合 31"/>
            <p:cNvGrpSpPr/>
            <p:nvPr/>
          </p:nvGrpSpPr>
          <p:grpSpPr>
            <a:xfrm>
              <a:off x="1684793" y="2368687"/>
              <a:ext cx="2695413" cy="2568248"/>
              <a:chOff x="3295850" y="1895995"/>
              <a:chExt cx="3725149" cy="4660916"/>
            </a:xfrm>
          </p:grpSpPr>
        </p:grpSp>
        <p:sp>
          <p:nvSpPr>
            <p:cNvPr id="28675" name="圆角矩形 29"/>
            <p:cNvSpPr/>
            <p:nvPr/>
          </p:nvSpPr>
          <p:spPr>
            <a:xfrm>
              <a:off x="3546074" y="2949325"/>
              <a:ext cx="3894951" cy="751080"/>
            </a:xfrm>
            <a:prstGeom prst="roundRect">
              <a:avLst>
                <a:gd name="adj" fmla="val 9976"/>
              </a:avLst>
            </a:prstGeom>
            <a:solidFill>
              <a:srgbClr val="01ACBE"/>
            </a:solidFill>
            <a:ln w="25400">
              <a:gradFill flip="none" rotWithShape="1">
                <a:gsLst>
                  <a:gs pos="8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71000">
                    <a:schemeClr val="bg1">
                      <a:lumMod val="85000"/>
                    </a:schemeClr>
                  </a:gs>
                  <a:gs pos="55000">
                    <a:schemeClr val="bg1"/>
                  </a:gs>
                  <a:gs pos="37000">
                    <a:schemeClr val="bg1">
                      <a:lumMod val="85000"/>
                    </a:schemeClr>
                  </a:gs>
                  <a:gs pos="2200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1200000" scaled="0"/>
              </a:gradFill>
            </a:ln>
            <a:effectLst>
              <a:outerShdw blurRad="101600" dist="508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8676" name="组合 33"/>
            <p:cNvGrpSpPr/>
            <p:nvPr/>
          </p:nvGrpSpPr>
          <p:grpSpPr>
            <a:xfrm>
              <a:off x="3616363" y="3263182"/>
              <a:ext cx="118508" cy="118509"/>
              <a:chOff x="4486616" y="3001075"/>
              <a:chExt cx="274695" cy="274699"/>
            </a:xfrm>
          </p:grpSpPr>
          <p:sp>
            <p:nvSpPr>
              <p:cNvPr id="28677" name="椭圆 46"/>
              <p:cNvSpPr/>
              <p:nvPr/>
            </p:nvSpPr>
            <p:spPr>
              <a:xfrm rot="16200000">
                <a:off x="448576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8678" name="椭圆 47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8679" name="组合 34"/>
            <p:cNvGrpSpPr/>
            <p:nvPr/>
          </p:nvGrpSpPr>
          <p:grpSpPr>
            <a:xfrm>
              <a:off x="3316858" y="3263182"/>
              <a:ext cx="118508" cy="118509"/>
              <a:chOff x="4486616" y="3001075"/>
              <a:chExt cx="274695" cy="274699"/>
            </a:xfrm>
          </p:grpSpPr>
          <p:sp>
            <p:nvSpPr>
              <p:cNvPr id="28680" name="椭圆 44"/>
              <p:cNvSpPr/>
              <p:nvPr/>
            </p:nvSpPr>
            <p:spPr>
              <a:xfrm rot="16200000">
                <a:off x="4488931" y="3000483"/>
                <a:ext cx="273579" cy="274534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7000">
                    <a:srgbClr val="A6A6A6"/>
                  </a:gs>
                  <a:gs pos="35001">
                    <a:srgbClr val="F2F2F2"/>
                  </a:gs>
                  <a:gs pos="55000">
                    <a:srgbClr val="A6A6A6"/>
                  </a:gs>
                  <a:gs pos="75000">
                    <a:srgbClr val="F2F2F2"/>
                  </a:gs>
                  <a:gs pos="100000">
                    <a:srgbClr val="A6A6A6"/>
                  </a:gs>
                </a:gsLst>
                <a:lin ang="2700000" scaled="1"/>
              </a:gradFill>
              <a:ln w="25400">
                <a:noFill/>
                <a:miter lim="800000"/>
              </a:ln>
              <a:effectLst>
                <a:outerShdw blurRad="12700" dist="12700" dir="2700000" algn="tl">
                  <a:srgbClr val="000000">
                    <a:alpha val="39999"/>
                  </a:srgbClr>
                </a:outerShdw>
              </a:effectLst>
            </p:spPr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8681" name="椭圆 45"/>
              <p:cNvSpPr/>
              <p:nvPr/>
            </p:nvSpPr>
            <p:spPr>
              <a:xfrm rot="16200000">
                <a:off x="4511585" y="3026055"/>
                <a:ext cx="224753" cy="224751"/>
              </a:xfrm>
              <a:prstGeom prst="ellipse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  <a:effectLst>
                <a:innerShdw blurRad="12700" dist="127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15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</p:grpSp>
        <p:grpSp>
          <p:nvGrpSpPr>
            <p:cNvPr id="28682" name="组合 35"/>
            <p:cNvGrpSpPr/>
            <p:nvPr/>
          </p:nvGrpSpPr>
          <p:grpSpPr>
            <a:xfrm>
              <a:off x="3346774" y="3147881"/>
              <a:ext cx="361523" cy="227756"/>
              <a:chOff x="4312849" y="3104300"/>
              <a:chExt cx="384317" cy="61430"/>
            </a:xfrm>
          </p:grpSpPr>
        </p:grpSp>
        <p:grpSp>
          <p:nvGrpSpPr>
            <p:cNvPr id="28683" name="组合 36"/>
            <p:cNvGrpSpPr/>
            <p:nvPr/>
          </p:nvGrpSpPr>
          <p:grpSpPr>
            <a:xfrm>
              <a:off x="3731804" y="3056740"/>
              <a:ext cx="674163" cy="552077"/>
              <a:chOff x="4777361" y="2784157"/>
              <a:chExt cx="898883" cy="736101"/>
            </a:xfrm>
          </p:grpSpPr>
          <p:sp>
            <p:nvSpPr>
              <p:cNvPr id="28684" name="椭圆 40"/>
              <p:cNvSpPr/>
              <p:nvPr/>
            </p:nvSpPr>
            <p:spPr>
              <a:xfrm>
                <a:off x="4881330" y="2783955"/>
                <a:ext cx="735134" cy="7370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 anchorCtr="0"/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marR="0" lvl="0" indent="0" algn="ctr"/>
                <a:endParaRPr lang="zh-CN" altLang="en-US" sz="1000" b="1">
                  <a:solidFill>
                    <a:srgbClr val="FFFFFF"/>
                  </a:solidFill>
                </a:endParaRPr>
              </a:p>
            </p:txBody>
          </p:sp>
          <p:sp>
            <p:nvSpPr>
              <p:cNvPr id="28685" name="文本框 41"/>
              <p:cNvSpPr/>
              <p:nvPr/>
            </p:nvSpPr>
            <p:spPr>
              <a:xfrm>
                <a:off x="4777361" y="2821067"/>
                <a:ext cx="898883" cy="69094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lvl="0" algn="ctr"/>
                <a:r>
                  <a:rPr lang="en-US" altLang="zh-CN" sz="2100" b="1">
                    <a:solidFill>
                      <a:srgbClr val="01ACBE"/>
                    </a:solidFill>
                    <a:latin typeface="Impact" pitchFamily="34" charset="0"/>
                  </a:rPr>
                  <a:t>02</a:t>
                </a:r>
                <a:endParaRPr lang="zh-CN" altLang="en-US" sz="2100" b="1">
                  <a:solidFill>
                    <a:srgbClr val="01ACBE"/>
                  </a:solidFill>
                  <a:latin typeface="Impact" pitchFamily="34" charset="0"/>
                  <a:ea typeface="宋体" pitchFamily="2" charset="-122"/>
                </a:endParaRPr>
              </a:p>
            </p:txBody>
          </p:sp>
        </p:grpSp>
        <p:grpSp>
          <p:nvGrpSpPr>
            <p:cNvPr id="28686" name="组合 34"/>
            <p:cNvGrpSpPr/>
            <p:nvPr/>
          </p:nvGrpSpPr>
          <p:grpSpPr>
            <a:xfrm>
              <a:off x="2434145" y="3056739"/>
              <a:ext cx="623455" cy="497016"/>
              <a:chOff x="9404083" y="1238855"/>
              <a:chExt cx="801342" cy="665020"/>
            </a:xfrm>
          </p:grpSpPr>
        </p:grpSp>
        <p:sp>
          <p:nvSpPr>
            <p:cNvPr id="28687" name="文本框 47"/>
            <p:cNvSpPr/>
            <p:nvPr/>
          </p:nvSpPr>
          <p:spPr>
            <a:xfrm>
              <a:off x="4051919" y="3037104"/>
              <a:ext cx="3672454" cy="57205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lvl="0" algn="ctr"/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福建</a:t>
              </a:r>
              <a:r>
                <a:rPr lang="en-US" altLang="zh-CN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4</a:t>
              </a:r>
              <a:r>
                <a:rPr lang="zh-CN" altLang="en-US" sz="24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年中考聚焦</a:t>
              </a:r>
              <a:endParaRPr lang="zh-CN" altLang="en-US" sz="24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8688" name="组合 1"/>
          <p:cNvGrpSpPr/>
          <p:nvPr/>
        </p:nvGrpSpPr>
        <p:grpSpPr>
          <a:xfrm>
            <a:off x="1592262" y="1924050"/>
            <a:ext cx="542925" cy="547688"/>
            <a:chOff x="1153731" y="1592014"/>
            <a:chExt cx="543166" cy="547688"/>
          </a:xfrm>
        </p:grpSpPr>
        <p:pic>
          <p:nvPicPr>
            <p:cNvPr id="28689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90" name="矩形 53">
              <a:hlinkClick r:id="rId3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1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8691" name="组合 1"/>
          <p:cNvGrpSpPr/>
          <p:nvPr/>
        </p:nvGrpSpPr>
        <p:grpSpPr>
          <a:xfrm>
            <a:off x="2843212" y="1924050"/>
            <a:ext cx="542925" cy="547688"/>
            <a:chOff x="1153731" y="1592014"/>
            <a:chExt cx="543166" cy="547688"/>
          </a:xfrm>
        </p:grpSpPr>
        <p:pic>
          <p:nvPicPr>
            <p:cNvPr id="28692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93" name="矩形 32">
              <a:hlinkClick r:id="rId4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2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pic>
        <p:nvPicPr>
          <p:cNvPr id="28694" name="Picture 7" descr="C:\Users\Administrator\Desktop\习题课件\返回框.png">
            <a:hlinkClick r:id="rId6" action="ppaction://hlinksldjump"/>
          </p:cNvPr>
          <p:cNvPicPr/>
          <p:nvPr/>
        </p:nvPicPr>
        <p:blipFill>
          <a:blip r:embed="rId5"/>
          <a:stretch>
            <a:fillRect/>
          </a:stretch>
        </p:blipFill>
        <p:spPr>
          <a:xfrm>
            <a:off x="8299450" y="41338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8695" name="组合 1"/>
          <p:cNvGrpSpPr/>
          <p:nvPr/>
        </p:nvGrpSpPr>
        <p:grpSpPr>
          <a:xfrm>
            <a:off x="4173538" y="1924050"/>
            <a:ext cx="542925" cy="547688"/>
            <a:chOff x="1153731" y="1592014"/>
            <a:chExt cx="543166" cy="547688"/>
          </a:xfrm>
        </p:grpSpPr>
        <p:pic>
          <p:nvPicPr>
            <p:cNvPr id="28696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97" name="矩形 41">
              <a:hlinkClick r:id="rId7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3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8698" name="组合 1"/>
          <p:cNvGrpSpPr/>
          <p:nvPr/>
        </p:nvGrpSpPr>
        <p:grpSpPr>
          <a:xfrm>
            <a:off x="5435600" y="1936750"/>
            <a:ext cx="542925" cy="547688"/>
            <a:chOff x="1153731" y="1592014"/>
            <a:chExt cx="543166" cy="547688"/>
          </a:xfrm>
        </p:grpSpPr>
        <p:pic>
          <p:nvPicPr>
            <p:cNvPr id="28699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700" name="矩形 55">
              <a:hlinkClick r:id="rId8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4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8701" name="组合 1"/>
          <p:cNvGrpSpPr/>
          <p:nvPr/>
        </p:nvGrpSpPr>
        <p:grpSpPr>
          <a:xfrm>
            <a:off x="6765925" y="1936750"/>
            <a:ext cx="542925" cy="547688"/>
            <a:chOff x="1153731" y="1592014"/>
            <a:chExt cx="543166" cy="547688"/>
          </a:xfrm>
        </p:grpSpPr>
        <p:pic>
          <p:nvPicPr>
            <p:cNvPr id="28702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703" name="矩形 58">
              <a:hlinkClick r:id="rId9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5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28704" name="组合 1"/>
          <p:cNvGrpSpPr/>
          <p:nvPr/>
        </p:nvGrpSpPr>
        <p:grpSpPr>
          <a:xfrm>
            <a:off x="1600200" y="2887662"/>
            <a:ext cx="542925" cy="547688"/>
            <a:chOff x="1153731" y="1592014"/>
            <a:chExt cx="543166" cy="547688"/>
          </a:xfrm>
        </p:grpSpPr>
        <p:pic>
          <p:nvPicPr>
            <p:cNvPr id="28705" name="Picture 2">
              <a:hlinkClick r:id="rId3" action="ppaction://hlinksldjump"/>
            </p:cNvPr>
            <p:cNvPicPr/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153731" y="1592014"/>
              <a:ext cx="543166" cy="54768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706" name="矩形 61">
              <a:hlinkClick r:id="rId10" action="ppaction://hlinksldjump"/>
            </p:cNvPr>
            <p:cNvSpPr/>
            <p:nvPr/>
          </p:nvSpPr>
          <p:spPr>
            <a:xfrm>
              <a:off x="1258553" y="1642814"/>
              <a:ext cx="387522" cy="461963"/>
            </a:xfrm>
            <a:prstGeom prst="rect">
              <a:avLst/>
            </a:prstGeom>
            <a:noFill/>
            <a:ln>
              <a:noFill/>
            </a:ln>
          </p:spPr>
          <p:txBody>
            <a:bodyPr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spcAft>
                  <a:spcPct val="0"/>
                </a:spcAft>
              </a:pPr>
              <a:r>
                <a:rPr lang="en-US" altLang="zh-CN" sz="2400" b="1">
                  <a:latin typeface="Times New Roman"/>
                </a:rPr>
                <a:t>6</a:t>
              </a:r>
              <a:endParaRPr lang="zh-CN" altLang="zh-CN" sz="1000"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7" name="矩形 4"/>
          <p:cNvSpPr>
            <a:spLocks noChangeArrowheads="1"/>
          </p:cNvSpPr>
          <p:nvPr/>
        </p:nvSpPr>
        <p:spPr bwMode="auto">
          <a:xfrm>
            <a:off x="565150" y="646113"/>
            <a:ext cx="80232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1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分】如图，点光源</a:t>
            </a:r>
            <a:r>
              <a:rPr lang="en-US" altLang="zh-CN" sz="2400" b="1" i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位于凸透镜一侧。在图中画出</a:t>
            </a:r>
            <a:r>
              <a:rPr lang="en-US" altLang="zh-CN" sz="2400" b="1" i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发出的两条光线通过凸透镜后的折射光线。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29698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9699" name="Picture 5" descr="图+410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60988" y="2490788"/>
            <a:ext cx="3098800" cy="13509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0" name="矩形 5"/>
          <p:cNvSpPr/>
          <p:nvPr/>
        </p:nvSpPr>
        <p:spPr>
          <a:xfrm>
            <a:off x="1403350" y="1995488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29701" name="Picture 6"/>
          <p:cNvPicPr/>
          <p:nvPr/>
        </p:nvPicPr>
        <p:blipFill>
          <a:blip r:embed="rId5"/>
          <a:stretch>
            <a:fillRect/>
          </a:stretch>
        </p:blipFill>
        <p:spPr>
          <a:xfrm>
            <a:off x="1549400" y="2743200"/>
            <a:ext cx="3171825" cy="134461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1" name="矩形 3"/>
          <p:cNvSpPr>
            <a:spLocks noChangeArrowheads="1"/>
          </p:cNvSpPr>
          <p:nvPr/>
        </p:nvSpPr>
        <p:spPr bwMode="auto">
          <a:xfrm>
            <a:off x="581025" y="627063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分】如图是部分照明电路。用笔画线代替导线，将开关和电灯接入照明电路。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0722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23" name="Picture 5" descr="图+411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8262" y="2422525"/>
            <a:ext cx="2998788" cy="16081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4" name="矩形 6"/>
          <p:cNvSpPr/>
          <p:nvPr/>
        </p:nvSpPr>
        <p:spPr>
          <a:xfrm>
            <a:off x="1258888" y="1833562"/>
            <a:ext cx="2427288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30725" name="Picture 6"/>
          <p:cNvPicPr/>
          <p:nvPr/>
        </p:nvPicPr>
        <p:blipFill>
          <a:blip r:embed="rId5"/>
          <a:stretch>
            <a:fillRect/>
          </a:stretch>
        </p:blipFill>
        <p:spPr>
          <a:xfrm>
            <a:off x="1236662" y="2808288"/>
            <a:ext cx="2878138" cy="156368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5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3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2018·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福建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分】如图，水杯静止在水平桌面上，</a:t>
            </a:r>
            <a:r>
              <a:rPr lang="en-US" altLang="zh-CN" sz="2400" b="1" i="1">
                <a:latin typeface="Times New Roman"/>
              </a:rPr>
              <a:t>O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是水杯的重心，在图中画出水杯受力示意图。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1746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1747" name="Picture 5" descr="图+412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057900" y="2360612"/>
            <a:ext cx="1970088" cy="1411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8" name="矩形 6"/>
          <p:cNvSpPr/>
          <p:nvPr/>
        </p:nvSpPr>
        <p:spPr>
          <a:xfrm>
            <a:off x="755650" y="2973388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31749" name="Picture 6"/>
          <p:cNvPicPr/>
          <p:nvPr/>
        </p:nvPicPr>
        <p:blipFill>
          <a:blip r:embed="rId5"/>
          <a:stretch>
            <a:fillRect/>
          </a:stretch>
        </p:blipFill>
        <p:spPr>
          <a:xfrm>
            <a:off x="3597275" y="2051050"/>
            <a:ext cx="2133600" cy="20732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69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168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4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厦门模拟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分】如图是静止在水平地面上的拉杆旅行箱的示意图，</a:t>
            </a:r>
            <a:r>
              <a:rPr lang="en-US" altLang="zh-CN" sz="2400" b="1" i="1">
                <a:latin typeface="Times New Roman"/>
              </a:rPr>
              <a:t>O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是轮子的转轴，</a:t>
            </a:r>
            <a:r>
              <a:rPr lang="en-US" altLang="zh-CN" sz="2400" b="1" i="1">
                <a:latin typeface="Times New Roman"/>
              </a:rPr>
              <a:t>O</a:t>
            </a:r>
            <a:r>
              <a:rPr lang="en-US" altLang="zh-CN" sz="2400" b="1">
                <a:latin typeface="Times New Roman"/>
              </a:rPr>
              <a:t>′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是箱体的重心。以</a:t>
            </a:r>
            <a:r>
              <a:rPr lang="zh-CN" altLang="zh-CN" sz="2400" b="1">
                <a:latin typeface="宋体" pitchFamily="2" charset="-122"/>
                <a:ea typeface="Times New Roman" panose="02020603050405020304"/>
              </a:rPr>
              <a:t> </a:t>
            </a:r>
            <a:r>
              <a:rPr lang="en-US" altLang="zh-CN" sz="2400" b="1" i="1">
                <a:latin typeface="宋体" pitchFamily="2" charset="-122"/>
                <a:ea typeface="Times New Roman" panose="02020603050405020304"/>
              </a:rPr>
              <a:t>O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为支点，画出力</a:t>
            </a:r>
            <a:r>
              <a:rPr lang="en-US" altLang="zh-CN" sz="2400" b="1" i="1">
                <a:latin typeface="Times New Roman"/>
              </a:rPr>
              <a:t>F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的力臂和箱体所受重力的示意图。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2770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71" name="Picture 2" descr="图+413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922962" y="2649538"/>
            <a:ext cx="2249488" cy="15525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2772" name="矩形 6"/>
          <p:cNvSpPr/>
          <p:nvPr/>
        </p:nvSpPr>
        <p:spPr>
          <a:xfrm>
            <a:off x="755650" y="2973388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32773" name="Picture 3"/>
          <p:cNvPicPr/>
          <p:nvPr/>
        </p:nvPicPr>
        <p:blipFill>
          <a:blip r:embed="rId5"/>
          <a:stretch>
            <a:fillRect/>
          </a:stretch>
        </p:blipFill>
        <p:spPr>
          <a:xfrm>
            <a:off x="3144838" y="2571750"/>
            <a:ext cx="2290762" cy="17684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3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5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2020·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三明质检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分】在图中，标出通电螺线管的</a:t>
            </a:r>
            <a:r>
              <a:rPr lang="en-US" altLang="zh-CN" sz="2400" b="1">
                <a:latin typeface="Times New Roman"/>
              </a:rPr>
              <a:t>N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、</a:t>
            </a:r>
            <a:r>
              <a:rPr lang="en-US" altLang="zh-CN" sz="2400" b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极和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点的电流方向。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3794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3795" name="Picture 2" descr="图+414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0062" y="2409825"/>
            <a:ext cx="2276475" cy="1571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6" name="矩形 6"/>
          <p:cNvSpPr/>
          <p:nvPr/>
        </p:nvSpPr>
        <p:spPr>
          <a:xfrm>
            <a:off x="1476375" y="2038350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33797" name="Picture 3"/>
          <p:cNvPicPr/>
          <p:nvPr/>
        </p:nvPicPr>
        <p:blipFill>
          <a:blip r:embed="rId5"/>
          <a:stretch>
            <a:fillRect/>
          </a:stretch>
        </p:blipFill>
        <p:spPr>
          <a:xfrm>
            <a:off x="1768475" y="2922588"/>
            <a:ext cx="2276475" cy="15716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7" name="矩形 5"/>
          <p:cNvSpPr>
            <a:spLocks noChangeArrowheads="1"/>
          </p:cNvSpPr>
          <p:nvPr/>
        </p:nvSpPr>
        <p:spPr bwMode="auto">
          <a:xfrm>
            <a:off x="611188" y="771525"/>
            <a:ext cx="8023225" cy="111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538480" marR="0" lvl="0" indent="-538480" algn="just">
              <a:lnSpc>
                <a:spcPct val="150000"/>
              </a:lnSpc>
              <a:spcAft>
                <a:spcPct val="0"/>
              </a:spcAft>
            </a:pPr>
            <a:r>
              <a:rPr lang="en-US" altLang="zh-CN" sz="2400" b="1">
                <a:latin typeface="Times New Roman"/>
              </a:rPr>
              <a:t>6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．【</a:t>
            </a:r>
            <a:r>
              <a:rPr lang="en-US" altLang="zh-CN" sz="2400" b="1">
                <a:latin typeface="Times New Roman"/>
              </a:rPr>
              <a:t>2019·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漳州模拟</a:t>
            </a:r>
            <a:r>
              <a:rPr lang="en-US" altLang="zh-CN" sz="2400" b="1">
                <a:latin typeface="Times New Roman"/>
              </a:rPr>
              <a:t>·2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分】请画出由光源</a:t>
            </a:r>
            <a:r>
              <a:rPr lang="en-US" altLang="zh-CN" sz="2400" b="1" i="1">
                <a:latin typeface="Times New Roman"/>
              </a:rPr>
              <a:t>S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发出并经过</a:t>
            </a:r>
            <a:r>
              <a:rPr lang="en-US" altLang="zh-CN" sz="2400" b="1" i="1">
                <a:latin typeface="Times New Roman"/>
              </a:rPr>
              <a:t>A</a:t>
            </a:r>
            <a:r>
              <a:rPr lang="zh-CN" altLang="zh-CN" sz="2400" b="1">
                <a:latin typeface="Times New Roman"/>
                <a:ea typeface="宋体" pitchFamily="2" charset="-122"/>
              </a:rPr>
              <a:t>点的两条光路图。</a:t>
            </a:r>
            <a:endParaRPr lang="zh-CN" altLang="zh-CN" sz="100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34818" name="Picture 7" descr="C:\Users\Administrator\Desktop\习题课件\返回框.png">
            <a:hlinkClick r:id="rId3" action="ppaction://hlinksldjump"/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150225" y="4146550"/>
            <a:ext cx="669925" cy="6699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4819" name="Picture 2" descr="图+415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89588" y="2566988"/>
            <a:ext cx="2889250" cy="10652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0" name="矩形 6"/>
          <p:cNvSpPr/>
          <p:nvPr/>
        </p:nvSpPr>
        <p:spPr>
          <a:xfrm>
            <a:off x="1784350" y="2066925"/>
            <a:ext cx="2427288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 b="1">
                <a:solidFill>
                  <a:srgbClr val="C00000"/>
                </a:solidFill>
                <a:latin typeface="Times New Roman" pitchFamily="18" charset="0"/>
                <a:ea typeface="宋体" pitchFamily="2" charset="-122"/>
              </a:rPr>
              <a:t> 解：如图所示。</a:t>
            </a:r>
            <a:endParaRPr lang="zh-CN" altLang="en-US">
              <a:latin typeface="Calibri" pitchFamily="34" charset="0"/>
              <a:ea typeface="宋体" pitchFamily="2" charset="-122"/>
            </a:endParaRPr>
          </a:p>
        </p:txBody>
      </p:sp>
      <p:pic>
        <p:nvPicPr>
          <p:cNvPr id="34821" name="Picture 3"/>
          <p:cNvPicPr/>
          <p:nvPr/>
        </p:nvPicPr>
        <p:blipFill>
          <a:blip r:embed="rId5"/>
          <a:stretch>
            <a:fillRect/>
          </a:stretch>
        </p:blipFill>
        <p:spPr>
          <a:xfrm>
            <a:off x="1847850" y="2733675"/>
            <a:ext cx="2314575" cy="173513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34822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11582400" y="118872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7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 additive="base">
                                        <p:cTn id="11" dur="500" fill="hold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自定义设计方案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63</Paragraphs>
  <Slides>19</Slides>
  <Notes>9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baseType="lpstr" size="20">
      <vt:lpstr>2_自定义设计方案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2020-12-01T18:11:29.959</cp:lastPrinted>
  <dcterms:created xsi:type="dcterms:W3CDTF">2020-12-01T18:11:29Z</dcterms:created>
  <dcterms:modified xsi:type="dcterms:W3CDTF">2020-12-01T10:11:30Z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