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9" r:id="rId2"/>
    <p:sldId id="261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3" r:id="rId13"/>
    <p:sldId id="275" r:id="rId14"/>
    <p:sldId id="276" r:id="rId15"/>
    <p:sldId id="277" r:id="rId16"/>
    <p:sldId id="278" r:id="rId17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8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专项综合全练(五)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35928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454" y="2929370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专项综合全练(五)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2725198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11267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整理器材,将器材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恢复到实验前状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态或摆放整齐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得分合计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  <a:tr h="1126799">
                <a:tc grid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说明: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1.读数时不估读不扣分。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2.发现问题能及时纠正不扣分。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3404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实验器材: 铁架台、弹簧测力计、溢水杯、小烧杯、盛有水的大烧杯、小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桶、拴有细线的物体(石块或其他不吸水的物体)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95551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2.(2019河南中考)探究浮力的大小跟排开液体所受重力的关系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实验步骤:(1)把水倒入溢水杯,使水面刚好达到溢水口处。(2分)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(2)进行测量和运算,并把结果填入表中。(12分)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(3)得出结论。(2分)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(4)整理器材。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2580768"/>
          <a:ext cx="7740000" cy="15984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小桶所受的重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桶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物体所受的重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物体在水中时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测力计的读数</a:t>
                      </a:r>
                      <a:r>
                        <a:t/>
                      </a:r>
                      <a:br/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拉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小桶和排开的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水所受的总重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物体受到的浮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浮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排开的水所受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排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158" y="2062947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(1)实验结论:等于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(2)评分要点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84850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实验结论:浸在液体中的物体受到浮力的大小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(选填“大于”、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“小于”或“等于”)它排开的液体所受的重力。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3563999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评分要点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扣分</a:t>
                      </a:r>
                    </a:p>
                  </a:txBody>
                  <a:tcPr marL="45720" marR="45720"/>
                </a:tc>
              </a:tr>
              <a:tr h="30923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准备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把适量的水倒入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溢水杯,让水面刚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好达到溢水口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处。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水位没有达到溢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水口就开始测量,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扣1分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水仍在溢出就开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始测量的,扣1分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4402799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4027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进行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测量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和运算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要求操作规范,结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果记录正确,运算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没有完全收集溢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出的水的,扣1分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先测小桶和溢出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水的总重力,后测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小桶重力的,扣1分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弹簧测力计读数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错误的,每次扣1分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运算错误的,每空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扣2分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12分扣完为止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11268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结论正确。若没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做实验只填结论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的,该结论不得分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170575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实验器材:铁架台1个,弹簧测力计(0~5 N),钩码(50 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10)1盒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720000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中考物理实验操作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1.(2019山西中考)探究重力大小跟质量的关系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操作程序: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185192"/>
          <a:ext cx="7740000" cy="31572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顺序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操作内容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检查并调整弹簧测力计,记录量程和分度值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测出2个钩码所受重力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的大小并记入表格中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逐次增挂钩码,分别测出它们所受的重力,记入表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格中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在坐标系中画出重力大小跟质量关系的图象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分析图象,得出结论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实验记录: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弹簧测力计的量程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,分度值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065184"/>
            <a:ext cx="8467200" cy="3414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85" kern="0" spc="9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4148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223354"/>
            <a:ext cx="215265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0886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(1)考生需在表格中填写出相关数据并在坐标系中画出图象,不要求书写完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整实验报告。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(2)要真实记录实验数据,捏造数据相应扣分。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91993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实验结论:物体所受重力的大小跟质量成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38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(1)实验结论:正比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(2)参考图象如图所示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85" kern="0" spc="9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(3)评分细则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43" y="1885313"/>
            <a:ext cx="1992763" cy="19134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31968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序号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评分标准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得分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备注</a:t>
                      </a:r>
                    </a:p>
                  </a:txBody>
                  <a:tcPr marL="45720" marR="45720"/>
                </a:tc>
              </a:tr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使用弹簧测力计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前轻轻拉动挂钩,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松手后观察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正确记录量程和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分度值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把2个钩码挂在弹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簧测力计下端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3236399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使用弹簧测力计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正确测出钩码所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受重力并记入表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格中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17819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改变钩码的数量,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使用弹簧测力计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正确测出钩码所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受重力并记入表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格中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3524398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17819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再改变钩码的数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量3次,使用弹簧测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力计分别测出钩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码所受重力并记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入表格中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7991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正确标注坐标轴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上的数值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正确作出图象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得出正确结论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524</Words>
  <Application>Microsoft Office PowerPoint</Application>
  <PresentationFormat>自定义</PresentationFormat>
  <Paragraphs>159</Paragraphs>
  <Slides>16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27</cp:revision>
  <dcterms:created xsi:type="dcterms:W3CDTF">2020-03-28T14:52:35Z</dcterms:created>
  <dcterms:modified xsi:type="dcterms:W3CDTF">2020-04-10T13:16:13Z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