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notesSlides/notesSlide2.xml" ContentType="application/vnd.openxmlformats-officedocument.presentationml.notesSlide+xml"/>
  <Override PartName="/ppt/tags/tag5.xml" ContentType="application/vnd.openxmlformats-officedocument.presentationml.tags+xml"/>
  <Override PartName="/ppt/notesSlides/notesSlide3.xml" ContentType="application/vnd.openxmlformats-officedocument.presentationml.notesSlide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notesSlides/notesSlide4.xml" ContentType="application/vnd.openxmlformats-officedocument.presentationml.notesSlide+xml"/>
  <Override PartName="/ppt/tags/tag9.xml" ContentType="application/vnd.openxmlformats-officedocument.presentationml.tags+xml"/>
  <Override PartName="/ppt/notesSlides/notesSlide5.xml" ContentType="application/vnd.openxmlformats-officedocument.presentationml.notesSlide+xml"/>
  <Override PartName="/ppt/tags/tag10.xml" ContentType="application/vnd.openxmlformats-officedocument.presentationml.tags+xml"/>
  <Override PartName="/ppt/notesSlides/notesSlide6.xml" ContentType="application/vnd.openxmlformats-officedocument.presentationml.notesSlide+xml"/>
  <Override PartName="/ppt/tags/tag11.xml" ContentType="application/vnd.openxmlformats-officedocument.presentationml.tags+xml"/>
  <Override PartName="/ppt/notesSlides/notesSlide7.xml" ContentType="application/vnd.openxmlformats-officedocument.presentationml.notesSlide+xml"/>
  <Override PartName="/ppt/tags/tag12.xml" ContentType="application/vnd.openxmlformats-officedocument.presentationml.tags+xml"/>
  <Override PartName="/ppt/notesSlides/notesSlide8.xml" ContentType="application/vnd.openxmlformats-officedocument.presentationml.notesSlide+xml"/>
  <Override PartName="/ppt/tags/tag13.xml" ContentType="application/vnd.openxmlformats-officedocument.presentationml.tags+xml"/>
  <Override PartName="/ppt/notesSlides/notesSlide9.xml" ContentType="application/vnd.openxmlformats-officedocument.presentationml.notesSlide+xml"/>
  <Override PartName="/ppt/tags/tag14.xml" ContentType="application/vnd.openxmlformats-officedocument.presentationml.tags+xml"/>
  <Override PartName="/ppt/notesSlides/notesSlide10.xml" ContentType="application/vnd.openxmlformats-officedocument.presentationml.notesSlide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6"/>
  </p:notesMasterIdLst>
  <p:sldIdLst>
    <p:sldId id="303" r:id="rId2"/>
    <p:sldId id="304" r:id="rId3"/>
    <p:sldId id="305" r:id="rId4"/>
    <p:sldId id="306" r:id="rId5"/>
    <p:sldId id="307" r:id="rId6"/>
    <p:sldId id="308" r:id="rId7"/>
    <p:sldId id="309" r:id="rId8"/>
    <p:sldId id="310" r:id="rId9"/>
    <p:sldId id="311" r:id="rId10"/>
    <p:sldId id="312" r:id="rId11"/>
    <p:sldId id="313" r:id="rId12"/>
    <p:sldId id="314" r:id="rId13"/>
    <p:sldId id="315" r:id="rId14"/>
    <p:sldId id="316" r:id="rId15"/>
  </p:sldIdLst>
  <p:sldSz cx="9144000" cy="6858000" type="screen4x3"/>
  <p:notesSz cx="6858000" cy="9144000"/>
  <p:defaultTextStyle>
    <a:defPPr>
      <a:defRPr lang="zh-CN"/>
    </a:defPPr>
    <a:lvl1pPr marL="0" lvl="0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b="0" i="0" u="none" kern="1200" baseline="0">
        <a:solidFill>
          <a:schemeClr val="tx1"/>
        </a:solidFill>
        <a:latin typeface="Calibri" panose="020F0502020204030204" pitchFamily="34" charset="0"/>
        <a:ea typeface="幼圆" panose="02010509060101010101" pitchFamily="49" charset="-122"/>
        <a:cs typeface="+mn-cs"/>
      </a:defRPr>
    </a:lvl1pPr>
    <a:lvl2pPr marL="457200" lvl="1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800" b="0" i="0" u="none" kern="1200" baseline="0">
        <a:solidFill>
          <a:schemeClr val="tx1"/>
        </a:solidFill>
        <a:latin typeface="Calibri" panose="020F0502020204030204" pitchFamily="34" charset="0"/>
        <a:ea typeface="幼圆" panose="02010509060101010101" pitchFamily="49" charset="-122"/>
        <a:cs typeface="+mn-cs"/>
      </a:defRPr>
    </a:lvl2pPr>
    <a:lvl3pPr marL="914400" lvl="2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800" b="0" i="0" u="none" kern="1200" baseline="0">
        <a:solidFill>
          <a:schemeClr val="tx1"/>
        </a:solidFill>
        <a:latin typeface="Calibri" panose="020F0502020204030204" pitchFamily="34" charset="0"/>
        <a:ea typeface="幼圆" panose="02010509060101010101" pitchFamily="49" charset="-122"/>
        <a:cs typeface="+mn-cs"/>
      </a:defRPr>
    </a:lvl3pPr>
    <a:lvl4pPr marL="1371600" lvl="3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800" b="0" i="0" u="none" kern="1200" baseline="0">
        <a:solidFill>
          <a:schemeClr val="tx1"/>
        </a:solidFill>
        <a:latin typeface="Calibri" panose="020F0502020204030204" pitchFamily="34" charset="0"/>
        <a:ea typeface="幼圆" panose="02010509060101010101" pitchFamily="49" charset="-122"/>
        <a:cs typeface="+mn-cs"/>
      </a:defRPr>
    </a:lvl4pPr>
    <a:lvl5pPr marL="1828800" lvl="4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800" b="0" i="0" u="none" kern="1200" baseline="0">
        <a:solidFill>
          <a:schemeClr val="tx1"/>
        </a:solidFill>
        <a:latin typeface="Calibri" panose="020F0502020204030204" pitchFamily="34" charset="0"/>
        <a:ea typeface="幼圆" panose="02010509060101010101" pitchFamily="49" charset="-122"/>
        <a:cs typeface="+mn-cs"/>
      </a:defRPr>
    </a:lvl5pPr>
    <a:lvl6pPr marL="2286000" lvl="5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800" b="0" i="0" u="none" kern="1200" baseline="0">
        <a:solidFill>
          <a:schemeClr val="tx1"/>
        </a:solidFill>
        <a:latin typeface="Calibri" panose="020F0502020204030204" pitchFamily="34" charset="0"/>
        <a:ea typeface="幼圆" panose="02010509060101010101" pitchFamily="49" charset="-122"/>
        <a:cs typeface="+mn-cs"/>
      </a:defRPr>
    </a:lvl6pPr>
    <a:lvl7pPr marL="2743200" lvl="6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800" b="0" i="0" u="none" kern="1200" baseline="0">
        <a:solidFill>
          <a:schemeClr val="tx1"/>
        </a:solidFill>
        <a:latin typeface="Calibri" panose="020F0502020204030204" pitchFamily="34" charset="0"/>
        <a:ea typeface="幼圆" panose="02010509060101010101" pitchFamily="49" charset="-122"/>
        <a:cs typeface="+mn-cs"/>
      </a:defRPr>
    </a:lvl7pPr>
    <a:lvl8pPr marL="3200400" lvl="7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800" b="0" i="0" u="none" kern="1200" baseline="0">
        <a:solidFill>
          <a:schemeClr val="tx1"/>
        </a:solidFill>
        <a:latin typeface="Calibri" panose="020F0502020204030204" pitchFamily="34" charset="0"/>
        <a:ea typeface="幼圆" panose="02010509060101010101" pitchFamily="49" charset="-122"/>
        <a:cs typeface="+mn-cs"/>
      </a:defRPr>
    </a:lvl8pPr>
    <a:lvl9pPr marL="3657600" lvl="8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800" b="0" i="0" u="none" kern="1200" baseline="0">
        <a:solidFill>
          <a:schemeClr val="tx1"/>
        </a:solidFill>
        <a:latin typeface="Calibri" panose="020F0502020204030204" pitchFamily="34" charset="0"/>
        <a:ea typeface="幼圆" panose="02010509060101010101" pitchFamily="49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9AA4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/>
    <p:restoredTop sz="94660"/>
  </p:normalViewPr>
  <p:slideViewPr>
    <p:cSldViewPr snapToGrid="0" showGuides="1">
      <p:cViewPr varScale="1">
        <p:scale>
          <a:sx n="89" d="100"/>
          <a:sy n="89" d="100"/>
        </p:scale>
        <p:origin x="-1014" y="-108"/>
      </p:cViewPr>
      <p:guideLst>
        <p:guide orient="horz" pos="2168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5" cy="720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fontAlgn="base"/>
            <a:fld id="{D2A48B96-639E-45A3-A0BA-2464DFDB1FAA}" type="datetimeFigureOut">
              <a:rPr lang="zh-CN" altLang="en-US" strike="noStrike" noProof="1" smtClean="0">
                <a:latin typeface="Calibri" panose="020F0502020204030204" pitchFamily="34" charset="0"/>
                <a:ea typeface="幼圆" panose="02010509060101010101" pitchFamily="49" charset="-122"/>
                <a:cs typeface="+mn-ea"/>
              </a:rPr>
              <a:t>2018/6/24</a:t>
            </a:fld>
            <a:endParaRPr lang="zh-CN" altLang="en-US" strike="noStrike" noProof="1" smtClean="0">
              <a:latin typeface="Calibri" panose="020F0502020204030204" pitchFamily="34" charset="0"/>
              <a:ea typeface="幼圆" panose="02010509060101010101" pitchFamily="49" charset="-122"/>
              <a:cs typeface="+mn-ea"/>
            </a:endParaRPr>
          </a:p>
        </p:txBody>
      </p:sp>
      <p:sp>
        <p:nvSpPr>
          <p:cNvPr id="7172" name="幻灯片图像占位符 3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7173" name="备注占位符 4"/>
          <p:cNvSpPr>
            <a:spLocks noGrp="1"/>
          </p:cNvSpPr>
          <p:nvPr>
            <p:ph type="body" sz="quarter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 w="9525">
            <a:noFill/>
          </a:ln>
        </p:spPr>
        <p:txBody>
          <a:bodyPr lIns="91440" tIns="45720" rIns="91440" bIns="45720" anchor="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 indent="0"/>
            <a:r>
              <a:rPr lang="zh-CN" altLang="en-US"/>
              <a:t>第二级</a:t>
            </a:r>
          </a:p>
          <a:p>
            <a:pPr lvl="2" indent="0"/>
            <a:r>
              <a:rPr lang="zh-CN" altLang="en-US"/>
              <a:t>第三级</a:t>
            </a:r>
          </a:p>
          <a:p>
            <a:pPr lvl="3" indent="0"/>
            <a:r>
              <a:rPr lang="zh-CN" altLang="en-US"/>
              <a:t>第四级</a:t>
            </a:r>
          </a:p>
          <a:p>
            <a:pPr lvl="4" indent="0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fontAlgn="base"/>
            <a:fld id="{A6837353-30EB-4A48-80EB-173D804AEFBD}" type="slidenum">
              <a:rPr lang="zh-CN" altLang="en-US" strike="noStrike" noProof="1" smtClean="0">
                <a:latin typeface="Calibri" panose="020F0502020204030204" pitchFamily="34" charset="0"/>
                <a:ea typeface="幼圆" panose="02010509060101010101" pitchFamily="49" charset="-122"/>
                <a:cs typeface="+mn-ea"/>
              </a:rPr>
              <a:t>‹#›</a:t>
            </a:fld>
            <a:endParaRPr lang="zh-CN" altLang="en-US" strike="noStrike" noProof="1"/>
          </a:p>
        </p:txBody>
      </p:sp>
    </p:spTree>
    <p:extLst>
      <p:ext uri="{BB962C8B-B14F-4D97-AF65-F5344CB8AC3E}">
        <p14:creationId xmlns:p14="http://schemas.microsoft.com/office/powerpoint/2010/main" val="3334892455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A53232-1D64-4F8F-824B-89F321C29914}" type="slidenum">
              <a:rPr lang="zh-CN" altLang="en-US" smtClean="0"/>
              <a:t>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A53232-1D64-4F8F-824B-89F321C29914}" type="slidenum">
              <a:rPr lang="zh-CN" altLang="en-US" smtClean="0"/>
              <a:t>11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A53232-1D64-4F8F-824B-89F321C29914}" type="slidenum">
              <a:rPr lang="zh-CN" altLang="en-US" smtClean="0"/>
              <a:t>14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A53232-1D64-4F8F-824B-89F321C29914}" type="slidenum">
              <a:rPr lang="zh-CN" altLang="en-US" smtClean="0"/>
              <a:t>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A53232-1D64-4F8F-824B-89F321C29914}" type="slidenum">
              <a:rPr lang="zh-CN" altLang="en-US" smtClean="0"/>
              <a:t>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A53232-1D64-4F8F-824B-89F321C29914}" type="slidenum">
              <a:rPr lang="zh-CN" altLang="en-US" smtClean="0"/>
              <a:t>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A53232-1D64-4F8F-824B-89F321C29914}" type="slidenum">
              <a:rPr lang="zh-CN" altLang="en-US" smtClean="0"/>
              <a:t>6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A53232-1D64-4F8F-824B-89F321C29914}" type="slidenum">
              <a:rPr lang="zh-CN" altLang="en-US" smtClean="0"/>
              <a:t>7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A53232-1D64-4F8F-824B-89F321C29914}" type="slidenum">
              <a:rPr lang="zh-CN" altLang="en-US" smtClean="0"/>
              <a:t>8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A53232-1D64-4F8F-824B-89F321C29914}" type="slidenum">
              <a:rPr lang="zh-CN" altLang="en-US" smtClean="0"/>
              <a:t>9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A53232-1D64-4F8F-824B-89F321C29914}" type="slidenum">
              <a:rPr lang="zh-CN" altLang="en-US" smtClean="0"/>
              <a:t>10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>
            <a:normAutofit/>
          </a:bodyPr>
          <a:lstStyle/>
          <a:p>
            <a:fld id="{E528DE8F-8DB5-4710-82E5-6DACE62778C2}" type="datetimeFigureOut">
              <a:rPr lang="zh-CN" altLang="en-US" smtClean="0"/>
              <a:t>2018/6/24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7A644B83-115B-4054-AC02-DC44F3D2F9C8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8DE8F-8DB5-4710-82E5-6DACE62778C2}" type="datetimeFigureOut">
              <a:rPr lang="zh-CN" altLang="en-US" smtClean="0"/>
              <a:t>2018/6/24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644B83-115B-4054-AC02-DC44F3D2F9C8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8DE8F-8DB5-4710-82E5-6DACE62778C2}" type="datetimeFigureOut">
              <a:rPr lang="zh-CN" altLang="en-US" smtClean="0"/>
              <a:t>2018/6/24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644B83-115B-4054-AC02-DC44F3D2F9C8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8DE8F-8DB5-4710-82E5-6DACE62778C2}" type="datetimeFigureOut">
              <a:rPr lang="zh-CN" altLang="en-US" smtClean="0"/>
              <a:t>2018/6/24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644B83-115B-4054-AC02-DC44F3D2F9C8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>
            <a:normAutofit/>
          </a:bodyPr>
          <a:lstStyle/>
          <a:p>
            <a:fld id="{E528DE8F-8DB5-4710-82E5-6DACE62778C2}" type="datetimeFigureOut">
              <a:rPr lang="zh-CN" altLang="en-US" smtClean="0"/>
              <a:t>2018/6/24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7A644B83-115B-4054-AC02-DC44F3D2F9C8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>
            <a:normAutofit/>
          </a:bodyPr>
          <a:lstStyle/>
          <a:p>
            <a:fld id="{E528DE8F-8DB5-4710-82E5-6DACE62778C2}" type="datetimeFigureOut">
              <a:rPr lang="zh-CN" altLang="en-US" smtClean="0"/>
              <a:t>2018/6/24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7A644B83-115B-4054-AC02-DC44F3D2F9C8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F2F5ED-D19D-4097-92A9-D6092B3D6E68}" type="datetimeFigureOut">
              <a:rPr lang="zh-CN" altLang="en-US" smtClean="0"/>
              <a:t>2018/6/24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AEAA2-D029-4D23-B6D5-DE004B8B3ED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8DE8F-8DB5-4710-82E5-6DACE62778C2}" type="datetimeFigureOut">
              <a:rPr lang="zh-CN" altLang="en-US" smtClean="0"/>
              <a:t>2018/6/24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644B83-115B-4054-AC02-DC44F3D2F9C8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8DE8F-8DB5-4710-82E5-6DACE62778C2}" type="datetimeFigureOut">
              <a:rPr lang="zh-CN" altLang="en-US" smtClean="0"/>
              <a:t>2018/6/24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644B83-115B-4054-AC02-DC44F3D2F9C8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8DE8F-8DB5-4710-82E5-6DACE62778C2}" type="datetimeFigureOut">
              <a:rPr lang="zh-CN" altLang="en-US" smtClean="0"/>
              <a:t>2018/6/24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644B83-115B-4054-AC02-DC44F3D2F9C8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438239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400">
                <a:solidFill>
                  <a:schemeClr val="bg1"/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438239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400">
                <a:solidFill>
                  <a:schemeClr val="bg1"/>
                </a:solidFill>
              </a:defRPr>
            </a:lvl1pPr>
          </a:lstStyle>
          <a:p>
            <a:fld id="{7A644B83-115B-4054-AC02-DC44F3D2F9C8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438239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400">
                <a:solidFill>
                  <a:schemeClr val="bg1"/>
                </a:solidFill>
              </a:defRPr>
            </a:lvl1pPr>
          </a:lstStyle>
          <a:p>
            <a:fld id="{E528DE8F-8DB5-4710-82E5-6DACE62778C2}" type="datetimeFigureOut">
              <a:rPr lang="zh-CN" altLang="en-US" smtClean="0"/>
              <a:t>2018/6/24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gradFill>
            <a:gsLst>
              <a:gs pos="0">
                <a:schemeClr val="accent1"/>
              </a:gs>
              <a:gs pos="33000">
                <a:schemeClr val="accent2"/>
              </a:gs>
              <a:gs pos="66000">
                <a:schemeClr val="accent3"/>
              </a:gs>
              <a:gs pos="100000">
                <a:schemeClr val="accent4"/>
              </a:gs>
            </a:gsLst>
            <a:lin ang="0" scaled="0"/>
          </a:gra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accent1"/>
        </a:buClr>
        <a:buSzPct val="80000"/>
        <a:buFont typeface="Wingdings" panose="05000000000000000000" pitchFamily="2" charset="2"/>
        <a:buChar char="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SzPct val="80000"/>
        <a:buFont typeface="Wingdings" panose="05000000000000000000" pitchFamily="2" charset="2"/>
        <a:buChar char="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SzPct val="80000"/>
        <a:buFont typeface="Wingdings" panose="05000000000000000000" pitchFamily="2" charset="2"/>
        <a:buChar char="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SzPct val="80000"/>
        <a:buFont typeface="Wingdings" panose="05000000000000000000" pitchFamily="2" charset="2"/>
        <a:buChar char="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SzPct val="80000"/>
        <a:buFont typeface="Wingdings" panose="05000000000000000000" pitchFamily="2" charset="2"/>
        <a:buChar char="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notesSlide" Target="../notesSlides/notesSlide9.xml"/><Relationship Id="rId7" Type="http://schemas.openxmlformats.org/officeDocument/2006/relationships/hyperlink" Target="file:///C:\Documents%20and%20Settings\yz\&#26700;&#38754;\&#22768;&#30340;&#21033;&#29992;\&#36229;&#22768;&#27874;&#27927;&#29273;.flv" TargetMode="External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13.xml"/><Relationship Id="rId6" Type="http://schemas.openxmlformats.org/officeDocument/2006/relationships/image" Target="../media/image15.jpeg"/><Relationship Id="rId11" Type="http://schemas.openxmlformats.org/officeDocument/2006/relationships/image" Target="../media/image18.png"/><Relationship Id="rId5" Type="http://schemas.openxmlformats.org/officeDocument/2006/relationships/hyperlink" Target="file:///C:\Documents%20and%20Settings\yz\&#26700;&#38754;\&#22768;&#30340;&#21033;&#29992;\&#36229;&#22768;&#27874;&#30862;&#30707;.flv" TargetMode="External"/><Relationship Id="rId10" Type="http://schemas.openxmlformats.org/officeDocument/2006/relationships/image" Target="../media/image17.jpeg"/><Relationship Id="rId4" Type="http://schemas.openxmlformats.org/officeDocument/2006/relationships/image" Target="../media/image1.png"/><Relationship Id="rId9" Type="http://schemas.openxmlformats.org/officeDocument/2006/relationships/hyperlink" Target="file:///C:\Documents%20and%20Settings\yz\&#26700;&#38754;\&#22768;&#30340;&#21033;&#29992;\&#27425;&#22768;&#27874;&#27494;&#22120;.f4v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14.xml"/><Relationship Id="rId5" Type="http://schemas.openxmlformats.org/officeDocument/2006/relationships/image" Target="../media/image19.png"/><Relationship Id="rId4" Type="http://schemas.openxmlformats.org/officeDocument/2006/relationships/image" Target="../media/image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tags" Target="../tags/tag16.xml"/><Relationship Id="rId1" Type="http://schemas.openxmlformats.org/officeDocument/2006/relationships/tags" Target="../tags/tag15.xml"/><Relationship Id="rId4" Type="http://schemas.openxmlformats.org/officeDocument/2006/relationships/image" Target="../media/image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tags" Target="../tags/tag18.xml"/><Relationship Id="rId1" Type="http://schemas.openxmlformats.org/officeDocument/2006/relationships/tags" Target="../tags/tag17.xml"/><Relationship Id="rId4" Type="http://schemas.openxmlformats.org/officeDocument/2006/relationships/image" Target="../media/image1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tags" Target="../tags/tag21.xml"/><Relationship Id="rId7" Type="http://schemas.openxmlformats.org/officeDocument/2006/relationships/image" Target="../media/image1.png"/><Relationship Id="rId2" Type="http://schemas.openxmlformats.org/officeDocument/2006/relationships/tags" Target="../tags/tag20.xml"/><Relationship Id="rId1" Type="http://schemas.openxmlformats.org/officeDocument/2006/relationships/tags" Target="../tags/tag19.xml"/><Relationship Id="rId6" Type="http://schemas.openxmlformats.org/officeDocument/2006/relationships/image" Target="../media/image20.png"/><Relationship Id="rId5" Type="http://schemas.openxmlformats.org/officeDocument/2006/relationships/notesSlide" Target="../notesSlides/notesSlide11.xml"/><Relationship Id="rId4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3" Type="http://schemas.openxmlformats.org/officeDocument/2006/relationships/slideLayout" Target="../slideLayouts/slideLayout11.xml"/><Relationship Id="rId7" Type="http://schemas.openxmlformats.org/officeDocument/2006/relationships/image" Target="../media/image1.png"/><Relationship Id="rId2" Type="http://schemas.openxmlformats.org/officeDocument/2006/relationships/tags" Target="../tags/tag4.xml"/><Relationship Id="rId1" Type="http://schemas.openxmlformats.org/officeDocument/2006/relationships/tags" Target="../tags/tag3.xml"/><Relationship Id="rId6" Type="http://schemas.openxmlformats.org/officeDocument/2006/relationships/audio" Target="../media/audio2.wav"/><Relationship Id="rId5" Type="http://schemas.openxmlformats.org/officeDocument/2006/relationships/audio" Target="../media/audio1.wav"/><Relationship Id="rId10" Type="http://schemas.openxmlformats.org/officeDocument/2006/relationships/image" Target="../media/image4.jpeg"/><Relationship Id="rId4" Type="http://schemas.openxmlformats.org/officeDocument/2006/relationships/notesSlide" Target="../notesSlides/notesSlide2.xml"/><Relationship Id="rId9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notesSlide" Target="../notesSlides/notesSlide3.xml"/><Relationship Id="rId7" Type="http://schemas.openxmlformats.org/officeDocument/2006/relationships/hyperlink" Target="file:///C:\Documents%20and%20Settings\yz\&#26700;&#38754;\&#22768;&#30340;&#21033;&#29992;\&#38647;&#22768;.mp3" TargetMode="External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5.xml"/><Relationship Id="rId6" Type="http://schemas.openxmlformats.org/officeDocument/2006/relationships/image" Target="../media/image5.png"/><Relationship Id="rId5" Type="http://schemas.openxmlformats.org/officeDocument/2006/relationships/image" Target="../media/image1.png"/><Relationship Id="rId4" Type="http://schemas.openxmlformats.org/officeDocument/2006/relationships/audio" Target="../media/audio3.wav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.xml"/><Relationship Id="rId2" Type="http://schemas.openxmlformats.org/officeDocument/2006/relationships/tags" Target="../tags/tag7.xml"/><Relationship Id="rId1" Type="http://schemas.openxmlformats.org/officeDocument/2006/relationships/tags" Target="../tags/tag6.xml"/><Relationship Id="rId5" Type="http://schemas.openxmlformats.org/officeDocument/2006/relationships/image" Target="../media/image7.jpeg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8.xml"/><Relationship Id="rId5" Type="http://schemas.openxmlformats.org/officeDocument/2006/relationships/image" Target="../media/image8.jpeg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9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10.xml"/><Relationship Id="rId5" Type="http://schemas.openxmlformats.org/officeDocument/2006/relationships/image" Target="../media/image11.jpeg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7" Type="http://schemas.openxmlformats.org/officeDocument/2006/relationships/image" Target="../media/image13.jpeg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11.xml"/><Relationship Id="rId6" Type="http://schemas.openxmlformats.org/officeDocument/2006/relationships/image" Target="../media/image12.png"/><Relationship Id="rId5" Type="http://schemas.openxmlformats.org/officeDocument/2006/relationships/image" Target="../media/image1.png"/><Relationship Id="rId4" Type="http://schemas.openxmlformats.org/officeDocument/2006/relationships/audio" Target="../media/audio4.wav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12.xml"/><Relationship Id="rId6" Type="http://schemas.openxmlformats.org/officeDocument/2006/relationships/image" Target="../media/image14.jpeg"/><Relationship Id="rId5" Type="http://schemas.openxmlformats.org/officeDocument/2006/relationships/hyperlink" Target="http://images.google.cn/imgres?imgurl=http://www.csi.ac.cn/ly/liuying/two.jpg&amp;imgrefurl=http://www.csi.ac.cn/ly/liuying/chtwo.htm&amp;h=336&amp;w=445&amp;sz=22&amp;hl=zh-CN&amp;start=4&amp;tbnid=AW4IcGJflXj_OM:&amp;tbnh=96&amp;tbnw=127&amp;prev=/images?q%3D%E6%B0%B4%E6%B3%A2%26gbv%3D2%26complete%3D1%26hl%3Dzh-CN%26newwindow%3D1%26sa%3DG" TargetMode="External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标题 12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4375785" y="2157095"/>
            <a:ext cx="4042410" cy="1557655"/>
          </a:xfr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gradFill>
                  <a:gsLst>
                    <a:gs pos="0">
                      <a:schemeClr val="accent1"/>
                    </a:gs>
                    <a:gs pos="33000">
                      <a:schemeClr val="accent2"/>
                    </a:gs>
                    <a:gs pos="66000">
                      <a:schemeClr val="accent3"/>
                    </a:gs>
                    <a:gs pos="100000">
                      <a:schemeClr val="accent4"/>
                    </a:gs>
                  </a:gsLst>
                  <a:lin ang="0" scaled="0"/>
                </a:gra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第二章</a:t>
            </a:r>
            <a:br>
              <a:rPr lang="zh-CN" altLang="en-US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</a:br>
            <a:r>
              <a:rPr lang="zh-CN" altLang="en-US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声现象</a:t>
            </a:r>
            <a:endParaRPr lang="zh-CN" altLang="en-US" b="1" kern="1200" baseline="0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黑体" panose="02010609060101010101" pitchFamily="2" charset="-122"/>
              <a:ea typeface="黑体" panose="02010609060101010101" pitchFamily="2" charset="-122"/>
              <a:cs typeface="+mj-cs"/>
              <a:sym typeface="+mn-ea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1491615" y="430530"/>
            <a:ext cx="350202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>
                <a:latin typeface="黑体" panose="02010609060101010101" pitchFamily="2" charset="-122"/>
                <a:ea typeface="黑体" panose="02010609060101010101" pitchFamily="2" charset="-122"/>
              </a:rPr>
              <a:t>八年级物理人教版</a:t>
            </a:r>
            <a:r>
              <a:rPr lang="en-US" altLang="zh-CN" sz="2000">
                <a:latin typeface="黑体" panose="02010609060101010101" pitchFamily="2" charset="-122"/>
                <a:ea typeface="黑体" panose="02010609060101010101" pitchFamily="2" charset="-122"/>
              </a:rPr>
              <a:t>·</a:t>
            </a:r>
            <a:r>
              <a:rPr lang="zh-CN" altLang="en-US" sz="2000">
                <a:latin typeface="黑体" panose="02010609060101010101" pitchFamily="2" charset="-122"/>
                <a:ea typeface="黑体" panose="02010609060101010101" pitchFamily="2" charset="-122"/>
              </a:rPr>
              <a:t>上册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4795520" y="3952240"/>
            <a:ext cx="292417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第</a:t>
            </a:r>
            <a:r>
              <a:rPr lang="en-US" altLang="zh-CN" b="1" dirty="0"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3</a:t>
            </a:r>
            <a:r>
              <a:rPr lang="zh-CN" altLang="en-US" b="1" dirty="0"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节 声的利用</a:t>
            </a:r>
            <a:endParaRPr lang="en-US" altLang="zh-CN" b="1" dirty="0">
              <a:latin typeface="黑体" panose="02010609060101010101" pitchFamily="2" charset="-122"/>
              <a:ea typeface="黑体" panose="02010609060101010101" pitchFamily="2" charset="-122"/>
              <a:sym typeface="+mn-ea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5440680" y="5920105"/>
            <a:ext cx="227965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>
                <a:latin typeface="黑体" panose="02010609060101010101" pitchFamily="2" charset="-122"/>
                <a:ea typeface="黑体" panose="02010609060101010101" pitchFamily="2" charset="-122"/>
              </a:rPr>
              <a:t>授课人：</a:t>
            </a:r>
            <a:r>
              <a:rPr lang="en-US" altLang="zh-CN">
                <a:latin typeface="黑体" panose="02010609060101010101" pitchFamily="2" charset="-122"/>
                <a:ea typeface="黑体" panose="02010609060101010101" pitchFamily="2" charset="-122"/>
              </a:rPr>
              <a:t>XXXX</a:t>
            </a:r>
          </a:p>
        </p:txBody>
      </p:sp>
    </p:spTree>
    <p:custDataLst>
      <p:tags r:id="rId1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 descr="图形4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279765" y="224790"/>
            <a:ext cx="592455" cy="592455"/>
          </a:xfrm>
          <a:prstGeom prst="rect">
            <a:avLst/>
          </a:prstGeom>
        </p:spPr>
      </p:pic>
      <p:pic>
        <p:nvPicPr>
          <p:cNvPr id="13314" name="Picture 3" descr="J%[$CUCKY2X@@IZVBG`{$XF">
            <a:hlinkClick r:id="rId5" action="ppaction://hlinkfile"/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1478" y="1983105"/>
            <a:ext cx="2589212" cy="20891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3315" name="Picture 4" descr="XAPVOU8DJ3BR}}_D)0ATYNF">
            <a:hlinkClick r:id="rId7" action="ppaction://hlinkfile"/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350578" y="1984693"/>
            <a:ext cx="2441575" cy="2087562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3316" name="Text Box 5"/>
          <p:cNvSpPr txBox="1"/>
          <p:nvPr/>
        </p:nvSpPr>
        <p:spPr>
          <a:xfrm>
            <a:off x="3425190" y="1449705"/>
            <a:ext cx="1987550" cy="51752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r>
              <a:rPr lang="zh-CN" altLang="en-US" sz="2800">
                <a:latin typeface="Tahoma" panose="020B0604030504040204" pitchFamily="2" charset="0"/>
              </a:rPr>
              <a:t>超声波洗牙</a:t>
            </a:r>
          </a:p>
        </p:txBody>
      </p:sp>
      <p:sp>
        <p:nvSpPr>
          <p:cNvPr id="13317" name="Text Box 6"/>
          <p:cNvSpPr txBox="1"/>
          <p:nvPr/>
        </p:nvSpPr>
        <p:spPr>
          <a:xfrm>
            <a:off x="834390" y="1449705"/>
            <a:ext cx="2111375" cy="51752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r>
              <a:rPr lang="zh-CN" altLang="en-US" sz="2800">
                <a:latin typeface="Tahoma" panose="020B0604030504040204" pitchFamily="2" charset="0"/>
              </a:rPr>
              <a:t>超声波碎石</a:t>
            </a:r>
          </a:p>
        </p:txBody>
      </p:sp>
      <p:sp>
        <p:nvSpPr>
          <p:cNvPr id="13318" name="Rectangle 7"/>
          <p:cNvSpPr/>
          <p:nvPr/>
        </p:nvSpPr>
        <p:spPr>
          <a:xfrm>
            <a:off x="6168390" y="1449705"/>
            <a:ext cx="1962150" cy="517525"/>
          </a:xfrm>
          <a:prstGeom prst="rect">
            <a:avLst/>
          </a:prstGeom>
          <a:noFill/>
          <a:ln w="9525">
            <a:noFill/>
          </a:ln>
        </p:spPr>
        <p:txBody>
          <a:bodyPr vert="horz" wrap="none" anchor="t">
            <a:spAutoFit/>
          </a:bodyPr>
          <a:lstStyle/>
          <a:p>
            <a:r>
              <a:rPr lang="zh-CN" altLang="en-US" sz="2800">
                <a:latin typeface="Arial" panose="020B0604020202020204" charset="-76"/>
              </a:rPr>
              <a:t>次声波武器</a:t>
            </a:r>
          </a:p>
        </p:txBody>
      </p:sp>
      <p:pic>
        <p:nvPicPr>
          <p:cNvPr id="13319" name="Picture 8" descr="bc6">
            <a:hlinkClick r:id="rId9" action="ppaction://hlinkfile"/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009640" y="1983105"/>
            <a:ext cx="2520950" cy="208756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3320" name="Picture 2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97890" y="4215130"/>
            <a:ext cx="4716463" cy="25209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3321" name="Text Box 3"/>
          <p:cNvSpPr txBox="1"/>
          <p:nvPr/>
        </p:nvSpPr>
        <p:spPr>
          <a:xfrm>
            <a:off x="5650865" y="4719955"/>
            <a:ext cx="3453765" cy="52197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r>
              <a:rPr lang="zh-CN" altLang="en-US" sz="2800">
                <a:latin typeface="Arial" panose="020B0604020202020204" charset="-76"/>
                <a:ea typeface="黑体" panose="02010609060101010101" pitchFamily="2" charset="-122"/>
              </a:rPr>
              <a:t>超声的“破碎”能力</a:t>
            </a:r>
          </a:p>
        </p:txBody>
      </p:sp>
      <p:sp>
        <p:nvSpPr>
          <p:cNvPr id="13322" name="Rectangle 4"/>
          <p:cNvSpPr/>
          <p:nvPr/>
        </p:nvSpPr>
        <p:spPr>
          <a:xfrm>
            <a:off x="5720715" y="5942330"/>
            <a:ext cx="2736850" cy="579438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r>
              <a:rPr lang="zh-CN" altLang="en-US" sz="3200">
                <a:solidFill>
                  <a:srgbClr val="FF0000"/>
                </a:solidFill>
                <a:latin typeface="Arial" panose="020B0604020202020204" charset="-76"/>
                <a:ea typeface="黑体" panose="02010609060101010101" pitchFamily="2" charset="-122"/>
              </a:rPr>
              <a:t>使油和水混合</a:t>
            </a:r>
          </a:p>
        </p:txBody>
      </p:sp>
      <p:sp>
        <p:nvSpPr>
          <p:cNvPr id="13323" name="文本框 13322"/>
          <p:cNvSpPr txBox="1"/>
          <p:nvPr/>
        </p:nvSpPr>
        <p:spPr>
          <a:xfrm>
            <a:off x="1185228" y="903605"/>
            <a:ext cx="4674235" cy="583565"/>
          </a:xfrm>
          <a:prstGeom prst="rect">
            <a:avLst/>
          </a:prstGeom>
          <a:noFill/>
          <a:ln w="9525">
            <a:noFill/>
          </a:ln>
        </p:spPr>
        <p:txBody>
          <a:bodyPr vert="horz" wrap="none" anchor="t">
            <a:spAutoFit/>
          </a:bodyPr>
          <a:lstStyle/>
          <a:p>
            <a:r>
              <a:rPr lang="zh-CN" altLang="en-US" sz="3200" b="1">
                <a:solidFill>
                  <a:srgbClr val="0066CC"/>
                </a:solidFill>
                <a:latin typeface="Times New Roman" panose="02020603050405020304" pitchFamily="2" charset="0"/>
              </a:rPr>
              <a:t>（二）声音可以传递能量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133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2" dur="500"/>
                                        <p:tgtEl>
                                          <p:spTgt spid="13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33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33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33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33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9" dur="500"/>
                                        <p:tgtEl>
                                          <p:spTgt spid="133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2" dur="500"/>
                                        <p:tgtEl>
                                          <p:spTgt spid="133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133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6" grpId="0"/>
      <p:bldP spid="13317" grpId="0"/>
      <p:bldP spid="13318" grpId="0"/>
      <p:bldP spid="13321" grpId="0" bldLvl="0"/>
      <p:bldP spid="13322" grpId="0" bldLvl="0"/>
      <p:bldP spid="13323" grpId="0" bldLvl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 descr="图形4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279765" y="224790"/>
            <a:ext cx="592455" cy="592455"/>
          </a:xfrm>
          <a:prstGeom prst="rect">
            <a:avLst/>
          </a:prstGeom>
        </p:spPr>
      </p:pic>
      <p:sp>
        <p:nvSpPr>
          <p:cNvPr id="14338" name="Rectangle 4"/>
          <p:cNvSpPr/>
          <p:nvPr/>
        </p:nvSpPr>
        <p:spPr>
          <a:xfrm>
            <a:off x="506730" y="3529013"/>
            <a:ext cx="8131175" cy="668337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/>
          <a:lstStyle/>
          <a:p>
            <a:pPr marL="342900" indent="-342900"/>
            <a:r>
              <a:rPr lang="zh-CN" altLang="en-US" sz="2800" b="1" dirty="0">
                <a:latin typeface="Arial" panose="020B0604020202020204" charset="-76"/>
              </a:rPr>
              <a:t>你身边还有什么利用声音传递信息的例子？</a:t>
            </a:r>
          </a:p>
        </p:txBody>
      </p:sp>
      <p:sp>
        <p:nvSpPr>
          <p:cNvPr id="14339" name="Rectangle 5"/>
          <p:cNvSpPr/>
          <p:nvPr/>
        </p:nvSpPr>
        <p:spPr>
          <a:xfrm>
            <a:off x="506730" y="4367213"/>
            <a:ext cx="8229600" cy="53340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/>
          <a:lstStyle/>
          <a:p>
            <a:pPr marL="342900" indent="-342900"/>
            <a:r>
              <a:rPr lang="zh-CN" altLang="en-US" sz="2800" b="1" dirty="0">
                <a:latin typeface="Arial" panose="020B0604020202020204" charset="-76"/>
              </a:rPr>
              <a:t>你身边还有什么利用声音传递能量的例子？</a:t>
            </a:r>
          </a:p>
        </p:txBody>
      </p:sp>
      <p:pic>
        <p:nvPicPr>
          <p:cNvPr id="14340" name="Picture 6"/>
          <p:cNvPicPr>
            <a:picLocks noChangeAspect="1"/>
          </p:cNvPicPr>
          <p:nvPr/>
        </p:nvPicPr>
        <p:blipFill>
          <a:blip r:embed="rId5"/>
          <a:srcRect l="7385" t="36888" r="64308" b="53952"/>
          <a:stretch>
            <a:fillRect/>
          </a:stretch>
        </p:blipFill>
        <p:spPr>
          <a:xfrm>
            <a:off x="357505" y="1930400"/>
            <a:ext cx="2663825" cy="1258888"/>
          </a:xfrm>
          <a:prstGeom prst="rect">
            <a:avLst/>
          </a:prstGeom>
          <a:noFill/>
          <a:ln w="9525">
            <a:noFill/>
          </a:ln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8" grpId="0"/>
      <p:bldP spid="1433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" name="单圆角矩形 5"/>
          <p:cNvSpPr/>
          <p:nvPr/>
        </p:nvSpPr>
        <p:spPr>
          <a:xfrm>
            <a:off x="-24130" y="153670"/>
            <a:ext cx="3724910" cy="770255"/>
          </a:xfrm>
          <a:custGeom>
            <a:avLst/>
            <a:gdLst>
              <a:gd name="txL" fmla="*/ 0 w 3816424"/>
              <a:gd name="txT" fmla="*/ 0 h 1263290"/>
              <a:gd name="txR" fmla="*/ 3816424 w 3816424"/>
              <a:gd name="txB" fmla="*/ 1263290 h 1263290"/>
            </a:gdLst>
            <a:ahLst/>
            <a:cxnLst>
              <a:cxn ang="0">
                <a:pos x="0" y="0"/>
              </a:cxn>
              <a:cxn ang="0">
                <a:pos x="3402671" y="0"/>
              </a:cxn>
              <a:cxn ang="0">
                <a:pos x="3816424" y="413753"/>
              </a:cxn>
              <a:cxn ang="0">
                <a:pos x="3816424" y="1263290"/>
              </a:cxn>
              <a:cxn ang="0">
                <a:pos x="0" y="1263290"/>
              </a:cxn>
              <a:cxn ang="0">
                <a:pos x="0" y="0"/>
              </a:cxn>
            </a:cxnLst>
            <a:rect l="txL" t="txT" r="txR" b="txB"/>
            <a:pathLst>
              <a:path w="3816424" h="1263290">
                <a:moveTo>
                  <a:pt x="0" y="0"/>
                </a:moveTo>
                <a:lnTo>
                  <a:pt x="3402671" y="0"/>
                </a:lnTo>
                <a:cubicBezTo>
                  <a:pt x="3631180" y="0"/>
                  <a:pt x="3816424" y="185244"/>
                  <a:pt x="3816424" y="413753"/>
                </a:cubicBezTo>
                <a:lnTo>
                  <a:pt x="3816424" y="1263290"/>
                </a:lnTo>
                <a:lnTo>
                  <a:pt x="0" y="126329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6">
              <a:lumMod val="50000"/>
            </a:schemeClr>
          </a:solidFill>
          <a:ln w="9525">
            <a:noFill/>
          </a:ln>
        </p:spPr>
        <p:txBody>
          <a:bodyPr anchor="ctr"/>
          <a:lstStyle/>
          <a:p>
            <a:pPr algn="ctr"/>
            <a:endParaRPr lang="zh-CN" altLang="en-US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173" name="矩形 6"/>
          <p:cNvSpPr/>
          <p:nvPr/>
        </p:nvSpPr>
        <p:spPr>
          <a:xfrm>
            <a:off x="219710" y="476250"/>
            <a:ext cx="99695" cy="447675"/>
          </a:xfrm>
          <a:prstGeom prst="rect">
            <a:avLst/>
          </a:prstGeom>
          <a:solidFill>
            <a:srgbClr val="FFCC00"/>
          </a:solidFill>
          <a:ln w="9525">
            <a:noFill/>
          </a:ln>
        </p:spPr>
        <p:txBody>
          <a:bodyPr anchor="ctr"/>
          <a:lstStyle/>
          <a:p>
            <a:pPr algn="ctr"/>
            <a:endParaRPr lang="zh-CN" altLang="en-US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3" name="副标题 2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402590" y="371475"/>
            <a:ext cx="3408680" cy="657225"/>
          </a:xfr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Char char="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Char char="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Char char="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Char char="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Char char="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zh-CN" altLang="en-US" sz="3600"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三、归纳小结</a:t>
            </a:r>
            <a:endParaRPr lang="zh-CN" altLang="en-US" sz="3600" dirty="0"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黑体" panose="02010609060101010101" pitchFamily="2" charset="-122"/>
              <a:ea typeface="黑体" panose="02010609060101010101" pitchFamily="2" charset="-122"/>
              <a:sym typeface="+mn-ea"/>
            </a:endParaRPr>
          </a:p>
          <a:p>
            <a:pPr marL="0" indent="0">
              <a:buNone/>
            </a:pPr>
            <a:endParaRPr lang="zh-CN" altLang="en-US" sz="3600" dirty="0"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黑体" panose="02010609060101010101" pitchFamily="2" charset="-122"/>
              <a:ea typeface="黑体" panose="02010609060101010101" pitchFamily="2" charset="-122"/>
              <a:sym typeface="+mn-ea"/>
            </a:endParaRPr>
          </a:p>
          <a:p>
            <a:pPr marL="0" indent="0">
              <a:buNone/>
            </a:pPr>
            <a:endParaRPr lang="zh-CN" altLang="en-US" sz="3600" dirty="0"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黑体" panose="02010609060101010101" pitchFamily="2" charset="-122"/>
              <a:ea typeface="黑体" panose="02010609060101010101" pitchFamily="2" charset="-122"/>
              <a:sym typeface="+mn-ea"/>
            </a:endParaRPr>
          </a:p>
          <a:p>
            <a:pPr marL="0" indent="0">
              <a:buNone/>
            </a:pPr>
            <a:endParaRPr lang="zh-CN" altLang="en-US" sz="3600" b="1" kern="1200" baseline="0" dirty="0">
              <a:latin typeface="黑体" panose="02010609060101010101" pitchFamily="2" charset="-122"/>
              <a:ea typeface="黑体" panose="02010609060101010101" pitchFamily="2" charset="-122"/>
              <a:cs typeface="+mn-cs"/>
              <a:sym typeface="+mn-ea"/>
            </a:endParaRPr>
          </a:p>
          <a:p>
            <a:endParaRPr lang="zh-CN" altLang="en-US" dirty="0"/>
          </a:p>
        </p:txBody>
      </p:sp>
      <p:pic>
        <p:nvPicPr>
          <p:cNvPr id="10" name="图片 9" descr="图形4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279765" y="224790"/>
            <a:ext cx="592455" cy="592455"/>
          </a:xfrm>
          <a:prstGeom prst="rect">
            <a:avLst/>
          </a:prstGeom>
        </p:spPr>
      </p:pic>
      <p:sp>
        <p:nvSpPr>
          <p:cNvPr id="16386" name="Oval 3"/>
          <p:cNvSpPr/>
          <p:nvPr/>
        </p:nvSpPr>
        <p:spPr>
          <a:xfrm>
            <a:off x="289243" y="3102610"/>
            <a:ext cx="914400" cy="2014538"/>
          </a:xfrm>
          <a:prstGeom prst="ellipse">
            <a:avLst/>
          </a:prstGeom>
          <a:noFill/>
          <a:ln w="9525">
            <a:noFill/>
          </a:ln>
        </p:spPr>
        <p:txBody>
          <a:bodyPr vert="eaVert" wrap="none" anchor="ctr"/>
          <a:lstStyle/>
          <a:p>
            <a:r>
              <a:rPr lang="zh-CN" altLang="en-US" sz="3600" b="1" dirty="0">
                <a:latin typeface="楷体_GB2312" charset="-122"/>
                <a:ea typeface="方正行楷简体" charset="-122"/>
              </a:rPr>
              <a:t>声的利用</a:t>
            </a:r>
          </a:p>
        </p:txBody>
      </p:sp>
      <p:sp>
        <p:nvSpPr>
          <p:cNvPr id="16387" name="Oval 4"/>
          <p:cNvSpPr/>
          <p:nvPr/>
        </p:nvSpPr>
        <p:spPr>
          <a:xfrm>
            <a:off x="1737043" y="2524760"/>
            <a:ext cx="2074862" cy="914400"/>
          </a:xfrm>
          <a:prstGeom prst="ellipse">
            <a:avLst/>
          </a:prstGeom>
          <a:solidFill>
            <a:srgbClr val="BBE0E3">
              <a:alpha val="100000"/>
            </a:srgbClr>
          </a:solidFill>
          <a:ln w="9525" cap="flat" cmpd="sng">
            <a:solidFill>
              <a:srgbClr val="3D8F95"/>
            </a:solidFill>
            <a:prstDash val="solid"/>
            <a:headEnd type="none" w="med" len="med"/>
            <a:tailEnd type="none" w="med" len="med"/>
          </a:ln>
        </p:spPr>
        <p:txBody>
          <a:bodyPr vert="horz" wrap="none" anchor="ctr"/>
          <a:lstStyle/>
          <a:p>
            <a:pPr algn="ctr"/>
            <a:r>
              <a:rPr lang="zh-CN" altLang="en-US" sz="2800" b="1" dirty="0">
                <a:latin typeface="楷体_GB2312" charset="-122"/>
                <a:ea typeface="楷体_GB2312" charset="-122"/>
              </a:rPr>
              <a:t>传递信息</a:t>
            </a:r>
          </a:p>
        </p:txBody>
      </p:sp>
      <p:sp>
        <p:nvSpPr>
          <p:cNvPr id="16388" name="Oval 5"/>
          <p:cNvSpPr/>
          <p:nvPr/>
        </p:nvSpPr>
        <p:spPr>
          <a:xfrm>
            <a:off x="1813243" y="5115560"/>
            <a:ext cx="2070100" cy="914400"/>
          </a:xfrm>
          <a:prstGeom prst="ellipse">
            <a:avLst/>
          </a:prstGeom>
          <a:solidFill>
            <a:srgbClr val="BBE0E3">
              <a:alpha val="100000"/>
            </a:srgbClr>
          </a:solidFill>
          <a:ln w="9525" cap="flat" cmpd="sng">
            <a:solidFill>
              <a:srgbClr val="3D8F95"/>
            </a:solidFill>
            <a:prstDash val="solid"/>
            <a:headEnd type="none" w="med" len="med"/>
            <a:tailEnd type="none" w="med" len="med"/>
          </a:ln>
        </p:spPr>
        <p:txBody>
          <a:bodyPr vert="horz" wrap="none" anchor="ctr"/>
          <a:lstStyle/>
          <a:p>
            <a:pPr algn="ctr"/>
            <a:r>
              <a:rPr lang="zh-CN" altLang="en-US" sz="2800" b="1" dirty="0">
                <a:latin typeface="楷体_GB2312" charset="-122"/>
                <a:ea typeface="楷体_GB2312" charset="-122"/>
              </a:rPr>
              <a:t>传递能量</a:t>
            </a:r>
          </a:p>
        </p:txBody>
      </p:sp>
      <p:sp>
        <p:nvSpPr>
          <p:cNvPr id="16389" name="Oval 6"/>
          <p:cNvSpPr/>
          <p:nvPr/>
        </p:nvSpPr>
        <p:spPr>
          <a:xfrm>
            <a:off x="4502468" y="1588135"/>
            <a:ext cx="3960812" cy="685800"/>
          </a:xfrm>
          <a:prstGeom prst="ellipse">
            <a:avLst/>
          </a:prstGeom>
          <a:solidFill>
            <a:srgbClr val="BBE0E3">
              <a:alpha val="100000"/>
            </a:srgbClr>
          </a:solidFill>
          <a:ln w="9525" cap="flat" cmpd="sng">
            <a:solidFill>
              <a:srgbClr val="3D8F95"/>
            </a:solidFill>
            <a:prstDash val="solid"/>
            <a:headEnd type="none" w="med" len="med"/>
            <a:tailEnd type="none" w="med" len="med"/>
          </a:ln>
        </p:spPr>
        <p:txBody>
          <a:bodyPr vert="horz" wrap="none" anchor="ctr"/>
          <a:lstStyle/>
          <a:p>
            <a:pPr algn="ctr"/>
            <a:r>
              <a:rPr lang="zh-CN" altLang="en-US" sz="2800" b="1" dirty="0">
                <a:latin typeface="楷体_GB2312" charset="-122"/>
                <a:ea typeface="楷体_GB2312" charset="-122"/>
              </a:rPr>
              <a:t>声音的内容含义</a:t>
            </a:r>
          </a:p>
        </p:txBody>
      </p:sp>
      <p:sp>
        <p:nvSpPr>
          <p:cNvPr id="16390" name="Oval 7"/>
          <p:cNvSpPr/>
          <p:nvPr/>
        </p:nvSpPr>
        <p:spPr>
          <a:xfrm>
            <a:off x="4754880" y="5260023"/>
            <a:ext cx="3816350" cy="685800"/>
          </a:xfrm>
          <a:prstGeom prst="ellipse">
            <a:avLst/>
          </a:prstGeom>
          <a:solidFill>
            <a:srgbClr val="BBE0E3">
              <a:alpha val="100000"/>
            </a:srgbClr>
          </a:solidFill>
          <a:ln w="9525" cap="flat" cmpd="sng">
            <a:solidFill>
              <a:srgbClr val="3D8F95"/>
            </a:solidFill>
            <a:prstDash val="solid"/>
            <a:headEnd type="none" w="med" len="med"/>
            <a:tailEnd type="none" w="med" len="med"/>
          </a:ln>
        </p:spPr>
        <p:txBody>
          <a:bodyPr vert="horz" wrap="none" anchor="ctr"/>
          <a:lstStyle/>
          <a:p>
            <a:pPr algn="ctr"/>
            <a:r>
              <a:rPr lang="zh-CN" altLang="en-US" sz="2800" b="1" dirty="0">
                <a:latin typeface="楷体_GB2312" charset="-122"/>
                <a:ea typeface="楷体_GB2312" charset="-122"/>
              </a:rPr>
              <a:t>超声波的使用</a:t>
            </a:r>
          </a:p>
        </p:txBody>
      </p:sp>
      <p:sp>
        <p:nvSpPr>
          <p:cNvPr id="16391" name="AutoShape 9"/>
          <p:cNvSpPr/>
          <p:nvPr/>
        </p:nvSpPr>
        <p:spPr>
          <a:xfrm rot="10800000">
            <a:off x="3889693" y="5547360"/>
            <a:ext cx="838200" cy="152400"/>
          </a:xfrm>
          <a:prstGeom prst="leftArrow">
            <a:avLst>
              <a:gd name="adj1" fmla="val 50000"/>
              <a:gd name="adj2" fmla="val 137500"/>
            </a:avLst>
          </a:prstGeom>
          <a:solidFill>
            <a:srgbClr val="BBE0E3">
              <a:alpha val="100000"/>
            </a:srgbClr>
          </a:solidFill>
          <a:ln w="9525" cap="flat" cmpd="sng">
            <a:solidFill>
              <a:srgbClr val="3D8F95"/>
            </a:solidFill>
            <a:prstDash val="solid"/>
            <a:miter/>
            <a:headEnd type="none" w="med" len="med"/>
            <a:tailEnd type="none" w="med" len="med"/>
          </a:ln>
        </p:spPr>
        <p:txBody>
          <a:bodyPr rot="10800000" vert="horz" wrap="none" anchor="ctr"/>
          <a:lstStyle/>
          <a:p>
            <a:endParaRPr lang="zh-CN" altLang="en-US" sz="2800" b="1" dirty="0">
              <a:solidFill>
                <a:schemeClr val="bg1"/>
              </a:solidFill>
              <a:latin typeface="楷体_GB2312" charset="-122"/>
              <a:ea typeface="楷体_GB2312" charset="-122"/>
            </a:endParaRPr>
          </a:p>
        </p:txBody>
      </p:sp>
      <p:sp>
        <p:nvSpPr>
          <p:cNvPr id="16392" name="AutoShape 10"/>
          <p:cNvSpPr/>
          <p:nvPr/>
        </p:nvSpPr>
        <p:spPr>
          <a:xfrm>
            <a:off x="1203643" y="2981960"/>
            <a:ext cx="457200" cy="2590800"/>
          </a:xfrm>
          <a:prstGeom prst="leftBrace">
            <a:avLst>
              <a:gd name="adj1" fmla="val 47222"/>
              <a:gd name="adj2" fmla="val 50000"/>
            </a:avLst>
          </a:prstGeom>
          <a:noFill/>
          <a:ln w="28575" cap="flat" cmpd="sng">
            <a:solidFill>
              <a:srgbClr val="3D8F95"/>
            </a:solidFill>
            <a:prstDash val="solid"/>
            <a:headEnd type="none" w="med" len="med"/>
            <a:tailEnd type="none" w="med" len="med"/>
          </a:ln>
        </p:spPr>
        <p:txBody>
          <a:bodyPr vert="horz" wrap="none" anchor="ctr"/>
          <a:lstStyle/>
          <a:p>
            <a:endParaRPr lang="zh-CN" altLang="en-US" sz="2800" b="1" dirty="0">
              <a:solidFill>
                <a:schemeClr val="bg1"/>
              </a:solidFill>
              <a:latin typeface="楷体_GB2312" charset="-122"/>
              <a:ea typeface="楷体_GB2312" charset="-122"/>
            </a:endParaRPr>
          </a:p>
        </p:txBody>
      </p:sp>
      <p:sp>
        <p:nvSpPr>
          <p:cNvPr id="16393" name="AutoShape 12"/>
          <p:cNvSpPr/>
          <p:nvPr/>
        </p:nvSpPr>
        <p:spPr>
          <a:xfrm>
            <a:off x="3926205" y="1875473"/>
            <a:ext cx="457200" cy="2295525"/>
          </a:xfrm>
          <a:prstGeom prst="leftBrace">
            <a:avLst>
              <a:gd name="adj1" fmla="val 41840"/>
              <a:gd name="adj2" fmla="val 50000"/>
            </a:avLst>
          </a:prstGeom>
          <a:noFill/>
          <a:ln w="28575" cap="flat" cmpd="sng">
            <a:solidFill>
              <a:srgbClr val="3D8F95"/>
            </a:solidFill>
            <a:prstDash val="solid"/>
            <a:headEnd type="none" w="med" len="med"/>
            <a:tailEnd type="none" w="med" len="med"/>
          </a:ln>
        </p:spPr>
        <p:txBody>
          <a:bodyPr vert="horz" wrap="none" anchor="ctr"/>
          <a:lstStyle/>
          <a:p>
            <a:endParaRPr lang="zh-CN" altLang="en-US" sz="2800" b="1" dirty="0">
              <a:solidFill>
                <a:schemeClr val="bg1"/>
              </a:solidFill>
              <a:latin typeface="楷体_GB2312" charset="-122"/>
              <a:ea typeface="楷体_GB2312" charset="-122"/>
            </a:endParaRPr>
          </a:p>
        </p:txBody>
      </p:sp>
      <p:sp>
        <p:nvSpPr>
          <p:cNvPr id="16394" name="Oval 13"/>
          <p:cNvSpPr/>
          <p:nvPr/>
        </p:nvSpPr>
        <p:spPr>
          <a:xfrm>
            <a:off x="4502468" y="2667635"/>
            <a:ext cx="3887787" cy="685800"/>
          </a:xfrm>
          <a:prstGeom prst="ellipse">
            <a:avLst/>
          </a:prstGeom>
          <a:solidFill>
            <a:srgbClr val="BBE0E3">
              <a:alpha val="100000"/>
            </a:srgbClr>
          </a:solidFill>
          <a:ln w="9525" cap="flat" cmpd="sng">
            <a:solidFill>
              <a:srgbClr val="3D8F95"/>
            </a:solidFill>
            <a:prstDash val="solid"/>
            <a:headEnd type="none" w="med" len="med"/>
            <a:tailEnd type="none" w="med" len="med"/>
          </a:ln>
        </p:spPr>
        <p:txBody>
          <a:bodyPr vert="horz" wrap="none" anchor="ctr"/>
          <a:lstStyle/>
          <a:p>
            <a:pPr algn="ctr"/>
            <a:r>
              <a:rPr lang="zh-CN" altLang="en-US" sz="2800" b="1" dirty="0">
                <a:latin typeface="楷体_GB2312" charset="-122"/>
                <a:ea typeface="楷体_GB2312" charset="-122"/>
              </a:rPr>
              <a:t>回声测距</a:t>
            </a:r>
          </a:p>
        </p:txBody>
      </p:sp>
      <p:sp>
        <p:nvSpPr>
          <p:cNvPr id="16395" name="Oval 14"/>
          <p:cNvSpPr/>
          <p:nvPr/>
        </p:nvSpPr>
        <p:spPr>
          <a:xfrm>
            <a:off x="4429443" y="3748723"/>
            <a:ext cx="4500562" cy="865187"/>
          </a:xfrm>
          <a:prstGeom prst="ellipse">
            <a:avLst/>
          </a:prstGeom>
          <a:solidFill>
            <a:srgbClr val="BBE0E3">
              <a:alpha val="100000"/>
            </a:srgbClr>
          </a:solidFill>
          <a:ln w="9525" cap="flat" cmpd="sng">
            <a:solidFill>
              <a:srgbClr val="3D8F95"/>
            </a:solidFill>
            <a:prstDash val="solid"/>
            <a:headEnd type="none" w="med" len="med"/>
            <a:tailEnd type="none" w="med" len="med"/>
          </a:ln>
        </p:spPr>
        <p:txBody>
          <a:bodyPr vert="horz" wrap="none" anchor="ctr"/>
          <a:lstStyle/>
          <a:p>
            <a:pPr algn="ctr"/>
            <a:r>
              <a:rPr lang="en-US" altLang="x-none" sz="2800" b="1" dirty="0">
                <a:latin typeface="楷体_GB2312" charset="-122"/>
                <a:ea typeface="楷体_GB2312" charset="-122"/>
              </a:rPr>
              <a:t>B</a:t>
            </a:r>
            <a:r>
              <a:rPr lang="zh-CN" altLang="en-US" sz="2800" b="1" dirty="0">
                <a:latin typeface="楷体_GB2312" charset="-122"/>
                <a:ea typeface="楷体_GB2312" charset="-122"/>
              </a:rPr>
              <a:t>超、彩超、超声波探伤</a:t>
            </a:r>
            <a:endParaRPr lang="en-US" altLang="x-none" sz="2800" b="1" dirty="0">
              <a:latin typeface="楷体_GB2312" charset="-122"/>
              <a:ea typeface="楷体_GB2312" charset="-122"/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6" grpId="0" bldLvl="0" animBg="1"/>
      <p:bldP spid="16387" grpId="0" bldLvl="0" animBg="1"/>
      <p:bldP spid="16388" grpId="0" bldLvl="0" animBg="1"/>
      <p:bldP spid="16389" grpId="0" bldLvl="0" animBg="1"/>
      <p:bldP spid="16390" grpId="0" bldLvl="0" animBg="1"/>
      <p:bldP spid="16391" grpId="0" bldLvl="0" animBg="1"/>
      <p:bldP spid="16392" grpId="0" bldLvl="0" animBg="1"/>
      <p:bldP spid="16393" grpId="0" bldLvl="0" animBg="1"/>
      <p:bldP spid="16394" grpId="0" bldLvl="0" animBg="1"/>
      <p:bldP spid="16395" grpId="0" bldLvl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" name="单圆角矩形 5"/>
          <p:cNvSpPr/>
          <p:nvPr/>
        </p:nvSpPr>
        <p:spPr>
          <a:xfrm>
            <a:off x="-24130" y="153670"/>
            <a:ext cx="3724910" cy="770255"/>
          </a:xfrm>
          <a:custGeom>
            <a:avLst/>
            <a:gdLst>
              <a:gd name="txL" fmla="*/ 0 w 3816424"/>
              <a:gd name="txT" fmla="*/ 0 h 1263290"/>
              <a:gd name="txR" fmla="*/ 3816424 w 3816424"/>
              <a:gd name="txB" fmla="*/ 1263290 h 1263290"/>
            </a:gdLst>
            <a:ahLst/>
            <a:cxnLst>
              <a:cxn ang="0">
                <a:pos x="0" y="0"/>
              </a:cxn>
              <a:cxn ang="0">
                <a:pos x="3402671" y="0"/>
              </a:cxn>
              <a:cxn ang="0">
                <a:pos x="3816424" y="413753"/>
              </a:cxn>
              <a:cxn ang="0">
                <a:pos x="3816424" y="1263290"/>
              </a:cxn>
              <a:cxn ang="0">
                <a:pos x="0" y="1263290"/>
              </a:cxn>
              <a:cxn ang="0">
                <a:pos x="0" y="0"/>
              </a:cxn>
            </a:cxnLst>
            <a:rect l="txL" t="txT" r="txR" b="txB"/>
            <a:pathLst>
              <a:path w="3816424" h="1263290">
                <a:moveTo>
                  <a:pt x="0" y="0"/>
                </a:moveTo>
                <a:lnTo>
                  <a:pt x="3402671" y="0"/>
                </a:lnTo>
                <a:cubicBezTo>
                  <a:pt x="3631180" y="0"/>
                  <a:pt x="3816424" y="185244"/>
                  <a:pt x="3816424" y="413753"/>
                </a:cubicBezTo>
                <a:lnTo>
                  <a:pt x="3816424" y="1263290"/>
                </a:lnTo>
                <a:lnTo>
                  <a:pt x="0" y="126329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6">
              <a:lumMod val="50000"/>
            </a:schemeClr>
          </a:solidFill>
          <a:ln w="9525">
            <a:noFill/>
          </a:ln>
        </p:spPr>
        <p:txBody>
          <a:bodyPr anchor="ctr"/>
          <a:lstStyle/>
          <a:p>
            <a:pPr algn="ctr"/>
            <a:endParaRPr lang="zh-CN" altLang="en-US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173" name="矩形 6"/>
          <p:cNvSpPr/>
          <p:nvPr/>
        </p:nvSpPr>
        <p:spPr>
          <a:xfrm>
            <a:off x="219710" y="476250"/>
            <a:ext cx="99695" cy="447675"/>
          </a:xfrm>
          <a:prstGeom prst="rect">
            <a:avLst/>
          </a:prstGeom>
          <a:solidFill>
            <a:srgbClr val="FFCC00"/>
          </a:solidFill>
          <a:ln w="9525">
            <a:noFill/>
          </a:ln>
        </p:spPr>
        <p:txBody>
          <a:bodyPr anchor="ctr"/>
          <a:lstStyle/>
          <a:p>
            <a:pPr algn="ctr"/>
            <a:endParaRPr lang="zh-CN" altLang="en-US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3" name="副标题 2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402590" y="371475"/>
            <a:ext cx="3408680" cy="657225"/>
          </a:xfr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Char char="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Char char="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Char char="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Char char="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Char char="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zh-CN" altLang="en-US" sz="3600"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四、强化训练</a:t>
            </a:r>
            <a:endParaRPr lang="zh-CN" altLang="en-US" sz="3600" dirty="0"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黑体" panose="02010609060101010101" pitchFamily="2" charset="-122"/>
              <a:ea typeface="黑体" panose="02010609060101010101" pitchFamily="2" charset="-122"/>
              <a:sym typeface="+mn-ea"/>
            </a:endParaRPr>
          </a:p>
          <a:p>
            <a:pPr marL="0" indent="0">
              <a:buNone/>
            </a:pPr>
            <a:endParaRPr lang="zh-CN" altLang="en-US" sz="3600" dirty="0"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黑体" panose="02010609060101010101" pitchFamily="2" charset="-122"/>
              <a:ea typeface="黑体" panose="02010609060101010101" pitchFamily="2" charset="-122"/>
              <a:sym typeface="+mn-ea"/>
            </a:endParaRPr>
          </a:p>
          <a:p>
            <a:pPr marL="0" indent="0">
              <a:buNone/>
            </a:pPr>
            <a:endParaRPr lang="zh-CN" altLang="en-US" sz="3600" dirty="0"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黑体" panose="02010609060101010101" pitchFamily="2" charset="-122"/>
              <a:ea typeface="黑体" panose="02010609060101010101" pitchFamily="2" charset="-122"/>
              <a:sym typeface="+mn-ea"/>
            </a:endParaRPr>
          </a:p>
          <a:p>
            <a:pPr marL="0" indent="0">
              <a:buNone/>
            </a:pPr>
            <a:endParaRPr lang="zh-CN" altLang="en-US" sz="3600" dirty="0"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黑体" panose="02010609060101010101" pitchFamily="2" charset="-122"/>
              <a:ea typeface="黑体" panose="02010609060101010101" pitchFamily="2" charset="-122"/>
              <a:sym typeface="+mn-ea"/>
            </a:endParaRPr>
          </a:p>
          <a:p>
            <a:pPr marL="0" indent="0">
              <a:buNone/>
            </a:pPr>
            <a:endParaRPr lang="zh-CN" altLang="en-US" sz="3600" b="1" kern="1200" baseline="0" dirty="0">
              <a:latin typeface="黑体" panose="02010609060101010101" pitchFamily="2" charset="-122"/>
              <a:ea typeface="黑体" panose="02010609060101010101" pitchFamily="2" charset="-122"/>
              <a:cs typeface="+mn-cs"/>
              <a:sym typeface="+mn-ea"/>
            </a:endParaRPr>
          </a:p>
          <a:p>
            <a:endParaRPr lang="zh-CN" altLang="en-US" dirty="0"/>
          </a:p>
        </p:txBody>
      </p:sp>
      <p:pic>
        <p:nvPicPr>
          <p:cNvPr id="10" name="图片 9" descr="图形4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279765" y="224790"/>
            <a:ext cx="592455" cy="592455"/>
          </a:xfrm>
          <a:prstGeom prst="rect">
            <a:avLst/>
          </a:prstGeom>
        </p:spPr>
      </p:pic>
      <p:sp>
        <p:nvSpPr>
          <p:cNvPr id="15362" name="文本框 15361"/>
          <p:cNvSpPr txBox="1"/>
          <p:nvPr/>
        </p:nvSpPr>
        <p:spPr>
          <a:xfrm>
            <a:off x="641985" y="1372870"/>
            <a:ext cx="7688580" cy="156845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altLang="en-US" sz="3200" dirty="0">
                <a:solidFill>
                  <a:srgbClr val="0000FF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1.在一个两端开口的纸筒一端蒙上橡皮膜，用橡皮筋扎紧。对着火焰敲橡皮膜，火焰会_________。这说明_______________。</a:t>
            </a:r>
            <a:endParaRPr lang="zh-CN" altLang="en-US" sz="3200" dirty="0">
              <a:solidFill>
                <a:srgbClr val="0000FF"/>
              </a:solidFill>
              <a:latin typeface="Times New Roman" panose="02020603050405020304" pitchFamily="2" charset="0"/>
              <a:ea typeface="Times New Roman" panose="02020603050405020304" pitchFamily="2" charset="0"/>
            </a:endParaRPr>
          </a:p>
        </p:txBody>
      </p:sp>
      <p:sp>
        <p:nvSpPr>
          <p:cNvPr id="15363" name="Text Box 4"/>
          <p:cNvSpPr txBox="1"/>
          <p:nvPr/>
        </p:nvSpPr>
        <p:spPr>
          <a:xfrm>
            <a:off x="4356418" y="2323465"/>
            <a:ext cx="3505200" cy="579438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3200">
                <a:solidFill>
                  <a:srgbClr val="FF0000"/>
                </a:solidFill>
                <a:latin typeface="Times New Roman" panose="02020603050405020304" pitchFamily="2" charset="0"/>
                <a:ea typeface="华文行楷" pitchFamily="2" charset="-122"/>
              </a:rPr>
              <a:t>声能传递能量</a:t>
            </a:r>
          </a:p>
        </p:txBody>
      </p:sp>
      <p:sp>
        <p:nvSpPr>
          <p:cNvPr id="15364" name="Text Box 3"/>
          <p:cNvSpPr txBox="1"/>
          <p:nvPr/>
        </p:nvSpPr>
        <p:spPr>
          <a:xfrm>
            <a:off x="1177290" y="2323465"/>
            <a:ext cx="1828800" cy="579438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3200">
                <a:solidFill>
                  <a:srgbClr val="FF0000"/>
                </a:solidFill>
                <a:latin typeface="Times New Roman" panose="02020603050405020304" pitchFamily="2" charset="0"/>
                <a:ea typeface="华文行楷" pitchFamily="2" charset="-122"/>
              </a:rPr>
              <a:t>摇动</a:t>
            </a:r>
          </a:p>
        </p:txBody>
      </p:sp>
      <p:sp>
        <p:nvSpPr>
          <p:cNvPr id="15365" name="文本框 15364"/>
          <p:cNvSpPr txBox="1"/>
          <p:nvPr/>
        </p:nvSpPr>
        <p:spPr>
          <a:xfrm>
            <a:off x="641985" y="3496945"/>
            <a:ext cx="8152765" cy="267525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 dirty="0">
                <a:solidFill>
                  <a:srgbClr val="0000FF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2.以下实例中不能说明声音可以传递信息的是(        )</a:t>
            </a:r>
          </a:p>
          <a:p>
            <a:pPr>
              <a:lnSpc>
                <a:spcPct val="120000"/>
              </a:lnSpc>
            </a:pPr>
            <a:r>
              <a:rPr lang="zh-CN" altLang="en-US" sz="2800" dirty="0">
                <a:solidFill>
                  <a:srgbClr val="0000FF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 A. 铁路工人用铁锤敲击钢轨检查螺栓是否松动</a:t>
            </a:r>
          </a:p>
          <a:p>
            <a:pPr>
              <a:lnSpc>
                <a:spcPct val="120000"/>
              </a:lnSpc>
            </a:pPr>
            <a:r>
              <a:rPr lang="zh-CN" altLang="en-US" sz="2800" dirty="0">
                <a:solidFill>
                  <a:srgbClr val="0000FF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 B. 医生用听诊器诊病</a:t>
            </a:r>
          </a:p>
          <a:p>
            <a:pPr>
              <a:lnSpc>
                <a:spcPct val="120000"/>
              </a:lnSpc>
            </a:pPr>
            <a:r>
              <a:rPr lang="zh-CN" altLang="en-US" sz="2800" dirty="0">
                <a:solidFill>
                  <a:srgbClr val="0000FF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 C. 牙医用超声波给病人洁牙</a:t>
            </a:r>
          </a:p>
          <a:p>
            <a:pPr>
              <a:lnSpc>
                <a:spcPct val="120000"/>
              </a:lnSpc>
            </a:pPr>
            <a:r>
              <a:rPr lang="zh-CN" altLang="en-US" sz="2800" dirty="0">
                <a:solidFill>
                  <a:srgbClr val="0000FF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 D. 利用声呐探测海深</a:t>
            </a:r>
            <a:endParaRPr lang="zh-CN" altLang="en-US" sz="2800" dirty="0">
              <a:solidFill>
                <a:srgbClr val="0000FF"/>
              </a:solidFill>
              <a:latin typeface="Times New Roman" panose="02020603050405020304" pitchFamily="2" charset="0"/>
              <a:ea typeface="Times New Roman" panose="02020603050405020304" pitchFamily="2" charset="0"/>
            </a:endParaRPr>
          </a:p>
        </p:txBody>
      </p:sp>
      <p:sp>
        <p:nvSpPr>
          <p:cNvPr id="15366" name="文本框 15365"/>
          <p:cNvSpPr txBox="1"/>
          <p:nvPr/>
        </p:nvSpPr>
        <p:spPr>
          <a:xfrm>
            <a:off x="7999095" y="3548380"/>
            <a:ext cx="536575" cy="57785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r>
              <a:rPr lang="zh-CN" altLang="en-US" sz="3200" dirty="0">
                <a:solidFill>
                  <a:srgbClr val="FF0000"/>
                </a:solidFill>
                <a:latin typeface="Times New Roman" panose="02020603050405020304" pitchFamily="2" charset="0"/>
              </a:rPr>
              <a:t>C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3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3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3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3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800" decel="100000"/>
                                        <p:tgtEl>
                                          <p:spTgt spid="153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800" decel="100000" fill="hold"/>
                                        <p:tgtEl>
                                          <p:spTgt spid="1536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800" decel="100000" fill="hold"/>
                                        <p:tgtEl>
                                          <p:spTgt spid="153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800" decel="100000" fill="hold"/>
                                        <p:tgtEl>
                                          <p:spTgt spid="153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3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3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3" grpId="0"/>
      <p:bldP spid="15364" grpId="0"/>
      <p:bldP spid="15366" grpId="0" bldLvl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文本框 2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2781300" y="2019935"/>
            <a:ext cx="3973195" cy="1014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rIns="0" anchor="ctr" anchorCtr="0">
            <a:no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9pPr>
          </a:lstStyle>
          <a:p>
            <a:r>
              <a:rPr lang="zh-CN" altLang="en-US" sz="6600" dirty="0">
                <a:latin typeface="+mn-lt"/>
                <a:ea typeface="+mn-ea"/>
              </a:rPr>
              <a:t>本课结束</a:t>
            </a:r>
          </a:p>
        </p:txBody>
      </p:sp>
      <p:pic>
        <p:nvPicPr>
          <p:cNvPr id="7" name="图片 6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5055" y="88265"/>
            <a:ext cx="3013710" cy="21488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图片 4" descr="图形4"/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208915" y="88265"/>
            <a:ext cx="702310" cy="702310"/>
          </a:xfrm>
          <a:prstGeom prst="rect">
            <a:avLst/>
          </a:prstGeom>
        </p:spPr>
      </p:pic>
      <p:pic>
        <p:nvPicPr>
          <p:cNvPr id="2" name="图片 1" descr="1bbbc8c04cbd3f6d751ab35a97585b2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20955" y="3146425"/>
            <a:ext cx="4996180" cy="418719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" name="单圆角矩形 5"/>
          <p:cNvSpPr/>
          <p:nvPr/>
        </p:nvSpPr>
        <p:spPr>
          <a:xfrm>
            <a:off x="-24130" y="153670"/>
            <a:ext cx="3724910" cy="770255"/>
          </a:xfrm>
          <a:custGeom>
            <a:avLst/>
            <a:gdLst>
              <a:gd name="txL" fmla="*/ 0 w 3816424"/>
              <a:gd name="txT" fmla="*/ 0 h 1263290"/>
              <a:gd name="txR" fmla="*/ 3816424 w 3816424"/>
              <a:gd name="txB" fmla="*/ 1263290 h 1263290"/>
            </a:gdLst>
            <a:ahLst/>
            <a:cxnLst>
              <a:cxn ang="0">
                <a:pos x="0" y="0"/>
              </a:cxn>
              <a:cxn ang="0">
                <a:pos x="3402671" y="0"/>
              </a:cxn>
              <a:cxn ang="0">
                <a:pos x="3816424" y="413753"/>
              </a:cxn>
              <a:cxn ang="0">
                <a:pos x="3816424" y="1263290"/>
              </a:cxn>
              <a:cxn ang="0">
                <a:pos x="0" y="1263290"/>
              </a:cxn>
              <a:cxn ang="0">
                <a:pos x="0" y="0"/>
              </a:cxn>
            </a:cxnLst>
            <a:rect l="txL" t="txT" r="txR" b="txB"/>
            <a:pathLst>
              <a:path w="3816424" h="1263290">
                <a:moveTo>
                  <a:pt x="0" y="0"/>
                </a:moveTo>
                <a:lnTo>
                  <a:pt x="3402671" y="0"/>
                </a:lnTo>
                <a:cubicBezTo>
                  <a:pt x="3631180" y="0"/>
                  <a:pt x="3816424" y="185244"/>
                  <a:pt x="3816424" y="413753"/>
                </a:cubicBezTo>
                <a:lnTo>
                  <a:pt x="3816424" y="1263290"/>
                </a:lnTo>
                <a:lnTo>
                  <a:pt x="0" y="126329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6">
              <a:lumMod val="50000"/>
            </a:schemeClr>
          </a:solidFill>
          <a:ln w="9525">
            <a:noFill/>
          </a:ln>
        </p:spPr>
        <p:txBody>
          <a:bodyPr anchor="ctr"/>
          <a:lstStyle/>
          <a:p>
            <a:pPr algn="ctr"/>
            <a:endParaRPr lang="zh-CN" altLang="en-US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173" name="矩形 6"/>
          <p:cNvSpPr/>
          <p:nvPr/>
        </p:nvSpPr>
        <p:spPr>
          <a:xfrm>
            <a:off x="219710" y="476250"/>
            <a:ext cx="99695" cy="447675"/>
          </a:xfrm>
          <a:prstGeom prst="rect">
            <a:avLst/>
          </a:prstGeom>
          <a:solidFill>
            <a:srgbClr val="FFCC00"/>
          </a:solidFill>
          <a:ln w="9525">
            <a:noFill/>
          </a:ln>
        </p:spPr>
        <p:txBody>
          <a:bodyPr anchor="ctr"/>
          <a:lstStyle/>
          <a:p>
            <a:pPr algn="ctr"/>
            <a:endParaRPr lang="zh-CN" altLang="en-US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3" name="副标题 2"/>
          <p:cNvSpPr>
            <a:spLocks noGrp="1"/>
          </p:cNvSpPr>
          <p:nvPr>
            <p:ph type="subTitle" idx="4294967295"/>
            <p:custDataLst>
              <p:tags r:id="rId2"/>
            </p:custDataLst>
          </p:nvPr>
        </p:nvSpPr>
        <p:spPr>
          <a:xfrm>
            <a:off x="402590" y="371475"/>
            <a:ext cx="3408680" cy="657225"/>
          </a:xfrm>
        </p:spPr>
        <p:txBody>
          <a:bodyPr/>
          <a:lstStyle/>
          <a:p>
            <a:pPr marL="0" indent="0">
              <a:buNone/>
            </a:pPr>
            <a:r>
              <a:rPr lang="zh-CN" altLang="en-US" sz="3600"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一、新课引入</a:t>
            </a:r>
            <a:endParaRPr lang="zh-CN" altLang="en-US" sz="3600" dirty="0"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黑体" panose="02010609060101010101" pitchFamily="2" charset="-122"/>
              <a:ea typeface="黑体" panose="02010609060101010101" pitchFamily="2" charset="-122"/>
              <a:sym typeface="+mn-ea"/>
            </a:endParaRPr>
          </a:p>
          <a:p>
            <a:pPr marL="0" indent="0">
              <a:buNone/>
            </a:pPr>
            <a:endParaRPr lang="zh-CN" altLang="en-US" sz="3600" b="1" kern="1200" baseline="0" dirty="0">
              <a:latin typeface="黑体" panose="02010609060101010101" pitchFamily="2" charset="-122"/>
              <a:ea typeface="黑体" panose="02010609060101010101" pitchFamily="2" charset="-122"/>
              <a:cs typeface="+mn-cs"/>
              <a:sym typeface="+mn-ea"/>
            </a:endParaRPr>
          </a:p>
          <a:p>
            <a:endParaRPr lang="zh-CN" altLang="en-US" dirty="0"/>
          </a:p>
        </p:txBody>
      </p:sp>
      <p:pic>
        <p:nvPicPr>
          <p:cNvPr id="10" name="图片 9" descr="图形4"/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8279765" y="224790"/>
            <a:ext cx="592455" cy="592455"/>
          </a:xfrm>
          <a:prstGeom prst="rect">
            <a:avLst/>
          </a:prstGeom>
        </p:spPr>
      </p:pic>
      <p:sp>
        <p:nvSpPr>
          <p:cNvPr id="5123" name="Text Box 2"/>
          <p:cNvSpPr txBox="1"/>
          <p:nvPr/>
        </p:nvSpPr>
        <p:spPr>
          <a:xfrm>
            <a:off x="413703" y="1097280"/>
            <a:ext cx="8458200" cy="58102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3200">
                <a:solidFill>
                  <a:srgbClr val="6600FF"/>
                </a:solidFill>
                <a:latin typeface="Arial" panose="020B0604020202020204" charset="-76"/>
                <a:ea typeface="华文新魏" pitchFamily="2" charset="-122"/>
              </a:rPr>
              <a:t>下列例子是怎样利用声？声起到什么作用？</a:t>
            </a:r>
          </a:p>
        </p:txBody>
      </p:sp>
      <p:pic>
        <p:nvPicPr>
          <p:cNvPr id="5124" name="Picture 3" descr="209996_gz_00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10953" y="1746250"/>
            <a:ext cx="4295775" cy="23272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125" name="Text Box 4"/>
          <p:cNvSpPr txBox="1"/>
          <p:nvPr/>
        </p:nvSpPr>
        <p:spPr>
          <a:xfrm>
            <a:off x="5944553" y="4108450"/>
            <a:ext cx="1997075" cy="58102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 algn="ctr"/>
            <a:r>
              <a:rPr lang="zh-CN" altLang="en-US" sz="3200" dirty="0">
                <a:solidFill>
                  <a:srgbClr val="FF0000"/>
                </a:solidFill>
                <a:latin typeface="仿宋_GB2312" pitchFamily="1" charset="-122"/>
                <a:ea typeface="仿宋_GB2312" pitchFamily="1" charset="-122"/>
              </a:rPr>
              <a:t>B超检测</a:t>
            </a:r>
          </a:p>
        </p:txBody>
      </p:sp>
      <p:pic>
        <p:nvPicPr>
          <p:cNvPr id="5126" name="Picture 5" descr="20080530003455915"/>
          <p:cNvPicPr>
            <a:picLocks noChangeAspect="1"/>
          </p:cNvPicPr>
          <p:nvPr/>
        </p:nvPicPr>
        <p:blipFill>
          <a:blip r:embed="rId9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191953" y="4489450"/>
            <a:ext cx="3489325" cy="17145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127" name="Text Box 6"/>
          <p:cNvSpPr txBox="1"/>
          <p:nvPr/>
        </p:nvSpPr>
        <p:spPr>
          <a:xfrm>
            <a:off x="4649153" y="6242050"/>
            <a:ext cx="2378075" cy="58102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 algn="ctr"/>
            <a:r>
              <a:rPr lang="zh-CN" altLang="en-US" sz="3200">
                <a:solidFill>
                  <a:srgbClr val="FF0000"/>
                </a:solidFill>
                <a:latin typeface="仿宋_GB2312" pitchFamily="1" charset="-122"/>
                <a:ea typeface="仿宋_GB2312" pitchFamily="1" charset="-122"/>
              </a:rPr>
              <a:t>声波洗水果</a:t>
            </a:r>
          </a:p>
        </p:txBody>
      </p:sp>
      <p:sp>
        <p:nvSpPr>
          <p:cNvPr id="5128" name="Rectangle 7"/>
          <p:cNvSpPr/>
          <p:nvPr/>
        </p:nvSpPr>
        <p:spPr>
          <a:xfrm>
            <a:off x="1067753" y="5937250"/>
            <a:ext cx="2667000" cy="58102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 algn="ctr"/>
            <a:r>
              <a:rPr lang="zh-CN" altLang="en-US" sz="3200">
                <a:solidFill>
                  <a:srgbClr val="FF0000"/>
                </a:solidFill>
                <a:latin typeface="仿宋_GB2312" pitchFamily="1" charset="-122"/>
                <a:ea typeface="仿宋_GB2312" pitchFamily="1" charset="-122"/>
              </a:rPr>
              <a:t>声波电动牙刷</a:t>
            </a:r>
          </a:p>
        </p:txBody>
      </p:sp>
      <p:pic>
        <p:nvPicPr>
          <p:cNvPr id="5129" name="Picture 8" descr="200891750635906"/>
          <p:cNvPicPr>
            <a:picLocks noChangeAspect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29870" y="1974850"/>
            <a:ext cx="3962400" cy="3962400"/>
          </a:xfrm>
          <a:prstGeom prst="rect">
            <a:avLst/>
          </a:prstGeom>
          <a:noFill/>
          <a:ln w="9525">
            <a:noFill/>
          </a:ln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5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4" dur="500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51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0" dur="500"/>
                                        <p:tgtEl>
                                          <p:spTgt spid="51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3" grpId="0"/>
      <p:bldP spid="5125" grpId="0"/>
      <p:bldP spid="5127" grpId="0"/>
      <p:bldP spid="512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 descr="图形4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8279765" y="224790"/>
            <a:ext cx="592455" cy="592455"/>
          </a:xfrm>
          <a:prstGeom prst="rect">
            <a:avLst/>
          </a:prstGeom>
        </p:spPr>
      </p:pic>
      <p:sp>
        <p:nvSpPr>
          <p:cNvPr id="6146" name="Text Box 2"/>
          <p:cNvSpPr txBox="1"/>
          <p:nvPr/>
        </p:nvSpPr>
        <p:spPr>
          <a:xfrm>
            <a:off x="2580640" y="6010593"/>
            <a:ext cx="3581400" cy="70167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4000">
                <a:solidFill>
                  <a:srgbClr val="6600FF"/>
                </a:solidFill>
                <a:latin typeface="Arial" panose="020B0604020202020204" charset="-76"/>
                <a:ea typeface="华文新魏" pitchFamily="2" charset="-122"/>
              </a:rPr>
              <a:t>声能传递信息。</a:t>
            </a:r>
          </a:p>
        </p:txBody>
      </p:sp>
      <p:sp>
        <p:nvSpPr>
          <p:cNvPr id="6147" name="Text Box 3"/>
          <p:cNvSpPr txBox="1"/>
          <p:nvPr/>
        </p:nvSpPr>
        <p:spPr>
          <a:xfrm>
            <a:off x="1429703" y="1086168"/>
            <a:ext cx="4343400" cy="70167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4000">
                <a:solidFill>
                  <a:srgbClr val="CC0099"/>
                </a:solidFill>
                <a:latin typeface="Arial" panose="020B0604020202020204" charset="-76"/>
                <a:ea typeface="华文中宋" pitchFamily="2" charset="-122"/>
              </a:rPr>
              <a:t>声有什么作用？</a:t>
            </a:r>
          </a:p>
        </p:txBody>
      </p:sp>
      <p:pic>
        <p:nvPicPr>
          <p:cNvPr id="6148" name="Picture 6" descr="城s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4303" y="1941195"/>
            <a:ext cx="3733800" cy="2800350"/>
          </a:xfrm>
          <a:prstGeom prst="rect">
            <a:avLst/>
          </a:prstGeom>
          <a:noFill/>
          <a:ln w="57150" cap="flat" cmpd="sng">
            <a:solidFill>
              <a:schemeClr val="folHlink"/>
            </a:solidFill>
            <a:prstDash val="solid"/>
            <a:miter/>
            <a:headEnd type="none" w="med" len="med"/>
            <a:tailEnd type="none" w="med" len="med"/>
          </a:ln>
        </p:spPr>
      </p:pic>
      <p:sp>
        <p:nvSpPr>
          <p:cNvPr id="6149" name="Text Box 7">
            <a:hlinkClick r:id="rId7" action="ppaction://hlinkfile"/>
          </p:cNvPr>
          <p:cNvSpPr txBox="1"/>
          <p:nvPr/>
        </p:nvSpPr>
        <p:spPr>
          <a:xfrm>
            <a:off x="132715" y="4739958"/>
            <a:ext cx="3816350" cy="944562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r>
              <a:rPr lang="zh-CN" altLang="en-US" sz="2800" b="1">
                <a:latin typeface="Tahoma" panose="020B0604030504040204" pitchFamily="2" charset="0"/>
                <a:ea typeface="楷体" panose="02010609060101010101" pitchFamily="1" charset="-122"/>
              </a:rPr>
              <a:t>远处轰隆隆的雷声预示</a:t>
            </a:r>
          </a:p>
          <a:p>
            <a:r>
              <a:rPr lang="zh-CN" altLang="en-US" sz="2800" b="1">
                <a:latin typeface="Tahoma" panose="020B0604030504040204" pitchFamily="2" charset="0"/>
                <a:ea typeface="楷体" panose="02010609060101010101" pitchFamily="1" charset="-122"/>
              </a:rPr>
              <a:t>着一场可能的大雨。</a:t>
            </a:r>
          </a:p>
        </p:txBody>
      </p:sp>
      <p:pic>
        <p:nvPicPr>
          <p:cNvPr id="6150" name="Picture 8" descr="3a86813d857be113baa1679f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164965" y="3084195"/>
            <a:ext cx="4787900" cy="2708275"/>
          </a:xfrm>
          <a:prstGeom prst="rect">
            <a:avLst/>
          </a:prstGeom>
          <a:noFill/>
          <a:ln w="57150" cap="flat" cmpd="sng">
            <a:solidFill>
              <a:schemeClr val="folHlink"/>
            </a:solidFill>
            <a:prstDash val="solid"/>
            <a:miter/>
            <a:headEnd type="none" w="med" len="med"/>
            <a:tailEnd type="none" w="med" len="med"/>
          </a:ln>
        </p:spPr>
      </p:pic>
      <p:sp>
        <p:nvSpPr>
          <p:cNvPr id="6151" name="Rectangle 9"/>
          <p:cNvSpPr/>
          <p:nvPr/>
        </p:nvSpPr>
        <p:spPr>
          <a:xfrm>
            <a:off x="4669790" y="1931670"/>
            <a:ext cx="3953510" cy="95313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r>
              <a:rPr lang="zh-CN" altLang="en-US" sz="2800" b="1">
                <a:latin typeface="楷体_GB2312" charset="-122"/>
                <a:ea typeface="楷体" panose="02010609060101010101" pitchFamily="1" charset="-122"/>
              </a:rPr>
              <a:t>海豚利用声波识别食物，敌人和它们周围的环境。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" fill="hold"/>
                                        <p:tgtEl>
                                          <p:spTgt spid="6148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2" dur="500"/>
                                        <p:tgtEl>
                                          <p:spTgt spid="6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800" decel="100000"/>
                                        <p:tgtEl>
                                          <p:spTgt spid="61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800" decel="1000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00" decel="1000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6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500"/>
                            </p:stCondLst>
                            <p:childTnLst>
                              <p:par>
                                <p:cTn id="30" presetID="1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32" dur="2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6" grpId="0"/>
      <p:bldP spid="6149" grpId="0"/>
      <p:bldP spid="615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" name="单圆角矩形 5"/>
          <p:cNvSpPr/>
          <p:nvPr/>
        </p:nvSpPr>
        <p:spPr>
          <a:xfrm>
            <a:off x="-24130" y="153670"/>
            <a:ext cx="3724910" cy="770255"/>
          </a:xfrm>
          <a:custGeom>
            <a:avLst/>
            <a:gdLst>
              <a:gd name="txL" fmla="*/ 0 w 3816424"/>
              <a:gd name="txT" fmla="*/ 0 h 1263290"/>
              <a:gd name="txR" fmla="*/ 3816424 w 3816424"/>
              <a:gd name="txB" fmla="*/ 1263290 h 1263290"/>
            </a:gdLst>
            <a:ahLst/>
            <a:cxnLst>
              <a:cxn ang="0">
                <a:pos x="0" y="0"/>
              </a:cxn>
              <a:cxn ang="0">
                <a:pos x="3402671" y="0"/>
              </a:cxn>
              <a:cxn ang="0">
                <a:pos x="3816424" y="413753"/>
              </a:cxn>
              <a:cxn ang="0">
                <a:pos x="3816424" y="1263290"/>
              </a:cxn>
              <a:cxn ang="0">
                <a:pos x="0" y="1263290"/>
              </a:cxn>
              <a:cxn ang="0">
                <a:pos x="0" y="0"/>
              </a:cxn>
            </a:cxnLst>
            <a:rect l="txL" t="txT" r="txR" b="txB"/>
            <a:pathLst>
              <a:path w="3816424" h="1263290">
                <a:moveTo>
                  <a:pt x="0" y="0"/>
                </a:moveTo>
                <a:lnTo>
                  <a:pt x="3402671" y="0"/>
                </a:lnTo>
                <a:cubicBezTo>
                  <a:pt x="3631180" y="0"/>
                  <a:pt x="3816424" y="185244"/>
                  <a:pt x="3816424" y="413753"/>
                </a:cubicBezTo>
                <a:lnTo>
                  <a:pt x="3816424" y="1263290"/>
                </a:lnTo>
                <a:lnTo>
                  <a:pt x="0" y="126329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6">
              <a:lumMod val="50000"/>
            </a:schemeClr>
          </a:solidFill>
          <a:ln w="9525">
            <a:noFill/>
          </a:ln>
        </p:spPr>
        <p:txBody>
          <a:bodyPr anchor="ctr"/>
          <a:lstStyle/>
          <a:p>
            <a:pPr algn="ctr"/>
            <a:endParaRPr lang="zh-CN" altLang="en-US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173" name="矩形 6"/>
          <p:cNvSpPr/>
          <p:nvPr/>
        </p:nvSpPr>
        <p:spPr>
          <a:xfrm>
            <a:off x="219710" y="476250"/>
            <a:ext cx="99695" cy="447675"/>
          </a:xfrm>
          <a:prstGeom prst="rect">
            <a:avLst/>
          </a:prstGeom>
          <a:solidFill>
            <a:srgbClr val="FFCC00"/>
          </a:solidFill>
          <a:ln w="9525">
            <a:noFill/>
          </a:ln>
        </p:spPr>
        <p:txBody>
          <a:bodyPr anchor="ctr"/>
          <a:lstStyle/>
          <a:p>
            <a:pPr algn="ctr"/>
            <a:endParaRPr lang="zh-CN" altLang="en-US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3" name="副标题 2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402590" y="371475"/>
            <a:ext cx="3408680" cy="657225"/>
          </a:xfr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Char char="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Char char="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Char char="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Char char="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Char char="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zh-CN" altLang="en-US" sz="3600"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二、新课讲解</a:t>
            </a:r>
            <a:endParaRPr lang="zh-CN" altLang="en-US" sz="3600" dirty="0"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黑体" panose="02010609060101010101" pitchFamily="2" charset="-122"/>
              <a:ea typeface="黑体" panose="02010609060101010101" pitchFamily="2" charset="-122"/>
              <a:sym typeface="+mn-ea"/>
            </a:endParaRPr>
          </a:p>
          <a:p>
            <a:pPr marL="0" indent="0">
              <a:buNone/>
            </a:pPr>
            <a:endParaRPr lang="zh-CN" altLang="en-US" sz="3600" dirty="0"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黑体" panose="02010609060101010101" pitchFamily="2" charset="-122"/>
              <a:ea typeface="黑体" panose="02010609060101010101" pitchFamily="2" charset="-122"/>
              <a:sym typeface="+mn-ea"/>
            </a:endParaRPr>
          </a:p>
          <a:p>
            <a:pPr marL="0" indent="0">
              <a:buNone/>
            </a:pPr>
            <a:endParaRPr lang="zh-CN" altLang="en-US" sz="3600" b="1" kern="1200" baseline="0" dirty="0">
              <a:latin typeface="黑体" panose="02010609060101010101" pitchFamily="2" charset="-122"/>
              <a:ea typeface="黑体" panose="02010609060101010101" pitchFamily="2" charset="-122"/>
              <a:cs typeface="+mn-cs"/>
              <a:sym typeface="+mn-ea"/>
            </a:endParaRPr>
          </a:p>
          <a:p>
            <a:endParaRPr lang="zh-CN" altLang="en-US" dirty="0"/>
          </a:p>
        </p:txBody>
      </p:sp>
      <p:pic>
        <p:nvPicPr>
          <p:cNvPr id="10" name="图片 9" descr="图形4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279765" y="224790"/>
            <a:ext cx="592455" cy="592455"/>
          </a:xfrm>
          <a:prstGeom prst="rect">
            <a:avLst/>
          </a:prstGeom>
        </p:spPr>
      </p:pic>
      <p:pic>
        <p:nvPicPr>
          <p:cNvPr id="7170" name="Picture 2" descr="200525528-00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51880" y="2512695"/>
            <a:ext cx="2371725" cy="29718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171" name="Text Box 3"/>
          <p:cNvSpPr txBox="1"/>
          <p:nvPr/>
        </p:nvSpPr>
        <p:spPr>
          <a:xfrm>
            <a:off x="913130" y="1365250"/>
            <a:ext cx="5238750" cy="70675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4000" b="1">
                <a:latin typeface="华文行楷" pitchFamily="2" charset="-122"/>
                <a:ea typeface="华文行楷" pitchFamily="2" charset="-122"/>
              </a:rPr>
              <a:t>（一）声音传递信息</a:t>
            </a:r>
          </a:p>
        </p:txBody>
      </p:sp>
      <p:sp>
        <p:nvSpPr>
          <p:cNvPr id="2" name="Text Box 5"/>
          <p:cNvSpPr txBox="1"/>
          <p:nvPr/>
        </p:nvSpPr>
        <p:spPr>
          <a:xfrm>
            <a:off x="824230" y="2512695"/>
            <a:ext cx="4968875" cy="579438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 dirty="0">
                <a:solidFill>
                  <a:schemeClr val="tx2"/>
                </a:solidFill>
                <a:latin typeface="楷体_GB2312" charset="-122"/>
                <a:ea typeface="楷体_GB2312" charset="-122"/>
              </a:rPr>
              <a:t>医生通过听诊器诊断疾病。</a:t>
            </a:r>
          </a:p>
        </p:txBody>
      </p:sp>
      <p:sp>
        <p:nvSpPr>
          <p:cNvPr id="4" name="Text Box 6"/>
          <p:cNvSpPr txBox="1"/>
          <p:nvPr/>
        </p:nvSpPr>
        <p:spPr>
          <a:xfrm>
            <a:off x="751205" y="3593783"/>
            <a:ext cx="5184775" cy="106680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r>
              <a:rPr lang="zh-CN" altLang="en-US" sz="3200" dirty="0">
                <a:solidFill>
                  <a:schemeClr val="tx2"/>
                </a:solidFill>
                <a:latin typeface="楷体_GB2312" charset="-122"/>
                <a:ea typeface="楷体_GB2312" charset="-122"/>
              </a:rPr>
              <a:t>汽车修理师傅听汽车发动机</a:t>
            </a:r>
          </a:p>
          <a:p>
            <a:r>
              <a:rPr lang="zh-CN" altLang="en-US" sz="3200" dirty="0">
                <a:solidFill>
                  <a:schemeClr val="tx2"/>
                </a:solidFill>
                <a:latin typeface="楷体_GB2312" charset="-122"/>
                <a:ea typeface="楷体_GB2312" charset="-122"/>
              </a:rPr>
              <a:t>的声音判断故障。</a:t>
            </a:r>
          </a:p>
        </p:txBody>
      </p:sp>
      <p:sp>
        <p:nvSpPr>
          <p:cNvPr id="7174" name="Text Box 7"/>
          <p:cNvSpPr txBox="1"/>
          <p:nvPr/>
        </p:nvSpPr>
        <p:spPr>
          <a:xfrm>
            <a:off x="824230" y="5106670"/>
            <a:ext cx="6192838" cy="106680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r>
              <a:rPr lang="zh-CN" altLang="en-US" sz="3200">
                <a:solidFill>
                  <a:schemeClr val="tx2"/>
                </a:solidFill>
                <a:latin typeface="楷体_GB2312" charset="-122"/>
                <a:ea typeface="楷体_GB2312" charset="-122"/>
              </a:rPr>
              <a:t>铁路工人用铁锤敲击钢轨，</a:t>
            </a:r>
          </a:p>
          <a:p>
            <a:r>
              <a:rPr lang="zh-CN" altLang="en-US" sz="3200">
                <a:solidFill>
                  <a:schemeClr val="tx2"/>
                </a:solidFill>
                <a:latin typeface="楷体_GB2312" charset="-122"/>
                <a:ea typeface="楷体_GB2312" charset="-122"/>
              </a:rPr>
              <a:t>从异常的声音中发现松动的螺栓。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" fill="hold"/>
                                        <p:tgtEl>
                                          <p:spTgt spid="7170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/>
                                        <p:tgtEl>
                                          <p:spTgt spid="7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717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 descr="图形4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279765" y="224790"/>
            <a:ext cx="592455" cy="592455"/>
          </a:xfrm>
          <a:prstGeom prst="rect">
            <a:avLst/>
          </a:prstGeom>
        </p:spPr>
      </p:pic>
      <p:sp>
        <p:nvSpPr>
          <p:cNvPr id="8194" name="Text Box 2"/>
          <p:cNvSpPr txBox="1"/>
          <p:nvPr/>
        </p:nvSpPr>
        <p:spPr>
          <a:xfrm>
            <a:off x="5724525" y="1701800"/>
            <a:ext cx="3200400" cy="137160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r>
              <a:rPr lang="zh-CN" altLang="en-US" sz="2800" dirty="0">
                <a:solidFill>
                  <a:srgbClr val="FF33CC"/>
                </a:solidFill>
                <a:latin typeface="仿宋_GB2312" pitchFamily="1" charset="-122"/>
                <a:ea typeface="仿宋_GB2312" pitchFamily="1" charset="-122"/>
              </a:rPr>
              <a:t>    </a:t>
            </a:r>
            <a:r>
              <a:rPr lang="zh-CN" altLang="en-US" sz="2800" dirty="0">
                <a:solidFill>
                  <a:schemeClr val="accent1"/>
                </a:solidFill>
                <a:latin typeface="仿宋_GB2312" pitchFamily="1" charset="-122"/>
                <a:ea typeface="仿宋_GB2312" pitchFamily="1" charset="-122"/>
              </a:rPr>
              <a:t>把脉（切脉）</a:t>
            </a:r>
            <a:r>
              <a:rPr lang="zh-CN" altLang="en-US" sz="2800" dirty="0">
                <a:solidFill>
                  <a:schemeClr val="accent1"/>
                </a:solidFill>
                <a:latin typeface="Arial" panose="020B0604020202020204" charset="-76"/>
                <a:ea typeface="仿宋_GB2312" pitchFamily="1" charset="-122"/>
              </a:rPr>
              <a:t>——</a:t>
            </a:r>
            <a:r>
              <a:rPr lang="zh-CN" altLang="en-US" sz="2800" dirty="0">
                <a:solidFill>
                  <a:schemeClr val="accent1"/>
                </a:solidFill>
                <a:latin typeface="仿宋_GB2312" pitchFamily="1" charset="-122"/>
                <a:ea typeface="仿宋_GB2312" pitchFamily="1" charset="-122"/>
              </a:rPr>
              <a:t>利用声音诊病的最早的例子</a:t>
            </a:r>
          </a:p>
        </p:txBody>
      </p:sp>
      <p:pic>
        <p:nvPicPr>
          <p:cNvPr id="8195" name="Picture 3" descr="b_ADCD37440831950D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36986"/>
          <a:stretch>
            <a:fillRect/>
          </a:stretch>
        </p:blipFill>
        <p:spPr>
          <a:xfrm>
            <a:off x="918210" y="1001395"/>
            <a:ext cx="5518150" cy="5638800"/>
          </a:xfrm>
          <a:prstGeom prst="rect">
            <a:avLst/>
          </a:prstGeom>
          <a:noFill/>
          <a:ln w="9525">
            <a:noFill/>
          </a:ln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7" dur="10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2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 descr="图形4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279765" y="224790"/>
            <a:ext cx="592455" cy="592455"/>
          </a:xfrm>
          <a:prstGeom prst="rect">
            <a:avLst/>
          </a:prstGeom>
        </p:spPr>
      </p:pic>
      <p:pic>
        <p:nvPicPr>
          <p:cNvPr id="9218" name="Picture 3" descr="J3F`EP3LLAQ(VS}M5A0C]T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0685" y="1752918"/>
            <a:ext cx="4032250" cy="2232025"/>
          </a:xfrm>
          <a:prstGeom prst="rect">
            <a:avLst/>
          </a:prstGeom>
          <a:noFill/>
          <a:ln w="38100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pic>
      <p:sp>
        <p:nvSpPr>
          <p:cNvPr id="9219" name="Text Box 4"/>
          <p:cNvSpPr txBox="1"/>
          <p:nvPr/>
        </p:nvSpPr>
        <p:spPr>
          <a:xfrm>
            <a:off x="616585" y="4199255"/>
            <a:ext cx="3527425" cy="1798638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dirty="0">
                <a:latin typeface="Arial" panose="020B0604020202020204" charset="-76"/>
              </a:rPr>
              <a:t>蝙蝠靠超声波探测飞行中的障碍物和发现昆虫 ,人们利用这个现象研制了声纳。</a:t>
            </a:r>
          </a:p>
        </p:txBody>
      </p:sp>
      <p:pic>
        <p:nvPicPr>
          <p:cNvPr id="9220" name="Picture 2" descr="180_78885_5549a55bf923d6e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09198" y="1751330"/>
            <a:ext cx="3671887" cy="2225675"/>
          </a:xfrm>
          <a:prstGeom prst="rect">
            <a:avLst/>
          </a:prstGeom>
          <a:noFill/>
          <a:ln w="57150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</p:pic>
      <p:sp>
        <p:nvSpPr>
          <p:cNvPr id="9221" name="Rectangle 3"/>
          <p:cNvSpPr/>
          <p:nvPr/>
        </p:nvSpPr>
        <p:spPr>
          <a:xfrm>
            <a:off x="4864735" y="4343718"/>
            <a:ext cx="3960813" cy="1798637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ctr">
            <a:spAutoFit/>
          </a:bodyPr>
          <a:lstStyle/>
          <a:p>
            <a:r>
              <a:rPr lang="zh-CN" altLang="en-US" sz="2800" dirty="0">
                <a:latin typeface="Arial" panose="020B0604020202020204" charset="-76"/>
              </a:rPr>
              <a:t>       </a:t>
            </a:r>
            <a:r>
              <a:rPr lang="zh-CN" altLang="en-US" sz="2800" dirty="0">
                <a:solidFill>
                  <a:schemeClr val="tx2"/>
                </a:solidFill>
                <a:latin typeface="楷体_GB2312" charset="-122"/>
                <a:ea typeface="楷体_GB2312" charset="-122"/>
              </a:rPr>
              <a:t>核潜艇利用海豚仿生制造了声纳系统,使自己知道与海岸的距离,猎物的行踪,深度。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9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9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9" grpId="0" bldLvl="0"/>
      <p:bldP spid="9221" grpId="0" bldLvl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 descr="图形4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279765" y="224790"/>
            <a:ext cx="592455" cy="592455"/>
          </a:xfrm>
          <a:prstGeom prst="rect">
            <a:avLst/>
          </a:prstGeom>
        </p:spPr>
      </p:pic>
      <p:pic>
        <p:nvPicPr>
          <p:cNvPr id="10242" name="Picture 2" descr="20060723005202554"/>
          <p:cNvPicPr>
            <a:picLocks noChangeAspect="1"/>
          </p:cNvPicPr>
          <p:nvPr/>
        </p:nvPicPr>
        <p:blipFill>
          <a:blip r:embed="rId5"/>
          <a:srcRect t="2524"/>
          <a:stretch>
            <a:fillRect/>
          </a:stretch>
        </p:blipFill>
        <p:spPr>
          <a:xfrm>
            <a:off x="107950" y="2804478"/>
            <a:ext cx="8928100" cy="2881312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243" name="Text Box 3"/>
          <p:cNvSpPr txBox="1"/>
          <p:nvPr/>
        </p:nvSpPr>
        <p:spPr>
          <a:xfrm>
            <a:off x="250825" y="2301240"/>
            <a:ext cx="8534400" cy="51752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r>
              <a:rPr lang="zh-CN" altLang="en-US" sz="2800" dirty="0">
                <a:solidFill>
                  <a:schemeClr val="tx2"/>
                </a:solidFill>
                <a:latin typeface="Arial" panose="020B0604020202020204" charset="-76"/>
              </a:rPr>
              <a:t>根据回声到来的方位和时间,来确定目标的位置和距离。</a:t>
            </a:r>
          </a:p>
        </p:txBody>
      </p:sp>
      <p:sp>
        <p:nvSpPr>
          <p:cNvPr id="10244" name="Text Box 5"/>
          <p:cNvSpPr txBox="1"/>
          <p:nvPr/>
        </p:nvSpPr>
        <p:spPr>
          <a:xfrm>
            <a:off x="1547813" y="1437640"/>
            <a:ext cx="2971800" cy="70675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r>
              <a:rPr lang="zh-CN" altLang="en-US" sz="4000" dirty="0">
                <a:solidFill>
                  <a:schemeClr val="accent1"/>
                </a:solidFill>
                <a:latin typeface="Arial" panose="020B0604020202020204" charset="-76"/>
              </a:rPr>
              <a:t>回声定位</a:t>
            </a:r>
          </a:p>
        </p:txBody>
      </p:sp>
    </p:spTree>
    <p:custDataLst>
      <p:tags r:id="rId1"/>
    </p:custData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 descr="图形4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8279765" y="224790"/>
            <a:ext cx="592455" cy="592455"/>
          </a:xfrm>
          <a:prstGeom prst="rect">
            <a:avLst/>
          </a:prstGeom>
        </p:spPr>
      </p:pic>
      <p:pic>
        <p:nvPicPr>
          <p:cNvPr id="11266" name="Picture 2" descr="s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3240" y="1648460"/>
            <a:ext cx="3600450" cy="230346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1267" name="Text Box 3"/>
          <p:cNvSpPr txBox="1"/>
          <p:nvPr/>
        </p:nvSpPr>
        <p:spPr>
          <a:xfrm>
            <a:off x="667703" y="4166235"/>
            <a:ext cx="3505200" cy="82232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r>
              <a:rPr lang="zh-CN" altLang="en-US" sz="2400" b="1" dirty="0">
                <a:solidFill>
                  <a:srgbClr val="FF33CC"/>
                </a:solidFill>
                <a:latin typeface="仿宋_GB2312" pitchFamily="1" charset="-122"/>
                <a:ea typeface="仿宋_GB2312" pitchFamily="1" charset="-122"/>
              </a:rPr>
              <a:t>    超声波诊断仪(B超)检查、治疗疾病</a:t>
            </a:r>
          </a:p>
        </p:txBody>
      </p:sp>
      <p:pic>
        <p:nvPicPr>
          <p:cNvPr id="11268" name="Picture 4" descr="W02007030761057670002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203190" y="1142048"/>
            <a:ext cx="3352800" cy="321468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1269" name="Text Box 5"/>
          <p:cNvSpPr txBox="1"/>
          <p:nvPr/>
        </p:nvSpPr>
        <p:spPr>
          <a:xfrm>
            <a:off x="4915853" y="4383723"/>
            <a:ext cx="3376612" cy="45720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 algn="ctr"/>
            <a:r>
              <a:rPr lang="zh-CN" altLang="en-US" sz="2400" b="1" dirty="0">
                <a:solidFill>
                  <a:srgbClr val="FF33CC"/>
                </a:solidFill>
                <a:latin typeface="仿宋_GB2312" pitchFamily="1" charset="-122"/>
                <a:ea typeface="仿宋_GB2312" pitchFamily="1" charset="-122"/>
              </a:rPr>
              <a:t>胎儿的B超图像</a:t>
            </a:r>
          </a:p>
        </p:txBody>
      </p:sp>
      <p:sp>
        <p:nvSpPr>
          <p:cNvPr id="11270" name="Text Box 6"/>
          <p:cNvSpPr txBox="1"/>
          <p:nvPr/>
        </p:nvSpPr>
        <p:spPr>
          <a:xfrm>
            <a:off x="883603" y="5102860"/>
            <a:ext cx="7543800" cy="137160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 dirty="0">
                <a:solidFill>
                  <a:srgbClr val="0000FF"/>
                </a:solidFill>
                <a:latin typeface="楷体" panose="02010609060101010101" pitchFamily="1" charset="-122"/>
                <a:ea typeface="楷体" panose="02010609060101010101" pitchFamily="1" charset="-122"/>
              </a:rPr>
              <a:t>    超声探查对人体没有伤害。利用超声波为孕妇做常规检查，可以确定胎儿的发育状况。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1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11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1127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7" grpId="0"/>
      <p:bldP spid="11269" grpId="0"/>
      <p:bldP spid="1127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 descr="图形4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279765" y="224790"/>
            <a:ext cx="592455" cy="592455"/>
          </a:xfrm>
          <a:prstGeom prst="rect">
            <a:avLst/>
          </a:prstGeom>
        </p:spPr>
      </p:pic>
      <p:sp>
        <p:nvSpPr>
          <p:cNvPr id="12290" name="Rectangle 2"/>
          <p:cNvSpPr>
            <a:spLocks noGrp="1"/>
          </p:cNvSpPr>
          <p:nvPr/>
        </p:nvSpPr>
        <p:spPr>
          <a:xfrm>
            <a:off x="1091248" y="1196975"/>
            <a:ext cx="7127875" cy="114300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ctr"/>
          <a:lstStyle>
            <a:lvl1pPr marL="0" lvl="0" indent="0" algn="l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1" u="none" kern="1200" baseline="0">
                <a:solidFill>
                  <a:schemeClr val="bg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1pPr>
          </a:lstStyle>
          <a:p>
            <a:pPr lvl="0" algn="l" eaLnBrk="1" hangingPunct="1"/>
            <a:r>
              <a:rPr lang="zh-CN" altLang="en-US" sz="3200">
                <a:solidFill>
                  <a:srgbClr val="0000FF"/>
                </a:solidFill>
              </a:rPr>
              <a:t>以上这些例子说明了声音能传递信息。 </a:t>
            </a:r>
          </a:p>
        </p:txBody>
      </p:sp>
      <p:sp>
        <p:nvSpPr>
          <p:cNvPr id="12291" name="Rectangle 4"/>
          <p:cNvSpPr/>
          <p:nvPr/>
        </p:nvSpPr>
        <p:spPr>
          <a:xfrm>
            <a:off x="447040" y="4508500"/>
            <a:ext cx="8261350" cy="129540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/>
          <a:lstStyle/>
          <a:p>
            <a:pPr marL="342900" indent="-342900">
              <a:spcBef>
                <a:spcPct val="20000"/>
              </a:spcBef>
            </a:pPr>
            <a:r>
              <a:rPr lang="zh-CN" altLang="en-US" sz="3200" dirty="0">
                <a:solidFill>
                  <a:srgbClr val="FF0066"/>
                </a:solidFill>
                <a:latin typeface="Arial" panose="020B0604020202020204" charset="-76"/>
              </a:rPr>
              <a:t>水波是一种波动，水波能传递能量。</a:t>
            </a:r>
            <a:endParaRPr lang="zh-CN" altLang="en-US" sz="3200" dirty="0">
              <a:solidFill>
                <a:srgbClr val="FF0066"/>
              </a:solidFill>
              <a:latin typeface="Arial" panose="020B0604020202020204" charset="-76"/>
              <a:ea typeface="楷体_GB2312" charset="-122"/>
            </a:endParaRPr>
          </a:p>
          <a:p>
            <a:pPr marL="342900" indent="-342900">
              <a:spcBef>
                <a:spcPct val="20000"/>
              </a:spcBef>
            </a:pPr>
            <a:r>
              <a:rPr lang="zh-CN" altLang="en-US" sz="3200" dirty="0">
                <a:solidFill>
                  <a:srgbClr val="6600FF"/>
                </a:solidFill>
                <a:latin typeface="Arial" panose="020B0604020202020204" charset="-76"/>
              </a:rPr>
              <a:t>声波也是一种波动，那么,声波能传递能量吗？</a:t>
            </a:r>
          </a:p>
        </p:txBody>
      </p:sp>
      <p:sp>
        <p:nvSpPr>
          <p:cNvPr id="12292" name="Rectangle 5"/>
          <p:cNvSpPr/>
          <p:nvPr/>
        </p:nvSpPr>
        <p:spPr>
          <a:xfrm>
            <a:off x="3178810" y="2278380"/>
            <a:ext cx="5693410" cy="215836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>
                <a:latin typeface="Arial" panose="020B0604020202020204" charset="-76"/>
              </a:rPr>
              <a:t>把一块石头扔进水里，可以看到一圈一圈的水波向四周散去，水面上的树叶也随之起伏。这说明石头 的能量通过水波传给了树叶。</a:t>
            </a:r>
          </a:p>
        </p:txBody>
      </p:sp>
      <p:pic>
        <p:nvPicPr>
          <p:cNvPr id="12293" name="Picture 6">
            <a:hlinkClick r:id="rId5"/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9085" y="2276475"/>
            <a:ext cx="2717800" cy="2155825"/>
          </a:xfrm>
          <a:prstGeom prst="rect">
            <a:avLst/>
          </a:prstGeom>
          <a:noFill/>
          <a:ln w="9525">
            <a:noFill/>
          </a:ln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1229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1229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122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122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1" grpId="0" build="p"/>
      <p:bldP spid="12292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custom"/>
  <p:tag name="KSO_WM_TEMPLATE_INDEX" val="215"/>
  <p:tag name="KSO_WM_TAG_VERSION" val="1.0"/>
  <p:tag name="KSO_WM_SLIDE_ID" val="custom596_12"/>
  <p:tag name="KSO_WM_SLIDE_INDEX" val="12"/>
  <p:tag name="KSO_WM_SLIDE_ITEM_CNT" val="2"/>
  <p:tag name="KSO_WM_SLIDE_LAYOUT" val="a_b_e"/>
  <p:tag name="KSO_WM_SLIDE_LAYOUT_CNT" val="1_1_1"/>
  <p:tag name="KSO_WM_SLIDE_TYPE" val="sectionTitle"/>
  <p:tag name="KSO_WM_BEAUTIFY_FLAG" val="#wm#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4、5、9、12、18、23、25、26、27、29"/>
  <p:tag name="KSO_WM_TEMPLATE_CATEGORY" val="custom"/>
  <p:tag name="KSO_WM_TEMPLATE_INDEX" val="215"/>
  <p:tag name="KSO_WM_TAG_VERSION" val="1.0"/>
  <p:tag name="KSO_WM_SLIDE_ID" val="custom596_1"/>
  <p:tag name="KSO_WM_SLIDE_INDEX" val="1"/>
  <p:tag name="KSO_WM_SLIDE_ITEM_CNT" val="2"/>
  <p:tag name="KSO_WM_SLIDE_LAYOUT" val="a_b"/>
  <p:tag name="KSO_WM_SLIDE_LAYOUT_CNT" val="1_1"/>
  <p:tag name="KSO_WM_SLIDE_TYPE" val="title"/>
  <p:tag name="KSO_WM_BEAUTIFY_FLAG" val="#wm#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4、5、9、12、18、23、25、26、27、29"/>
  <p:tag name="KSO_WM_TEMPLATE_CATEGORY" val="custom"/>
  <p:tag name="KSO_WM_TEMPLATE_INDEX" val="215"/>
  <p:tag name="KSO_WM_TAG_VERSION" val="1.0"/>
  <p:tag name="KSO_WM_SLIDE_ID" val="custom596_1"/>
  <p:tag name="KSO_WM_SLIDE_INDEX" val="1"/>
  <p:tag name="KSO_WM_SLIDE_ITEM_CNT" val="2"/>
  <p:tag name="KSO_WM_SLIDE_LAYOUT" val="a_b"/>
  <p:tag name="KSO_WM_SLIDE_LAYOUT_CNT" val="1_1"/>
  <p:tag name="KSO_WM_SLIDE_TYPE" val="title"/>
  <p:tag name="KSO_WM_BEAUTIFY_FLAG" val="#wm#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4、5、9、12、18、23、25、26、27、29"/>
  <p:tag name="KSO_WM_TEMPLATE_CATEGORY" val="custom"/>
  <p:tag name="KSO_WM_TEMPLATE_INDEX" val="215"/>
  <p:tag name="KSO_WM_TAG_VERSION" val="1.0"/>
  <p:tag name="KSO_WM_SLIDE_ID" val="custom596_1"/>
  <p:tag name="KSO_WM_SLIDE_INDEX" val="1"/>
  <p:tag name="KSO_WM_SLIDE_ITEM_CNT" val="2"/>
  <p:tag name="KSO_WM_SLIDE_LAYOUT" val="a_b"/>
  <p:tag name="KSO_WM_SLIDE_LAYOUT_CNT" val="1_1"/>
  <p:tag name="KSO_WM_SLIDE_TYPE" val="title"/>
  <p:tag name="KSO_WM_BEAUTIFY_FLAG" val="#wm#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4、5、9、12、18、23、25、26、27、29"/>
  <p:tag name="KSO_WM_TEMPLATE_CATEGORY" val="custom"/>
  <p:tag name="KSO_WM_TEMPLATE_INDEX" val="215"/>
  <p:tag name="KSO_WM_TAG_VERSION" val="1.0"/>
  <p:tag name="KSO_WM_SLIDE_ID" val="custom596_1"/>
  <p:tag name="KSO_WM_SLIDE_INDEX" val="1"/>
  <p:tag name="KSO_WM_SLIDE_ITEM_CNT" val="2"/>
  <p:tag name="KSO_WM_SLIDE_LAYOUT" val="a_b"/>
  <p:tag name="KSO_WM_SLIDE_LAYOUT_CNT" val="1_1"/>
  <p:tag name="KSO_WM_SLIDE_TYPE" val="title"/>
  <p:tag name="KSO_WM_BEAUTIFY_FLAG" val="#wm#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4、5、9、12、18、23、25、26、27、29"/>
  <p:tag name="KSO_WM_TEMPLATE_CATEGORY" val="custom"/>
  <p:tag name="KSO_WM_TEMPLATE_INDEX" val="215"/>
  <p:tag name="KSO_WM_TAG_VERSION" val="1.0"/>
  <p:tag name="KSO_WM_SLIDE_ID" val="custom596_1"/>
  <p:tag name="KSO_WM_SLIDE_INDEX" val="1"/>
  <p:tag name="KSO_WM_SLIDE_ITEM_CNT" val="2"/>
  <p:tag name="KSO_WM_SLIDE_LAYOUT" val="a_b"/>
  <p:tag name="KSO_WM_SLIDE_LAYOUT_CNT" val="1_1"/>
  <p:tag name="KSO_WM_SLIDE_TYPE" val="title"/>
  <p:tag name="KSO_WM_BEAUTIFY_FLAG" val="#wm#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15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TEMPLATE_CATEGORY" val="custom"/>
  <p:tag name="KSO_WM_TEMPLATE_INDEX" val="596"/>
  <p:tag name="KSO_WM_UNIT_TYPE" val="b"/>
  <p:tag name="KSO_WM_UNIT_INDEX" val="1"/>
  <p:tag name="KSO_WM_UNIT_ID" val="custom596_1*b*1"/>
  <p:tag name="KSO_WM_UNIT_CLEAR" val="1"/>
  <p:tag name="KSO_WM_UNIT_LAYERLEVEL" val="1"/>
  <p:tag name="KSO_WM_UNIT_VALUE" val="66"/>
  <p:tag name="KSO_WM_UNIT_ISCONTENTSTITLE" val="0"/>
  <p:tag name="KSO_WM_UNIT_HIGHLIGHT" val="0"/>
  <p:tag name="KSO_WM_UNIT_COMPATIBLE" val="0"/>
  <p:tag name="KSO_WM_UNIT_PRESET_TEXT_INDEX" val="3"/>
  <p:tag name="KSO_WM_UNIT_PRESET_TEXT_LEN" val="17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15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TEMPLATE_CATEGORY" val="custom"/>
  <p:tag name="KSO_WM_TEMPLATE_INDEX" val="596"/>
  <p:tag name="KSO_WM_UNIT_TYPE" val="b"/>
  <p:tag name="KSO_WM_UNIT_INDEX" val="1"/>
  <p:tag name="KSO_WM_UNIT_ID" val="custom596_1*b*1"/>
  <p:tag name="KSO_WM_UNIT_CLEAR" val="1"/>
  <p:tag name="KSO_WM_UNIT_LAYERLEVEL" val="1"/>
  <p:tag name="KSO_WM_UNIT_VALUE" val="66"/>
  <p:tag name="KSO_WM_UNIT_ISCONTENTSTITLE" val="0"/>
  <p:tag name="KSO_WM_UNIT_HIGHLIGHT" val="0"/>
  <p:tag name="KSO_WM_UNIT_COMPATIBLE" val="0"/>
  <p:tag name="KSO_WM_UNIT_PRESET_TEXT_INDEX" val="3"/>
  <p:tag name="KSO_WM_UNIT_PRESET_TEXT_LEN" val="17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custom"/>
  <p:tag name="KSO_WM_TEMPLATE_INDEX" val="215"/>
  <p:tag name="KSO_WM_TAG_VERSION" val="1.0"/>
  <p:tag name="KSO_WM_SLIDE_ID" val="custom596_6"/>
  <p:tag name="KSO_WM_SLIDE_INDEX" val="6"/>
  <p:tag name="KSO_WM_SLIDE_ITEM_CNT" val="1"/>
  <p:tag name="KSO_WM_SLIDE_LAYOUT" val="a_l"/>
  <p:tag name="KSO_WM_SLIDE_LAYOUT_CNT" val="1_1"/>
  <p:tag name="KSO_WM_SLIDE_TYPE" val="contents"/>
  <p:tag name="KSO_WM_BEAUTIFY_FLAG" val="#wm#"/>
  <p:tag name="KSO_WM_DIAGRAM_GROUP_CODE" val="l1-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TEMPLATE_CATEGORY" val="custom"/>
  <p:tag name="KSO_WM_TEMPLATE_INDEX" val="596"/>
  <p:tag name="KSO_WM_UNIT_TYPE" val="a"/>
  <p:tag name="KSO_WM_UNIT_INDEX" val="1"/>
  <p:tag name="KSO_WM_UNIT_ID" val="custom596_12*a*1"/>
  <p:tag name="KSO_WM_UNIT_CLEAR" val="1"/>
  <p:tag name="KSO_WM_UNIT_LAYERLEVEL" val="1"/>
  <p:tag name="KSO_WM_UNIT_VALUE" val="13"/>
  <p:tag name="KSO_WM_UNIT_ISCONTENTSTITLE" val="0"/>
  <p:tag name="KSO_WM_UNIT_HIGHLIGHT" val="0"/>
  <p:tag name="KSO_WM_UNIT_COMPATIBLE" val="0"/>
  <p:tag name="KSO_WM_UNIT_PRESET_TEXT_INDEX" val="3"/>
  <p:tag name="KSO_WM_UNIT_PRESET_TEXT_LEN" val="17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TEMPLATE_CATEGORY" val="custom"/>
  <p:tag name="KSO_WM_TEMPLATE_INDEX" val="596"/>
  <p:tag name="KSO_WM_UNIT_TYPE" val="l_h_f"/>
  <p:tag name="KSO_WM_UNIT_INDEX" val="1_1_1"/>
  <p:tag name="KSO_WM_UNIT_ID" val="custom596_6*l_h_f*1_1_1"/>
  <p:tag name="KSO_WM_UNIT_CLEAR" val="1"/>
  <p:tag name="KSO_WM_UNIT_LAYERLEVEL" val="1_1_1"/>
  <p:tag name="KSO_WM_UNIT_VALUE" val="36"/>
  <p:tag name="KSO_WM_UNIT_HIGHLIGHT" val="0"/>
  <p:tag name="KSO_WM_UNIT_COMPATIBLE" val="0"/>
  <p:tag name="KSO_WM_UNIT_PRESET_TEXT_INDEX" val="3"/>
  <p:tag name="KSO_WM_UNIT_PRESET_TEXT_LEN" val="17"/>
  <p:tag name="KSO_WM_DIAGRAM_GROUP_CODE" val="l1-1"/>
  <p:tag name="KSO_WM_UNIT_TEXT_FILL_FORE_SCHEMECOLOR_INDEX" val="13"/>
  <p:tag name="KSO_WM_UNIT_TEXT_FILL_TYPE" val="1"/>
  <p:tag name="KSO_WM_UNIT_USESOURCEFORMAT_APPLY" val="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5142203"/>
  <p:tag name="MH_LIBRARY" val="GRAPHIC"/>
  <p:tag name="MH_ORDER" val="图片 6"/>
  <p:tag name="KSO_WM_TAG_VERSION" val="1.0"/>
  <p:tag name="KSO_WM_BEAUTIFY_FLAG" val="#wm#"/>
  <p:tag name="KSO_WM_UNIT_TYPE" val="i"/>
  <p:tag name="KSO_WM_UNIT_ID" val="258*i*0"/>
  <p:tag name="KSO_WM_TEMPLATE_CATEGORY" val="custom"/>
  <p:tag name="KSO_WM_TEMPLATE_INDEX" val="160115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4、5、9、12、18、23、25、26、27、29"/>
  <p:tag name="KSO_WM_TEMPLATE_CATEGORY" val="custom"/>
  <p:tag name="KSO_WM_TEMPLATE_INDEX" val="215"/>
  <p:tag name="KSO_WM_TAG_VERSION" val="1.0"/>
  <p:tag name="KSO_WM_SLIDE_ID" val="custom596_1"/>
  <p:tag name="KSO_WM_SLIDE_INDEX" val="1"/>
  <p:tag name="KSO_WM_SLIDE_ITEM_CNT" val="2"/>
  <p:tag name="KSO_WM_SLIDE_LAYOUT" val="a_b"/>
  <p:tag name="KSO_WM_SLIDE_LAYOUT_CNT" val="1_1"/>
  <p:tag name="KSO_WM_SLIDE_TYPE" val="title"/>
  <p:tag name="KSO_WM_BEAUTIFY_FLAG" val="#wm#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TEMPLATE_CATEGORY" val="custom"/>
  <p:tag name="KSO_WM_TEMPLATE_INDEX" val="596"/>
  <p:tag name="KSO_WM_UNIT_TYPE" val="b"/>
  <p:tag name="KSO_WM_UNIT_INDEX" val="1"/>
  <p:tag name="KSO_WM_UNIT_ID" val="custom596_1*b*1"/>
  <p:tag name="KSO_WM_UNIT_CLEAR" val="1"/>
  <p:tag name="KSO_WM_UNIT_LAYERLEVEL" val="1"/>
  <p:tag name="KSO_WM_UNIT_VALUE" val="66"/>
  <p:tag name="KSO_WM_UNIT_ISCONTENTSTITLE" val="0"/>
  <p:tag name="KSO_WM_UNIT_HIGHLIGHT" val="0"/>
  <p:tag name="KSO_WM_UNIT_COMPATIBLE" val="0"/>
  <p:tag name="KSO_WM_UNIT_PRESET_TEXT_INDEX" val="3"/>
  <p:tag name="KSO_WM_UNIT_PRESET_TEXT_LEN" val="17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4、5、9、12、18、23、25、26、27、29"/>
  <p:tag name="KSO_WM_TEMPLATE_CATEGORY" val="custom"/>
  <p:tag name="KSO_WM_TEMPLATE_INDEX" val="215"/>
  <p:tag name="KSO_WM_TAG_VERSION" val="1.0"/>
  <p:tag name="KSO_WM_SLIDE_ID" val="custom596_1"/>
  <p:tag name="KSO_WM_SLIDE_INDEX" val="1"/>
  <p:tag name="KSO_WM_SLIDE_ITEM_CNT" val="2"/>
  <p:tag name="KSO_WM_SLIDE_LAYOUT" val="a_b"/>
  <p:tag name="KSO_WM_SLIDE_LAYOUT_CNT" val="1_1"/>
  <p:tag name="KSO_WM_SLIDE_TYPE" val="title"/>
  <p:tag name="KSO_WM_BEAUTIFY_FLAG" val="#wm#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15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TEMPLATE_CATEGORY" val="custom"/>
  <p:tag name="KSO_WM_TEMPLATE_INDEX" val="596"/>
  <p:tag name="KSO_WM_UNIT_TYPE" val="b"/>
  <p:tag name="KSO_WM_UNIT_INDEX" val="1"/>
  <p:tag name="KSO_WM_UNIT_ID" val="custom596_1*b*1"/>
  <p:tag name="KSO_WM_UNIT_CLEAR" val="1"/>
  <p:tag name="KSO_WM_UNIT_LAYERLEVEL" val="1"/>
  <p:tag name="KSO_WM_UNIT_VALUE" val="66"/>
  <p:tag name="KSO_WM_UNIT_ISCONTENTSTITLE" val="0"/>
  <p:tag name="KSO_WM_UNIT_HIGHLIGHT" val="0"/>
  <p:tag name="KSO_WM_UNIT_COMPATIBLE" val="0"/>
  <p:tag name="KSO_WM_UNIT_PRESET_TEXT_INDEX" val="3"/>
  <p:tag name="KSO_WM_UNIT_PRESET_TEXT_LEN" val="17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4、5、9、12、18、23、25、26、27、29"/>
  <p:tag name="KSO_WM_TEMPLATE_CATEGORY" val="custom"/>
  <p:tag name="KSO_WM_TEMPLATE_INDEX" val="215"/>
  <p:tag name="KSO_WM_TAG_VERSION" val="1.0"/>
  <p:tag name="KSO_WM_SLIDE_ID" val="custom596_1"/>
  <p:tag name="KSO_WM_SLIDE_INDEX" val="1"/>
  <p:tag name="KSO_WM_SLIDE_ITEM_CNT" val="2"/>
  <p:tag name="KSO_WM_SLIDE_LAYOUT" val="a_b"/>
  <p:tag name="KSO_WM_SLIDE_LAYOUT_CNT" val="1_1"/>
  <p:tag name="KSO_WM_SLIDE_TYPE" val="title"/>
  <p:tag name="KSO_WM_BEAUTIFY_FLAG" val="#wm#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4、5、9、12、18、23、25、26、27、29"/>
  <p:tag name="KSO_WM_TEMPLATE_CATEGORY" val="custom"/>
  <p:tag name="KSO_WM_TEMPLATE_INDEX" val="215"/>
  <p:tag name="KSO_WM_TAG_VERSION" val="1.0"/>
  <p:tag name="KSO_WM_SLIDE_ID" val="custom596_1"/>
  <p:tag name="KSO_WM_SLIDE_INDEX" val="1"/>
  <p:tag name="KSO_WM_SLIDE_ITEM_CNT" val="2"/>
  <p:tag name="KSO_WM_SLIDE_LAYOUT" val="a_b"/>
  <p:tag name="KSO_WM_SLIDE_LAYOUT_CNT" val="1_1"/>
  <p:tag name="KSO_WM_SLIDE_TYPE" val="title"/>
  <p:tag name="KSO_WM_BEAUTIFY_FLAG" val="#wm#"/>
</p:tagLst>
</file>

<file path=ppt/theme/theme1.xml><?xml version="1.0" encoding="utf-8"?>
<a:theme xmlns:a="http://schemas.openxmlformats.org/drawingml/2006/main" name="Office 主题">
  <a:themeElements>
    <a:clrScheme name="21515">
      <a:dk1>
        <a:srgbClr val="5F5F5F"/>
      </a:dk1>
      <a:lt1>
        <a:srgbClr val="FFFFFF"/>
      </a:lt1>
      <a:dk2>
        <a:srgbClr val="4D4D4D"/>
      </a:dk2>
      <a:lt2>
        <a:srgbClr val="FFFFFF"/>
      </a:lt2>
      <a:accent1>
        <a:srgbClr val="47B6E7"/>
      </a:accent1>
      <a:accent2>
        <a:srgbClr val="628EE3"/>
      </a:accent2>
      <a:accent3>
        <a:srgbClr val="2BC3B5"/>
      </a:accent3>
      <a:accent4>
        <a:srgbClr val="92D050"/>
      </a:accent4>
      <a:accent5>
        <a:srgbClr val="CEB9A3"/>
      </a:accent5>
      <a:accent6>
        <a:srgbClr val="FFC000"/>
      </a:accent6>
      <a:hlink>
        <a:srgbClr val="00B0F0"/>
      </a:hlink>
      <a:folHlink>
        <a:srgbClr val="AFB2B4"/>
      </a:folHlink>
    </a:clrScheme>
    <a:fontScheme name="自定义 2">
      <a:majorFont>
        <a:latin typeface="Arial"/>
        <a:ea typeface="黑体"/>
        <a:cs typeface=""/>
      </a:majorFont>
      <a:minorFont>
        <a:latin typeface="Arial"/>
        <a:ea typeface="黑体"/>
        <a:cs typeface="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772</Words>
  <Application>Microsoft Office PowerPoint</Application>
  <PresentationFormat>全屏显示(4:3)</PresentationFormat>
  <Paragraphs>77</Paragraphs>
  <Slides>14</Slides>
  <Notes>11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14</vt:i4>
      </vt:variant>
    </vt:vector>
  </HeadingPairs>
  <TitlesOfParts>
    <vt:vector size="15" baseType="lpstr"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cp:lastModifiedBy>Administrator</cp:lastModifiedBy>
  <cp:revision>72</cp:revision>
  <dcterms:created xsi:type="dcterms:W3CDTF">2015-11-16T05:18:00Z</dcterms:created>
  <dcterms:modified xsi:type="dcterms:W3CDTF">2018-06-23T23:46:28Z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2052-10.1.0.7224</vt:lpwstr>
  </property>
</Properties>
</file>