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heme/theme3.xml" ContentType="application/vnd.openxmlformats-officedocument.theme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notesSlides/notesSlide1.xml" ContentType="application/vnd.openxmlformats-officedocument.presentationml.notesSlide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notesSlides/notesSlide2.xml" ContentType="application/vnd.openxmlformats-officedocument.presentationml.notesSlide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notesSlides/notesSlide3.xml" ContentType="application/vnd.openxmlformats-officedocument.presentationml.notesSlide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4" r:id="rId2"/>
  </p:sldMasterIdLst>
  <p:notesMasterIdLst>
    <p:notesMasterId r:id="rId30"/>
  </p:notesMasterIdLst>
  <p:sldIdLst>
    <p:sldId id="626" r:id="rId3"/>
    <p:sldId id="627" r:id="rId4"/>
    <p:sldId id="910" r:id="rId5"/>
    <p:sldId id="914" r:id="rId6"/>
    <p:sldId id="911" r:id="rId7"/>
    <p:sldId id="918" r:id="rId8"/>
    <p:sldId id="920" r:id="rId9"/>
    <p:sldId id="921" r:id="rId10"/>
    <p:sldId id="922" r:id="rId11"/>
    <p:sldId id="923" r:id="rId12"/>
    <p:sldId id="924" r:id="rId13"/>
    <p:sldId id="927" r:id="rId14"/>
    <p:sldId id="912" r:id="rId15"/>
    <p:sldId id="956" r:id="rId16"/>
    <p:sldId id="957" r:id="rId17"/>
    <p:sldId id="959" r:id="rId18"/>
    <p:sldId id="960" r:id="rId19"/>
    <p:sldId id="961" r:id="rId20"/>
    <p:sldId id="962" r:id="rId21"/>
    <p:sldId id="963" r:id="rId22"/>
    <p:sldId id="964" r:id="rId23"/>
    <p:sldId id="965" r:id="rId24"/>
    <p:sldId id="968" r:id="rId25"/>
    <p:sldId id="866" r:id="rId26"/>
    <p:sldId id="967" r:id="rId27"/>
    <p:sldId id="966" r:id="rId28"/>
    <p:sldId id="970" r:id="rId29"/>
  </p:sldIdLst>
  <p:sldSz cx="12192000" cy="6858000"/>
  <p:notesSz cx="6858000" cy="9144000"/>
  <p:embeddedFontLst>
    <p:embeddedFont>
      <p:font typeface="方正黑体简体" panose="02010600030101010101" charset="-122"/>
      <p:regular r:id="rId31"/>
    </p:embeddedFont>
    <p:embeddedFont>
      <p:font typeface="Garamond" panose="02020404030301010803" pitchFamily="18" charset="0"/>
      <p:regular r:id="rId32"/>
      <p:bold r:id="rId33"/>
      <p:italic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等线" panose="02010600030101010101" pitchFamily="2" charset="-122"/>
      <p:regular r:id="rId37"/>
      <p:bold r:id="rId38"/>
    </p:embeddedFont>
    <p:embeddedFont>
      <p:font typeface="黑体" panose="02010609060101010101" pitchFamily="49" charset="-122"/>
      <p:regular r:id="rId39"/>
    </p:embeddedFont>
    <p:embeddedFont>
      <p:font typeface="微软雅黑" panose="020B0503020204020204" pitchFamily="34" charset="-122"/>
      <p:regular r:id="rId40"/>
      <p:bold r:id="rId41"/>
    </p:embeddedFont>
  </p:embeddedFontLst>
  <p:custDataLst>
    <p:tags r:id="rId4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778" userDrawn="1">
          <p15:clr>
            <a:srgbClr val="A4A3A4"/>
          </p15:clr>
        </p15:guide>
        <p15:guide id="2" orient="horz" pos="4052" userDrawn="1">
          <p15:clr>
            <a:srgbClr val="A4A3A4"/>
          </p15:clr>
        </p15:guide>
        <p15:guide id="3" pos="5047" userDrawn="1">
          <p15:clr>
            <a:srgbClr val="A4A3A4"/>
          </p15:clr>
        </p15:guide>
        <p15:guide id="4" pos="74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xkb1.com" initials="" lastIdx="0" clrIdx="0"/>
  <p:cmAuthor id="7" name="1206988966@qq.com" initials="1" lastIdx="0" clrIdx="2"/>
  <p:cmAuthor id="1" name="幸全" initials="幸" lastIdx="0" clrIdx="0"/>
  <p:cmAuthor id="8" name="姜伟光" initials="姜" lastIdx="0" clrIdx="0"/>
  <p:cmAuthor id="2" name="作者" initials="作" lastIdx="0" clrIdx="2"/>
  <p:cmAuthor id="9" name="dongyu" initials="d" lastIdx="0" clrIdx="8"/>
  <p:cmAuthor id="3" name="Tao Tao" initials="T" lastIdx="0" clrIdx="0"/>
  <p:cmAuthor id="10" name="houyanan21" initials="h" lastIdx="0" clrIdx="9"/>
  <p:cmAuthor id="4" name="新课标第一网" initials="新" lastIdx="0" clrIdx="0"/>
  <p:cmAuthor id="5" name="zengl" initials="z" lastIdx="0" clrIdx="4"/>
  <p:cmAuthor id="6" name="ming qiu" initials="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47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42" y="91"/>
      </p:cViewPr>
      <p:guideLst>
        <p:guide pos="3778"/>
        <p:guide orient="horz" pos="4052"/>
        <p:guide pos="5047"/>
        <p:guide pos="740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19.xml"/><Relationship Id="rId7" Type="http://schemas.openxmlformats.org/officeDocument/2006/relationships/tags" Target="../tags/tag223.xml"/><Relationship Id="rId2" Type="http://schemas.openxmlformats.org/officeDocument/2006/relationships/tags" Target="../tags/tag218.xml"/><Relationship Id="rId1" Type="http://schemas.openxmlformats.org/officeDocument/2006/relationships/theme" Target="../theme/theme3.xml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4" Type="http://schemas.openxmlformats.org/officeDocument/2006/relationships/tags" Target="../tags/tag2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4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400.xml"/><Relationship Id="rId1" Type="http://schemas.openxmlformats.org/officeDocument/2006/relationships/tags" Target="../tags/tag399.xml"/><Relationship Id="rId4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416.xml"/><Relationship Id="rId1" Type="http://schemas.openxmlformats.org/officeDocument/2006/relationships/tags" Target="../tags/tag415.xml"/><Relationship Id="rId4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>
              <a:lnSpc>
                <a:spcPts val="3000"/>
              </a:lnSpc>
              <a:defRPr/>
            </a:pPr>
            <a:r>
              <a:rPr lang="zh-CN" altLang="en-US" kern="100">
                <a:solidFill>
                  <a:prstClr val="black"/>
                </a:solidFill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左图中两个小孩或一个大人均能提起同一桶水，这两个小孩与一个大人用力的作用效果是否相同？右图中两个人共同推车换成一个人推车以相同运动状态前行时，这一个力与两个人共同推车时的那两个力有什么关系？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只在其中一根细线上挂的钩码个数为3，等于用两根细线挂的钩码个数之和。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microsoft.com/office/2007/relationships/hdphoto" Target="../media/hdphoto1.wdp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9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microsoft.com/office/2007/relationships/hdphoto" Target="../media/hdphoto1.wdp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image" Target="../media/image2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74.xml"/><Relationship Id="rId10" Type="http://schemas.openxmlformats.org/officeDocument/2006/relationships/tags" Target="../tags/tag79.xml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microsoft.com/office/2007/relationships/hdphoto" Target="../media/hdphoto1.wdp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image" Target="../media/image2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84.xml"/><Relationship Id="rId10" Type="http://schemas.openxmlformats.org/officeDocument/2006/relationships/tags" Target="../tags/tag89.xml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94.xml"/><Relationship Id="rId4" Type="http://schemas.openxmlformats.org/officeDocument/2006/relationships/tags" Target="../tags/tag9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5.xml"/><Relationship Id="rId4" Type="http://schemas.openxmlformats.org/officeDocument/2006/relationships/tags" Target="../tags/tag10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0.xml"/><Relationship Id="rId4" Type="http://schemas.openxmlformats.org/officeDocument/2006/relationships/tags" Target="../tags/tag10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9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3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4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53.xml"/><Relationship Id="rId4" Type="http://schemas.openxmlformats.org/officeDocument/2006/relationships/tags" Target="../tags/tag15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58.xml"/><Relationship Id="rId4" Type="http://schemas.openxmlformats.org/officeDocument/2006/relationships/tags" Target="../tags/tag15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68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176.xml"/><Relationship Id="rId13" Type="http://schemas.microsoft.com/office/2007/relationships/hdphoto" Target="../media/hdphoto1.wdp"/><Relationship Id="rId3" Type="http://schemas.openxmlformats.org/officeDocument/2006/relationships/tags" Target="../tags/tag171.xml"/><Relationship Id="rId7" Type="http://schemas.openxmlformats.org/officeDocument/2006/relationships/tags" Target="../tags/tag175.xml"/><Relationship Id="rId12" Type="http://schemas.openxmlformats.org/officeDocument/2006/relationships/image" Target="../media/image2.pn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73.xml"/><Relationship Id="rId10" Type="http://schemas.openxmlformats.org/officeDocument/2006/relationships/tags" Target="../tags/tag178.xml"/><Relationship Id="rId4" Type="http://schemas.openxmlformats.org/officeDocument/2006/relationships/tags" Target="../tags/tag172.xml"/><Relationship Id="rId9" Type="http://schemas.openxmlformats.org/officeDocument/2006/relationships/tags" Target="../tags/tag177.xml"/><Relationship Id="rId1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8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85.xml"/><Relationship Id="rId7" Type="http://schemas.openxmlformats.org/officeDocument/2006/relationships/tags" Target="../tags/tag189.xml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11" Type="http://schemas.openxmlformats.org/officeDocument/2006/relationships/image" Target="../media/image3.png"/><Relationship Id="rId5" Type="http://schemas.openxmlformats.org/officeDocument/2006/relationships/tags" Target="../tags/tag187.xml"/><Relationship Id="rId10" Type="http://schemas.microsoft.com/office/2007/relationships/hdphoto" Target="../media/hdphoto1.wdp"/><Relationship Id="rId4" Type="http://schemas.openxmlformats.org/officeDocument/2006/relationships/tags" Target="../tags/tag186.xml"/><Relationship Id="rId9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tags" Target="../tags/tag19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203.xml"/><Relationship Id="rId13" Type="http://schemas.openxmlformats.org/officeDocument/2006/relationships/image" Target="../media/image2.png"/><Relationship Id="rId3" Type="http://schemas.openxmlformats.org/officeDocument/2006/relationships/tags" Target="../tags/tag198.xml"/><Relationship Id="rId7" Type="http://schemas.openxmlformats.org/officeDocument/2006/relationships/tags" Target="../tags/tag202.xml"/><Relationship Id="rId12" Type="http://schemas.openxmlformats.org/officeDocument/2006/relationships/image" Target="../media/image3.png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200.xml"/><Relationship Id="rId10" Type="http://schemas.openxmlformats.org/officeDocument/2006/relationships/tags" Target="../tags/tag205.xml"/><Relationship Id="rId4" Type="http://schemas.openxmlformats.org/officeDocument/2006/relationships/tags" Target="../tags/tag199.xml"/><Relationship Id="rId9" Type="http://schemas.openxmlformats.org/officeDocument/2006/relationships/tags" Target="../tags/tag204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208.xml"/><Relationship Id="rId7" Type="http://schemas.openxmlformats.org/officeDocument/2006/relationships/tags" Target="../tags/tag212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tags" Target="../tags/tag20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7.xml"/><Relationship Id="rId4" Type="http://schemas.openxmlformats.org/officeDocument/2006/relationships/tags" Target="../tags/tag2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1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838201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1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 radius="1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3" name="组合 12"/>
          <p:cNvGrpSpPr/>
          <p:nvPr userDrawn="1">
            <p:custDataLst>
              <p:tags r:id="rId5"/>
            </p:custDataLst>
          </p:nvPr>
        </p:nvGrpSpPr>
        <p:grpSpPr>
          <a:xfrm>
            <a:off x="384000" y="-151928"/>
            <a:ext cx="11424000" cy="6605645"/>
            <a:chOff x="288000" y="-113946"/>
            <a:chExt cx="8568000" cy="4954234"/>
          </a:xfrm>
        </p:grpSpPr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288000" y="303212"/>
              <a:ext cx="8568000" cy="4537076"/>
              <a:chOff x="288000" y="303212"/>
              <a:chExt cx="8568000" cy="4537076"/>
            </a:xfrm>
          </p:grpSpPr>
          <p:sp>
            <p:nvSpPr>
              <p:cNvPr id="17" name="矩形 9"/>
              <p:cNvSpPr/>
              <p:nvPr>
                <p:custDataLst>
                  <p:tags r:id="rId9"/>
                </p:custDataLst>
              </p:nvPr>
            </p:nvSpPr>
            <p:spPr>
              <a:xfrm>
                <a:off x="414000" y="3640409"/>
                <a:ext cx="8316000" cy="1199879"/>
              </a:xfrm>
              <a:custGeom>
                <a:avLst/>
                <a:gdLst>
                  <a:gd name="connsiteX0" fmla="*/ 0 w 8640000"/>
                  <a:gd name="connsiteY0" fmla="*/ 0 h 1218149"/>
                  <a:gd name="connsiteX1" fmla="*/ 8640000 w 8640000"/>
                  <a:gd name="connsiteY1" fmla="*/ 0 h 1218149"/>
                  <a:gd name="connsiteX2" fmla="*/ 8640000 w 8640000"/>
                  <a:gd name="connsiteY2" fmla="*/ 1218149 h 1218149"/>
                  <a:gd name="connsiteX3" fmla="*/ 0 w 8640000"/>
                  <a:gd name="connsiteY3" fmla="*/ 1218149 h 1218149"/>
                  <a:gd name="connsiteX4" fmla="*/ 0 w 8640000"/>
                  <a:gd name="connsiteY4" fmla="*/ 0 h 1218149"/>
                  <a:gd name="connsiteX0-1" fmla="*/ 0 w 8640000"/>
                  <a:gd name="connsiteY0-2" fmla="*/ 0 h 1218149"/>
                  <a:gd name="connsiteX1-3" fmla="*/ 8640000 w 8640000"/>
                  <a:gd name="connsiteY1-4" fmla="*/ 0 h 1218149"/>
                  <a:gd name="connsiteX2-5" fmla="*/ 8640000 w 8640000"/>
                  <a:gd name="connsiteY2-6" fmla="*/ 1218149 h 1218149"/>
                  <a:gd name="connsiteX3-7" fmla="*/ 4329525 w 8640000"/>
                  <a:gd name="connsiteY3-8" fmla="*/ 1209676 h 1218149"/>
                  <a:gd name="connsiteX4-9" fmla="*/ 0 w 8640000"/>
                  <a:gd name="connsiteY4-10" fmla="*/ 1218149 h 1218149"/>
                  <a:gd name="connsiteX5" fmla="*/ 0 w 8640000"/>
                  <a:gd name="connsiteY5" fmla="*/ 0 h 1218149"/>
                  <a:gd name="connsiteX0-11" fmla="*/ 0 w 8640000"/>
                  <a:gd name="connsiteY0-12" fmla="*/ 0 h 1218149"/>
                  <a:gd name="connsiteX1-13" fmla="*/ 8640000 w 8640000"/>
                  <a:gd name="connsiteY1-14" fmla="*/ 0 h 1218149"/>
                  <a:gd name="connsiteX2-15" fmla="*/ 8640000 w 8640000"/>
                  <a:gd name="connsiteY2-16" fmla="*/ 1218149 h 1218149"/>
                  <a:gd name="connsiteX3-17" fmla="*/ 4320000 w 8640000"/>
                  <a:gd name="connsiteY3-18" fmla="*/ 952501 h 1218149"/>
                  <a:gd name="connsiteX4-19" fmla="*/ 0 w 8640000"/>
                  <a:gd name="connsiteY4-20" fmla="*/ 1218149 h 1218149"/>
                  <a:gd name="connsiteX5-21" fmla="*/ 0 w 8640000"/>
                  <a:gd name="connsiteY5-22" fmla="*/ 0 h 1218149"/>
                  <a:gd name="connsiteX0-23" fmla="*/ 0 w 8640000"/>
                  <a:gd name="connsiteY0-24" fmla="*/ 0 h 1218149"/>
                  <a:gd name="connsiteX1-25" fmla="*/ 8640000 w 8640000"/>
                  <a:gd name="connsiteY1-26" fmla="*/ 0 h 1218149"/>
                  <a:gd name="connsiteX2-27" fmla="*/ 8640000 w 8640000"/>
                  <a:gd name="connsiteY2-28" fmla="*/ 1218149 h 1218149"/>
                  <a:gd name="connsiteX3-29" fmla="*/ 4320000 w 8640000"/>
                  <a:gd name="connsiteY3-30" fmla="*/ 952501 h 1218149"/>
                  <a:gd name="connsiteX4-31" fmla="*/ 0 w 8640000"/>
                  <a:gd name="connsiteY4-32" fmla="*/ 1218149 h 1218149"/>
                  <a:gd name="connsiteX5-33" fmla="*/ 0 w 8640000"/>
                  <a:gd name="connsiteY5-34" fmla="*/ 0 h 1218149"/>
                  <a:gd name="connsiteX0-35" fmla="*/ 0 w 8640000"/>
                  <a:gd name="connsiteY0-36" fmla="*/ 0 h 1218149"/>
                  <a:gd name="connsiteX1-37" fmla="*/ 8640000 w 8640000"/>
                  <a:gd name="connsiteY1-38" fmla="*/ 0 h 1218149"/>
                  <a:gd name="connsiteX2-39" fmla="*/ 8640000 w 8640000"/>
                  <a:gd name="connsiteY2-40" fmla="*/ 1218149 h 1218149"/>
                  <a:gd name="connsiteX3-41" fmla="*/ 4329525 w 8640000"/>
                  <a:gd name="connsiteY3-42" fmla="*/ 1019176 h 1218149"/>
                  <a:gd name="connsiteX4-43" fmla="*/ 0 w 8640000"/>
                  <a:gd name="connsiteY4-44" fmla="*/ 1218149 h 1218149"/>
                  <a:gd name="connsiteX5-45" fmla="*/ 0 w 8640000"/>
                  <a:gd name="connsiteY5-46" fmla="*/ 0 h 1218149"/>
                  <a:gd name="connsiteX0-47" fmla="*/ 0 w 8640000"/>
                  <a:gd name="connsiteY0-48" fmla="*/ 0 h 1218149"/>
                  <a:gd name="connsiteX1-49" fmla="*/ 8640000 w 8640000"/>
                  <a:gd name="connsiteY1-50" fmla="*/ 0 h 1218149"/>
                  <a:gd name="connsiteX2-51" fmla="*/ 8640000 w 8640000"/>
                  <a:gd name="connsiteY2-52" fmla="*/ 1218149 h 1218149"/>
                  <a:gd name="connsiteX3-53" fmla="*/ 4329525 w 8640000"/>
                  <a:gd name="connsiteY3-54" fmla="*/ 1038226 h 1218149"/>
                  <a:gd name="connsiteX4-55" fmla="*/ 0 w 8640000"/>
                  <a:gd name="connsiteY4-56" fmla="*/ 1218149 h 1218149"/>
                  <a:gd name="connsiteX5-57" fmla="*/ 0 w 8640000"/>
                  <a:gd name="connsiteY5-58" fmla="*/ 0 h 1218149"/>
                  <a:gd name="connsiteX0-59" fmla="*/ 0 w 8640000"/>
                  <a:gd name="connsiteY0-60" fmla="*/ 0 h 1218149"/>
                  <a:gd name="connsiteX1-61" fmla="*/ 8640000 w 8640000"/>
                  <a:gd name="connsiteY1-62" fmla="*/ 0 h 1218149"/>
                  <a:gd name="connsiteX2-63" fmla="*/ 8640000 w 8640000"/>
                  <a:gd name="connsiteY2-64" fmla="*/ 1218149 h 1218149"/>
                  <a:gd name="connsiteX3-65" fmla="*/ 4329525 w 8640000"/>
                  <a:gd name="connsiteY3-66" fmla="*/ 1104901 h 1218149"/>
                  <a:gd name="connsiteX4-67" fmla="*/ 0 w 8640000"/>
                  <a:gd name="connsiteY4-68" fmla="*/ 1218149 h 1218149"/>
                  <a:gd name="connsiteX5-69" fmla="*/ 0 w 8640000"/>
                  <a:gd name="connsiteY5-70" fmla="*/ 0 h 1218149"/>
                  <a:gd name="connsiteX0-71" fmla="*/ 0 w 8640000"/>
                  <a:gd name="connsiteY0-72" fmla="*/ 0 h 1218149"/>
                  <a:gd name="connsiteX1-73" fmla="*/ 8640000 w 8640000"/>
                  <a:gd name="connsiteY1-74" fmla="*/ 0 h 1218149"/>
                  <a:gd name="connsiteX2-75" fmla="*/ 8640000 w 8640000"/>
                  <a:gd name="connsiteY2-76" fmla="*/ 1218149 h 1218149"/>
                  <a:gd name="connsiteX3-77" fmla="*/ 4329525 w 8640000"/>
                  <a:gd name="connsiteY3-78" fmla="*/ 1133476 h 1218149"/>
                  <a:gd name="connsiteX4-79" fmla="*/ 0 w 8640000"/>
                  <a:gd name="connsiteY4-80" fmla="*/ 1218149 h 1218149"/>
                  <a:gd name="connsiteX5-81" fmla="*/ 0 w 8640000"/>
                  <a:gd name="connsiteY5-82" fmla="*/ 0 h 1218149"/>
                  <a:gd name="connsiteX0-83" fmla="*/ 0 w 8640000"/>
                  <a:gd name="connsiteY0-84" fmla="*/ 0 h 1218149"/>
                  <a:gd name="connsiteX1-85" fmla="*/ 8640000 w 8640000"/>
                  <a:gd name="connsiteY1-86" fmla="*/ 0 h 1218149"/>
                  <a:gd name="connsiteX2-87" fmla="*/ 8640000 w 8640000"/>
                  <a:gd name="connsiteY2-88" fmla="*/ 1218149 h 1218149"/>
                  <a:gd name="connsiteX3-89" fmla="*/ 4329526 w 8640000"/>
                  <a:gd name="connsiteY3-90" fmla="*/ 1095376 h 1218149"/>
                  <a:gd name="connsiteX4-91" fmla="*/ 0 w 8640000"/>
                  <a:gd name="connsiteY4-92" fmla="*/ 1218149 h 1218149"/>
                  <a:gd name="connsiteX5-93" fmla="*/ 0 w 8640000"/>
                  <a:gd name="connsiteY5-94" fmla="*/ 0 h 12181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8640000" h="1218149">
                    <a:moveTo>
                      <a:pt x="0" y="0"/>
                    </a:moveTo>
                    <a:lnTo>
                      <a:pt x="8640000" y="0"/>
                    </a:lnTo>
                    <a:lnTo>
                      <a:pt x="8640000" y="1218149"/>
                    </a:lnTo>
                    <a:cubicBezTo>
                      <a:pt x="7200000" y="1129600"/>
                      <a:pt x="5712376" y="1092552"/>
                      <a:pt x="4329526" y="1095376"/>
                    </a:cubicBezTo>
                    <a:cubicBezTo>
                      <a:pt x="2946676" y="1098200"/>
                      <a:pt x="1440000" y="1129600"/>
                      <a:pt x="0" y="121814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165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10"/>
                </p:custDataLst>
              </p:nvPr>
            </p:nvSpPr>
            <p:spPr>
              <a:xfrm>
                <a:off x="288000" y="303212"/>
                <a:ext cx="8568000" cy="4537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</p:grpSp>
        <p:pic>
          <p:nvPicPr>
            <p:cNvPr id="15" name="图片 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95685" y="-113946"/>
              <a:ext cx="475529" cy="627942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flipH="1">
              <a:off x="7972785" y="-113946"/>
              <a:ext cx="475529" cy="62794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83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 radius="1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4" name="组合 13"/>
          <p:cNvGrpSpPr/>
          <p:nvPr userDrawn="1">
            <p:custDataLst>
              <p:tags r:id="rId5"/>
            </p:custDataLst>
          </p:nvPr>
        </p:nvGrpSpPr>
        <p:grpSpPr>
          <a:xfrm>
            <a:off x="384000" y="-151928"/>
            <a:ext cx="11424000" cy="6605645"/>
            <a:chOff x="288000" y="-113946"/>
            <a:chExt cx="8568000" cy="4954234"/>
          </a:xfrm>
        </p:grpSpPr>
        <p:grpSp>
          <p:nvGrpSpPr>
            <p:cNvPr id="15" name="组合 14"/>
            <p:cNvGrpSpPr/>
            <p:nvPr>
              <p:custDataLst>
                <p:tags r:id="rId6"/>
              </p:custDataLst>
            </p:nvPr>
          </p:nvGrpSpPr>
          <p:grpSpPr>
            <a:xfrm>
              <a:off x="288000" y="303212"/>
              <a:ext cx="8568000" cy="4537076"/>
              <a:chOff x="288000" y="303212"/>
              <a:chExt cx="8568000" cy="4537076"/>
            </a:xfrm>
          </p:grpSpPr>
          <p:sp>
            <p:nvSpPr>
              <p:cNvPr id="18" name="矩形 9"/>
              <p:cNvSpPr/>
              <p:nvPr>
                <p:custDataLst>
                  <p:tags r:id="rId9"/>
                </p:custDataLst>
              </p:nvPr>
            </p:nvSpPr>
            <p:spPr>
              <a:xfrm>
                <a:off x="414000" y="3640409"/>
                <a:ext cx="8316000" cy="1199879"/>
              </a:xfrm>
              <a:custGeom>
                <a:avLst/>
                <a:gdLst>
                  <a:gd name="connsiteX0" fmla="*/ 0 w 8640000"/>
                  <a:gd name="connsiteY0" fmla="*/ 0 h 1218149"/>
                  <a:gd name="connsiteX1" fmla="*/ 8640000 w 8640000"/>
                  <a:gd name="connsiteY1" fmla="*/ 0 h 1218149"/>
                  <a:gd name="connsiteX2" fmla="*/ 8640000 w 8640000"/>
                  <a:gd name="connsiteY2" fmla="*/ 1218149 h 1218149"/>
                  <a:gd name="connsiteX3" fmla="*/ 0 w 8640000"/>
                  <a:gd name="connsiteY3" fmla="*/ 1218149 h 1218149"/>
                  <a:gd name="connsiteX4" fmla="*/ 0 w 8640000"/>
                  <a:gd name="connsiteY4" fmla="*/ 0 h 1218149"/>
                  <a:gd name="connsiteX0-1" fmla="*/ 0 w 8640000"/>
                  <a:gd name="connsiteY0-2" fmla="*/ 0 h 1218149"/>
                  <a:gd name="connsiteX1-3" fmla="*/ 8640000 w 8640000"/>
                  <a:gd name="connsiteY1-4" fmla="*/ 0 h 1218149"/>
                  <a:gd name="connsiteX2-5" fmla="*/ 8640000 w 8640000"/>
                  <a:gd name="connsiteY2-6" fmla="*/ 1218149 h 1218149"/>
                  <a:gd name="connsiteX3-7" fmla="*/ 4329525 w 8640000"/>
                  <a:gd name="connsiteY3-8" fmla="*/ 1209676 h 1218149"/>
                  <a:gd name="connsiteX4-9" fmla="*/ 0 w 8640000"/>
                  <a:gd name="connsiteY4-10" fmla="*/ 1218149 h 1218149"/>
                  <a:gd name="connsiteX5" fmla="*/ 0 w 8640000"/>
                  <a:gd name="connsiteY5" fmla="*/ 0 h 1218149"/>
                  <a:gd name="connsiteX0-11" fmla="*/ 0 w 8640000"/>
                  <a:gd name="connsiteY0-12" fmla="*/ 0 h 1218149"/>
                  <a:gd name="connsiteX1-13" fmla="*/ 8640000 w 8640000"/>
                  <a:gd name="connsiteY1-14" fmla="*/ 0 h 1218149"/>
                  <a:gd name="connsiteX2-15" fmla="*/ 8640000 w 8640000"/>
                  <a:gd name="connsiteY2-16" fmla="*/ 1218149 h 1218149"/>
                  <a:gd name="connsiteX3-17" fmla="*/ 4320000 w 8640000"/>
                  <a:gd name="connsiteY3-18" fmla="*/ 952501 h 1218149"/>
                  <a:gd name="connsiteX4-19" fmla="*/ 0 w 8640000"/>
                  <a:gd name="connsiteY4-20" fmla="*/ 1218149 h 1218149"/>
                  <a:gd name="connsiteX5-21" fmla="*/ 0 w 8640000"/>
                  <a:gd name="connsiteY5-22" fmla="*/ 0 h 1218149"/>
                  <a:gd name="connsiteX0-23" fmla="*/ 0 w 8640000"/>
                  <a:gd name="connsiteY0-24" fmla="*/ 0 h 1218149"/>
                  <a:gd name="connsiteX1-25" fmla="*/ 8640000 w 8640000"/>
                  <a:gd name="connsiteY1-26" fmla="*/ 0 h 1218149"/>
                  <a:gd name="connsiteX2-27" fmla="*/ 8640000 w 8640000"/>
                  <a:gd name="connsiteY2-28" fmla="*/ 1218149 h 1218149"/>
                  <a:gd name="connsiteX3-29" fmla="*/ 4320000 w 8640000"/>
                  <a:gd name="connsiteY3-30" fmla="*/ 952501 h 1218149"/>
                  <a:gd name="connsiteX4-31" fmla="*/ 0 w 8640000"/>
                  <a:gd name="connsiteY4-32" fmla="*/ 1218149 h 1218149"/>
                  <a:gd name="connsiteX5-33" fmla="*/ 0 w 8640000"/>
                  <a:gd name="connsiteY5-34" fmla="*/ 0 h 1218149"/>
                  <a:gd name="connsiteX0-35" fmla="*/ 0 w 8640000"/>
                  <a:gd name="connsiteY0-36" fmla="*/ 0 h 1218149"/>
                  <a:gd name="connsiteX1-37" fmla="*/ 8640000 w 8640000"/>
                  <a:gd name="connsiteY1-38" fmla="*/ 0 h 1218149"/>
                  <a:gd name="connsiteX2-39" fmla="*/ 8640000 w 8640000"/>
                  <a:gd name="connsiteY2-40" fmla="*/ 1218149 h 1218149"/>
                  <a:gd name="connsiteX3-41" fmla="*/ 4329525 w 8640000"/>
                  <a:gd name="connsiteY3-42" fmla="*/ 1019176 h 1218149"/>
                  <a:gd name="connsiteX4-43" fmla="*/ 0 w 8640000"/>
                  <a:gd name="connsiteY4-44" fmla="*/ 1218149 h 1218149"/>
                  <a:gd name="connsiteX5-45" fmla="*/ 0 w 8640000"/>
                  <a:gd name="connsiteY5-46" fmla="*/ 0 h 1218149"/>
                  <a:gd name="connsiteX0-47" fmla="*/ 0 w 8640000"/>
                  <a:gd name="connsiteY0-48" fmla="*/ 0 h 1218149"/>
                  <a:gd name="connsiteX1-49" fmla="*/ 8640000 w 8640000"/>
                  <a:gd name="connsiteY1-50" fmla="*/ 0 h 1218149"/>
                  <a:gd name="connsiteX2-51" fmla="*/ 8640000 w 8640000"/>
                  <a:gd name="connsiteY2-52" fmla="*/ 1218149 h 1218149"/>
                  <a:gd name="connsiteX3-53" fmla="*/ 4329525 w 8640000"/>
                  <a:gd name="connsiteY3-54" fmla="*/ 1038226 h 1218149"/>
                  <a:gd name="connsiteX4-55" fmla="*/ 0 w 8640000"/>
                  <a:gd name="connsiteY4-56" fmla="*/ 1218149 h 1218149"/>
                  <a:gd name="connsiteX5-57" fmla="*/ 0 w 8640000"/>
                  <a:gd name="connsiteY5-58" fmla="*/ 0 h 1218149"/>
                  <a:gd name="connsiteX0-59" fmla="*/ 0 w 8640000"/>
                  <a:gd name="connsiteY0-60" fmla="*/ 0 h 1218149"/>
                  <a:gd name="connsiteX1-61" fmla="*/ 8640000 w 8640000"/>
                  <a:gd name="connsiteY1-62" fmla="*/ 0 h 1218149"/>
                  <a:gd name="connsiteX2-63" fmla="*/ 8640000 w 8640000"/>
                  <a:gd name="connsiteY2-64" fmla="*/ 1218149 h 1218149"/>
                  <a:gd name="connsiteX3-65" fmla="*/ 4329525 w 8640000"/>
                  <a:gd name="connsiteY3-66" fmla="*/ 1104901 h 1218149"/>
                  <a:gd name="connsiteX4-67" fmla="*/ 0 w 8640000"/>
                  <a:gd name="connsiteY4-68" fmla="*/ 1218149 h 1218149"/>
                  <a:gd name="connsiteX5-69" fmla="*/ 0 w 8640000"/>
                  <a:gd name="connsiteY5-70" fmla="*/ 0 h 1218149"/>
                  <a:gd name="connsiteX0-71" fmla="*/ 0 w 8640000"/>
                  <a:gd name="connsiteY0-72" fmla="*/ 0 h 1218149"/>
                  <a:gd name="connsiteX1-73" fmla="*/ 8640000 w 8640000"/>
                  <a:gd name="connsiteY1-74" fmla="*/ 0 h 1218149"/>
                  <a:gd name="connsiteX2-75" fmla="*/ 8640000 w 8640000"/>
                  <a:gd name="connsiteY2-76" fmla="*/ 1218149 h 1218149"/>
                  <a:gd name="connsiteX3-77" fmla="*/ 4329525 w 8640000"/>
                  <a:gd name="connsiteY3-78" fmla="*/ 1133476 h 1218149"/>
                  <a:gd name="connsiteX4-79" fmla="*/ 0 w 8640000"/>
                  <a:gd name="connsiteY4-80" fmla="*/ 1218149 h 1218149"/>
                  <a:gd name="connsiteX5-81" fmla="*/ 0 w 8640000"/>
                  <a:gd name="connsiteY5-82" fmla="*/ 0 h 1218149"/>
                  <a:gd name="connsiteX0-83" fmla="*/ 0 w 8640000"/>
                  <a:gd name="connsiteY0-84" fmla="*/ 0 h 1218149"/>
                  <a:gd name="connsiteX1-85" fmla="*/ 8640000 w 8640000"/>
                  <a:gd name="connsiteY1-86" fmla="*/ 0 h 1218149"/>
                  <a:gd name="connsiteX2-87" fmla="*/ 8640000 w 8640000"/>
                  <a:gd name="connsiteY2-88" fmla="*/ 1218149 h 1218149"/>
                  <a:gd name="connsiteX3-89" fmla="*/ 4329526 w 8640000"/>
                  <a:gd name="connsiteY3-90" fmla="*/ 1095376 h 1218149"/>
                  <a:gd name="connsiteX4-91" fmla="*/ 0 w 8640000"/>
                  <a:gd name="connsiteY4-92" fmla="*/ 1218149 h 1218149"/>
                  <a:gd name="connsiteX5-93" fmla="*/ 0 w 8640000"/>
                  <a:gd name="connsiteY5-94" fmla="*/ 0 h 12181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8640000" h="1218149">
                    <a:moveTo>
                      <a:pt x="0" y="0"/>
                    </a:moveTo>
                    <a:lnTo>
                      <a:pt x="8640000" y="0"/>
                    </a:lnTo>
                    <a:lnTo>
                      <a:pt x="8640000" y="1218149"/>
                    </a:lnTo>
                    <a:cubicBezTo>
                      <a:pt x="7200000" y="1129600"/>
                      <a:pt x="5712376" y="1092552"/>
                      <a:pt x="4329526" y="1095376"/>
                    </a:cubicBezTo>
                    <a:cubicBezTo>
                      <a:pt x="2946676" y="1098200"/>
                      <a:pt x="1440000" y="1129600"/>
                      <a:pt x="0" y="121814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165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0"/>
                </p:custDataLst>
              </p:nvPr>
            </p:nvSpPr>
            <p:spPr>
              <a:xfrm>
                <a:off x="288000" y="303212"/>
                <a:ext cx="8568000" cy="4537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95685" y="-113946"/>
              <a:ext cx="475529" cy="62794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flipH="1">
              <a:off x="7972785" y="-113946"/>
              <a:ext cx="475529" cy="62794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83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标题和图示或组织结构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SmartArt 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/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/>
            </a:pPr>
            <a:endParaRPr kumimoji="0" lang="zh-CN" altLang="en-US" sz="30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日期占位符 141315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3639"/>
            <a:ext cx="2844800" cy="457200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141316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1">
              <a:solidFill>
                <a:schemeClr val="tx1"/>
              </a:solidFill>
              <a:latin typeface="Garamond" panose="02020404030301010803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141317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3639"/>
            <a:ext cx="2844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algn="r" eaLnBrk="1" hangingPunct="1"/>
            <a:fld id="{9A0DB2DC-4C9A-4742-B13C-FB6460FD3503}" type="slidenum">
              <a:rPr lang="zh-CN" altLang="en-US" sz="1200">
                <a:latin typeface="Garamond" panose="02020404030301010803" pitchFamily="18" charset="0"/>
              </a:rPr>
              <a:t>‹#›</a:t>
            </a:fld>
            <a:endParaRPr lang="zh-CN" altLang="en-US" sz="120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31959D2-9BEE-427F-8C97-4039907FC41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88A8D7C-8B82-49CF-A3F0-A6FDD2FD3BEE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709A8AA-3AE4-4D29-BA80-BB040680EC7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0B4BE2-FF7E-48B7-B5B2-73B58813BA5E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36DFB81-B4A7-4DF6-9689-5460B1CC2CEE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5DD6B03-4C3A-400F-AA43-2A082ACC88A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1F59C89-5F8D-4178-B681-E4B1E5480E4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5E92CE-DDD5-4D2B-AC16-3AE6C0932734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C79763-1754-4AC9-905C-D5F3C345A0B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6FFF39-81C5-4A59-8C4F-AA53B93B3025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15A167-B63A-4FA1-B42D-07F6F8A9F26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fontAlgn="auto"/>
            <a:fld id="{BB962C8B-B14F-4D97-AF65-F5344CB8AC3E}" type="datetime1">
              <a:rPr lang="zh-CN" altLang="en-US" strike="noStrike" noProof="1">
                <a:latin typeface="+mn-lt"/>
                <a:ea typeface="+mn-ea"/>
                <a:cs typeface="+mn-cs"/>
              </a:rPr>
              <a:t>2025/5/25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Calibri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Times New Roman" panose="020206030504050203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 radius="1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4" name="组合 13"/>
          <p:cNvGrpSpPr/>
          <p:nvPr userDrawn="1">
            <p:custDataLst>
              <p:tags r:id="rId5"/>
            </p:custDataLst>
          </p:nvPr>
        </p:nvGrpSpPr>
        <p:grpSpPr>
          <a:xfrm>
            <a:off x="384000" y="-151928"/>
            <a:ext cx="11424000" cy="6605645"/>
            <a:chOff x="288000" y="-113946"/>
            <a:chExt cx="8568000" cy="4954234"/>
          </a:xfrm>
        </p:grpSpPr>
        <p:grpSp>
          <p:nvGrpSpPr>
            <p:cNvPr id="15" name="组合 14"/>
            <p:cNvGrpSpPr/>
            <p:nvPr>
              <p:custDataLst>
                <p:tags r:id="rId6"/>
              </p:custDataLst>
            </p:nvPr>
          </p:nvGrpSpPr>
          <p:grpSpPr>
            <a:xfrm>
              <a:off x="288000" y="303212"/>
              <a:ext cx="8568000" cy="4537076"/>
              <a:chOff x="288000" y="303212"/>
              <a:chExt cx="8568000" cy="4537076"/>
            </a:xfrm>
          </p:grpSpPr>
          <p:sp>
            <p:nvSpPr>
              <p:cNvPr id="18" name="矩形 9"/>
              <p:cNvSpPr/>
              <p:nvPr>
                <p:custDataLst>
                  <p:tags r:id="rId9"/>
                </p:custDataLst>
              </p:nvPr>
            </p:nvSpPr>
            <p:spPr>
              <a:xfrm>
                <a:off x="414000" y="3640409"/>
                <a:ext cx="8316000" cy="1199879"/>
              </a:xfrm>
              <a:custGeom>
                <a:avLst/>
                <a:gdLst>
                  <a:gd name="connsiteX0" fmla="*/ 0 w 8640000"/>
                  <a:gd name="connsiteY0" fmla="*/ 0 h 1218149"/>
                  <a:gd name="connsiteX1" fmla="*/ 8640000 w 8640000"/>
                  <a:gd name="connsiteY1" fmla="*/ 0 h 1218149"/>
                  <a:gd name="connsiteX2" fmla="*/ 8640000 w 8640000"/>
                  <a:gd name="connsiteY2" fmla="*/ 1218149 h 1218149"/>
                  <a:gd name="connsiteX3" fmla="*/ 0 w 8640000"/>
                  <a:gd name="connsiteY3" fmla="*/ 1218149 h 1218149"/>
                  <a:gd name="connsiteX4" fmla="*/ 0 w 8640000"/>
                  <a:gd name="connsiteY4" fmla="*/ 0 h 1218149"/>
                  <a:gd name="connsiteX0-1" fmla="*/ 0 w 8640000"/>
                  <a:gd name="connsiteY0-2" fmla="*/ 0 h 1218149"/>
                  <a:gd name="connsiteX1-3" fmla="*/ 8640000 w 8640000"/>
                  <a:gd name="connsiteY1-4" fmla="*/ 0 h 1218149"/>
                  <a:gd name="connsiteX2-5" fmla="*/ 8640000 w 8640000"/>
                  <a:gd name="connsiteY2-6" fmla="*/ 1218149 h 1218149"/>
                  <a:gd name="connsiteX3-7" fmla="*/ 4329525 w 8640000"/>
                  <a:gd name="connsiteY3-8" fmla="*/ 1209676 h 1218149"/>
                  <a:gd name="connsiteX4-9" fmla="*/ 0 w 8640000"/>
                  <a:gd name="connsiteY4-10" fmla="*/ 1218149 h 1218149"/>
                  <a:gd name="connsiteX5" fmla="*/ 0 w 8640000"/>
                  <a:gd name="connsiteY5" fmla="*/ 0 h 1218149"/>
                  <a:gd name="connsiteX0-11" fmla="*/ 0 w 8640000"/>
                  <a:gd name="connsiteY0-12" fmla="*/ 0 h 1218149"/>
                  <a:gd name="connsiteX1-13" fmla="*/ 8640000 w 8640000"/>
                  <a:gd name="connsiteY1-14" fmla="*/ 0 h 1218149"/>
                  <a:gd name="connsiteX2-15" fmla="*/ 8640000 w 8640000"/>
                  <a:gd name="connsiteY2-16" fmla="*/ 1218149 h 1218149"/>
                  <a:gd name="connsiteX3-17" fmla="*/ 4320000 w 8640000"/>
                  <a:gd name="connsiteY3-18" fmla="*/ 952501 h 1218149"/>
                  <a:gd name="connsiteX4-19" fmla="*/ 0 w 8640000"/>
                  <a:gd name="connsiteY4-20" fmla="*/ 1218149 h 1218149"/>
                  <a:gd name="connsiteX5-21" fmla="*/ 0 w 8640000"/>
                  <a:gd name="connsiteY5-22" fmla="*/ 0 h 1218149"/>
                  <a:gd name="connsiteX0-23" fmla="*/ 0 w 8640000"/>
                  <a:gd name="connsiteY0-24" fmla="*/ 0 h 1218149"/>
                  <a:gd name="connsiteX1-25" fmla="*/ 8640000 w 8640000"/>
                  <a:gd name="connsiteY1-26" fmla="*/ 0 h 1218149"/>
                  <a:gd name="connsiteX2-27" fmla="*/ 8640000 w 8640000"/>
                  <a:gd name="connsiteY2-28" fmla="*/ 1218149 h 1218149"/>
                  <a:gd name="connsiteX3-29" fmla="*/ 4320000 w 8640000"/>
                  <a:gd name="connsiteY3-30" fmla="*/ 952501 h 1218149"/>
                  <a:gd name="connsiteX4-31" fmla="*/ 0 w 8640000"/>
                  <a:gd name="connsiteY4-32" fmla="*/ 1218149 h 1218149"/>
                  <a:gd name="connsiteX5-33" fmla="*/ 0 w 8640000"/>
                  <a:gd name="connsiteY5-34" fmla="*/ 0 h 1218149"/>
                  <a:gd name="connsiteX0-35" fmla="*/ 0 w 8640000"/>
                  <a:gd name="connsiteY0-36" fmla="*/ 0 h 1218149"/>
                  <a:gd name="connsiteX1-37" fmla="*/ 8640000 w 8640000"/>
                  <a:gd name="connsiteY1-38" fmla="*/ 0 h 1218149"/>
                  <a:gd name="connsiteX2-39" fmla="*/ 8640000 w 8640000"/>
                  <a:gd name="connsiteY2-40" fmla="*/ 1218149 h 1218149"/>
                  <a:gd name="connsiteX3-41" fmla="*/ 4329525 w 8640000"/>
                  <a:gd name="connsiteY3-42" fmla="*/ 1019176 h 1218149"/>
                  <a:gd name="connsiteX4-43" fmla="*/ 0 w 8640000"/>
                  <a:gd name="connsiteY4-44" fmla="*/ 1218149 h 1218149"/>
                  <a:gd name="connsiteX5-45" fmla="*/ 0 w 8640000"/>
                  <a:gd name="connsiteY5-46" fmla="*/ 0 h 1218149"/>
                  <a:gd name="connsiteX0-47" fmla="*/ 0 w 8640000"/>
                  <a:gd name="connsiteY0-48" fmla="*/ 0 h 1218149"/>
                  <a:gd name="connsiteX1-49" fmla="*/ 8640000 w 8640000"/>
                  <a:gd name="connsiteY1-50" fmla="*/ 0 h 1218149"/>
                  <a:gd name="connsiteX2-51" fmla="*/ 8640000 w 8640000"/>
                  <a:gd name="connsiteY2-52" fmla="*/ 1218149 h 1218149"/>
                  <a:gd name="connsiteX3-53" fmla="*/ 4329525 w 8640000"/>
                  <a:gd name="connsiteY3-54" fmla="*/ 1038226 h 1218149"/>
                  <a:gd name="connsiteX4-55" fmla="*/ 0 w 8640000"/>
                  <a:gd name="connsiteY4-56" fmla="*/ 1218149 h 1218149"/>
                  <a:gd name="connsiteX5-57" fmla="*/ 0 w 8640000"/>
                  <a:gd name="connsiteY5-58" fmla="*/ 0 h 1218149"/>
                  <a:gd name="connsiteX0-59" fmla="*/ 0 w 8640000"/>
                  <a:gd name="connsiteY0-60" fmla="*/ 0 h 1218149"/>
                  <a:gd name="connsiteX1-61" fmla="*/ 8640000 w 8640000"/>
                  <a:gd name="connsiteY1-62" fmla="*/ 0 h 1218149"/>
                  <a:gd name="connsiteX2-63" fmla="*/ 8640000 w 8640000"/>
                  <a:gd name="connsiteY2-64" fmla="*/ 1218149 h 1218149"/>
                  <a:gd name="connsiteX3-65" fmla="*/ 4329525 w 8640000"/>
                  <a:gd name="connsiteY3-66" fmla="*/ 1104901 h 1218149"/>
                  <a:gd name="connsiteX4-67" fmla="*/ 0 w 8640000"/>
                  <a:gd name="connsiteY4-68" fmla="*/ 1218149 h 1218149"/>
                  <a:gd name="connsiteX5-69" fmla="*/ 0 w 8640000"/>
                  <a:gd name="connsiteY5-70" fmla="*/ 0 h 1218149"/>
                  <a:gd name="connsiteX0-71" fmla="*/ 0 w 8640000"/>
                  <a:gd name="connsiteY0-72" fmla="*/ 0 h 1218149"/>
                  <a:gd name="connsiteX1-73" fmla="*/ 8640000 w 8640000"/>
                  <a:gd name="connsiteY1-74" fmla="*/ 0 h 1218149"/>
                  <a:gd name="connsiteX2-75" fmla="*/ 8640000 w 8640000"/>
                  <a:gd name="connsiteY2-76" fmla="*/ 1218149 h 1218149"/>
                  <a:gd name="connsiteX3-77" fmla="*/ 4329525 w 8640000"/>
                  <a:gd name="connsiteY3-78" fmla="*/ 1133476 h 1218149"/>
                  <a:gd name="connsiteX4-79" fmla="*/ 0 w 8640000"/>
                  <a:gd name="connsiteY4-80" fmla="*/ 1218149 h 1218149"/>
                  <a:gd name="connsiteX5-81" fmla="*/ 0 w 8640000"/>
                  <a:gd name="connsiteY5-82" fmla="*/ 0 h 1218149"/>
                  <a:gd name="connsiteX0-83" fmla="*/ 0 w 8640000"/>
                  <a:gd name="connsiteY0-84" fmla="*/ 0 h 1218149"/>
                  <a:gd name="connsiteX1-85" fmla="*/ 8640000 w 8640000"/>
                  <a:gd name="connsiteY1-86" fmla="*/ 0 h 1218149"/>
                  <a:gd name="connsiteX2-87" fmla="*/ 8640000 w 8640000"/>
                  <a:gd name="connsiteY2-88" fmla="*/ 1218149 h 1218149"/>
                  <a:gd name="connsiteX3-89" fmla="*/ 4329526 w 8640000"/>
                  <a:gd name="connsiteY3-90" fmla="*/ 1095376 h 1218149"/>
                  <a:gd name="connsiteX4-91" fmla="*/ 0 w 8640000"/>
                  <a:gd name="connsiteY4-92" fmla="*/ 1218149 h 1218149"/>
                  <a:gd name="connsiteX5-93" fmla="*/ 0 w 8640000"/>
                  <a:gd name="connsiteY5-94" fmla="*/ 0 h 12181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8640000" h="1218149">
                    <a:moveTo>
                      <a:pt x="0" y="0"/>
                    </a:moveTo>
                    <a:lnTo>
                      <a:pt x="8640000" y="0"/>
                    </a:lnTo>
                    <a:lnTo>
                      <a:pt x="8640000" y="1218149"/>
                    </a:lnTo>
                    <a:cubicBezTo>
                      <a:pt x="7200000" y="1129600"/>
                      <a:pt x="5712376" y="1092552"/>
                      <a:pt x="4329526" y="1095376"/>
                    </a:cubicBezTo>
                    <a:cubicBezTo>
                      <a:pt x="2946676" y="1098200"/>
                      <a:pt x="1440000" y="1129600"/>
                      <a:pt x="0" y="121814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165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0"/>
                </p:custDataLst>
              </p:nvPr>
            </p:nvSpPr>
            <p:spPr>
              <a:xfrm>
                <a:off x="288000" y="303212"/>
                <a:ext cx="8568000" cy="4537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95685" y="-113946"/>
              <a:ext cx="475529" cy="62794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flipH="1">
              <a:off x="7972785" y="-113946"/>
              <a:ext cx="475529" cy="62794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83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65E7E79A-87EA-4C20-8BE5-9614179C716B}" type="datetimeFigureOut">
              <a:rPr lang="zh-CN" altLang="en-US" strike="noStrike" noProof="1" smtClean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2025/5/25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1EB2FC93-3781-47A3-B43F-BC12E2A9DA52}" type="slidenum">
              <a:rPr lang="zh-CN" altLang="en-US" strike="noStrike" noProof="1" smtClean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1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384000" y="-151928"/>
            <a:ext cx="11424000" cy="6605645"/>
            <a:chOff x="288000" y="-113946"/>
            <a:chExt cx="8568000" cy="4954234"/>
          </a:xfrm>
        </p:grpSpPr>
        <p:grpSp>
          <p:nvGrpSpPr>
            <p:cNvPr id="9" name="组合 8"/>
            <p:cNvGrpSpPr/>
            <p:nvPr>
              <p:custDataLst>
                <p:tags r:id="rId3"/>
              </p:custDataLst>
            </p:nvPr>
          </p:nvGrpSpPr>
          <p:grpSpPr>
            <a:xfrm>
              <a:off x="288000" y="303212"/>
              <a:ext cx="8568000" cy="4537076"/>
              <a:chOff x="288000" y="303212"/>
              <a:chExt cx="8568000" cy="4537076"/>
            </a:xfrm>
          </p:grpSpPr>
          <p:sp>
            <p:nvSpPr>
              <p:cNvPr id="12" name="矩形 9"/>
              <p:cNvSpPr/>
              <p:nvPr>
                <p:custDataLst>
                  <p:tags r:id="rId6"/>
                </p:custDataLst>
              </p:nvPr>
            </p:nvSpPr>
            <p:spPr>
              <a:xfrm>
                <a:off x="414000" y="3640409"/>
                <a:ext cx="8316000" cy="1199879"/>
              </a:xfrm>
              <a:custGeom>
                <a:avLst/>
                <a:gdLst>
                  <a:gd name="connsiteX0" fmla="*/ 0 w 8640000"/>
                  <a:gd name="connsiteY0" fmla="*/ 0 h 1218149"/>
                  <a:gd name="connsiteX1" fmla="*/ 8640000 w 8640000"/>
                  <a:gd name="connsiteY1" fmla="*/ 0 h 1218149"/>
                  <a:gd name="connsiteX2" fmla="*/ 8640000 w 8640000"/>
                  <a:gd name="connsiteY2" fmla="*/ 1218149 h 1218149"/>
                  <a:gd name="connsiteX3" fmla="*/ 0 w 8640000"/>
                  <a:gd name="connsiteY3" fmla="*/ 1218149 h 1218149"/>
                  <a:gd name="connsiteX4" fmla="*/ 0 w 8640000"/>
                  <a:gd name="connsiteY4" fmla="*/ 0 h 1218149"/>
                  <a:gd name="connsiteX0-1" fmla="*/ 0 w 8640000"/>
                  <a:gd name="connsiteY0-2" fmla="*/ 0 h 1218149"/>
                  <a:gd name="connsiteX1-3" fmla="*/ 8640000 w 8640000"/>
                  <a:gd name="connsiteY1-4" fmla="*/ 0 h 1218149"/>
                  <a:gd name="connsiteX2-5" fmla="*/ 8640000 w 8640000"/>
                  <a:gd name="connsiteY2-6" fmla="*/ 1218149 h 1218149"/>
                  <a:gd name="connsiteX3-7" fmla="*/ 4329525 w 8640000"/>
                  <a:gd name="connsiteY3-8" fmla="*/ 1209676 h 1218149"/>
                  <a:gd name="connsiteX4-9" fmla="*/ 0 w 8640000"/>
                  <a:gd name="connsiteY4-10" fmla="*/ 1218149 h 1218149"/>
                  <a:gd name="connsiteX5" fmla="*/ 0 w 8640000"/>
                  <a:gd name="connsiteY5" fmla="*/ 0 h 1218149"/>
                  <a:gd name="connsiteX0-11" fmla="*/ 0 w 8640000"/>
                  <a:gd name="connsiteY0-12" fmla="*/ 0 h 1218149"/>
                  <a:gd name="connsiteX1-13" fmla="*/ 8640000 w 8640000"/>
                  <a:gd name="connsiteY1-14" fmla="*/ 0 h 1218149"/>
                  <a:gd name="connsiteX2-15" fmla="*/ 8640000 w 8640000"/>
                  <a:gd name="connsiteY2-16" fmla="*/ 1218149 h 1218149"/>
                  <a:gd name="connsiteX3-17" fmla="*/ 4320000 w 8640000"/>
                  <a:gd name="connsiteY3-18" fmla="*/ 952501 h 1218149"/>
                  <a:gd name="connsiteX4-19" fmla="*/ 0 w 8640000"/>
                  <a:gd name="connsiteY4-20" fmla="*/ 1218149 h 1218149"/>
                  <a:gd name="connsiteX5-21" fmla="*/ 0 w 8640000"/>
                  <a:gd name="connsiteY5-22" fmla="*/ 0 h 1218149"/>
                  <a:gd name="connsiteX0-23" fmla="*/ 0 w 8640000"/>
                  <a:gd name="connsiteY0-24" fmla="*/ 0 h 1218149"/>
                  <a:gd name="connsiteX1-25" fmla="*/ 8640000 w 8640000"/>
                  <a:gd name="connsiteY1-26" fmla="*/ 0 h 1218149"/>
                  <a:gd name="connsiteX2-27" fmla="*/ 8640000 w 8640000"/>
                  <a:gd name="connsiteY2-28" fmla="*/ 1218149 h 1218149"/>
                  <a:gd name="connsiteX3-29" fmla="*/ 4320000 w 8640000"/>
                  <a:gd name="connsiteY3-30" fmla="*/ 952501 h 1218149"/>
                  <a:gd name="connsiteX4-31" fmla="*/ 0 w 8640000"/>
                  <a:gd name="connsiteY4-32" fmla="*/ 1218149 h 1218149"/>
                  <a:gd name="connsiteX5-33" fmla="*/ 0 w 8640000"/>
                  <a:gd name="connsiteY5-34" fmla="*/ 0 h 1218149"/>
                  <a:gd name="connsiteX0-35" fmla="*/ 0 w 8640000"/>
                  <a:gd name="connsiteY0-36" fmla="*/ 0 h 1218149"/>
                  <a:gd name="connsiteX1-37" fmla="*/ 8640000 w 8640000"/>
                  <a:gd name="connsiteY1-38" fmla="*/ 0 h 1218149"/>
                  <a:gd name="connsiteX2-39" fmla="*/ 8640000 w 8640000"/>
                  <a:gd name="connsiteY2-40" fmla="*/ 1218149 h 1218149"/>
                  <a:gd name="connsiteX3-41" fmla="*/ 4329525 w 8640000"/>
                  <a:gd name="connsiteY3-42" fmla="*/ 1019176 h 1218149"/>
                  <a:gd name="connsiteX4-43" fmla="*/ 0 w 8640000"/>
                  <a:gd name="connsiteY4-44" fmla="*/ 1218149 h 1218149"/>
                  <a:gd name="connsiteX5-45" fmla="*/ 0 w 8640000"/>
                  <a:gd name="connsiteY5-46" fmla="*/ 0 h 1218149"/>
                  <a:gd name="connsiteX0-47" fmla="*/ 0 w 8640000"/>
                  <a:gd name="connsiteY0-48" fmla="*/ 0 h 1218149"/>
                  <a:gd name="connsiteX1-49" fmla="*/ 8640000 w 8640000"/>
                  <a:gd name="connsiteY1-50" fmla="*/ 0 h 1218149"/>
                  <a:gd name="connsiteX2-51" fmla="*/ 8640000 w 8640000"/>
                  <a:gd name="connsiteY2-52" fmla="*/ 1218149 h 1218149"/>
                  <a:gd name="connsiteX3-53" fmla="*/ 4329525 w 8640000"/>
                  <a:gd name="connsiteY3-54" fmla="*/ 1038226 h 1218149"/>
                  <a:gd name="connsiteX4-55" fmla="*/ 0 w 8640000"/>
                  <a:gd name="connsiteY4-56" fmla="*/ 1218149 h 1218149"/>
                  <a:gd name="connsiteX5-57" fmla="*/ 0 w 8640000"/>
                  <a:gd name="connsiteY5-58" fmla="*/ 0 h 1218149"/>
                  <a:gd name="connsiteX0-59" fmla="*/ 0 w 8640000"/>
                  <a:gd name="connsiteY0-60" fmla="*/ 0 h 1218149"/>
                  <a:gd name="connsiteX1-61" fmla="*/ 8640000 w 8640000"/>
                  <a:gd name="connsiteY1-62" fmla="*/ 0 h 1218149"/>
                  <a:gd name="connsiteX2-63" fmla="*/ 8640000 w 8640000"/>
                  <a:gd name="connsiteY2-64" fmla="*/ 1218149 h 1218149"/>
                  <a:gd name="connsiteX3-65" fmla="*/ 4329525 w 8640000"/>
                  <a:gd name="connsiteY3-66" fmla="*/ 1104901 h 1218149"/>
                  <a:gd name="connsiteX4-67" fmla="*/ 0 w 8640000"/>
                  <a:gd name="connsiteY4-68" fmla="*/ 1218149 h 1218149"/>
                  <a:gd name="connsiteX5-69" fmla="*/ 0 w 8640000"/>
                  <a:gd name="connsiteY5-70" fmla="*/ 0 h 1218149"/>
                  <a:gd name="connsiteX0-71" fmla="*/ 0 w 8640000"/>
                  <a:gd name="connsiteY0-72" fmla="*/ 0 h 1218149"/>
                  <a:gd name="connsiteX1-73" fmla="*/ 8640000 w 8640000"/>
                  <a:gd name="connsiteY1-74" fmla="*/ 0 h 1218149"/>
                  <a:gd name="connsiteX2-75" fmla="*/ 8640000 w 8640000"/>
                  <a:gd name="connsiteY2-76" fmla="*/ 1218149 h 1218149"/>
                  <a:gd name="connsiteX3-77" fmla="*/ 4329525 w 8640000"/>
                  <a:gd name="connsiteY3-78" fmla="*/ 1133476 h 1218149"/>
                  <a:gd name="connsiteX4-79" fmla="*/ 0 w 8640000"/>
                  <a:gd name="connsiteY4-80" fmla="*/ 1218149 h 1218149"/>
                  <a:gd name="connsiteX5-81" fmla="*/ 0 w 8640000"/>
                  <a:gd name="connsiteY5-82" fmla="*/ 0 h 1218149"/>
                  <a:gd name="connsiteX0-83" fmla="*/ 0 w 8640000"/>
                  <a:gd name="connsiteY0-84" fmla="*/ 0 h 1218149"/>
                  <a:gd name="connsiteX1-85" fmla="*/ 8640000 w 8640000"/>
                  <a:gd name="connsiteY1-86" fmla="*/ 0 h 1218149"/>
                  <a:gd name="connsiteX2-87" fmla="*/ 8640000 w 8640000"/>
                  <a:gd name="connsiteY2-88" fmla="*/ 1218149 h 1218149"/>
                  <a:gd name="connsiteX3-89" fmla="*/ 4329526 w 8640000"/>
                  <a:gd name="connsiteY3-90" fmla="*/ 1095376 h 1218149"/>
                  <a:gd name="connsiteX4-91" fmla="*/ 0 w 8640000"/>
                  <a:gd name="connsiteY4-92" fmla="*/ 1218149 h 1218149"/>
                  <a:gd name="connsiteX5-93" fmla="*/ 0 w 8640000"/>
                  <a:gd name="connsiteY5-94" fmla="*/ 0 h 12181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8640000" h="1218149">
                    <a:moveTo>
                      <a:pt x="0" y="0"/>
                    </a:moveTo>
                    <a:lnTo>
                      <a:pt x="8640000" y="0"/>
                    </a:lnTo>
                    <a:lnTo>
                      <a:pt x="8640000" y="1218149"/>
                    </a:lnTo>
                    <a:cubicBezTo>
                      <a:pt x="7200000" y="1129600"/>
                      <a:pt x="5712376" y="1092552"/>
                      <a:pt x="4329526" y="1095376"/>
                    </a:cubicBezTo>
                    <a:cubicBezTo>
                      <a:pt x="2946676" y="1098200"/>
                      <a:pt x="1440000" y="1129600"/>
                      <a:pt x="0" y="121814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165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7"/>
                </p:custDataLst>
              </p:nvPr>
            </p:nvSpPr>
            <p:spPr>
              <a:xfrm>
                <a:off x="288000" y="303212"/>
                <a:ext cx="8568000" cy="4537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95685" y="-113946"/>
              <a:ext cx="475529" cy="62794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 flipH="1">
              <a:off x="7972785" y="-113946"/>
              <a:ext cx="475529" cy="62794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83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标题和内容在文本之上">
    <p:bg>
      <p:bgPr>
        <a:gradFill rotWithShape="0">
          <a:gsLst>
            <a:gs pos="0">
              <a:srgbClr val="FCFDFE">
                <a:alpha val="100000"/>
              </a:srgbClr>
            </a:gs>
            <a:gs pos="58000">
              <a:srgbClr val="E0F1F2">
                <a:alpha val="100000"/>
              </a:srgbClr>
            </a:gs>
            <a:gs pos="70000">
              <a:srgbClr val="E0F1F2">
                <a:alpha val="100000"/>
              </a:srgbClr>
            </a:gs>
            <a:gs pos="100000">
              <a:srgbClr val="92D05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0" y="3938588"/>
            <a:ext cx="10972800" cy="218757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0" i="0" strike="noStrike" kern="1200" cap="none" spc="0" normalizeH="0" baseline="0" noProof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0" i="0" strike="noStrike" kern="1200" cap="none" spc="0" normalizeH="0" baseline="0" noProof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801ACB-2DC7-4700-A3CA-9E8701FB8379}" type="slidenum">
              <a:rPr kumimoji="0" lang="en-US" altLang="zh-CN" b="0" i="0" strike="noStrike" kern="1200" cap="none" spc="0" normalizeH="0" baseline="0" noProof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b="0" i="0" strike="noStrike" kern="1200" cap="none" spc="0" normalizeH="0" baseline="0" noProof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383822" y="-152400"/>
            <a:ext cx="11424356" cy="6606117"/>
            <a:chOff x="288000" y="-113946"/>
            <a:chExt cx="8568000" cy="4954234"/>
          </a:xfrm>
        </p:grpSpPr>
        <p:grpSp>
          <p:nvGrpSpPr>
            <p:cNvPr id="3081" name="组合 8"/>
            <p:cNvGrpSpPr/>
            <p:nvPr>
              <p:custDataLst>
                <p:tags r:id="rId6"/>
              </p:custDataLst>
            </p:nvPr>
          </p:nvGrpSpPr>
          <p:grpSpPr>
            <a:xfrm>
              <a:off x="288000" y="303212"/>
              <a:ext cx="8568000" cy="4537076"/>
              <a:chOff x="288000" y="303212"/>
              <a:chExt cx="8568000" cy="4537076"/>
            </a:xfrm>
          </p:grpSpPr>
          <p:sp>
            <p:nvSpPr>
              <p:cNvPr id="12" name="矩形 9"/>
              <p:cNvSpPr/>
              <p:nvPr>
                <p:custDataLst>
                  <p:tags r:id="rId9"/>
                </p:custDataLst>
              </p:nvPr>
            </p:nvSpPr>
            <p:spPr>
              <a:xfrm>
                <a:off x="414996" y="3640224"/>
                <a:ext cx="8314008" cy="1200064"/>
              </a:xfrm>
              <a:custGeom>
                <a:avLst/>
                <a:gdLst>
                  <a:gd name="connsiteX0" fmla="*/ 0 w 8640000"/>
                  <a:gd name="connsiteY0" fmla="*/ 0 h 1218149"/>
                  <a:gd name="connsiteX1" fmla="*/ 8640000 w 8640000"/>
                  <a:gd name="connsiteY1" fmla="*/ 0 h 1218149"/>
                  <a:gd name="connsiteX2" fmla="*/ 8640000 w 8640000"/>
                  <a:gd name="connsiteY2" fmla="*/ 1218149 h 1218149"/>
                  <a:gd name="connsiteX3" fmla="*/ 0 w 8640000"/>
                  <a:gd name="connsiteY3" fmla="*/ 1218149 h 1218149"/>
                  <a:gd name="connsiteX4" fmla="*/ 0 w 8640000"/>
                  <a:gd name="connsiteY4" fmla="*/ 0 h 1218149"/>
                  <a:gd name="connsiteX0-1" fmla="*/ 0 w 8640000"/>
                  <a:gd name="connsiteY0-2" fmla="*/ 0 h 1218149"/>
                  <a:gd name="connsiteX1-3" fmla="*/ 8640000 w 8640000"/>
                  <a:gd name="connsiteY1-4" fmla="*/ 0 h 1218149"/>
                  <a:gd name="connsiteX2-5" fmla="*/ 8640000 w 8640000"/>
                  <a:gd name="connsiteY2-6" fmla="*/ 1218149 h 1218149"/>
                  <a:gd name="connsiteX3-7" fmla="*/ 4329525 w 8640000"/>
                  <a:gd name="connsiteY3-8" fmla="*/ 1209676 h 1218149"/>
                  <a:gd name="connsiteX4-9" fmla="*/ 0 w 8640000"/>
                  <a:gd name="connsiteY4-10" fmla="*/ 1218149 h 1218149"/>
                  <a:gd name="connsiteX5" fmla="*/ 0 w 8640000"/>
                  <a:gd name="connsiteY5" fmla="*/ 0 h 1218149"/>
                  <a:gd name="connsiteX0-11" fmla="*/ 0 w 8640000"/>
                  <a:gd name="connsiteY0-12" fmla="*/ 0 h 1218149"/>
                  <a:gd name="connsiteX1-13" fmla="*/ 8640000 w 8640000"/>
                  <a:gd name="connsiteY1-14" fmla="*/ 0 h 1218149"/>
                  <a:gd name="connsiteX2-15" fmla="*/ 8640000 w 8640000"/>
                  <a:gd name="connsiteY2-16" fmla="*/ 1218149 h 1218149"/>
                  <a:gd name="connsiteX3-17" fmla="*/ 4320000 w 8640000"/>
                  <a:gd name="connsiteY3-18" fmla="*/ 952501 h 1218149"/>
                  <a:gd name="connsiteX4-19" fmla="*/ 0 w 8640000"/>
                  <a:gd name="connsiteY4-20" fmla="*/ 1218149 h 1218149"/>
                  <a:gd name="connsiteX5-21" fmla="*/ 0 w 8640000"/>
                  <a:gd name="connsiteY5-22" fmla="*/ 0 h 1218149"/>
                  <a:gd name="connsiteX0-23" fmla="*/ 0 w 8640000"/>
                  <a:gd name="connsiteY0-24" fmla="*/ 0 h 1218149"/>
                  <a:gd name="connsiteX1-25" fmla="*/ 8640000 w 8640000"/>
                  <a:gd name="connsiteY1-26" fmla="*/ 0 h 1218149"/>
                  <a:gd name="connsiteX2-27" fmla="*/ 8640000 w 8640000"/>
                  <a:gd name="connsiteY2-28" fmla="*/ 1218149 h 1218149"/>
                  <a:gd name="connsiteX3-29" fmla="*/ 4320000 w 8640000"/>
                  <a:gd name="connsiteY3-30" fmla="*/ 952501 h 1218149"/>
                  <a:gd name="connsiteX4-31" fmla="*/ 0 w 8640000"/>
                  <a:gd name="connsiteY4-32" fmla="*/ 1218149 h 1218149"/>
                  <a:gd name="connsiteX5-33" fmla="*/ 0 w 8640000"/>
                  <a:gd name="connsiteY5-34" fmla="*/ 0 h 1218149"/>
                  <a:gd name="connsiteX0-35" fmla="*/ 0 w 8640000"/>
                  <a:gd name="connsiteY0-36" fmla="*/ 0 h 1218149"/>
                  <a:gd name="connsiteX1-37" fmla="*/ 8640000 w 8640000"/>
                  <a:gd name="connsiteY1-38" fmla="*/ 0 h 1218149"/>
                  <a:gd name="connsiteX2-39" fmla="*/ 8640000 w 8640000"/>
                  <a:gd name="connsiteY2-40" fmla="*/ 1218149 h 1218149"/>
                  <a:gd name="connsiteX3-41" fmla="*/ 4329525 w 8640000"/>
                  <a:gd name="connsiteY3-42" fmla="*/ 1019176 h 1218149"/>
                  <a:gd name="connsiteX4-43" fmla="*/ 0 w 8640000"/>
                  <a:gd name="connsiteY4-44" fmla="*/ 1218149 h 1218149"/>
                  <a:gd name="connsiteX5-45" fmla="*/ 0 w 8640000"/>
                  <a:gd name="connsiteY5-46" fmla="*/ 0 h 1218149"/>
                  <a:gd name="connsiteX0-47" fmla="*/ 0 w 8640000"/>
                  <a:gd name="connsiteY0-48" fmla="*/ 0 h 1218149"/>
                  <a:gd name="connsiteX1-49" fmla="*/ 8640000 w 8640000"/>
                  <a:gd name="connsiteY1-50" fmla="*/ 0 h 1218149"/>
                  <a:gd name="connsiteX2-51" fmla="*/ 8640000 w 8640000"/>
                  <a:gd name="connsiteY2-52" fmla="*/ 1218149 h 1218149"/>
                  <a:gd name="connsiteX3-53" fmla="*/ 4329525 w 8640000"/>
                  <a:gd name="connsiteY3-54" fmla="*/ 1038226 h 1218149"/>
                  <a:gd name="connsiteX4-55" fmla="*/ 0 w 8640000"/>
                  <a:gd name="connsiteY4-56" fmla="*/ 1218149 h 1218149"/>
                  <a:gd name="connsiteX5-57" fmla="*/ 0 w 8640000"/>
                  <a:gd name="connsiteY5-58" fmla="*/ 0 h 1218149"/>
                  <a:gd name="connsiteX0-59" fmla="*/ 0 w 8640000"/>
                  <a:gd name="connsiteY0-60" fmla="*/ 0 h 1218149"/>
                  <a:gd name="connsiteX1-61" fmla="*/ 8640000 w 8640000"/>
                  <a:gd name="connsiteY1-62" fmla="*/ 0 h 1218149"/>
                  <a:gd name="connsiteX2-63" fmla="*/ 8640000 w 8640000"/>
                  <a:gd name="connsiteY2-64" fmla="*/ 1218149 h 1218149"/>
                  <a:gd name="connsiteX3-65" fmla="*/ 4329525 w 8640000"/>
                  <a:gd name="connsiteY3-66" fmla="*/ 1104901 h 1218149"/>
                  <a:gd name="connsiteX4-67" fmla="*/ 0 w 8640000"/>
                  <a:gd name="connsiteY4-68" fmla="*/ 1218149 h 1218149"/>
                  <a:gd name="connsiteX5-69" fmla="*/ 0 w 8640000"/>
                  <a:gd name="connsiteY5-70" fmla="*/ 0 h 1218149"/>
                  <a:gd name="connsiteX0-71" fmla="*/ 0 w 8640000"/>
                  <a:gd name="connsiteY0-72" fmla="*/ 0 h 1218149"/>
                  <a:gd name="connsiteX1-73" fmla="*/ 8640000 w 8640000"/>
                  <a:gd name="connsiteY1-74" fmla="*/ 0 h 1218149"/>
                  <a:gd name="connsiteX2-75" fmla="*/ 8640000 w 8640000"/>
                  <a:gd name="connsiteY2-76" fmla="*/ 1218149 h 1218149"/>
                  <a:gd name="connsiteX3-77" fmla="*/ 4329525 w 8640000"/>
                  <a:gd name="connsiteY3-78" fmla="*/ 1133476 h 1218149"/>
                  <a:gd name="connsiteX4-79" fmla="*/ 0 w 8640000"/>
                  <a:gd name="connsiteY4-80" fmla="*/ 1218149 h 1218149"/>
                  <a:gd name="connsiteX5-81" fmla="*/ 0 w 8640000"/>
                  <a:gd name="connsiteY5-82" fmla="*/ 0 h 1218149"/>
                  <a:gd name="connsiteX0-83" fmla="*/ 0 w 8640000"/>
                  <a:gd name="connsiteY0-84" fmla="*/ 0 h 1218149"/>
                  <a:gd name="connsiteX1-85" fmla="*/ 8640000 w 8640000"/>
                  <a:gd name="connsiteY1-86" fmla="*/ 0 h 1218149"/>
                  <a:gd name="connsiteX2-87" fmla="*/ 8640000 w 8640000"/>
                  <a:gd name="connsiteY2-88" fmla="*/ 1218149 h 1218149"/>
                  <a:gd name="connsiteX3-89" fmla="*/ 4329526 w 8640000"/>
                  <a:gd name="connsiteY3-90" fmla="*/ 1095376 h 1218149"/>
                  <a:gd name="connsiteX4-91" fmla="*/ 0 w 8640000"/>
                  <a:gd name="connsiteY4-92" fmla="*/ 1218149 h 1218149"/>
                  <a:gd name="connsiteX5-93" fmla="*/ 0 w 8640000"/>
                  <a:gd name="connsiteY5-94" fmla="*/ 0 h 12181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8640000" h="1218149">
                    <a:moveTo>
                      <a:pt x="0" y="0"/>
                    </a:moveTo>
                    <a:lnTo>
                      <a:pt x="8640000" y="0"/>
                    </a:lnTo>
                    <a:lnTo>
                      <a:pt x="8640000" y="1218149"/>
                    </a:lnTo>
                    <a:cubicBezTo>
                      <a:pt x="7200000" y="1129600"/>
                      <a:pt x="5712376" y="1092552"/>
                      <a:pt x="4329526" y="1095376"/>
                    </a:cubicBezTo>
                    <a:cubicBezTo>
                      <a:pt x="2946676" y="1098200"/>
                      <a:pt x="1440000" y="1129600"/>
                      <a:pt x="0" y="121814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165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+mn-ea"/>
                  <a:cs typeface="+mn-cs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10"/>
                </p:custDataLst>
              </p:nvPr>
            </p:nvSpPr>
            <p:spPr>
              <a:xfrm>
                <a:off x="288000" y="303537"/>
                <a:ext cx="8568000" cy="45367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+mn-ea"/>
                  <a:cs typeface="+mn-cs"/>
                </a:endParaRPr>
              </a:p>
            </p:txBody>
          </p:sp>
        </p:grpSp>
        <p:pic>
          <p:nvPicPr>
            <p:cNvPr id="3082" name="图片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695685" y="-113946"/>
              <a:ext cx="475529" cy="62794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83" name="图片 10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 flipH="1">
              <a:off x="7972785" y="-113946"/>
              <a:ext cx="475529" cy="62794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074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Date Placeholder 2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838201" y="6356351"/>
            <a:ext cx="27432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D5E9436-A88F-4DEE-89D7-7B1F83D7D74A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2025/5/25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038601" y="6356351"/>
            <a:ext cx="41148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610601" y="6356351"/>
            <a:ext cx="2743200" cy="36618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zh-CN" altLang="en-US">
                <a:ea typeface="等线" panose="02010600030101010101" charset="-122"/>
              </a:rPr>
              <a:t>‹#›</a:t>
            </a:fld>
            <a:endParaRPr lang="zh-CN" altLang="en-US">
              <a:ea typeface="等线" panose="0201060003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83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  <p:custDataLst>
              <p:tags r:id="rId2"/>
            </p:custDataLst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6F1F93E-B19D-4053-8C75-D69926948B59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7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6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tags" Target="../tags/tag98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tags" Target="../tags/tag97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tags" Target="../tags/tag9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tags" Target="../tags/tag95.xml"/><Relationship Id="rId28" Type="http://schemas.openxmlformats.org/officeDocument/2006/relationships/tags" Target="../tags/tag10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theme" Target="../theme/theme2.xml"/><Relationship Id="rId27" Type="http://schemas.openxmlformats.org/officeDocument/2006/relationships/tags" Target="../tags/tag99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  <p:custDataLst>
              <p:tags r:id="rId2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5"/>
            <p:custDataLst>
              <p:tags r:id="rId2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2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15A167-B63A-4FA1-B42D-07F6F8A9F26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8" name="图片 1073743875" descr="学科网 zxxk.com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30" r:link="rId3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13" Type="http://schemas.openxmlformats.org/officeDocument/2006/relationships/tags" Target="../tags/tag236.xml"/><Relationship Id="rId18" Type="http://schemas.openxmlformats.org/officeDocument/2006/relationships/tags" Target="../tags/tag241.xml"/><Relationship Id="rId3" Type="http://schemas.openxmlformats.org/officeDocument/2006/relationships/tags" Target="../tags/tag226.xml"/><Relationship Id="rId21" Type="http://schemas.openxmlformats.org/officeDocument/2006/relationships/image" Target="../media/image5.png"/><Relationship Id="rId7" Type="http://schemas.openxmlformats.org/officeDocument/2006/relationships/tags" Target="../tags/tag230.xml"/><Relationship Id="rId12" Type="http://schemas.openxmlformats.org/officeDocument/2006/relationships/tags" Target="../tags/tag235.xml"/><Relationship Id="rId17" Type="http://schemas.openxmlformats.org/officeDocument/2006/relationships/tags" Target="../tags/tag240.xml"/><Relationship Id="rId2" Type="http://schemas.openxmlformats.org/officeDocument/2006/relationships/tags" Target="../tags/tag225.xml"/><Relationship Id="rId16" Type="http://schemas.openxmlformats.org/officeDocument/2006/relationships/tags" Target="../tags/tag239.xml"/><Relationship Id="rId20" Type="http://schemas.openxmlformats.org/officeDocument/2006/relationships/image" Target="../media/image3.png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tags" Target="../tags/tag234.xml"/><Relationship Id="rId5" Type="http://schemas.openxmlformats.org/officeDocument/2006/relationships/tags" Target="../tags/tag228.xml"/><Relationship Id="rId15" Type="http://schemas.openxmlformats.org/officeDocument/2006/relationships/tags" Target="../tags/tag238.xml"/><Relationship Id="rId10" Type="http://schemas.openxmlformats.org/officeDocument/2006/relationships/tags" Target="../tags/tag233.xml"/><Relationship Id="rId19" Type="http://schemas.openxmlformats.org/officeDocument/2006/relationships/slideLayout" Target="../slideLayouts/slideLayout12.xml"/><Relationship Id="rId4" Type="http://schemas.openxmlformats.org/officeDocument/2006/relationships/tags" Target="../tags/tag227.xml"/><Relationship Id="rId9" Type="http://schemas.openxmlformats.org/officeDocument/2006/relationships/tags" Target="../tags/tag232.xml"/><Relationship Id="rId14" Type="http://schemas.openxmlformats.org/officeDocument/2006/relationships/tags" Target="../tags/tag237.xml"/><Relationship Id="rId2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57.xml"/><Relationship Id="rId13" Type="http://schemas.openxmlformats.org/officeDocument/2006/relationships/image" Target="../media/image16.jpeg"/><Relationship Id="rId3" Type="http://schemas.openxmlformats.org/officeDocument/2006/relationships/tags" Target="../tags/tag352.xml"/><Relationship Id="rId7" Type="http://schemas.openxmlformats.org/officeDocument/2006/relationships/tags" Target="../tags/tag356.xml"/><Relationship Id="rId12" Type="http://schemas.openxmlformats.org/officeDocument/2006/relationships/slideLayout" Target="../slideLayouts/slideLayout22.xml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6" Type="http://schemas.openxmlformats.org/officeDocument/2006/relationships/tags" Target="../tags/tag355.xml"/><Relationship Id="rId11" Type="http://schemas.openxmlformats.org/officeDocument/2006/relationships/tags" Target="../tags/tag360.xml"/><Relationship Id="rId5" Type="http://schemas.openxmlformats.org/officeDocument/2006/relationships/tags" Target="../tags/tag354.xml"/><Relationship Id="rId15" Type="http://schemas.openxmlformats.org/officeDocument/2006/relationships/image" Target="../media/image17.png"/><Relationship Id="rId10" Type="http://schemas.openxmlformats.org/officeDocument/2006/relationships/tags" Target="../tags/tag359.xml"/><Relationship Id="rId4" Type="http://schemas.openxmlformats.org/officeDocument/2006/relationships/tags" Target="../tags/tag353.xml"/><Relationship Id="rId9" Type="http://schemas.openxmlformats.org/officeDocument/2006/relationships/tags" Target="../tags/tag358.xml"/><Relationship Id="rId1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68.xml"/><Relationship Id="rId13" Type="http://schemas.openxmlformats.org/officeDocument/2006/relationships/tags" Target="../tags/tag373.xml"/><Relationship Id="rId18" Type="http://schemas.openxmlformats.org/officeDocument/2006/relationships/tags" Target="../tags/tag378.xml"/><Relationship Id="rId3" Type="http://schemas.openxmlformats.org/officeDocument/2006/relationships/tags" Target="../tags/tag363.xml"/><Relationship Id="rId7" Type="http://schemas.openxmlformats.org/officeDocument/2006/relationships/tags" Target="../tags/tag367.xml"/><Relationship Id="rId12" Type="http://schemas.openxmlformats.org/officeDocument/2006/relationships/tags" Target="../tags/tag372.xml"/><Relationship Id="rId17" Type="http://schemas.openxmlformats.org/officeDocument/2006/relationships/tags" Target="../tags/tag377.xml"/><Relationship Id="rId2" Type="http://schemas.openxmlformats.org/officeDocument/2006/relationships/tags" Target="../tags/tag362.xml"/><Relationship Id="rId16" Type="http://schemas.openxmlformats.org/officeDocument/2006/relationships/tags" Target="../tags/tag376.xml"/><Relationship Id="rId20" Type="http://schemas.openxmlformats.org/officeDocument/2006/relationships/slideLayout" Target="../slideLayouts/slideLayout22.xml"/><Relationship Id="rId1" Type="http://schemas.openxmlformats.org/officeDocument/2006/relationships/tags" Target="../tags/tag361.xml"/><Relationship Id="rId6" Type="http://schemas.openxmlformats.org/officeDocument/2006/relationships/tags" Target="../tags/tag366.xml"/><Relationship Id="rId11" Type="http://schemas.openxmlformats.org/officeDocument/2006/relationships/tags" Target="../tags/tag371.xml"/><Relationship Id="rId5" Type="http://schemas.openxmlformats.org/officeDocument/2006/relationships/tags" Target="../tags/tag365.xml"/><Relationship Id="rId15" Type="http://schemas.openxmlformats.org/officeDocument/2006/relationships/tags" Target="../tags/tag375.xml"/><Relationship Id="rId10" Type="http://schemas.openxmlformats.org/officeDocument/2006/relationships/tags" Target="../tags/tag370.xml"/><Relationship Id="rId19" Type="http://schemas.openxmlformats.org/officeDocument/2006/relationships/tags" Target="../tags/tag379.xml"/><Relationship Id="rId4" Type="http://schemas.openxmlformats.org/officeDocument/2006/relationships/tags" Target="../tags/tag364.xml"/><Relationship Id="rId9" Type="http://schemas.openxmlformats.org/officeDocument/2006/relationships/tags" Target="../tags/tag369.xml"/><Relationship Id="rId14" Type="http://schemas.openxmlformats.org/officeDocument/2006/relationships/tags" Target="../tags/tag37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87.xml"/><Relationship Id="rId13" Type="http://schemas.openxmlformats.org/officeDocument/2006/relationships/tags" Target="../tags/tag392.xml"/><Relationship Id="rId18" Type="http://schemas.openxmlformats.org/officeDocument/2006/relationships/tags" Target="../tags/tag397.xml"/><Relationship Id="rId3" Type="http://schemas.openxmlformats.org/officeDocument/2006/relationships/tags" Target="../tags/tag382.xml"/><Relationship Id="rId21" Type="http://schemas.openxmlformats.org/officeDocument/2006/relationships/notesSlide" Target="../notesSlides/notesSlide2.xml"/><Relationship Id="rId7" Type="http://schemas.openxmlformats.org/officeDocument/2006/relationships/tags" Target="../tags/tag386.xml"/><Relationship Id="rId12" Type="http://schemas.openxmlformats.org/officeDocument/2006/relationships/tags" Target="../tags/tag391.xml"/><Relationship Id="rId17" Type="http://schemas.openxmlformats.org/officeDocument/2006/relationships/tags" Target="../tags/tag396.xml"/><Relationship Id="rId2" Type="http://schemas.openxmlformats.org/officeDocument/2006/relationships/tags" Target="../tags/tag381.xml"/><Relationship Id="rId16" Type="http://schemas.openxmlformats.org/officeDocument/2006/relationships/tags" Target="../tags/tag395.xml"/><Relationship Id="rId20" Type="http://schemas.openxmlformats.org/officeDocument/2006/relationships/slideLayout" Target="../slideLayouts/slideLayout22.xml"/><Relationship Id="rId1" Type="http://schemas.openxmlformats.org/officeDocument/2006/relationships/tags" Target="../tags/tag380.xml"/><Relationship Id="rId6" Type="http://schemas.openxmlformats.org/officeDocument/2006/relationships/tags" Target="../tags/tag385.xml"/><Relationship Id="rId11" Type="http://schemas.openxmlformats.org/officeDocument/2006/relationships/tags" Target="../tags/tag390.xml"/><Relationship Id="rId5" Type="http://schemas.openxmlformats.org/officeDocument/2006/relationships/tags" Target="../tags/tag384.xml"/><Relationship Id="rId15" Type="http://schemas.openxmlformats.org/officeDocument/2006/relationships/tags" Target="../tags/tag394.xml"/><Relationship Id="rId23" Type="http://schemas.openxmlformats.org/officeDocument/2006/relationships/image" Target="../media/image19.png"/><Relationship Id="rId10" Type="http://schemas.openxmlformats.org/officeDocument/2006/relationships/tags" Target="../tags/tag389.xml"/><Relationship Id="rId19" Type="http://schemas.openxmlformats.org/officeDocument/2006/relationships/tags" Target="../tags/tag398.xml"/><Relationship Id="rId4" Type="http://schemas.openxmlformats.org/officeDocument/2006/relationships/tags" Target="../tags/tag383.xml"/><Relationship Id="rId9" Type="http://schemas.openxmlformats.org/officeDocument/2006/relationships/tags" Target="../tags/tag388.xml"/><Relationship Id="rId14" Type="http://schemas.openxmlformats.org/officeDocument/2006/relationships/tags" Target="../tags/tag393.xml"/><Relationship Id="rId2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08.xml"/><Relationship Id="rId3" Type="http://schemas.openxmlformats.org/officeDocument/2006/relationships/tags" Target="../tags/tag403.xml"/><Relationship Id="rId7" Type="http://schemas.openxmlformats.org/officeDocument/2006/relationships/tags" Target="../tags/tag407.xml"/><Relationship Id="rId12" Type="http://schemas.openxmlformats.org/officeDocument/2006/relationships/image" Target="../media/image22.png"/><Relationship Id="rId2" Type="http://schemas.openxmlformats.org/officeDocument/2006/relationships/tags" Target="../tags/tag402.xml"/><Relationship Id="rId1" Type="http://schemas.openxmlformats.org/officeDocument/2006/relationships/tags" Target="../tags/tag401.xml"/><Relationship Id="rId6" Type="http://schemas.openxmlformats.org/officeDocument/2006/relationships/tags" Target="../tags/tag406.xml"/><Relationship Id="rId11" Type="http://schemas.openxmlformats.org/officeDocument/2006/relationships/image" Target="../media/image21.png"/><Relationship Id="rId5" Type="http://schemas.openxmlformats.org/officeDocument/2006/relationships/tags" Target="../tags/tag405.xml"/><Relationship Id="rId10" Type="http://schemas.openxmlformats.org/officeDocument/2006/relationships/image" Target="../media/image20.png"/><Relationship Id="rId4" Type="http://schemas.openxmlformats.org/officeDocument/2006/relationships/tags" Target="../tags/tag404.xml"/><Relationship Id="rId9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11.xml"/><Relationship Id="rId7" Type="http://schemas.openxmlformats.org/officeDocument/2006/relationships/image" Target="../media/image24.png"/><Relationship Id="rId2" Type="http://schemas.openxmlformats.org/officeDocument/2006/relationships/tags" Target="../tags/tag410.xml"/><Relationship Id="rId1" Type="http://schemas.openxmlformats.org/officeDocument/2006/relationships/tags" Target="../tags/tag409.xml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1.xml"/><Relationship Id="rId4" Type="http://schemas.openxmlformats.org/officeDocument/2006/relationships/tags" Target="../tags/tag4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5.png"/><Relationship Id="rId2" Type="http://schemas.microsoft.com/office/2007/relationships/media" Target="../media/media1.mp4"/><Relationship Id="rId1" Type="http://schemas.openxmlformats.org/officeDocument/2006/relationships/tags" Target="../tags/tag413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4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418.xml"/><Relationship Id="rId1" Type="http://schemas.openxmlformats.org/officeDocument/2006/relationships/tags" Target="../tags/tag4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21.xml"/><Relationship Id="rId2" Type="http://schemas.openxmlformats.org/officeDocument/2006/relationships/tags" Target="../tags/tag420.xml"/><Relationship Id="rId1" Type="http://schemas.openxmlformats.org/officeDocument/2006/relationships/tags" Target="../tags/tag419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4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425.xml"/><Relationship Id="rId2" Type="http://schemas.openxmlformats.org/officeDocument/2006/relationships/tags" Target="../tags/tag424.xml"/><Relationship Id="rId1" Type="http://schemas.openxmlformats.org/officeDocument/2006/relationships/tags" Target="../tags/tag423.xml"/><Relationship Id="rId4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428.xml"/><Relationship Id="rId2" Type="http://schemas.openxmlformats.org/officeDocument/2006/relationships/tags" Target="../tags/tag427.xml"/><Relationship Id="rId1" Type="http://schemas.openxmlformats.org/officeDocument/2006/relationships/tags" Target="../tags/tag426.x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2.xml"/><Relationship Id="rId4" Type="http://schemas.openxmlformats.org/officeDocument/2006/relationships/tags" Target="../tags/tag4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243.xml"/><Relationship Id="rId1" Type="http://schemas.openxmlformats.org/officeDocument/2006/relationships/tags" Target="../tags/tag2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432.xml"/><Relationship Id="rId7" Type="http://schemas.microsoft.com/office/2007/relationships/hdphoto" Target="../media/hdphoto2.wdp"/><Relationship Id="rId2" Type="http://schemas.openxmlformats.org/officeDocument/2006/relationships/tags" Target="../tags/tag431.xml"/><Relationship Id="rId1" Type="http://schemas.openxmlformats.org/officeDocument/2006/relationships/tags" Target="../tags/tag430.xm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2.xml"/><Relationship Id="rId4" Type="http://schemas.openxmlformats.org/officeDocument/2006/relationships/tags" Target="../tags/tag4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436.xml"/><Relationship Id="rId2" Type="http://schemas.openxmlformats.org/officeDocument/2006/relationships/tags" Target="../tags/tag435.xml"/><Relationship Id="rId1" Type="http://schemas.openxmlformats.org/officeDocument/2006/relationships/tags" Target="../tags/tag434.xml"/><Relationship Id="rId4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439.xml"/><Relationship Id="rId2" Type="http://schemas.openxmlformats.org/officeDocument/2006/relationships/tags" Target="../tags/tag438.xml"/><Relationship Id="rId1" Type="http://schemas.openxmlformats.org/officeDocument/2006/relationships/tags" Target="../tags/tag437.xml"/><Relationship Id="rId4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442.xml"/><Relationship Id="rId2" Type="http://schemas.openxmlformats.org/officeDocument/2006/relationships/tags" Target="../tags/tag441.xml"/><Relationship Id="rId1" Type="http://schemas.openxmlformats.org/officeDocument/2006/relationships/tags" Target="../tags/tag440.xml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44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446.xml"/><Relationship Id="rId2" Type="http://schemas.openxmlformats.org/officeDocument/2006/relationships/tags" Target="../tags/tag445.xml"/><Relationship Id="rId1" Type="http://schemas.openxmlformats.org/officeDocument/2006/relationships/tags" Target="../tags/tag444.xml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44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450.xml"/><Relationship Id="rId2" Type="http://schemas.openxmlformats.org/officeDocument/2006/relationships/tags" Target="../tags/tag449.xml"/><Relationship Id="rId1" Type="http://schemas.openxmlformats.org/officeDocument/2006/relationships/tags" Target="../tags/tag448.xml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4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454.xml"/><Relationship Id="rId2" Type="http://schemas.openxmlformats.org/officeDocument/2006/relationships/tags" Target="../tags/tag453.xml"/><Relationship Id="rId1" Type="http://schemas.openxmlformats.org/officeDocument/2006/relationships/tags" Target="../tags/tag452.xml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45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458.xml"/><Relationship Id="rId7" Type="http://schemas.openxmlformats.org/officeDocument/2006/relationships/image" Target="../media/image29.jpeg"/><Relationship Id="rId2" Type="http://schemas.openxmlformats.org/officeDocument/2006/relationships/tags" Target="../tags/tag457.xml"/><Relationship Id="rId1" Type="http://schemas.openxmlformats.org/officeDocument/2006/relationships/tags" Target="../tags/tag456.xml"/><Relationship Id="rId6" Type="http://schemas.openxmlformats.org/officeDocument/2006/relationships/slideLayout" Target="../slideLayouts/slideLayout17.xml"/><Relationship Id="rId5" Type="http://schemas.openxmlformats.org/officeDocument/2006/relationships/tags" Target="../tags/tag460.xml"/><Relationship Id="rId4" Type="http://schemas.openxmlformats.org/officeDocument/2006/relationships/tags" Target="../tags/tag4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46.xml"/><Relationship Id="rId7" Type="http://schemas.openxmlformats.org/officeDocument/2006/relationships/slideLayout" Target="../slideLayouts/slideLayout21.xml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5" Type="http://schemas.openxmlformats.org/officeDocument/2006/relationships/tags" Target="../tags/tag248.xml"/><Relationship Id="rId4" Type="http://schemas.openxmlformats.org/officeDocument/2006/relationships/tags" Target="../tags/tag24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57.xml"/><Relationship Id="rId13" Type="http://schemas.openxmlformats.org/officeDocument/2006/relationships/tags" Target="../tags/tag262.xml"/><Relationship Id="rId3" Type="http://schemas.openxmlformats.org/officeDocument/2006/relationships/tags" Target="../tags/tag252.xml"/><Relationship Id="rId7" Type="http://schemas.openxmlformats.org/officeDocument/2006/relationships/tags" Target="../tags/tag256.xml"/><Relationship Id="rId12" Type="http://schemas.openxmlformats.org/officeDocument/2006/relationships/tags" Target="../tags/tag261.xml"/><Relationship Id="rId17" Type="http://schemas.openxmlformats.org/officeDocument/2006/relationships/image" Target="../media/image9.jpeg"/><Relationship Id="rId2" Type="http://schemas.openxmlformats.org/officeDocument/2006/relationships/tags" Target="../tags/tag251.xml"/><Relationship Id="rId16" Type="http://schemas.openxmlformats.org/officeDocument/2006/relationships/image" Target="../media/image8.png"/><Relationship Id="rId1" Type="http://schemas.openxmlformats.org/officeDocument/2006/relationships/tags" Target="../tags/tag250.xml"/><Relationship Id="rId6" Type="http://schemas.openxmlformats.org/officeDocument/2006/relationships/tags" Target="../tags/tag255.xml"/><Relationship Id="rId11" Type="http://schemas.openxmlformats.org/officeDocument/2006/relationships/tags" Target="../tags/tag260.xml"/><Relationship Id="rId5" Type="http://schemas.openxmlformats.org/officeDocument/2006/relationships/tags" Target="../tags/tag254.xml"/><Relationship Id="rId15" Type="http://schemas.openxmlformats.org/officeDocument/2006/relationships/image" Target="../media/image7.png"/><Relationship Id="rId10" Type="http://schemas.openxmlformats.org/officeDocument/2006/relationships/tags" Target="../tags/tag259.xml"/><Relationship Id="rId4" Type="http://schemas.openxmlformats.org/officeDocument/2006/relationships/tags" Target="../tags/tag253.xml"/><Relationship Id="rId9" Type="http://schemas.openxmlformats.org/officeDocument/2006/relationships/tags" Target="../tags/tag258.xml"/><Relationship Id="rId14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70.xml"/><Relationship Id="rId13" Type="http://schemas.openxmlformats.org/officeDocument/2006/relationships/image" Target="../media/image12.png"/><Relationship Id="rId3" Type="http://schemas.openxmlformats.org/officeDocument/2006/relationships/tags" Target="../tags/tag265.xml"/><Relationship Id="rId7" Type="http://schemas.openxmlformats.org/officeDocument/2006/relationships/tags" Target="../tags/tag269.xml"/><Relationship Id="rId12" Type="http://schemas.openxmlformats.org/officeDocument/2006/relationships/image" Target="../media/image11.png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tags" Target="../tags/tag268.xml"/><Relationship Id="rId11" Type="http://schemas.openxmlformats.org/officeDocument/2006/relationships/image" Target="../media/image10.png"/><Relationship Id="rId5" Type="http://schemas.openxmlformats.org/officeDocument/2006/relationships/tags" Target="../tags/tag267.xml"/><Relationship Id="rId10" Type="http://schemas.openxmlformats.org/officeDocument/2006/relationships/slideLayout" Target="../slideLayouts/slideLayout21.xml"/><Relationship Id="rId4" Type="http://schemas.openxmlformats.org/officeDocument/2006/relationships/tags" Target="../tags/tag266.xml"/><Relationship Id="rId9" Type="http://schemas.openxmlformats.org/officeDocument/2006/relationships/tags" Target="../tags/tag27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79.xml"/><Relationship Id="rId13" Type="http://schemas.openxmlformats.org/officeDocument/2006/relationships/tags" Target="../tags/tag284.xml"/><Relationship Id="rId3" Type="http://schemas.openxmlformats.org/officeDocument/2006/relationships/tags" Target="../tags/tag274.xml"/><Relationship Id="rId7" Type="http://schemas.openxmlformats.org/officeDocument/2006/relationships/tags" Target="../tags/tag278.xml"/><Relationship Id="rId12" Type="http://schemas.openxmlformats.org/officeDocument/2006/relationships/tags" Target="../tags/tag283.xml"/><Relationship Id="rId2" Type="http://schemas.openxmlformats.org/officeDocument/2006/relationships/tags" Target="../tags/tag273.xml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11" Type="http://schemas.openxmlformats.org/officeDocument/2006/relationships/tags" Target="../tags/tag282.xml"/><Relationship Id="rId5" Type="http://schemas.openxmlformats.org/officeDocument/2006/relationships/tags" Target="../tags/tag276.xml"/><Relationship Id="rId15" Type="http://schemas.openxmlformats.org/officeDocument/2006/relationships/slideLayout" Target="../slideLayouts/slideLayout17.xml"/><Relationship Id="rId10" Type="http://schemas.openxmlformats.org/officeDocument/2006/relationships/tags" Target="../tags/tag281.xml"/><Relationship Id="rId4" Type="http://schemas.openxmlformats.org/officeDocument/2006/relationships/tags" Target="../tags/tag275.xml"/><Relationship Id="rId9" Type="http://schemas.openxmlformats.org/officeDocument/2006/relationships/tags" Target="../tags/tag280.xml"/><Relationship Id="rId14" Type="http://schemas.openxmlformats.org/officeDocument/2006/relationships/tags" Target="../tags/tag28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93.xml"/><Relationship Id="rId3" Type="http://schemas.openxmlformats.org/officeDocument/2006/relationships/tags" Target="../tags/tag288.xml"/><Relationship Id="rId7" Type="http://schemas.openxmlformats.org/officeDocument/2006/relationships/tags" Target="../tags/tag292.xml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290.xml"/><Relationship Id="rId10" Type="http://schemas.openxmlformats.org/officeDocument/2006/relationships/slideLayout" Target="../slideLayouts/slideLayout22.xml"/><Relationship Id="rId4" Type="http://schemas.openxmlformats.org/officeDocument/2006/relationships/tags" Target="../tags/tag289.xml"/><Relationship Id="rId9" Type="http://schemas.openxmlformats.org/officeDocument/2006/relationships/tags" Target="../tags/tag294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309.xml"/><Relationship Id="rId18" Type="http://schemas.openxmlformats.org/officeDocument/2006/relationships/tags" Target="../tags/tag314.xml"/><Relationship Id="rId26" Type="http://schemas.openxmlformats.org/officeDocument/2006/relationships/tags" Target="../tags/tag322.xml"/><Relationship Id="rId3" Type="http://schemas.openxmlformats.org/officeDocument/2006/relationships/tags" Target="../tags/tag299.xml"/><Relationship Id="rId21" Type="http://schemas.openxmlformats.org/officeDocument/2006/relationships/tags" Target="../tags/tag317.xml"/><Relationship Id="rId34" Type="http://schemas.openxmlformats.org/officeDocument/2006/relationships/image" Target="../media/image13.png"/><Relationship Id="rId7" Type="http://schemas.openxmlformats.org/officeDocument/2006/relationships/tags" Target="../tags/tag303.xml"/><Relationship Id="rId12" Type="http://schemas.openxmlformats.org/officeDocument/2006/relationships/tags" Target="../tags/tag308.xml"/><Relationship Id="rId17" Type="http://schemas.openxmlformats.org/officeDocument/2006/relationships/tags" Target="../tags/tag313.xml"/><Relationship Id="rId25" Type="http://schemas.openxmlformats.org/officeDocument/2006/relationships/tags" Target="../tags/tag321.xml"/><Relationship Id="rId33" Type="http://schemas.openxmlformats.org/officeDocument/2006/relationships/slideLayout" Target="../slideLayouts/slideLayout22.xml"/><Relationship Id="rId2" Type="http://schemas.openxmlformats.org/officeDocument/2006/relationships/tags" Target="../tags/tag298.xml"/><Relationship Id="rId16" Type="http://schemas.openxmlformats.org/officeDocument/2006/relationships/tags" Target="../tags/tag312.xml"/><Relationship Id="rId20" Type="http://schemas.openxmlformats.org/officeDocument/2006/relationships/tags" Target="../tags/tag316.xml"/><Relationship Id="rId29" Type="http://schemas.openxmlformats.org/officeDocument/2006/relationships/tags" Target="../tags/tag325.xml"/><Relationship Id="rId1" Type="http://schemas.openxmlformats.org/officeDocument/2006/relationships/tags" Target="../tags/tag297.xml"/><Relationship Id="rId6" Type="http://schemas.openxmlformats.org/officeDocument/2006/relationships/tags" Target="../tags/tag302.xml"/><Relationship Id="rId11" Type="http://schemas.openxmlformats.org/officeDocument/2006/relationships/tags" Target="../tags/tag307.xml"/><Relationship Id="rId24" Type="http://schemas.openxmlformats.org/officeDocument/2006/relationships/tags" Target="../tags/tag320.xml"/><Relationship Id="rId32" Type="http://schemas.openxmlformats.org/officeDocument/2006/relationships/tags" Target="../tags/tag328.xml"/><Relationship Id="rId5" Type="http://schemas.openxmlformats.org/officeDocument/2006/relationships/tags" Target="../tags/tag301.xml"/><Relationship Id="rId15" Type="http://schemas.openxmlformats.org/officeDocument/2006/relationships/tags" Target="../tags/tag311.xml"/><Relationship Id="rId23" Type="http://schemas.openxmlformats.org/officeDocument/2006/relationships/tags" Target="../tags/tag319.xml"/><Relationship Id="rId28" Type="http://schemas.openxmlformats.org/officeDocument/2006/relationships/tags" Target="../tags/tag324.xml"/><Relationship Id="rId10" Type="http://schemas.openxmlformats.org/officeDocument/2006/relationships/tags" Target="../tags/tag306.xml"/><Relationship Id="rId19" Type="http://schemas.openxmlformats.org/officeDocument/2006/relationships/tags" Target="../tags/tag315.xml"/><Relationship Id="rId31" Type="http://schemas.openxmlformats.org/officeDocument/2006/relationships/tags" Target="../tags/tag327.xml"/><Relationship Id="rId4" Type="http://schemas.openxmlformats.org/officeDocument/2006/relationships/tags" Target="../tags/tag300.xml"/><Relationship Id="rId9" Type="http://schemas.openxmlformats.org/officeDocument/2006/relationships/tags" Target="../tags/tag305.xml"/><Relationship Id="rId14" Type="http://schemas.openxmlformats.org/officeDocument/2006/relationships/tags" Target="../tags/tag310.xml"/><Relationship Id="rId22" Type="http://schemas.openxmlformats.org/officeDocument/2006/relationships/tags" Target="../tags/tag318.xml"/><Relationship Id="rId27" Type="http://schemas.openxmlformats.org/officeDocument/2006/relationships/tags" Target="../tags/tag323.xml"/><Relationship Id="rId30" Type="http://schemas.openxmlformats.org/officeDocument/2006/relationships/tags" Target="../tags/tag326.xml"/><Relationship Id="rId35" Type="http://schemas.openxmlformats.org/officeDocument/2006/relationships/image" Target="../media/image14.jpeg"/><Relationship Id="rId8" Type="http://schemas.openxmlformats.org/officeDocument/2006/relationships/tags" Target="../tags/tag30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36.xml"/><Relationship Id="rId13" Type="http://schemas.openxmlformats.org/officeDocument/2006/relationships/tags" Target="../tags/tag341.xml"/><Relationship Id="rId18" Type="http://schemas.openxmlformats.org/officeDocument/2006/relationships/tags" Target="../tags/tag346.xml"/><Relationship Id="rId3" Type="http://schemas.openxmlformats.org/officeDocument/2006/relationships/tags" Target="../tags/tag331.xml"/><Relationship Id="rId21" Type="http://schemas.openxmlformats.org/officeDocument/2006/relationships/tags" Target="../tags/tag349.xml"/><Relationship Id="rId7" Type="http://schemas.openxmlformats.org/officeDocument/2006/relationships/tags" Target="../tags/tag335.xml"/><Relationship Id="rId12" Type="http://schemas.openxmlformats.org/officeDocument/2006/relationships/tags" Target="../tags/tag340.xml"/><Relationship Id="rId17" Type="http://schemas.openxmlformats.org/officeDocument/2006/relationships/tags" Target="../tags/tag345.xml"/><Relationship Id="rId2" Type="http://schemas.openxmlformats.org/officeDocument/2006/relationships/tags" Target="../tags/tag330.xml"/><Relationship Id="rId16" Type="http://schemas.openxmlformats.org/officeDocument/2006/relationships/tags" Target="../tags/tag344.xml"/><Relationship Id="rId20" Type="http://schemas.openxmlformats.org/officeDocument/2006/relationships/tags" Target="../tags/tag348.xml"/><Relationship Id="rId1" Type="http://schemas.openxmlformats.org/officeDocument/2006/relationships/tags" Target="../tags/tag329.xml"/><Relationship Id="rId6" Type="http://schemas.openxmlformats.org/officeDocument/2006/relationships/tags" Target="../tags/tag334.xml"/><Relationship Id="rId11" Type="http://schemas.openxmlformats.org/officeDocument/2006/relationships/tags" Target="../tags/tag339.xml"/><Relationship Id="rId5" Type="http://schemas.openxmlformats.org/officeDocument/2006/relationships/tags" Target="../tags/tag333.xml"/><Relationship Id="rId15" Type="http://schemas.openxmlformats.org/officeDocument/2006/relationships/tags" Target="../tags/tag343.xml"/><Relationship Id="rId23" Type="http://schemas.openxmlformats.org/officeDocument/2006/relationships/image" Target="../media/image15.png"/><Relationship Id="rId10" Type="http://schemas.openxmlformats.org/officeDocument/2006/relationships/tags" Target="../tags/tag338.xml"/><Relationship Id="rId19" Type="http://schemas.openxmlformats.org/officeDocument/2006/relationships/tags" Target="../tags/tag347.xml"/><Relationship Id="rId4" Type="http://schemas.openxmlformats.org/officeDocument/2006/relationships/tags" Target="../tags/tag332.xml"/><Relationship Id="rId9" Type="http://schemas.openxmlformats.org/officeDocument/2006/relationships/tags" Target="../tags/tag337.xml"/><Relationship Id="rId14" Type="http://schemas.openxmlformats.org/officeDocument/2006/relationships/tags" Target="../tags/tag342.xml"/><Relationship Id="rId22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>
            <p:custDataLst>
              <p:tags r:id="rId1"/>
            </p:custDataLst>
          </p:nvPr>
        </p:nvGrpSpPr>
        <p:grpSpPr>
          <a:xfrm>
            <a:off x="1812000" y="365812"/>
            <a:ext cx="8568000" cy="4003127"/>
            <a:chOff x="288000" y="-491441"/>
            <a:chExt cx="8568000" cy="4003126"/>
          </a:xfrm>
        </p:grpSpPr>
        <p:grpSp>
          <p:nvGrpSpPr>
            <p:cNvPr id="2" name="组合 1"/>
            <p:cNvGrpSpPr/>
            <p:nvPr>
              <p:custDataLst>
                <p:tags r:id="rId5"/>
              </p:custDataLst>
            </p:nvPr>
          </p:nvGrpSpPr>
          <p:grpSpPr>
            <a:xfrm>
              <a:off x="288000" y="372438"/>
              <a:ext cx="8568000" cy="3139247"/>
              <a:chOff x="288000" y="-113946"/>
              <a:chExt cx="8568000" cy="3139247"/>
            </a:xfrm>
          </p:grpSpPr>
          <p:grpSp>
            <p:nvGrpSpPr>
              <p:cNvPr id="3" name="组合 2"/>
              <p:cNvGrpSpPr/>
              <p:nvPr>
                <p:custDataLst>
                  <p:tags r:id="rId14"/>
                </p:custDataLst>
              </p:nvPr>
            </p:nvGrpSpPr>
            <p:grpSpPr>
              <a:xfrm>
                <a:off x="288000" y="303213"/>
                <a:ext cx="8568000" cy="2722088"/>
                <a:chOff x="288000" y="303213"/>
                <a:chExt cx="8568000" cy="2722088"/>
              </a:xfrm>
            </p:grpSpPr>
            <p:sp>
              <p:nvSpPr>
                <p:cNvPr id="6" name="矩形 9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413994" y="1825422"/>
                  <a:ext cx="8316000" cy="1199879"/>
                </a:xfrm>
                <a:custGeom>
                  <a:avLst/>
                  <a:gdLst>
                    <a:gd name="connsiteX0" fmla="*/ 0 w 8640000"/>
                    <a:gd name="connsiteY0" fmla="*/ 0 h 1218149"/>
                    <a:gd name="connsiteX1" fmla="*/ 8640000 w 8640000"/>
                    <a:gd name="connsiteY1" fmla="*/ 0 h 1218149"/>
                    <a:gd name="connsiteX2" fmla="*/ 8640000 w 8640000"/>
                    <a:gd name="connsiteY2" fmla="*/ 1218149 h 1218149"/>
                    <a:gd name="connsiteX3" fmla="*/ 0 w 8640000"/>
                    <a:gd name="connsiteY3" fmla="*/ 1218149 h 1218149"/>
                    <a:gd name="connsiteX4" fmla="*/ 0 w 8640000"/>
                    <a:gd name="connsiteY4" fmla="*/ 0 h 1218149"/>
                    <a:gd name="connsiteX0-1" fmla="*/ 0 w 8640000"/>
                    <a:gd name="connsiteY0-2" fmla="*/ 0 h 1218149"/>
                    <a:gd name="connsiteX1-3" fmla="*/ 8640000 w 8640000"/>
                    <a:gd name="connsiteY1-4" fmla="*/ 0 h 1218149"/>
                    <a:gd name="connsiteX2-5" fmla="*/ 8640000 w 8640000"/>
                    <a:gd name="connsiteY2-6" fmla="*/ 1218149 h 1218149"/>
                    <a:gd name="connsiteX3-7" fmla="*/ 4329525 w 8640000"/>
                    <a:gd name="connsiteY3-8" fmla="*/ 1209676 h 1218149"/>
                    <a:gd name="connsiteX4-9" fmla="*/ 0 w 8640000"/>
                    <a:gd name="connsiteY4-10" fmla="*/ 1218149 h 1218149"/>
                    <a:gd name="connsiteX5" fmla="*/ 0 w 8640000"/>
                    <a:gd name="connsiteY5" fmla="*/ 0 h 1218149"/>
                    <a:gd name="connsiteX0-11" fmla="*/ 0 w 8640000"/>
                    <a:gd name="connsiteY0-12" fmla="*/ 0 h 1218149"/>
                    <a:gd name="connsiteX1-13" fmla="*/ 8640000 w 8640000"/>
                    <a:gd name="connsiteY1-14" fmla="*/ 0 h 1218149"/>
                    <a:gd name="connsiteX2-15" fmla="*/ 8640000 w 8640000"/>
                    <a:gd name="connsiteY2-16" fmla="*/ 1218149 h 1218149"/>
                    <a:gd name="connsiteX3-17" fmla="*/ 4320000 w 8640000"/>
                    <a:gd name="connsiteY3-18" fmla="*/ 952501 h 1218149"/>
                    <a:gd name="connsiteX4-19" fmla="*/ 0 w 8640000"/>
                    <a:gd name="connsiteY4-20" fmla="*/ 1218149 h 1218149"/>
                    <a:gd name="connsiteX5-21" fmla="*/ 0 w 8640000"/>
                    <a:gd name="connsiteY5-22" fmla="*/ 0 h 1218149"/>
                    <a:gd name="connsiteX0-23" fmla="*/ 0 w 8640000"/>
                    <a:gd name="connsiteY0-24" fmla="*/ 0 h 1218149"/>
                    <a:gd name="connsiteX1-25" fmla="*/ 8640000 w 8640000"/>
                    <a:gd name="connsiteY1-26" fmla="*/ 0 h 1218149"/>
                    <a:gd name="connsiteX2-27" fmla="*/ 8640000 w 8640000"/>
                    <a:gd name="connsiteY2-28" fmla="*/ 1218149 h 1218149"/>
                    <a:gd name="connsiteX3-29" fmla="*/ 4320000 w 8640000"/>
                    <a:gd name="connsiteY3-30" fmla="*/ 952501 h 1218149"/>
                    <a:gd name="connsiteX4-31" fmla="*/ 0 w 8640000"/>
                    <a:gd name="connsiteY4-32" fmla="*/ 1218149 h 1218149"/>
                    <a:gd name="connsiteX5-33" fmla="*/ 0 w 8640000"/>
                    <a:gd name="connsiteY5-34" fmla="*/ 0 h 1218149"/>
                    <a:gd name="connsiteX0-35" fmla="*/ 0 w 8640000"/>
                    <a:gd name="connsiteY0-36" fmla="*/ 0 h 1218149"/>
                    <a:gd name="connsiteX1-37" fmla="*/ 8640000 w 8640000"/>
                    <a:gd name="connsiteY1-38" fmla="*/ 0 h 1218149"/>
                    <a:gd name="connsiteX2-39" fmla="*/ 8640000 w 8640000"/>
                    <a:gd name="connsiteY2-40" fmla="*/ 1218149 h 1218149"/>
                    <a:gd name="connsiteX3-41" fmla="*/ 4329525 w 8640000"/>
                    <a:gd name="connsiteY3-42" fmla="*/ 1019176 h 1218149"/>
                    <a:gd name="connsiteX4-43" fmla="*/ 0 w 8640000"/>
                    <a:gd name="connsiteY4-44" fmla="*/ 1218149 h 1218149"/>
                    <a:gd name="connsiteX5-45" fmla="*/ 0 w 8640000"/>
                    <a:gd name="connsiteY5-46" fmla="*/ 0 h 1218149"/>
                    <a:gd name="connsiteX0-47" fmla="*/ 0 w 8640000"/>
                    <a:gd name="connsiteY0-48" fmla="*/ 0 h 1218149"/>
                    <a:gd name="connsiteX1-49" fmla="*/ 8640000 w 8640000"/>
                    <a:gd name="connsiteY1-50" fmla="*/ 0 h 1218149"/>
                    <a:gd name="connsiteX2-51" fmla="*/ 8640000 w 8640000"/>
                    <a:gd name="connsiteY2-52" fmla="*/ 1218149 h 1218149"/>
                    <a:gd name="connsiteX3-53" fmla="*/ 4329525 w 8640000"/>
                    <a:gd name="connsiteY3-54" fmla="*/ 1038226 h 1218149"/>
                    <a:gd name="connsiteX4-55" fmla="*/ 0 w 8640000"/>
                    <a:gd name="connsiteY4-56" fmla="*/ 1218149 h 1218149"/>
                    <a:gd name="connsiteX5-57" fmla="*/ 0 w 8640000"/>
                    <a:gd name="connsiteY5-58" fmla="*/ 0 h 1218149"/>
                    <a:gd name="connsiteX0-59" fmla="*/ 0 w 8640000"/>
                    <a:gd name="connsiteY0-60" fmla="*/ 0 h 1218149"/>
                    <a:gd name="connsiteX1-61" fmla="*/ 8640000 w 8640000"/>
                    <a:gd name="connsiteY1-62" fmla="*/ 0 h 1218149"/>
                    <a:gd name="connsiteX2-63" fmla="*/ 8640000 w 8640000"/>
                    <a:gd name="connsiteY2-64" fmla="*/ 1218149 h 1218149"/>
                    <a:gd name="connsiteX3-65" fmla="*/ 4329525 w 8640000"/>
                    <a:gd name="connsiteY3-66" fmla="*/ 1104901 h 1218149"/>
                    <a:gd name="connsiteX4-67" fmla="*/ 0 w 8640000"/>
                    <a:gd name="connsiteY4-68" fmla="*/ 1218149 h 1218149"/>
                    <a:gd name="connsiteX5-69" fmla="*/ 0 w 8640000"/>
                    <a:gd name="connsiteY5-70" fmla="*/ 0 h 1218149"/>
                    <a:gd name="connsiteX0-71" fmla="*/ 0 w 8640000"/>
                    <a:gd name="connsiteY0-72" fmla="*/ 0 h 1218149"/>
                    <a:gd name="connsiteX1-73" fmla="*/ 8640000 w 8640000"/>
                    <a:gd name="connsiteY1-74" fmla="*/ 0 h 1218149"/>
                    <a:gd name="connsiteX2-75" fmla="*/ 8640000 w 8640000"/>
                    <a:gd name="connsiteY2-76" fmla="*/ 1218149 h 1218149"/>
                    <a:gd name="connsiteX3-77" fmla="*/ 4329525 w 8640000"/>
                    <a:gd name="connsiteY3-78" fmla="*/ 1133476 h 1218149"/>
                    <a:gd name="connsiteX4-79" fmla="*/ 0 w 8640000"/>
                    <a:gd name="connsiteY4-80" fmla="*/ 1218149 h 1218149"/>
                    <a:gd name="connsiteX5-81" fmla="*/ 0 w 8640000"/>
                    <a:gd name="connsiteY5-82" fmla="*/ 0 h 1218149"/>
                    <a:gd name="connsiteX0-83" fmla="*/ 0 w 8640000"/>
                    <a:gd name="connsiteY0-84" fmla="*/ 0 h 1218149"/>
                    <a:gd name="connsiteX1-85" fmla="*/ 8640000 w 8640000"/>
                    <a:gd name="connsiteY1-86" fmla="*/ 0 h 1218149"/>
                    <a:gd name="connsiteX2-87" fmla="*/ 8640000 w 8640000"/>
                    <a:gd name="connsiteY2-88" fmla="*/ 1218149 h 1218149"/>
                    <a:gd name="connsiteX3-89" fmla="*/ 4329526 w 8640000"/>
                    <a:gd name="connsiteY3-90" fmla="*/ 1095376 h 1218149"/>
                    <a:gd name="connsiteX4-91" fmla="*/ 0 w 8640000"/>
                    <a:gd name="connsiteY4-92" fmla="*/ 1218149 h 1218149"/>
                    <a:gd name="connsiteX5-93" fmla="*/ 0 w 8640000"/>
                    <a:gd name="connsiteY5-94" fmla="*/ 0 h 121814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21" y="connsiteY5-22"/>
                    </a:cxn>
                  </a:cxnLst>
                  <a:rect l="l" t="t" r="r" b="b"/>
                  <a:pathLst>
                    <a:path w="8640000" h="1218149">
                      <a:moveTo>
                        <a:pt x="0" y="0"/>
                      </a:moveTo>
                      <a:lnTo>
                        <a:pt x="8640000" y="0"/>
                      </a:lnTo>
                      <a:lnTo>
                        <a:pt x="8640000" y="1218149"/>
                      </a:lnTo>
                      <a:cubicBezTo>
                        <a:pt x="7200000" y="1129600"/>
                        <a:pt x="5712376" y="1092552"/>
                        <a:pt x="4329526" y="1095376"/>
                      </a:cubicBezTo>
                      <a:cubicBezTo>
                        <a:pt x="2946676" y="1098200"/>
                        <a:pt x="1440000" y="1129600"/>
                        <a:pt x="0" y="121814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50800" dist="165100" dir="5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5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7" name="矩形 6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288000" y="303213"/>
                  <a:ext cx="8568000" cy="27220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5">
                    <a:latin typeface="微软雅黑" panose="020B0503020204020204" pitchFamily="34" charset="-122"/>
                  </a:endParaRPr>
                </a:p>
              </p:txBody>
            </p:sp>
          </p:grpSp>
          <p:pic>
            <p:nvPicPr>
              <p:cNvPr id="4" name="图片 3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>
                <a:off x="695685" y="-113946"/>
                <a:ext cx="475529" cy="627942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 flipH="1">
                <a:off x="7972785" y="-113946"/>
                <a:ext cx="475529" cy="627942"/>
              </a:xfrm>
              <a:prstGeom prst="rect">
                <a:avLst/>
              </a:prstGeom>
            </p:spPr>
          </p:pic>
        </p:grpSp>
        <p:grpSp>
          <p:nvGrpSpPr>
            <p:cNvPr id="23" name="组合 22"/>
            <p:cNvGrpSpPr/>
            <p:nvPr>
              <p:custDataLst>
                <p:tags r:id="rId6"/>
              </p:custDataLst>
            </p:nvPr>
          </p:nvGrpSpPr>
          <p:grpSpPr>
            <a:xfrm>
              <a:off x="904264" y="-491441"/>
              <a:ext cx="72656" cy="910743"/>
              <a:chOff x="903657" y="-443010"/>
              <a:chExt cx="68559" cy="859387"/>
            </a:xfrm>
          </p:grpSpPr>
          <p:pic>
            <p:nvPicPr>
              <p:cNvPr id="19" name="图片 18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507155" y="-42061"/>
                <a:ext cx="852586" cy="50687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13200000" flipV="1">
                <a:off x="903657" y="363202"/>
                <a:ext cx="50058" cy="53175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7380000" flipV="1">
                <a:off x="920600" y="364044"/>
                <a:ext cx="50058" cy="53175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>
              <p:custDataLst>
                <p:tags r:id="rId7"/>
              </p:custDataLst>
            </p:nvPr>
          </p:nvGrpSpPr>
          <p:grpSpPr>
            <a:xfrm>
              <a:off x="8182767" y="-491441"/>
              <a:ext cx="72656" cy="910743"/>
              <a:chOff x="903657" y="-443010"/>
              <a:chExt cx="68559" cy="859387"/>
            </a:xfrm>
          </p:grpSpPr>
          <p:pic>
            <p:nvPicPr>
              <p:cNvPr id="30" name="图片 29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507155" y="-42061"/>
                <a:ext cx="852586" cy="50687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13200000" flipV="1">
                <a:off x="903657" y="363202"/>
                <a:ext cx="50058" cy="53175"/>
              </a:xfrm>
              <a:prstGeom prst="rect">
                <a:avLst/>
              </a:prstGeom>
            </p:spPr>
          </p:pic>
          <p:pic>
            <p:nvPicPr>
              <p:cNvPr id="32" name="图片 31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7380000" flipV="1">
                <a:off x="920600" y="364044"/>
                <a:ext cx="50058" cy="53175"/>
              </a:xfrm>
              <a:prstGeom prst="rect">
                <a:avLst/>
              </a:prstGeom>
            </p:spPr>
          </p:pic>
        </p:grpSp>
      </p:grp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956000" y="2000368"/>
            <a:ext cx="8280000" cy="9648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latin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1973994" y="3190926"/>
            <a:ext cx="8280000" cy="4761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latin typeface="微软雅黑" panose="020B0503020204020204" pitchFamily="34" charset="-122"/>
                <a:sym typeface="+mn-ea"/>
              </a:rPr>
              <a:t>第三节 力与运动的关系</a:t>
            </a:r>
            <a:endParaRPr lang="zh-CN" sz="3200" b="1">
              <a:latin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3799203" y="2098095"/>
            <a:ext cx="459359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>
                <a:solidFill>
                  <a:schemeClr val="bg1"/>
                </a:solidFill>
                <a:latin typeface="微软雅黑" panose="020B0503020204020204" pitchFamily="34" charset="-122"/>
              </a:rPr>
              <a:t>第八章   </a:t>
            </a:r>
            <a:r>
              <a:rPr lang="zh-CN" sz="4400" b="1">
                <a:solidFill>
                  <a:schemeClr val="bg1"/>
                </a:solidFill>
                <a:latin typeface="微软雅黑" panose="020B0503020204020204" pitchFamily="34" charset="-122"/>
              </a:rPr>
              <a:t>力与运动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343343" y="1029018"/>
            <a:ext cx="2970212" cy="3600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2" name="Rectangle 4"/>
          <p:cNvSpPr/>
          <p:nvPr>
            <p:custDataLst>
              <p:tags r:id="rId2"/>
            </p:custDataLst>
          </p:nvPr>
        </p:nvSpPr>
        <p:spPr>
          <a:xfrm>
            <a:off x="984250" y="4763770"/>
            <a:ext cx="3951288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自由下落的小球运动速度发生</a:t>
            </a:r>
            <a:r>
              <a:rPr lang="zh-CN" altLang="en-US" sz="2800" u="sng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，因为小球受到</a:t>
            </a:r>
            <a:r>
              <a:rPr lang="zh-CN" altLang="en-US" sz="2800" u="sng">
                <a:latin typeface="黑体" panose="02010609060101010101" charset="-122"/>
                <a:ea typeface="黑体" panose="02010609060101010101" charset="-122"/>
              </a:rPr>
              <a:t>      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的作用。</a:t>
            </a:r>
          </a:p>
        </p:txBody>
      </p:sp>
      <p:graphicFrame>
        <p:nvGraphicFramePr>
          <p:cNvPr id="15363" name="Object 5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6553200" y="1040130"/>
          <a:ext cx="4752975" cy="354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4" imgW="6486525" imgH="4857750" progId="Paint.Picture">
                  <p:embed/>
                </p:oleObj>
              </mc:Choice>
              <mc:Fallback>
                <p:oleObj r:id="rId14" imgW="6486525" imgH="4857750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553200" y="1040130"/>
                        <a:ext cx="4752975" cy="35448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Text Box 3"/>
          <p:cNvSpPr txBox="1"/>
          <p:nvPr>
            <p:custDataLst>
              <p:tags r:id="rId4"/>
            </p:custDataLst>
          </p:nvPr>
        </p:nvSpPr>
        <p:spPr>
          <a:xfrm>
            <a:off x="6596063" y="4728845"/>
            <a:ext cx="4752975" cy="181483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从桌上滚下的小球速度大小发生了</a:t>
            </a:r>
            <a:r>
              <a:rPr lang="zh-CN" altLang="en-US" sz="2800" u="sng">
                <a:latin typeface="黑体" panose="02010609060101010101" charset="-122"/>
                <a:ea typeface="黑体" panose="02010609060101010101" charset="-122"/>
              </a:rPr>
              <a:t>      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，运动方向发生了</a:t>
            </a:r>
            <a:r>
              <a:rPr lang="zh-CN" altLang="en-US" sz="2800" u="sng">
                <a:latin typeface="黑体" panose="02010609060101010101" charset="-122"/>
                <a:ea typeface="黑体" panose="02010609060101010101" charset="-122"/>
              </a:rPr>
              <a:t>      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，因为小球受到</a:t>
            </a:r>
            <a:r>
              <a:rPr lang="en-US" altLang="zh-CN" sz="2800" u="sng">
                <a:latin typeface="黑体" panose="02010609060101010101" charset="-122"/>
                <a:ea typeface="黑体" panose="02010609060101010101" charset="-122"/>
              </a:rPr>
              <a:t>_____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的作用。</a:t>
            </a:r>
          </a:p>
        </p:txBody>
      </p:sp>
      <p:sp>
        <p:nvSpPr>
          <p:cNvPr id="100359" name="Rectangle 7"/>
          <p:cNvSpPr/>
          <p:nvPr>
            <p:custDataLst>
              <p:tags r:id="rId5"/>
            </p:custDataLst>
          </p:nvPr>
        </p:nvSpPr>
        <p:spPr>
          <a:xfrm>
            <a:off x="2094548" y="5163185"/>
            <a:ext cx="1166812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改变</a:t>
            </a:r>
          </a:p>
        </p:txBody>
      </p:sp>
      <p:sp>
        <p:nvSpPr>
          <p:cNvPr id="100360" name="Rectangle 8"/>
          <p:cNvSpPr/>
          <p:nvPr>
            <p:custDataLst>
              <p:tags r:id="rId6"/>
            </p:custDataLst>
          </p:nvPr>
        </p:nvSpPr>
        <p:spPr>
          <a:xfrm>
            <a:off x="1783080" y="5594033"/>
            <a:ext cx="1008063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重力</a:t>
            </a:r>
          </a:p>
        </p:txBody>
      </p:sp>
      <p:sp>
        <p:nvSpPr>
          <p:cNvPr id="100361" name="Rectangle 9"/>
          <p:cNvSpPr/>
          <p:nvPr>
            <p:custDataLst>
              <p:tags r:id="rId7"/>
            </p:custDataLst>
          </p:nvPr>
        </p:nvSpPr>
        <p:spPr>
          <a:xfrm>
            <a:off x="7758748" y="5135563"/>
            <a:ext cx="1008062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改变</a:t>
            </a:r>
          </a:p>
        </p:txBody>
      </p:sp>
      <p:sp>
        <p:nvSpPr>
          <p:cNvPr id="100362" name="Rectangle 10"/>
          <p:cNvSpPr/>
          <p:nvPr>
            <p:custDataLst>
              <p:tags r:id="rId8"/>
            </p:custDataLst>
          </p:nvPr>
        </p:nvSpPr>
        <p:spPr>
          <a:xfrm>
            <a:off x="7525068" y="5573713"/>
            <a:ext cx="1008062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改变</a:t>
            </a:r>
          </a:p>
        </p:txBody>
      </p:sp>
      <p:sp>
        <p:nvSpPr>
          <p:cNvPr id="100363" name="Rectangle 11"/>
          <p:cNvSpPr/>
          <p:nvPr>
            <p:custDataLst>
              <p:tags r:id="rId9"/>
            </p:custDataLst>
          </p:nvPr>
        </p:nvSpPr>
        <p:spPr>
          <a:xfrm>
            <a:off x="6751003" y="5969318"/>
            <a:ext cx="1008062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重力</a:t>
            </a:r>
          </a:p>
        </p:txBody>
      </p:sp>
      <p:sp>
        <p:nvSpPr>
          <p:cNvPr id="14373" name="文本框 1"/>
          <p:cNvSpPr txBox="1"/>
          <p:nvPr>
            <p:custDataLst>
              <p:tags r:id="rId10"/>
            </p:custDataLst>
          </p:nvPr>
        </p:nvSpPr>
        <p:spPr>
          <a:xfrm>
            <a:off x="553720" y="374015"/>
            <a:ext cx="94284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buSzTx/>
            </a:pPr>
            <a:r>
              <a:rPr lang="zh-CN" altLang="en-US" sz="2800">
                <a:latin typeface="Arial" panose="020B0604020202020204" pitchFamily="34" charset="0"/>
                <a:ea typeface="黑体" panose="02010609060101010101" charset="-122"/>
              </a:rPr>
              <a:t>现实世界中，物体</a:t>
            </a:r>
            <a:r>
              <a:rPr lang="zh-CN" altLang="en-US" sz="28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受非平衡力作用时</a:t>
            </a:r>
            <a:r>
              <a:rPr lang="zh-CN" altLang="en-US" sz="2800">
                <a:latin typeface="Arial" panose="020B0604020202020204" pitchFamily="34" charset="0"/>
                <a:ea typeface="黑体" panose="02010609060101010101" charset="-122"/>
              </a:rPr>
              <a:t>，运动状态是否改变？</a:t>
            </a:r>
          </a:p>
        </p:txBody>
      </p:sp>
      <p:sp>
        <p:nvSpPr>
          <p:cNvPr id="96265" name="Text Box 9"/>
          <p:cNvSpPr txBox="1"/>
          <p:nvPr>
            <p:custDataLst>
              <p:tags r:id="rId11"/>
            </p:custDataLst>
          </p:nvPr>
        </p:nvSpPr>
        <p:spPr>
          <a:xfrm>
            <a:off x="9981883" y="336550"/>
            <a:ext cx="13239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改变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6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6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9" grpId="0"/>
      <p:bldP spid="100360" grpId="0"/>
      <p:bldP spid="100361" grpId="0"/>
      <p:bldP spid="100362" grpId="0"/>
      <p:bldP spid="100363" grpId="0"/>
      <p:bldP spid="962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文本框 99331"/>
          <p:cNvSpPr txBox="1"/>
          <p:nvPr>
            <p:custDataLst>
              <p:tags r:id="rId1"/>
            </p:custDataLst>
          </p:nvPr>
        </p:nvSpPr>
        <p:spPr>
          <a:xfrm>
            <a:off x="1071880" y="1964055"/>
            <a:ext cx="667385" cy="3012440"/>
          </a:xfrm>
          <a:prstGeom prst="rect">
            <a:avLst/>
          </a:prstGeom>
          <a:solidFill>
            <a:srgbClr val="6699FF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R="0" algn="ctr" defTabSz="914400" eaLnBrk="0" hangingPunct="0">
              <a:spcBef>
                <a:spcPct val="50000"/>
              </a:spcBef>
              <a:buClrTx/>
              <a:buSzTx/>
              <a:buFontTx/>
            </a:pPr>
            <a:r>
              <a:rPr kumimoji="0" lang="zh-CN" altLang="en-US" sz="2800" b="1" kern="1200" cap="none" spc="0" normalizeH="0" baseline="0" noProof="1"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物体的运动状态</a:t>
            </a:r>
          </a:p>
        </p:txBody>
      </p:sp>
      <p:sp>
        <p:nvSpPr>
          <p:cNvPr id="99333" name="左大括号 99332"/>
          <p:cNvSpPr/>
          <p:nvPr>
            <p:custDataLst>
              <p:tags r:id="rId2"/>
            </p:custDataLst>
          </p:nvPr>
        </p:nvSpPr>
        <p:spPr>
          <a:xfrm>
            <a:off x="1739265" y="2461260"/>
            <a:ext cx="391160" cy="2052955"/>
          </a:xfrm>
          <a:prstGeom prst="leftBrace">
            <a:avLst>
              <a:gd name="adj1" fmla="val 24807"/>
              <a:gd name="adj2" fmla="val 50000"/>
            </a:avLst>
          </a:prstGeom>
          <a:noFill/>
          <a:ln w="222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/>
          <a:p>
            <a:pPr eaLnBrk="0" hangingPunct="0"/>
            <a:endParaRPr lang="zh-CN" altLang="en-US" sz="32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9334" name="文本框 99333"/>
          <p:cNvSpPr txBox="1"/>
          <p:nvPr>
            <p:custDataLst>
              <p:tags r:id="rId3"/>
            </p:custDataLst>
          </p:nvPr>
        </p:nvSpPr>
        <p:spPr>
          <a:xfrm>
            <a:off x="2280920" y="2048510"/>
            <a:ext cx="615950" cy="95313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不变</a:t>
            </a:r>
          </a:p>
        </p:txBody>
      </p:sp>
      <p:sp>
        <p:nvSpPr>
          <p:cNvPr id="99335" name="文本框 99334"/>
          <p:cNvSpPr txBox="1"/>
          <p:nvPr>
            <p:custDataLst>
              <p:tags r:id="rId4"/>
            </p:custDataLst>
          </p:nvPr>
        </p:nvSpPr>
        <p:spPr>
          <a:xfrm>
            <a:off x="2281555" y="3964940"/>
            <a:ext cx="615315" cy="95313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改变</a:t>
            </a:r>
          </a:p>
        </p:txBody>
      </p:sp>
      <p:sp>
        <p:nvSpPr>
          <p:cNvPr id="99336" name="左大括号 99335"/>
          <p:cNvSpPr/>
          <p:nvPr>
            <p:custDataLst>
              <p:tags r:id="rId5"/>
            </p:custDataLst>
          </p:nvPr>
        </p:nvSpPr>
        <p:spPr>
          <a:xfrm>
            <a:off x="3047365" y="2007235"/>
            <a:ext cx="474980" cy="994410"/>
          </a:xfrm>
          <a:prstGeom prst="leftBrace">
            <a:avLst>
              <a:gd name="adj1" fmla="val 19530"/>
              <a:gd name="adj2" fmla="val 50000"/>
            </a:avLst>
          </a:prstGeom>
          <a:noFill/>
          <a:ln w="222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/>
          <a:p>
            <a:pPr eaLnBrk="0" hangingPunct="0"/>
            <a:endParaRPr lang="zh-CN" altLang="en-US" sz="32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9337" name="左大括号 99336"/>
          <p:cNvSpPr/>
          <p:nvPr>
            <p:custDataLst>
              <p:tags r:id="rId6"/>
            </p:custDataLst>
          </p:nvPr>
        </p:nvSpPr>
        <p:spPr>
          <a:xfrm>
            <a:off x="3138805" y="3680460"/>
            <a:ext cx="378460" cy="1586230"/>
          </a:xfrm>
          <a:prstGeom prst="leftBrace">
            <a:avLst>
              <a:gd name="adj1" fmla="val 20238"/>
              <a:gd name="adj2" fmla="val 50000"/>
            </a:avLst>
          </a:prstGeom>
          <a:noFill/>
          <a:ln w="222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/>
          <a:p>
            <a:pPr eaLnBrk="0" hangingPunct="0"/>
            <a:endParaRPr lang="zh-CN" altLang="en-US" sz="32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9338" name="文本框 99337"/>
          <p:cNvSpPr txBox="1"/>
          <p:nvPr>
            <p:custDataLst>
              <p:tags r:id="rId7"/>
            </p:custDataLst>
          </p:nvPr>
        </p:nvSpPr>
        <p:spPr>
          <a:xfrm>
            <a:off x="3600450" y="1784350"/>
            <a:ext cx="993775" cy="521970"/>
          </a:xfrm>
          <a:prstGeom prst="rect">
            <a:avLst/>
          </a:prstGeom>
          <a:solidFill>
            <a:srgbClr val="FF99CC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静止</a:t>
            </a:r>
          </a:p>
        </p:txBody>
      </p:sp>
      <p:sp>
        <p:nvSpPr>
          <p:cNvPr id="99339" name="文本框 99338"/>
          <p:cNvSpPr txBox="1"/>
          <p:nvPr>
            <p:custDataLst>
              <p:tags r:id="rId8"/>
            </p:custDataLst>
          </p:nvPr>
        </p:nvSpPr>
        <p:spPr>
          <a:xfrm>
            <a:off x="3600450" y="2613660"/>
            <a:ext cx="2427605" cy="521970"/>
          </a:xfrm>
          <a:prstGeom prst="rect">
            <a:avLst/>
          </a:prstGeom>
          <a:solidFill>
            <a:srgbClr val="FF99CC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匀速直线运动</a:t>
            </a:r>
          </a:p>
        </p:txBody>
      </p:sp>
      <p:sp>
        <p:nvSpPr>
          <p:cNvPr id="99340" name="文本框 99339"/>
          <p:cNvSpPr txBox="1"/>
          <p:nvPr>
            <p:custDataLst>
              <p:tags r:id="rId9"/>
            </p:custDataLst>
          </p:nvPr>
        </p:nvSpPr>
        <p:spPr>
          <a:xfrm>
            <a:off x="3599815" y="3442970"/>
            <a:ext cx="1648460" cy="521970"/>
          </a:xfrm>
          <a:prstGeom prst="rect">
            <a:avLst/>
          </a:prstGeom>
          <a:solidFill>
            <a:srgbClr val="FF99CC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加速运动</a:t>
            </a:r>
          </a:p>
        </p:txBody>
      </p:sp>
      <p:sp>
        <p:nvSpPr>
          <p:cNvPr id="99341" name="文本框 99340"/>
          <p:cNvSpPr txBox="1"/>
          <p:nvPr>
            <p:custDataLst>
              <p:tags r:id="rId10"/>
            </p:custDataLst>
          </p:nvPr>
        </p:nvSpPr>
        <p:spPr>
          <a:xfrm>
            <a:off x="3599815" y="4213860"/>
            <a:ext cx="1647825" cy="521970"/>
          </a:xfrm>
          <a:prstGeom prst="rect">
            <a:avLst/>
          </a:prstGeom>
          <a:solidFill>
            <a:srgbClr val="FF99CC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减速运动</a:t>
            </a:r>
          </a:p>
        </p:txBody>
      </p:sp>
      <p:sp>
        <p:nvSpPr>
          <p:cNvPr id="99342" name="文本框 99341"/>
          <p:cNvSpPr txBox="1"/>
          <p:nvPr>
            <p:custDataLst>
              <p:tags r:id="rId11"/>
            </p:custDataLst>
          </p:nvPr>
        </p:nvSpPr>
        <p:spPr>
          <a:xfrm>
            <a:off x="3599815" y="5023485"/>
            <a:ext cx="2350770" cy="521970"/>
          </a:xfrm>
          <a:prstGeom prst="rect">
            <a:avLst/>
          </a:prstGeom>
          <a:solidFill>
            <a:srgbClr val="FF99CC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运动方向改变</a:t>
            </a:r>
          </a:p>
        </p:txBody>
      </p:sp>
      <p:grpSp>
        <p:nvGrpSpPr>
          <p:cNvPr id="99349" name="组合 99348"/>
          <p:cNvGrpSpPr/>
          <p:nvPr>
            <p:custDataLst>
              <p:tags r:id="rId12"/>
            </p:custDataLst>
          </p:nvPr>
        </p:nvGrpSpPr>
        <p:grpSpPr>
          <a:xfrm>
            <a:off x="6240780" y="1772920"/>
            <a:ext cx="1465580" cy="1384300"/>
            <a:chOff x="3107" y="845"/>
            <a:chExt cx="1043" cy="1134"/>
          </a:xfrm>
        </p:grpSpPr>
        <p:sp>
          <p:nvSpPr>
            <p:cNvPr id="16397" name="燕尾形箭头 99342"/>
            <p:cNvSpPr/>
            <p:nvPr>
              <p:custDataLst>
                <p:tags r:id="rId18"/>
              </p:custDataLst>
            </p:nvPr>
          </p:nvSpPr>
          <p:spPr>
            <a:xfrm>
              <a:off x="3107" y="1071"/>
              <a:ext cx="908" cy="499"/>
            </a:xfrm>
            <a:prstGeom prst="notchedRightArrow">
              <a:avLst>
                <a:gd name="adj1" fmla="val 50000"/>
                <a:gd name="adj2" fmla="val 45465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pPr eaLnBrk="0" hangingPunct="0"/>
              <a:endParaRPr lang="zh-CN" altLang="en-US" sz="32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6398" name="左中括号 99343"/>
            <p:cNvSpPr/>
            <p:nvPr>
              <p:custDataLst>
                <p:tags r:id="rId19"/>
              </p:custDataLst>
            </p:nvPr>
          </p:nvSpPr>
          <p:spPr>
            <a:xfrm>
              <a:off x="4059" y="845"/>
              <a:ext cx="91" cy="1134"/>
            </a:xfrm>
            <a:prstGeom prst="leftBracket">
              <a:avLst>
                <a:gd name="adj" fmla="val 103788"/>
              </a:avLst>
            </a:pr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pPr eaLnBrk="0" hangingPunct="0"/>
              <a:endParaRPr lang="zh-CN" altLang="en-US" sz="32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99345" name="文本框 99344"/>
          <p:cNvSpPr txBox="1"/>
          <p:nvPr>
            <p:custDataLst>
              <p:tags r:id="rId13"/>
            </p:custDataLst>
          </p:nvPr>
        </p:nvSpPr>
        <p:spPr>
          <a:xfrm>
            <a:off x="7768590" y="1485265"/>
            <a:ext cx="2036445" cy="521970"/>
          </a:xfrm>
          <a:prstGeom prst="rect">
            <a:avLst/>
          </a:prstGeom>
          <a:solidFill>
            <a:srgbClr val="CCFFCC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物体不受力</a:t>
            </a:r>
          </a:p>
        </p:txBody>
      </p:sp>
      <p:sp>
        <p:nvSpPr>
          <p:cNvPr id="99346" name="文本框 99345"/>
          <p:cNvSpPr txBox="1"/>
          <p:nvPr>
            <p:custDataLst>
              <p:tags r:id="rId14"/>
            </p:custDataLst>
          </p:nvPr>
        </p:nvSpPr>
        <p:spPr>
          <a:xfrm>
            <a:off x="7768590" y="2758440"/>
            <a:ext cx="2376170" cy="521970"/>
          </a:xfrm>
          <a:prstGeom prst="rect">
            <a:avLst/>
          </a:prstGeom>
          <a:solidFill>
            <a:srgbClr val="CCFFCC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物体受力平衡</a:t>
            </a:r>
          </a:p>
        </p:txBody>
      </p:sp>
      <p:sp>
        <p:nvSpPr>
          <p:cNvPr id="99347" name="燕尾形箭头 99346"/>
          <p:cNvSpPr/>
          <p:nvPr>
            <p:custDataLst>
              <p:tags r:id="rId15"/>
            </p:custDataLst>
          </p:nvPr>
        </p:nvSpPr>
        <p:spPr>
          <a:xfrm>
            <a:off x="6240780" y="4168775"/>
            <a:ext cx="1444625" cy="567055"/>
          </a:xfrm>
          <a:prstGeom prst="notchedRightArrow">
            <a:avLst>
              <a:gd name="adj1" fmla="val 50000"/>
              <a:gd name="adj2" fmla="val 60831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pPr eaLnBrk="0" hangingPunct="0"/>
            <a:endParaRPr lang="zh-CN" altLang="en-US" sz="32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9348" name="文本框 99347"/>
          <p:cNvSpPr txBox="1"/>
          <p:nvPr>
            <p:custDataLst>
              <p:tags r:id="rId16"/>
            </p:custDataLst>
          </p:nvPr>
        </p:nvSpPr>
        <p:spPr>
          <a:xfrm>
            <a:off x="7768273" y="4031615"/>
            <a:ext cx="2136775" cy="953135"/>
          </a:xfrm>
          <a:prstGeom prst="rect">
            <a:avLst/>
          </a:prstGeom>
          <a:solidFill>
            <a:srgbClr val="CCFFCC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物体受力不平衡</a:t>
            </a:r>
          </a:p>
        </p:txBody>
      </p:sp>
      <p:sp>
        <p:nvSpPr>
          <p:cNvPr id="3" name="圆角矩形 2"/>
          <p:cNvSpPr/>
          <p:nvPr>
            <p:custDataLst>
              <p:tags r:id="rId17"/>
            </p:custDataLst>
          </p:nvPr>
        </p:nvSpPr>
        <p:spPr>
          <a:xfrm>
            <a:off x="731520" y="579755"/>
            <a:ext cx="1327785" cy="523240"/>
          </a:xfrm>
          <a:prstGeom prst="roundRect">
            <a:avLst/>
          </a:prstGeom>
          <a:solidFill>
            <a:srgbClr val="0070C0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latin typeface="Times New Roman" panose="02020603050405020304" pitchFamily="18" charset="0"/>
                <a:ea typeface="微软雅黑" panose="020B0503020204020204" pitchFamily="34" charset="-122"/>
              </a:rPr>
              <a:t>小结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99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9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99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99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99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9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9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99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4" grpId="0" animBg="1"/>
      <p:bldP spid="99335" grpId="0" animBg="1"/>
      <p:bldP spid="99338" grpId="0" animBg="1"/>
      <p:bldP spid="99339" grpId="0" animBg="1"/>
      <p:bldP spid="99340" grpId="0" animBg="1"/>
      <p:bldP spid="99341" grpId="0" animBg="1"/>
      <p:bldP spid="99342" grpId="0" animBg="1"/>
      <p:bldP spid="99345" grpId="0" animBg="1"/>
      <p:bldP spid="99346" grpId="0" animBg="1"/>
      <p:bldP spid="993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1861"/>
          <a:stretch>
            <a:fillRect/>
          </a:stretch>
        </p:blipFill>
        <p:spPr>
          <a:xfrm>
            <a:off x="3344545" y="2753360"/>
            <a:ext cx="1298575" cy="23031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48956"/>
          <a:stretch>
            <a:fillRect/>
          </a:stretch>
        </p:blipFill>
        <p:spPr>
          <a:xfrm>
            <a:off x="1099820" y="921385"/>
            <a:ext cx="1737995" cy="2303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805045" y="1544320"/>
            <a:ext cx="6858000" cy="2486025"/>
          </a:xfrm>
          <a:prstGeom prst="rect">
            <a:avLst/>
          </a:prstGeom>
        </p:spPr>
      </p:pic>
      <p:grpSp>
        <p:nvGrpSpPr>
          <p:cNvPr id="14" name="组合 13"/>
          <p:cNvGrpSpPr/>
          <p:nvPr>
            <p:custDataLst>
              <p:tags r:id="rId4"/>
            </p:custDataLst>
          </p:nvPr>
        </p:nvGrpSpPr>
        <p:grpSpPr>
          <a:xfrm>
            <a:off x="3588385" y="2286635"/>
            <a:ext cx="1216660" cy="1687830"/>
            <a:chOff x="14965" y="2748"/>
            <a:chExt cx="1916" cy="2658"/>
          </a:xfrm>
        </p:grpSpPr>
        <p:sp>
          <p:nvSpPr>
            <p:cNvPr id="10" name="文本框 9"/>
            <p:cNvSpPr txBox="1"/>
            <p:nvPr>
              <p:custDataLst>
                <p:tags r:id="rId16"/>
              </p:custDataLst>
            </p:nvPr>
          </p:nvSpPr>
          <p:spPr>
            <a:xfrm>
              <a:off x="14965" y="2748"/>
              <a:ext cx="191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i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F</a:t>
              </a:r>
              <a:endParaRPr lang="en-US" altLang="zh-CN" sz="3600" b="1" i="1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17"/>
              </p:custDataLst>
            </p:nvPr>
          </p:nvGrpSpPr>
          <p:grpSpPr>
            <a:xfrm>
              <a:off x="15100" y="3165"/>
              <a:ext cx="268" cy="2241"/>
              <a:chOff x="15369" y="3769"/>
              <a:chExt cx="268" cy="2241"/>
            </a:xfrm>
          </p:grpSpPr>
          <p:cxnSp>
            <p:nvCxnSpPr>
              <p:cNvPr id="12" name="直接箭头连接符 11"/>
              <p:cNvCxnSpPr/>
              <p:nvPr>
                <p:custDataLst>
                  <p:tags r:id="rId18"/>
                </p:custDataLst>
              </p:nvPr>
            </p:nvCxnSpPr>
            <p:spPr>
              <a:xfrm flipH="1" flipV="1">
                <a:off x="15503" y="3769"/>
                <a:ext cx="0" cy="2154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椭圆 19"/>
              <p:cNvSpPr/>
              <p:nvPr>
                <p:custDataLst>
                  <p:tags r:id="rId19"/>
                </p:custDataLst>
              </p:nvPr>
            </p:nvSpPr>
            <p:spPr>
              <a:xfrm>
                <a:off x="15369" y="5742"/>
                <a:ext cx="269" cy="26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3" name="组合 12"/>
          <p:cNvGrpSpPr/>
          <p:nvPr>
            <p:custDataLst>
              <p:tags r:id="rId5"/>
            </p:custDataLst>
          </p:nvPr>
        </p:nvGrpSpPr>
        <p:grpSpPr>
          <a:xfrm>
            <a:off x="481965" y="1036320"/>
            <a:ext cx="2439670" cy="1368425"/>
            <a:chOff x="5829" y="3251"/>
            <a:chExt cx="3842" cy="2155"/>
          </a:xfrm>
        </p:grpSpPr>
        <p:sp>
          <p:nvSpPr>
            <p:cNvPr id="21" name="文本框 20"/>
            <p:cNvSpPr txBox="1"/>
            <p:nvPr>
              <p:custDataLst>
                <p:tags r:id="rId10"/>
              </p:custDataLst>
            </p:nvPr>
          </p:nvSpPr>
          <p:spPr>
            <a:xfrm>
              <a:off x="5829" y="3251"/>
              <a:ext cx="191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i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F</a:t>
              </a:r>
              <a:r>
                <a:rPr lang="en-US" altLang="zh-CN" sz="36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文本框 21"/>
            <p:cNvSpPr txBox="1"/>
            <p:nvPr>
              <p:custDataLst>
                <p:tags r:id="rId11"/>
              </p:custDataLst>
            </p:nvPr>
          </p:nvSpPr>
          <p:spPr>
            <a:xfrm>
              <a:off x="7755" y="3296"/>
              <a:ext cx="191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i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F</a:t>
              </a:r>
              <a:r>
                <a:rPr lang="en-US" altLang="zh-CN" sz="36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9" name="组合 8"/>
            <p:cNvGrpSpPr/>
            <p:nvPr>
              <p:custDataLst>
                <p:tags r:id="rId12"/>
              </p:custDataLst>
            </p:nvPr>
          </p:nvGrpSpPr>
          <p:grpSpPr>
            <a:xfrm>
              <a:off x="7215" y="4138"/>
              <a:ext cx="823" cy="1268"/>
              <a:chOff x="7484" y="4742"/>
              <a:chExt cx="823" cy="1268"/>
            </a:xfrm>
          </p:grpSpPr>
          <p:cxnSp>
            <p:nvCxnSpPr>
              <p:cNvPr id="23" name="直接箭头连接符 22"/>
              <p:cNvCxnSpPr/>
              <p:nvPr>
                <p:custDataLst>
                  <p:tags r:id="rId14"/>
                </p:custDataLst>
              </p:nvPr>
            </p:nvCxnSpPr>
            <p:spPr>
              <a:xfrm flipH="1" flipV="1">
                <a:off x="7484" y="4742"/>
                <a:ext cx="680" cy="1134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椭圆 24"/>
              <p:cNvSpPr/>
              <p:nvPr>
                <p:custDataLst>
                  <p:tags r:id="rId15"/>
                </p:custDataLst>
              </p:nvPr>
            </p:nvSpPr>
            <p:spPr>
              <a:xfrm>
                <a:off x="8039" y="5742"/>
                <a:ext cx="269" cy="26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41" name="直接箭头连接符 40"/>
            <p:cNvCxnSpPr/>
            <p:nvPr>
              <p:custDataLst>
                <p:tags r:id="rId13"/>
              </p:custDataLst>
            </p:nvPr>
          </p:nvCxnSpPr>
          <p:spPr>
            <a:xfrm flipV="1">
              <a:off x="7895" y="4138"/>
              <a:ext cx="680" cy="1134"/>
            </a:xfrm>
            <a:prstGeom prst="straightConnector1">
              <a:avLst/>
            </a:prstGeom>
            <a:ln w="63500">
              <a:solidFill>
                <a:srgbClr val="FF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1169670" y="4987290"/>
            <a:ext cx="102304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以上例子告诉我们，一个力的作用效果可以与两个力的作用效果相同。</a:t>
            </a:r>
          </a:p>
        </p:txBody>
      </p:sp>
      <p:sp>
        <p:nvSpPr>
          <p:cNvPr id="117" name="矩形 116"/>
          <p:cNvSpPr/>
          <p:nvPr>
            <p:custDataLst>
              <p:tags r:id="rId7"/>
            </p:custDataLst>
          </p:nvPr>
        </p:nvSpPr>
        <p:spPr>
          <a:xfrm rot="21153814">
            <a:off x="3099376" y="906449"/>
            <a:ext cx="2621280" cy="460375"/>
          </a:xfrm>
          <a:prstGeom prst="rect">
            <a:avLst/>
          </a:prstGeom>
          <a:noFill/>
          <a:ln w="50800" cmpd="thickThin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力的作用效果相同</a:t>
            </a:r>
          </a:p>
        </p:txBody>
      </p:sp>
      <p:sp>
        <p:nvSpPr>
          <p:cNvPr id="6" name="矩形 5"/>
          <p:cNvSpPr/>
          <p:nvPr>
            <p:custDataLst>
              <p:tags r:id="rId8"/>
            </p:custDataLst>
          </p:nvPr>
        </p:nvSpPr>
        <p:spPr>
          <a:xfrm>
            <a:off x="6923981" y="4278934"/>
            <a:ext cx="2621280" cy="460375"/>
          </a:xfrm>
          <a:prstGeom prst="rect">
            <a:avLst/>
          </a:prstGeom>
          <a:noFill/>
          <a:ln w="50800" cmpd="thickThin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力的作用效果相同</a:t>
            </a:r>
          </a:p>
        </p:txBody>
      </p:sp>
      <p:sp>
        <p:nvSpPr>
          <p:cNvPr id="46" name="文本框 45"/>
          <p:cNvSpPr txBox="1"/>
          <p:nvPr>
            <p:custDataLst>
              <p:tags r:id="rId9"/>
            </p:custDataLst>
          </p:nvPr>
        </p:nvSpPr>
        <p:spPr>
          <a:xfrm>
            <a:off x="481965" y="5056505"/>
            <a:ext cx="11181080" cy="1383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2800">
                <a:solidFill>
                  <a:schemeClr val="dk1">
                    <a:alpha val="10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     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如果一个力的作用效果与某几个力共同作用的效果相同，那么这个力就叫作那几个力的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合力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，这几个力叫做这个力的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分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力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。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pitchFamily="34" charset="-122"/>
              </a:rPr>
              <a:t>求几个力的合力的过程叫做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力的合成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pitchFamily="34" charset="-122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7" grpId="0" animBg="1"/>
      <p:bldP spid="6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732155" y="153660"/>
            <a:ext cx="8798560" cy="10509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3200" b="1" i="0" u="none" strike="noStrike" kern="1200" cap="none" spc="0" normalizeH="0" baseline="0" noProof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三、同一直线上两个力的合成</a:t>
            </a:r>
          </a:p>
        </p:txBody>
      </p:sp>
      <p:sp>
        <p:nvSpPr>
          <p:cNvPr id="18" name="Line 18"/>
          <p:cNvSpPr/>
          <p:nvPr>
            <p:custDataLst>
              <p:tags r:id="rId2"/>
            </p:custDataLst>
          </p:nvPr>
        </p:nvSpPr>
        <p:spPr>
          <a:xfrm>
            <a:off x="801688" y="923290"/>
            <a:ext cx="10521950" cy="0"/>
          </a:xfrm>
          <a:prstGeom prst="line">
            <a:avLst/>
          </a:prstGeom>
          <a:ln w="38100" cap="rnd" cmpd="sng">
            <a:solidFill>
              <a:srgbClr val="969696"/>
            </a:solidFill>
            <a:prstDash val="sysDot"/>
            <a:headEnd type="none" w="med" len="med"/>
            <a:tailEnd type="oval" w="med" len="med"/>
          </a:ln>
        </p:spPr>
        <p:txBody>
          <a:bodyPr/>
          <a:lstStyle/>
          <a:p>
            <a:endParaRPr/>
          </a:p>
        </p:txBody>
      </p:sp>
      <p:sp>
        <p:nvSpPr>
          <p:cNvPr id="56" name="矩形 3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29241" y="3338814"/>
            <a:ext cx="11428613" cy="231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20000">
                      <a:srgbClr val="046FB6"/>
                    </a:gs>
                    <a:gs pos="100000">
                      <a:srgbClr val="004785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indent="266700">
              <a:lnSpc>
                <a:spcPct val="150000"/>
              </a:lnSpc>
              <a:spcAft>
                <a:spcPts val="1000"/>
              </a:spcAft>
            </a:pPr>
            <a:r>
              <a:rPr lang="en-US" altLang="zh-CN" sz="2665" i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indent="266700">
              <a:lnSpc>
                <a:spcPct val="150000"/>
              </a:lnSpc>
              <a:spcAft>
                <a:spcPts val="1000"/>
              </a:spcAft>
            </a:pPr>
            <a:endParaRPr lang="zh-CN" altLang="en-US" sz="2665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558" name="picture 255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 rot="21600000">
            <a:off x="1251585" y="2586355"/>
            <a:ext cx="1727835" cy="2613025"/>
          </a:xfrm>
          <a:prstGeom prst="rect">
            <a:avLst/>
          </a:prstGeom>
        </p:spPr>
      </p:pic>
      <p:sp>
        <p:nvSpPr>
          <p:cNvPr id="7" name="云形标注 6"/>
          <p:cNvSpPr/>
          <p:nvPr>
            <p:custDataLst>
              <p:tags r:id="rId5"/>
            </p:custDataLst>
          </p:nvPr>
        </p:nvSpPr>
        <p:spPr>
          <a:xfrm>
            <a:off x="2439670" y="1652270"/>
            <a:ext cx="3716020" cy="1772920"/>
          </a:xfrm>
          <a:prstGeom prst="cloudCallout">
            <a:avLst>
              <a:gd name="adj1" fmla="val -43284"/>
              <a:gd name="adj2" fmla="val 4785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两个力方向相同时，合力应该等于两个力之和。</a:t>
            </a:r>
          </a:p>
        </p:txBody>
      </p:sp>
      <p:pic>
        <p:nvPicPr>
          <p:cNvPr id="2560" name="picture 256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 rot="21600000">
            <a:off x="9274175" y="2023110"/>
            <a:ext cx="1755775" cy="2558415"/>
          </a:xfrm>
          <a:prstGeom prst="rect">
            <a:avLst/>
          </a:prstGeom>
        </p:spPr>
      </p:pic>
      <p:sp>
        <p:nvSpPr>
          <p:cNvPr id="8" name="云形标注 7"/>
          <p:cNvSpPr/>
          <p:nvPr>
            <p:custDataLst>
              <p:tags r:id="rId7"/>
            </p:custDataLst>
          </p:nvPr>
        </p:nvSpPr>
        <p:spPr>
          <a:xfrm>
            <a:off x="5354320" y="3626485"/>
            <a:ext cx="4201795" cy="1939290"/>
          </a:xfrm>
          <a:prstGeom prst="cloudCallout">
            <a:avLst>
              <a:gd name="adj1" fmla="val 48469"/>
              <a:gd name="adj2" fmla="val -8579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两个力方向相反时，合力的大小和方向是怎样的呢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12623800" y="118745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27"/>
          <p:cNvSpPr txBox="1"/>
          <p:nvPr>
            <p:custDataLst>
              <p:tags r:id="rId1"/>
            </p:custDataLst>
          </p:nvPr>
        </p:nvSpPr>
        <p:spPr>
          <a:xfrm>
            <a:off x="496037" y="192938"/>
            <a:ext cx="10001250" cy="93662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活动8.4 探究同一直线上两个力的合成</a:t>
            </a: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496570" y="1129665"/>
            <a:ext cx="11187430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504190" fontAlgn="base">
              <a:lnSpc>
                <a:spcPct val="100000"/>
              </a:lnSpc>
            </a:pPr>
            <a:r>
              <a:rPr lang="zh-CN" altLang="en-US" sz="2800" b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器材：</a:t>
            </a:r>
            <a:r>
              <a:rPr lang="zh-CN" altLang="en-US" sz="28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橡皮筋、小圆环、弹簧测力计、细绳组成下图所示的实验装置。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592195" y="1692910"/>
            <a:ext cx="5488940" cy="2419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592195" y="4343400"/>
            <a:ext cx="6043930" cy="20891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829945" y="551180"/>
            <a:ext cx="3519805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504190" fontAlgn="base">
              <a:lnSpc>
                <a:spcPct val="100000"/>
              </a:lnSpc>
            </a:pPr>
            <a:r>
              <a:rPr lang="zh-CN" altLang="en-US" sz="2800" b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实验步骤：</a:t>
            </a:r>
          </a:p>
        </p:txBody>
      </p:sp>
      <p:pic>
        <p:nvPicPr>
          <p:cNvPr id="5" name="video_20250319_160647_edit">
            <a:hlinkClick r:id="" action="ppaction://media"/>
          </p:cNvPr>
          <p:cNvPicPr/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25345" y="1266825"/>
            <a:ext cx="8429625" cy="46824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308610" y="528320"/>
            <a:ext cx="2334895" cy="512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457200" fontAlgn="base">
              <a:lnSpc>
                <a:spcPts val="4000"/>
              </a:lnSpc>
              <a:spcAft>
                <a:spcPts val="1200"/>
              </a:spcAft>
            </a:pP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【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实验结论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】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899285" y="1628775"/>
            <a:ext cx="839406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作用于同一物体且在同一直线上的两个力：</a:t>
            </a:r>
          </a:p>
          <a:p>
            <a:r>
              <a:rPr lang="zh-CN" altLang="en-US" sz="2800" b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（</a:t>
            </a:r>
            <a:r>
              <a:rPr lang="en-US" altLang="zh-CN" sz="2800" b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1</a:t>
            </a:r>
            <a:r>
              <a:rPr lang="zh-CN" altLang="en-US" sz="2800" b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）方向相同时，合力大小等于这两个力之和，合力方向与这两个力的方向相同；即</a:t>
            </a:r>
            <a:r>
              <a:rPr lang="en-US" altLang="zh-CN" sz="2800" b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F</a:t>
            </a:r>
            <a:r>
              <a:rPr lang="zh-CN" altLang="en-US" sz="2800" b="1" baseline="-250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合</a:t>
            </a:r>
            <a:r>
              <a:rPr lang="en-US" altLang="zh-CN" sz="2800" b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=F</a:t>
            </a:r>
            <a:r>
              <a:rPr lang="en-US" altLang="zh-CN" sz="2800" b="1" baseline="-250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1</a:t>
            </a:r>
            <a:r>
              <a:rPr lang="en-US" altLang="zh-CN" sz="2800" b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+F</a:t>
            </a:r>
            <a:r>
              <a:rPr lang="en-US" altLang="zh-CN" sz="2800" b="1" baseline="-250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2</a:t>
            </a:r>
            <a:r>
              <a:rPr lang="en-US" altLang="zh-CN" sz="2800" b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.</a:t>
            </a:r>
          </a:p>
          <a:p>
            <a:r>
              <a:rPr lang="zh-CN" altLang="en-US" sz="2800" b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（</a:t>
            </a:r>
            <a:r>
              <a:rPr lang="en-US" altLang="zh-CN" sz="2800" b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2</a:t>
            </a:r>
            <a:r>
              <a:rPr lang="zh-CN" altLang="en-US" sz="2800" b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）方向相反时，合力大小等于这两个力之差，合力方向与较大的那个力的方向相同；即</a:t>
            </a:r>
            <a:r>
              <a:rPr lang="en-US" altLang="zh-CN" sz="2800" b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F</a:t>
            </a:r>
            <a:r>
              <a:rPr lang="zh-CN" altLang="en-US" sz="2800" b="1" baseline="-250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合</a:t>
            </a:r>
            <a:r>
              <a:rPr lang="en-US" altLang="zh-CN" sz="2800" b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=F</a:t>
            </a:r>
            <a:r>
              <a:rPr lang="en-US" altLang="zh-CN" sz="2800" b="1" baseline="-250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1</a:t>
            </a:r>
            <a:r>
              <a:rPr lang="en-US" altLang="zh-CN" sz="2800" b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-F</a:t>
            </a:r>
            <a:r>
              <a:rPr lang="en-US" altLang="zh-CN" sz="2800" b="1" baseline="-250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2</a:t>
            </a:r>
            <a:r>
              <a:rPr lang="en-US" altLang="zh-CN" sz="2800" b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.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9030" y="1701800"/>
            <a:ext cx="9738995" cy="4007485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5149215" y="3329940"/>
            <a:ext cx="823595" cy="284480"/>
          </a:xfrm>
          <a:prstGeom prst="rect">
            <a:avLst/>
          </a:prstGeom>
          <a:solidFill>
            <a:srgbClr val="F9F9F9"/>
          </a:solidFill>
          <a:ln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5149215" y="4393565"/>
            <a:ext cx="823595" cy="284480"/>
          </a:xfrm>
          <a:prstGeom prst="rect">
            <a:avLst/>
          </a:prstGeom>
          <a:solidFill>
            <a:srgbClr val="F9F9F9"/>
          </a:solidFill>
          <a:ln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>
            <p:custDataLst>
              <p:tags r:id="rId4"/>
            </p:custDataLst>
          </p:nvPr>
        </p:nvSpPr>
        <p:spPr>
          <a:xfrm>
            <a:off x="731520" y="579755"/>
            <a:ext cx="1327785" cy="523240"/>
          </a:xfrm>
          <a:prstGeom prst="roundRect">
            <a:avLst/>
          </a:prstGeom>
          <a:solidFill>
            <a:srgbClr val="0070C0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latin typeface="Times New Roman" panose="02020603050405020304" pitchFamily="18" charset="0"/>
                <a:ea typeface="微软雅黑" panose="020B0503020204020204" pitchFamily="34" charset="-122"/>
              </a:rPr>
              <a:t>小结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/>
          <p:nvPr>
            <p:custDataLst>
              <p:tags r:id="rId1"/>
            </p:custDataLst>
          </p:nvPr>
        </p:nvSpPr>
        <p:spPr>
          <a:xfrm>
            <a:off x="969010" y="1071245"/>
            <a:ext cx="997140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539750" defTabSz="685165">
              <a:lnSpc>
                <a:spcPct val="100000"/>
              </a:lnSpc>
              <a:defRPr/>
            </a:pP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1.  跳伞运动员从飞机上跳下，在降落伞打开前速度越来越大，这是是什么?降落伞打开一段时间后会匀速降落，这又是为什么？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689223" y="396919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实践与练习</a:t>
            </a: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071880" y="2933065"/>
            <a:ext cx="100590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打开降落伞前，跳伞和运动员所受重力大于阻力，做加速运动；</a:t>
            </a:r>
          </a:p>
          <a:p>
            <a:r>
              <a:rPr lang="zh-CN" altLang="en-US" sz="280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打开降落伞一段时间后，重力和阻力平衡，因而做匀速运动。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/>
          <p:nvPr>
            <p:custDataLst>
              <p:tags r:id="rId1"/>
            </p:custDataLst>
          </p:nvPr>
        </p:nvSpPr>
        <p:spPr>
          <a:xfrm>
            <a:off x="955675" y="909955"/>
            <a:ext cx="10173335" cy="1414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57200" defTabSz="685165">
              <a:lnSpc>
                <a:spcPct val="100000"/>
              </a:lnSpc>
              <a:defRPr/>
            </a:pPr>
            <a:r>
              <a:rPr lang="en-US" altLang="zh-CN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2. 如图所示，小球从斜面上由静止滚下，最后停在粗糙水平面上的点B处。从点A到点B的过程中，小球做什么运动？原因是什么?</a:t>
            </a: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2152737" y="3959473"/>
            <a:ext cx="8254825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539750" defTabSz="914400">
              <a:lnSpc>
                <a:spcPct val="100000"/>
              </a:lnSpc>
              <a:defRPr/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小球在水平方向只受阻力，与运动方向相反，因而做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减速运动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，最后停了下来。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41" y="2107083"/>
            <a:ext cx="6372272" cy="147162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689223" y="396919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实践与练习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741390" y="472252"/>
            <a:ext cx="2568909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学习目标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>
            <p:custDataLst>
              <p:tags r:id="rId2"/>
            </p:custDataLst>
          </p:nvPr>
        </p:nvSpPr>
        <p:spPr>
          <a:xfrm>
            <a:off x="1318895" y="919480"/>
            <a:ext cx="9629775" cy="44799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101600" dist="38100" dir="2700000" algn="tl" rotWithShape="0">
              <a:srgbClr val="014493">
                <a:alpha val="40000"/>
              </a:srgbClr>
            </a:outerShdw>
          </a:effectLst>
        </p:spPr>
        <p:txBody>
          <a:bodyPr lIns="252000" rIns="288000" rtlCol="0" anchor="ctr"/>
          <a:lstStyle/>
          <a:p>
            <a:pPr marL="107950" lvl="0" indent="539750">
              <a:lnSpc>
                <a:spcPts val="5200"/>
              </a:lnSpc>
              <a:defRPr/>
            </a:pPr>
            <a:r>
              <a:rPr lang="en-US" altLang="zh-CN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zh-CN" altLang="en-US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能举例说明力的两种作用效果。</a:t>
            </a:r>
          </a:p>
          <a:p>
            <a:pPr marL="107950" lvl="0" indent="539750">
              <a:lnSpc>
                <a:spcPts val="5200"/>
              </a:lnSpc>
              <a:defRPr/>
            </a:pPr>
            <a:r>
              <a:rPr lang="en-US" altLang="zh-CN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zh-CN" altLang="en-US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知道力的合成的含义。知道同一直线上两个力的方向相同或相反时合力与两个力的关系。</a:t>
            </a:r>
          </a:p>
          <a:p>
            <a:pPr marL="107950" lvl="0" indent="539750">
              <a:lnSpc>
                <a:spcPts val="5200"/>
              </a:lnSpc>
              <a:defRPr/>
            </a:pPr>
            <a:r>
              <a:rPr lang="en-US" altLang="zh-CN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en-US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能举例说明：物体所受合力为零时运动状态不变、所受合力不为零时运动状态发生改变。</a:t>
            </a:r>
          </a:p>
          <a:p>
            <a:pPr marL="107950" lvl="0" indent="539750">
              <a:lnSpc>
                <a:spcPts val="5200"/>
              </a:lnSpc>
              <a:defRPr/>
            </a:pPr>
            <a:endParaRPr lang="zh-CN" altLang="en-US" sz="3200" b="1" ker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/>
          <p:nvPr>
            <p:custDataLst>
              <p:tags r:id="rId1"/>
            </p:custDataLst>
          </p:nvPr>
        </p:nvSpPr>
        <p:spPr>
          <a:xfrm>
            <a:off x="688975" y="1348105"/>
            <a:ext cx="98380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575945" defTabSz="685165">
              <a:lnSpc>
                <a:spcPct val="100000"/>
              </a:lnSpc>
              <a:defRPr/>
            </a:pP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3.  “活动8.1”中，卡片静止时所受的合力是多大?</a:t>
            </a: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1575213" y="2001973"/>
            <a:ext cx="6717339" cy="1219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7995" defTabSz="685165">
              <a:lnSpc>
                <a:spcPts val="44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卡片静止时，水平方向受力平衡（忽略重力），因而所受合力为 0。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15687"/>
          <a:stretch>
            <a:fillRect/>
          </a:stretch>
        </p:blipFill>
        <p:spPr>
          <a:xfrm>
            <a:off x="7193749" y="1870382"/>
            <a:ext cx="3988218" cy="401335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689223" y="396919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实践与练习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/>
          <p:nvPr>
            <p:custDataLst>
              <p:tags r:id="rId1"/>
            </p:custDataLst>
          </p:nvPr>
        </p:nvSpPr>
        <p:spPr>
          <a:xfrm>
            <a:off x="1068811" y="988470"/>
            <a:ext cx="10054377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575945" algn="l" defTabSz="685165">
              <a:lnSpc>
                <a:spcPct val="100000"/>
              </a:lnSpc>
              <a:buClrTx/>
              <a:buSzTx/>
              <a:buFontTx/>
              <a:defRPr/>
            </a:pP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4.  一辆质量为4t的卡车，在2×10</a:t>
            </a:r>
            <a:r>
              <a:rPr lang="zh-CN" altLang="en-US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N的牵引力作用下，沿平直公路匀速行驶。求卡车受到的阻力和地面对它的支持力。</a:t>
            </a: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1128951" y="2151802"/>
            <a:ext cx="10815771" cy="2245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fontAlgn="ctr">
              <a:lnSpc>
                <a:spcPts val="4200"/>
              </a:lnSpc>
            </a:pPr>
            <a:r>
              <a:rPr lang="zh-CN" altLang="en-US" sz="2800" kern="1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解：</a:t>
            </a:r>
            <a:r>
              <a:rPr lang="en-US" altLang="zh-CN" sz="2800" i="1" kern="1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</a:t>
            </a:r>
            <a:r>
              <a:rPr lang="en-US" altLang="zh-CN" sz="2800" kern="1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=4t=4000kg</a:t>
            </a:r>
            <a:endParaRPr lang="zh-CN" altLang="zh-CN" sz="2800" kern="10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indent="457200" fontAlgn="ctr">
              <a:lnSpc>
                <a:spcPts val="4200"/>
              </a:lnSpc>
            </a:pPr>
            <a:r>
              <a:rPr lang="en-US" altLang="zh-CN" sz="2800" i="1" kern="1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G</a:t>
            </a:r>
            <a:r>
              <a:rPr lang="en-US" altLang="zh-CN" sz="2800" kern="1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</a:t>
            </a:r>
            <a:r>
              <a:rPr lang="en-US" altLang="zh-CN" sz="2800" i="1" kern="1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mg</a:t>
            </a:r>
            <a:r>
              <a:rPr lang="en-US" altLang="zh-CN" sz="2800" kern="1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=4000kg×9.8N/kg=3.92×10</a:t>
            </a:r>
            <a:r>
              <a:rPr lang="en-US" altLang="zh-CN" sz="2800" kern="100" baseline="300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</a:t>
            </a:r>
            <a:r>
              <a:rPr lang="en-US" altLang="zh-CN" sz="2800" kern="1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</a:t>
            </a:r>
            <a:endParaRPr lang="zh-CN" altLang="zh-CN" sz="2800" kern="10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indent="457200" fontAlgn="ctr">
              <a:lnSpc>
                <a:spcPts val="4200"/>
              </a:lnSpc>
            </a:pPr>
            <a:r>
              <a:rPr lang="en-US" altLang="zh-CN" sz="2800" b="1" i="1" kern="1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</a:t>
            </a:r>
            <a:r>
              <a:rPr lang="en-US" altLang="zh-CN" sz="2800" i="1" kern="1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</a:t>
            </a:r>
            <a:r>
              <a:rPr lang="zh-CN" altLang="zh-CN" sz="2800" kern="100" baseline="-250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支</a:t>
            </a:r>
            <a:r>
              <a:rPr lang="en-US" altLang="zh-CN" sz="2800" kern="1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</a:t>
            </a:r>
            <a:r>
              <a:rPr lang="en-US" altLang="zh-CN" sz="2800" i="1" kern="1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</a:t>
            </a:r>
            <a:r>
              <a:rPr lang="en-US" altLang="zh-CN" sz="2800" kern="1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=3.92×10</a:t>
            </a:r>
            <a:r>
              <a:rPr lang="en-US" altLang="zh-CN" sz="2800" kern="100" baseline="300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</a:t>
            </a:r>
            <a:r>
              <a:rPr lang="en-US" altLang="zh-CN" sz="2800" kern="1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</a:t>
            </a:r>
            <a:endParaRPr lang="zh-CN" altLang="zh-CN" sz="2800" b="1" kern="10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indent="457200" fontAlgn="ctr">
              <a:lnSpc>
                <a:spcPts val="4200"/>
              </a:lnSpc>
            </a:pPr>
            <a:r>
              <a:rPr lang="en-US" altLang="zh-CN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</a:t>
            </a:r>
            <a:r>
              <a:rPr lang="en-US" altLang="zh-CN" sz="2800" kern="1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altLang="zh-CN" sz="2800" i="1" kern="1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</a:t>
            </a:r>
            <a:r>
              <a:rPr lang="en-US" altLang="zh-CN" sz="2800" kern="1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</a:t>
            </a:r>
            <a:r>
              <a:rPr lang="en-US" altLang="zh-CN" sz="2800" i="1" kern="1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</a:t>
            </a:r>
            <a:r>
              <a:rPr lang="zh-CN" altLang="en-US" sz="2800" kern="100" baseline="-250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牵</a:t>
            </a:r>
            <a:r>
              <a:rPr lang="en-US" altLang="zh-CN" sz="2800" kern="1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=2×10</a:t>
            </a:r>
            <a:r>
              <a:rPr lang="en-US" altLang="zh-CN" sz="2800" kern="100" baseline="300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r>
              <a:rPr lang="en-US" altLang="zh-CN" sz="2800" kern="1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689223" y="396919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实践与练习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/>
          <p:nvPr>
            <p:custDataLst>
              <p:tags r:id="rId1"/>
            </p:custDataLst>
          </p:nvPr>
        </p:nvSpPr>
        <p:spPr>
          <a:xfrm>
            <a:off x="1354695" y="1018297"/>
            <a:ext cx="9321713" cy="1414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575945" algn="l" defTabSz="6851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kumimoji="0" lang="zh-CN" altLang="en-US" sz="2800" b="0" i="0" u="none" strike="noStrike" kern="1200" cap="none" spc="0" normalizeH="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5.  小明用20N的水平推力，使小车在水平路面上匀速前进。此时小车所受的合力是多大？当水平推力增大到30N时，小车所受的合力是多大？</a:t>
            </a: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1354455" y="2689860"/>
            <a:ext cx="8688070" cy="2348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l" fontAlgn="ctr">
              <a:lnSpc>
                <a:spcPts val="4400"/>
              </a:lnSpc>
            </a:pPr>
            <a:r>
              <a:rPr lang="zh-CN" altLang="zh-CN" sz="2800" kern="100">
                <a:solidFill>
                  <a:srgbClr val="FF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小车做匀速直线运动时，其受到的推力与摩擦力是一对平衡力，</a:t>
            </a:r>
            <a:r>
              <a:rPr lang="zh-CN" altLang="zh-CN" sz="2800" b="1" kern="100">
                <a:solidFill>
                  <a:srgbClr val="FF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其合力为</a:t>
            </a:r>
            <a:r>
              <a:rPr lang="en-US" altLang="zh-CN" sz="2800" b="1" kern="100">
                <a:solidFill>
                  <a:srgbClr val="FF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0</a:t>
            </a:r>
            <a:r>
              <a:rPr lang="zh-CN" altLang="en-US" sz="2800" b="1" kern="100">
                <a:solidFill>
                  <a:srgbClr val="FF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。</a:t>
            </a:r>
          </a:p>
          <a:p>
            <a:pPr indent="457200" algn="l" fontAlgn="ctr">
              <a:lnSpc>
                <a:spcPts val="4400"/>
              </a:lnSpc>
            </a:pPr>
            <a:r>
              <a:rPr lang="en-US" altLang="zh-CN" sz="2800" i="1" kern="100">
                <a:solidFill>
                  <a:srgbClr val="FF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f</a:t>
            </a:r>
            <a:r>
              <a:rPr lang="en-US" altLang="zh-CN" sz="2800" kern="100">
                <a:solidFill>
                  <a:srgbClr val="FF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=</a:t>
            </a:r>
            <a:r>
              <a:rPr lang="en-US" altLang="zh-CN" sz="2800" i="1" kern="100">
                <a:solidFill>
                  <a:srgbClr val="FF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F</a:t>
            </a:r>
            <a:r>
              <a:rPr lang="en-US" altLang="zh-CN" sz="2800" kern="100">
                <a:solidFill>
                  <a:srgbClr val="FF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=20N</a:t>
            </a:r>
          </a:p>
          <a:p>
            <a:pPr indent="457200" algn="l" fontAlgn="ctr">
              <a:lnSpc>
                <a:spcPts val="4400"/>
              </a:lnSpc>
            </a:pPr>
            <a:r>
              <a:rPr lang="en-US" altLang="zh-CN" sz="2800" b="1" i="1" kern="100">
                <a:solidFill>
                  <a:srgbClr val="FF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F</a:t>
            </a:r>
            <a:r>
              <a:rPr lang="zh-CN" altLang="zh-CN" sz="2800" b="1" kern="100" baseline="-25000">
                <a:solidFill>
                  <a:srgbClr val="FF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合</a:t>
            </a:r>
            <a:r>
              <a:rPr lang="en-US" altLang="zh-CN" sz="2800" b="1" kern="100">
                <a:solidFill>
                  <a:srgbClr val="FF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=30N-20N=10N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689223" y="396919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实践与练习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8975" y="1165225"/>
            <a:ext cx="10995660" cy="3342005"/>
          </a:xfrm>
        </p:spPr>
        <p:txBody>
          <a:bodyPr wrap="square" lIns="91440" tIns="45720" rIns="91440" bIns="45720" rtlCol="0" anchor="t">
            <a:noAutofit/>
          </a:bodyPr>
          <a:lstStyle/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1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、下列运动场景中，对力的作用效果的描述与其他选项不同的是（　　）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A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．打出去的排球在空中划出一条弧线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B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．跳高运动员压弯撑杆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C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．运动员踢足球改变了足球的运动方向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D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．长跑运动员加速冲过终点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kumimoji="0" lang="zh-CN" altLang="en-US" i="0" u="none" strike="noStrike" kern="1200" cap="none" spc="150" normalizeH="0" baseline="0" noProof="1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771" name="Text Box 3"/>
          <p:cNvSpPr txBox="1"/>
          <p:nvPr>
            <p:custDataLst>
              <p:tags r:id="rId3"/>
            </p:custDataLst>
          </p:nvPr>
        </p:nvSpPr>
        <p:spPr>
          <a:xfrm>
            <a:off x="1884998" y="1695133"/>
            <a:ext cx="647700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89223" y="396919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随堂小练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8975" y="1165225"/>
            <a:ext cx="10619105" cy="3342005"/>
          </a:xfrm>
        </p:spPr>
        <p:txBody>
          <a:bodyPr wrap="square" lIns="91440" tIns="45720" rIns="91440" bIns="45720" rtlCol="0" anchor="t">
            <a:noAutofit/>
          </a:bodyPr>
          <a:lstStyle/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2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、如果物体受到力的作用，可以断定下列情况中物体一定是受到非平衡力的作用是（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）　　　　　　</a:t>
            </a:r>
          </a:p>
          <a:p>
            <a:pPr marL="0" marR="0" algn="l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Ａ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.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物体在空中匀速直线下落</a:t>
            </a:r>
          </a:p>
          <a:p>
            <a:pPr marL="0" marR="0" algn="l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Ｂ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.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火车在平直铁轨上匀速前进</a:t>
            </a:r>
            <a:b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Ｃ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.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掷出的铅球在空中运动时</a:t>
            </a:r>
            <a:b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Ｄ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.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电梯匀速上升</a:t>
            </a:r>
          </a:p>
          <a:p>
            <a:pPr marL="0" marR="0" algn="l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kumimoji="0" lang="zh-CN" altLang="en-US" i="0" u="none" strike="noStrike" kern="1200" cap="none" spc="150" normalizeH="0" baseline="0" noProof="1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771" name="Text Box 3"/>
          <p:cNvSpPr txBox="1"/>
          <p:nvPr>
            <p:custDataLst>
              <p:tags r:id="rId3"/>
            </p:custDataLst>
          </p:nvPr>
        </p:nvSpPr>
        <p:spPr>
          <a:xfrm>
            <a:off x="5232718" y="1691323"/>
            <a:ext cx="647700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89223" y="396919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随堂小练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076325" y="1165225"/>
            <a:ext cx="10313035" cy="3342005"/>
          </a:xfrm>
        </p:spPr>
        <p:txBody>
          <a:bodyPr wrap="square" lIns="91440" tIns="45720" rIns="91440" bIns="45720" rtlCol="0" anchor="t">
            <a:noAutofit/>
          </a:bodyPr>
          <a:lstStyle/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3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、如果人造地球卫星，绕地球做匀速圆周运动，那么卫星一定受（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）</a:t>
            </a:r>
          </a:p>
          <a:p>
            <a:pPr marL="0" marR="0" algn="l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Ａ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.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平衡力</a:t>
            </a:r>
          </a:p>
          <a:p>
            <a:pPr marL="0" marR="0" algn="l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Ｂ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.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不受力</a:t>
            </a:r>
            <a:b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Ｃ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.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受非平衡力</a:t>
            </a:r>
          </a:p>
          <a:p>
            <a:pPr marL="0" marR="0" algn="l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Ｄ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.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无法确定</a:t>
            </a:r>
          </a:p>
          <a:p>
            <a:pPr marL="0" marR="0" algn="l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kumimoji="0" lang="zh-CN" altLang="en-US" i="0" u="none" strike="noStrike" kern="1200" cap="none" spc="150" normalizeH="0" baseline="0" noProof="1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771" name="Text Box 3"/>
          <p:cNvSpPr txBox="1"/>
          <p:nvPr>
            <p:custDataLst>
              <p:tags r:id="rId3"/>
            </p:custDataLst>
          </p:nvPr>
        </p:nvSpPr>
        <p:spPr>
          <a:xfrm>
            <a:off x="2622868" y="1706563"/>
            <a:ext cx="647700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89223" y="396919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随堂小练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8975" y="1082675"/>
            <a:ext cx="10281285" cy="3342005"/>
          </a:xfrm>
        </p:spPr>
        <p:txBody>
          <a:bodyPr wrap="square" lIns="91440" tIns="45720" rIns="91440" bIns="45720" rtlCol="0" anchor="t">
            <a:noAutofit/>
          </a:bodyPr>
          <a:lstStyle/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4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、一个物体受到同一直线上的两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个力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F</a:t>
            </a:r>
            <a:r>
              <a:rPr kumimoji="0" lang="en-US" altLang="zh-CN" i="0" u="none" strike="noStrike" kern="1200" cap="none" spc="150" normalizeH="0" baseline="-2500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F</a:t>
            </a:r>
            <a:r>
              <a:rPr kumimoji="0" lang="en-US" altLang="zh-CN" i="0" u="none" strike="noStrike" kern="1200" cap="none" spc="150" normalizeH="0" baseline="-2500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的作用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,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合力大小为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30N,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其中一个分力的大小为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20N,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则另一个分力的大小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(       )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A.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一定为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10N                   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B.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一定为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50N 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C.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为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10N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或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50N                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D.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无法确定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kumimoji="0" lang="zh-CN" altLang="en-US" i="0" u="none" strike="noStrike" kern="1200" cap="none" spc="150" normalizeH="0" baseline="0" noProof="1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771" name="Text Box 3"/>
          <p:cNvSpPr txBox="1"/>
          <p:nvPr>
            <p:custDataLst>
              <p:tags r:id="rId3"/>
            </p:custDataLst>
          </p:nvPr>
        </p:nvSpPr>
        <p:spPr>
          <a:xfrm>
            <a:off x="1173163" y="2179638"/>
            <a:ext cx="647700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89223" y="396919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随堂小练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3120" y="1082675"/>
            <a:ext cx="10619105" cy="3342005"/>
          </a:xfrm>
        </p:spPr>
        <p:txBody>
          <a:bodyPr wrap="square" lIns="91440" tIns="45720" rIns="91440" bIns="45720" rtlCol="0" anchor="t">
            <a:noAutofit/>
          </a:bodyPr>
          <a:lstStyle/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5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如图所示，两根相同的弹簧分别固定在左右墙壁上，墙壁间距离大于两根弹簧原长之和，水平面光滑。现用铁球把左边的弹簧压缩一定长度后自由释放，不计空气阻力，此后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(     )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A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．铁球的速度一直增加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B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．铁球与两弹簧都不接触时，处于平衡状态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C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．铁球将右侧弹簧压缩到最短时受平衡力作用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D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．小球接触右边弹簧后能立即保持静止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kumimoji="0" lang="zh-CN" altLang="en-US" i="0" u="none" strike="noStrike" kern="1200" cap="none" spc="150" normalizeH="0" baseline="0" noProof="1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kumimoji="0" lang="en-US" altLang="zh-CN" i="0" u="none" strike="noStrike" kern="1200" cap="none" spc="150" normalizeH="0" baseline="0" noProof="1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771" name="Text Box 3"/>
          <p:cNvSpPr txBox="1"/>
          <p:nvPr>
            <p:custDataLst>
              <p:tags r:id="rId3"/>
            </p:custDataLst>
          </p:nvPr>
        </p:nvSpPr>
        <p:spPr>
          <a:xfrm>
            <a:off x="10574973" y="2119313"/>
            <a:ext cx="647700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89223" y="396919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随堂小练</a:t>
            </a:r>
          </a:p>
        </p:txBody>
      </p:sp>
      <p:pic>
        <p:nvPicPr>
          <p:cNvPr id="12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600000">
            <a:off x="5382895" y="4805680"/>
            <a:ext cx="5626100" cy="11963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2155" y="153660"/>
            <a:ext cx="8798560" cy="1050925"/>
          </a:xfrm>
        </p:spPr>
        <p:txBody>
          <a:bodyPr vert="horz" wrap="squar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3200" b="1" i="0" u="none" strike="noStrike" kern="1200" cap="none" spc="0" normalizeH="0" baseline="0" noProof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一、力的作用效果</a:t>
            </a:r>
          </a:p>
        </p:txBody>
      </p:sp>
      <p:sp>
        <p:nvSpPr>
          <p:cNvPr id="18" name="Line 18"/>
          <p:cNvSpPr/>
          <p:nvPr>
            <p:custDataLst>
              <p:tags r:id="rId2"/>
            </p:custDataLst>
          </p:nvPr>
        </p:nvSpPr>
        <p:spPr>
          <a:xfrm>
            <a:off x="801688" y="923290"/>
            <a:ext cx="10521950" cy="0"/>
          </a:xfrm>
          <a:prstGeom prst="line">
            <a:avLst/>
          </a:prstGeom>
          <a:ln w="38100" cap="rnd" cmpd="sng">
            <a:solidFill>
              <a:srgbClr val="969696"/>
            </a:solidFill>
            <a:prstDash val="sysDot"/>
            <a:headEnd type="none" w="med" len="med"/>
            <a:tailEnd type="oval" w="med" len="med"/>
          </a:ln>
        </p:spPr>
        <p:txBody>
          <a:bodyPr/>
          <a:lstStyle/>
          <a:p>
            <a:endParaRPr/>
          </a:p>
        </p:txBody>
      </p:sp>
      <p:sp>
        <p:nvSpPr>
          <p:cNvPr id="5121" name="Rectangle 3"/>
          <p:cNvSpPr/>
          <p:nvPr>
            <p:custDataLst>
              <p:tags r:id="rId3"/>
            </p:custDataLst>
          </p:nvPr>
        </p:nvSpPr>
        <p:spPr>
          <a:xfrm>
            <a:off x="2998788" y="1773238"/>
            <a:ext cx="6192837" cy="1152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342900" indent="-342900">
              <a:lnSpc>
                <a:spcPct val="140000"/>
              </a:lnSpc>
              <a:buChar char="•"/>
            </a:pPr>
            <a:r>
              <a:rPr lang="zh-CN" altLang="en-US" sz="40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力是物体对物体的作用。</a:t>
            </a:r>
          </a:p>
        </p:txBody>
      </p:sp>
      <p:grpSp>
        <p:nvGrpSpPr>
          <p:cNvPr id="32780" name="Group 12"/>
          <p:cNvGrpSpPr/>
          <p:nvPr>
            <p:custDataLst>
              <p:tags r:id="rId4"/>
            </p:custDataLst>
          </p:nvPr>
        </p:nvGrpSpPr>
        <p:grpSpPr>
          <a:xfrm>
            <a:off x="1128189" y="3454286"/>
            <a:ext cx="4441825" cy="2593340"/>
            <a:chOff x="347" y="1735"/>
            <a:chExt cx="2200" cy="1769"/>
          </a:xfrm>
          <a:solidFill>
            <a:schemeClr val="accent5"/>
          </a:solidFill>
        </p:grpSpPr>
        <p:sp>
          <p:nvSpPr>
            <p:cNvPr id="3078" name="AutoShape 4"/>
            <p:cNvSpPr/>
            <p:nvPr>
              <p:custDataLst>
                <p:tags r:id="rId5"/>
              </p:custDataLst>
            </p:nvPr>
          </p:nvSpPr>
          <p:spPr>
            <a:xfrm>
              <a:off x="347" y="1735"/>
              <a:ext cx="2200" cy="1769"/>
            </a:xfrm>
            <a:prstGeom prst="cloudCallout">
              <a:avLst>
                <a:gd name="adj1" fmla="val 69261"/>
                <a:gd name="adj2" fmla="val -78595"/>
              </a:avLst>
            </a:prstGeom>
            <a:grp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eaLnBrk="1" fontAlgn="base" hangingPunct="1">
                <a:spcBef>
                  <a:spcPct val="50000"/>
                </a:spcBef>
              </a:pPr>
              <a:endParaRPr lang="zh-CN" altLang="zh-CN" sz="3600" b="1" strike="noStrike" noProof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9" name="Text Box 5"/>
            <p:cNvSpPr txBox="1"/>
            <p:nvPr>
              <p:custDataLst>
                <p:tags r:id="rId6"/>
              </p:custDataLst>
            </p:nvPr>
          </p:nvSpPr>
          <p:spPr>
            <a:xfrm>
              <a:off x="615" y="2085"/>
              <a:ext cx="1664" cy="10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fontAlgn="base" hangingPunct="1">
                <a:spcBef>
                  <a:spcPct val="50000"/>
                </a:spcBef>
              </a:pPr>
              <a:r>
                <a:rPr lang="zh-CN" altLang="en-US" sz="3200" strike="noStrike" noProof="1">
                  <a:latin typeface="Arial" panose="020B0604020202020204" pitchFamily="34" charset="0"/>
                  <a:ea typeface="黑体" panose="02010609060101010101" charset="-122"/>
                  <a:cs typeface="+mn-cs"/>
                </a:rPr>
                <a:t>怎样才能判断物体受到力的作用呢？</a:t>
              </a:r>
              <a:endParaRPr lang="zh-CN" altLang="en-US" sz="3200" strike="noStrike" noProof="1"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271588" y="330835"/>
            <a:ext cx="3260725" cy="2234565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146" name="Text Box 5"/>
          <p:cNvSpPr txBox="1"/>
          <p:nvPr>
            <p:custDataLst>
              <p:tags r:id="rId2"/>
            </p:custDataLst>
          </p:nvPr>
        </p:nvSpPr>
        <p:spPr>
          <a:xfrm>
            <a:off x="976630" y="2565400"/>
            <a:ext cx="440563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橡皮泥的</a:t>
            </a:r>
            <a:r>
              <a:rPr lang="zh-CN" altLang="en-US" sz="2800" u="sng">
                <a:latin typeface="黑体" panose="02010609060101010101" charset="-122"/>
                <a:ea typeface="黑体" panose="02010609060101010101" charset="-122"/>
              </a:rPr>
              <a:t>      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发生改变，它受到了</a:t>
            </a:r>
            <a:r>
              <a:rPr lang="zh-CN" altLang="en-US" sz="2800" u="sng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的作用。</a:t>
            </a:r>
          </a:p>
        </p:txBody>
      </p:sp>
      <p:sp>
        <p:nvSpPr>
          <p:cNvPr id="6147" name="Text Box 5"/>
          <p:cNvSpPr txBox="1"/>
          <p:nvPr>
            <p:custDataLst>
              <p:tags r:id="rId3"/>
            </p:custDataLst>
          </p:nvPr>
        </p:nvSpPr>
        <p:spPr>
          <a:xfrm>
            <a:off x="6495415" y="2708275"/>
            <a:ext cx="412940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弹簧的</a:t>
            </a:r>
            <a:r>
              <a:rPr lang="zh-CN" altLang="en-US" sz="2800" u="sng">
                <a:latin typeface="黑体" panose="02010609060101010101" charset="-122"/>
                <a:ea typeface="黑体" panose="02010609060101010101" charset="-122"/>
              </a:rPr>
              <a:t>      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发生改变，它受到了</a:t>
            </a:r>
            <a:r>
              <a:rPr lang="zh-CN" altLang="en-US" sz="2800" u="sng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的作用。</a:t>
            </a:r>
          </a:p>
        </p:txBody>
      </p:sp>
      <p:sp>
        <p:nvSpPr>
          <p:cNvPr id="35849" name="Rectangle 9"/>
          <p:cNvSpPr/>
          <p:nvPr>
            <p:custDataLst>
              <p:tags r:id="rId4"/>
            </p:custDataLst>
          </p:nvPr>
        </p:nvSpPr>
        <p:spPr>
          <a:xfrm>
            <a:off x="2584768" y="2522855"/>
            <a:ext cx="106362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形状</a:t>
            </a:r>
          </a:p>
        </p:txBody>
      </p:sp>
      <p:sp>
        <p:nvSpPr>
          <p:cNvPr id="35850" name="Rectangle 10"/>
          <p:cNvSpPr/>
          <p:nvPr>
            <p:custDataLst>
              <p:tags r:id="rId5"/>
            </p:custDataLst>
          </p:nvPr>
        </p:nvSpPr>
        <p:spPr>
          <a:xfrm>
            <a:off x="2457768" y="2935605"/>
            <a:ext cx="6477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力</a:t>
            </a:r>
          </a:p>
        </p:txBody>
      </p:sp>
      <p:sp>
        <p:nvSpPr>
          <p:cNvPr id="35851" name="Rectangle 11"/>
          <p:cNvSpPr/>
          <p:nvPr>
            <p:custDataLst>
              <p:tags r:id="rId6"/>
            </p:custDataLst>
          </p:nvPr>
        </p:nvSpPr>
        <p:spPr>
          <a:xfrm>
            <a:off x="7776528" y="2680335"/>
            <a:ext cx="112077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形状</a:t>
            </a:r>
          </a:p>
        </p:txBody>
      </p:sp>
      <p:sp>
        <p:nvSpPr>
          <p:cNvPr id="35852" name="Rectangle 12"/>
          <p:cNvSpPr/>
          <p:nvPr>
            <p:custDataLst>
              <p:tags r:id="rId7"/>
            </p:custDataLst>
          </p:nvPr>
        </p:nvSpPr>
        <p:spPr>
          <a:xfrm>
            <a:off x="7976870" y="3118803"/>
            <a:ext cx="6477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力</a:t>
            </a:r>
          </a:p>
        </p:txBody>
      </p:sp>
      <p:pic>
        <p:nvPicPr>
          <p:cNvPr id="6153" name="Picture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271588" y="3596005"/>
            <a:ext cx="3306762" cy="2119313"/>
          </a:xfrm>
          <a:prstGeom prst="roundRect">
            <a:avLst/>
          </a:prstGeom>
          <a:noFill/>
          <a:ln w="95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154" name="Text Box 5"/>
          <p:cNvSpPr txBox="1"/>
          <p:nvPr>
            <p:custDataLst>
              <p:tags r:id="rId9"/>
            </p:custDataLst>
          </p:nvPr>
        </p:nvSpPr>
        <p:spPr>
          <a:xfrm>
            <a:off x="976630" y="5683885"/>
            <a:ext cx="440563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气球的</a:t>
            </a:r>
            <a:r>
              <a:rPr lang="zh-CN" altLang="en-US" sz="2800" u="sng">
                <a:latin typeface="黑体" panose="02010609060101010101" charset="-122"/>
                <a:ea typeface="黑体" panose="02010609060101010101" charset="-122"/>
              </a:rPr>
              <a:t>      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发生改变，它受到了</a:t>
            </a:r>
            <a:r>
              <a:rPr lang="zh-CN" altLang="en-US" sz="2800" u="sng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的作用。</a:t>
            </a:r>
          </a:p>
        </p:txBody>
      </p:sp>
      <p:sp>
        <p:nvSpPr>
          <p:cNvPr id="37896" name="Rectangle 8"/>
          <p:cNvSpPr/>
          <p:nvPr>
            <p:custDataLst>
              <p:tags r:id="rId10"/>
            </p:custDataLst>
          </p:nvPr>
        </p:nvSpPr>
        <p:spPr>
          <a:xfrm>
            <a:off x="2234248" y="5683568"/>
            <a:ext cx="106362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形状</a:t>
            </a:r>
          </a:p>
        </p:txBody>
      </p:sp>
      <p:sp>
        <p:nvSpPr>
          <p:cNvPr id="37897" name="Rectangle 9"/>
          <p:cNvSpPr/>
          <p:nvPr>
            <p:custDataLst>
              <p:tags r:id="rId11"/>
            </p:custDataLst>
          </p:nvPr>
        </p:nvSpPr>
        <p:spPr>
          <a:xfrm>
            <a:off x="2552065" y="6084570"/>
            <a:ext cx="6477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力</a:t>
            </a:r>
          </a:p>
        </p:txBody>
      </p:sp>
      <p:sp>
        <p:nvSpPr>
          <p:cNvPr id="38916" name="Rectangle 4"/>
          <p:cNvSpPr/>
          <p:nvPr>
            <p:custDataLst>
              <p:tags r:id="rId12"/>
            </p:custDataLst>
          </p:nvPr>
        </p:nvSpPr>
        <p:spPr>
          <a:xfrm>
            <a:off x="5756910" y="4385628"/>
            <a:ext cx="6191250" cy="936625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b="1" i="0" u="none" strike="noStrike" kern="1200" cap="none" spc="0" normalizeH="0" baseline="0" noProof="1">
                <a:solidFill>
                  <a:schemeClr val="accent5">
                    <a:lumMod val="75000"/>
                  </a:schemeClr>
                </a:solidFill>
                <a:latin typeface="+mn-lt"/>
                <a:ea typeface="黑体" panose="02010609060101010101" charset="-122"/>
                <a:cs typeface="+mn-cs"/>
              </a:rPr>
              <a:t>力可以使物体发生</a:t>
            </a:r>
            <a:r>
              <a:rPr kumimoji="0" lang="zh-CN" altLang="en-US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黑体" panose="02010609060101010101" charset="-122"/>
                <a:cs typeface="+mn-cs"/>
              </a:rPr>
              <a:t>形变</a:t>
            </a:r>
            <a:r>
              <a:rPr kumimoji="0" lang="zh-CN" altLang="en-US" b="0" i="0" u="none" strike="noStrike" kern="1200" cap="none" spc="0" normalizeH="0" baseline="0" noProof="1">
                <a:solidFill>
                  <a:schemeClr val="accent5">
                    <a:lumMod val="75000"/>
                  </a:schemeClr>
                </a:solidFill>
                <a:latin typeface="+mn-lt"/>
                <a:ea typeface="黑体" panose="02010609060101010101" charset="-122"/>
                <a:cs typeface="+mn-cs"/>
              </a:rPr>
              <a:t>。</a:t>
            </a:r>
          </a:p>
        </p:txBody>
      </p:sp>
      <p:pic>
        <p:nvPicPr>
          <p:cNvPr id="11" name="图片 10"/>
          <p:cNvPicPr preferRelativeResize="0"/>
          <p:nvPr>
            <p:custDataLst>
              <p:tags r:id="rId1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628059" y="330835"/>
            <a:ext cx="3360000" cy="2160000"/>
          </a:xfrm>
          <a:prstGeom prst="roundRect">
            <a:avLst/>
          </a:prstGeom>
          <a:noFill/>
          <a:effectLst>
            <a:outerShdw blurRad="596900" dist="50800" dir="5400000" algn="ctr" rotWithShape="0">
              <a:srgbClr val="000000">
                <a:alpha val="54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500"/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66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0000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500"/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500"/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9" grpId="0"/>
      <p:bldP spid="35850" grpId="0"/>
      <p:bldP spid="35851" grpId="0"/>
      <p:bldP spid="35852" grpId="0"/>
      <p:bldP spid="37896" grpId="0"/>
      <p:bldP spid="37897" grpId="0"/>
      <p:bldP spid="38916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727710" y="468630"/>
            <a:ext cx="1086675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观看图</a:t>
            </a:r>
            <a:r>
              <a:rPr lang="en-US" altLang="zh-CN" sz="2800" b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8-15</a:t>
            </a:r>
            <a:r>
              <a:rPr lang="zh-CN" altLang="en-US" sz="2800" b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，说说物体的运动发生怎样的变化？为什么会有这样的变化？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631950" y="1261745"/>
            <a:ext cx="2174240" cy="30422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463415" y="1405255"/>
            <a:ext cx="3067685" cy="28562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rcRect l="2621" t="2826" r="1425" b="3072"/>
          <a:stretch>
            <a:fillRect/>
          </a:stretch>
        </p:blipFill>
        <p:spPr>
          <a:xfrm>
            <a:off x="7825740" y="1405255"/>
            <a:ext cx="2798445" cy="281368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865630" y="4213860"/>
            <a:ext cx="170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>
                <a:uFillTx/>
                <a:latin typeface="方正黑体简体" panose="02000000000000000000" charset="-122"/>
                <a:ea typeface="方正黑体简体" panose="02000000000000000000" charset="-122"/>
                <a:cs typeface="方正黑体简体" panose="02000000000000000000" charset="-122"/>
                <a:sym typeface="+mn-ea"/>
              </a:rPr>
              <a:t>火箭加速升空</a:t>
            </a: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5143500" y="4218940"/>
            <a:ext cx="170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>
                <a:uFillTx/>
                <a:latin typeface="方正黑体简体" panose="02000000000000000000" charset="-122"/>
                <a:ea typeface="方正黑体简体" panose="02000000000000000000" charset="-122"/>
                <a:cs typeface="方正黑体简体" panose="02000000000000000000" charset="-122"/>
                <a:sym typeface="+mn-ea"/>
              </a:rPr>
              <a:t>列车减速进站</a:t>
            </a: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7753350" y="4283710"/>
            <a:ext cx="2722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>
                <a:uFillTx/>
                <a:latin typeface="方正黑体简体" panose="02000000000000000000" charset="-122"/>
                <a:ea typeface="方正黑体简体" panose="02000000000000000000" charset="-122"/>
                <a:cs typeface="方正黑体简体" panose="02000000000000000000" charset="-122"/>
                <a:sym typeface="+mn-ea"/>
              </a:rPr>
              <a:t>排球运动方向发生改变</a:t>
            </a: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941070" y="4733925"/>
            <a:ext cx="9985375" cy="13087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10000"/>
              </a:lnSpc>
            </a:pPr>
            <a:r>
              <a:rPr lang="zh-CN" altLang="zh-CN" sz="240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如图（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a</a:t>
            </a:r>
            <a:r>
              <a:rPr lang="zh-CN" altLang="zh-CN" sz="240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）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c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altLang="zh-CN" sz="240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所示，</a:t>
            </a:r>
            <a:r>
              <a:rPr lang="zh-CN" altLang="zh-CN" sz="2400">
                <a:latin typeface="Times New Roman" panose="02020603050405020304" pitchFamily="18" charset="0"/>
                <a:ea typeface="微软雅黑" panose="020B0503020204020204" pitchFamily="34" charset="-122"/>
              </a:rPr>
              <a:t>火箭发射时，在</a:t>
            </a:r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推力</a:t>
            </a:r>
            <a:r>
              <a:rPr lang="zh-CN" altLang="zh-CN" sz="2400">
                <a:latin typeface="Times New Roman" panose="02020603050405020304" pitchFamily="18" charset="0"/>
                <a:ea typeface="微软雅黑" panose="020B0503020204020204" pitchFamily="34" charset="-122"/>
              </a:rPr>
              <a:t>作用下由静止开始运动，速度越来越大；列车进站，</a:t>
            </a:r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阻力</a:t>
            </a:r>
            <a:r>
              <a:rPr lang="zh-CN" altLang="zh-CN" sz="2400">
                <a:latin typeface="Times New Roman" panose="02020603050405020304" pitchFamily="18" charset="0"/>
                <a:ea typeface="微软雅黑" panose="020B0503020204020204" pitchFamily="34" charset="-122"/>
              </a:rPr>
              <a:t>使它由快变慢，最后停止；排球在</a:t>
            </a:r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力</a:t>
            </a:r>
            <a:r>
              <a:rPr lang="zh-CN" altLang="zh-CN" sz="2400">
                <a:latin typeface="Times New Roman" panose="02020603050405020304" pitchFamily="18" charset="0"/>
                <a:ea typeface="微软雅黑" panose="020B0503020204020204" pitchFamily="34" charset="-122"/>
              </a:rPr>
              <a:t>的作用下既改变运动方向也改变速度大小。</a:t>
            </a: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941070" y="6067425"/>
            <a:ext cx="9985375" cy="4972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10000"/>
              </a:lnSpc>
            </a:pPr>
            <a:r>
              <a:rPr lang="zh-CN" altLang="zh-CN" sz="2400">
                <a:latin typeface="Times New Roman" panose="02020603050405020304" pitchFamily="18" charset="0"/>
                <a:ea typeface="微软雅黑" panose="020B0503020204020204" pitchFamily="34" charset="-122"/>
              </a:rPr>
              <a:t>事实表明，力不仅可以</a:t>
            </a:r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使物体发生形变</a:t>
            </a:r>
            <a:r>
              <a:rPr lang="zh-CN" altLang="zh-CN" sz="2400">
                <a:latin typeface="Times New Roman" panose="02020603050405020304" pitchFamily="18" charset="0"/>
                <a:ea typeface="微软雅黑" panose="020B0503020204020204" pitchFamily="34" charset="-122"/>
              </a:rPr>
              <a:t>，还可以</a:t>
            </a:r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改变物体的运动状态</a:t>
            </a:r>
            <a:r>
              <a:rPr lang="zh-CN" altLang="zh-CN" sz="2400">
                <a:latin typeface="Times New Roman" panose="02020603050405020304" pitchFamily="18" charset="0"/>
                <a:ea typeface="微软雅黑" panose="020B0503020204020204" pitchFamily="34" charset="-122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/>
          <p:nvPr>
            <p:custDataLst>
              <p:tags r:id="rId1"/>
            </p:custDataLst>
          </p:nvPr>
        </p:nvSpPr>
        <p:spPr>
          <a:xfrm>
            <a:off x="1661795" y="1258570"/>
            <a:ext cx="1336675" cy="108077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algn="just"/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力的作用效果</a:t>
            </a:r>
          </a:p>
        </p:txBody>
      </p:sp>
      <p:sp>
        <p:nvSpPr>
          <p:cNvPr id="21507" name="AutoShape 3"/>
          <p:cNvSpPr/>
          <p:nvPr>
            <p:custDataLst>
              <p:tags r:id="rId2"/>
            </p:custDataLst>
          </p:nvPr>
        </p:nvSpPr>
        <p:spPr>
          <a:xfrm>
            <a:off x="3042920" y="960755"/>
            <a:ext cx="295910" cy="1527810"/>
          </a:xfrm>
          <a:prstGeom prst="leftBrace">
            <a:avLst>
              <a:gd name="adj1" fmla="val 69485"/>
              <a:gd name="adj2" fmla="val 50000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fontAlgn="base" hangingPunct="1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21508" name="Text Box 4"/>
          <p:cNvSpPr txBox="1"/>
          <p:nvPr>
            <p:custDataLst>
              <p:tags r:id="rId3"/>
            </p:custDataLst>
          </p:nvPr>
        </p:nvSpPr>
        <p:spPr>
          <a:xfrm>
            <a:off x="3339465" y="1961515"/>
            <a:ext cx="1984375" cy="5905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algn="just"/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改变物体的运动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状态</a:t>
            </a:r>
          </a:p>
        </p:txBody>
      </p:sp>
      <p:sp>
        <p:nvSpPr>
          <p:cNvPr id="21509" name="Text Box 5"/>
          <p:cNvSpPr txBox="1"/>
          <p:nvPr>
            <p:custDataLst>
              <p:tags r:id="rId4"/>
            </p:custDataLst>
          </p:nvPr>
        </p:nvSpPr>
        <p:spPr>
          <a:xfrm>
            <a:off x="3339465" y="713740"/>
            <a:ext cx="1983740" cy="5905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algn="just"/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使物体发生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形变</a:t>
            </a:r>
          </a:p>
        </p:txBody>
      </p:sp>
      <p:sp>
        <p:nvSpPr>
          <p:cNvPr id="21510" name="AutoShape 6"/>
          <p:cNvSpPr/>
          <p:nvPr>
            <p:custDataLst>
              <p:tags r:id="rId5"/>
            </p:custDataLst>
          </p:nvPr>
        </p:nvSpPr>
        <p:spPr>
          <a:xfrm>
            <a:off x="5363210" y="1953260"/>
            <a:ext cx="301625" cy="1076325"/>
          </a:xfrm>
          <a:prstGeom prst="leftBrace">
            <a:avLst>
              <a:gd name="adj1" fmla="val 72359"/>
              <a:gd name="adj2" fmla="val 50000"/>
            </a:avLst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zh-CN" altLang="zh-CN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6" name="Text Box 7"/>
          <p:cNvSpPr txBox="1"/>
          <p:nvPr>
            <p:custDataLst>
              <p:tags r:id="rId6"/>
            </p:custDataLst>
          </p:nvPr>
        </p:nvSpPr>
        <p:spPr>
          <a:xfrm>
            <a:off x="5664518" y="2545715"/>
            <a:ext cx="2016125" cy="5905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algn="just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运动方向</a:t>
            </a:r>
          </a:p>
        </p:txBody>
      </p:sp>
      <p:sp>
        <p:nvSpPr>
          <p:cNvPr id="10249" name="Text Box 10"/>
          <p:cNvSpPr txBox="1"/>
          <p:nvPr>
            <p:custDataLst>
              <p:tags r:id="rId7"/>
            </p:custDataLst>
          </p:nvPr>
        </p:nvSpPr>
        <p:spPr>
          <a:xfrm>
            <a:off x="5664518" y="1898015"/>
            <a:ext cx="2016125" cy="5905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algn="just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速度大小</a:t>
            </a: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820420" y="4511358"/>
            <a:ext cx="930021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spcBef>
                <a:spcPct val="50000"/>
              </a:spcBef>
              <a:buSzTx/>
            </a:pP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、只要有力作用在物体上，物体的运动状态就一定改变。</a:t>
            </a: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820420" y="3910330"/>
            <a:ext cx="98526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  <a:buSzTx/>
            </a:pP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、只要物体的运动状态发生改变，物体就一定受到力的作用。</a:t>
            </a:r>
          </a:p>
        </p:txBody>
      </p:sp>
      <p:sp>
        <p:nvSpPr>
          <p:cNvPr id="49160" name="Text Box 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662160" y="4492943"/>
            <a:ext cx="792163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1" lang="en-US" altLang="zh-CN" sz="3200" b="1" kern="1200" cap="none" spc="0" normalizeH="0" baseline="0" noProof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×</a:t>
            </a:r>
          </a:p>
        </p:txBody>
      </p:sp>
      <p:sp>
        <p:nvSpPr>
          <p:cNvPr id="49161" name="Text Box 9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0405110" y="3819525"/>
            <a:ext cx="90805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1" lang="en-US" altLang="zh-CN" sz="3200" b="1" kern="1200" cap="none" spc="0" normalizeH="0" baseline="0" noProof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√</a:t>
            </a:r>
          </a:p>
        </p:txBody>
      </p:sp>
      <p:sp>
        <p:nvSpPr>
          <p:cNvPr id="31" name="圆角矩形 30"/>
          <p:cNvSpPr/>
          <p:nvPr>
            <p:custDataLst>
              <p:tags r:id="rId12"/>
            </p:custDataLst>
          </p:nvPr>
        </p:nvSpPr>
        <p:spPr>
          <a:xfrm>
            <a:off x="820420" y="3296285"/>
            <a:ext cx="1327785" cy="523240"/>
          </a:xfrm>
          <a:prstGeom prst="roundRect">
            <a:avLst/>
          </a:prstGeom>
          <a:solidFill>
            <a:srgbClr val="0070C0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Times New Roman" panose="02020603050405020304" pitchFamily="18" charset="0"/>
                <a:ea typeface="微软雅黑" panose="020B0503020204020204" pitchFamily="34" charset="-122"/>
              </a:rPr>
              <a:t>想一想</a:t>
            </a:r>
          </a:p>
        </p:txBody>
      </p:sp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820420" y="5145088"/>
            <a:ext cx="501015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l">
              <a:spcBef>
                <a:spcPct val="50000"/>
              </a:spcBef>
              <a:buSzTx/>
            </a:pP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、什么叫做运动状态不改变？</a:t>
            </a:r>
          </a:p>
        </p:txBody>
      </p:sp>
      <p:sp>
        <p:nvSpPr>
          <p:cNvPr id="5124" name="文本框 5123"/>
          <p:cNvSpPr txBox="1"/>
          <p:nvPr>
            <p:custDataLst>
              <p:tags r:id="rId14"/>
            </p:custDataLst>
          </p:nvPr>
        </p:nvSpPr>
        <p:spPr>
          <a:xfrm>
            <a:off x="1444625" y="5725478"/>
            <a:ext cx="5183188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静止或者匀速直线运动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  <p:bldP spid="21508" grpId="0"/>
      <p:bldP spid="21509" grpId="0"/>
      <p:bldP spid="21510" grpId="0" animBg="1"/>
      <p:bldP spid="10246" grpId="0"/>
      <p:bldP spid="10249" grpId="0"/>
      <p:bldP spid="2" grpId="0"/>
      <p:bldP spid="5" grpId="0"/>
      <p:bldP spid="49160" grpId="0" animBg="1"/>
      <p:bldP spid="49161" grpId="0" animBg="1"/>
      <p:bldP spid="31" grpId="0" animBg="1"/>
      <p:bldP spid="6" grpId="0"/>
      <p:bldP spid="51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3" name="Text Box 5"/>
          <p:cNvSpPr txBox="1"/>
          <p:nvPr>
            <p:custDataLst>
              <p:tags r:id="rId1"/>
            </p:custDataLst>
          </p:nvPr>
        </p:nvSpPr>
        <p:spPr>
          <a:xfrm>
            <a:off x="1691323" y="3361055"/>
            <a:ext cx="223202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物体不受力</a:t>
            </a:r>
          </a:p>
        </p:txBody>
      </p:sp>
      <p:sp>
        <p:nvSpPr>
          <p:cNvPr id="83974" name="Text Box 6"/>
          <p:cNvSpPr txBox="1"/>
          <p:nvPr>
            <p:custDataLst>
              <p:tags r:id="rId2"/>
            </p:custDataLst>
          </p:nvPr>
        </p:nvSpPr>
        <p:spPr>
          <a:xfrm>
            <a:off x="4562793" y="3361055"/>
            <a:ext cx="475297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  <a:buSzTx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保持静止或匀速直线运动</a:t>
            </a:r>
          </a:p>
        </p:txBody>
      </p:sp>
      <p:sp>
        <p:nvSpPr>
          <p:cNvPr id="83975" name="AutoShape 7"/>
          <p:cNvSpPr/>
          <p:nvPr>
            <p:custDataLst>
              <p:tags r:id="rId3"/>
            </p:custDataLst>
          </p:nvPr>
        </p:nvSpPr>
        <p:spPr>
          <a:xfrm>
            <a:off x="3729673" y="3469640"/>
            <a:ext cx="685800" cy="304800"/>
          </a:xfrm>
          <a:prstGeom prst="rightArrow">
            <a:avLst>
              <a:gd name="adj1" fmla="val 50000"/>
              <a:gd name="adj2" fmla="val 56250"/>
            </a:avLst>
          </a:prstGeom>
          <a:solidFill>
            <a:srgbClr val="FF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3976" name="Rectangl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89585" y="1167130"/>
            <a:ext cx="324008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牛顿第一定律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:</a:t>
            </a:r>
          </a:p>
        </p:txBody>
      </p:sp>
      <p:sp>
        <p:nvSpPr>
          <p:cNvPr id="83977" name="Rectangle 9"/>
          <p:cNvSpPr/>
          <p:nvPr>
            <p:custDataLst>
              <p:tags r:id="rId5"/>
            </p:custDataLst>
          </p:nvPr>
        </p:nvSpPr>
        <p:spPr>
          <a:xfrm>
            <a:off x="2268855" y="1773238"/>
            <a:ext cx="8324850" cy="1398587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>
              <a:lnSpc>
                <a:spcPct val="120000"/>
              </a:lnSpc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一切物体都保持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静止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状态或者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匀速直线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运动状态，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除非有力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迫使它改变这种运动状态。</a:t>
            </a:r>
          </a:p>
        </p:txBody>
      </p:sp>
      <p:sp>
        <p:nvSpPr>
          <p:cNvPr id="83978" name="Text Box 10"/>
          <p:cNvSpPr txBox="1"/>
          <p:nvPr>
            <p:custDataLst>
              <p:tags r:id="rId6"/>
            </p:custDataLst>
          </p:nvPr>
        </p:nvSpPr>
        <p:spPr>
          <a:xfrm>
            <a:off x="4995863" y="4841240"/>
            <a:ext cx="3887787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  <a:buSzTx/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运动状态保持不变</a:t>
            </a:r>
          </a:p>
        </p:txBody>
      </p:sp>
      <p:sp>
        <p:nvSpPr>
          <p:cNvPr id="83979" name="AutoShape 11"/>
          <p:cNvSpPr/>
          <p:nvPr>
            <p:custDataLst>
              <p:tags r:id="rId7"/>
            </p:custDataLst>
          </p:nvPr>
        </p:nvSpPr>
        <p:spPr>
          <a:xfrm rot="5400000">
            <a:off x="6170930" y="4345623"/>
            <a:ext cx="685800" cy="304800"/>
          </a:xfrm>
          <a:prstGeom prst="rightArrow">
            <a:avLst>
              <a:gd name="adj1" fmla="val 50000"/>
              <a:gd name="adj2" fmla="val 56250"/>
            </a:avLst>
          </a:prstGeom>
          <a:solidFill>
            <a:srgbClr val="FF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0" name="标题 1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732155" y="153660"/>
            <a:ext cx="8798560" cy="10509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3200" b="1" i="0" u="none" strike="noStrike" kern="1200" cap="none" spc="0" normalizeH="0" baseline="0" noProof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二、力与运动的关系</a:t>
            </a:r>
          </a:p>
        </p:txBody>
      </p:sp>
      <p:sp>
        <p:nvSpPr>
          <p:cNvPr id="18" name="Line 18"/>
          <p:cNvSpPr/>
          <p:nvPr>
            <p:custDataLst>
              <p:tags r:id="rId9"/>
            </p:custDataLst>
          </p:nvPr>
        </p:nvSpPr>
        <p:spPr>
          <a:xfrm>
            <a:off x="801688" y="923290"/>
            <a:ext cx="10521950" cy="0"/>
          </a:xfrm>
          <a:prstGeom prst="line">
            <a:avLst/>
          </a:prstGeom>
          <a:ln w="38100" cap="rnd" cmpd="sng">
            <a:solidFill>
              <a:srgbClr val="969696"/>
            </a:solidFill>
            <a:prstDash val="sysDot"/>
            <a:headEnd type="none" w="med" len="med"/>
            <a:tailEnd type="oval" w="med" len="med"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500"/>
                                        <p:tgtEl>
                                          <p:spTgt spid="83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66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0000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500"/>
                                        <p:tgtEl>
                                          <p:spTgt spid="83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500"/>
                                        <p:tgtEl>
                                          <p:spTgt spid="83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3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3" grpId="0"/>
      <p:bldP spid="83974" grpId="0"/>
      <p:bldP spid="83975" grpId="0" animBg="1"/>
      <p:bldP spid="83976" grpId="0"/>
      <p:bldP spid="83977" grpId="0" build="p"/>
      <p:bldP spid="83978" grpId="0"/>
      <p:bldP spid="83979" grpId="0" animBg="1"/>
      <p:bldP spid="71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657860" y="4091305"/>
            <a:ext cx="2752090" cy="2442210"/>
            <a:chOff x="1036" y="6443"/>
            <a:chExt cx="4334" cy="3846"/>
          </a:xfrm>
        </p:grpSpPr>
        <p:pic>
          <p:nvPicPr>
            <p:cNvPr id="13326" name="Picture 12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34"/>
            <a:srcRect t="13605"/>
            <a:stretch>
              <a:fillRect/>
            </a:stretch>
          </p:blipFill>
          <p:spPr>
            <a:xfrm>
              <a:off x="1036" y="6443"/>
              <a:ext cx="4334" cy="3282"/>
            </a:xfrm>
            <a:prstGeom prst="roundRect">
              <a:avLst/>
            </a:prstGeom>
            <a:noFill/>
            <a:ln w="9525">
              <a:noFill/>
            </a:ln>
          </p:spPr>
        </p:pic>
        <p:sp>
          <p:nvSpPr>
            <p:cNvPr id="13332" name="Text Box 54"/>
            <p:cNvSpPr txBox="1"/>
            <p:nvPr>
              <p:custDataLst>
                <p:tags r:id="rId32"/>
              </p:custDataLst>
            </p:nvPr>
          </p:nvSpPr>
          <p:spPr>
            <a:xfrm>
              <a:off x="1415" y="9661"/>
              <a:ext cx="3794" cy="6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000">
                  <a:uFillTx/>
                  <a:latin typeface="方正黑体简体" panose="02000000000000000000" charset="-122"/>
                  <a:ea typeface="方正黑体简体" panose="02000000000000000000" charset="-122"/>
                  <a:cs typeface="方正黑体简体" panose="02000000000000000000" charset="-122"/>
                </a:rPr>
                <a:t>匀速行驶的列车</a:t>
              </a:r>
            </a:p>
          </p:txBody>
        </p:sp>
      </p:grpSp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663575" y="1539240"/>
            <a:ext cx="2824480" cy="2527935"/>
            <a:chOff x="1045" y="2424"/>
            <a:chExt cx="4448" cy="3981"/>
          </a:xfrm>
        </p:grpSpPr>
        <p:pic>
          <p:nvPicPr>
            <p:cNvPr id="13316" name="Picture 2" descr="2008100315142880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5"/>
            <a:srcRect b="9716"/>
            <a:stretch>
              <a:fillRect/>
            </a:stretch>
          </p:blipFill>
          <p:spPr>
            <a:xfrm>
              <a:off x="1045" y="2424"/>
              <a:ext cx="4449" cy="3372"/>
            </a:xfrm>
            <a:prstGeom prst="roundRect">
              <a:avLst/>
            </a:prstGeom>
            <a:noFill/>
            <a:ln w="9525">
              <a:noFill/>
            </a:ln>
          </p:spPr>
        </p:pic>
        <p:sp>
          <p:nvSpPr>
            <p:cNvPr id="13324" name="Text Box 21"/>
            <p:cNvSpPr txBox="1"/>
            <p:nvPr>
              <p:custDataLst>
                <p:tags r:id="rId30"/>
              </p:custDataLst>
            </p:nvPr>
          </p:nvSpPr>
          <p:spPr>
            <a:xfrm>
              <a:off x="2002" y="5777"/>
              <a:ext cx="2919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000">
                  <a:solidFill>
                    <a:schemeClr val="tx1"/>
                  </a:solidFill>
                  <a:uFillTx/>
                  <a:latin typeface="方正黑体简体" panose="02000000000000000000" charset="-122"/>
                  <a:ea typeface="方正黑体简体" panose="02000000000000000000" charset="-122"/>
                  <a:cs typeface="方正黑体简体" panose="02000000000000000000" charset="-122"/>
                </a:rPr>
                <a:t>静止的叠石</a:t>
              </a:r>
            </a:p>
          </p:txBody>
        </p:sp>
      </p:grpSp>
      <p:grpSp>
        <p:nvGrpSpPr>
          <p:cNvPr id="8" name="组合 7"/>
          <p:cNvGrpSpPr/>
          <p:nvPr>
            <p:custDataLst>
              <p:tags r:id="rId3"/>
            </p:custDataLst>
          </p:nvPr>
        </p:nvGrpSpPr>
        <p:grpSpPr>
          <a:xfrm>
            <a:off x="2067560" y="789305"/>
            <a:ext cx="1598295" cy="2618740"/>
            <a:chOff x="3256" y="1243"/>
            <a:chExt cx="2517" cy="4124"/>
          </a:xfrm>
        </p:grpSpPr>
        <p:grpSp>
          <p:nvGrpSpPr>
            <p:cNvPr id="13318" name="Group 5"/>
            <p:cNvGrpSpPr/>
            <p:nvPr>
              <p:custDataLst>
                <p:tags r:id="rId22"/>
              </p:custDataLst>
            </p:nvPr>
          </p:nvGrpSpPr>
          <p:grpSpPr>
            <a:xfrm>
              <a:off x="3369" y="3081"/>
              <a:ext cx="1177" cy="2287"/>
              <a:chOff x="798" y="1079"/>
              <a:chExt cx="384" cy="765"/>
            </a:xfrm>
          </p:grpSpPr>
          <p:sp>
            <p:nvSpPr>
              <p:cNvPr id="17431" name="Line 6"/>
              <p:cNvSpPr/>
              <p:nvPr>
                <p:custDataLst>
                  <p:tags r:id="rId27"/>
                </p:custDataLst>
              </p:nvPr>
            </p:nvSpPr>
            <p:spPr>
              <a:xfrm flipH="1">
                <a:off x="798" y="1079"/>
                <a:ext cx="0" cy="624"/>
              </a:xfrm>
              <a:prstGeom prst="line">
                <a:avLst/>
              </a:prstGeom>
              <a:ln w="57150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3320" name="Text Box 7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846" y="1536"/>
                <a:ext cx="336" cy="30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2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G</a:t>
                </a:r>
              </a:p>
            </p:txBody>
          </p:sp>
        </p:grpSp>
        <p:grpSp>
          <p:nvGrpSpPr>
            <p:cNvPr id="13321" name="Group 8"/>
            <p:cNvGrpSpPr/>
            <p:nvPr>
              <p:custDataLst>
                <p:tags r:id="rId23"/>
              </p:custDataLst>
            </p:nvPr>
          </p:nvGrpSpPr>
          <p:grpSpPr>
            <a:xfrm>
              <a:off x="3369" y="1243"/>
              <a:ext cx="2404" cy="2009"/>
              <a:chOff x="2096" y="2173"/>
              <a:chExt cx="784" cy="672"/>
            </a:xfrm>
          </p:grpSpPr>
          <p:sp>
            <p:nvSpPr>
              <p:cNvPr id="13322" name="Line 9"/>
              <p:cNvSpPr/>
              <p:nvPr>
                <p:custDataLst>
                  <p:tags r:id="rId25"/>
                </p:custDataLst>
              </p:nvPr>
            </p:nvSpPr>
            <p:spPr>
              <a:xfrm flipH="1" flipV="1">
                <a:off x="2096" y="2221"/>
                <a:ext cx="0" cy="624"/>
              </a:xfrm>
              <a:prstGeom prst="line">
                <a:avLst/>
              </a:prstGeom>
              <a:ln w="57150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3323" name="Text Box 10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2192" y="2173"/>
                <a:ext cx="688" cy="30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F</a:t>
                </a:r>
                <a:r>
                  <a:rPr lang="zh-CN" altLang="en-US" sz="32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支持</a:t>
                </a:r>
              </a:p>
            </p:txBody>
          </p:sp>
        </p:grpSp>
        <p:sp>
          <p:nvSpPr>
            <p:cNvPr id="13317" name="Oval 4"/>
            <p:cNvSpPr/>
            <p:nvPr>
              <p:custDataLst>
                <p:tags r:id="rId24"/>
              </p:custDataLst>
            </p:nvPr>
          </p:nvSpPr>
          <p:spPr>
            <a:xfrm>
              <a:off x="3256" y="3102"/>
              <a:ext cx="224" cy="218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92193" name="Rectangle 33"/>
          <p:cNvSpPr/>
          <p:nvPr>
            <p:custDataLst>
              <p:tags r:id="rId4"/>
            </p:custDataLst>
          </p:nvPr>
        </p:nvSpPr>
        <p:spPr>
          <a:xfrm>
            <a:off x="4295775" y="1154113"/>
            <a:ext cx="7065963" cy="2986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marL="0" marR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</a:pP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rPr>
              <a:t>图中的石头受到的两个力从相反的方向力图改变它的运动状态，它们的作用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rPr>
              <a:t>相互抵消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rPr>
              <a:t>了。</a:t>
            </a:r>
          </a:p>
        </p:txBody>
      </p:sp>
      <p:sp>
        <p:nvSpPr>
          <p:cNvPr id="13334" name="文本框 1"/>
          <p:cNvSpPr txBox="1"/>
          <p:nvPr>
            <p:custDataLst>
              <p:tags r:id="rId5"/>
            </p:custDataLst>
          </p:nvPr>
        </p:nvSpPr>
        <p:spPr>
          <a:xfrm>
            <a:off x="623888" y="404813"/>
            <a:ext cx="94284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>
                <a:latin typeface="Arial" panose="020B0604020202020204" pitchFamily="34" charset="0"/>
                <a:ea typeface="黑体" panose="02010609060101010101" charset="-122"/>
              </a:rPr>
              <a:t>现实世界中，物体都会受到力的作用，运动状态是否改变？</a:t>
            </a:r>
          </a:p>
        </p:txBody>
      </p:sp>
      <p:sp>
        <p:nvSpPr>
          <p:cNvPr id="18435" name="Text Box 3"/>
          <p:cNvSpPr txBox="1"/>
          <p:nvPr>
            <p:custDataLst>
              <p:tags r:id="rId6"/>
            </p:custDataLst>
          </p:nvPr>
        </p:nvSpPr>
        <p:spPr>
          <a:xfrm>
            <a:off x="3949383" y="4023678"/>
            <a:ext cx="2700337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物体受平衡力</a:t>
            </a:r>
          </a:p>
        </p:txBody>
      </p:sp>
      <p:sp>
        <p:nvSpPr>
          <p:cNvPr id="93188" name="Text Box 4"/>
          <p:cNvSpPr txBox="1"/>
          <p:nvPr>
            <p:custDataLst>
              <p:tags r:id="rId7"/>
            </p:custDataLst>
          </p:nvPr>
        </p:nvSpPr>
        <p:spPr>
          <a:xfrm>
            <a:off x="6946900" y="4023678"/>
            <a:ext cx="475297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保持静止或匀速直线运动</a:t>
            </a:r>
          </a:p>
        </p:txBody>
      </p:sp>
      <p:sp>
        <p:nvSpPr>
          <p:cNvPr id="93189" name="AutoShape 5"/>
          <p:cNvSpPr/>
          <p:nvPr>
            <p:custDataLst>
              <p:tags r:id="rId8"/>
            </p:custDataLst>
          </p:nvPr>
        </p:nvSpPr>
        <p:spPr>
          <a:xfrm>
            <a:off x="6262688" y="4128770"/>
            <a:ext cx="685800" cy="304800"/>
          </a:xfrm>
          <a:prstGeom prst="rightArrow">
            <a:avLst>
              <a:gd name="adj1" fmla="val 50000"/>
              <a:gd name="adj2" fmla="val 56250"/>
            </a:avLst>
          </a:prstGeom>
          <a:solidFill>
            <a:srgbClr val="FF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190" name="Text Box 6"/>
          <p:cNvSpPr txBox="1"/>
          <p:nvPr>
            <p:custDataLst>
              <p:tags r:id="rId9"/>
            </p:custDataLst>
          </p:nvPr>
        </p:nvSpPr>
        <p:spPr>
          <a:xfrm>
            <a:off x="7379653" y="5314950"/>
            <a:ext cx="3887787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运动状态保持不变</a:t>
            </a:r>
          </a:p>
        </p:txBody>
      </p:sp>
      <p:sp>
        <p:nvSpPr>
          <p:cNvPr id="93191" name="AutoShape 7"/>
          <p:cNvSpPr/>
          <p:nvPr>
            <p:custDataLst>
              <p:tags r:id="rId10"/>
            </p:custDataLst>
          </p:nvPr>
        </p:nvSpPr>
        <p:spPr>
          <a:xfrm rot="5400000">
            <a:off x="8596313" y="4819333"/>
            <a:ext cx="685800" cy="304800"/>
          </a:xfrm>
          <a:prstGeom prst="rightArrow">
            <a:avLst>
              <a:gd name="adj1" fmla="val 50000"/>
              <a:gd name="adj2" fmla="val 56250"/>
            </a:avLst>
          </a:prstGeom>
          <a:solidFill>
            <a:srgbClr val="FF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>
            <p:custDataLst>
              <p:tags r:id="rId11"/>
            </p:custDataLst>
          </p:nvPr>
        </p:nvGrpSpPr>
        <p:grpSpPr>
          <a:xfrm>
            <a:off x="623474" y="3976370"/>
            <a:ext cx="3627851" cy="2426616"/>
            <a:chOff x="982" y="6262"/>
            <a:chExt cx="5713" cy="3821"/>
          </a:xfrm>
        </p:grpSpPr>
        <p:sp>
          <p:nvSpPr>
            <p:cNvPr id="17418" name="Line 15"/>
            <p:cNvSpPr/>
            <p:nvPr>
              <p:custDataLst>
                <p:tags r:id="rId12"/>
              </p:custDataLst>
            </p:nvPr>
          </p:nvSpPr>
          <p:spPr>
            <a:xfrm rot="5400000" flipH="1" flipV="1">
              <a:off x="4277" y="7287"/>
              <a:ext cx="0" cy="1864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grpSp>
          <p:nvGrpSpPr>
            <p:cNvPr id="13329" name="Group 28"/>
            <p:cNvGrpSpPr/>
            <p:nvPr>
              <p:custDataLst>
                <p:tags r:id="rId13"/>
              </p:custDataLst>
            </p:nvPr>
          </p:nvGrpSpPr>
          <p:grpSpPr>
            <a:xfrm>
              <a:off x="982" y="7606"/>
              <a:ext cx="2366" cy="1015"/>
              <a:chOff x="3144" y="1438"/>
              <a:chExt cx="792" cy="331"/>
            </a:xfrm>
          </p:grpSpPr>
          <p:sp>
            <p:nvSpPr>
              <p:cNvPr id="17421" name="Line 18"/>
              <p:cNvSpPr/>
              <p:nvPr>
                <p:custDataLst>
                  <p:tags r:id="rId20"/>
                </p:custDataLst>
              </p:nvPr>
            </p:nvSpPr>
            <p:spPr>
              <a:xfrm rot="-5400000" flipH="1" flipV="1">
                <a:off x="3624" y="1326"/>
                <a:ext cx="0" cy="624"/>
              </a:xfrm>
              <a:prstGeom prst="line">
                <a:avLst/>
              </a:prstGeom>
              <a:ln w="57150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3331" name="Text Box 19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3144" y="1438"/>
                <a:ext cx="341" cy="3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f</a:t>
                </a:r>
                <a:endParaRPr lang="en-US" altLang="zh-CN" sz="3600" b="1" i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" name="Line 9"/>
            <p:cNvSpPr/>
            <p:nvPr>
              <p:custDataLst>
                <p:tags r:id="rId14"/>
              </p:custDataLst>
            </p:nvPr>
          </p:nvSpPr>
          <p:spPr>
            <a:xfrm flipH="1" flipV="1">
              <a:off x="3329" y="6290"/>
              <a:ext cx="0" cy="1865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" name="Line 6"/>
            <p:cNvSpPr/>
            <p:nvPr>
              <p:custDataLst>
                <p:tags r:id="rId15"/>
              </p:custDataLst>
            </p:nvPr>
          </p:nvSpPr>
          <p:spPr>
            <a:xfrm flipH="1">
              <a:off x="3329" y="8218"/>
              <a:ext cx="0" cy="1865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313" name="Text Box 16"/>
            <p:cNvSpPr txBox="1"/>
            <p:nvPr>
              <p:custDataLst>
                <p:tags r:id="rId16"/>
              </p:custDataLst>
            </p:nvPr>
          </p:nvSpPr>
          <p:spPr>
            <a:xfrm>
              <a:off x="5315" y="7826"/>
              <a:ext cx="1380" cy="91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  <a:r>
                <a:rPr lang="zh-CN" altLang="en-US" sz="32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牵</a:t>
              </a:r>
            </a:p>
          </p:txBody>
        </p:sp>
        <p:sp>
          <p:nvSpPr>
            <p:cNvPr id="3" name="Text Box 7"/>
            <p:cNvSpPr txBox="1"/>
            <p:nvPr>
              <p:custDataLst>
                <p:tags r:id="rId17"/>
              </p:custDataLst>
            </p:nvPr>
          </p:nvSpPr>
          <p:spPr>
            <a:xfrm>
              <a:off x="3480" y="9162"/>
              <a:ext cx="1030" cy="92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G</a:t>
              </a:r>
            </a:p>
          </p:txBody>
        </p:sp>
        <p:sp>
          <p:nvSpPr>
            <p:cNvPr id="5" name="Text Box 10"/>
            <p:cNvSpPr txBox="1"/>
            <p:nvPr>
              <p:custDataLst>
                <p:tags r:id="rId18"/>
              </p:custDataLst>
            </p:nvPr>
          </p:nvSpPr>
          <p:spPr>
            <a:xfrm>
              <a:off x="3639" y="6262"/>
              <a:ext cx="2110" cy="92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  <a:r>
                <a:rPr lang="zh-CN" altLang="en-US" sz="32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支持</a:t>
              </a:r>
            </a:p>
          </p:txBody>
        </p:sp>
        <p:sp>
          <p:nvSpPr>
            <p:cNvPr id="6" name="Oval 4"/>
            <p:cNvSpPr/>
            <p:nvPr>
              <p:custDataLst>
                <p:tags r:id="rId19"/>
              </p:custDataLst>
            </p:nvPr>
          </p:nvSpPr>
          <p:spPr>
            <a:xfrm>
              <a:off x="3208" y="8116"/>
              <a:ext cx="224" cy="218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3" grpId="0"/>
      <p:bldP spid="18435" grpId="0"/>
      <p:bldP spid="93188" grpId="0"/>
      <p:bldP spid="93189" grpId="0" animBg="1"/>
      <p:bldP spid="93190" grpId="0"/>
      <p:bldP spid="9319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3" name="文本框 1"/>
          <p:cNvSpPr txBox="1"/>
          <p:nvPr>
            <p:custDataLst>
              <p:tags r:id="rId1"/>
            </p:custDataLst>
          </p:nvPr>
        </p:nvSpPr>
        <p:spPr>
          <a:xfrm>
            <a:off x="553720" y="374015"/>
            <a:ext cx="94284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buSzTx/>
            </a:pPr>
            <a:r>
              <a:rPr lang="zh-CN" altLang="en-US" sz="2800">
                <a:latin typeface="Arial" panose="020B0604020202020204" pitchFamily="34" charset="0"/>
                <a:ea typeface="黑体" panose="02010609060101010101" charset="-122"/>
              </a:rPr>
              <a:t>现实世界中，物体</a:t>
            </a:r>
            <a:r>
              <a:rPr lang="zh-CN" altLang="en-US" sz="28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受非平衡力作用时</a:t>
            </a:r>
            <a:r>
              <a:rPr lang="zh-CN" altLang="en-US" sz="2800">
                <a:latin typeface="Arial" panose="020B0604020202020204" pitchFamily="34" charset="0"/>
                <a:ea typeface="黑体" panose="02010609060101010101" charset="-122"/>
              </a:rPr>
              <a:t>，运动状态是否改变？</a:t>
            </a:r>
          </a:p>
        </p:txBody>
      </p:sp>
      <p:sp>
        <p:nvSpPr>
          <p:cNvPr id="14378" name="Rectangle 3"/>
          <p:cNvSpPr/>
          <p:nvPr>
            <p:custDataLst>
              <p:tags r:id="rId2"/>
            </p:custDataLst>
          </p:nvPr>
        </p:nvSpPr>
        <p:spPr>
          <a:xfrm>
            <a:off x="6285865" y="872490"/>
            <a:ext cx="5208905" cy="197040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当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sym typeface="+mn-ea"/>
              </a:rPr>
              <a:t>运动的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汽车水平方向所受牵引力大于阻力时，汽车做</a:t>
            </a:r>
            <a:r>
              <a:rPr lang="en-US" altLang="zh-CN" sz="2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_____</a:t>
            </a:r>
            <a:r>
              <a:rPr lang="zh-CN" altLang="en-US" sz="2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运动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。</a:t>
            </a:r>
          </a:p>
        </p:txBody>
      </p:sp>
      <p:sp>
        <p:nvSpPr>
          <p:cNvPr id="14379" name="Rectangle 4"/>
          <p:cNvSpPr/>
          <p:nvPr>
            <p:custDataLst>
              <p:tags r:id="rId3"/>
            </p:custDataLst>
          </p:nvPr>
        </p:nvSpPr>
        <p:spPr>
          <a:xfrm>
            <a:off x="6285865" y="2202180"/>
            <a:ext cx="5219065" cy="217424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  <a:sym typeface="+mn-ea"/>
              </a:rPr>
              <a:t>当运动的汽车水平方向所受牵引力小于阻力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时，汽车做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sym typeface="+mn-ea"/>
              </a:rPr>
              <a:t>_____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sym typeface="+mn-ea"/>
              </a:rPr>
              <a:t>运动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。</a:t>
            </a:r>
          </a:p>
        </p:txBody>
      </p:sp>
      <p:sp>
        <p:nvSpPr>
          <p:cNvPr id="14380" name="Rectangle 5"/>
          <p:cNvSpPr/>
          <p:nvPr>
            <p:custDataLst>
              <p:tags r:id="rId4"/>
            </p:custDataLst>
          </p:nvPr>
        </p:nvSpPr>
        <p:spPr>
          <a:xfrm>
            <a:off x="6285865" y="3761740"/>
            <a:ext cx="5208905" cy="2336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当物体受到的力的方向与运动方向</a:t>
            </a:r>
            <a:r>
              <a:rPr lang="zh-CN" altLang="en-US" sz="2800" u="sng">
                <a:latin typeface="黑体" panose="02010609060101010101" charset="-122"/>
                <a:ea typeface="黑体" panose="02010609060101010101" charset="-122"/>
              </a:rPr>
              <a:t>不在同一直线上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时，物体做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</a:rPr>
              <a:t>______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运动。</a:t>
            </a:r>
            <a:endParaRPr lang="en-US" altLang="zh-CN" sz="28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605" name="Text Box 5"/>
          <p:cNvSpPr txBox="1"/>
          <p:nvPr>
            <p:custDataLst>
              <p:tags r:id="rId5"/>
            </p:custDataLst>
          </p:nvPr>
        </p:nvSpPr>
        <p:spPr>
          <a:xfrm>
            <a:off x="9876790" y="1576388"/>
            <a:ext cx="213201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加速直线</a:t>
            </a:r>
          </a:p>
        </p:txBody>
      </p:sp>
      <p:sp>
        <p:nvSpPr>
          <p:cNvPr id="2" name="Text Box 5"/>
          <p:cNvSpPr txBox="1"/>
          <p:nvPr>
            <p:custDataLst>
              <p:tags r:id="rId6"/>
            </p:custDataLst>
          </p:nvPr>
        </p:nvSpPr>
        <p:spPr>
          <a:xfrm>
            <a:off x="6397943" y="5129213"/>
            <a:ext cx="111918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曲线</a:t>
            </a:r>
          </a:p>
        </p:txBody>
      </p:sp>
      <p:cxnSp>
        <p:nvCxnSpPr>
          <p:cNvPr id="4" name="直接连接符 3"/>
          <p:cNvCxnSpPr/>
          <p:nvPr>
            <p:custDataLst>
              <p:tags r:id="rId7"/>
            </p:custDataLst>
          </p:nvPr>
        </p:nvCxnSpPr>
        <p:spPr>
          <a:xfrm>
            <a:off x="5965825" y="981075"/>
            <a:ext cx="55245" cy="5494655"/>
          </a:xfrm>
          <a:prstGeom prst="line">
            <a:avLst/>
          </a:prstGeom>
          <a:ln w="15875">
            <a:solidFill>
              <a:srgbClr val="5CAA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0460" y="2329180"/>
            <a:ext cx="4404995" cy="1727200"/>
          </a:xfrm>
          <a:prstGeom prst="rect">
            <a:avLst/>
          </a:prstGeom>
        </p:spPr>
      </p:pic>
      <p:grpSp>
        <p:nvGrpSpPr>
          <p:cNvPr id="7" name="组合 6"/>
          <p:cNvGrpSpPr/>
          <p:nvPr>
            <p:custDataLst>
              <p:tags r:id="rId9"/>
            </p:custDataLst>
          </p:nvPr>
        </p:nvGrpSpPr>
        <p:grpSpPr>
          <a:xfrm>
            <a:off x="2104390" y="2655322"/>
            <a:ext cx="3440794" cy="628753"/>
            <a:chOff x="4114" y="4182"/>
            <a:chExt cx="5419" cy="990"/>
          </a:xfrm>
        </p:grpSpPr>
        <p:sp>
          <p:nvSpPr>
            <p:cNvPr id="32" name="Line 1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5842" y="5004"/>
              <a:ext cx="2903" cy="3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tailEnd type="stealth" w="med" len="med"/>
            </a:ln>
            <a:effectLst/>
          </p:spPr>
          <p:txBody>
            <a:bodyPr wrap="none" anchor="ctr"/>
            <a:lstStyle/>
            <a:p>
              <a:pPr defTabSz="914400"/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Line 2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365" y="5028"/>
              <a:ext cx="1431" cy="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stealth" w="med" len="med"/>
            </a:ln>
            <a:effectLst/>
          </p:spPr>
          <p:txBody>
            <a:bodyPr wrap="none" anchor="ctr"/>
            <a:lstStyle/>
            <a:p>
              <a:pPr defTabSz="914400"/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Oval 37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5662" y="4860"/>
              <a:ext cx="271" cy="31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</a:ln>
          </p:spPr>
          <p:txBody>
            <a:bodyPr wrap="none" anchor="ctr"/>
            <a:lstStyle/>
            <a:p>
              <a:pPr defTabSz="914400"/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 Box 20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114" y="4290"/>
              <a:ext cx="1819" cy="82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defTabSz="914400"/>
              <a:r>
                <a:rPr kumimoji="1"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35" name="Text Box 23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8507" y="4182"/>
              <a:ext cx="1026" cy="82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kumimoji="1" lang="zh-CN" altLang="en-US" sz="2800" b="1" i="1" baseline="-25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牵</a:t>
              </a:r>
            </a:p>
          </p:txBody>
        </p:sp>
      </p:grpSp>
      <p:grpSp>
        <p:nvGrpSpPr>
          <p:cNvPr id="9" name="组合 8"/>
          <p:cNvGrpSpPr/>
          <p:nvPr>
            <p:custDataLst>
              <p:tags r:id="rId10"/>
            </p:custDataLst>
          </p:nvPr>
        </p:nvGrpSpPr>
        <p:grpSpPr>
          <a:xfrm>
            <a:off x="952500" y="2670810"/>
            <a:ext cx="4592955" cy="628015"/>
            <a:chOff x="2300" y="4182"/>
            <a:chExt cx="7233" cy="989"/>
          </a:xfrm>
        </p:grpSpPr>
        <p:sp>
          <p:nvSpPr>
            <p:cNvPr id="10" name="Line 19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V="1">
              <a:off x="5842" y="5004"/>
              <a:ext cx="1882" cy="3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tailEnd type="stealth" w="med" len="med"/>
            </a:ln>
            <a:effectLst/>
          </p:spPr>
          <p:txBody>
            <a:bodyPr wrap="none" anchor="ctr"/>
            <a:lstStyle/>
            <a:p>
              <a:pPr defTabSz="914400"/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Line 22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2596" y="5028"/>
              <a:ext cx="320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stealth" w="med" len="med"/>
            </a:ln>
            <a:effectLst/>
          </p:spPr>
          <p:txBody>
            <a:bodyPr wrap="none" anchor="ctr"/>
            <a:lstStyle/>
            <a:p>
              <a:pPr defTabSz="914400"/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37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662" y="4860"/>
              <a:ext cx="271" cy="31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</a:ln>
          </p:spPr>
          <p:txBody>
            <a:bodyPr wrap="none" anchor="ctr"/>
            <a:lstStyle/>
            <a:p>
              <a:pPr defTabSz="914400"/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20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300" y="4182"/>
              <a:ext cx="1819" cy="82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defTabSz="914400"/>
              <a:r>
                <a:rPr kumimoji="1"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14" name="Text Box 23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8507" y="4182"/>
              <a:ext cx="1026" cy="82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kumimoji="1" lang="zh-CN" altLang="en-US" sz="2800" b="1" i="1" baseline="-25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牵</a:t>
              </a:r>
            </a:p>
          </p:txBody>
        </p:sp>
      </p:grpSp>
      <p:sp>
        <p:nvSpPr>
          <p:cNvPr id="21" name="Text Box 5"/>
          <p:cNvSpPr txBox="1"/>
          <p:nvPr>
            <p:custDataLst>
              <p:tags r:id="rId11"/>
            </p:custDataLst>
          </p:nvPr>
        </p:nvSpPr>
        <p:spPr>
          <a:xfrm>
            <a:off x="9930130" y="3034983"/>
            <a:ext cx="213201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减速直线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8" grpId="0"/>
      <p:bldP spid="14379" grpId="0"/>
      <p:bldP spid="14380" grpId="0"/>
      <p:bldP spid="25605" grpId="0"/>
      <p:bldP spid="2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ZWJiNmNiOTI2NTkyMGEyOTExNWYzNmU0YTNjZDg4MzEifQ=="/>
  <p:tag name="KSO_WPP_MARK_KEY" val="81f8cffc-4b4a-4414-8813-25c4d3674a8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9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9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9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7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8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7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8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9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8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4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7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8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9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8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9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8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9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7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8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9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4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7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8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4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8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9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7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9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5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6"/>
  <p:tag name="KSO_WM_BEAUTIFY_FLAG" val="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8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9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6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7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0"/>
  <p:tag name="KSO_WM_UNIT_PLACING_PICTURE_USER_VIEWPORT" val="{&quot;height&quot;:4715,&quot;width&quot;:5782.499212598425}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7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3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4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7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8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9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5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7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8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9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9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2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3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4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2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6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7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8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9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8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9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2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5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6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7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8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9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3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7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8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9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0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5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6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8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4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4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9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0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6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5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7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8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9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0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3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6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7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6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7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8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9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0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2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3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4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8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6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8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9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0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1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2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3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4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5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0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7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8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9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2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3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4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5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2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0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6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6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0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9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4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4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4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7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2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6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7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0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8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9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0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2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3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3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8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2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3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3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3"/>
  <p:tag name="KSO_WM_UNIT_PLACING_PICTURE_USER_VIEWPORT" val="{&quot;height&quot;:4115,&quot;width&quot;:2721}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4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5"/>
  <p:tag name="KSO_WM_UNIT_PLACING_PICTURE_USER_VIEWPORT" val="{&quot;height&quot;:4029,&quot;width&quot;:2765}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6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9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5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2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5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6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2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1"/>
  <p:tag name="KSO_WM_MEDIACOVER_FLAG" val="1"/>
  <p:tag name="KSO_WM_UNIT_MEDIACOVER_BTN_STATE" val="1"/>
  <p:tag name="KSO_WM_UNIT_MEDIACOVER_BTNRECT" val="0*0*0*0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8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9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9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3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6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7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2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7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9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4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5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6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7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2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3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4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0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1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7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8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9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0945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5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6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0945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8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9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0945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0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2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0945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4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5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0945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7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8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7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Calibri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诗情画意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Calibri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1647</Words>
  <Application>Microsoft Office PowerPoint</Application>
  <PresentationFormat>宽屏</PresentationFormat>
  <Paragraphs>162</Paragraphs>
  <Slides>27</Slides>
  <Notes>3</Notes>
  <HiddenSlides>0</HiddenSlides>
  <MMClips>1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1" baseType="lpstr">
      <vt:lpstr>黑体</vt:lpstr>
      <vt:lpstr>Tahoma</vt:lpstr>
      <vt:lpstr>Times New Roman</vt:lpstr>
      <vt:lpstr>Wingdings</vt:lpstr>
      <vt:lpstr>Calibri</vt:lpstr>
      <vt:lpstr>微软雅黑</vt:lpstr>
      <vt:lpstr>Garamond</vt:lpstr>
      <vt:lpstr>等线</vt:lpstr>
      <vt:lpstr>Arial</vt:lpstr>
      <vt:lpstr>方正黑体简体</vt:lpstr>
      <vt:lpstr>Calibri Light</vt:lpstr>
      <vt:lpstr>Office 主题</vt:lpstr>
      <vt:lpstr>诗情画意</vt:lpstr>
      <vt:lpstr>Bitmap Image</vt:lpstr>
      <vt:lpstr>PowerPoint 演示文稿</vt:lpstr>
      <vt:lpstr>PowerPoint 演示文稿</vt:lpstr>
      <vt:lpstr>一、力的作用效果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2025-03-20T22:16:07Z</cp:lastPrinted>
  <dcterms:created xsi:type="dcterms:W3CDTF">2025-03-20T22:16:07Z</dcterms:created>
  <dcterms:modified xsi:type="dcterms:W3CDTF">2025-05-25T02:38:50Z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