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82" r:id="rId24"/>
    <p:sldId id="284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06" y="2398546"/>
            <a:ext cx="8526786" cy="2131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2247900"/>
            <a:ext cx="9380855" cy="2362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17100" y="343916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0" y="647700"/>
            <a:ext cx="8488680" cy="5768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66885" y="224980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062355"/>
            <a:ext cx="9373235" cy="4732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79940" y="172402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680210"/>
            <a:ext cx="9403715" cy="34975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04705" y="238760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386205"/>
            <a:ext cx="9441815" cy="4084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67240" y="20370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2186940"/>
            <a:ext cx="9411335" cy="24841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67570" y="350202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2167890"/>
            <a:ext cx="9411335" cy="2522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0735" y="2787650"/>
            <a:ext cx="17170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61460" y="4061460"/>
            <a:ext cx="169227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2152650"/>
            <a:ext cx="9403715" cy="2552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9605" y="2787650"/>
            <a:ext cx="135382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07665" y="4064635"/>
            <a:ext cx="16662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1863090"/>
            <a:ext cx="9342755" cy="31318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92005" y="38023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2491740"/>
            <a:ext cx="9434195" cy="1874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76130" y="32181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75" y="2735580"/>
            <a:ext cx="6774815" cy="138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2426970"/>
            <a:ext cx="9365615" cy="2004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29140" y="318135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5" y="2514600"/>
            <a:ext cx="9632315" cy="1828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92310" y="318198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2202180"/>
            <a:ext cx="9639935" cy="2453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16340" y="2153920"/>
            <a:ext cx="146685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02600" y="3413125"/>
            <a:ext cx="17424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4655" y="518160"/>
            <a:ext cx="8822690" cy="5913755"/>
            <a:chOff x="2653" y="896"/>
            <a:chExt cx="13894" cy="93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t="9917"/>
            <a:stretch>
              <a:fillRect/>
            </a:stretch>
          </p:blipFill>
          <p:spPr>
            <a:xfrm>
              <a:off x="2653" y="1779"/>
              <a:ext cx="13894" cy="843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l="-115" t="353" r="50885" b="91771"/>
            <a:stretch>
              <a:fillRect/>
            </a:stretch>
          </p:blipFill>
          <p:spPr>
            <a:xfrm>
              <a:off x="2783" y="896"/>
              <a:ext cx="6840" cy="73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003665" y="1749425"/>
            <a:ext cx="96647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3995" y="1416685"/>
            <a:ext cx="11694795" cy="4273550"/>
            <a:chOff x="973" y="1922"/>
            <a:chExt cx="28838" cy="72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" y="3334"/>
              <a:ext cx="708" cy="39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1" y="1922"/>
              <a:ext cx="28130" cy="724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667240" y="3034665"/>
            <a:ext cx="165481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04230" y="5213350"/>
            <a:ext cx="84074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3195" y="1736725"/>
            <a:ext cx="11812905" cy="3135630"/>
            <a:chOff x="973" y="2688"/>
            <a:chExt cx="28864" cy="54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" y="3334"/>
              <a:ext cx="708" cy="39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" y="2688"/>
              <a:ext cx="28034" cy="542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060190" y="1736725"/>
            <a:ext cx="99123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480" y="1652270"/>
            <a:ext cx="11598910" cy="3346450"/>
            <a:chOff x="953" y="2520"/>
            <a:chExt cx="29438" cy="57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" y="2603"/>
              <a:ext cx="684" cy="526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7" y="2520"/>
              <a:ext cx="28754" cy="576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615180" y="2244725"/>
            <a:ext cx="117983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02175" y="2821940"/>
            <a:ext cx="99695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84270" y="3408045"/>
            <a:ext cx="246824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46780" y="4497070"/>
            <a:ext cx="234759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4160" y="1483360"/>
            <a:ext cx="11669395" cy="3723640"/>
            <a:chOff x="953" y="2207"/>
            <a:chExt cx="29354" cy="63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" y="2603"/>
              <a:ext cx="684" cy="526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7" y="2207"/>
              <a:ext cx="28670" cy="63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121660" y="3079750"/>
            <a:ext cx="142875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05340" y="3077845"/>
            <a:ext cx="112839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65745" y="4714875"/>
            <a:ext cx="78295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3395" y="665480"/>
            <a:ext cx="10948670" cy="5796915"/>
            <a:chOff x="953" y="-1671"/>
            <a:chExt cx="29162" cy="133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" y="2603"/>
              <a:ext cx="684" cy="526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7" y="-1671"/>
              <a:ext cx="28478" cy="1339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859530" y="1621790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60970" y="1623695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60345" y="2113280"/>
            <a:ext cx="878205" cy="2946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96530" y="2301240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52900" y="2978785"/>
            <a:ext cx="1765935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37125" y="3411220"/>
            <a:ext cx="156591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44790" y="3397250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75890" y="4667250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32725" y="4481195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33415" y="5179695"/>
            <a:ext cx="121539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33360" y="5570855"/>
            <a:ext cx="652780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55" y="2830830"/>
            <a:ext cx="831405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397635"/>
            <a:ext cx="9434195" cy="40620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67240" y="20370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23</cp:revision>
  <dcterms:created xsi:type="dcterms:W3CDTF">2019-03-05T07:06:00Z</dcterms:created>
  <dcterms:modified xsi:type="dcterms:W3CDTF">2020-01-13T14:00:50Z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