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57" r:id="rId23"/>
    <p:sldId id="282" r:id="rId24"/>
    <p:sldId id="284" r:id="rId25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20" y="-108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3083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107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1027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30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图片 2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4090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2051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2054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图片 1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9424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006" y="2398546"/>
            <a:ext cx="8526786" cy="213154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55" y="2247900"/>
            <a:ext cx="9380855" cy="23622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817100" y="343916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660" y="647700"/>
            <a:ext cx="8488680" cy="57689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366885" y="224980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65" y="1062355"/>
            <a:ext cx="9373235" cy="47326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79940" y="172402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825" y="1680210"/>
            <a:ext cx="9403715" cy="34975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704705" y="238760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775" y="1386205"/>
            <a:ext cx="9441815" cy="40849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67240" y="203708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015" y="2186940"/>
            <a:ext cx="9411335" cy="24841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767570" y="350202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015" y="2167890"/>
            <a:ext cx="9411335" cy="25222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150735" y="2787650"/>
            <a:ext cx="171704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061460" y="4061460"/>
            <a:ext cx="169227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825" y="2152650"/>
            <a:ext cx="9403715" cy="25527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459605" y="2787650"/>
            <a:ext cx="135382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907665" y="4064635"/>
            <a:ext cx="166624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305" y="1863090"/>
            <a:ext cx="9342755" cy="31318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92005" y="380238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585" y="2491740"/>
            <a:ext cx="9434195" cy="18745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76130" y="321818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275" y="2735580"/>
            <a:ext cx="6774815" cy="1386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875" y="2426970"/>
            <a:ext cx="9365615" cy="20040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29140" y="318135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525" y="2514600"/>
            <a:ext cx="9632315" cy="18288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592310" y="318198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715" y="2202180"/>
            <a:ext cx="9639935" cy="24536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816340" y="2153920"/>
            <a:ext cx="146685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102600" y="3413125"/>
            <a:ext cx="174244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84655" y="518160"/>
            <a:ext cx="8822690" cy="5913755"/>
            <a:chOff x="2653" y="896"/>
            <a:chExt cx="13894" cy="931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rcRect t="9917"/>
            <a:stretch>
              <a:fillRect/>
            </a:stretch>
          </p:blipFill>
          <p:spPr>
            <a:xfrm>
              <a:off x="2653" y="1779"/>
              <a:ext cx="13894" cy="843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rcRect l="-115" t="353" r="50885" b="91771"/>
            <a:stretch>
              <a:fillRect/>
            </a:stretch>
          </p:blipFill>
          <p:spPr>
            <a:xfrm>
              <a:off x="2783" y="896"/>
              <a:ext cx="6840" cy="737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9003665" y="1749425"/>
            <a:ext cx="96647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13995" y="1416685"/>
            <a:ext cx="11694795" cy="4273550"/>
            <a:chOff x="973" y="1922"/>
            <a:chExt cx="28838" cy="724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3" y="3334"/>
              <a:ext cx="708" cy="393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81" y="1922"/>
              <a:ext cx="28130" cy="7249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9667240" y="3034665"/>
            <a:ext cx="165481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904230" y="5213350"/>
            <a:ext cx="84074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3195" y="1736725"/>
            <a:ext cx="11812905" cy="3135630"/>
            <a:chOff x="973" y="2688"/>
            <a:chExt cx="28864" cy="542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3" y="3334"/>
              <a:ext cx="708" cy="393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03" y="2688"/>
              <a:ext cx="28034" cy="542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4060190" y="1736725"/>
            <a:ext cx="99123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84480" y="1652270"/>
            <a:ext cx="11598910" cy="3346450"/>
            <a:chOff x="953" y="2520"/>
            <a:chExt cx="29438" cy="576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3" y="2603"/>
              <a:ext cx="684" cy="526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37" y="2520"/>
              <a:ext cx="28754" cy="5760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4615180" y="2244725"/>
            <a:ext cx="117983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702175" y="2821940"/>
            <a:ext cx="99695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684270" y="3408045"/>
            <a:ext cx="246824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446780" y="4497070"/>
            <a:ext cx="234759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64160" y="1483360"/>
            <a:ext cx="11669395" cy="3723640"/>
            <a:chOff x="953" y="2207"/>
            <a:chExt cx="29354" cy="638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3" y="2603"/>
              <a:ext cx="684" cy="526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37" y="2207"/>
              <a:ext cx="28670" cy="6385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3121660" y="3079750"/>
            <a:ext cx="1428750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9705340" y="3077845"/>
            <a:ext cx="112839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865745" y="4714875"/>
            <a:ext cx="782955" cy="4191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93395" y="665480"/>
            <a:ext cx="10948670" cy="5796915"/>
            <a:chOff x="953" y="-1671"/>
            <a:chExt cx="29162" cy="1339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3" y="2603"/>
              <a:ext cx="684" cy="526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37" y="-1671"/>
              <a:ext cx="28478" cy="13393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3859530" y="1621790"/>
            <a:ext cx="652780" cy="3067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760970" y="1623695"/>
            <a:ext cx="652780" cy="3067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760345" y="2113280"/>
            <a:ext cx="878205" cy="2946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796530" y="2301240"/>
            <a:ext cx="652780" cy="3067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152900" y="2978785"/>
            <a:ext cx="1765935" cy="3067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4937125" y="3411220"/>
            <a:ext cx="1565910" cy="3067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7844790" y="3397250"/>
            <a:ext cx="652780" cy="3067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2675890" y="4667250"/>
            <a:ext cx="652780" cy="3067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7832725" y="4481195"/>
            <a:ext cx="652780" cy="3067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5733415" y="5179695"/>
            <a:ext cx="1215390" cy="3067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7833360" y="5570855"/>
            <a:ext cx="652780" cy="3067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655" y="2830830"/>
            <a:ext cx="8314055" cy="1196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585" y="1397635"/>
            <a:ext cx="9434195" cy="40620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67240" y="203708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自定义</PresentationFormat>
  <Paragraphs>0</Paragraphs>
  <Slides>23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25" baseType="lpstr"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23</cp:revision>
  <dcterms:created xsi:type="dcterms:W3CDTF">2019-03-05T07:06:00Z</dcterms:created>
  <dcterms:modified xsi:type="dcterms:W3CDTF">2020-01-13T14:00:50Z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