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5" r:id="rId11"/>
    <p:sldId id="326" r:id="rId12"/>
    <p:sldId id="332" r:id="rId13"/>
    <p:sldId id="307" r:id="rId14"/>
    <p:sldId id="33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3</a:t>
            </a:r>
            <a:r>
              <a:rPr lang="zh-CN" altLang="zh-CN" dirty="0" smtClean="0"/>
              <a:t>节　机械效率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5.docx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　机械效率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用相同的定滑轮和动滑轮组成甲、乙两个滑轮组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用它们来提升同一重为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甲滑轮组将重物提高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乙滑轮组将重物提高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在不计绳重和摩擦的条件下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甲滑轮组拉力大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机械效率低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乙滑轮组省力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所以它的机械效率高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65060"/>
              </p:ext>
            </p:extLst>
          </p:nvPr>
        </p:nvGraphicFramePr>
        <p:xfrm>
          <a:off x="381000" y="2318899"/>
          <a:ext cx="11430000" cy="255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3" imgW="4918254" imgH="1097883" progId="Word.Document.12">
                  <p:embed/>
                </p:oleObj>
              </mc:Choice>
              <mc:Fallback>
                <p:oleObj name="文档" r:id="rId3" imgW="4918254" imgH="10978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18899"/>
                        <a:ext cx="11430000" cy="255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510727" y="190813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9267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自贡中考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小明和小强在测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滑轮组机械效率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一同学组装好如图所示的实验装置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他们分别记下了钩码和弹簧测力计的位置。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701797"/>
              </p:ext>
            </p:extLst>
          </p:nvPr>
        </p:nvGraphicFramePr>
        <p:xfrm>
          <a:off x="381000" y="2677274"/>
          <a:ext cx="11430000" cy="2497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3" imgW="4918254" imgH="1074845" progId="Word.Document.12">
                  <p:embed/>
                </p:oleObj>
              </mc:Choice>
              <mc:Fallback>
                <p:oleObj name="文档" r:id="rId3" imgW="4918254" imgH="10748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77274"/>
                        <a:ext cx="11430000" cy="24979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10548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竖直向上拉动弹簧测力计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使钩码升高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弹簧测力计读数为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同时小强也用刻度尺测出钩码被提升的高度为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以上测量结果准确无误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其他被测物理量和计算数据记录如下表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604665"/>
              </p:ext>
            </p:extLst>
          </p:nvPr>
        </p:nvGraphicFramePr>
        <p:xfrm>
          <a:off x="381000" y="2510784"/>
          <a:ext cx="11430000" cy="1862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3" imgW="4918254" imgH="801275" progId="Word.Document.12">
                  <p:embed/>
                </p:oleObj>
              </mc:Choice>
              <mc:Fallback>
                <p:oleObj name="文档" r:id="rId3" imgW="4918254" imgH="801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10784"/>
                        <a:ext cx="11430000" cy="1862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389122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小明和小强通过计算得出该滑轮组机械效率为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他们意识到出现了错误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请你帮他俩找出错误的原因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绳子自由端移动的距离应该是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0.3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该滑轮组的机械效率实际为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66.7%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若将钩码的重增加到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则该滑轮组的机械效率将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3908" y="1185600"/>
            <a:ext cx="918773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5787" y="4409092"/>
            <a:ext cx="690287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30615" y="4409092"/>
            <a:ext cx="690287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66333" y="4838352"/>
            <a:ext cx="1012349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4260" y="5293517"/>
            <a:ext cx="924791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2503"/>
            <a:ext cx="803296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小明同学用如图所示的实验装置测量杠杆的机械效率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400805"/>
              </p:ext>
            </p:extLst>
          </p:nvPr>
        </p:nvGraphicFramePr>
        <p:xfrm>
          <a:off x="381000" y="1650913"/>
          <a:ext cx="11430000" cy="2451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3" imgW="4918254" imgH="1054688" progId="Word.Document.12">
                  <p:embed/>
                </p:oleObj>
              </mc:Choice>
              <mc:Fallback>
                <p:oleObj name="文档" r:id="rId3" imgW="4918254" imgH="10546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50913"/>
                        <a:ext cx="11430000" cy="2451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02972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小明竖直向上匀速拉动弹簧测力计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他这样做的目的是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使弹簧测力计的示数和作用在杠杆上的拉力相等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使用该杠杆提升钩码做功时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其额外功的主要来源是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杠杆的自重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或杠杆支点处的摩擦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写出一条即可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92917" y="4298042"/>
            <a:ext cx="23076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445" y="4723703"/>
            <a:ext cx="464911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5717" y="5163290"/>
            <a:ext cx="2764892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445" y="5617244"/>
            <a:ext cx="28826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9178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为了进一步研究杠杆的机械效率与哪些因素有关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小明同学用该实验装置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先后将钩码挂在图中的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两点。测量并计算得到如表所示的两组数据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96333"/>
              </p:ext>
            </p:extLst>
          </p:nvPr>
        </p:nvGraphicFramePr>
        <p:xfrm>
          <a:off x="381000" y="2360746"/>
          <a:ext cx="11430000" cy="2338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3" imgW="4918254" imgH="1006453" progId="Word.Document.12">
                  <p:embed/>
                </p:oleObj>
              </mc:Choice>
              <mc:Fallback>
                <p:oleObj name="文档" r:id="rId3" imgW="4918254" imgH="10064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0746"/>
                        <a:ext cx="11430000" cy="2338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44267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分析表格中数据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杠杆的机械效率与所挂钩码的重力有关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钩码越重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其机械效率越高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其理由是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没有控制两次实验时钩码所挂的位置相同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写出一条即可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6227" y="4763220"/>
            <a:ext cx="587523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有用功和额外功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用水桶从井里提水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人对水做的功是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有用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对桶做的功是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额外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功。当桶掉进井里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要把桶打捞上来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对桶做的功是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有用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额外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的物体匀速提升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以上都不对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J207.EPS" descr="id:21474959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65703" y="3225250"/>
            <a:ext cx="1169988" cy="23513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4763" y="1814247"/>
            <a:ext cx="7836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3763" y="1814247"/>
            <a:ext cx="7836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4154" y="2250665"/>
            <a:ext cx="7836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5691" y="2250665"/>
            <a:ext cx="7836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578" y="3183686"/>
            <a:ext cx="36347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机械效率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用一个动滑轮把重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的沙袋从地面提到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高的脚手架上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所用的拉力是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则此动滑轮提升沙袋的机械效率是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娄底中考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既可以省力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又可以改变用力方向的滑轮是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滑轮组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利用一个机械效率为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的杠杆做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其中额外功是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765791"/>
              </p:ext>
            </p:extLst>
          </p:nvPr>
        </p:nvGraphicFramePr>
        <p:xfrm>
          <a:off x="381000" y="2691183"/>
          <a:ext cx="11430000" cy="1678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4918254" imgH="722083" progId="Word.Document.12">
                  <p:embed/>
                </p:oleObj>
              </mc:Choice>
              <mc:Fallback>
                <p:oleObj name="文档" r:id="rId3" imgW="4918254" imgH="7220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91183"/>
                        <a:ext cx="11430000" cy="1678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253426" y="2032456"/>
            <a:ext cx="8564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3271" y="4665609"/>
            <a:ext cx="115776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153" y="5538812"/>
            <a:ext cx="55509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龙东中考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小聪用滑轮组拉动水平地面上重为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使它匀速前进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地面对它的摩擦力为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小聪施加的拉力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=100 N(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忽略绳重和滑轮重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则滑轮组做的有用功为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甲、乙两种机械的效率分别是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使用甲机械省力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使用甲机械做功快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使用甲机械完成的功多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乙机械的额外功在总功中占的比例大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117105"/>
              </p:ext>
            </p:extLst>
          </p:nvPr>
        </p:nvGraphicFramePr>
        <p:xfrm>
          <a:off x="381000" y="2522669"/>
          <a:ext cx="11430000" cy="1139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3" imgW="4918254" imgH="490268" progId="Word.Document.12">
                  <p:embed/>
                </p:oleObj>
              </mc:Choice>
              <mc:Fallback>
                <p:oleObj name="文档" r:id="rId3" imgW="4918254" imgH="4902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22669"/>
                        <a:ext cx="11430000" cy="1139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632444" y="2032456"/>
            <a:ext cx="8044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1722" y="2032456"/>
            <a:ext cx="8044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4659" y="3842165"/>
            <a:ext cx="35201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在用滑轮组提升重物时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采取下列措施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不能提高机械效率的是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减小机械中的摩擦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减小动滑轮的重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增加被提货物的重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加快提升物体的速度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52591" y="29991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8392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送气工人将一瓶液化石油气从一楼扛到三楼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送气工人对钢瓶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不包括石油气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额外功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到了三楼后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送气工人又把用户家里的空瓶子带下了楼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送气工人对钢瓶所做的功是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有用功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当工人师傅用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的拉力向下拉绳时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可使重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此过程中滑轮组的机械效率为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85%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914452"/>
              </p:ext>
            </p:extLst>
          </p:nvPr>
        </p:nvGraphicFramePr>
        <p:xfrm>
          <a:off x="381000" y="3970411"/>
          <a:ext cx="11430000" cy="1989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4918254" imgH="855989" progId="Word.Document.12">
                  <p:embed/>
                </p:oleObj>
              </mc:Choice>
              <mc:Fallback>
                <p:oleObj name="文档" r:id="rId3" imgW="4918254" imgH="8559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970411"/>
                        <a:ext cx="11430000" cy="1989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663618" y="1761925"/>
            <a:ext cx="115776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7091" y="2206460"/>
            <a:ext cx="1157764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8418" y="3526721"/>
            <a:ext cx="852964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108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如图所示的简单机械是由固定的斜面和滑轮组成的。若斜面的长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与斜面的高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整个机械的效率为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则使用该机械将物体沿斜面缓慢拉上的过程中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与物体所受重力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515453"/>
              </p:ext>
            </p:extLst>
          </p:nvPr>
        </p:nvGraphicFramePr>
        <p:xfrm>
          <a:off x="381000" y="2377748"/>
          <a:ext cx="11430000" cy="1729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3" imgW="4918254" imgH="744041" progId="Word.Document.12">
                  <p:embed/>
                </p:oleObj>
              </mc:Choice>
              <mc:Fallback>
                <p:oleObj name="文档" r:id="rId3" imgW="4918254" imgH="7440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77748"/>
                        <a:ext cx="11430000" cy="1729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58412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甲、乙杠杆的质量和长度均相同。分别使用甲、乙杠杆将物体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提升相同的高度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甲、乙杠杆的机械效率相比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388039"/>
              </p:ext>
            </p:extLst>
          </p:nvPr>
        </p:nvGraphicFramePr>
        <p:xfrm>
          <a:off x="381000" y="5146275"/>
          <a:ext cx="11430000" cy="1304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5" imgW="4918254" imgH="561180" progId="Word.Document.12">
                  <p:embed/>
                </p:oleObj>
              </mc:Choice>
              <mc:Fallback>
                <p:oleObj name="文档" r:id="rId5" imgW="4918254" imgH="5611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5146275"/>
                        <a:ext cx="11430000" cy="1304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70199" y="1967377"/>
            <a:ext cx="10850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1218" y="467798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610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小明用滑轮组把一箱货物从一楼提升到三楼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。他在滑轮组的轴上加润滑油后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感觉不再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。加润滑油后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小明做功的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总功增加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甲升降机比乙升降机的机械效率高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它们分别把相同质量的物体匀速提升相同的高度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乙升降机提升重物做的有用功多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甲升降机的电动机做的额外功多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甲升降机的电动机做的总功多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乙升降机的电动机做的总功多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6690" y="157562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6835" y="422530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382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在斜面上将一个质量为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的物体匀速拉到高处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沿斜面向上的拉力为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。把重物直接提升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所做的功作为有用功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物体只受重力、拉力和摩擦力三个力的作用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对物体做的有用功是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此斜面的机械效率为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62.5%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332130"/>
              </p:ext>
            </p:extLst>
          </p:nvPr>
        </p:nvGraphicFramePr>
        <p:xfrm>
          <a:off x="380999" y="2310238"/>
          <a:ext cx="11311984" cy="2190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3" imgW="4918254" imgH="952458" progId="Word.Document.12">
                  <p:embed/>
                </p:oleObj>
              </mc:Choice>
              <mc:Fallback>
                <p:oleObj name="文档" r:id="rId3" imgW="4918254" imgH="952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310238"/>
                        <a:ext cx="11311984" cy="2190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468663" y="205246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34</TotalTime>
  <Words>844</Words>
  <Application>Microsoft Office PowerPoint</Application>
  <PresentationFormat>自定义</PresentationFormat>
  <Paragraphs>74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第3节　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18</cp:revision>
  <dcterms:created xsi:type="dcterms:W3CDTF">2019-12-12T01:39:48Z</dcterms:created>
  <dcterms:modified xsi:type="dcterms:W3CDTF">2019-12-18T07:00:31Z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