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013" r:id="rId6"/>
    <p:sldId id="1566" r:id="rId7"/>
    <p:sldId id="1567" r:id="rId8"/>
    <p:sldId id="1601" r:id="rId9"/>
    <p:sldId id="1588" r:id="rId10"/>
    <p:sldId id="1568" r:id="rId11"/>
    <p:sldId id="1526" r:id="rId12"/>
    <p:sldId id="1602" r:id="rId13"/>
    <p:sldId id="1603" r:id="rId14"/>
    <p:sldId id="1589" r:id="rId15"/>
    <p:sldId id="1528" r:id="rId16"/>
    <p:sldId id="1590" r:id="rId17"/>
    <p:sldId id="1345" r:id="rId18"/>
    <p:sldId id="1184" r:id="rId19"/>
    <p:sldId id="1333" r:id="rId20"/>
    <p:sldId id="1591" r:id="rId21"/>
  </p:sldIdLst>
  <p:sldSz cx="12192000" cy="6858000"/>
  <p:notesSz cx="6858000" cy="9144000"/>
  <p:custDataLst>
    <p:tags r:id="rId2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1" userDrawn="1">
          <p15:clr>
            <a:srgbClr val="A4A3A4"/>
          </p15:clr>
        </p15:guide>
        <p15:guide id="2" pos="39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281"/>
        <p:guide pos="392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tags" Target="tags/tag306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slideMaster" Target="slideMasters/slideMaster2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70.xml" /><Relationship Id="rId11" Type="http://schemas.openxmlformats.org/officeDocument/2006/relationships/tags" Target="../tags/tag71.xml" /><Relationship Id="rId12" Type="http://schemas.openxmlformats.org/officeDocument/2006/relationships/tags" Target="../tags/tag72.xml" /><Relationship Id="rId13" Type="http://schemas.openxmlformats.org/officeDocument/2006/relationships/tags" Target="../tags/tag73.xml" /><Relationship Id="rId14" Type="http://schemas.openxmlformats.org/officeDocument/2006/relationships/tags" Target="../tags/tag74.xml" /><Relationship Id="rId15" Type="http://schemas.openxmlformats.org/officeDocument/2006/relationships/tags" Target="../tags/tag75.xml" /><Relationship Id="rId16" Type="http://schemas.openxmlformats.org/officeDocument/2006/relationships/tags" Target="../tags/tag76.xml" /><Relationship Id="rId17" Type="http://schemas.openxmlformats.org/officeDocument/2006/relationships/tags" Target="../tags/tag77.xml" /><Relationship Id="rId18" Type="http://schemas.openxmlformats.org/officeDocument/2006/relationships/tags" Target="../tags/tag78.xml" /><Relationship Id="rId19" Type="http://schemas.openxmlformats.org/officeDocument/2006/relationships/tags" Target="../tags/tag79.xml" /><Relationship Id="rId2" Type="http://schemas.openxmlformats.org/officeDocument/2006/relationships/tags" Target="../tags/tag62.xml" /><Relationship Id="rId20" Type="http://schemas.openxmlformats.org/officeDocument/2006/relationships/tags" Target="../tags/tag80.xml" /><Relationship Id="rId21" Type="http://schemas.openxmlformats.org/officeDocument/2006/relationships/tags" Target="../tags/tag81.xml" /><Relationship Id="rId22" Type="http://schemas.openxmlformats.org/officeDocument/2006/relationships/tags" Target="../tags/tag82.xml" /><Relationship Id="rId23" Type="http://schemas.openxmlformats.org/officeDocument/2006/relationships/tags" Target="../tags/tag83.xml" /><Relationship Id="rId24" Type="http://schemas.openxmlformats.org/officeDocument/2006/relationships/tags" Target="../tags/tag84.xml" /><Relationship Id="rId25" Type="http://schemas.openxmlformats.org/officeDocument/2006/relationships/tags" Target="../tags/tag85.xml" /><Relationship Id="rId3" Type="http://schemas.openxmlformats.org/officeDocument/2006/relationships/tags" Target="../tags/tag63.xml" /><Relationship Id="rId4" Type="http://schemas.openxmlformats.org/officeDocument/2006/relationships/tags" Target="../tags/tag64.xml" /><Relationship Id="rId5" Type="http://schemas.openxmlformats.org/officeDocument/2006/relationships/tags" Target="../tags/tag65.xml" /><Relationship Id="rId6" Type="http://schemas.openxmlformats.org/officeDocument/2006/relationships/tags" Target="../tags/tag66.xml" /><Relationship Id="rId7" Type="http://schemas.openxmlformats.org/officeDocument/2006/relationships/tags" Target="../tags/tag67.xml" /><Relationship Id="rId8" Type="http://schemas.openxmlformats.org/officeDocument/2006/relationships/tags" Target="../tags/tag68.xml" /><Relationship Id="rId9" Type="http://schemas.openxmlformats.org/officeDocument/2006/relationships/tags" Target="../tags/tag69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22.xml" /><Relationship Id="rId11" Type="http://schemas.openxmlformats.org/officeDocument/2006/relationships/tags" Target="../tags/tag223.xml" /><Relationship Id="rId12" Type="http://schemas.openxmlformats.org/officeDocument/2006/relationships/tags" Target="../tags/tag224.xml" /><Relationship Id="rId13" Type="http://schemas.openxmlformats.org/officeDocument/2006/relationships/tags" Target="../tags/tag225.xml" /><Relationship Id="rId14" Type="http://schemas.openxmlformats.org/officeDocument/2006/relationships/image" Target="../media/image19.png" /><Relationship Id="rId15" Type="http://schemas.openxmlformats.org/officeDocument/2006/relationships/tags" Target="../tags/tag226.xml" /><Relationship Id="rId16" Type="http://schemas.openxmlformats.org/officeDocument/2006/relationships/video" Target="../media/media3.mp4" /><Relationship Id="rId17" Type="http://schemas.microsoft.com/office/2007/relationships/media" Target="../media/media3.mp4" /><Relationship Id="rId2" Type="http://schemas.openxmlformats.org/officeDocument/2006/relationships/tags" Target="../tags/tag214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Relationship Id="rId7" Type="http://schemas.openxmlformats.org/officeDocument/2006/relationships/tags" Target="../tags/tag219.xml" /><Relationship Id="rId8" Type="http://schemas.openxmlformats.org/officeDocument/2006/relationships/tags" Target="../tags/tag220.xml" /><Relationship Id="rId9" Type="http://schemas.openxmlformats.org/officeDocument/2006/relationships/tags" Target="../tags/tag22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35.xml" /><Relationship Id="rId11" Type="http://schemas.openxmlformats.org/officeDocument/2006/relationships/tags" Target="../tags/tag236.xml" /><Relationship Id="rId12" Type="http://schemas.openxmlformats.org/officeDocument/2006/relationships/tags" Target="../tags/tag237.xml" /><Relationship Id="rId13" Type="http://schemas.openxmlformats.org/officeDocument/2006/relationships/image" Target="../media/image20.png" /><Relationship Id="rId14" Type="http://schemas.openxmlformats.org/officeDocument/2006/relationships/tags" Target="../tags/tag238.xml" /><Relationship Id="rId15" Type="http://schemas.openxmlformats.org/officeDocument/2006/relationships/tags" Target="../tags/tag239.xml" /><Relationship Id="rId16" Type="http://schemas.openxmlformats.org/officeDocument/2006/relationships/tags" Target="../tags/tag240.xml" /><Relationship Id="rId17" Type="http://schemas.openxmlformats.org/officeDocument/2006/relationships/tags" Target="../tags/tag241.xml" /><Relationship Id="rId18" Type="http://schemas.openxmlformats.org/officeDocument/2006/relationships/tags" Target="../tags/tag242.xml" /><Relationship Id="rId19" Type="http://schemas.openxmlformats.org/officeDocument/2006/relationships/tags" Target="../tags/tag243.xml" /><Relationship Id="rId2" Type="http://schemas.openxmlformats.org/officeDocument/2006/relationships/tags" Target="../tags/tag227.xml" /><Relationship Id="rId20" Type="http://schemas.openxmlformats.org/officeDocument/2006/relationships/image" Target="../media/image21.png" /><Relationship Id="rId21" Type="http://schemas.openxmlformats.org/officeDocument/2006/relationships/tags" Target="../tags/tag244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tags" Target="../tags/tag232.xml" /><Relationship Id="rId8" Type="http://schemas.openxmlformats.org/officeDocument/2006/relationships/tags" Target="../tags/tag233.xml" /><Relationship Id="rId9" Type="http://schemas.openxmlformats.org/officeDocument/2006/relationships/tags" Target="../tags/tag23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53.xml" /><Relationship Id="rId11" Type="http://schemas.openxmlformats.org/officeDocument/2006/relationships/tags" Target="../tags/tag254.xml" /><Relationship Id="rId12" Type="http://schemas.openxmlformats.org/officeDocument/2006/relationships/tags" Target="../tags/tag255.xml" /><Relationship Id="rId13" Type="http://schemas.openxmlformats.org/officeDocument/2006/relationships/tags" Target="../tags/tag256.xml" /><Relationship Id="rId14" Type="http://schemas.openxmlformats.org/officeDocument/2006/relationships/tags" Target="../tags/tag257.xml" /><Relationship Id="rId15" Type="http://schemas.openxmlformats.org/officeDocument/2006/relationships/image" Target="../media/image22.jpeg" /><Relationship Id="rId16" Type="http://schemas.openxmlformats.org/officeDocument/2006/relationships/tags" Target="../tags/tag258.xml" /><Relationship Id="rId17" Type="http://schemas.openxmlformats.org/officeDocument/2006/relationships/image" Target="../media/image23.jpeg" /><Relationship Id="rId18" Type="http://schemas.openxmlformats.org/officeDocument/2006/relationships/tags" Target="../tags/tag259.xml" /><Relationship Id="rId2" Type="http://schemas.openxmlformats.org/officeDocument/2006/relationships/tags" Target="../tags/tag245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Relationship Id="rId7" Type="http://schemas.openxmlformats.org/officeDocument/2006/relationships/tags" Target="../tags/tag250.xml" /><Relationship Id="rId8" Type="http://schemas.openxmlformats.org/officeDocument/2006/relationships/tags" Target="../tags/tag251.xml" /><Relationship Id="rId9" Type="http://schemas.openxmlformats.org/officeDocument/2006/relationships/tags" Target="../tags/tag25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67.xml" /><Relationship Id="rId11" Type="http://schemas.openxmlformats.org/officeDocument/2006/relationships/video" Target="../media/media4.mp4" /><Relationship Id="rId12" Type="http://schemas.microsoft.com/office/2007/relationships/media" Target="../media/media4.mp4" /><Relationship Id="rId13" Type="http://schemas.openxmlformats.org/officeDocument/2006/relationships/tags" Target="../tags/tag268.xml" /><Relationship Id="rId14" Type="http://schemas.openxmlformats.org/officeDocument/2006/relationships/tags" Target="../tags/tag269.xml" /><Relationship Id="rId15" Type="http://schemas.openxmlformats.org/officeDocument/2006/relationships/tags" Target="../tags/tag270.xml" /><Relationship Id="rId16" Type="http://schemas.openxmlformats.org/officeDocument/2006/relationships/tags" Target="../tags/tag271.xml" /><Relationship Id="rId2" Type="http://schemas.openxmlformats.org/officeDocument/2006/relationships/tags" Target="../tags/tag260.xml" /><Relationship Id="rId3" Type="http://schemas.openxmlformats.org/officeDocument/2006/relationships/tags" Target="../tags/tag261.xml" /><Relationship Id="rId4" Type="http://schemas.openxmlformats.org/officeDocument/2006/relationships/tags" Target="../tags/tag262.xml" /><Relationship Id="rId5" Type="http://schemas.openxmlformats.org/officeDocument/2006/relationships/tags" Target="../tags/tag263.xml" /><Relationship Id="rId6" Type="http://schemas.openxmlformats.org/officeDocument/2006/relationships/tags" Target="../tags/tag264.xml" /><Relationship Id="rId7" Type="http://schemas.openxmlformats.org/officeDocument/2006/relationships/tags" Target="../tags/tag265.xml" /><Relationship Id="rId8" Type="http://schemas.openxmlformats.org/officeDocument/2006/relationships/tags" Target="../tags/tag266.xml" /><Relationship Id="rId9" Type="http://schemas.openxmlformats.org/officeDocument/2006/relationships/image" Target="../media/image2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80.xml" /><Relationship Id="rId11" Type="http://schemas.openxmlformats.org/officeDocument/2006/relationships/tags" Target="../tags/tag281.xml" /><Relationship Id="rId12" Type="http://schemas.openxmlformats.org/officeDocument/2006/relationships/tags" Target="../tags/tag282.xml" /><Relationship Id="rId13" Type="http://schemas.openxmlformats.org/officeDocument/2006/relationships/tags" Target="../tags/tag283.xml" /><Relationship Id="rId14" Type="http://schemas.openxmlformats.org/officeDocument/2006/relationships/tags" Target="../tags/tag284.xml" /><Relationship Id="rId15" Type="http://schemas.openxmlformats.org/officeDocument/2006/relationships/tags" Target="../tags/tag285.xml" /><Relationship Id="rId16" Type="http://schemas.openxmlformats.org/officeDocument/2006/relationships/tags" Target="../tags/tag286.xml" /><Relationship Id="rId17" Type="http://schemas.openxmlformats.org/officeDocument/2006/relationships/tags" Target="../tags/tag287.xml" /><Relationship Id="rId18" Type="http://schemas.openxmlformats.org/officeDocument/2006/relationships/tags" Target="../tags/tag288.xml" /><Relationship Id="rId19" Type="http://schemas.openxmlformats.org/officeDocument/2006/relationships/tags" Target="../tags/tag289.xml" /><Relationship Id="rId2" Type="http://schemas.openxmlformats.org/officeDocument/2006/relationships/tags" Target="../tags/tag272.xml" /><Relationship Id="rId20" Type="http://schemas.openxmlformats.org/officeDocument/2006/relationships/tags" Target="../tags/tag290.xml" /><Relationship Id="rId21" Type="http://schemas.openxmlformats.org/officeDocument/2006/relationships/tags" Target="../tags/tag291.xml" /><Relationship Id="rId22" Type="http://schemas.openxmlformats.org/officeDocument/2006/relationships/tags" Target="../tags/tag292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Relationship Id="rId6" Type="http://schemas.openxmlformats.org/officeDocument/2006/relationships/tags" Target="../tags/tag276.xml" /><Relationship Id="rId7" Type="http://schemas.openxmlformats.org/officeDocument/2006/relationships/tags" Target="../tags/tag277.xml" /><Relationship Id="rId8" Type="http://schemas.openxmlformats.org/officeDocument/2006/relationships/tags" Target="../tags/tag278.xml" /><Relationship Id="rId9" Type="http://schemas.openxmlformats.org/officeDocument/2006/relationships/tags" Target="../tags/tag27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93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97.xml" /><Relationship Id="rId3" Type="http://schemas.openxmlformats.org/officeDocument/2006/relationships/tags" Target="../tags/tag298.xml" /><Relationship Id="rId4" Type="http://schemas.openxmlformats.org/officeDocument/2006/relationships/tags" Target="../tags/tag299.xml" /><Relationship Id="rId5" Type="http://schemas.openxmlformats.org/officeDocument/2006/relationships/tags" Target="../tags/tag300.xml" /><Relationship Id="rId6" Type="http://schemas.openxmlformats.org/officeDocument/2006/relationships/tags" Target="../tags/tag30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02.xml" /><Relationship Id="rId3" Type="http://schemas.openxmlformats.org/officeDocument/2006/relationships/tags" Target="../tags/tag303.xml" /><Relationship Id="rId4" Type="http://schemas.openxmlformats.org/officeDocument/2006/relationships/tags" Target="../tags/tag304.xml" /><Relationship Id="rId5" Type="http://schemas.openxmlformats.org/officeDocument/2006/relationships/tags" Target="../tags/tag30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92.xml" /><Relationship Id="rId11" Type="http://schemas.openxmlformats.org/officeDocument/2006/relationships/tags" Target="../tags/tag93.xml" /><Relationship Id="rId2" Type="http://schemas.openxmlformats.org/officeDocument/2006/relationships/tags" Target="../tags/tag86.xml" /><Relationship Id="rId3" Type="http://schemas.openxmlformats.org/officeDocument/2006/relationships/tags" Target="../tags/tag87.xml" /><Relationship Id="rId4" Type="http://schemas.openxmlformats.org/officeDocument/2006/relationships/tags" Target="../tags/tag88.xml" /><Relationship Id="rId5" Type="http://schemas.openxmlformats.org/officeDocument/2006/relationships/image" Target="../media/image6.jpeg" /><Relationship Id="rId6" Type="http://schemas.openxmlformats.org/officeDocument/2006/relationships/tags" Target="../tags/tag89.xml" /><Relationship Id="rId7" Type="http://schemas.openxmlformats.org/officeDocument/2006/relationships/image" Target="../media/image7.jpeg" /><Relationship Id="rId8" Type="http://schemas.openxmlformats.org/officeDocument/2006/relationships/tags" Target="../tags/tag90.xml" /><Relationship Id="rId9" Type="http://schemas.openxmlformats.org/officeDocument/2006/relationships/tags" Target="../tags/tag9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2.xml" /><Relationship Id="rId11" Type="http://schemas.openxmlformats.org/officeDocument/2006/relationships/tags" Target="../tags/tag103.xml" /><Relationship Id="rId12" Type="http://schemas.openxmlformats.org/officeDocument/2006/relationships/tags" Target="../tags/tag104.xml" /><Relationship Id="rId13" Type="http://schemas.openxmlformats.org/officeDocument/2006/relationships/tags" Target="../tags/tag105.xml" /><Relationship Id="rId14" Type="http://schemas.openxmlformats.org/officeDocument/2006/relationships/tags" Target="../tags/tag106.xml" /><Relationship Id="rId15" Type="http://schemas.openxmlformats.org/officeDocument/2006/relationships/tags" Target="../tags/tag107.xml" /><Relationship Id="rId16" Type="http://schemas.openxmlformats.org/officeDocument/2006/relationships/tags" Target="../tags/tag108.xml" /><Relationship Id="rId17" Type="http://schemas.openxmlformats.org/officeDocument/2006/relationships/tags" Target="../tags/tag109.xml" /><Relationship Id="rId18" Type="http://schemas.openxmlformats.org/officeDocument/2006/relationships/tags" Target="../tags/tag110.xml" /><Relationship Id="rId19" Type="http://schemas.openxmlformats.org/officeDocument/2006/relationships/tags" Target="../tags/tag111.xml" /><Relationship Id="rId2" Type="http://schemas.openxmlformats.org/officeDocument/2006/relationships/tags" Target="../tags/tag94.xml" /><Relationship Id="rId20" Type="http://schemas.openxmlformats.org/officeDocument/2006/relationships/tags" Target="../tags/tag112.xml" /><Relationship Id="rId21" Type="http://schemas.openxmlformats.org/officeDocument/2006/relationships/tags" Target="../tags/tag113.xml" /><Relationship Id="rId22" Type="http://schemas.openxmlformats.org/officeDocument/2006/relationships/tags" Target="../tags/tag114.xml" /><Relationship Id="rId23" Type="http://schemas.openxmlformats.org/officeDocument/2006/relationships/tags" Target="../tags/tag115.xml" /><Relationship Id="rId24" Type="http://schemas.openxmlformats.org/officeDocument/2006/relationships/image" Target="../media/image8.jpeg" /><Relationship Id="rId25" Type="http://schemas.openxmlformats.org/officeDocument/2006/relationships/tags" Target="../tags/tag116.xml" /><Relationship Id="rId26" Type="http://schemas.openxmlformats.org/officeDocument/2006/relationships/image" Target="../media/image9.jpeg" /><Relationship Id="rId27" Type="http://schemas.openxmlformats.org/officeDocument/2006/relationships/tags" Target="../tags/tag117.xml" /><Relationship Id="rId28" Type="http://schemas.openxmlformats.org/officeDocument/2006/relationships/image" Target="../media/image10.jpeg" /><Relationship Id="rId29" Type="http://schemas.openxmlformats.org/officeDocument/2006/relationships/tags" Target="../tags/tag118.xml" /><Relationship Id="rId3" Type="http://schemas.openxmlformats.org/officeDocument/2006/relationships/tags" Target="../tags/tag95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tags" Target="../tags/tag99.xml" /><Relationship Id="rId8" Type="http://schemas.openxmlformats.org/officeDocument/2006/relationships/tags" Target="../tags/tag100.xml" /><Relationship Id="rId9" Type="http://schemas.openxmlformats.org/officeDocument/2006/relationships/tags" Target="../tags/tag10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27.xml" /><Relationship Id="rId11" Type="http://schemas.openxmlformats.org/officeDocument/2006/relationships/tags" Target="../tags/tag128.xml" /><Relationship Id="rId12" Type="http://schemas.openxmlformats.org/officeDocument/2006/relationships/tags" Target="../tags/tag129.xml" /><Relationship Id="rId13" Type="http://schemas.openxmlformats.org/officeDocument/2006/relationships/image" Target="../media/image11.png" /><Relationship Id="rId14" Type="http://schemas.openxmlformats.org/officeDocument/2006/relationships/tags" Target="../tags/tag130.xml" /><Relationship Id="rId15" Type="http://schemas.openxmlformats.org/officeDocument/2006/relationships/video" Target="../media/media1.mp4" /><Relationship Id="rId16" Type="http://schemas.microsoft.com/office/2007/relationships/media" Target="../media/media1.mp4" /><Relationship Id="rId2" Type="http://schemas.openxmlformats.org/officeDocument/2006/relationships/tags" Target="../tags/tag119.xml" /><Relationship Id="rId3" Type="http://schemas.openxmlformats.org/officeDocument/2006/relationships/tags" Target="../tags/tag120.xml" /><Relationship Id="rId4" Type="http://schemas.openxmlformats.org/officeDocument/2006/relationships/tags" Target="../tags/tag121.xml" /><Relationship Id="rId5" Type="http://schemas.openxmlformats.org/officeDocument/2006/relationships/tags" Target="../tags/tag122.xml" /><Relationship Id="rId6" Type="http://schemas.openxmlformats.org/officeDocument/2006/relationships/tags" Target="../tags/tag123.xml" /><Relationship Id="rId7" Type="http://schemas.openxmlformats.org/officeDocument/2006/relationships/tags" Target="../tags/tag124.xml" /><Relationship Id="rId8" Type="http://schemas.openxmlformats.org/officeDocument/2006/relationships/tags" Target="../tags/tag125.xml" /><Relationship Id="rId9" Type="http://schemas.openxmlformats.org/officeDocument/2006/relationships/tags" Target="../tags/tag12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39.xml" /><Relationship Id="rId11" Type="http://schemas.openxmlformats.org/officeDocument/2006/relationships/tags" Target="../tags/tag140.xml" /><Relationship Id="rId12" Type="http://schemas.openxmlformats.org/officeDocument/2006/relationships/tags" Target="../tags/tag141.xml" /><Relationship Id="rId13" Type="http://schemas.openxmlformats.org/officeDocument/2006/relationships/tags" Target="../tags/tag142.xml" /><Relationship Id="rId14" Type="http://schemas.openxmlformats.org/officeDocument/2006/relationships/tags" Target="../tags/tag143.xml" /><Relationship Id="rId15" Type="http://schemas.openxmlformats.org/officeDocument/2006/relationships/tags" Target="../tags/tag144.xml" /><Relationship Id="rId16" Type="http://schemas.openxmlformats.org/officeDocument/2006/relationships/tags" Target="../tags/tag145.xml" /><Relationship Id="rId17" Type="http://schemas.openxmlformats.org/officeDocument/2006/relationships/image" Target="../media/image12.jpeg" /><Relationship Id="rId18" Type="http://schemas.openxmlformats.org/officeDocument/2006/relationships/tags" Target="../tags/tag146.xml" /><Relationship Id="rId19" Type="http://schemas.openxmlformats.org/officeDocument/2006/relationships/tags" Target="../tags/tag147.xml" /><Relationship Id="rId2" Type="http://schemas.openxmlformats.org/officeDocument/2006/relationships/tags" Target="../tags/tag13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56.xml" /><Relationship Id="rId11" Type="http://schemas.openxmlformats.org/officeDocument/2006/relationships/tags" Target="../tags/tag157.xml" /><Relationship Id="rId12" Type="http://schemas.openxmlformats.org/officeDocument/2006/relationships/image" Target="../media/image13.jpeg" /><Relationship Id="rId13" Type="http://schemas.openxmlformats.org/officeDocument/2006/relationships/tags" Target="../tags/tag158.xml" /><Relationship Id="rId14" Type="http://schemas.openxmlformats.org/officeDocument/2006/relationships/image" Target="../media/image14.jpeg" /><Relationship Id="rId15" Type="http://schemas.openxmlformats.org/officeDocument/2006/relationships/tags" Target="../tags/tag159.xml" /><Relationship Id="rId16" Type="http://schemas.openxmlformats.org/officeDocument/2006/relationships/tags" Target="../tags/tag160.xml" /><Relationship Id="rId17" Type="http://schemas.openxmlformats.org/officeDocument/2006/relationships/tags" Target="../tags/tag161.xml" /><Relationship Id="rId18" Type="http://schemas.openxmlformats.org/officeDocument/2006/relationships/tags" Target="../tags/tag162.xml" /><Relationship Id="rId19" Type="http://schemas.openxmlformats.org/officeDocument/2006/relationships/tags" Target="../tags/tag163.xml" /><Relationship Id="rId2" Type="http://schemas.openxmlformats.org/officeDocument/2006/relationships/tags" Target="../tags/tag148.xml" /><Relationship Id="rId20" Type="http://schemas.openxmlformats.org/officeDocument/2006/relationships/image" Target="../media/image15.jpeg" /><Relationship Id="rId21" Type="http://schemas.openxmlformats.org/officeDocument/2006/relationships/tags" Target="../tags/tag164.xml" /><Relationship Id="rId3" Type="http://schemas.openxmlformats.org/officeDocument/2006/relationships/tags" Target="../tags/tag149.xml" /><Relationship Id="rId4" Type="http://schemas.openxmlformats.org/officeDocument/2006/relationships/tags" Target="../tags/tag150.xml" /><Relationship Id="rId5" Type="http://schemas.openxmlformats.org/officeDocument/2006/relationships/tags" Target="../tags/tag151.xml" /><Relationship Id="rId6" Type="http://schemas.openxmlformats.org/officeDocument/2006/relationships/tags" Target="../tags/tag152.xml" /><Relationship Id="rId7" Type="http://schemas.openxmlformats.org/officeDocument/2006/relationships/tags" Target="../tags/tag153.xml" /><Relationship Id="rId8" Type="http://schemas.openxmlformats.org/officeDocument/2006/relationships/tags" Target="../tags/tag154.xml" /><Relationship Id="rId9" Type="http://schemas.openxmlformats.org/officeDocument/2006/relationships/tags" Target="../tags/tag15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73.xml" /><Relationship Id="rId11" Type="http://schemas.openxmlformats.org/officeDocument/2006/relationships/tags" Target="../tags/tag174.xml" /><Relationship Id="rId12" Type="http://schemas.openxmlformats.org/officeDocument/2006/relationships/tags" Target="../tags/tag175.xml" /><Relationship Id="rId13" Type="http://schemas.openxmlformats.org/officeDocument/2006/relationships/image" Target="../media/image16.png" /><Relationship Id="rId14" Type="http://schemas.openxmlformats.org/officeDocument/2006/relationships/tags" Target="../tags/tag176.xml" /><Relationship Id="rId15" Type="http://schemas.openxmlformats.org/officeDocument/2006/relationships/image" Target="../media/image17.jpeg" /><Relationship Id="rId16" Type="http://schemas.openxmlformats.org/officeDocument/2006/relationships/tags" Target="../tags/tag177.xml" /><Relationship Id="rId17" Type="http://schemas.openxmlformats.org/officeDocument/2006/relationships/tags" Target="../tags/tag178.xml" /><Relationship Id="rId18" Type="http://schemas.openxmlformats.org/officeDocument/2006/relationships/tags" Target="../tags/tag179.xml" /><Relationship Id="rId19" Type="http://schemas.openxmlformats.org/officeDocument/2006/relationships/tags" Target="../tags/tag180.xml" /><Relationship Id="rId2" Type="http://schemas.openxmlformats.org/officeDocument/2006/relationships/tags" Target="../tags/tag165.xml" /><Relationship Id="rId20" Type="http://schemas.openxmlformats.org/officeDocument/2006/relationships/tags" Target="../tags/tag181.xml" /><Relationship Id="rId21" Type="http://schemas.openxmlformats.org/officeDocument/2006/relationships/tags" Target="../tags/tag182.xml" /><Relationship Id="rId22" Type="http://schemas.openxmlformats.org/officeDocument/2006/relationships/tags" Target="../tags/tag183.xml" /><Relationship Id="rId23" Type="http://schemas.openxmlformats.org/officeDocument/2006/relationships/tags" Target="../tags/tag184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Relationship Id="rId6" Type="http://schemas.openxmlformats.org/officeDocument/2006/relationships/tags" Target="../tags/tag169.xml" /><Relationship Id="rId7" Type="http://schemas.openxmlformats.org/officeDocument/2006/relationships/tags" Target="../tags/tag170.xml" /><Relationship Id="rId8" Type="http://schemas.openxmlformats.org/officeDocument/2006/relationships/tags" Target="../tags/tag171.xml" /><Relationship Id="rId9" Type="http://schemas.openxmlformats.org/officeDocument/2006/relationships/tags" Target="../tags/tag17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93.xml" /><Relationship Id="rId11" Type="http://schemas.openxmlformats.org/officeDocument/2006/relationships/tags" Target="../tags/tag194.xml" /><Relationship Id="rId12" Type="http://schemas.openxmlformats.org/officeDocument/2006/relationships/tags" Target="../tags/tag195.xml" /><Relationship Id="rId13" Type="http://schemas.openxmlformats.org/officeDocument/2006/relationships/tags" Target="../tags/tag196.xml" /><Relationship Id="rId14" Type="http://schemas.openxmlformats.org/officeDocument/2006/relationships/image" Target="../media/image18.png" /><Relationship Id="rId15" Type="http://schemas.openxmlformats.org/officeDocument/2006/relationships/tags" Target="../tags/tag197.xml" /><Relationship Id="rId16" Type="http://schemas.openxmlformats.org/officeDocument/2006/relationships/video" Target="../media/media2.mp4" /><Relationship Id="rId17" Type="http://schemas.microsoft.com/office/2007/relationships/media" Target="../media/media2.mp4" /><Relationship Id="rId2" Type="http://schemas.openxmlformats.org/officeDocument/2006/relationships/tags" Target="../tags/tag185.xml" /><Relationship Id="rId3" Type="http://schemas.openxmlformats.org/officeDocument/2006/relationships/tags" Target="../tags/tag186.xml" /><Relationship Id="rId4" Type="http://schemas.openxmlformats.org/officeDocument/2006/relationships/tags" Target="../tags/tag187.xml" /><Relationship Id="rId5" Type="http://schemas.openxmlformats.org/officeDocument/2006/relationships/tags" Target="../tags/tag188.xml" /><Relationship Id="rId6" Type="http://schemas.openxmlformats.org/officeDocument/2006/relationships/tags" Target="../tags/tag189.xml" /><Relationship Id="rId7" Type="http://schemas.openxmlformats.org/officeDocument/2006/relationships/tags" Target="../tags/tag190.xml" /><Relationship Id="rId8" Type="http://schemas.openxmlformats.org/officeDocument/2006/relationships/tags" Target="../tags/tag191.xml" /><Relationship Id="rId9" Type="http://schemas.openxmlformats.org/officeDocument/2006/relationships/tags" Target="../tags/tag19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06.xml" /><Relationship Id="rId11" Type="http://schemas.openxmlformats.org/officeDocument/2006/relationships/tags" Target="../tags/tag207.xml" /><Relationship Id="rId12" Type="http://schemas.openxmlformats.org/officeDocument/2006/relationships/tags" Target="../tags/tag208.xml" /><Relationship Id="rId13" Type="http://schemas.openxmlformats.org/officeDocument/2006/relationships/tags" Target="../tags/tag209.xml" /><Relationship Id="rId14" Type="http://schemas.openxmlformats.org/officeDocument/2006/relationships/tags" Target="../tags/tag210.xml" /><Relationship Id="rId15" Type="http://schemas.openxmlformats.org/officeDocument/2006/relationships/tags" Target="../tags/tag211.xml" /><Relationship Id="rId16" Type="http://schemas.openxmlformats.org/officeDocument/2006/relationships/tags" Target="../tags/tag212.xml" /><Relationship Id="rId17" Type="http://schemas.openxmlformats.org/officeDocument/2006/relationships/tags" Target="../tags/tag213.xml" /><Relationship Id="rId2" Type="http://schemas.openxmlformats.org/officeDocument/2006/relationships/tags" Target="../tags/tag198.xml" /><Relationship Id="rId3" Type="http://schemas.openxmlformats.org/officeDocument/2006/relationships/tags" Target="../tags/tag199.xml" /><Relationship Id="rId4" Type="http://schemas.openxmlformats.org/officeDocument/2006/relationships/tags" Target="../tags/tag200.xml" /><Relationship Id="rId5" Type="http://schemas.openxmlformats.org/officeDocument/2006/relationships/tags" Target="../tags/tag201.xml" /><Relationship Id="rId6" Type="http://schemas.openxmlformats.org/officeDocument/2006/relationships/tags" Target="../tags/tag202.xml" /><Relationship Id="rId7" Type="http://schemas.openxmlformats.org/officeDocument/2006/relationships/tags" Target="../tags/tag203.xml" /><Relationship Id="rId8" Type="http://schemas.openxmlformats.org/officeDocument/2006/relationships/tags" Target="../tags/tag204.xml" /><Relationship Id="rId9" Type="http://schemas.openxmlformats.org/officeDocument/2006/relationships/tags" Target="../tags/tag20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3" name="文本框 42" title=""/>
          <p:cNvSpPr txBox="1"/>
          <p:nvPr>
            <p:custDataLst>
              <p:tags r:id="rId3"/>
            </p:custDataLst>
          </p:nvPr>
        </p:nvSpPr>
        <p:spPr>
          <a:xfrm>
            <a:off x="869950" y="130810"/>
            <a:ext cx="3479800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沪粤版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八年级上册  第四章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49" name="组合 48" title=""/>
          <p:cNvGrpSpPr/>
          <p:nvPr>
            <p:custDataLst>
              <p:tags r:id="rId4"/>
            </p:custDataLst>
          </p:nvPr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>
                  <a:solidFill>
                    <a:srgbClr val="006EB8"/>
                  </a:solidFill>
                  <a:uFill>
                    <a:solidFill>
                      <a:srgbClr val="FE970E"/>
                    </a:solidFill>
                  </a:uFill>
                  <a:latin typeface="微软雅黑" panose="020b0503020204020204" charset="-122"/>
                  <a:ea typeface="微软雅黑"/>
                  <a:sym typeface="+mn-ea"/>
                </a:rPr>
                <a:t>课程讲授</a:t>
              </a:r>
              <a:endParaRPr lang="zh-CN" altLang="en-US" sz="3400" b="0" u="none" baseline="0" smtClean="0">
                <a:solidFill>
                  <a:srgbClr val="006EB8"/>
                </a:solidFill>
                <a:uFill>
                  <a:solidFill>
                    <a:srgbClr val="FE970E"/>
                  </a:solidFill>
                </a:u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6"/>
              </p:custDataLst>
            </p:nvPr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>
                <p:custDataLst>
                  <p:tags r:id="rId7"/>
                </p:custDataLst>
              </p:nvPr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  <p:sp>
            <p:nvSpPr>
              <p:cNvPr id="25" name="燕尾形 24"/>
              <p:cNvSpPr/>
              <p:nvPr userDrawn="1">
                <p:custDataLst>
                  <p:tags r:id="rId8"/>
                </p:custDataLst>
              </p:nvPr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  <p:grpSp>
        <p:nvGrpSpPr>
          <p:cNvPr id="48" name="组合 47" title=""/>
          <p:cNvGrpSpPr/>
          <p:nvPr>
            <p:custDataLst>
              <p:tags r:id="rId9"/>
            </p:custDataLst>
          </p:nvPr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>
              <p:custDataLst>
                <p:tags r:id="rId10"/>
              </p:custDataLst>
            </p:nvPr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smtClean="0">
                  <a:solidFill>
                    <a:srgbClr val="006EB8"/>
                  </a:solidFill>
                  <a:uFill>
                    <a:solidFill>
                      <a:srgbClr val="FE970E"/>
                    </a:solidFill>
                  </a:uFill>
                  <a:latin typeface="微软雅黑" panose="020b0503020204020204" charset="-122"/>
                  <a:ea typeface="微软雅黑"/>
                </a:rPr>
                <a:t>课程导入</a:t>
              </a:r>
              <a:endParaRPr lang="zh-CN" altLang="en-US" sz="3400" b="0" u="none" baseline="0" smtClean="0">
                <a:solidFill>
                  <a:srgbClr val="006EB8"/>
                </a:solidFill>
                <a:uFill>
                  <a:solidFill>
                    <a:srgbClr val="FE970E"/>
                  </a:solidFill>
                </a:uFill>
                <a:latin typeface="微软雅黑" panose="020b0503020204020204" charset="-122"/>
                <a:ea typeface="微软雅黑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11"/>
              </p:custDataLst>
            </p:nvPr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>
                <p:custDataLst>
                  <p:tags r:id="rId12"/>
                </p:custDataLst>
              </p:nvPr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  <p:sp>
            <p:nvSpPr>
              <p:cNvPr id="9" name="燕尾形 8"/>
              <p:cNvSpPr/>
              <p:nvPr userDrawn="1">
                <p:custDataLst>
                  <p:tags r:id="rId13"/>
                </p:custDataLst>
              </p:nvPr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  <p:grpSp>
        <p:nvGrpSpPr>
          <p:cNvPr id="50" name="组合 49" title=""/>
          <p:cNvGrpSpPr/>
          <p:nvPr>
            <p:custDataLst>
              <p:tags r:id="rId14"/>
            </p:custDataLst>
          </p:nvPr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>
              <p:custDataLst>
                <p:tags r:id="rId15"/>
              </p:custDataLst>
            </p:nvPr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>
                  <a:solidFill>
                    <a:srgbClr val="006EB8"/>
                  </a:solidFill>
                  <a:uFill>
                    <a:solidFill>
                      <a:srgbClr val="FE970E"/>
                    </a:solidFill>
                  </a:uFill>
                  <a:latin typeface="微软雅黑" panose="020b0503020204020204" charset="-122"/>
                  <a:ea typeface="微软雅黑"/>
                </a:rPr>
                <a:t>本课小结</a:t>
              </a:r>
              <a:endParaRPr lang="zh-CN" altLang="en-US" sz="3400" b="0" u="none" baseline="0">
                <a:solidFill>
                  <a:srgbClr val="006EB8"/>
                </a:solidFill>
                <a:uFill>
                  <a:solidFill>
                    <a:srgbClr val="FE970E"/>
                  </a:solidFill>
                </a:uFill>
                <a:latin typeface="微软雅黑" panose="020b0503020204020204" charset="-122"/>
                <a:ea typeface="微软雅黑"/>
              </a:endParaRPr>
            </a:p>
          </p:txBody>
        </p:sp>
        <p:grpSp>
          <p:nvGrpSpPr>
            <p:cNvPr id="34" name="组合 33"/>
            <p:cNvGrpSpPr/>
            <p:nvPr>
              <p:custDataLst>
                <p:tags r:id="rId16"/>
              </p:custDataLst>
            </p:nvPr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>
                <p:custDataLst>
                  <p:tags r:id="rId17"/>
                </p:custDataLst>
              </p:nvPr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  <p:sp>
            <p:nvSpPr>
              <p:cNvPr id="36" name="燕尾形 35"/>
              <p:cNvSpPr/>
              <p:nvPr userDrawn="1">
                <p:custDataLst>
                  <p:tags r:id="rId18"/>
                </p:custDataLst>
              </p:nvPr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  <p:grpSp>
        <p:nvGrpSpPr>
          <p:cNvPr id="47" name="组合 46" title=""/>
          <p:cNvGrpSpPr/>
          <p:nvPr>
            <p:custDataLst>
              <p:tags r:id="rId19"/>
            </p:custDataLst>
          </p:nvPr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>
              <p:custDataLst>
                <p:tags r:id="rId20"/>
              </p:custDataLst>
            </p:nvPr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smtClean="0">
                  <a:solidFill>
                    <a:srgbClr val="006EB8"/>
                  </a:solidFill>
                  <a:uFill>
                    <a:solidFill>
                      <a:srgbClr val="FE970E"/>
                    </a:solidFill>
                  </a:uFill>
                  <a:latin typeface="微软雅黑" panose="020b0503020204020204" charset="-122"/>
                  <a:ea typeface="微软雅黑"/>
                </a:rPr>
                <a:t>习题练习</a:t>
              </a:r>
              <a:endParaRPr lang="zh-CN" altLang="en-US" sz="3400" b="0" u="none" baseline="0" smtClean="0">
                <a:solidFill>
                  <a:srgbClr val="006EB8"/>
                </a:solidFill>
                <a:uFill>
                  <a:solidFill>
                    <a:srgbClr val="FE970E"/>
                  </a:solidFill>
                </a:uFill>
                <a:latin typeface="微软雅黑" panose="020b0503020204020204" charset="-122"/>
                <a:ea typeface="微软雅黑"/>
              </a:endParaRPr>
            </a:p>
          </p:txBody>
        </p:sp>
        <p:grpSp>
          <p:nvGrpSpPr>
            <p:cNvPr id="37" name="组合 36"/>
            <p:cNvGrpSpPr/>
            <p:nvPr>
              <p:custDataLst>
                <p:tags r:id="rId21"/>
              </p:custDataLst>
            </p:nvPr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>
                <p:custDataLst>
                  <p:tags r:id="rId22"/>
                </p:custDataLst>
              </p:nvPr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  <p:sp>
            <p:nvSpPr>
              <p:cNvPr id="39" name="燕尾形 38"/>
              <p:cNvSpPr/>
              <p:nvPr userDrawn="1">
                <p:custDataLst>
                  <p:tags r:id="rId23"/>
                </p:custDataLst>
              </p:nvPr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  <p:sp>
        <p:nvSpPr>
          <p:cNvPr id="5" name="文本框 4" title=""/>
          <p:cNvSpPr txBox="1"/>
          <p:nvPr>
            <p:custDataLst>
              <p:tags r:id="rId24"/>
            </p:custDataLst>
          </p:nvPr>
        </p:nvSpPr>
        <p:spPr>
          <a:xfrm>
            <a:off x="622935" y="1052830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2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汽化和液化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25"/>
            </p:custDataLst>
          </p:nvPr>
        </p:nvSpPr>
        <p:spPr>
          <a:xfrm>
            <a:off x="5379324" y="2353842"/>
            <a:ext cx="1430694" cy="436245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ctr"/>
            <a:r>
              <a:rPr lang="zh-CN" altLang="en-US" sz="2400" b="1" u="sng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endParaRPr lang="zh-CN" altLang="en-US" sz="2400" b="1" u="sng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70" name="Text Box 11" title=""/>
          <p:cNvSpPr txBox="1"/>
          <p:nvPr>
            <p:custDataLst>
              <p:tags r:id="rId8"/>
            </p:custDataLst>
          </p:nvPr>
        </p:nvSpPr>
        <p:spPr>
          <a:xfrm>
            <a:off x="839470" y="1701165"/>
            <a:ext cx="6003925" cy="41922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液化放热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先用温度计测出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中的水温。再将试管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放放入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中，让烧瓶内的水沸腾时产生的水蒸气通入试管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中。水蒸气在试管</a:t>
            </a:r>
            <a:r>
              <a:rPr lang="en-US" altLang="zh-CN" sz="2800" i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中会遇冷液化为水。过一段时间再测容器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中的水温。它的温度是升高还是降低？说明了什么？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汽化吸热，液化放热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Rectangle 2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74065" y="83693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活动</a:t>
            </a:r>
            <a:r>
              <a:rPr lang="en-US" alt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3</a:t>
            </a: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：观察汽化吸热和液化放热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液化放热实验.719846094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43395" y="2348865"/>
            <a:ext cx="5178425" cy="31540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70" name="Text Box 11" title=""/>
          <p:cNvSpPr txBox="1"/>
          <p:nvPr>
            <p:custDataLst>
              <p:tags r:id="rId8"/>
            </p:custDataLst>
          </p:nvPr>
        </p:nvSpPr>
        <p:spPr>
          <a:xfrm>
            <a:off x="839470" y="1701165"/>
            <a:ext cx="7854950" cy="3312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液化放热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先用温度计测出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中的水温。再将试管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放放入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中，让烧瓶内的水沸腾时产生的水蒸气通入试管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中。水蒸气在试管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中会遇冷液化为水。过一段时间再测容器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中的水温。它的温度是升高还是降低？说明了什么？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366650" y="527275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747395" y="5013325"/>
            <a:ext cx="8192770" cy="1150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 eaLnBrk="1" hangingPunct="1">
              <a:lnSpc>
                <a:spcPct val="12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结论：</a:t>
            </a:r>
            <a:r>
              <a:rPr lang="en-US" altLang="zh-CN" sz="2800" i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B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中的水温升高了，说明气体液化时会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放热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，使周围物体的温度升高。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pic>
        <p:nvPicPr>
          <p:cNvPr id="20481" name="Picture 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9352" r="48770" b="13887"/>
          <a:stretch>
            <a:fillRect/>
          </a:stretch>
        </p:blipFill>
        <p:spPr>
          <a:xfrm>
            <a:off x="8999855" y="2319655"/>
            <a:ext cx="2652395" cy="2241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" name="矩形 31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汽化吸热，液化放热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Rectangle 2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74065" y="83693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活动</a:t>
            </a:r>
            <a:r>
              <a:rPr lang="en-US" alt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3</a:t>
            </a: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：观察汽化吸热和液化放热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17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Picture 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11163300" y="10998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Rectangle 2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4065" y="875665"/>
            <a:ext cx="113665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 b="1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应用</a:t>
            </a:r>
            <a:endParaRPr lang="zh-CN" sz="3200" b="1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2711450" y="5366385"/>
            <a:ext cx="1813560" cy="504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喷雾降温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7247890" y="5366385"/>
            <a:ext cx="2354580" cy="591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用高温水蒸气做饭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汽化吸热，液化放热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6" name="组合 5" title=""/>
          <p:cNvGrpSpPr/>
          <p:nvPr>
            <p:custDataLst>
              <p:tags r:id="rId12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0" name="图片 9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11225" y="1844675"/>
            <a:ext cx="4618355" cy="3464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880100" y="1844675"/>
            <a:ext cx="4861560" cy="3476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3" name="一次喷射出400吨水!火箭发射为何要喷水_难道不怕熄火吗_.1550001939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51405" y="1692275"/>
            <a:ext cx="7200900" cy="3966845"/>
          </a:xfrm>
          <a:prstGeom prst="rect">
            <a:avLst/>
          </a:prstGeom>
        </p:spPr>
      </p:pic>
      <p:sp>
        <p:nvSpPr>
          <p:cNvPr id="5" name="Rectangle 2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74065" y="875665"/>
            <a:ext cx="4262755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火箭发射降温系统</a:t>
            </a:r>
            <a:endParaRPr lang="zh-CN" sz="2800"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4" name="组合 3" title=""/>
          <p:cNvGrpSpPr/>
          <p:nvPr>
            <p:custDataLst>
              <p:tags r:id="rId14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4872355" y="2708910"/>
            <a:ext cx="1089025" cy="52578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方法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5" name="左大括号 34" title=""/>
          <p:cNvSpPr/>
          <p:nvPr>
            <p:custDataLst>
              <p:tags r:id="rId9"/>
            </p:custDataLst>
          </p:nvPr>
        </p:nvSpPr>
        <p:spPr>
          <a:xfrm>
            <a:off x="1911350" y="2891155"/>
            <a:ext cx="702945" cy="276415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38" name="文本框 37" title=""/>
          <p:cNvSpPr txBox="1"/>
          <p:nvPr>
            <p:custDataLst>
              <p:tags r:id="rId10"/>
            </p:custDataLst>
          </p:nvPr>
        </p:nvSpPr>
        <p:spPr>
          <a:xfrm>
            <a:off x="6820535" y="3141345"/>
            <a:ext cx="1737995" cy="53086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压缩体积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9" name="文本框 38" title=""/>
          <p:cNvSpPr txBox="1"/>
          <p:nvPr>
            <p:custDataLst>
              <p:tags r:id="rId11"/>
            </p:custDataLst>
          </p:nvPr>
        </p:nvSpPr>
        <p:spPr>
          <a:xfrm>
            <a:off x="4872355" y="4149090"/>
            <a:ext cx="1088390" cy="51244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现象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40" name="左大括号 39" title=""/>
          <p:cNvSpPr/>
          <p:nvPr>
            <p:custDataLst>
              <p:tags r:id="rId12"/>
            </p:custDataLst>
          </p:nvPr>
        </p:nvSpPr>
        <p:spPr>
          <a:xfrm>
            <a:off x="4319905" y="1484630"/>
            <a:ext cx="438785" cy="287655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2714625" y="2564765"/>
            <a:ext cx="1449705" cy="58166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液化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4"/>
            </p:custDataLst>
          </p:nvPr>
        </p:nvSpPr>
        <p:spPr>
          <a:xfrm>
            <a:off x="2714625" y="5360670"/>
            <a:ext cx="3597910" cy="62230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汽化吸热，液化放热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5"/>
            </p:custDataLst>
          </p:nvPr>
        </p:nvSpPr>
        <p:spPr>
          <a:xfrm>
            <a:off x="4871720" y="1268730"/>
            <a:ext cx="1049020" cy="48514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概念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cxnSp>
        <p:nvCxnSpPr>
          <p:cNvPr id="7" name="直接连接符 6" title=""/>
          <p:cNvCxnSpPr/>
          <p:nvPr>
            <p:custDataLst>
              <p:tags r:id="rId16"/>
            </p:custDataLst>
          </p:nvPr>
        </p:nvCxnSpPr>
        <p:spPr>
          <a:xfrm>
            <a:off x="5920105" y="1511300"/>
            <a:ext cx="892175" cy="6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文本框 4" title=""/>
          <p:cNvSpPr txBox="1"/>
          <p:nvPr>
            <p:custDataLst>
              <p:tags r:id="rId17"/>
            </p:custDataLst>
          </p:nvPr>
        </p:nvSpPr>
        <p:spPr>
          <a:xfrm>
            <a:off x="6812280" y="1249680"/>
            <a:ext cx="4486910" cy="50419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物质由气态变为液体的过程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8"/>
            </p:custDataLst>
          </p:nvPr>
        </p:nvSpPr>
        <p:spPr>
          <a:xfrm>
            <a:off x="6820535" y="2204720"/>
            <a:ext cx="1731010" cy="53594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降低温度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9"/>
            </p:custDataLst>
          </p:nvPr>
        </p:nvSpPr>
        <p:spPr>
          <a:xfrm>
            <a:off x="6852920" y="4149090"/>
            <a:ext cx="40944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none" rtlCol="0">
            <a:sp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露、雾、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白气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的形成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左大括号 14" title=""/>
          <p:cNvSpPr/>
          <p:nvPr>
            <p:custDataLst>
              <p:tags r:id="rId20"/>
            </p:custDataLst>
          </p:nvPr>
        </p:nvSpPr>
        <p:spPr>
          <a:xfrm>
            <a:off x="6167755" y="2468245"/>
            <a:ext cx="520065" cy="110998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cxnSp>
        <p:nvCxnSpPr>
          <p:cNvPr id="4" name="直接连接符 3" title=""/>
          <p:cNvCxnSpPr/>
          <p:nvPr>
            <p:custDataLst>
              <p:tags r:id="rId21"/>
            </p:custDataLst>
          </p:nvPr>
        </p:nvCxnSpPr>
        <p:spPr>
          <a:xfrm>
            <a:off x="5960745" y="4431665"/>
            <a:ext cx="892175" cy="6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圆角矩形 9" title=""/>
          <p:cNvSpPr/>
          <p:nvPr>
            <p:custDataLst>
              <p:tags r:id="rId22"/>
            </p:custDataLst>
          </p:nvPr>
        </p:nvSpPr>
        <p:spPr>
          <a:xfrm>
            <a:off x="774065" y="2997200"/>
            <a:ext cx="897890" cy="242697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液化</a:t>
            </a:r>
            <a:endParaRPr lang="zh-CN" altLang="en-US" sz="36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5" grpId="0" animBg="1"/>
      <p:bldP spid="38" grpId="0" animBg="1"/>
      <p:bldP spid="39" grpId="0" animBg="1"/>
      <p:bldP spid="40" grpId="0" animBg="1"/>
      <p:bldP spid="21" grpId="0" animBg="1"/>
      <p:bldP spid="6" grpId="0" animBg="1"/>
      <p:bldP spid="14" grpId="0" animBg="1"/>
      <p:bldP spid="5" grpId="0" animBg="1"/>
      <p:bldP spid="8" grpId="0" animBg="1"/>
      <p:bldP spid="9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内容占位符 2" title="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911225" y="1268730"/>
            <a:ext cx="10357485" cy="460946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720090" algn="just" rtl="0" eaLnBrk="1" latinLnBrk="0" hangingPunct="1">
              <a:lnSpc>
                <a:spcPct val="140000"/>
              </a:lnSpc>
              <a:spcBef>
                <a:spcPct val="0"/>
              </a:spcBef>
              <a:buFontTx/>
              <a:buNone/>
              <a:tabLst>
                <a:tab pos="5645150"/>
                <a:tab pos="10046970"/>
              </a:tabLs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牙科医生用来观察病人牙齿的小镜子，要放在火上烤一下才放进病人的口腔中，医生这样做是</a:t>
            </a:r>
            <a:r>
              <a:rPr lang="zh-CN" altLang="zh-CN" b="0" kern="1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为了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)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A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．消毒，防止将病毒带入口中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B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．把镜面上的水分烘干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C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．避免病人感觉镜子冷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D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．防止口腔中的水蒸气液化，便于观察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</a:pPr>
            <a:endParaRPr lang="zh-CN" altLang="en-US" b="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5" name="矩形 865378" title=""/>
          <p:cNvSpPr/>
          <p:nvPr>
            <p:custDataLst>
              <p:tags r:id="rId5"/>
            </p:custDataLst>
          </p:nvPr>
        </p:nvSpPr>
        <p:spPr>
          <a:xfrm>
            <a:off x="7176135" y="2132965"/>
            <a:ext cx="379095" cy="42608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148" name="矩形 865378" title=""/>
          <p:cNvSpPr/>
          <p:nvPr>
            <p:custDataLst>
              <p:tags r:id="rId4"/>
            </p:custDataLst>
          </p:nvPr>
        </p:nvSpPr>
        <p:spPr>
          <a:xfrm>
            <a:off x="5664200" y="3695700"/>
            <a:ext cx="379095" cy="4184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endParaRPr lang="en-US" altLang="zh-CN" sz="2800" b="1" i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内容占位符 2" title="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911225" y="1052830"/>
            <a:ext cx="9866630" cy="479234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720090" algn="just" rtl="0" eaLnBrk="1" latinLnBrk="0" hangingPunct="1">
              <a:lnSpc>
                <a:spcPct val="140000"/>
              </a:lnSpc>
              <a:spcBef>
                <a:spcPct val="0"/>
              </a:spcBef>
              <a:buFontTx/>
              <a:buNone/>
              <a:tabLst>
                <a:tab pos="5645150"/>
                <a:tab pos="10046970"/>
              </a:tabLs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tabLst>
                <a:tab pos="5645150"/>
                <a:tab pos="5667375"/>
                <a:tab pos="10046970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已知氮气、氧气和氢气的沸点分别为－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196 ℃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、－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183 ℃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和－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253 ℃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。将三种气体在常温常压下混合后逐渐降温至－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198 ℃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，在降温的过程中，它们液化的先后次序是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)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45150"/>
                <a:tab pos="5667375"/>
                <a:tab pos="10046970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A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．氢气、氧气、氮气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45150"/>
                <a:tab pos="5667375"/>
                <a:tab pos="10046970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B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．氧气、氮气，氢气不液化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45150"/>
                <a:tab pos="5667375"/>
                <a:tab pos="10046970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C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．氢气、氮气，氧气不液化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45150"/>
                <a:tab pos="5667375"/>
                <a:tab pos="10046970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D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．氢气、氧气，氮气不</a:t>
            </a:r>
            <a:r>
              <a:rPr lang="zh-CN" altLang="zh-CN" b="0" kern="1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液化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4" name="矩形 865376" title=""/>
          <p:cNvSpPr/>
          <p:nvPr>
            <p:custDataLst>
              <p:tags r:id="rId6"/>
            </p:custDataLst>
          </p:nvPr>
        </p:nvSpPr>
        <p:spPr>
          <a:xfrm>
            <a:off x="8543925" y="2493010"/>
            <a:ext cx="545465" cy="5524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B</a:t>
            </a:r>
            <a:endParaRPr lang="en-US" altLang="zh-CN" sz="2800" b="1">
              <a:solidFill>
                <a:srgbClr val="FF0000"/>
              </a:solidFill>
              <a:latin typeface="+mn-lt"/>
              <a:ea typeface="微软雅黑"/>
              <a:cs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8" grpId="1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838835" y="1196975"/>
            <a:ext cx="10563225" cy="15544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日常生活经验告诉我们，若不小心被水蒸气烫伤，伤情比被开水烫伤更严重，这是为什么?(注意安全，切勿尝试)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840105" y="2781300"/>
            <a:ext cx="10561955" cy="2138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答：因为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100℃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的水蒸气遇到皮肤会先液化成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100℃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的水，液化时会放出较多的热量，从而比被开水直接烫伤多吸收这部分热量而使得烫伤更严重。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2935" y="908685"/>
            <a:ext cx="10768330" cy="950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清晨树叶上的露珠还有夏天雪糕周围的</a:t>
            </a: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白气</a:t>
            </a:r>
            <a:r>
              <a:rPr lang="en-US" alt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是怎么形成的呢？</a:t>
            </a:r>
            <a:endParaRPr lang="zh-CN" altLang="en-US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https://photo-static-api.fotomore.com/creative/vcg/400/new/VCG211269690472.jpg?uid=386&amp;timestamp=1697611993&amp;sign=8007f631ce487a3c2a5666bd34c6bdcb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11225" y="1859280"/>
            <a:ext cx="4961890" cy="3308350"/>
          </a:xfrm>
          <a:prstGeom prst="rect">
            <a:avLst/>
          </a:prstGeom>
        </p:spPr>
      </p:pic>
      <p:pic>
        <p:nvPicPr>
          <p:cNvPr id="100" name="图片 99" title="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35370" y="1859280"/>
            <a:ext cx="4968240" cy="330898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369190" y="123986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randomBar dir="vert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5485" y="981075"/>
            <a:ext cx="6889115" cy="63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下面三个场景中，水的状态是如何变化的？</a:t>
            </a:r>
            <a:endParaRPr lang="zh-CN" sz="2800"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1054735" y="4333240"/>
            <a:ext cx="2849880" cy="5892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烧开水时产生的</a:t>
            </a:r>
            <a:r>
              <a:rPr lang="en-US" altLang="zh-CN" sz="2000">
                <a:latin typeface="微软雅黑" panose="020b0503020204020204" charset="-122"/>
                <a:ea typeface="微软雅黑"/>
              </a:rPr>
              <a:t>“</a:t>
            </a:r>
            <a:r>
              <a:rPr lang="zh-CN" altLang="en-US" sz="2000">
                <a:latin typeface="微软雅黑" panose="020b0503020204020204" charset="-122"/>
                <a:ea typeface="微软雅黑"/>
              </a:rPr>
              <a:t>白气</a:t>
            </a:r>
            <a:r>
              <a:rPr lang="en-US" altLang="zh-CN" sz="2000">
                <a:latin typeface="微软雅黑" panose="020b0503020204020204" charset="-122"/>
                <a:ea typeface="微软雅黑"/>
              </a:rPr>
              <a:t>”</a:t>
            </a:r>
            <a:endParaRPr lang="en-US" altLang="zh-CN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4727575" y="4313555"/>
            <a:ext cx="2400935" cy="469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冬天呼出的</a:t>
            </a:r>
            <a:r>
              <a:rPr lang="en-US" altLang="zh-CN" sz="2000">
                <a:latin typeface="微软雅黑" panose="020b0503020204020204" charset="-122"/>
                <a:ea typeface="微软雅黑"/>
              </a:rPr>
              <a:t>“</a:t>
            </a:r>
            <a:r>
              <a:rPr lang="zh-CN" altLang="en-US" sz="2000">
                <a:latin typeface="微软雅黑" panose="020b0503020204020204" charset="-122"/>
                <a:ea typeface="微软雅黑"/>
              </a:rPr>
              <a:t>白气</a:t>
            </a:r>
            <a:r>
              <a:rPr lang="en-US" altLang="zh-CN" sz="2000">
                <a:latin typeface="微软雅黑" panose="020b0503020204020204" charset="-122"/>
                <a:ea typeface="微软雅黑"/>
              </a:rPr>
              <a:t>”</a:t>
            </a:r>
            <a:endParaRPr lang="en-US" altLang="zh-CN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>
          <a:xfrm>
            <a:off x="8543925" y="4293235"/>
            <a:ext cx="1661160" cy="4248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水面上的雾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7"/>
            </p:custDataLst>
          </p:nvPr>
        </p:nvGrpSpPr>
        <p:grpSpPr>
          <a:xfrm>
            <a:off x="366015" y="129320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10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1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2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3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4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液化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6"/>
            </p:custDataLst>
          </p:nvPr>
        </p:nvSpPr>
        <p:spPr>
          <a:xfrm>
            <a:off x="774065" y="5013325"/>
            <a:ext cx="10006330" cy="1276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物理学中，把物质由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气态变为液态</a:t>
            </a: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的过程，叫做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液化</a:t>
            </a: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3200">
              <a:latin typeface="微软雅黑" panose="020b0503020204020204" charset="-122"/>
              <a:ea typeface="微软雅黑"/>
              <a:sym typeface="+mn-ea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液化是汽化的相反过程。</a:t>
            </a:r>
            <a:endParaRPr lang="zh-CN" altLang="en-US" sz="3200"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7"/>
            </p:custDataLst>
          </p:nvPr>
        </p:nvGrpSpPr>
        <p:grpSpPr>
          <a:xfrm>
            <a:off x="366015" y="527275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293" name="椭圆 6149" title=""/>
          <p:cNvSpPr/>
          <p:nvPr>
            <p:custDataLst>
              <p:tags r:id="rId20"/>
            </p:custDataLst>
          </p:nvPr>
        </p:nvSpPr>
        <p:spPr>
          <a:xfrm>
            <a:off x="7848600" y="1163955"/>
            <a:ext cx="838200" cy="838200"/>
          </a:xfrm>
          <a:prstGeom prst="ellipse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blipFill rotWithShape="1">
                  <a:blip r:embed="rId16"/>
                  <a:stretch>
                    <a:fillRect/>
                  </a:stretch>
                </a:blipFill>
              </a14:hiddenFill>
            </a:ext>
          </a:extLst>
        </p:spPr>
        <p:txBody>
          <a:bodyPr wrap="none" anchor="ctr" anchorCtr="0"/>
          <a:lstStyle/>
          <a:p>
            <a:pPr algn="ctr" eaLnBrk="1" hangingPunct="1"/>
            <a:r>
              <a:rPr lang="zh-CN" altLang="en-US" sz="2800" b="1">
                <a:solidFill>
                  <a:srgbClr val="3333FF"/>
                </a:solidFill>
                <a:latin typeface="宋体" panose="02010600030101010101" pitchFamily="2" charset="-122"/>
              </a:rPr>
              <a:t>气态</a:t>
            </a:r>
            <a:endParaRPr lang="zh-CN" altLang="en-US" sz="2800" b="1">
              <a:solidFill>
                <a:srgbClr val="3333FF"/>
              </a:solidFill>
              <a:latin typeface="宋体" panose="02010600030101010101" pitchFamily="2" charset="-122"/>
            </a:endParaRPr>
          </a:p>
        </p:txBody>
      </p:sp>
      <p:sp>
        <p:nvSpPr>
          <p:cNvPr id="12294" name="椭圆 6150" title=""/>
          <p:cNvSpPr/>
          <p:nvPr>
            <p:custDataLst>
              <p:tags r:id="rId21"/>
            </p:custDataLst>
          </p:nvPr>
        </p:nvSpPr>
        <p:spPr>
          <a:xfrm>
            <a:off x="9625013" y="1163955"/>
            <a:ext cx="990600" cy="838200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2800" b="1">
                <a:solidFill>
                  <a:srgbClr val="3333FF"/>
                </a:solidFill>
                <a:latin typeface="宋体" panose="02010600030101010101" pitchFamily="2" charset="-122"/>
              </a:rPr>
              <a:t>液态</a:t>
            </a:r>
            <a:endParaRPr lang="zh-CN" altLang="en-US" sz="2800" b="1">
              <a:solidFill>
                <a:srgbClr val="3333FF"/>
              </a:solidFill>
              <a:latin typeface="宋体" panose="02010600030101010101" pitchFamily="2" charset="-122"/>
            </a:endParaRPr>
          </a:p>
        </p:txBody>
      </p:sp>
      <p:sp>
        <p:nvSpPr>
          <p:cNvPr id="12306" name="下箭头 6151" title=""/>
          <p:cNvSpPr/>
          <p:nvPr>
            <p:custDataLst>
              <p:tags r:id="rId22"/>
            </p:custDataLst>
          </p:nvPr>
        </p:nvSpPr>
        <p:spPr>
          <a:xfrm rot="16200000">
            <a:off x="9210675" y="1141095"/>
            <a:ext cx="144145" cy="935355"/>
          </a:xfrm>
          <a:prstGeom prst="downArrow">
            <a:avLst>
              <a:gd name="adj1" fmla="val 50000"/>
              <a:gd name="adj2" fmla="val 162174"/>
            </a:avLst>
          </a:prstGeom>
          <a:solidFill>
            <a:srgbClr val="FFFF99"/>
          </a:solidFill>
          <a:ln w="1270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1" hangingPunct="1"/>
            <a:endParaRPr lang="zh-CN" altLang="en-US" b="1">
              <a:latin typeface="Arial" panose="020b0604020202020204" pitchFamily="34" charset="0"/>
            </a:endParaRPr>
          </a:p>
        </p:txBody>
      </p:sp>
      <p:sp>
        <p:nvSpPr>
          <p:cNvPr id="8" name="文本框 3" title=""/>
          <p:cNvSpPr txBox="1"/>
          <p:nvPr>
            <p:custDataLst>
              <p:tags r:id="rId23"/>
            </p:custDataLst>
          </p:nvPr>
        </p:nvSpPr>
        <p:spPr>
          <a:xfrm rot="21600000">
            <a:off x="8760144" y="908511"/>
            <a:ext cx="1230631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Arial" panose="020b0604020202020204" pitchFamily="34" charset="0"/>
              </a:rPr>
              <a:t>液化</a:t>
            </a:r>
            <a:endParaRPr lang="zh-CN" altLang="zh-CN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rcRect l="10258"/>
          <a:stretch>
            <a:fillRect/>
          </a:stretch>
        </p:blipFill>
        <p:spPr>
          <a:xfrm>
            <a:off x="4367530" y="2146300"/>
            <a:ext cx="2915285" cy="2167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https://photo-static-api.fotomore.com/creative/vcg/veer/400/new/VCG41N468564048.jpg?uid=386&amp;timestamp=1697613585&amp;sign=fe375fc5fe7a3e896b657c5163ae5354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848995" y="2146300"/>
            <a:ext cx="3126740" cy="2186940"/>
          </a:xfrm>
          <a:prstGeom prst="rect">
            <a:avLst/>
          </a:prstGeom>
        </p:spPr>
      </p:pic>
      <p:pic>
        <p:nvPicPr>
          <p:cNvPr id="12" name="https://photo-static-api.fotomore.com/creative/vcg/400/version23/VCG41499388038.jpg?uid=386&amp;timestamp=1697613627&amp;sign=744afa72b2b8421e7df6dbae4436f956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7679690" y="2146300"/>
            <a:ext cx="3251200" cy="21678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  <p:cond evt="onBegin" delay="0">
                          <p:tn val="56"/>
                        </p:cond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293" grpId="0" animBg="1"/>
      <p:bldP spid="12306" grpId="0" animBg="1"/>
      <p:bldP spid="12294" grpId="0" animBg="1"/>
      <p:bldP spid="6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4065" y="83693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活动</a:t>
            </a:r>
            <a:r>
              <a:rPr lang="en-US" alt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2</a:t>
            </a: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：观察液化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4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8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12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液化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9" name="液化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11065" y="1844870"/>
            <a:ext cx="6414068" cy="3889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4065" y="83693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活动</a:t>
            </a:r>
            <a:r>
              <a:rPr lang="en-US" alt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2</a:t>
            </a: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：观察液化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4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8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12"/>
            </p:custDataLst>
          </p:nvPr>
        </p:nvSpPr>
        <p:spPr>
          <a:xfrm>
            <a:off x="695325" y="4941570"/>
            <a:ext cx="10203180" cy="8318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 eaLnBrk="1" hangingPunct="1">
              <a:lnSpc>
                <a:spcPct val="12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说明：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水蒸气遇冷，降低到一定温度时，就会液化变成小水珠。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3"/>
            </p:custDataLst>
          </p:nvPr>
        </p:nvGrpSpPr>
        <p:grpSpPr>
          <a:xfrm>
            <a:off x="294260" y="518512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70" name="Text Box 11" title=""/>
          <p:cNvSpPr txBox="1"/>
          <p:nvPr>
            <p:custDataLst>
              <p:tags r:id="rId16"/>
            </p:custDataLst>
          </p:nvPr>
        </p:nvSpPr>
        <p:spPr>
          <a:xfrm>
            <a:off x="767080" y="1772920"/>
            <a:ext cx="7693660" cy="28759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>
                <a:latin typeface="Arial" panose="020b0604020202020204" pitchFamily="34" charset="0"/>
                <a:ea typeface="宋体" panose="02010600030101010101" pitchFamily="2" charset="-122"/>
              </a:rPr>
              <a:t>       </a:t>
            </a:r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</a:rPr>
              <a:t>水烧开时，水蒸气从壶口逸出，水蒸气是看不到的。水蒸气遇到冷空气，就凝结成小水珠。平常看到的“白气”就是这些小水珠形成的，而不是气态的水蒸气。用玻璃片可以接收到小水珠形成的水滴。这个现象说明什么？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169" name="Picture 8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lum bright="-29999" contrast="60000"/>
          </a:blip>
          <a:stretch>
            <a:fillRect/>
          </a:stretch>
        </p:blipFill>
        <p:spPr>
          <a:xfrm>
            <a:off x="8832215" y="2061210"/>
            <a:ext cx="2092325" cy="2216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 title=""/>
          <p:cNvSpPr/>
          <p:nvPr>
            <p:custDataLst>
              <p:tags r:id="rId19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液化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4065" y="76454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生活中的液化现象</a:t>
            </a:r>
            <a:endParaRPr lang="zh-CN" sz="3200" b="1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4"/>
            </p:custDataLst>
          </p:nvPr>
        </p:nvGrpSpPr>
        <p:grpSpPr>
          <a:xfrm>
            <a:off x="281560" y="116811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8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3" name="图片 10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rcRect l="25401"/>
          <a:stretch>
            <a:fillRect/>
          </a:stretch>
        </p:blipFill>
        <p:spPr>
          <a:xfrm>
            <a:off x="695325" y="1844675"/>
            <a:ext cx="3641090" cy="24206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123555" y="1835150"/>
            <a:ext cx="3635763" cy="242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 title=""/>
          <p:cNvSpPr txBox="1"/>
          <p:nvPr>
            <p:custDataLst>
              <p:tags r:id="rId16"/>
            </p:custDataLst>
          </p:nvPr>
        </p:nvSpPr>
        <p:spPr>
          <a:xfrm>
            <a:off x="1550035" y="4352290"/>
            <a:ext cx="1854835" cy="5168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>
                <a:latin typeface="微软雅黑" panose="020b0503020204020204" charset="-122"/>
                <a:ea typeface="微软雅黑"/>
              </a:rPr>
              <a:t>眼镜片变模糊</a:t>
            </a:r>
            <a:endParaRPr lang="zh-CN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7"/>
            </p:custDataLst>
          </p:nvPr>
        </p:nvSpPr>
        <p:spPr>
          <a:xfrm>
            <a:off x="5232400" y="4346575"/>
            <a:ext cx="1854835" cy="5168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>
                <a:latin typeface="微软雅黑" panose="020b0503020204020204" charset="-122"/>
                <a:ea typeface="微软雅黑"/>
              </a:rPr>
              <a:t>叶子上的露珠</a:t>
            </a:r>
            <a:endParaRPr lang="zh-CN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8"/>
            </p:custDataLst>
          </p:nvPr>
        </p:nvSpPr>
        <p:spPr>
          <a:xfrm>
            <a:off x="8914765" y="4364990"/>
            <a:ext cx="2159635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>
                <a:latin typeface="微软雅黑" panose="020b0503020204020204" charset="-122"/>
                <a:ea typeface="微软雅黑"/>
              </a:rPr>
              <a:t>清晨马路上的雾</a:t>
            </a:r>
            <a:endParaRPr lang="zh-CN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矩形 1" title=""/>
          <p:cNvSpPr/>
          <p:nvPr>
            <p:custDataLst>
              <p:tags r:id="rId19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液化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3" name="https://photo-static-api.fotomore.com/creative/vcg/400/new/VCG211291813710.jpg?uid=386&amp;timestamp=1718099296&amp;sign=8b4ce2dac66bae72a268ca618bc3fcc9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408170" y="1844675"/>
            <a:ext cx="3643630" cy="24225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774065" y="5373370"/>
            <a:ext cx="2120900" cy="798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 eaLnBrk="1" hangingPunct="1">
              <a:lnSpc>
                <a:spcPct val="125000"/>
              </a:lnSpc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两种方法：</a:t>
            </a:r>
            <a:endParaRPr lang="zh-CN" altLang="en-US" sz="32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9"/>
            </p:custDataLst>
          </p:nvPr>
        </p:nvGrpSpPr>
        <p:grpSpPr>
          <a:xfrm>
            <a:off x="366015" y="570518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文本框 22" title=""/>
          <p:cNvSpPr txBox="1"/>
          <p:nvPr>
            <p:custDataLst>
              <p:tags r:id="rId12"/>
            </p:custDataLst>
          </p:nvPr>
        </p:nvSpPr>
        <p:spPr>
          <a:xfrm>
            <a:off x="2614295" y="5373370"/>
            <a:ext cx="6654165" cy="717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）降低温度；（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）压缩体积。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12293" name="图片 2150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515" y="1917065"/>
            <a:ext cx="3270885" cy="19215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https://photo-static-api.fotomore.com/creative/vcg/veer/400/new/VCG41N494257144.jpg?uid=386&amp;timestamp=1697615303&amp;sign=8c8ec444817c680103e5c31dcc0db30f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176135" y="1822450"/>
            <a:ext cx="3122295" cy="2171700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7"/>
            </p:custDataLst>
          </p:nvPr>
        </p:nvSpPr>
        <p:spPr>
          <a:xfrm>
            <a:off x="990600" y="3945255"/>
            <a:ext cx="4804410" cy="11347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400">
                <a:latin typeface="微软雅黑" panose="020b0503020204020204" charset="-122"/>
                <a:ea typeface="微软雅黑"/>
              </a:rPr>
              <a:t>不仅水蒸气遇冷会液化，所有气体在温度降到足够低时，都会液化。</a:t>
            </a:r>
            <a:endParaRPr lang="zh-CN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6348095" y="3994150"/>
            <a:ext cx="4778375" cy="1191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400">
                <a:latin typeface="微软雅黑" panose="020b0503020204020204" charset="-122"/>
                <a:ea typeface="微软雅黑"/>
              </a:rPr>
              <a:t>通过压缩气体的体积使气体液化，便于贮藏、运输和使用。</a:t>
            </a:r>
            <a:endParaRPr lang="zh-CN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 title=""/>
          <p:cNvSpPr/>
          <p:nvPr>
            <p:custDataLst>
              <p:tags r:id="rId19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液化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" name="Rectangle 2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74065" y="76454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32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液化的方法</a:t>
            </a:r>
            <a:endParaRPr lang="zh-CN" altLang="en-US" sz="3200" b="1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21"/>
            </p:custDataLst>
          </p:nvPr>
        </p:nvGrpSpPr>
        <p:grpSpPr>
          <a:xfrm>
            <a:off x="281560" y="11681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20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70" name="Text Box 11" title=""/>
          <p:cNvSpPr txBox="1"/>
          <p:nvPr>
            <p:custDataLst>
              <p:tags r:id="rId8"/>
            </p:custDataLst>
          </p:nvPr>
        </p:nvSpPr>
        <p:spPr>
          <a:xfrm>
            <a:off x="857250" y="1698625"/>
            <a:ext cx="4564380" cy="44653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汽化吸热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endParaRPr lang="en-US" altLang="zh-CN" sz="2800" b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）在皮肤上擦一点酒精，你有什么感觉？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）找两支相同的温度计，其中一支用酒精浸湿的棉花包住玻璃泡，另一支不包，观察这两支温度计的示数变化情况。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汽化吸热，液化放热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Rectangle 2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74065" y="83693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活动</a:t>
            </a:r>
            <a:r>
              <a:rPr lang="en-US" alt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3</a:t>
            </a: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：观察汽化吸热和液化放热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6月11日(1)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35955" y="2348865"/>
            <a:ext cx="5595620" cy="34207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71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70" name="Text Box 11" title=""/>
          <p:cNvSpPr txBox="1"/>
          <p:nvPr>
            <p:custDataLst>
              <p:tags r:id="rId8"/>
            </p:custDataLst>
          </p:nvPr>
        </p:nvSpPr>
        <p:spPr>
          <a:xfrm>
            <a:off x="857250" y="1698625"/>
            <a:ext cx="10761980" cy="23704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汽化吸热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endParaRPr lang="en-US" altLang="zh-CN" sz="2800" b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）在皮肤上擦一点酒精，你有什么感觉？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）找两支相同的温度计，其中一支用酒精浸湿的棉花包住玻璃泡，另一支不包，观察这两支温度计的示数变化情况。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366015" y="462505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774065" y="4364990"/>
            <a:ext cx="10022840" cy="1347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 eaLnBrk="1" hangingPunct="1">
              <a:lnSpc>
                <a:spcPct val="12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结论：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酒精蒸发时需要吸热，所以手会觉得凉，温度计的示数会下降，说明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汽化吸热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2" name="矩形 31" title=""/>
          <p:cNvSpPr/>
          <p:nvPr>
            <p:custDataLst>
              <p:tags r:id="rId13"/>
            </p:custDataLst>
          </p:nvPr>
        </p:nvSpPr>
        <p:spPr>
          <a:xfrm>
            <a:off x="3437579" y="15961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汽化吸热，液化放热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Rectangle 2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74065" y="836930"/>
            <a:ext cx="109283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活动</a:t>
            </a:r>
            <a:r>
              <a:rPr lang="en-US" alt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3</a:t>
            </a: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：观察汽化吸热和液化放热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15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p="http://schemas.openxmlformats.org/presentationml/2006/main">
  <p:tag name="AS_UNIQUEID" val="1105"/>
</p:tagLst>
</file>

<file path=ppt/tags/tag10.xml><?xml version="1.0" encoding="utf-8"?>
<p:tagLst xmlns:p="http://schemas.openxmlformats.org/presentationml/2006/main">
  <p:tag name="AS_UNIQUEID" val="1114"/>
</p:tagLst>
</file>

<file path=ppt/tags/tag100.xml><?xml version="1.0" encoding="utf-8"?>
<p:tagLst xmlns:p="http://schemas.openxmlformats.org/presentationml/2006/main">
  <p:tag name="AS_UNIQUEID" val="1202"/>
  <p:tag name="KSO_WM_BEAUTIFY_FLAG" val=""/>
</p:tagLst>
</file>

<file path=ppt/tags/tag101.xml><?xml version="1.0" encoding="utf-8"?>
<p:tagLst xmlns:p="http://schemas.openxmlformats.org/presentationml/2006/main">
  <p:tag name="AS_UNIQUEID" val="1203"/>
  <p:tag name="KSO_WM_BEAUTIFY_FLAG" val=""/>
</p:tagLst>
</file>

<file path=ppt/tags/tag102.xml><?xml version="1.0" encoding="utf-8"?>
<p:tagLst xmlns:p="http://schemas.openxmlformats.org/presentationml/2006/main">
  <p:tag name="AS_UNIQUEID" val="1204"/>
  <p:tag name="KSO_WM_BEAUTIFY_FLAG" val=""/>
</p:tagLst>
</file>

<file path=ppt/tags/tag103.xml><?xml version="1.0" encoding="utf-8"?>
<p:tagLst xmlns:p="http://schemas.openxmlformats.org/presentationml/2006/main">
  <p:tag name="AS_UNIQUEID" val="1205"/>
</p:tagLst>
</file>

<file path=ppt/tags/tag104.xml><?xml version="1.0" encoding="utf-8"?>
<p:tagLst xmlns:p="http://schemas.openxmlformats.org/presentationml/2006/main">
  <p:tag name="AS_UNIQUEID" val="1206"/>
  <p:tag name="KSO_WM_BEAUTIFY_FLAG" val=""/>
</p:tagLst>
</file>

<file path=ppt/tags/tag105.xml><?xml version="1.0" encoding="utf-8"?>
<p:tagLst xmlns:p="http://schemas.openxmlformats.org/presentationml/2006/main">
  <p:tag name="AS_UNIQUEID" val="1207"/>
  <p:tag name="KSO_WM_BEAUTIFY_FLAG" val=""/>
</p:tagLst>
</file>

<file path=ppt/tags/tag106.xml><?xml version="1.0" encoding="utf-8"?>
<p:tagLst xmlns:p="http://schemas.openxmlformats.org/presentationml/2006/main">
  <p:tag name="AS_UNIQUEID" val="1208"/>
  <p:tag name="KSO_WM_BEAUTIFY_FLAG" val=""/>
</p:tagLst>
</file>

<file path=ppt/tags/tag107.xml><?xml version="1.0" encoding="utf-8"?>
<p:tagLst xmlns:p="http://schemas.openxmlformats.org/presentationml/2006/main">
  <p:tag name="AS_UNIQUEID" val="1209"/>
  <p:tag name="KSO_WM_BEAUTIFY_FLAG" val=""/>
</p:tagLst>
</file>

<file path=ppt/tags/tag108.xml><?xml version="1.0" encoding="utf-8"?>
<p:tagLst xmlns:p="http://schemas.openxmlformats.org/presentationml/2006/main">
  <p:tag name="AS_UNIQUEID" val="1104"/>
</p:tagLst>
</file>

<file path=ppt/tags/tag109.xml><?xml version="1.0" encoding="utf-8"?>
<p:tagLst xmlns:p="http://schemas.openxmlformats.org/presentationml/2006/main">
  <p:tag name="AS_UNIQUEID" val="1210"/>
</p:tagLst>
</file>

<file path=ppt/tags/tag11.xml><?xml version="1.0" encoding="utf-8"?>
<p:tagLst xmlns:p="http://schemas.openxmlformats.org/presentationml/2006/main">
  <p:tag name="AS_UNIQUEID" val="1115"/>
</p:tagLst>
</file>

<file path=ppt/tags/tag110.xml><?xml version="1.0" encoding="utf-8"?>
<p:tagLst xmlns:p="http://schemas.openxmlformats.org/presentationml/2006/main">
  <p:tag name="AS_UNIQUEID" val="1211"/>
  <p:tag name="KSO_WM_BEAUTIFY_FLAG" val=""/>
</p:tagLst>
</file>

<file path=ppt/tags/tag111.xml><?xml version="1.0" encoding="utf-8"?>
<p:tagLst xmlns:p="http://schemas.openxmlformats.org/presentationml/2006/main">
  <p:tag name="AS_UNIQUEID" val="1212"/>
  <p:tag name="KSO_WM_BEAUTIFY_FLAG" val=""/>
</p:tagLst>
</file>

<file path=ppt/tags/tag112.xml><?xml version="1.0" encoding="utf-8"?>
<p:tagLst xmlns:p="http://schemas.openxmlformats.org/presentationml/2006/main">
  <p:tag name="AS_UNIQUEID" val="454"/>
  <p:tag name="KSO_WM_BEAUTIFY_FLAG" val=""/>
</p:tagLst>
</file>

<file path=ppt/tags/tag113.xml><?xml version="1.0" encoding="utf-8"?>
<p:tagLst xmlns:p="http://schemas.openxmlformats.org/presentationml/2006/main">
  <p:tag name="AS_UNIQUEID" val="455"/>
  <p:tag name="KSO_WM_BEAUTIFY_FLAG" val=""/>
</p:tagLst>
</file>

<file path=ppt/tags/tag114.xml><?xml version="1.0" encoding="utf-8"?>
<p:tagLst xmlns:p="http://schemas.openxmlformats.org/presentationml/2006/main">
  <p:tag name="AS_UNIQUEID" val="457"/>
  <p:tag name="KSO_WM_BEAUTIFY_FLAG" val=""/>
</p:tagLst>
</file>

<file path=ppt/tags/tag115.xml><?xml version="1.0" encoding="utf-8"?>
<p:tagLst xmlns:p="http://schemas.openxmlformats.org/presentationml/2006/main">
  <p:tag name="AS_UNIQUEID" val="458"/>
  <p:tag name="KSO_WM_BEAUTIFY_FLAG" val=""/>
</p:tagLst>
</file>

<file path=ppt/tags/tag116.xml><?xml version="1.0" encoding="utf-8"?>
<p:tagLst xmlns:p="http://schemas.openxmlformats.org/presentationml/2006/main">
  <p:tag name="AS_UNIQUEID" val="121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7.xml><?xml version="1.0" encoding="utf-8"?>
<p:tagLst xmlns:p="http://schemas.openxmlformats.org/presentationml/2006/main">
  <p:tag name="AS_UNIQUEID" val="121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8.xml><?xml version="1.0" encoding="utf-8"?>
<p:tagLst xmlns:p="http://schemas.openxmlformats.org/presentationml/2006/main">
  <p:tag name="AS_UNIQUEID" val="12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  <p:tag name="KSO_WM_UNIT_PLACING_PICTURE_USER_VIEWPORT" val="{&quot;height&quot;:3414,&quot;width&quot;:5120}"/>
</p:tagLst>
</file>

<file path=ppt/tags/tag119.xml><?xml version="1.0" encoding="utf-8"?>
<p:tagLst xmlns:p="http://schemas.openxmlformats.org/presentationml/2006/main">
  <p:tag name="AS_UNIQUEID" val="1216"/>
</p:tagLst>
</file>

<file path=ppt/tags/tag12.xml><?xml version="1.0" encoding="utf-8"?>
<p:tagLst xmlns:p="http://schemas.openxmlformats.org/presentationml/2006/main">
  <p:tag name="AS_UNIQUEID" val="1116"/>
</p:tagLst>
</file>

<file path=ppt/tags/tag120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1.xml><?xml version="1.0" encoding="utf-8"?>
<p:tagLst xmlns:p="http://schemas.openxmlformats.org/presentationml/2006/main">
  <p:tag name="AS_UNIQUEID" val="1217"/>
</p:tagLst>
</file>

<file path=ppt/tags/tag122.xml><?xml version="1.0" encoding="utf-8"?>
<p:tagLst xmlns:p="http://schemas.openxmlformats.org/presentationml/2006/main">
  <p:tag name="AS_UNIQUEID" val="1218"/>
  <p:tag name="KSO_WM_BEAUTIFY_FLAG" val=""/>
</p:tagLst>
</file>

<file path=ppt/tags/tag123.xml><?xml version="1.0" encoding="utf-8"?>
<p:tagLst xmlns:p="http://schemas.openxmlformats.org/presentationml/2006/main">
  <p:tag name="AS_UNIQUEID" val="1219"/>
  <p:tag name="KSO_WM_BEAUTIFY_FLAG" val=""/>
</p:tagLst>
</file>

<file path=ppt/tags/tag124.xml><?xml version="1.0" encoding="utf-8"?>
<p:tagLst xmlns:p="http://schemas.openxmlformats.org/presentationml/2006/main">
  <p:tag name="AS_UNIQUEID" val="1220"/>
  <p:tag name="KSO_WM_BEAUTIFY_FLAG" val=""/>
</p:tagLst>
</file>

<file path=ppt/tags/tag125.xml><?xml version="1.0" encoding="utf-8"?>
<p:tagLst xmlns:p="http://schemas.openxmlformats.org/presentationml/2006/main">
  <p:tag name="AS_UNIQUEID" val="1221"/>
</p:tagLst>
</file>

<file path=ppt/tags/tag126.xml><?xml version="1.0" encoding="utf-8"?>
<p:tagLst xmlns:p="http://schemas.openxmlformats.org/presentationml/2006/main">
  <p:tag name="AS_UNIQUEID" val="1222"/>
  <p:tag name="KSO_WM_BEAUTIFY_FLAG" val=""/>
</p:tagLst>
</file>

<file path=ppt/tags/tag127.xml><?xml version="1.0" encoding="utf-8"?>
<p:tagLst xmlns:p="http://schemas.openxmlformats.org/presentationml/2006/main">
  <p:tag name="AS_UNIQUEID" val="1223"/>
  <p:tag name="KSO_WM_BEAUTIFY_FLAG" val=""/>
</p:tagLst>
</file>

<file path=ppt/tags/tag128.xml><?xml version="1.0" encoding="utf-8"?>
<p:tagLst xmlns:p="http://schemas.openxmlformats.org/presentationml/2006/main">
  <p:tag name="AS_UNIQUEID" val="1224"/>
  <p:tag name="KSO_WM_BEAUTIFY_FLAG" val=""/>
</p:tagLst>
</file>

<file path=ppt/tags/tag129.xml><?xml version="1.0" encoding="utf-8"?>
<p:tagLst xmlns:p="http://schemas.openxmlformats.org/presentationml/2006/main">
  <p:tag name="AS_UNIQUEID" val="1225"/>
  <p:tag name="KSO_WM_BEAUTIFY_FLAG" val=""/>
</p:tagLst>
</file>

<file path=ppt/tags/tag13.xml><?xml version="1.0" encoding="utf-8"?>
<p:tagLst xmlns:p="http://schemas.openxmlformats.org/presentationml/2006/main">
  <p:tag name="AS_UNIQUEID" val="1117"/>
</p:tagLst>
</file>

<file path=ppt/tags/tag130.xml><?xml version="1.0" encoding="utf-8"?>
<p:tagLst xmlns:p="http://schemas.openxmlformats.org/presentationml/2006/main">
  <p:tag name="AS_UNIQUEID" val="122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050*3062*0*0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1.xml><?xml version="1.0" encoding="utf-8"?>
<p:tagLst xmlns:p="http://schemas.openxmlformats.org/presentationml/2006/main">
  <p:tag name="AS_UNIQUEID" val="1227"/>
</p:tagLst>
</file>

<file path=ppt/tags/tag132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3.xml><?xml version="1.0" encoding="utf-8"?>
<p:tagLst xmlns:p="http://schemas.openxmlformats.org/presentationml/2006/main">
  <p:tag name="AS_UNIQUEID" val="1228"/>
</p:tagLst>
</file>

<file path=ppt/tags/tag134.xml><?xml version="1.0" encoding="utf-8"?>
<p:tagLst xmlns:p="http://schemas.openxmlformats.org/presentationml/2006/main">
  <p:tag name="AS_UNIQUEID" val="1229"/>
  <p:tag name="KSO_WM_BEAUTIFY_FLAG" val=""/>
</p:tagLst>
</file>

<file path=ppt/tags/tag135.xml><?xml version="1.0" encoding="utf-8"?>
<p:tagLst xmlns:p="http://schemas.openxmlformats.org/presentationml/2006/main">
  <p:tag name="AS_UNIQUEID" val="1230"/>
  <p:tag name="KSO_WM_BEAUTIFY_FLAG" val=""/>
</p:tagLst>
</file>

<file path=ppt/tags/tag136.xml><?xml version="1.0" encoding="utf-8"?>
<p:tagLst xmlns:p="http://schemas.openxmlformats.org/presentationml/2006/main">
  <p:tag name="AS_UNIQUEID" val="1231"/>
  <p:tag name="KSO_WM_BEAUTIFY_FLAG" val=""/>
</p:tagLst>
</file>

<file path=ppt/tags/tag137.xml><?xml version="1.0" encoding="utf-8"?>
<p:tagLst xmlns:p="http://schemas.openxmlformats.org/presentationml/2006/main">
  <p:tag name="AS_UNIQUEID" val="1232"/>
</p:tagLst>
</file>

<file path=ppt/tags/tag138.xml><?xml version="1.0" encoding="utf-8"?>
<p:tagLst xmlns:p="http://schemas.openxmlformats.org/presentationml/2006/main">
  <p:tag name="AS_UNIQUEID" val="1233"/>
  <p:tag name="KSO_WM_BEAUTIFY_FLAG" val=""/>
</p:tagLst>
</file>

<file path=ppt/tags/tag139.xml><?xml version="1.0" encoding="utf-8"?>
<p:tagLst xmlns:p="http://schemas.openxmlformats.org/presentationml/2006/main">
  <p:tag name="AS_UNIQUEID" val="1234"/>
  <p:tag name="KSO_WM_BEAUTIFY_FLAG" val=""/>
</p:tagLst>
</file>

<file path=ppt/tags/tag14.xml><?xml version="1.0" encoding="utf-8"?>
<p:tagLst xmlns:p="http://schemas.openxmlformats.org/presentationml/2006/main">
  <p:tag name="AS_UNIQUEID" val="1118"/>
</p:tagLst>
</file>

<file path=ppt/tags/tag140.xml><?xml version="1.0" encoding="utf-8"?>
<p:tagLst xmlns:p="http://schemas.openxmlformats.org/presentationml/2006/main">
  <p:tag name="AS_UNIQUEID" val="1235"/>
  <p:tag name="KSO_WM_BEAUTIFY_FLAG" val=""/>
</p:tagLst>
</file>

<file path=ppt/tags/tag141.xml><?xml version="1.0" encoding="utf-8"?>
<p:tagLst xmlns:p="http://schemas.openxmlformats.org/presentationml/2006/main">
  <p:tag name="AS_UNIQUEID" val="1104"/>
</p:tagLst>
</file>

<file path=ppt/tags/tag142.xml><?xml version="1.0" encoding="utf-8"?>
<p:tagLst xmlns:p="http://schemas.openxmlformats.org/presentationml/2006/main">
  <p:tag name="AS_UNIQUEID" val="1236"/>
</p:tagLst>
</file>

<file path=ppt/tags/tag143.xml><?xml version="1.0" encoding="utf-8"?>
<p:tagLst xmlns:p="http://schemas.openxmlformats.org/presentationml/2006/main">
  <p:tag name="AS_UNIQUEID" val="1237"/>
  <p:tag name="KSO_WM_BEAUTIFY_FLAG" val=""/>
</p:tagLst>
</file>

<file path=ppt/tags/tag144.xml><?xml version="1.0" encoding="utf-8"?>
<p:tagLst xmlns:p="http://schemas.openxmlformats.org/presentationml/2006/main">
  <p:tag name="AS_UNIQUEID" val="1238"/>
  <p:tag name="KSO_WM_BEAUTIFY_FLAG" val=""/>
</p:tagLst>
</file>

<file path=ppt/tags/tag145.xml><?xml version="1.0" encoding="utf-8"?>
<p:tagLst xmlns:p="http://schemas.openxmlformats.org/presentationml/2006/main">
  <p:tag name="AS_UNIQUEID" val="1239"/>
  <p:tag name="KSO_WM_BEAUTIFY_FLAG" val=""/>
</p:tagLst>
</file>

<file path=ppt/tags/tag146.xml><?xml version="1.0" encoding="utf-8"?>
<p:tagLst xmlns:p="http://schemas.openxmlformats.org/presentationml/2006/main">
  <p:tag name="AS_UNIQUEID" val="1240"/>
  <p:tag name="KSO_WM_BEAUTIFY_FLAG" val=""/>
</p:tagLst>
</file>

<file path=ppt/tags/tag147.xml><?xml version="1.0" encoding="utf-8"?>
<p:tagLst xmlns:p="http://schemas.openxmlformats.org/presentationml/2006/main">
  <p:tag name="AS_UNIQUEID" val="1241"/>
  <p:tag name="KSO_WM_BEAUTIFY_FLAG" val=""/>
</p:tagLst>
</file>

<file path=ppt/tags/tag148.xml><?xml version="1.0" encoding="utf-8"?>
<p:tagLst xmlns:p="http://schemas.openxmlformats.org/presentationml/2006/main">
  <p:tag name="AS_UNIQUEID" val="1242"/>
</p:tagLst>
</file>

<file path=ppt/tags/tag149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.xml><?xml version="1.0" encoding="utf-8"?>
<p:tagLst xmlns:p="http://schemas.openxmlformats.org/presentationml/2006/main">
  <p:tag name="AS_UNIQUEID" val="1119"/>
</p:tagLst>
</file>

<file path=ppt/tags/tag150.xml><?xml version="1.0" encoding="utf-8"?>
<p:tagLst xmlns:p="http://schemas.openxmlformats.org/presentationml/2006/main">
  <p:tag name="AS_UNIQUEID" val="1243"/>
</p:tagLst>
</file>

<file path=ppt/tags/tag151.xml><?xml version="1.0" encoding="utf-8"?>
<p:tagLst xmlns:p="http://schemas.openxmlformats.org/presentationml/2006/main">
  <p:tag name="AS_UNIQUEID" val="1244"/>
  <p:tag name="KSO_WM_BEAUTIFY_FLAG" val=""/>
</p:tagLst>
</file>

<file path=ppt/tags/tag152.xml><?xml version="1.0" encoding="utf-8"?>
<p:tagLst xmlns:p="http://schemas.openxmlformats.org/presentationml/2006/main">
  <p:tag name="AS_UNIQUEID" val="1245"/>
  <p:tag name="KSO_WM_BEAUTIFY_FLAG" val=""/>
</p:tagLst>
</file>

<file path=ppt/tags/tag153.xml><?xml version="1.0" encoding="utf-8"?>
<p:tagLst xmlns:p="http://schemas.openxmlformats.org/presentationml/2006/main">
  <p:tag name="AS_UNIQUEID" val="1246"/>
  <p:tag name="KSO_WM_BEAUTIFY_FLAG" val=""/>
</p:tagLst>
</file>

<file path=ppt/tags/tag154.xml><?xml version="1.0" encoding="utf-8"?>
<p:tagLst xmlns:p="http://schemas.openxmlformats.org/presentationml/2006/main">
  <p:tag name="AS_UNIQUEID" val="1247"/>
</p:tagLst>
</file>

<file path=ppt/tags/tag155.xml><?xml version="1.0" encoding="utf-8"?>
<p:tagLst xmlns:p="http://schemas.openxmlformats.org/presentationml/2006/main">
  <p:tag name="AS_UNIQUEID" val="1248"/>
  <p:tag name="KSO_WM_BEAUTIFY_FLAG" val=""/>
</p:tagLst>
</file>

<file path=ppt/tags/tag156.xml><?xml version="1.0" encoding="utf-8"?>
<p:tagLst xmlns:p="http://schemas.openxmlformats.org/presentationml/2006/main">
  <p:tag name="AS_UNIQUEID" val="1249"/>
  <p:tag name="KSO_WM_BEAUTIFY_FLAG" val=""/>
</p:tagLst>
</file>

<file path=ppt/tags/tag157.xml><?xml version="1.0" encoding="utf-8"?>
<p:tagLst xmlns:p="http://schemas.openxmlformats.org/presentationml/2006/main">
  <p:tag name="AS_UNIQUEID" val="1250"/>
  <p:tag name="KSO_WM_BEAUTIFY_FLAG" val=""/>
</p:tagLst>
</file>

<file path=ppt/tags/tag158.xml><?xml version="1.0" encoding="utf-8"?>
<p:tagLst xmlns:p="http://schemas.openxmlformats.org/presentationml/2006/main">
  <p:tag name="AS_UNIQUEID" val="1251"/>
</p:tagLst>
</file>

<file path=ppt/tags/tag159.xml><?xml version="1.0" encoding="utf-8"?>
<p:tagLst xmlns:p="http://schemas.openxmlformats.org/presentationml/2006/main">
  <p:tag name="AS_UNIQUEID" val="1252"/>
</p:tagLst>
</file>

<file path=ppt/tags/tag16.xml><?xml version="1.0" encoding="utf-8"?>
<p:tagLst xmlns:p="http://schemas.openxmlformats.org/presentationml/2006/main">
  <p:tag name="AS_UNIQUEID" val="1120"/>
</p:tagLst>
</file>

<file path=ppt/tags/tag160.xml><?xml version="1.0" encoding="utf-8"?>
<p:tagLst xmlns:p="http://schemas.openxmlformats.org/presentationml/2006/main">
  <p:tag name="AS_UNIQUEID" val="125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61.xml><?xml version="1.0" encoding="utf-8"?>
<p:tagLst xmlns:p="http://schemas.openxmlformats.org/presentationml/2006/main">
  <p:tag name="AS_UNIQUEID" val="125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62.xml><?xml version="1.0" encoding="utf-8"?>
<p:tagLst xmlns:p="http://schemas.openxmlformats.org/presentationml/2006/main">
  <p:tag name="AS_UNIQUEID" val="125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63.xml><?xml version="1.0" encoding="utf-8"?>
<p:tagLst xmlns:p="http://schemas.openxmlformats.org/presentationml/2006/main">
  <p:tag name="AS_UNIQUEID" val="1256"/>
  <p:tag name="KSO_WM_BEAUTIFY_FLAG" val=""/>
</p:tagLst>
</file>

<file path=ppt/tags/tag164.xml><?xml version="1.0" encoding="utf-8"?>
<p:tagLst xmlns:p="http://schemas.openxmlformats.org/presentationml/2006/main">
  <p:tag name="AS_UNIQUEID" val="1257"/>
</p:tagLst>
</file>

<file path=ppt/tags/tag165.xml><?xml version="1.0" encoding="utf-8"?>
<p:tagLst xmlns:p="http://schemas.openxmlformats.org/presentationml/2006/main">
  <p:tag name="AS_UNIQUEID" val="1258"/>
</p:tagLst>
</file>

<file path=ppt/tags/tag166.xml><?xml version="1.0" encoding="utf-8"?>
<p:tagLst xmlns:p="http://schemas.openxmlformats.org/presentationml/2006/main">
  <p:tag name="AS_UNIQUEID" val="1259"/>
  <p:tag name="KSO_WM_BEAUTIFY_FLAG" val=""/>
</p:tagLst>
</file>

<file path=ppt/tags/tag167.xml><?xml version="1.0" encoding="utf-8"?>
<p:tagLst xmlns:p="http://schemas.openxmlformats.org/presentationml/2006/main">
  <p:tag name="AS_UNIQUEID" val="1260"/>
</p:tagLst>
</file>

<file path=ppt/tags/tag168.xml><?xml version="1.0" encoding="utf-8"?>
<p:tagLst xmlns:p="http://schemas.openxmlformats.org/presentationml/2006/main">
  <p:tag name="AS_UNIQUEID" val="1261"/>
  <p:tag name="KSO_WM_BEAUTIFY_FLAG" val=""/>
</p:tagLst>
</file>

<file path=ppt/tags/tag169.xml><?xml version="1.0" encoding="utf-8"?>
<p:tagLst xmlns:p="http://schemas.openxmlformats.org/presentationml/2006/main">
  <p:tag name="AS_UNIQUEID" val="1262"/>
  <p:tag name="KSO_WM_BEAUTIFY_FLAG" val=""/>
</p:tagLst>
</file>

<file path=ppt/tags/tag17.xml><?xml version="1.0" encoding="utf-8"?>
<p:tagLst xmlns:p="http://schemas.openxmlformats.org/presentationml/2006/main">
  <p:tag name="AS_UNIQUEID" val="1121"/>
</p:tagLst>
</file>

<file path=ppt/tags/tag170.xml><?xml version="1.0" encoding="utf-8"?>
<p:tagLst xmlns:p="http://schemas.openxmlformats.org/presentationml/2006/main">
  <p:tag name="AS_UNIQUEID" val="1263"/>
  <p:tag name="KSO_WM_BEAUTIFY_FLAG" val=""/>
</p:tagLst>
</file>

<file path=ppt/tags/tag171.xml><?xml version="1.0" encoding="utf-8"?>
<p:tagLst xmlns:p="http://schemas.openxmlformats.org/presentationml/2006/main">
  <p:tag name="AS_UNIQUEID" val="1104"/>
  <p:tag name="KSO_WM_BEAUTIFY_FLAG" val=""/>
</p:tagLst>
</file>

<file path=ppt/tags/tag172.xml><?xml version="1.0" encoding="utf-8"?>
<p:tagLst xmlns:p="http://schemas.openxmlformats.org/presentationml/2006/main">
  <p:tag name="AS_UNIQUEID" val="1264"/>
</p:tagLst>
</file>

<file path=ppt/tags/tag173.xml><?xml version="1.0" encoding="utf-8"?>
<p:tagLst xmlns:p="http://schemas.openxmlformats.org/presentationml/2006/main">
  <p:tag name="AS_UNIQUEID" val="1265"/>
  <p:tag name="KSO_WM_BEAUTIFY_FLAG" val=""/>
</p:tagLst>
</file>

<file path=ppt/tags/tag174.xml><?xml version="1.0" encoding="utf-8"?>
<p:tagLst xmlns:p="http://schemas.openxmlformats.org/presentationml/2006/main">
  <p:tag name="AS_UNIQUEID" val="1266"/>
  <p:tag name="KSO_WM_BEAUTIFY_FLAG" val=""/>
</p:tagLst>
</file>

<file path=ppt/tags/tag175.xml><?xml version="1.0" encoding="utf-8"?>
<p:tagLst xmlns:p="http://schemas.openxmlformats.org/presentationml/2006/main">
  <p:tag name="AS_UNIQUEID" val="1267"/>
</p:tagLst>
</file>

<file path=ppt/tags/tag176.xml><?xml version="1.0" encoding="utf-8"?>
<p:tagLst xmlns:p="http://schemas.openxmlformats.org/presentationml/2006/main">
  <p:tag name="AS_UNIQUEID" val="1268"/>
</p:tagLst>
</file>

<file path=ppt/tags/tag177.xml><?xml version="1.0" encoding="utf-8"?>
<p:tagLst xmlns:p="http://schemas.openxmlformats.org/presentationml/2006/main">
  <p:tag name="AS_UNIQUEID" val="1269"/>
</p:tagLst>
</file>

<file path=ppt/tags/tag178.xml><?xml version="1.0" encoding="utf-8"?>
<p:tagLst xmlns:p="http://schemas.openxmlformats.org/presentationml/2006/main">
  <p:tag name="AS_UNIQUEID" val="127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79.xml><?xml version="1.0" encoding="utf-8"?>
<p:tagLst xmlns:p="http://schemas.openxmlformats.org/presentationml/2006/main">
  <p:tag name="AS_UNIQUEID" val="127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.xml><?xml version="1.0" encoding="utf-8"?>
<p:tagLst xmlns:p="http://schemas.openxmlformats.org/presentationml/2006/main">
  <p:tag name="AS_UNIQUEID" val="1122"/>
</p:tagLst>
</file>

<file path=ppt/tags/tag180.xml><?xml version="1.0" encoding="utf-8"?>
<p:tagLst xmlns:p="http://schemas.openxmlformats.org/presentationml/2006/main">
  <p:tag name="AS_UNIQUEID" val="1272"/>
  <p:tag name="KSO_WM_BEAUTIFY_FLAG" val=""/>
</p:tagLst>
</file>

<file path=ppt/tags/tag181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2.xml><?xml version="1.0" encoding="utf-8"?>
<p:tagLst xmlns:p="http://schemas.openxmlformats.org/presentationml/2006/main">
  <p:tag name="AS_UNIQUEID" val="1273"/>
</p:tagLst>
</file>

<file path=ppt/tags/tag183.xml><?xml version="1.0" encoding="utf-8"?>
<p:tagLst xmlns:p="http://schemas.openxmlformats.org/presentationml/2006/main">
  <p:tag name="AS_UNIQUEID" val="1274"/>
  <p:tag name="KSO_WM_BEAUTIFY_FLAG" val=""/>
</p:tagLst>
</file>

<file path=ppt/tags/tag184.xml><?xml version="1.0" encoding="utf-8"?>
<p:tagLst xmlns:p="http://schemas.openxmlformats.org/presentationml/2006/main">
  <p:tag name="AS_UNIQUEID" val="1275"/>
  <p:tag name="KSO_WM_BEAUTIFY_FLAG" val=""/>
</p:tagLst>
</file>

<file path=ppt/tags/tag185.xml><?xml version="1.0" encoding="utf-8"?>
<p:tagLst xmlns:p="http://schemas.openxmlformats.org/presentationml/2006/main">
  <p:tag name="AS_UNIQUEID" val="1276"/>
</p:tagLst>
</file>

<file path=ppt/tags/tag186.xml><?xml version="1.0" encoding="utf-8"?>
<p:tagLst xmlns:p="http://schemas.openxmlformats.org/presentationml/2006/main">
  <p:tag name="AS_UNIQUEID" val="1277"/>
  <p:tag name="KSO_WM_BEAUTIFY_FLAG" val=""/>
</p:tagLst>
</file>

<file path=ppt/tags/tag187.xml><?xml version="1.0" encoding="utf-8"?>
<p:tagLst xmlns:p="http://schemas.openxmlformats.org/presentationml/2006/main">
  <p:tag name="AS_UNIQUEID" val="1278"/>
</p:tagLst>
</file>

<file path=ppt/tags/tag188.xml><?xml version="1.0" encoding="utf-8"?>
<p:tagLst xmlns:p="http://schemas.openxmlformats.org/presentationml/2006/main">
  <p:tag name="AS_UNIQUEID" val="1279"/>
  <p:tag name="KSO_WM_BEAUTIFY_FLAG" val=""/>
</p:tagLst>
</file>

<file path=ppt/tags/tag189.xml><?xml version="1.0" encoding="utf-8"?>
<p:tagLst xmlns:p="http://schemas.openxmlformats.org/presentationml/2006/main">
  <p:tag name="AS_UNIQUEID" val="1280"/>
  <p:tag name="KSO_WM_BEAUTIFY_FLAG" val=""/>
</p:tagLst>
</file>

<file path=ppt/tags/tag19.xml><?xml version="1.0" encoding="utf-8"?>
<p:tagLst xmlns:p="http://schemas.openxmlformats.org/presentationml/2006/main">
  <p:tag name="AS_UNIQUEID" val="1123"/>
</p:tagLst>
</file>

<file path=ppt/tags/tag190.xml><?xml version="1.0" encoding="utf-8"?>
<p:tagLst xmlns:p="http://schemas.openxmlformats.org/presentationml/2006/main">
  <p:tag name="AS_UNIQUEID" val="1281"/>
  <p:tag name="KSO_WM_BEAUTIFY_FLAG" val=""/>
</p:tagLst>
</file>

<file path=ppt/tags/tag191.xml><?xml version="1.0" encoding="utf-8"?>
<p:tagLst xmlns:p="http://schemas.openxmlformats.org/presentationml/2006/main">
  <p:tag name="AS_UNIQUEID" val="1282"/>
</p:tagLst>
</file>

<file path=ppt/tags/tag192.xml><?xml version="1.0" encoding="utf-8"?>
<p:tagLst xmlns:p="http://schemas.openxmlformats.org/presentationml/2006/main">
  <p:tag name="AS_UNIQUEID" val="1283"/>
  <p:tag name="KSO_WM_BEAUTIFY_FLAG" val=""/>
</p:tagLst>
</file>

<file path=ppt/tags/tag193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4.xml><?xml version="1.0" encoding="utf-8"?>
<p:tagLst xmlns:p="http://schemas.openxmlformats.org/presentationml/2006/main">
  <p:tag name="AS_UNIQUEID" val="1284"/>
</p:tagLst>
</file>

<file path=ppt/tags/tag195.xml><?xml version="1.0" encoding="utf-8"?>
<p:tagLst xmlns:p="http://schemas.openxmlformats.org/presentationml/2006/main">
  <p:tag name="AS_UNIQUEID" val="1285"/>
  <p:tag name="KSO_WM_BEAUTIFY_FLAG" val=""/>
</p:tagLst>
</file>

<file path=ppt/tags/tag196.xml><?xml version="1.0" encoding="utf-8"?>
<p:tagLst xmlns:p="http://schemas.openxmlformats.org/presentationml/2006/main">
  <p:tag name="AS_UNIQUEID" val="1286"/>
  <p:tag name="KSO_WM_BEAUTIFY_FLAG" val=""/>
</p:tagLst>
</file>

<file path=ppt/tags/tag197.xml><?xml version="1.0" encoding="utf-8"?>
<p:tagLst xmlns:p="http://schemas.openxmlformats.org/presentationml/2006/main">
  <p:tag name="AS_UNIQUEID" val="1287"/>
  <p:tag name="KSO_WM_MEDIACOVER_FLAG" val="1"/>
  <p:tag name="KSO_WM_UNIT_MEDIACOVER_BTN_STATE" val="1"/>
  <p:tag name="KSO_WM_UNIT_MEDIACOVER_BTNRECT" val="0*0*0*0"/>
</p:tagLst>
</file>

<file path=ppt/tags/tag198.xml><?xml version="1.0" encoding="utf-8"?>
<p:tagLst xmlns:p="http://schemas.openxmlformats.org/presentationml/2006/main">
  <p:tag name="AS_UNIQUEID" val="1288"/>
</p:tagLst>
</file>

<file path=ppt/tags/tag199.xml><?xml version="1.0" encoding="utf-8"?>
<p:tagLst xmlns:p="http://schemas.openxmlformats.org/presentationml/2006/main">
  <p:tag name="AS_UNIQUEID" val="1289"/>
  <p:tag name="KSO_WM_BEAUTIFY_FLAG" val=""/>
</p:tagLst>
</file>

<file path=ppt/tags/tag2.xml><?xml version="1.0" encoding="utf-8"?>
<p:tagLst xmlns:p="http://schemas.openxmlformats.org/presentationml/2006/main">
  <p:tag name="AS_UNIQUEID" val="1106"/>
</p:tagLst>
</file>

<file path=ppt/tags/tag20.xml><?xml version="1.0" encoding="utf-8"?>
<p:tagLst xmlns:p="http://schemas.openxmlformats.org/presentationml/2006/main">
  <p:tag name="AS_UNIQUEID" val="1124"/>
</p:tagLst>
</file>

<file path=ppt/tags/tag200.xml><?xml version="1.0" encoding="utf-8"?>
<p:tagLst xmlns:p="http://schemas.openxmlformats.org/presentationml/2006/main">
  <p:tag name="AS_UNIQUEID" val="1290"/>
</p:tagLst>
</file>

<file path=ppt/tags/tag201.xml><?xml version="1.0" encoding="utf-8"?>
<p:tagLst xmlns:p="http://schemas.openxmlformats.org/presentationml/2006/main">
  <p:tag name="AS_UNIQUEID" val="1291"/>
  <p:tag name="KSO_WM_BEAUTIFY_FLAG" val=""/>
</p:tagLst>
</file>

<file path=ppt/tags/tag202.xml><?xml version="1.0" encoding="utf-8"?>
<p:tagLst xmlns:p="http://schemas.openxmlformats.org/presentationml/2006/main">
  <p:tag name="AS_UNIQUEID" val="1292"/>
  <p:tag name="KSO_WM_BEAUTIFY_FLAG" val=""/>
</p:tagLst>
</file>

<file path=ppt/tags/tag203.xml><?xml version="1.0" encoding="utf-8"?>
<p:tagLst xmlns:p="http://schemas.openxmlformats.org/presentationml/2006/main">
  <p:tag name="AS_UNIQUEID" val="1293"/>
  <p:tag name="KSO_WM_BEAUTIFY_FLAG" val=""/>
</p:tagLst>
</file>

<file path=ppt/tags/tag204.xml><?xml version="1.0" encoding="utf-8"?>
<p:tagLst xmlns:p="http://schemas.openxmlformats.org/presentationml/2006/main">
  <p:tag name="AS_UNIQUEID" val="1294"/>
</p:tagLst>
</file>

<file path=ppt/tags/tag205.xml><?xml version="1.0" encoding="utf-8"?>
<p:tagLst xmlns:p="http://schemas.openxmlformats.org/presentationml/2006/main">
  <p:tag name="AS_UNIQUEID" val="1295"/>
</p:tagLst>
</file>

<file path=ppt/tags/tag206.xml><?xml version="1.0" encoding="utf-8"?>
<p:tagLst xmlns:p="http://schemas.openxmlformats.org/presentationml/2006/main">
  <p:tag name="AS_UNIQUEID" val="1296"/>
  <p:tag name="KSO_WM_BEAUTIFY_FLAG" val=""/>
</p:tagLst>
</file>

<file path=ppt/tags/tag207.xml><?xml version="1.0" encoding="utf-8"?>
<p:tagLst xmlns:p="http://schemas.openxmlformats.org/presentationml/2006/main">
  <p:tag name="AS_UNIQUEID" val="1297"/>
  <p:tag name="KSO_WM_BEAUTIFY_FLAG" val=""/>
</p:tagLst>
</file>

<file path=ppt/tags/tag208.xml><?xml version="1.0" encoding="utf-8"?>
<p:tagLst xmlns:p="http://schemas.openxmlformats.org/presentationml/2006/main">
  <p:tag name="AS_UNIQUEID" val="1104"/>
</p:tagLst>
</file>

<file path=ppt/tags/tag209.xml><?xml version="1.0" encoding="utf-8"?>
<p:tagLst xmlns:p="http://schemas.openxmlformats.org/presentationml/2006/main">
  <p:tag name="AS_UNIQUEID" val="1298"/>
  <p:tag name="KSO_WM_BEAUTIFY_FLAG" val=""/>
</p:tagLst>
</file>

<file path=ppt/tags/tag21.xml><?xml version="1.0" encoding="utf-8"?>
<p:tagLst xmlns:p="http://schemas.openxmlformats.org/presentationml/2006/main">
  <p:tag name="AS_UNIQUEID" val="1125"/>
</p:tagLst>
</file>

<file path=ppt/tags/tag210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1.xml><?xml version="1.0" encoding="utf-8"?>
<p:tagLst xmlns:p="http://schemas.openxmlformats.org/presentationml/2006/main">
  <p:tag name="AS_UNIQUEID" val="1299"/>
</p:tagLst>
</file>

<file path=ppt/tags/tag212.xml><?xml version="1.0" encoding="utf-8"?>
<p:tagLst xmlns:p="http://schemas.openxmlformats.org/presentationml/2006/main">
  <p:tag name="AS_UNIQUEID" val="1300"/>
  <p:tag name="KSO_WM_BEAUTIFY_FLAG" val=""/>
</p:tagLst>
</file>

<file path=ppt/tags/tag213.xml><?xml version="1.0" encoding="utf-8"?>
<p:tagLst xmlns:p="http://schemas.openxmlformats.org/presentationml/2006/main">
  <p:tag name="AS_UNIQUEID" val="1301"/>
  <p:tag name="KSO_WM_BEAUTIFY_FLAG" val=""/>
</p:tagLst>
</file>

<file path=ppt/tags/tag214.xml><?xml version="1.0" encoding="utf-8"?>
<p:tagLst xmlns:p="http://schemas.openxmlformats.org/presentationml/2006/main">
  <p:tag name="AS_UNIQUEID" val="1302"/>
</p:tagLst>
</file>

<file path=ppt/tags/tag215.xml><?xml version="1.0" encoding="utf-8"?>
<p:tagLst xmlns:p="http://schemas.openxmlformats.org/presentationml/2006/main">
  <p:tag name="AS_UNIQUEID" val="1303"/>
  <p:tag name="KSO_WM_BEAUTIFY_FLAG" val=""/>
</p:tagLst>
</file>

<file path=ppt/tags/tag216.xml><?xml version="1.0" encoding="utf-8"?>
<p:tagLst xmlns:p="http://schemas.openxmlformats.org/presentationml/2006/main">
  <p:tag name="AS_UNIQUEID" val="1304"/>
</p:tagLst>
</file>

<file path=ppt/tags/tag217.xml><?xml version="1.0" encoding="utf-8"?>
<p:tagLst xmlns:p="http://schemas.openxmlformats.org/presentationml/2006/main">
  <p:tag name="AS_UNIQUEID" val="1305"/>
  <p:tag name="KSO_WM_BEAUTIFY_FLAG" val=""/>
</p:tagLst>
</file>

<file path=ppt/tags/tag218.xml><?xml version="1.0" encoding="utf-8"?>
<p:tagLst xmlns:p="http://schemas.openxmlformats.org/presentationml/2006/main">
  <p:tag name="AS_UNIQUEID" val="1306"/>
  <p:tag name="KSO_WM_BEAUTIFY_FLAG" val=""/>
</p:tagLst>
</file>

<file path=ppt/tags/tag219.xml><?xml version="1.0" encoding="utf-8"?>
<p:tagLst xmlns:p="http://schemas.openxmlformats.org/presentationml/2006/main">
  <p:tag name="AS_UNIQUEID" val="1307"/>
  <p:tag name="KSO_WM_BEAUTIFY_FLAG" val=""/>
</p:tagLst>
</file>

<file path=ppt/tags/tag22.xml><?xml version="1.0" encoding="utf-8"?>
<p:tagLst xmlns:p="http://schemas.openxmlformats.org/presentationml/2006/main">
  <p:tag name="AS_UNIQUEID" val="1126"/>
</p:tagLst>
</file>

<file path=ppt/tags/tag220.xml><?xml version="1.0" encoding="utf-8"?>
<p:tagLst xmlns:p="http://schemas.openxmlformats.org/presentationml/2006/main">
  <p:tag name="AS_UNIQUEID" val="1308"/>
</p:tagLst>
</file>

<file path=ppt/tags/tag221.xml><?xml version="1.0" encoding="utf-8"?>
<p:tagLst xmlns:p="http://schemas.openxmlformats.org/presentationml/2006/main">
  <p:tag name="AS_UNIQUEID" val="1309"/>
  <p:tag name="KSO_WM_BEAUTIFY_FLAG" val=""/>
</p:tagLst>
</file>

<file path=ppt/tags/tag222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3.xml><?xml version="1.0" encoding="utf-8"?>
<p:tagLst xmlns:p="http://schemas.openxmlformats.org/presentationml/2006/main">
  <p:tag name="AS_UNIQUEID" val="1310"/>
</p:tagLst>
</file>

<file path=ppt/tags/tag224.xml><?xml version="1.0" encoding="utf-8"?>
<p:tagLst xmlns:p="http://schemas.openxmlformats.org/presentationml/2006/main">
  <p:tag name="AS_UNIQUEID" val="1311"/>
  <p:tag name="KSO_WM_BEAUTIFY_FLAG" val=""/>
</p:tagLst>
</file>

<file path=ppt/tags/tag225.xml><?xml version="1.0" encoding="utf-8"?>
<p:tagLst xmlns:p="http://schemas.openxmlformats.org/presentationml/2006/main">
  <p:tag name="AS_UNIQUEID" val="1312"/>
  <p:tag name="KSO_WM_BEAUTIFY_FLAG" val=""/>
</p:tagLst>
</file>

<file path=ppt/tags/tag226.xml><?xml version="1.0" encoding="utf-8"?>
<p:tagLst xmlns:p="http://schemas.openxmlformats.org/presentationml/2006/main">
  <p:tag name="AS_UNIQUEID" val="1313"/>
  <p:tag name="KSO_WM_MEDIACOVER_FLAG" val="1"/>
  <p:tag name="KSO_WM_UNIT_MEDIACOVER_BTN_STATE" val="1"/>
  <p:tag name="KSO_WM_UNIT_MEDIACOVER_BTNRECT" val="0*0*0*0"/>
</p:tagLst>
</file>

<file path=ppt/tags/tag227.xml><?xml version="1.0" encoding="utf-8"?>
<p:tagLst xmlns:p="http://schemas.openxmlformats.org/presentationml/2006/main">
  <p:tag name="AS_UNIQUEID" val="1314"/>
</p:tagLst>
</file>

<file path=ppt/tags/tag228.xml><?xml version="1.0" encoding="utf-8"?>
<p:tagLst xmlns:p="http://schemas.openxmlformats.org/presentationml/2006/main">
  <p:tag name="AS_UNIQUEID" val="1315"/>
  <p:tag name="KSO_WM_BEAUTIFY_FLAG" val=""/>
</p:tagLst>
</file>

<file path=ppt/tags/tag229.xml><?xml version="1.0" encoding="utf-8"?>
<p:tagLst xmlns:p="http://schemas.openxmlformats.org/presentationml/2006/main">
  <p:tag name="AS_UNIQUEID" val="1316"/>
</p:tagLst>
</file>

<file path=ppt/tags/tag23.xml><?xml version="1.0" encoding="utf-8"?>
<p:tagLst xmlns:p="http://schemas.openxmlformats.org/presentationml/2006/main">
  <p:tag name="AS_UNIQUEID" val="1127"/>
</p:tagLst>
</file>

<file path=ppt/tags/tag230.xml><?xml version="1.0" encoding="utf-8"?>
<p:tagLst xmlns:p="http://schemas.openxmlformats.org/presentationml/2006/main">
  <p:tag name="AS_UNIQUEID" val="1317"/>
  <p:tag name="KSO_WM_BEAUTIFY_FLAG" val=""/>
</p:tagLst>
</file>

<file path=ppt/tags/tag231.xml><?xml version="1.0" encoding="utf-8"?>
<p:tagLst xmlns:p="http://schemas.openxmlformats.org/presentationml/2006/main">
  <p:tag name="AS_UNIQUEID" val="1318"/>
  <p:tag name="KSO_WM_BEAUTIFY_FLAG" val=""/>
</p:tagLst>
</file>

<file path=ppt/tags/tag232.xml><?xml version="1.0" encoding="utf-8"?>
<p:tagLst xmlns:p="http://schemas.openxmlformats.org/presentationml/2006/main">
  <p:tag name="AS_UNIQUEID" val="1319"/>
  <p:tag name="KSO_WM_BEAUTIFY_FLAG" val=""/>
</p:tagLst>
</file>

<file path=ppt/tags/tag233.xml><?xml version="1.0" encoding="utf-8"?>
<p:tagLst xmlns:p="http://schemas.openxmlformats.org/presentationml/2006/main">
  <p:tag name="AS_UNIQUEID" val="1320"/>
</p:tagLst>
</file>

<file path=ppt/tags/tag234.xml><?xml version="1.0" encoding="utf-8"?>
<p:tagLst xmlns:p="http://schemas.openxmlformats.org/presentationml/2006/main">
  <p:tag name="AS_UNIQUEID" val="1321"/>
</p:tagLst>
</file>

<file path=ppt/tags/tag235.xml><?xml version="1.0" encoding="utf-8"?>
<p:tagLst xmlns:p="http://schemas.openxmlformats.org/presentationml/2006/main">
  <p:tag name="AS_UNIQUEID" val="1322"/>
  <p:tag name="KSO_WM_BEAUTIFY_FLAG" val=""/>
</p:tagLst>
</file>

<file path=ppt/tags/tag236.xml><?xml version="1.0" encoding="utf-8"?>
<p:tagLst xmlns:p="http://schemas.openxmlformats.org/presentationml/2006/main">
  <p:tag name="AS_UNIQUEID" val="1323"/>
  <p:tag name="KSO_WM_BEAUTIFY_FLAG" val=""/>
</p:tagLst>
</file>

<file path=ppt/tags/tag237.xml><?xml version="1.0" encoding="utf-8"?>
<p:tagLst xmlns:p="http://schemas.openxmlformats.org/presentationml/2006/main">
  <p:tag name="AS_UNIQUEID" val="1104"/>
</p:tagLst>
</file>

<file path=ppt/tags/tag238.xml><?xml version="1.0" encoding="utf-8"?>
<p:tagLst xmlns:p="http://schemas.openxmlformats.org/presentationml/2006/main">
  <p:tag name="AS_UNIQUEID" val="1324"/>
  <p:tag name="KSO_WM_BEAUTIFY_FLAG" val=""/>
</p:tagLst>
</file>

<file path=ppt/tags/tag239.xml><?xml version="1.0" encoding="utf-8"?>
<p:tagLst xmlns:p="http://schemas.openxmlformats.org/presentationml/2006/main">
  <p:tag name="AS_UNIQUEID" val="1325"/>
  <p:tag name="KSO_WM_BEAUTIFY_FLAG" val=""/>
</p:tagLst>
</file>

<file path=ppt/tags/tag24.xml><?xml version="1.0" encoding="utf-8"?>
<p:tagLst xmlns:p="http://schemas.openxmlformats.org/presentationml/2006/main">
  <p:tag name="AS_UNIQUEID" val="1128"/>
</p:tagLst>
</file>

<file path=ppt/tags/tag240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1.xml><?xml version="1.0" encoding="utf-8"?>
<p:tagLst xmlns:p="http://schemas.openxmlformats.org/presentationml/2006/main">
  <p:tag name="AS_UNIQUEID" val="1326"/>
</p:tagLst>
</file>

<file path=ppt/tags/tag242.xml><?xml version="1.0" encoding="utf-8"?>
<p:tagLst xmlns:p="http://schemas.openxmlformats.org/presentationml/2006/main">
  <p:tag name="AS_UNIQUEID" val="1327"/>
  <p:tag name="KSO_WM_BEAUTIFY_FLAG" val=""/>
</p:tagLst>
</file>

<file path=ppt/tags/tag243.xml><?xml version="1.0" encoding="utf-8"?>
<p:tagLst xmlns:p="http://schemas.openxmlformats.org/presentationml/2006/main">
  <p:tag name="AS_UNIQUEID" val="1328"/>
  <p:tag name="KSO_WM_BEAUTIFY_FLAG" val=""/>
</p:tagLst>
</file>

<file path=ppt/tags/tag244.xml><?xml version="1.0" encoding="utf-8"?>
<p:tagLst xmlns:p="http://schemas.openxmlformats.org/presentationml/2006/main">
  <p:tag name="AS_UNIQUEID" val="1388"/>
</p:tagLst>
</file>

<file path=ppt/tags/tag245.xml><?xml version="1.0" encoding="utf-8"?>
<p:tagLst xmlns:p="http://schemas.openxmlformats.org/presentationml/2006/main">
  <p:tag name="AS_UNIQUEID" val="1329"/>
</p:tagLst>
</file>

<file path=ppt/tags/tag246.xml><?xml version="1.0" encoding="utf-8"?>
<p:tagLst xmlns:p="http://schemas.openxmlformats.org/presentationml/2006/main">
  <p:tag name="AS_UNIQUEID" val="1330"/>
  <p:tag name="KSO_WM_BEAUTIFY_FLAG" val=""/>
</p:tagLst>
</file>

<file path=ppt/tags/tag247.xml><?xml version="1.0" encoding="utf-8"?>
<p:tagLst xmlns:p="http://schemas.openxmlformats.org/presentationml/2006/main">
  <p:tag name="AS_UNIQUEID" val="1331"/>
</p:tagLst>
</file>

<file path=ppt/tags/tag248.xml><?xml version="1.0" encoding="utf-8"?>
<p:tagLst xmlns:p="http://schemas.openxmlformats.org/presentationml/2006/main">
  <p:tag name="AS_UNIQUEID" val="1332"/>
  <p:tag name="KSO_WM_BEAUTIFY_FLAG" val=""/>
</p:tagLst>
</file>

<file path=ppt/tags/tag249.xml><?xml version="1.0" encoding="utf-8"?>
<p:tagLst xmlns:p="http://schemas.openxmlformats.org/presentationml/2006/main">
  <p:tag name="AS_UNIQUEID" val="1333"/>
  <p:tag name="KSO_WM_BEAUTIFY_FLAG" val=""/>
</p:tagLst>
</file>

<file path=ppt/tags/tag25.xml><?xml version="1.0" encoding="utf-8"?>
<p:tagLst xmlns:p="http://schemas.openxmlformats.org/presentationml/2006/main">
  <p:tag name="AS_UNIQUEID" val="1129"/>
</p:tagLst>
</file>

<file path=ppt/tags/tag250.xml><?xml version="1.0" encoding="utf-8"?>
<p:tagLst xmlns:p="http://schemas.openxmlformats.org/presentationml/2006/main">
  <p:tag name="AS_UNIQUEID" val="1334"/>
  <p:tag name="KSO_WM_BEAUTIFY_FLAG" val=""/>
</p:tagLst>
</file>

<file path=ppt/tags/tag251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2.xml><?xml version="1.0" encoding="utf-8"?>
<p:tagLst xmlns:p="http://schemas.openxmlformats.org/presentationml/2006/main">
  <p:tag name="AS_UNIQUEID" val="133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53.xml><?xml version="1.0" encoding="utf-8"?>
<p:tagLst xmlns:p="http://schemas.openxmlformats.org/presentationml/2006/main">
  <p:tag name="AS_UNIQUEID" val="133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54.xml><?xml version="1.0" encoding="utf-8"?>
<p:tagLst xmlns:p="http://schemas.openxmlformats.org/presentationml/2006/main">
  <p:tag name="AS_UNIQUEID" val="1337"/>
  <p:tag name="KSO_WM_BEAUTIFY_FLAG" val=""/>
</p:tagLst>
</file>

<file path=ppt/tags/tag255.xml><?xml version="1.0" encoding="utf-8"?>
<p:tagLst xmlns:p="http://schemas.openxmlformats.org/presentationml/2006/main">
  <p:tag name="AS_UNIQUEID" val="1338"/>
</p:tagLst>
</file>

<file path=ppt/tags/tag256.xml><?xml version="1.0" encoding="utf-8"?>
<p:tagLst xmlns:p="http://schemas.openxmlformats.org/presentationml/2006/main">
  <p:tag name="AS_UNIQUEID" val="1339"/>
  <p:tag name="KSO_WM_BEAUTIFY_FLAG" val=""/>
</p:tagLst>
</file>

<file path=ppt/tags/tag257.xml><?xml version="1.0" encoding="utf-8"?>
<p:tagLst xmlns:p="http://schemas.openxmlformats.org/presentationml/2006/main">
  <p:tag name="AS_UNIQUEID" val="1340"/>
  <p:tag name="KSO_WM_BEAUTIFY_FLAG" val=""/>
</p:tagLst>
</file>

<file path=ppt/tags/tag258.xml><?xml version="1.0" encoding="utf-8"?>
<p:tagLst xmlns:p="http://schemas.openxmlformats.org/presentationml/2006/main">
  <p:tag name="AS_UNIQUEID" val="1341"/>
</p:tagLst>
</file>

<file path=ppt/tags/tag259.xml><?xml version="1.0" encoding="utf-8"?>
<p:tagLst xmlns:p="http://schemas.openxmlformats.org/presentationml/2006/main">
  <p:tag name="AS_UNIQUEID" val="1342"/>
</p:tagLst>
</file>

<file path=ppt/tags/tag26.xml><?xml version="1.0" encoding="utf-8"?>
<p:tagLst xmlns:p="http://schemas.openxmlformats.org/presentationml/2006/main">
  <p:tag name="AS_UNIQUEID" val="1130"/>
</p:tagLst>
</file>

<file path=ppt/tags/tag260.xml><?xml version="1.0" encoding="utf-8"?>
<p:tagLst xmlns:p="http://schemas.openxmlformats.org/presentationml/2006/main">
  <p:tag name="AS_UNIQUEID" val="1343"/>
</p:tagLst>
</file>

<file path=ppt/tags/tag261.xml><?xml version="1.0" encoding="utf-8"?>
<p:tagLst xmlns:p="http://schemas.openxmlformats.org/presentationml/2006/main">
  <p:tag name="AS_UNIQUEID" val="1344"/>
  <p:tag name="KSO_WM_BEAUTIFY_FLAG" val=""/>
</p:tagLst>
</file>

<file path=ppt/tags/tag262.xml><?xml version="1.0" encoding="utf-8"?>
<p:tagLst xmlns:p="http://schemas.openxmlformats.org/presentationml/2006/main">
  <p:tag name="AS_UNIQUEID" val="1345"/>
</p:tagLst>
</file>

<file path=ppt/tags/tag263.xml><?xml version="1.0" encoding="utf-8"?>
<p:tagLst xmlns:p="http://schemas.openxmlformats.org/presentationml/2006/main">
  <p:tag name="AS_UNIQUEID" val="1346"/>
  <p:tag name="KSO_WM_BEAUTIFY_FLAG" val=""/>
</p:tagLst>
</file>

<file path=ppt/tags/tag264.xml><?xml version="1.0" encoding="utf-8"?>
<p:tagLst xmlns:p="http://schemas.openxmlformats.org/presentationml/2006/main">
  <p:tag name="AS_UNIQUEID" val="1347"/>
  <p:tag name="KSO_WM_BEAUTIFY_FLAG" val=""/>
</p:tagLst>
</file>

<file path=ppt/tags/tag265.xml><?xml version="1.0" encoding="utf-8"?>
<p:tagLst xmlns:p="http://schemas.openxmlformats.org/presentationml/2006/main">
  <p:tag name="AS_UNIQUEID" val="1348"/>
  <p:tag name="KSO_WM_BEAUTIFY_FLAG" val=""/>
</p:tagLst>
</file>

<file path=ppt/tags/tag266.xml><?xml version="1.0" encoding="utf-8"?>
<p:tagLst xmlns:p="http://schemas.openxmlformats.org/presentationml/2006/main">
  <p:tag name="AS_UNIQUEID" val="1349"/>
  <p:tag name="KSO_WM_BEAUTIFY_FLAG" val=""/>
</p:tagLst>
</file>

<file path=ppt/tags/tag267.xml><?xml version="1.0" encoding="utf-8"?>
<p:tagLst xmlns:p="http://schemas.openxmlformats.org/presentationml/2006/main">
  <p:tag name="AS_UNIQUEID" val="1350"/>
  <p:tag name="KSO_WM_MEDIACOVER_FLAG" val="1"/>
  <p:tag name="KSO_WM_UNIT_MEDIACOVER_BTN_STATE" val="1"/>
  <p:tag name="KSO_WM_UNIT_MEDIACOVER_BTNRECT" val="0*0*0*0"/>
</p:tagLst>
</file>

<file path=ppt/tags/tag268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9.xml><?xml version="1.0" encoding="utf-8"?>
<p:tagLst xmlns:p="http://schemas.openxmlformats.org/presentationml/2006/main">
  <p:tag name="AS_UNIQUEID" val="1351"/>
</p:tagLst>
</file>

<file path=ppt/tags/tag27.xml><?xml version="1.0" encoding="utf-8"?>
<p:tagLst xmlns:p="http://schemas.openxmlformats.org/presentationml/2006/main">
  <p:tag name="AS_UNIQUEID" val="1131"/>
</p:tagLst>
</file>

<file path=ppt/tags/tag270.xml><?xml version="1.0" encoding="utf-8"?>
<p:tagLst xmlns:p="http://schemas.openxmlformats.org/presentationml/2006/main">
  <p:tag name="AS_UNIQUEID" val="1352"/>
  <p:tag name="KSO_WM_BEAUTIFY_FLAG" val=""/>
</p:tagLst>
</file>

<file path=ppt/tags/tag271.xml><?xml version="1.0" encoding="utf-8"?>
<p:tagLst xmlns:p="http://schemas.openxmlformats.org/presentationml/2006/main">
  <p:tag name="AS_UNIQUEID" val="1353"/>
  <p:tag name="KSO_WM_BEAUTIFY_FLAG" val=""/>
</p:tagLst>
</file>

<file path=ppt/tags/tag272.xml><?xml version="1.0" encoding="utf-8"?>
<p:tagLst xmlns:p="http://schemas.openxmlformats.org/presentationml/2006/main">
  <p:tag name="AS_UNIQUEID" val="1354"/>
</p:tagLst>
</file>

<file path=ppt/tags/tag273.xml><?xml version="1.0" encoding="utf-8"?>
<p:tagLst xmlns:p="http://schemas.openxmlformats.org/presentationml/2006/main">
  <p:tag name="AS_UNIQUEID" val="1355"/>
  <p:tag name="KSO_WM_BEAUTIFY_FLAG" val=""/>
</p:tagLst>
</file>

<file path=ppt/tags/tag274.xml><?xml version="1.0" encoding="utf-8"?>
<p:tagLst xmlns:p="http://schemas.openxmlformats.org/presentationml/2006/main">
  <p:tag name="AS_UNIQUEID" val="1356"/>
  <p:tag name="KSO_WM_BEAUTIFY_FLAG" val=""/>
</p:tagLst>
</file>

<file path=ppt/tags/tag275.xml><?xml version="1.0" encoding="utf-8"?>
<p:tagLst xmlns:p="http://schemas.openxmlformats.org/presentationml/2006/main">
  <p:tag name="AS_UNIQUEID" val="1357"/>
  <p:tag name="KSO_WM_BEAUTIFY_FLAG" val=""/>
</p:tagLst>
</file>

<file path=ppt/tags/tag276.xml><?xml version="1.0" encoding="utf-8"?>
<p:tagLst xmlns:p="http://schemas.openxmlformats.org/presentationml/2006/main">
  <p:tag name="AS_UNIQUEID" val="1358"/>
  <p:tag name="KSO_WM_BEAUTIFY_FLAG" val=""/>
</p:tagLst>
</file>

<file path=ppt/tags/tag277.xml><?xml version="1.0" encoding="utf-8"?>
<p:tagLst xmlns:p="http://schemas.openxmlformats.org/presentationml/2006/main">
  <p:tag name="AS_UNIQUEID" val="1359"/>
  <p:tag name="KSO_WM_BEAUTIFY_FLAG" val=""/>
</p:tagLst>
</file>

<file path=ppt/tags/tag278.xml><?xml version="1.0" encoding="utf-8"?>
<p:tagLst xmlns:p="http://schemas.openxmlformats.org/presentationml/2006/main">
  <p:tag name="AS_UNIQUEID" val="1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9.xml><?xml version="1.0" encoding="utf-8"?>
<p:tagLst xmlns:p="http://schemas.openxmlformats.org/presentationml/2006/main">
  <p:tag name="AS_UNIQUEID" val="136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.xml><?xml version="1.0" encoding="utf-8"?>
<p:tagLst xmlns:p="http://schemas.openxmlformats.org/presentationml/2006/main">
  <p:tag name="AS_UNIQUEID" val="1132"/>
</p:tagLst>
</file>

<file path=ppt/tags/tag280.xml><?xml version="1.0" encoding="utf-8"?>
<p:tagLst xmlns:p="http://schemas.openxmlformats.org/presentationml/2006/main">
  <p:tag name="AS_UNIQUEID" val="136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1.xml><?xml version="1.0" encoding="utf-8"?>
<p:tagLst xmlns:p="http://schemas.openxmlformats.org/presentationml/2006/main">
  <p:tag name="AS_UNIQUEID" val="136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2.xml><?xml version="1.0" encoding="utf-8"?>
<p:tagLst xmlns:p="http://schemas.openxmlformats.org/presentationml/2006/main">
  <p:tag name="AS_UNIQUEID" val="136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3.xml><?xml version="1.0" encoding="utf-8"?>
<p:tagLst xmlns:p="http://schemas.openxmlformats.org/presentationml/2006/main">
  <p:tag name="AS_UNIQUEID" val="136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4.xml><?xml version="1.0" encoding="utf-8"?>
<p:tagLst xmlns:p="http://schemas.openxmlformats.org/presentationml/2006/main">
  <p:tag name="AS_UNIQUEID" val="136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5.xml><?xml version="1.0" encoding="utf-8"?>
<p:tagLst xmlns:p="http://schemas.openxmlformats.org/presentationml/2006/main">
  <p:tag name="AS_UNIQUEID" val="136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6.xml><?xml version="1.0" encoding="utf-8"?>
<p:tagLst xmlns:p="http://schemas.openxmlformats.org/presentationml/2006/main">
  <p:tag name="AS_UNIQUEID" val="136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7.xml><?xml version="1.0" encoding="utf-8"?>
<p:tagLst xmlns:p="http://schemas.openxmlformats.org/presentationml/2006/main">
  <p:tag name="AS_UNIQUEID" val="136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8.xml><?xml version="1.0" encoding="utf-8"?>
<p:tagLst xmlns:p="http://schemas.openxmlformats.org/presentationml/2006/main">
  <p:tag name="AS_UNIQUEID" val="137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9.xml><?xml version="1.0" encoding="utf-8"?>
<p:tagLst xmlns:p="http://schemas.openxmlformats.org/presentationml/2006/main">
  <p:tag name="AS_UNIQUEID" val="137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.xml><?xml version="1.0" encoding="utf-8"?>
<p:tagLst xmlns:p="http://schemas.openxmlformats.org/presentationml/2006/main">
  <p:tag name="AS_UNIQUEID" val="1133"/>
</p:tagLst>
</file>

<file path=ppt/tags/tag290.xml><?xml version="1.0" encoding="utf-8"?>
<p:tagLst xmlns:p="http://schemas.openxmlformats.org/presentationml/2006/main">
  <p:tag name="AS_UNIQUEID" val="13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1.xml><?xml version="1.0" encoding="utf-8"?>
<p:tagLst xmlns:p="http://schemas.openxmlformats.org/presentationml/2006/main">
  <p:tag name="AS_UNIQUEID" val="137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2.xml><?xml version="1.0" encoding="utf-8"?>
<p:tagLst xmlns:p="http://schemas.openxmlformats.org/presentationml/2006/main">
  <p:tag name="AS_UNIQUEID" val="1374"/>
</p:tagLst>
</file>

<file path=ppt/tags/tag293.xml><?xml version="1.0" encoding="utf-8"?>
<p:tagLst xmlns:p="http://schemas.openxmlformats.org/presentationml/2006/main">
  <p:tag name="AS_UNIQUEID" val="1375"/>
</p:tagLst>
</file>

<file path=ppt/tags/tag294.xml><?xml version="1.0" encoding="utf-8"?>
<p:tagLst xmlns:p="http://schemas.openxmlformats.org/presentationml/2006/main">
  <p:tag name="AS_UNIQUEID" val="1376"/>
  <p:tag name="KSO_WM_BEAUTIFY_FLAG" val=""/>
</p:tagLst>
</file>

<file path=ppt/tags/tag295.xml><?xml version="1.0" encoding="utf-8"?>
<p:tagLst xmlns:p="http://schemas.openxmlformats.org/presentationml/2006/main">
  <p:tag name="AS_UNIQUEID" val="137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6.xml><?xml version="1.0" encoding="utf-8"?>
<p:tagLst xmlns:p="http://schemas.openxmlformats.org/presentationml/2006/main">
  <p:tag name="AS_UNIQUEID" val="137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7.xml><?xml version="1.0" encoding="utf-8"?>
<p:tagLst xmlns:p="http://schemas.openxmlformats.org/presentationml/2006/main">
  <p:tag name="AS_UNIQUEID" val="1379"/>
</p:tagLst>
</file>

<file path=ppt/tags/tag298.xml><?xml version="1.0" encoding="utf-8"?>
<p:tagLst xmlns:p="http://schemas.openxmlformats.org/presentationml/2006/main">
  <p:tag name="AS_UNIQUEID" val="1380"/>
  <p:tag name="KSO_WM_BEAUTIFY_FLAG" val=""/>
</p:tagLst>
</file>

<file path=ppt/tags/tag299.xml><?xml version="1.0" encoding="utf-8"?>
<p:tagLst xmlns:p="http://schemas.openxmlformats.org/presentationml/2006/main">
  <p:tag name="AS_UNIQUEID" val="1381"/>
  <p:tag name="KSO_WM_BEAUTIFY_FLAG" val=""/>
</p:tagLst>
</file>

<file path=ppt/tags/tag3.xml><?xml version="1.0" encoding="utf-8"?>
<p:tagLst xmlns:p="http://schemas.openxmlformats.org/presentationml/2006/main">
  <p:tag name="AS_UNIQUEID" val="1107"/>
</p:tagLst>
</file>

<file path=ppt/tags/tag30.xml><?xml version="1.0" encoding="utf-8"?>
<p:tagLst xmlns:p="http://schemas.openxmlformats.org/presentationml/2006/main">
  <p:tag name="AS_UNIQUEID" val="1134"/>
</p:tagLst>
</file>

<file path=ppt/tags/tag300.xml><?xml version="1.0" encoding="utf-8"?>
<p:tagLst xmlns:p="http://schemas.openxmlformats.org/presentationml/2006/main">
  <p:tag name="AS_UNIQUEID" val="13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1.xml><?xml version="1.0" encoding="utf-8"?>
<p:tagLst xmlns:p="http://schemas.openxmlformats.org/presentationml/2006/main">
  <p:tag name="AS_UNIQUEID" val="138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2.xml><?xml version="1.0" encoding="utf-8"?>
<p:tagLst xmlns:p="http://schemas.openxmlformats.org/presentationml/2006/main">
  <p:tag name="AS_UNIQUEID" val="1384"/>
</p:tagLst>
</file>

<file path=ppt/tags/tag303.xml><?xml version="1.0" encoding="utf-8"?>
<p:tagLst xmlns:p="http://schemas.openxmlformats.org/presentationml/2006/main">
  <p:tag name="AS_UNIQUEID" val="1385"/>
  <p:tag name="KSO_WM_BEAUTIFY_FLAG" val=""/>
</p:tagLst>
</file>

<file path=ppt/tags/tag304.xml><?xml version="1.0" encoding="utf-8"?>
<p:tagLst xmlns:p="http://schemas.openxmlformats.org/presentationml/2006/main">
  <p:tag name="AS_UNIQUEID" val="1386"/>
</p:tagLst>
</file>

<file path=ppt/tags/tag305.xml><?xml version="1.0" encoding="utf-8"?>
<p:tagLst xmlns:p="http://schemas.openxmlformats.org/presentationml/2006/main">
  <p:tag name="AS_UNIQUEID" val="1387"/>
</p:tagLst>
</file>

<file path=ppt/tags/tag30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31.xml><?xml version="1.0" encoding="utf-8"?>
<p:tagLst xmlns:p="http://schemas.openxmlformats.org/presentationml/2006/main">
  <p:tag name="AS_UNIQUEID" val="1135"/>
</p:tagLst>
</file>

<file path=ppt/tags/tag32.xml><?xml version="1.0" encoding="utf-8"?>
<p:tagLst xmlns:p="http://schemas.openxmlformats.org/presentationml/2006/main">
  <p:tag name="AS_UNIQUEID" val="1136"/>
</p:tagLst>
</file>

<file path=ppt/tags/tag33.xml><?xml version="1.0" encoding="utf-8"?>
<p:tagLst xmlns:p="http://schemas.openxmlformats.org/presentationml/2006/main">
  <p:tag name="AS_UNIQUEID" val="1137"/>
</p:tagLst>
</file>

<file path=ppt/tags/tag34.xml><?xml version="1.0" encoding="utf-8"?>
<p:tagLst xmlns:p="http://schemas.openxmlformats.org/presentationml/2006/main">
  <p:tag name="AS_UNIQUEID" val="1138"/>
</p:tagLst>
</file>

<file path=ppt/tags/tag35.xml><?xml version="1.0" encoding="utf-8"?>
<p:tagLst xmlns:p="http://schemas.openxmlformats.org/presentationml/2006/main">
  <p:tag name="AS_UNIQUEID" val="1139"/>
</p:tagLst>
</file>

<file path=ppt/tags/tag36.xml><?xml version="1.0" encoding="utf-8"?>
<p:tagLst xmlns:p="http://schemas.openxmlformats.org/presentationml/2006/main">
  <p:tag name="AS_UNIQUEID" val="1140"/>
</p:tagLst>
</file>

<file path=ppt/tags/tag37.xml><?xml version="1.0" encoding="utf-8"?>
<p:tagLst xmlns:p="http://schemas.openxmlformats.org/presentationml/2006/main">
  <p:tag name="AS_UNIQUEID" val="1141"/>
</p:tagLst>
</file>

<file path=ppt/tags/tag38.xml><?xml version="1.0" encoding="utf-8"?>
<p:tagLst xmlns:p="http://schemas.openxmlformats.org/presentationml/2006/main">
  <p:tag name="AS_UNIQUEID" val="1142"/>
</p:tagLst>
</file>

<file path=ppt/tags/tag39.xml><?xml version="1.0" encoding="utf-8"?>
<p:tagLst xmlns:p="http://schemas.openxmlformats.org/presentationml/2006/main">
  <p:tag name="AS_UNIQUEID" val="1143"/>
</p:tagLst>
</file>

<file path=ppt/tags/tag4.xml><?xml version="1.0" encoding="utf-8"?>
<p:tagLst xmlns:p="http://schemas.openxmlformats.org/presentationml/2006/main">
  <p:tag name="AS_UNIQUEID" val="1108"/>
</p:tagLst>
</file>

<file path=ppt/tags/tag40.xml><?xml version="1.0" encoding="utf-8"?>
<p:tagLst xmlns:p="http://schemas.openxmlformats.org/presentationml/2006/main">
  <p:tag name="AS_UNIQUEID" val="1144"/>
</p:tagLst>
</file>

<file path=ppt/tags/tag41.xml><?xml version="1.0" encoding="utf-8"?>
<p:tagLst xmlns:p="http://schemas.openxmlformats.org/presentationml/2006/main">
  <p:tag name="AS_UNIQUEID" val="1145"/>
</p:tagLst>
</file>

<file path=ppt/tags/tag42.xml><?xml version="1.0" encoding="utf-8"?>
<p:tagLst xmlns:p="http://schemas.openxmlformats.org/presentationml/2006/main">
  <p:tag name="AS_UNIQUEID" val="1146"/>
</p:tagLst>
</file>

<file path=ppt/tags/tag43.xml><?xml version="1.0" encoding="utf-8"?>
<p:tagLst xmlns:p="http://schemas.openxmlformats.org/presentationml/2006/main">
  <p:tag name="AS_UNIQUEID" val="1147"/>
</p:tagLst>
</file>

<file path=ppt/tags/tag44.xml><?xml version="1.0" encoding="utf-8"?>
<p:tagLst xmlns:p="http://schemas.openxmlformats.org/presentationml/2006/main">
  <p:tag name="AS_UNIQUEID" val="1148"/>
</p:tagLst>
</file>

<file path=ppt/tags/tag45.xml><?xml version="1.0" encoding="utf-8"?>
<p:tagLst xmlns:p="http://schemas.openxmlformats.org/presentationml/2006/main">
  <p:tag name="AS_UNIQUEID" val="1149"/>
</p:tagLst>
</file>

<file path=ppt/tags/tag46.xml><?xml version="1.0" encoding="utf-8"?>
<p:tagLst xmlns:p="http://schemas.openxmlformats.org/presentationml/2006/main">
  <p:tag name="AS_UNIQUEID" val="1150"/>
</p:tagLst>
</file>

<file path=ppt/tags/tag47.xml><?xml version="1.0" encoding="utf-8"?>
<p:tagLst xmlns:p="http://schemas.openxmlformats.org/presentationml/2006/main">
  <p:tag name="AS_UNIQUEID" val="1151"/>
</p:tagLst>
</file>

<file path=ppt/tags/tag48.xml><?xml version="1.0" encoding="utf-8"?>
<p:tagLst xmlns:p="http://schemas.openxmlformats.org/presentationml/2006/main">
  <p:tag name="AS_UNIQUEID" val="1152"/>
</p:tagLst>
</file>

<file path=ppt/tags/tag49.xml><?xml version="1.0" encoding="utf-8"?>
<p:tagLst xmlns:p="http://schemas.openxmlformats.org/presentationml/2006/main">
  <p:tag name="AS_UNIQUEID" val="1153"/>
</p:tagLst>
</file>

<file path=ppt/tags/tag5.xml><?xml version="1.0" encoding="utf-8"?>
<p:tagLst xmlns:p="http://schemas.openxmlformats.org/presentationml/2006/main">
  <p:tag name="AS_UNIQUEID" val="1109"/>
</p:tagLst>
</file>

<file path=ppt/tags/tag50.xml><?xml version="1.0" encoding="utf-8"?>
<p:tagLst xmlns:p="http://schemas.openxmlformats.org/presentationml/2006/main">
  <p:tag name="AS_UNIQUEID" val="1154"/>
</p:tagLst>
</file>

<file path=ppt/tags/tag51.xml><?xml version="1.0" encoding="utf-8"?>
<p:tagLst xmlns:p="http://schemas.openxmlformats.org/presentationml/2006/main">
  <p:tag name="AS_UNIQUEID" val="1155"/>
</p:tagLst>
</file>

<file path=ppt/tags/tag52.xml><?xml version="1.0" encoding="utf-8"?>
<p:tagLst xmlns:p="http://schemas.openxmlformats.org/presentationml/2006/main">
  <p:tag name="AS_UNIQUEID" val="1156"/>
</p:tagLst>
</file>

<file path=ppt/tags/tag53.xml><?xml version="1.0" encoding="utf-8"?>
<p:tagLst xmlns:p="http://schemas.openxmlformats.org/presentationml/2006/main">
  <p:tag name="AS_UNIQUEID" val="1157"/>
</p:tagLst>
</file>

<file path=ppt/tags/tag54.xml><?xml version="1.0" encoding="utf-8"?>
<p:tagLst xmlns:p="http://schemas.openxmlformats.org/presentationml/2006/main">
  <p:tag name="AS_UNIQUEID" val="1158"/>
</p:tagLst>
</file>

<file path=ppt/tags/tag55.xml><?xml version="1.0" encoding="utf-8"?>
<p:tagLst xmlns:p="http://schemas.openxmlformats.org/presentationml/2006/main">
  <p:tag name="AS_UNIQUEID" val="1159"/>
</p:tagLst>
</file>

<file path=ppt/tags/tag56.xml><?xml version="1.0" encoding="utf-8"?>
<p:tagLst xmlns:p="http://schemas.openxmlformats.org/presentationml/2006/main">
  <p:tag name="AS_UNIQUEID" val="1160"/>
</p:tagLst>
</file>

<file path=ppt/tags/tag57.xml><?xml version="1.0" encoding="utf-8"?>
<p:tagLst xmlns:p="http://schemas.openxmlformats.org/presentationml/2006/main">
  <p:tag name="AS_UNIQUEID" val="1161"/>
</p:tagLst>
</file>

<file path=ppt/tags/tag58.xml><?xml version="1.0" encoding="utf-8"?>
<p:tagLst xmlns:p="http://schemas.openxmlformats.org/presentationml/2006/main">
  <p:tag name="AS_UNIQUEID" val="1162"/>
</p:tagLst>
</file>

<file path=ppt/tags/tag59.xml><?xml version="1.0" encoding="utf-8"?>
<p:tagLst xmlns:p="http://schemas.openxmlformats.org/presentationml/2006/main">
  <p:tag name="AS_UNIQUEID" val="1163"/>
</p:tagLst>
</file>

<file path=ppt/tags/tag6.xml><?xml version="1.0" encoding="utf-8"?>
<p:tagLst xmlns:p="http://schemas.openxmlformats.org/presentationml/2006/main">
  <p:tag name="AS_UNIQUEID" val="1110"/>
</p:tagLst>
</file>

<file path=ppt/tags/tag60.xml><?xml version="1.0" encoding="utf-8"?>
<p:tagLst xmlns:p="http://schemas.openxmlformats.org/presentationml/2006/main">
  <p:tag name="AS_UNIQUEID" val="1164"/>
</p:tagLst>
</file>

<file path=ppt/tags/tag61.xml><?xml version="1.0" encoding="utf-8"?>
<p:tagLst xmlns:p="http://schemas.openxmlformats.org/presentationml/2006/main">
  <p:tag name="AS_UNIQUEID" val="1165"/>
</p:tagLst>
</file>

<file path=ppt/tags/tag62.xml><?xml version="1.0" encoding="utf-8"?>
<p:tagLst xmlns:p="http://schemas.openxmlformats.org/presentationml/2006/main">
  <p:tag name="AS_UNIQUEID" val="1166"/>
</p:tagLst>
</file>

<file path=ppt/tags/tag63.xml><?xml version="1.0" encoding="utf-8"?>
<p:tagLst xmlns:p="http://schemas.openxmlformats.org/presentationml/2006/main">
  <p:tag name="AS_UNIQUEID" val="1167"/>
  <p:tag name="KSO_WM_BEAUTIFY_FLAG" val=""/>
</p:tagLst>
</file>

<file path=ppt/tags/tag64.xml><?xml version="1.0" encoding="utf-8"?>
<p:tagLst xmlns:p="http://schemas.openxmlformats.org/presentationml/2006/main">
  <p:tag name="AS_UNIQUEID" val="1168"/>
</p:tagLst>
</file>

<file path=ppt/tags/tag65.xml><?xml version="1.0" encoding="utf-8"?>
<p:tagLst xmlns:p="http://schemas.openxmlformats.org/presentationml/2006/main">
  <p:tag name="AS_UNIQUEID" val="1169"/>
  <p:tag name="KSO_WM_BEAUTIFY_FLAG" val=""/>
</p:tagLst>
</file>

<file path=ppt/tags/tag66.xml><?xml version="1.0" encoding="utf-8"?>
<p:tagLst xmlns:p="http://schemas.openxmlformats.org/presentationml/2006/main">
  <p:tag name="AS_UNIQUEID" val="1170"/>
</p:tagLst>
</file>

<file path=ppt/tags/tag67.xml><?xml version="1.0" encoding="utf-8"?>
<p:tagLst xmlns:p="http://schemas.openxmlformats.org/presentationml/2006/main">
  <p:tag name="AS_UNIQUEID" val="1171"/>
  <p:tag name="KSO_WM_BEAUTIFY_FLAG" val=""/>
</p:tagLst>
</file>

<file path=ppt/tags/tag68.xml><?xml version="1.0" encoding="utf-8"?>
<p:tagLst xmlns:p="http://schemas.openxmlformats.org/presentationml/2006/main">
  <p:tag name="AS_UNIQUEID" val="1172"/>
  <p:tag name="KSO_WM_BEAUTIFY_FLAG" val=""/>
</p:tagLst>
</file>

<file path=ppt/tags/tag69.xml><?xml version="1.0" encoding="utf-8"?>
<p:tagLst xmlns:p="http://schemas.openxmlformats.org/presentationml/2006/main">
  <p:tag name="AS_UNIQUEID" val="1173"/>
</p:tagLst>
</file>

<file path=ppt/tags/tag7.xml><?xml version="1.0" encoding="utf-8"?>
<p:tagLst xmlns:p="http://schemas.openxmlformats.org/presentationml/2006/main">
  <p:tag name="AS_UNIQUEID" val="1111"/>
</p:tagLst>
</file>

<file path=ppt/tags/tag70.xml><?xml version="1.0" encoding="utf-8"?>
<p:tagLst xmlns:p="http://schemas.openxmlformats.org/presentationml/2006/main">
  <p:tag name="AS_UNIQUEID" val="1174"/>
  <p:tag name="KSO_WM_BEAUTIFY_FLAG" val=""/>
</p:tagLst>
</file>

<file path=ppt/tags/tag71.xml><?xml version="1.0" encoding="utf-8"?>
<p:tagLst xmlns:p="http://schemas.openxmlformats.org/presentationml/2006/main">
  <p:tag name="AS_UNIQUEID" val="1175"/>
</p:tagLst>
</file>

<file path=ppt/tags/tag72.xml><?xml version="1.0" encoding="utf-8"?>
<p:tagLst xmlns:p="http://schemas.openxmlformats.org/presentationml/2006/main">
  <p:tag name="AS_UNIQUEID" val="1176"/>
  <p:tag name="KSO_WM_BEAUTIFY_FLAG" val=""/>
</p:tagLst>
</file>

<file path=ppt/tags/tag73.xml><?xml version="1.0" encoding="utf-8"?>
<p:tagLst xmlns:p="http://schemas.openxmlformats.org/presentationml/2006/main">
  <p:tag name="AS_UNIQUEID" val="1177"/>
  <p:tag name="KSO_WM_BEAUTIFY_FLAG" val=""/>
</p:tagLst>
</file>

<file path=ppt/tags/tag74.xml><?xml version="1.0" encoding="utf-8"?>
<p:tagLst xmlns:p="http://schemas.openxmlformats.org/presentationml/2006/main">
  <p:tag name="AS_UNIQUEID" val="1178"/>
</p:tagLst>
</file>

<file path=ppt/tags/tag75.xml><?xml version="1.0" encoding="utf-8"?>
<p:tagLst xmlns:p="http://schemas.openxmlformats.org/presentationml/2006/main">
  <p:tag name="AS_UNIQUEID" val="1179"/>
  <p:tag name="KSO_WM_BEAUTIFY_FLAG" val=""/>
</p:tagLst>
</file>

<file path=ppt/tags/tag76.xml><?xml version="1.0" encoding="utf-8"?>
<p:tagLst xmlns:p="http://schemas.openxmlformats.org/presentationml/2006/main">
  <p:tag name="AS_UNIQUEID" val="1180"/>
</p:tagLst>
</file>

<file path=ppt/tags/tag77.xml><?xml version="1.0" encoding="utf-8"?>
<p:tagLst xmlns:p="http://schemas.openxmlformats.org/presentationml/2006/main">
  <p:tag name="AS_UNIQUEID" val="1181"/>
  <p:tag name="KSO_WM_BEAUTIFY_FLAG" val=""/>
</p:tagLst>
</file>

<file path=ppt/tags/tag78.xml><?xml version="1.0" encoding="utf-8"?>
<p:tagLst xmlns:p="http://schemas.openxmlformats.org/presentationml/2006/main">
  <p:tag name="AS_UNIQUEID" val="1182"/>
  <p:tag name="KSO_WM_BEAUTIFY_FLAG" val=""/>
</p:tagLst>
</file>

<file path=ppt/tags/tag79.xml><?xml version="1.0" encoding="utf-8"?>
<p:tagLst xmlns:p="http://schemas.openxmlformats.org/presentationml/2006/main">
  <p:tag name="AS_UNIQUEID" val="1183"/>
</p:tagLst>
</file>

<file path=ppt/tags/tag8.xml><?xml version="1.0" encoding="utf-8"?>
<p:tagLst xmlns:p="http://schemas.openxmlformats.org/presentationml/2006/main">
  <p:tag name="AS_UNIQUEID" val="1112"/>
</p:tagLst>
</file>

<file path=ppt/tags/tag80.xml><?xml version="1.0" encoding="utf-8"?>
<p:tagLst xmlns:p="http://schemas.openxmlformats.org/presentationml/2006/main">
  <p:tag name="AS_UNIQUEID" val="1184"/>
  <p:tag name="KSO_WM_BEAUTIFY_FLAG" val=""/>
</p:tagLst>
</file>

<file path=ppt/tags/tag81.xml><?xml version="1.0" encoding="utf-8"?>
<p:tagLst xmlns:p="http://schemas.openxmlformats.org/presentationml/2006/main">
  <p:tag name="AS_UNIQUEID" val="1185"/>
</p:tagLst>
</file>

<file path=ppt/tags/tag82.xml><?xml version="1.0" encoding="utf-8"?>
<p:tagLst xmlns:p="http://schemas.openxmlformats.org/presentationml/2006/main">
  <p:tag name="AS_UNIQUEID" val="1186"/>
  <p:tag name="KSO_WM_BEAUTIFY_FLAG" val=""/>
</p:tagLst>
</file>

<file path=ppt/tags/tag83.xml><?xml version="1.0" encoding="utf-8"?>
<p:tagLst xmlns:p="http://schemas.openxmlformats.org/presentationml/2006/main">
  <p:tag name="AS_UNIQUEID" val="1187"/>
  <p:tag name="KSO_WM_BEAUTIFY_FLAG" val=""/>
</p:tagLst>
</file>

<file path=ppt/tags/tag84.xml><?xml version="1.0" encoding="utf-8"?>
<p:tagLst xmlns:p="http://schemas.openxmlformats.org/presentationml/2006/main">
  <p:tag name="AS_UNIQUEID" val="118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5.xml><?xml version="1.0" encoding="utf-8"?>
<p:tagLst xmlns:p="http://schemas.openxmlformats.org/presentationml/2006/main">
  <p:tag name="AS_UNIQUEID" val="1189"/>
</p:tagLst>
</file>

<file path=ppt/tags/tag86.xml><?xml version="1.0" encoding="utf-8"?>
<p:tagLst xmlns:p="http://schemas.openxmlformats.org/presentationml/2006/main">
  <p:tag name="AS_UNIQUEID" val="1190"/>
</p:tagLst>
</file>

<file path=ppt/tags/tag87.xml><?xml version="1.0" encoding="utf-8"?>
<p:tagLst xmlns:p="http://schemas.openxmlformats.org/presentationml/2006/main">
  <p:tag name="AS_UNIQUEID" val="1191"/>
  <p:tag name="KSO_WM_BEAUTIFY_FLAG" val=""/>
</p:tagLst>
</file>

<file path=ppt/tags/tag88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9.xml><?xml version="1.0" encoding="utf-8"?>
<p:tagLst xmlns:p="http://schemas.openxmlformats.org/presentationml/2006/main">
  <p:tag name="AS_UNIQUEID" val="1192"/>
</p:tagLst>
</file>

<file path=ppt/tags/tag9.xml><?xml version="1.0" encoding="utf-8"?>
<p:tagLst xmlns:p="http://schemas.openxmlformats.org/presentationml/2006/main">
  <p:tag name="AS_UNIQUEID" val="1113"/>
</p:tagLst>
</file>

<file path=ppt/tags/tag90.xml><?xml version="1.0" encoding="utf-8"?>
<p:tagLst xmlns:p="http://schemas.openxmlformats.org/presentationml/2006/main">
  <p:tag name="AS_UNIQUEID" val="1193"/>
  <p:tag name="KSO_WM_BEAUTIFY_FLAG" val=""/>
</p:tagLst>
</file>

<file path=ppt/tags/tag91.xml><?xml version="1.0" encoding="utf-8"?>
<p:tagLst xmlns:p="http://schemas.openxmlformats.org/presentationml/2006/main">
  <p:tag name="AS_UNIQUEID" val="1194"/>
</p:tagLst>
</file>

<file path=ppt/tags/tag92.xml><?xml version="1.0" encoding="utf-8"?>
<p:tagLst xmlns:p="http://schemas.openxmlformats.org/presentationml/2006/main">
  <p:tag name="AS_UNIQUEID" val="1195"/>
  <p:tag name="KSO_WM_BEAUTIFY_FLAG" val=""/>
</p:tagLst>
</file>

<file path=ppt/tags/tag93.xml><?xml version="1.0" encoding="utf-8"?>
<p:tagLst xmlns:p="http://schemas.openxmlformats.org/presentationml/2006/main">
  <p:tag name="AS_UNIQUEID" val="1196"/>
  <p:tag name="KSO_WM_BEAUTIFY_FLAG" val=""/>
</p:tagLst>
</file>

<file path=ppt/tags/tag94.xml><?xml version="1.0" encoding="utf-8"?>
<p:tagLst xmlns:p="http://schemas.openxmlformats.org/presentationml/2006/main">
  <p:tag name="AS_UNIQUEID" val="1197"/>
</p:tagLst>
</file>

<file path=ppt/tags/tag95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6.xml><?xml version="1.0" encoding="utf-8"?>
<p:tagLst xmlns:p="http://schemas.openxmlformats.org/presentationml/2006/main">
  <p:tag name="AS_UNIQUEID" val="119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7.xml><?xml version="1.0" encoding="utf-8"?>
<p:tagLst xmlns:p="http://schemas.openxmlformats.org/presentationml/2006/main">
  <p:tag name="AS_UNIQUEID" val="119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8.xml><?xml version="1.0" encoding="utf-8"?>
<p:tagLst xmlns:p="http://schemas.openxmlformats.org/presentationml/2006/main">
  <p:tag name="AS_UNIQUEID" val="120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9.xml><?xml version="1.0" encoding="utf-8"?>
<p:tagLst xmlns:p="http://schemas.openxmlformats.org/presentationml/2006/main">
  <p:tag name="AS_UNIQUEID" val="1201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104</Paragraphs>
  <Slides>17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2024-08-18T16:40:29Z</cp:lastPrinted>
  <dcterms:created xsi:type="dcterms:W3CDTF">2024-08-18T16:40:29Z</dcterms:created>
  <dcterms:modified xsi:type="dcterms:W3CDTF">2024-08-18T08:40:29Z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