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heme/theme5.xml" ContentType="application/vnd.openxmlformats-officedocument.theme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2.xml" ContentType="application/vnd.openxmlformats-officedocument.presentationml.tags+xml"/>
  <Override PartName="/ppt/tags/tag564.xml" ContentType="application/vnd.openxmlformats-officedocument.presentationml.tags+xml"/>
  <Override PartName="/ppt/tags/tag566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561.xml" ContentType="application/vnd.openxmlformats-officedocument.presentationml.tags+xml"/>
  <Override PartName="/ppt/tags/tag563.xml" ContentType="application/vnd.openxmlformats-officedocument.presentationml.tags+xml"/>
  <Override PartName="/ppt/tags/tag565.xml" ContentType="application/vnd.openxmlformats-officedocument.presentationml.tags+xml"/>
  <Override PartName="/ppt/tags/tag567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  <p:sldMasterId id="2147483912" r:id="rId2"/>
    <p:sldMasterId id="2147483936" r:id="rId3"/>
    <p:sldMasterId id="2147483948" r:id="rId4"/>
  </p:sldMasterIdLst>
  <p:notesMasterIdLst>
    <p:notesMasterId r:id="rId47"/>
  </p:notesMasterIdLst>
  <p:sldIdLst>
    <p:sldId id="937" r:id="rId5"/>
    <p:sldId id="396" r:id="rId6"/>
    <p:sldId id="403" r:id="rId7"/>
    <p:sldId id="404" r:id="rId8"/>
    <p:sldId id="414" r:id="rId9"/>
    <p:sldId id="936" r:id="rId10"/>
    <p:sldId id="395" r:id="rId11"/>
    <p:sldId id="935" r:id="rId12"/>
    <p:sldId id="394" r:id="rId13"/>
    <p:sldId id="938" r:id="rId14"/>
    <p:sldId id="314" r:id="rId15"/>
    <p:sldId id="397" r:id="rId16"/>
    <p:sldId id="408" r:id="rId17"/>
    <p:sldId id="409" r:id="rId18"/>
    <p:sldId id="942" r:id="rId19"/>
    <p:sldId id="847" r:id="rId20"/>
    <p:sldId id="312" r:id="rId21"/>
    <p:sldId id="313" r:id="rId22"/>
    <p:sldId id="931" r:id="rId23"/>
    <p:sldId id="932" r:id="rId24"/>
    <p:sldId id="407" r:id="rId25"/>
    <p:sldId id="930" r:id="rId26"/>
    <p:sldId id="929" r:id="rId27"/>
    <p:sldId id="933" r:id="rId28"/>
    <p:sldId id="400" r:id="rId29"/>
    <p:sldId id="399" r:id="rId30"/>
    <p:sldId id="401" r:id="rId31"/>
    <p:sldId id="402" r:id="rId32"/>
    <p:sldId id="943" r:id="rId33"/>
    <p:sldId id="944" r:id="rId34"/>
    <p:sldId id="939" r:id="rId35"/>
    <p:sldId id="318" r:id="rId36"/>
    <p:sldId id="417" r:id="rId37"/>
    <p:sldId id="418" r:id="rId38"/>
    <p:sldId id="412" r:id="rId39"/>
    <p:sldId id="419" r:id="rId40"/>
    <p:sldId id="715" r:id="rId41"/>
    <p:sldId id="945" r:id="rId42"/>
    <p:sldId id="946" r:id="rId43"/>
    <p:sldId id="954" r:id="rId44"/>
    <p:sldId id="950" r:id="rId45"/>
    <p:sldId id="949" r:id="rId46"/>
  </p:sldIdLst>
  <p:sldSz cx="12192000" cy="6858000"/>
  <p:notesSz cx="6858000" cy="9144000"/>
  <p:custDataLst>
    <p:tags r:id="rId48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286" autoAdjust="0"/>
    <p:restoredTop sz="94660"/>
  </p:normalViewPr>
  <p:slideViewPr>
    <p:cSldViewPr>
      <p:cViewPr varScale="1">
        <p:scale>
          <a:sx n="80" d="100"/>
          <a:sy n="80" d="100"/>
        </p:scale>
        <p:origin x="53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45003" cy="45003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gs" Target="tags/tag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 sci" userId="49ae2bbd3020a361" providerId="LiveId" clId="{83976B42-F363-45C5-BF67-8C4B66548DC9}"/>
    <pc:docChg chg="delSld modSld">
      <pc:chgData name="man sci" userId="49ae2bbd3020a361" providerId="LiveId" clId="{83976B42-F363-45C5-BF67-8C4B66548DC9}" dt="2025-03-24T08:22:43.336" v="2" actId="47"/>
      <pc:docMkLst>
        <pc:docMk/>
      </pc:docMkLst>
      <pc:sldChg chg="modSp del mod">
        <pc:chgData name="man sci" userId="49ae2bbd3020a361" providerId="LiveId" clId="{83976B42-F363-45C5-BF67-8C4B66548DC9}" dt="2025-03-24T08:22:43.336" v="2" actId="47"/>
        <pc:sldMkLst>
          <pc:docMk/>
          <pc:sldMk cId="1761699137" sldId="948"/>
        </pc:sldMkLst>
      </pc:sldChg>
    </pc:docChg>
  </pc:docChgLst>
  <pc:docChgLst>
    <pc:chgData name="man sci" userId="49ae2bbd3020a361" providerId="LiveId" clId="{CFD0B0DE-CAE5-41C4-AEA5-5E012CB95A5B}"/>
    <pc:docChg chg="undo custSel modSld">
      <pc:chgData name="man sci" userId="49ae2bbd3020a361" providerId="LiveId" clId="{CFD0B0DE-CAE5-41C4-AEA5-5E012CB95A5B}" dt="2025-06-04T02:13:11.540" v="58" actId="1076"/>
      <pc:docMkLst>
        <pc:docMk/>
      </pc:docMkLst>
      <pc:sldChg chg="addSp delSp modSp mod">
        <pc:chgData name="man sci" userId="49ae2bbd3020a361" providerId="LiveId" clId="{CFD0B0DE-CAE5-41C4-AEA5-5E012CB95A5B}" dt="2025-06-04T02:12:40.520" v="50" actId="1076"/>
        <pc:sldMkLst>
          <pc:docMk/>
          <pc:sldMk cId="4274680539" sldId="401"/>
        </pc:sldMkLst>
      </pc:sldChg>
      <pc:sldChg chg="addSp delSp modSp mod modAnim">
        <pc:chgData name="man sci" userId="49ae2bbd3020a361" providerId="LiveId" clId="{CFD0B0DE-CAE5-41C4-AEA5-5E012CB95A5B}" dt="2025-06-04T02:07:05.271" v="15" actId="1076"/>
        <pc:sldMkLst>
          <pc:docMk/>
          <pc:sldMk cId="3839440588" sldId="407"/>
        </pc:sldMkLst>
      </pc:sldChg>
      <pc:sldChg chg="addSp delSp modSp mod">
        <pc:chgData name="man sci" userId="49ae2bbd3020a361" providerId="LiveId" clId="{CFD0B0DE-CAE5-41C4-AEA5-5E012CB95A5B}" dt="2025-06-04T02:10:20.595" v="44" actId="1076"/>
        <pc:sldMkLst>
          <pc:docMk/>
          <pc:sldMk cId="2242171256" sldId="715"/>
        </pc:sldMkLst>
      </pc:sldChg>
      <pc:sldChg chg="addSp delSp modSp mod modAnim">
        <pc:chgData name="man sci" userId="49ae2bbd3020a361" providerId="LiveId" clId="{CFD0B0DE-CAE5-41C4-AEA5-5E012CB95A5B}" dt="2025-06-04T02:09:03.359" v="29" actId="1036"/>
        <pc:sldMkLst>
          <pc:docMk/>
          <pc:sldMk cId="3327210479" sldId="930"/>
        </pc:sldMkLst>
      </pc:sldChg>
      <pc:sldChg chg="addSp delSp modSp mod">
        <pc:chgData name="man sci" userId="49ae2bbd3020a361" providerId="LiveId" clId="{CFD0B0DE-CAE5-41C4-AEA5-5E012CB95A5B}" dt="2025-06-04T02:13:02.043" v="55" actId="1076"/>
        <pc:sldMkLst>
          <pc:docMk/>
          <pc:sldMk cId="45114167" sldId="943"/>
        </pc:sldMkLst>
      </pc:sldChg>
      <pc:sldChg chg="addSp delSp modSp mod">
        <pc:chgData name="man sci" userId="49ae2bbd3020a361" providerId="LiveId" clId="{CFD0B0DE-CAE5-41C4-AEA5-5E012CB95A5B}" dt="2025-06-04T02:13:11.540" v="58" actId="1076"/>
        <pc:sldMkLst>
          <pc:docMk/>
          <pc:sldMk cId="2917259066" sldId="944"/>
        </pc:sldMkLst>
      </pc:sldChg>
    </pc:docChg>
  </pc:docChgLst>
  <pc:docChgLst>
    <pc:chgData name="man sci" userId="49ae2bbd3020a361" providerId="LiveId" clId="{F2C30550-AF8B-4A12-8A08-7F456F960B0D}"/>
    <pc:docChg chg="addSld modSld">
      <pc:chgData name="man sci" userId="49ae2bbd3020a361" providerId="LiveId" clId="{F2C30550-AF8B-4A12-8A08-7F456F960B0D}" dt="2025-08-06T03:23:16.661" v="0"/>
      <pc:docMkLst>
        <pc:docMk/>
      </pc:docMkLst>
      <pc:sldChg chg="add">
        <pc:chgData name="man sci" userId="49ae2bbd3020a361" providerId="LiveId" clId="{F2C30550-AF8B-4A12-8A08-7F456F960B0D}" dt="2025-08-06T03:23:16.661" v="0"/>
        <pc:sldMkLst>
          <pc:docMk/>
          <pc:sldMk cId="1958774835" sldId="940"/>
        </pc:sldMkLst>
      </pc:sldChg>
      <pc:sldChg chg="add">
        <pc:chgData name="man sci" userId="49ae2bbd3020a361" providerId="LiveId" clId="{F2C30550-AF8B-4A12-8A08-7F456F960B0D}" dt="2025-08-06T03:23:16.661" v="0"/>
        <pc:sldMkLst>
          <pc:docMk/>
          <pc:sldMk cId="1673023965" sldId="955"/>
        </pc:sldMkLst>
      </pc:sldChg>
    </pc:docChg>
  </pc:docChgLst>
  <pc:docChgLst>
    <pc:chgData name="man sci" userId="49ae2bbd3020a361" providerId="LiveId" clId="{C024A91E-726F-446B-855C-A61CCFBA434A}"/>
    <pc:docChg chg="custSel addSld delSld modSld sldOrd">
      <pc:chgData name="man sci" userId="49ae2bbd3020a361" providerId="LiveId" clId="{C024A91E-726F-446B-855C-A61CCFBA434A}" dt="2024-10-18T08:11:26.182" v="381" actId="2711"/>
      <pc:docMkLst>
        <pc:docMk/>
      </pc:docMkLst>
      <pc:sldChg chg="del ord setBg">
        <pc:chgData name="man sci" userId="49ae2bbd3020a361" providerId="LiveId" clId="{C024A91E-726F-446B-855C-A61CCFBA434A}" dt="2024-10-10T03:22:22.214" v="364" actId="47"/>
        <pc:sldMkLst>
          <pc:docMk/>
          <pc:sldMk cId="1663137319" sldId="295"/>
        </pc:sldMkLst>
      </pc:sldChg>
      <pc:sldChg chg="setBg">
        <pc:chgData name="man sci" userId="49ae2bbd3020a361" providerId="LiveId" clId="{C024A91E-726F-446B-855C-A61CCFBA434A}" dt="2024-09-25T02:24:34.315" v="0"/>
        <pc:sldMkLst>
          <pc:docMk/>
          <pc:sldMk cId="0" sldId="309"/>
        </pc:sldMkLst>
      </pc:sldChg>
      <pc:sldChg chg="setBg">
        <pc:chgData name="man sci" userId="49ae2bbd3020a361" providerId="LiveId" clId="{C024A91E-726F-446B-855C-A61CCFBA434A}" dt="2024-09-25T02:24:34.315" v="0"/>
        <pc:sldMkLst>
          <pc:docMk/>
          <pc:sldMk cId="0" sldId="312"/>
        </pc:sldMkLst>
      </pc:sldChg>
      <pc:sldChg chg="setBg">
        <pc:chgData name="man sci" userId="49ae2bbd3020a361" providerId="LiveId" clId="{C024A91E-726F-446B-855C-A61CCFBA434A}" dt="2024-09-25T02:24:34.315" v="0"/>
        <pc:sldMkLst>
          <pc:docMk/>
          <pc:sldMk cId="0" sldId="313"/>
        </pc:sldMkLst>
      </pc:sldChg>
      <pc:sldChg chg="addSp delSp modSp mod ord setBg modAnim">
        <pc:chgData name="man sci" userId="49ae2bbd3020a361" providerId="LiveId" clId="{C024A91E-726F-446B-855C-A61CCFBA434A}" dt="2024-10-15T07:31:38.010" v="372" actId="1036"/>
        <pc:sldMkLst>
          <pc:docMk/>
          <pc:sldMk cId="0" sldId="314"/>
        </pc:sldMkLst>
      </pc:sldChg>
      <pc:sldChg chg="del setBg">
        <pc:chgData name="man sci" userId="49ae2bbd3020a361" providerId="LiveId" clId="{C024A91E-726F-446B-855C-A61CCFBA434A}" dt="2024-09-29T01:19:20.401" v="198" actId="47"/>
        <pc:sldMkLst>
          <pc:docMk/>
          <pc:sldMk cId="0" sldId="316"/>
        </pc:sldMkLst>
      </pc:sldChg>
      <pc:sldChg chg="del setBg">
        <pc:chgData name="man sci" userId="49ae2bbd3020a361" providerId="LiveId" clId="{C024A91E-726F-446B-855C-A61CCFBA434A}" dt="2024-10-10T03:22:22.214" v="364" actId="47"/>
        <pc:sldMkLst>
          <pc:docMk/>
          <pc:sldMk cId="44454340" sldId="317"/>
        </pc:sldMkLst>
      </pc:sldChg>
      <pc:sldChg chg="setBg">
        <pc:chgData name="man sci" userId="49ae2bbd3020a361" providerId="LiveId" clId="{C024A91E-726F-446B-855C-A61CCFBA434A}" dt="2024-09-25T02:24:34.315" v="0"/>
        <pc:sldMkLst>
          <pc:docMk/>
          <pc:sldMk cId="0" sldId="318"/>
        </pc:sldMkLst>
      </pc:sldChg>
      <pc:sldChg chg="modSp mod setBg">
        <pc:chgData name="man sci" userId="49ae2bbd3020a361" providerId="LiveId" clId="{C024A91E-726F-446B-855C-A61CCFBA434A}" dt="2024-09-27T06:59:27.968" v="45"/>
        <pc:sldMkLst>
          <pc:docMk/>
          <pc:sldMk cId="3774043480" sldId="394"/>
        </pc:sldMkLst>
      </pc:sldChg>
      <pc:sldChg chg="modSp setBg">
        <pc:chgData name="man sci" userId="49ae2bbd3020a361" providerId="LiveId" clId="{C024A91E-726F-446B-855C-A61CCFBA434A}" dt="2024-09-27T06:59:18.715" v="38"/>
        <pc:sldMkLst>
          <pc:docMk/>
          <pc:sldMk cId="73294510" sldId="395"/>
        </pc:sldMkLst>
      </pc:sldChg>
      <pc:sldChg chg="setBg">
        <pc:chgData name="man sci" userId="49ae2bbd3020a361" providerId="LiveId" clId="{C024A91E-726F-446B-855C-A61CCFBA434A}" dt="2024-09-25T02:24:34.315" v="0"/>
        <pc:sldMkLst>
          <pc:docMk/>
          <pc:sldMk cId="1995236642" sldId="396"/>
        </pc:sldMkLst>
      </pc:sldChg>
      <pc:sldChg chg="setBg">
        <pc:chgData name="man sci" userId="49ae2bbd3020a361" providerId="LiveId" clId="{C024A91E-726F-446B-855C-A61CCFBA434A}" dt="2024-09-25T02:24:34.315" v="0"/>
        <pc:sldMkLst>
          <pc:docMk/>
          <pc:sldMk cId="1447996589" sldId="397"/>
        </pc:sldMkLst>
      </pc:sldChg>
      <pc:sldChg chg="setBg">
        <pc:chgData name="man sci" userId="49ae2bbd3020a361" providerId="LiveId" clId="{C024A91E-726F-446B-855C-A61CCFBA434A}" dt="2024-09-25T02:24:34.315" v="0"/>
        <pc:sldMkLst>
          <pc:docMk/>
          <pc:sldMk cId="1805965561" sldId="399"/>
        </pc:sldMkLst>
      </pc:sldChg>
      <pc:sldChg chg="setBg">
        <pc:chgData name="man sci" userId="49ae2bbd3020a361" providerId="LiveId" clId="{C024A91E-726F-446B-855C-A61CCFBA434A}" dt="2024-09-25T02:24:34.315" v="0"/>
        <pc:sldMkLst>
          <pc:docMk/>
          <pc:sldMk cId="3890455936" sldId="400"/>
        </pc:sldMkLst>
      </pc:sldChg>
      <pc:sldChg chg="setBg">
        <pc:chgData name="man sci" userId="49ae2bbd3020a361" providerId="LiveId" clId="{C024A91E-726F-446B-855C-A61CCFBA434A}" dt="2024-09-25T02:24:34.315" v="0"/>
        <pc:sldMkLst>
          <pc:docMk/>
          <pc:sldMk cId="4274680539" sldId="401"/>
        </pc:sldMkLst>
      </pc:sldChg>
      <pc:sldChg chg="setBg">
        <pc:chgData name="man sci" userId="49ae2bbd3020a361" providerId="LiveId" clId="{C024A91E-726F-446B-855C-A61CCFBA434A}" dt="2024-09-25T02:24:34.315" v="0"/>
        <pc:sldMkLst>
          <pc:docMk/>
          <pc:sldMk cId="1563092697" sldId="402"/>
        </pc:sldMkLst>
      </pc:sldChg>
      <pc:sldChg chg="setBg">
        <pc:chgData name="man sci" userId="49ae2bbd3020a361" providerId="LiveId" clId="{C024A91E-726F-446B-855C-A61CCFBA434A}" dt="2024-09-25T02:24:34.315" v="0"/>
        <pc:sldMkLst>
          <pc:docMk/>
          <pc:sldMk cId="726601998" sldId="403"/>
        </pc:sldMkLst>
      </pc:sldChg>
      <pc:sldChg chg="setBg">
        <pc:chgData name="man sci" userId="49ae2bbd3020a361" providerId="LiveId" clId="{C024A91E-726F-446B-855C-A61CCFBA434A}" dt="2024-09-25T02:24:34.315" v="0"/>
        <pc:sldMkLst>
          <pc:docMk/>
          <pc:sldMk cId="275978512" sldId="404"/>
        </pc:sldMkLst>
      </pc:sldChg>
      <pc:sldChg chg="setBg">
        <pc:chgData name="man sci" userId="49ae2bbd3020a361" providerId="LiveId" clId="{C024A91E-726F-446B-855C-A61CCFBA434A}" dt="2024-09-25T02:24:34.315" v="0"/>
        <pc:sldMkLst>
          <pc:docMk/>
          <pc:sldMk cId="3839440588" sldId="407"/>
        </pc:sldMkLst>
      </pc:sldChg>
      <pc:sldChg chg="ord setBg">
        <pc:chgData name="man sci" userId="49ae2bbd3020a361" providerId="LiveId" clId="{C024A91E-726F-446B-855C-A61CCFBA434A}" dt="2024-09-27T06:58:08.890" v="29"/>
        <pc:sldMkLst>
          <pc:docMk/>
          <pc:sldMk cId="1505842026" sldId="408"/>
        </pc:sldMkLst>
      </pc:sldChg>
      <pc:sldChg chg="ord setBg">
        <pc:chgData name="man sci" userId="49ae2bbd3020a361" providerId="LiveId" clId="{C024A91E-726F-446B-855C-A61CCFBA434A}" dt="2024-09-27T06:58:08.890" v="29"/>
        <pc:sldMkLst>
          <pc:docMk/>
          <pc:sldMk cId="818967469" sldId="409"/>
        </pc:sldMkLst>
      </pc:sldChg>
      <pc:sldChg chg="addSp delSp modSp mod setBg delAnim modAnim">
        <pc:chgData name="man sci" userId="49ae2bbd3020a361" providerId="LiveId" clId="{C024A91E-726F-446B-855C-A61CCFBA434A}" dt="2024-10-09T00:55:21.660" v="357" actId="207"/>
        <pc:sldMkLst>
          <pc:docMk/>
          <pc:sldMk cId="3344862878" sldId="412"/>
        </pc:sldMkLst>
      </pc:sldChg>
      <pc:sldChg chg="setBg">
        <pc:chgData name="man sci" userId="49ae2bbd3020a361" providerId="LiveId" clId="{C024A91E-726F-446B-855C-A61CCFBA434A}" dt="2024-09-25T02:24:34.315" v="0"/>
        <pc:sldMkLst>
          <pc:docMk/>
          <pc:sldMk cId="391238639" sldId="414"/>
        </pc:sldMkLst>
      </pc:sldChg>
      <pc:sldChg chg="setBg">
        <pc:chgData name="man sci" userId="49ae2bbd3020a361" providerId="LiveId" clId="{C024A91E-726F-446B-855C-A61CCFBA434A}" dt="2024-09-25T02:24:34.315" v="0"/>
        <pc:sldMkLst>
          <pc:docMk/>
          <pc:sldMk cId="3258500902" sldId="415"/>
        </pc:sldMkLst>
      </pc:sldChg>
      <pc:sldChg chg="setBg">
        <pc:chgData name="man sci" userId="49ae2bbd3020a361" providerId="LiveId" clId="{C024A91E-726F-446B-855C-A61CCFBA434A}" dt="2024-09-25T02:24:34.315" v="0"/>
        <pc:sldMkLst>
          <pc:docMk/>
          <pc:sldMk cId="3274674361" sldId="417"/>
        </pc:sldMkLst>
      </pc:sldChg>
      <pc:sldChg chg="setBg">
        <pc:chgData name="man sci" userId="49ae2bbd3020a361" providerId="LiveId" clId="{C024A91E-726F-446B-855C-A61CCFBA434A}" dt="2024-09-25T02:24:34.315" v="0"/>
        <pc:sldMkLst>
          <pc:docMk/>
          <pc:sldMk cId="1042101565" sldId="418"/>
        </pc:sldMkLst>
      </pc:sldChg>
      <pc:sldChg chg="addSp delSp modSp setBg modAnim">
        <pc:chgData name="man sci" userId="49ae2bbd3020a361" providerId="LiveId" clId="{C024A91E-726F-446B-855C-A61CCFBA434A}" dt="2024-10-09T00:56:00.225" v="360"/>
        <pc:sldMkLst>
          <pc:docMk/>
          <pc:sldMk cId="3335595699" sldId="419"/>
        </pc:sldMkLst>
      </pc:sldChg>
      <pc:sldChg chg="modSp mod setBg">
        <pc:chgData name="man sci" userId="49ae2bbd3020a361" providerId="LiveId" clId="{C024A91E-726F-446B-855C-A61CCFBA434A}" dt="2024-09-27T07:02:14.285" v="87" actId="207"/>
        <pc:sldMkLst>
          <pc:docMk/>
          <pc:sldMk cId="2932562671" sldId="420"/>
        </pc:sldMkLst>
      </pc:sldChg>
      <pc:sldChg chg="setBg">
        <pc:chgData name="man sci" userId="49ae2bbd3020a361" providerId="LiveId" clId="{C024A91E-726F-446B-855C-A61CCFBA434A}" dt="2024-09-25T02:24:34.315" v="0"/>
        <pc:sldMkLst>
          <pc:docMk/>
          <pc:sldMk cId="4163525999" sldId="600"/>
        </pc:sldMkLst>
      </pc:sldChg>
      <pc:sldChg chg="del">
        <pc:chgData name="man sci" userId="49ae2bbd3020a361" providerId="LiveId" clId="{C024A91E-726F-446B-855C-A61CCFBA434A}" dt="2024-09-27T06:52:44.682" v="25" actId="47"/>
        <pc:sldMkLst>
          <pc:docMk/>
          <pc:sldMk cId="3352562526" sldId="819"/>
        </pc:sldMkLst>
      </pc:sldChg>
      <pc:sldChg chg="del">
        <pc:chgData name="man sci" userId="49ae2bbd3020a361" providerId="LiveId" clId="{C024A91E-726F-446B-855C-A61CCFBA434A}" dt="2024-09-29T01:21:49.775" v="199" actId="47"/>
        <pc:sldMkLst>
          <pc:docMk/>
          <pc:sldMk cId="2489749829" sldId="841"/>
        </pc:sldMkLst>
      </pc:sldChg>
      <pc:sldChg chg="addSp modSp mod setBg modAnim">
        <pc:chgData name="man sci" userId="49ae2bbd3020a361" providerId="LiveId" clId="{C024A91E-726F-446B-855C-A61CCFBA434A}" dt="2024-09-29T01:19:10.563" v="197"/>
        <pc:sldMkLst>
          <pc:docMk/>
          <pc:sldMk cId="83346107" sldId="847"/>
        </pc:sldMkLst>
      </pc:sldChg>
      <pc:sldChg chg="del">
        <pc:chgData name="man sci" userId="49ae2bbd3020a361" providerId="LiveId" clId="{C024A91E-726F-446B-855C-A61CCFBA434A}" dt="2024-10-10T03:22:22.214" v="364" actId="47"/>
        <pc:sldMkLst>
          <pc:docMk/>
          <pc:sldMk cId="1176582666" sldId="928"/>
        </pc:sldMkLst>
      </pc:sldChg>
      <pc:sldChg chg="addSp modSp mod">
        <pc:chgData name="man sci" userId="49ae2bbd3020a361" providerId="LiveId" clId="{C024A91E-726F-446B-855C-A61CCFBA434A}" dt="2024-10-18T03:20:51.400" v="374" actId="14100"/>
        <pc:sldMkLst>
          <pc:docMk/>
          <pc:sldMk cId="1931664724" sldId="929"/>
        </pc:sldMkLst>
      </pc:sldChg>
      <pc:sldChg chg="modSp mod">
        <pc:chgData name="man sci" userId="49ae2bbd3020a361" providerId="LiveId" clId="{C024A91E-726F-446B-855C-A61CCFBA434A}" dt="2024-09-29T01:44:32.442" v="287" actId="1036"/>
        <pc:sldMkLst>
          <pc:docMk/>
          <pc:sldMk cId="855840078" sldId="932"/>
        </pc:sldMkLst>
      </pc:sldChg>
      <pc:sldChg chg="addSp modSp mod">
        <pc:chgData name="man sci" userId="49ae2bbd3020a361" providerId="LiveId" clId="{C024A91E-726F-446B-855C-A61CCFBA434A}" dt="2024-10-18T08:10:59.875" v="379" actId="2711"/>
        <pc:sldMkLst>
          <pc:docMk/>
          <pc:sldMk cId="2559124866" sldId="933"/>
        </pc:sldMkLst>
      </pc:sldChg>
      <pc:sldChg chg="addSp delSp modSp mod modAnim">
        <pc:chgData name="man sci" userId="49ae2bbd3020a361" providerId="LiveId" clId="{C024A91E-726F-446B-855C-A61CCFBA434A}" dt="2024-09-29T01:15:15.509" v="166" actId="1076"/>
        <pc:sldMkLst>
          <pc:docMk/>
          <pc:sldMk cId="75122745" sldId="935"/>
        </pc:sldMkLst>
      </pc:sldChg>
      <pc:sldChg chg="modSp mod">
        <pc:chgData name="man sci" userId="49ae2bbd3020a361" providerId="LiveId" clId="{C024A91E-726F-446B-855C-A61CCFBA434A}" dt="2024-09-27T07:00:13.551" v="48" actId="1076"/>
        <pc:sldMkLst>
          <pc:docMk/>
          <pc:sldMk cId="1294698010" sldId="937"/>
        </pc:sldMkLst>
      </pc:sldChg>
      <pc:sldChg chg="addSp modSp mod ord modAnim">
        <pc:chgData name="man sci" userId="49ae2bbd3020a361" providerId="LiveId" clId="{C024A91E-726F-446B-855C-A61CCFBA434A}" dt="2024-09-29T01:17:24.129" v="192" actId="1035"/>
        <pc:sldMkLst>
          <pc:docMk/>
          <pc:sldMk cId="4194191715" sldId="938"/>
        </pc:sldMkLst>
      </pc:sldChg>
      <pc:sldChg chg="modSp">
        <pc:chgData name="man sci" userId="49ae2bbd3020a361" providerId="LiveId" clId="{C024A91E-726F-446B-855C-A61CCFBA434A}" dt="2024-10-18T08:11:17.727" v="380" actId="2711"/>
        <pc:sldMkLst>
          <pc:docMk/>
          <pc:sldMk cId="45114167" sldId="943"/>
        </pc:sldMkLst>
      </pc:sldChg>
      <pc:sldChg chg="delSp modSp modAnim">
        <pc:chgData name="man sci" userId="49ae2bbd3020a361" providerId="LiveId" clId="{C024A91E-726F-446B-855C-A61CCFBA434A}" dt="2024-10-18T08:11:26.182" v="381" actId="2711"/>
        <pc:sldMkLst>
          <pc:docMk/>
          <pc:sldMk cId="2917259066" sldId="944"/>
        </pc:sldMkLst>
      </pc:sldChg>
      <pc:sldChg chg="addSp delSp modSp add mod modAnim">
        <pc:chgData name="man sci" userId="49ae2bbd3020a361" providerId="LiveId" clId="{C024A91E-726F-446B-855C-A61CCFBA434A}" dt="2024-10-09T00:56:22.929" v="363" actId="1076"/>
        <pc:sldMkLst>
          <pc:docMk/>
          <pc:sldMk cId="3959619490" sldId="946"/>
        </pc:sldMkLst>
      </pc:sldChg>
    </pc:docChg>
  </pc:docChgLst>
  <pc:docChgLst>
    <pc:chgData name="man sci" userId="49ae2bbd3020a361" providerId="LiveId" clId="{C2E7EB59-AE48-42A2-A071-E873CFE6D802}"/>
    <pc:docChg chg="addSld delSld modSld sldOrd">
      <pc:chgData name="man sci" userId="49ae2bbd3020a361" providerId="LiveId" clId="{C2E7EB59-AE48-42A2-A071-E873CFE6D802}" dt="2025-05-29T12:58:49.258" v="7" actId="47"/>
      <pc:docMkLst>
        <pc:docMk/>
      </pc:docMkLst>
      <pc:sldChg chg="modSp add mod">
        <pc:chgData name="man sci" userId="49ae2bbd3020a361" providerId="LiveId" clId="{C2E7EB59-AE48-42A2-A071-E873CFE6D802}" dt="2025-05-29T12:58:47.098" v="6"/>
        <pc:sldMkLst>
          <pc:docMk/>
          <pc:sldMk cId="278422708" sldId="937"/>
        </pc:sldMkLst>
      </pc:sldChg>
      <pc:sldChg chg="del">
        <pc:chgData name="man sci" userId="49ae2bbd3020a361" providerId="LiveId" clId="{C2E7EB59-AE48-42A2-A071-E873CFE6D802}" dt="2025-05-29T12:58:49.258" v="7" actId="47"/>
        <pc:sldMkLst>
          <pc:docMk/>
          <pc:sldMk cId="3695930613" sldId="947"/>
        </pc:sldMkLst>
      </pc:sldChg>
      <pc:sldChg chg="del">
        <pc:chgData name="man sci" userId="49ae2bbd3020a361" providerId="LiveId" clId="{C2E7EB59-AE48-42A2-A071-E873CFE6D802}" dt="2025-05-29T12:48:33.195" v="5" actId="47"/>
        <pc:sldMkLst>
          <pc:docMk/>
          <pc:sldMk cId="2863751884" sldId="953"/>
        </pc:sldMkLst>
      </pc:sldChg>
      <pc:sldChg chg="add ord">
        <pc:chgData name="man sci" userId="49ae2bbd3020a361" providerId="LiveId" clId="{C2E7EB59-AE48-42A2-A071-E873CFE6D802}" dt="2025-05-29T12:48:31.580" v="4"/>
        <pc:sldMkLst>
          <pc:docMk/>
          <pc:sldMk cId="1218426439" sldId="95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259.xml"/><Relationship Id="rId7" Type="http://schemas.openxmlformats.org/officeDocument/2006/relationships/tags" Target="../tags/tag263.xml"/><Relationship Id="rId2" Type="http://schemas.openxmlformats.org/officeDocument/2006/relationships/tags" Target="../tags/tag258.xml"/><Relationship Id="rId1" Type="http://schemas.openxmlformats.org/officeDocument/2006/relationships/theme" Target="../theme/theme5.xml"/><Relationship Id="rId6" Type="http://schemas.openxmlformats.org/officeDocument/2006/relationships/tags" Target="../tags/tag262.xml"/><Relationship Id="rId5" Type="http://schemas.openxmlformats.org/officeDocument/2006/relationships/tags" Target="../tags/tag261.xml"/><Relationship Id="rId4" Type="http://schemas.openxmlformats.org/officeDocument/2006/relationships/tags" Target="../tags/tag26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445B651-3FDB-6ED1-CDA0-C85196DE5B0F}"/>
              </a:ext>
            </a:extLst>
          </p:cNvPr>
          <p:cNvSpPr>
            <a:spLocks noGrp="1" noChangeArrowheads="1"/>
          </p:cNvSpPr>
          <p:nvPr>
            <p:ph type="hdr" sz="quarter"/>
            <p:custDataLst>
              <p:tags r:id="rId2"/>
            </p:custDataLst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3224C4BE-D300-CADA-0EE8-83F0F1E37002}"/>
              </a:ext>
            </a:extLst>
          </p:cNvPr>
          <p:cNvSpPr>
            <a:spLocks noGrp="1" noChangeArrowheads="1"/>
          </p:cNvSpPr>
          <p:nvPr>
            <p:ph type="dt" idx="1"/>
            <p:custDataLst>
              <p:tags r:id="rId3"/>
            </p:custDataLst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E21E86A1-0B7B-E2B4-B4F3-5B4D9B6AC72E}"/>
              </a:ext>
            </a:extLst>
          </p:cNvPr>
          <p:cNvSpPr>
            <a:spLocks noGrp="1" noRot="1" noChangeAspect="1" noChangeArrowheads="1"/>
          </p:cNvSpPr>
          <p:nvPr>
            <p:ph type="sldImg" idx="2"/>
            <p:custDataLst>
              <p:tags r:id="rId4"/>
            </p:custDataLst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74AE35F2-4759-A2D3-1BDE-46D79B1FC896}"/>
              </a:ext>
            </a:extLst>
          </p:cNvPr>
          <p:cNvSpPr>
            <a:spLocks noGrp="1" noChangeArrowheads="1"/>
          </p:cNvSpPr>
          <p:nvPr>
            <p:ph type="body" sz="quarter" idx="3"/>
            <p:custDataLst>
              <p:tags r:id="rId5"/>
            </p:custDataLst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A7FEF993-3510-5ABE-CC7B-ECFF276E3F5D}"/>
              </a:ext>
            </a:extLst>
          </p:cNvPr>
          <p:cNvSpPr>
            <a:spLocks noGrp="1" noChangeArrowheads="1"/>
          </p:cNvSpPr>
          <p:nvPr>
            <p:ph type="ftr" sz="quarter" idx="4"/>
            <p:custDataLst>
              <p:tags r:id="rId6"/>
            </p:custDataLst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33D0BC1A-F553-9496-EC6D-E63AE7D9C282}"/>
              </a:ext>
            </a:extLst>
          </p:cNvPr>
          <p:cNvSpPr>
            <a:spLocks noGrp="1" noChangeArrowheads="1"/>
          </p:cNvSpPr>
          <p:nvPr>
            <p:ph type="sldNum" sz="quarter" idx="5"/>
            <p:custDataLst>
              <p:tags r:id="rId7"/>
            </p:custDataLst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674A6BC-B048-4234-A592-DD4CFF68DCD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0.xml"/><Relationship Id="rId4" Type="http://schemas.openxmlformats.org/officeDocument/2006/relationships/tags" Target="../tags/tag5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6.xml"/><Relationship Id="rId4" Type="http://schemas.openxmlformats.org/officeDocument/2006/relationships/tags" Target="../tags/tag7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1.xml"/><Relationship Id="rId4" Type="http://schemas.openxmlformats.org/officeDocument/2006/relationships/tags" Target="../tags/tag8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6.xml"/><Relationship Id="rId4" Type="http://schemas.openxmlformats.org/officeDocument/2006/relationships/tags" Target="../tags/tag8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4.xml"/><Relationship Id="rId4" Type="http://schemas.openxmlformats.org/officeDocument/2006/relationships/tags" Target="../tags/tag12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9.xml"/><Relationship Id="rId4" Type="http://schemas.openxmlformats.org/officeDocument/2006/relationships/tags" Target="../tags/tag128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40.xml"/><Relationship Id="rId4" Type="http://schemas.openxmlformats.org/officeDocument/2006/relationships/tags" Target="../tags/tag139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45.xml"/><Relationship Id="rId4" Type="http://schemas.openxmlformats.org/officeDocument/2006/relationships/tags" Target="../tags/tag14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50.xml"/><Relationship Id="rId4" Type="http://schemas.openxmlformats.org/officeDocument/2006/relationships/tags" Target="../tags/tag149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53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tags" Target="../tags/tag154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164.xml"/><Relationship Id="rId3" Type="http://schemas.openxmlformats.org/officeDocument/2006/relationships/tags" Target="../tags/tag159.xml"/><Relationship Id="rId7" Type="http://schemas.openxmlformats.org/officeDocument/2006/relationships/tags" Target="../tags/tag163.xml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tags" Target="../tags/tag162.xml"/><Relationship Id="rId5" Type="http://schemas.openxmlformats.org/officeDocument/2006/relationships/tags" Target="../tags/tag161.xml"/><Relationship Id="rId4" Type="http://schemas.openxmlformats.org/officeDocument/2006/relationships/tags" Target="../tags/tag160.xml"/><Relationship Id="rId9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68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174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tags" Target="../tags/tag177.xml"/><Relationship Id="rId5" Type="http://schemas.openxmlformats.org/officeDocument/2006/relationships/tags" Target="../tags/tag176.xml"/><Relationship Id="rId4" Type="http://schemas.openxmlformats.org/officeDocument/2006/relationships/tags" Target="../tags/tag17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80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79.xml"/><Relationship Id="rId1" Type="http://schemas.openxmlformats.org/officeDocument/2006/relationships/tags" Target="../tags/tag178.xml"/><Relationship Id="rId6" Type="http://schemas.openxmlformats.org/officeDocument/2006/relationships/tags" Target="../tags/tag183.xml"/><Relationship Id="rId5" Type="http://schemas.openxmlformats.org/officeDocument/2006/relationships/tags" Target="../tags/tag182.xml"/><Relationship Id="rId4" Type="http://schemas.openxmlformats.org/officeDocument/2006/relationships/tags" Target="../tags/tag18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86.xml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88.xml"/><Relationship Id="rId4" Type="http://schemas.openxmlformats.org/officeDocument/2006/relationships/tags" Target="../tags/tag187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191.xml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93.xml"/><Relationship Id="rId4" Type="http://schemas.openxmlformats.org/officeDocument/2006/relationships/tags" Target="../tags/tag19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04.xml"/><Relationship Id="rId4" Type="http://schemas.openxmlformats.org/officeDocument/2006/relationships/tags" Target="../tags/tag20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207.xml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09.xml"/><Relationship Id="rId4" Type="http://schemas.openxmlformats.org/officeDocument/2006/relationships/tags" Target="../tags/tag208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212.xml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14.xml"/><Relationship Id="rId4" Type="http://schemas.openxmlformats.org/officeDocument/2006/relationships/tags" Target="../tags/tag21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217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16.xml"/><Relationship Id="rId1" Type="http://schemas.openxmlformats.org/officeDocument/2006/relationships/tags" Target="../tags/tag215.xml"/><Relationship Id="rId6" Type="http://schemas.openxmlformats.org/officeDocument/2006/relationships/tags" Target="../tags/tag220.xml"/><Relationship Id="rId5" Type="http://schemas.openxmlformats.org/officeDocument/2006/relationships/tags" Target="../tags/tag219.xml"/><Relationship Id="rId4" Type="http://schemas.openxmlformats.org/officeDocument/2006/relationships/tags" Target="../tags/tag218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tags" Target="../tags/tag228.xml"/><Relationship Id="rId3" Type="http://schemas.openxmlformats.org/officeDocument/2006/relationships/tags" Target="../tags/tag223.xml"/><Relationship Id="rId7" Type="http://schemas.openxmlformats.org/officeDocument/2006/relationships/tags" Target="../tags/tag227.xml"/><Relationship Id="rId2" Type="http://schemas.openxmlformats.org/officeDocument/2006/relationships/tags" Target="../tags/tag222.xml"/><Relationship Id="rId1" Type="http://schemas.openxmlformats.org/officeDocument/2006/relationships/tags" Target="../tags/tag221.xml"/><Relationship Id="rId6" Type="http://schemas.openxmlformats.org/officeDocument/2006/relationships/tags" Target="../tags/tag226.xml"/><Relationship Id="rId5" Type="http://schemas.openxmlformats.org/officeDocument/2006/relationships/tags" Target="../tags/tag225.xml"/><Relationship Id="rId4" Type="http://schemas.openxmlformats.org/officeDocument/2006/relationships/tags" Target="../tags/tag224.xml"/><Relationship Id="rId9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231.xml"/><Relationship Id="rId2" Type="http://schemas.openxmlformats.org/officeDocument/2006/relationships/tags" Target="../tags/tag230.xml"/><Relationship Id="rId1" Type="http://schemas.openxmlformats.org/officeDocument/2006/relationships/tags" Target="../tags/tag229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3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235.xml"/><Relationship Id="rId2" Type="http://schemas.openxmlformats.org/officeDocument/2006/relationships/tags" Target="../tags/tag234.xml"/><Relationship Id="rId1" Type="http://schemas.openxmlformats.org/officeDocument/2006/relationships/tags" Target="../tags/tag233.xml"/><Relationship Id="rId4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238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37.xml"/><Relationship Id="rId1" Type="http://schemas.openxmlformats.org/officeDocument/2006/relationships/tags" Target="../tags/tag236.xml"/><Relationship Id="rId6" Type="http://schemas.openxmlformats.org/officeDocument/2006/relationships/tags" Target="../tags/tag241.xml"/><Relationship Id="rId5" Type="http://schemas.openxmlformats.org/officeDocument/2006/relationships/tags" Target="../tags/tag240.xml"/><Relationship Id="rId4" Type="http://schemas.openxmlformats.org/officeDocument/2006/relationships/tags" Target="../tags/tag239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244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43.xml"/><Relationship Id="rId1" Type="http://schemas.openxmlformats.org/officeDocument/2006/relationships/tags" Target="../tags/tag242.xml"/><Relationship Id="rId6" Type="http://schemas.openxmlformats.org/officeDocument/2006/relationships/tags" Target="../tags/tag247.xml"/><Relationship Id="rId5" Type="http://schemas.openxmlformats.org/officeDocument/2006/relationships/tags" Target="../tags/tag246.xml"/><Relationship Id="rId4" Type="http://schemas.openxmlformats.org/officeDocument/2006/relationships/tags" Target="../tags/tag24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250.xml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52.xml"/><Relationship Id="rId4" Type="http://schemas.openxmlformats.org/officeDocument/2006/relationships/tags" Target="../tags/tag25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255.xml"/><Relationship Id="rId2" Type="http://schemas.openxmlformats.org/officeDocument/2006/relationships/tags" Target="../tags/tag254.xml"/><Relationship Id="rId1" Type="http://schemas.openxmlformats.org/officeDocument/2006/relationships/tags" Target="../tags/tag253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57.xml"/><Relationship Id="rId4" Type="http://schemas.openxmlformats.org/officeDocument/2006/relationships/tags" Target="../tags/tag25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062D9BB7-F313-4059-8B61-7694EA06323A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5661575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663F5E3E-A532-4BF6-A791-7F4E1AFF0A21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2762344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7B7A6605-F05A-4C48-A93C-2D9FEB6C58F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0474042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AFE40E4A-0B09-4024-92A9-E5513248FFA9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3757211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51EE5EAD-1281-4695-A8BC-DED1066A0BF8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5520102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E2625F46-352B-47DB-9789-1A887CCC14BD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4083466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4BDB7074-4559-4C3F-9736-E189359CD3B6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9191444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fld id="{E3441C32-6E16-4C8B-82D5-CE2A4C676A18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867689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C193B661-3444-43A1-8FC3-CC9D8DF54DC9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4649197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D1D1FE8A-B932-45B4-B52C-7DB68AD2209C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1784758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EBBDEE37-D837-4431-8138-C26694C9714D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1148079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6D57E755-A408-4424-9E11-4DEFA33504D7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4869795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CA3C3924-9DBF-4303-93AD-F030F48AB303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9389247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54EE0475-13F2-48CB-85EA-86A3358C007D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8183247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D7E6A26D-D63F-48E8-B67B-4E0E2C37DDC1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3440114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2C98FDAE-CCCC-4A84-97AA-24D64883F8DC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9805420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BBBA1939-0A44-4E8C-B108-6C0B8C0E4C6A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8838900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69B8FA45-3316-4780-9160-F043D0BF656D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2099914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4541CC74-5E2B-484F-87E0-7AF2E55C83C8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6444406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fld id="{932593B0-D4B3-4729-B0AA-C8A669799B88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4018688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2270E924-486E-455B-9989-FB8016B6BA27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6910119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3BEDD8BF-B21D-4E7A-AFC2-71BC3CFA32B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4591904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F74D2DE1-80A3-4F3F-8204-7467AFD2850F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34778885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46843CB-F9B7-435B-B531-2813DF10C054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5199196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2AE0B1FC-9CD7-4613-83FE-C4372B83345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0528664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D00B2868-18BA-486D-80F3-B8C31725F176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1461691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8DC70497-3D54-48B8-897D-3B9C1BC8BFF9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3352900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2C98FDAE-CCCC-4A84-97AA-24D64883F8DC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3505262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BBBA1939-0A44-4E8C-B108-6C0B8C0E4C6A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10382036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69B8FA45-3316-4780-9160-F043D0BF656D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73073367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4541CC74-5E2B-484F-87E0-7AF2E55C83C8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51729836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fld id="{932593B0-D4B3-4729-B0AA-C8A669799B88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7538794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2270E924-486E-455B-9989-FB8016B6BA27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5601453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EF17F219-BD2A-4E87-877A-B08914F36202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4964425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3BEDD8BF-B21D-4E7A-AFC2-71BC3CFA32B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36637299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46843CB-F9B7-435B-B531-2813DF10C054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73482549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2AE0B1FC-9CD7-4613-83FE-C4372B83345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3123253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D00B2868-18BA-486D-80F3-B8C31725F176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38618129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8DC70497-3D54-48B8-897D-3B9C1BC8BFF9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8811004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fld id="{94BD6695-A63D-41B8-8482-A2FFBBD94580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7043615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1A614EE5-4939-47EF-BFB6-506955A32D71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1728176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7A608131-9867-4E20-80D4-6C9DEDCC5E8A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4299759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A2CC4683-E86D-4D78-8F5D-720CAC1C7441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5379396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5F746270-B058-4FA0-8DF8-D3CC35895D60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099952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20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66.xml"/><Relationship Id="rId18" Type="http://schemas.openxmlformats.org/officeDocument/2006/relationships/tags" Target="../tags/tag71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70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69.xml"/><Relationship Id="rId20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68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130.xml"/><Relationship Id="rId18" Type="http://schemas.openxmlformats.org/officeDocument/2006/relationships/tags" Target="../tags/tag1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134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133.xml"/><Relationship Id="rId20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132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1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194.xml"/><Relationship Id="rId18" Type="http://schemas.openxmlformats.org/officeDocument/2006/relationships/tags" Target="../tags/tag199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tags" Target="../tags/tag198.xml"/><Relationship Id="rId2" Type="http://schemas.openxmlformats.org/officeDocument/2006/relationships/slideLayout" Target="../slideLayouts/slideLayout35.xml"/><Relationship Id="rId16" Type="http://schemas.openxmlformats.org/officeDocument/2006/relationships/tags" Target="../tags/tag197.xml"/><Relationship Id="rId20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ags" Target="../tags/tag196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ags" Target="../tags/tag1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0AFA12A-8C08-451C-86EC-D1657BDCB477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2076234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F71F36-F661-46E6-8D8E-215EB6F0D43E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2686719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C7471EF-E1B7-4D39-A4AD-AFE07C3E4259}" type="datetimeFigureOut">
              <a:rPr lang="zh-CN" altLang="en-US" smtClean="0"/>
              <a:pPr>
                <a:defRPr/>
              </a:pPr>
              <a:t>2025/8/26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030E8A-2016-4F38-B37A-3C994ABD68C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1565905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C7471EF-E1B7-4D39-A4AD-AFE07C3E4259}" type="datetimeFigureOut">
              <a:rPr lang="zh-CN" altLang="en-US" smtClean="0"/>
              <a:pPr>
                <a:defRPr/>
              </a:pPr>
              <a:t>2025/8/26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030E8A-2016-4F38-B37A-3C994ABD68C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2580201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265.xml"/><Relationship Id="rId1" Type="http://schemas.openxmlformats.org/officeDocument/2006/relationships/tags" Target="../tags/tag264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346.xml"/><Relationship Id="rId13" Type="http://schemas.openxmlformats.org/officeDocument/2006/relationships/tags" Target="../tags/tag351.xml"/><Relationship Id="rId3" Type="http://schemas.openxmlformats.org/officeDocument/2006/relationships/tags" Target="../tags/tag341.xml"/><Relationship Id="rId7" Type="http://schemas.openxmlformats.org/officeDocument/2006/relationships/tags" Target="../tags/tag345.xml"/><Relationship Id="rId12" Type="http://schemas.openxmlformats.org/officeDocument/2006/relationships/tags" Target="../tags/tag350.xml"/><Relationship Id="rId2" Type="http://schemas.openxmlformats.org/officeDocument/2006/relationships/tags" Target="../tags/tag340.xml"/><Relationship Id="rId16" Type="http://schemas.openxmlformats.org/officeDocument/2006/relationships/image" Target="../media/image16.png"/><Relationship Id="rId1" Type="http://schemas.openxmlformats.org/officeDocument/2006/relationships/tags" Target="../tags/tag339.xml"/><Relationship Id="rId6" Type="http://schemas.openxmlformats.org/officeDocument/2006/relationships/tags" Target="../tags/tag344.xml"/><Relationship Id="rId11" Type="http://schemas.openxmlformats.org/officeDocument/2006/relationships/tags" Target="../tags/tag349.xml"/><Relationship Id="rId5" Type="http://schemas.openxmlformats.org/officeDocument/2006/relationships/tags" Target="../tags/tag343.xml"/><Relationship Id="rId15" Type="http://schemas.openxmlformats.org/officeDocument/2006/relationships/image" Target="../media/image15.png"/><Relationship Id="rId10" Type="http://schemas.openxmlformats.org/officeDocument/2006/relationships/tags" Target="../tags/tag348.xml"/><Relationship Id="rId4" Type="http://schemas.openxmlformats.org/officeDocument/2006/relationships/tags" Target="../tags/tag342.xml"/><Relationship Id="rId9" Type="http://schemas.openxmlformats.org/officeDocument/2006/relationships/tags" Target="../tags/tag347.xml"/><Relationship Id="rId14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359.xml"/><Relationship Id="rId13" Type="http://schemas.openxmlformats.org/officeDocument/2006/relationships/tags" Target="../tags/tag364.xml"/><Relationship Id="rId18" Type="http://schemas.openxmlformats.org/officeDocument/2006/relationships/image" Target="../media/image17.png"/><Relationship Id="rId3" Type="http://schemas.openxmlformats.org/officeDocument/2006/relationships/tags" Target="../tags/tag354.xml"/><Relationship Id="rId7" Type="http://schemas.openxmlformats.org/officeDocument/2006/relationships/tags" Target="../tags/tag358.xml"/><Relationship Id="rId12" Type="http://schemas.openxmlformats.org/officeDocument/2006/relationships/tags" Target="../tags/tag363.xml"/><Relationship Id="rId17" Type="http://schemas.openxmlformats.org/officeDocument/2006/relationships/slideLayout" Target="../slideLayouts/slideLayout18.xml"/><Relationship Id="rId2" Type="http://schemas.openxmlformats.org/officeDocument/2006/relationships/tags" Target="../tags/tag353.xml"/><Relationship Id="rId16" Type="http://schemas.openxmlformats.org/officeDocument/2006/relationships/tags" Target="../tags/tag367.xml"/><Relationship Id="rId1" Type="http://schemas.openxmlformats.org/officeDocument/2006/relationships/tags" Target="../tags/tag352.xml"/><Relationship Id="rId6" Type="http://schemas.openxmlformats.org/officeDocument/2006/relationships/tags" Target="../tags/tag357.xml"/><Relationship Id="rId11" Type="http://schemas.openxmlformats.org/officeDocument/2006/relationships/tags" Target="../tags/tag362.xml"/><Relationship Id="rId5" Type="http://schemas.openxmlformats.org/officeDocument/2006/relationships/tags" Target="../tags/tag356.xml"/><Relationship Id="rId15" Type="http://schemas.openxmlformats.org/officeDocument/2006/relationships/tags" Target="../tags/tag366.xml"/><Relationship Id="rId10" Type="http://schemas.openxmlformats.org/officeDocument/2006/relationships/tags" Target="../tags/tag361.xml"/><Relationship Id="rId19" Type="http://schemas.openxmlformats.org/officeDocument/2006/relationships/image" Target="../media/image18.png"/><Relationship Id="rId4" Type="http://schemas.openxmlformats.org/officeDocument/2006/relationships/tags" Target="../tags/tag355.xml"/><Relationship Id="rId9" Type="http://schemas.openxmlformats.org/officeDocument/2006/relationships/tags" Target="../tags/tag360.xml"/><Relationship Id="rId14" Type="http://schemas.openxmlformats.org/officeDocument/2006/relationships/tags" Target="../tags/tag36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6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tags" Target="../tags/tag371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370.xml"/><Relationship Id="rId1" Type="http://schemas.openxmlformats.org/officeDocument/2006/relationships/tags" Target="../tags/tag369.xml"/><Relationship Id="rId6" Type="http://schemas.openxmlformats.org/officeDocument/2006/relationships/tags" Target="../tags/tag374.xml"/><Relationship Id="rId5" Type="http://schemas.openxmlformats.org/officeDocument/2006/relationships/tags" Target="../tags/tag373.xml"/><Relationship Id="rId10" Type="http://schemas.openxmlformats.org/officeDocument/2006/relationships/image" Target="../media/image21.jpeg"/><Relationship Id="rId4" Type="http://schemas.openxmlformats.org/officeDocument/2006/relationships/tags" Target="../tags/tag372.xml"/><Relationship Id="rId9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382.xml"/><Relationship Id="rId13" Type="http://schemas.openxmlformats.org/officeDocument/2006/relationships/image" Target="../media/image23.png"/><Relationship Id="rId3" Type="http://schemas.openxmlformats.org/officeDocument/2006/relationships/tags" Target="../tags/tag377.xml"/><Relationship Id="rId7" Type="http://schemas.openxmlformats.org/officeDocument/2006/relationships/tags" Target="../tags/tag381.xml"/><Relationship Id="rId12" Type="http://schemas.openxmlformats.org/officeDocument/2006/relationships/image" Target="../media/image22.jpeg"/><Relationship Id="rId2" Type="http://schemas.openxmlformats.org/officeDocument/2006/relationships/tags" Target="../tags/tag376.xml"/><Relationship Id="rId16" Type="http://schemas.openxmlformats.org/officeDocument/2006/relationships/image" Target="../media/image26.jpeg"/><Relationship Id="rId1" Type="http://schemas.openxmlformats.org/officeDocument/2006/relationships/tags" Target="../tags/tag375.xml"/><Relationship Id="rId6" Type="http://schemas.openxmlformats.org/officeDocument/2006/relationships/tags" Target="../tags/tag380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379.xml"/><Relationship Id="rId15" Type="http://schemas.openxmlformats.org/officeDocument/2006/relationships/image" Target="../media/image25.jpeg"/><Relationship Id="rId10" Type="http://schemas.openxmlformats.org/officeDocument/2006/relationships/tags" Target="../tags/tag384.xml"/><Relationship Id="rId4" Type="http://schemas.openxmlformats.org/officeDocument/2006/relationships/tags" Target="../tags/tag378.xml"/><Relationship Id="rId9" Type="http://schemas.openxmlformats.org/officeDocument/2006/relationships/tags" Target="../tags/tag383.xml"/><Relationship Id="rId1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387.xml"/><Relationship Id="rId7" Type="http://schemas.openxmlformats.org/officeDocument/2006/relationships/tags" Target="../tags/tag391.xml"/><Relationship Id="rId2" Type="http://schemas.openxmlformats.org/officeDocument/2006/relationships/tags" Target="../tags/tag386.xml"/><Relationship Id="rId1" Type="http://schemas.openxmlformats.org/officeDocument/2006/relationships/tags" Target="../tags/tag385.xml"/><Relationship Id="rId6" Type="http://schemas.openxmlformats.org/officeDocument/2006/relationships/tags" Target="../tags/tag390.xml"/><Relationship Id="rId5" Type="http://schemas.openxmlformats.org/officeDocument/2006/relationships/tags" Target="../tags/tag389.xml"/><Relationship Id="rId10" Type="http://schemas.openxmlformats.org/officeDocument/2006/relationships/image" Target="../media/image23.png"/><Relationship Id="rId4" Type="http://schemas.openxmlformats.org/officeDocument/2006/relationships/tags" Target="../tags/tag388.xml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&#30913;&#22330;&#23545;&#36890;&#30005;&#23548;&#32447;&#30340;&#20316;&#29992;1.mp4" TargetMode="External"/><Relationship Id="rId3" Type="http://schemas.openxmlformats.org/officeDocument/2006/relationships/tags" Target="../tags/tag392.xml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394.xml"/><Relationship Id="rId4" Type="http://schemas.openxmlformats.org/officeDocument/2006/relationships/tags" Target="../tags/tag39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397.xml"/><Relationship Id="rId2" Type="http://schemas.openxmlformats.org/officeDocument/2006/relationships/tags" Target="../tags/tag396.xml"/><Relationship Id="rId1" Type="http://schemas.openxmlformats.org/officeDocument/2006/relationships/tags" Target="../tags/tag395.xml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39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401.xml"/><Relationship Id="rId2" Type="http://schemas.openxmlformats.org/officeDocument/2006/relationships/tags" Target="../tags/tag400.xml"/><Relationship Id="rId1" Type="http://schemas.openxmlformats.org/officeDocument/2006/relationships/tags" Target="../tags/tag399.xml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40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0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6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411.xml"/><Relationship Id="rId13" Type="http://schemas.openxmlformats.org/officeDocument/2006/relationships/tags" Target="../tags/tag416.xml"/><Relationship Id="rId18" Type="http://schemas.openxmlformats.org/officeDocument/2006/relationships/image" Target="../media/image31.png"/><Relationship Id="rId3" Type="http://schemas.openxmlformats.org/officeDocument/2006/relationships/tags" Target="../tags/tag406.xml"/><Relationship Id="rId7" Type="http://schemas.openxmlformats.org/officeDocument/2006/relationships/tags" Target="../tags/tag410.xml"/><Relationship Id="rId12" Type="http://schemas.openxmlformats.org/officeDocument/2006/relationships/tags" Target="../tags/tag415.xml"/><Relationship Id="rId17" Type="http://schemas.openxmlformats.org/officeDocument/2006/relationships/slideLayout" Target="../slideLayouts/slideLayout18.xml"/><Relationship Id="rId2" Type="http://schemas.openxmlformats.org/officeDocument/2006/relationships/tags" Target="../tags/tag405.xml"/><Relationship Id="rId16" Type="http://schemas.openxmlformats.org/officeDocument/2006/relationships/tags" Target="../tags/tag419.xml"/><Relationship Id="rId1" Type="http://schemas.openxmlformats.org/officeDocument/2006/relationships/tags" Target="../tags/tag404.xml"/><Relationship Id="rId6" Type="http://schemas.openxmlformats.org/officeDocument/2006/relationships/tags" Target="../tags/tag409.xml"/><Relationship Id="rId11" Type="http://schemas.openxmlformats.org/officeDocument/2006/relationships/tags" Target="../tags/tag414.xml"/><Relationship Id="rId5" Type="http://schemas.openxmlformats.org/officeDocument/2006/relationships/tags" Target="../tags/tag408.xml"/><Relationship Id="rId15" Type="http://schemas.openxmlformats.org/officeDocument/2006/relationships/tags" Target="../tags/tag418.xml"/><Relationship Id="rId10" Type="http://schemas.openxmlformats.org/officeDocument/2006/relationships/tags" Target="../tags/tag413.xml"/><Relationship Id="rId4" Type="http://schemas.openxmlformats.org/officeDocument/2006/relationships/tags" Target="../tags/tag407.xml"/><Relationship Id="rId9" Type="http://schemas.openxmlformats.org/officeDocument/2006/relationships/tags" Target="../tags/tag412.xml"/><Relationship Id="rId14" Type="http://schemas.openxmlformats.org/officeDocument/2006/relationships/tags" Target="../tags/tag4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427.xml"/><Relationship Id="rId13" Type="http://schemas.openxmlformats.org/officeDocument/2006/relationships/tags" Target="../tags/tag432.xml"/><Relationship Id="rId18" Type="http://schemas.openxmlformats.org/officeDocument/2006/relationships/tags" Target="../tags/tag437.xml"/><Relationship Id="rId3" Type="http://schemas.openxmlformats.org/officeDocument/2006/relationships/tags" Target="../tags/tag422.xml"/><Relationship Id="rId21" Type="http://schemas.openxmlformats.org/officeDocument/2006/relationships/image" Target="../media/image33.png"/><Relationship Id="rId7" Type="http://schemas.openxmlformats.org/officeDocument/2006/relationships/tags" Target="../tags/tag426.xml"/><Relationship Id="rId12" Type="http://schemas.openxmlformats.org/officeDocument/2006/relationships/tags" Target="../tags/tag431.xml"/><Relationship Id="rId17" Type="http://schemas.openxmlformats.org/officeDocument/2006/relationships/tags" Target="../tags/tag436.xml"/><Relationship Id="rId2" Type="http://schemas.openxmlformats.org/officeDocument/2006/relationships/tags" Target="../tags/tag421.xml"/><Relationship Id="rId16" Type="http://schemas.openxmlformats.org/officeDocument/2006/relationships/tags" Target="../tags/tag435.xml"/><Relationship Id="rId20" Type="http://schemas.openxmlformats.org/officeDocument/2006/relationships/image" Target="../media/image32.png"/><Relationship Id="rId1" Type="http://schemas.openxmlformats.org/officeDocument/2006/relationships/tags" Target="../tags/tag420.xml"/><Relationship Id="rId6" Type="http://schemas.openxmlformats.org/officeDocument/2006/relationships/tags" Target="../tags/tag425.xml"/><Relationship Id="rId11" Type="http://schemas.openxmlformats.org/officeDocument/2006/relationships/tags" Target="../tags/tag430.xml"/><Relationship Id="rId5" Type="http://schemas.openxmlformats.org/officeDocument/2006/relationships/tags" Target="../tags/tag424.xml"/><Relationship Id="rId15" Type="http://schemas.openxmlformats.org/officeDocument/2006/relationships/tags" Target="../tags/tag434.xml"/><Relationship Id="rId10" Type="http://schemas.openxmlformats.org/officeDocument/2006/relationships/tags" Target="../tags/tag429.xml"/><Relationship Id="rId19" Type="http://schemas.openxmlformats.org/officeDocument/2006/relationships/slideLayout" Target="../slideLayouts/slideLayout18.xml"/><Relationship Id="rId4" Type="http://schemas.openxmlformats.org/officeDocument/2006/relationships/tags" Target="../tags/tag423.xml"/><Relationship Id="rId9" Type="http://schemas.openxmlformats.org/officeDocument/2006/relationships/tags" Target="../tags/tag428.xml"/><Relationship Id="rId14" Type="http://schemas.openxmlformats.org/officeDocument/2006/relationships/tags" Target="../tags/tag433.xml"/><Relationship Id="rId22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445.xml"/><Relationship Id="rId13" Type="http://schemas.openxmlformats.org/officeDocument/2006/relationships/tags" Target="../tags/tag450.xml"/><Relationship Id="rId18" Type="http://schemas.openxmlformats.org/officeDocument/2006/relationships/tags" Target="../tags/tag455.xml"/><Relationship Id="rId26" Type="http://schemas.openxmlformats.org/officeDocument/2006/relationships/tags" Target="../tags/tag463.xml"/><Relationship Id="rId3" Type="http://schemas.openxmlformats.org/officeDocument/2006/relationships/tags" Target="../tags/tag440.xml"/><Relationship Id="rId21" Type="http://schemas.openxmlformats.org/officeDocument/2006/relationships/tags" Target="../tags/tag458.xml"/><Relationship Id="rId7" Type="http://schemas.openxmlformats.org/officeDocument/2006/relationships/tags" Target="../tags/tag444.xml"/><Relationship Id="rId12" Type="http://schemas.openxmlformats.org/officeDocument/2006/relationships/tags" Target="../tags/tag449.xml"/><Relationship Id="rId17" Type="http://schemas.openxmlformats.org/officeDocument/2006/relationships/tags" Target="../tags/tag454.xml"/><Relationship Id="rId25" Type="http://schemas.openxmlformats.org/officeDocument/2006/relationships/tags" Target="../tags/tag462.xml"/><Relationship Id="rId2" Type="http://schemas.openxmlformats.org/officeDocument/2006/relationships/tags" Target="../tags/tag439.xml"/><Relationship Id="rId16" Type="http://schemas.openxmlformats.org/officeDocument/2006/relationships/tags" Target="../tags/tag453.xml"/><Relationship Id="rId20" Type="http://schemas.openxmlformats.org/officeDocument/2006/relationships/tags" Target="../tags/tag457.xml"/><Relationship Id="rId1" Type="http://schemas.openxmlformats.org/officeDocument/2006/relationships/tags" Target="../tags/tag438.xml"/><Relationship Id="rId6" Type="http://schemas.openxmlformats.org/officeDocument/2006/relationships/tags" Target="../tags/tag443.xml"/><Relationship Id="rId11" Type="http://schemas.openxmlformats.org/officeDocument/2006/relationships/tags" Target="../tags/tag448.xml"/><Relationship Id="rId24" Type="http://schemas.openxmlformats.org/officeDocument/2006/relationships/tags" Target="../tags/tag461.xml"/><Relationship Id="rId5" Type="http://schemas.openxmlformats.org/officeDocument/2006/relationships/tags" Target="../tags/tag442.xml"/><Relationship Id="rId15" Type="http://schemas.openxmlformats.org/officeDocument/2006/relationships/tags" Target="../tags/tag452.xml"/><Relationship Id="rId23" Type="http://schemas.openxmlformats.org/officeDocument/2006/relationships/tags" Target="../tags/tag460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447.xml"/><Relationship Id="rId19" Type="http://schemas.openxmlformats.org/officeDocument/2006/relationships/tags" Target="../tags/tag456.xml"/><Relationship Id="rId4" Type="http://schemas.openxmlformats.org/officeDocument/2006/relationships/tags" Target="../tags/tag441.xml"/><Relationship Id="rId9" Type="http://schemas.openxmlformats.org/officeDocument/2006/relationships/tags" Target="../tags/tag446.xml"/><Relationship Id="rId14" Type="http://schemas.openxmlformats.org/officeDocument/2006/relationships/tags" Target="../tags/tag451.xml"/><Relationship Id="rId22" Type="http://schemas.openxmlformats.org/officeDocument/2006/relationships/tags" Target="../tags/tag459.xml"/><Relationship Id="rId27" Type="http://schemas.openxmlformats.org/officeDocument/2006/relationships/tags" Target="../tags/tag46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472.xml"/><Relationship Id="rId13" Type="http://schemas.openxmlformats.org/officeDocument/2006/relationships/tags" Target="../tags/tag477.xml"/><Relationship Id="rId3" Type="http://schemas.openxmlformats.org/officeDocument/2006/relationships/tags" Target="../tags/tag467.xml"/><Relationship Id="rId7" Type="http://schemas.openxmlformats.org/officeDocument/2006/relationships/tags" Target="../tags/tag471.xml"/><Relationship Id="rId12" Type="http://schemas.openxmlformats.org/officeDocument/2006/relationships/tags" Target="../tags/tag476.xml"/><Relationship Id="rId2" Type="http://schemas.openxmlformats.org/officeDocument/2006/relationships/tags" Target="../tags/tag466.xml"/><Relationship Id="rId16" Type="http://schemas.openxmlformats.org/officeDocument/2006/relationships/slideLayout" Target="../slideLayouts/slideLayout7.xml"/><Relationship Id="rId1" Type="http://schemas.openxmlformats.org/officeDocument/2006/relationships/tags" Target="../tags/tag465.xml"/><Relationship Id="rId6" Type="http://schemas.openxmlformats.org/officeDocument/2006/relationships/tags" Target="../tags/tag470.xml"/><Relationship Id="rId11" Type="http://schemas.openxmlformats.org/officeDocument/2006/relationships/tags" Target="../tags/tag475.xml"/><Relationship Id="rId5" Type="http://schemas.openxmlformats.org/officeDocument/2006/relationships/tags" Target="../tags/tag469.xml"/><Relationship Id="rId15" Type="http://schemas.openxmlformats.org/officeDocument/2006/relationships/tags" Target="../tags/tag479.xml"/><Relationship Id="rId10" Type="http://schemas.openxmlformats.org/officeDocument/2006/relationships/tags" Target="../tags/tag474.xml"/><Relationship Id="rId4" Type="http://schemas.openxmlformats.org/officeDocument/2006/relationships/tags" Target="../tags/tag468.xml"/><Relationship Id="rId9" Type="http://schemas.openxmlformats.org/officeDocument/2006/relationships/tags" Target="../tags/tag473.xml"/><Relationship Id="rId14" Type="http://schemas.openxmlformats.org/officeDocument/2006/relationships/tags" Target="../tags/tag47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487.xml"/><Relationship Id="rId13" Type="http://schemas.openxmlformats.org/officeDocument/2006/relationships/tags" Target="../tags/tag492.xml"/><Relationship Id="rId18" Type="http://schemas.openxmlformats.org/officeDocument/2006/relationships/image" Target="../media/image35.png"/><Relationship Id="rId3" Type="http://schemas.openxmlformats.org/officeDocument/2006/relationships/tags" Target="../tags/tag482.xml"/><Relationship Id="rId21" Type="http://schemas.openxmlformats.org/officeDocument/2006/relationships/tags" Target="../tags/tag565.xml"/><Relationship Id="rId7" Type="http://schemas.openxmlformats.org/officeDocument/2006/relationships/tags" Target="../tags/tag486.xml"/><Relationship Id="rId12" Type="http://schemas.openxmlformats.org/officeDocument/2006/relationships/tags" Target="../tags/tag491.xml"/><Relationship Id="rId17" Type="http://schemas.openxmlformats.org/officeDocument/2006/relationships/tags" Target="../tags/tag561.xml"/><Relationship Id="rId2" Type="http://schemas.openxmlformats.org/officeDocument/2006/relationships/tags" Target="../tags/tag481.xml"/><Relationship Id="rId16" Type="http://schemas.openxmlformats.org/officeDocument/2006/relationships/slideLayout" Target="../slideLayouts/slideLayout7.xml"/><Relationship Id="rId20" Type="http://schemas.openxmlformats.org/officeDocument/2006/relationships/image" Target="../media/image36.png"/><Relationship Id="rId1" Type="http://schemas.openxmlformats.org/officeDocument/2006/relationships/tags" Target="../tags/tag480.xml"/><Relationship Id="rId6" Type="http://schemas.openxmlformats.org/officeDocument/2006/relationships/tags" Target="../tags/tag485.xml"/><Relationship Id="rId11" Type="http://schemas.openxmlformats.org/officeDocument/2006/relationships/tags" Target="../tags/tag490.xml"/><Relationship Id="rId24" Type="http://schemas.openxmlformats.org/officeDocument/2006/relationships/image" Target="../media/image38.png"/><Relationship Id="rId5" Type="http://schemas.openxmlformats.org/officeDocument/2006/relationships/tags" Target="../tags/tag484.xml"/><Relationship Id="rId15" Type="http://schemas.openxmlformats.org/officeDocument/2006/relationships/tags" Target="../tags/tag494.xml"/><Relationship Id="rId23" Type="http://schemas.openxmlformats.org/officeDocument/2006/relationships/tags" Target="../tags/tag567.xml"/><Relationship Id="rId10" Type="http://schemas.openxmlformats.org/officeDocument/2006/relationships/tags" Target="../tags/tag489.xml"/><Relationship Id="rId19" Type="http://schemas.openxmlformats.org/officeDocument/2006/relationships/tags" Target="../tags/tag563.xml"/><Relationship Id="rId4" Type="http://schemas.openxmlformats.org/officeDocument/2006/relationships/tags" Target="../tags/tag483.xml"/><Relationship Id="rId9" Type="http://schemas.openxmlformats.org/officeDocument/2006/relationships/tags" Target="../tags/tag488.xml"/><Relationship Id="rId14" Type="http://schemas.openxmlformats.org/officeDocument/2006/relationships/tags" Target="../tags/tag493.xml"/><Relationship Id="rId22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9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503.xml"/><Relationship Id="rId3" Type="http://schemas.openxmlformats.org/officeDocument/2006/relationships/tags" Target="../tags/tag498.xml"/><Relationship Id="rId7" Type="http://schemas.openxmlformats.org/officeDocument/2006/relationships/tags" Target="../tags/tag502.xml"/><Relationship Id="rId2" Type="http://schemas.openxmlformats.org/officeDocument/2006/relationships/tags" Target="../tags/tag497.xml"/><Relationship Id="rId1" Type="http://schemas.openxmlformats.org/officeDocument/2006/relationships/tags" Target="../tags/tag496.xml"/><Relationship Id="rId6" Type="http://schemas.openxmlformats.org/officeDocument/2006/relationships/tags" Target="../tags/tag501.xml"/><Relationship Id="rId11" Type="http://schemas.openxmlformats.org/officeDocument/2006/relationships/image" Target="../media/image39.png"/><Relationship Id="rId5" Type="http://schemas.openxmlformats.org/officeDocument/2006/relationships/tags" Target="../tags/tag500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499.xml"/><Relationship Id="rId9" Type="http://schemas.openxmlformats.org/officeDocument/2006/relationships/tags" Target="../tags/tag50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512.xml"/><Relationship Id="rId13" Type="http://schemas.openxmlformats.org/officeDocument/2006/relationships/tags" Target="../tags/tag517.xml"/><Relationship Id="rId18" Type="http://schemas.openxmlformats.org/officeDocument/2006/relationships/tags" Target="../tags/tag522.xml"/><Relationship Id="rId26" Type="http://schemas.openxmlformats.org/officeDocument/2006/relationships/tags" Target="../tags/tag530.xml"/><Relationship Id="rId3" Type="http://schemas.openxmlformats.org/officeDocument/2006/relationships/tags" Target="../tags/tag507.xml"/><Relationship Id="rId21" Type="http://schemas.openxmlformats.org/officeDocument/2006/relationships/tags" Target="../tags/tag525.xml"/><Relationship Id="rId7" Type="http://schemas.openxmlformats.org/officeDocument/2006/relationships/tags" Target="../tags/tag511.xml"/><Relationship Id="rId12" Type="http://schemas.openxmlformats.org/officeDocument/2006/relationships/tags" Target="../tags/tag516.xml"/><Relationship Id="rId17" Type="http://schemas.openxmlformats.org/officeDocument/2006/relationships/tags" Target="../tags/tag521.xml"/><Relationship Id="rId25" Type="http://schemas.openxmlformats.org/officeDocument/2006/relationships/tags" Target="../tags/tag529.xml"/><Relationship Id="rId2" Type="http://schemas.openxmlformats.org/officeDocument/2006/relationships/tags" Target="../tags/tag506.xml"/><Relationship Id="rId16" Type="http://schemas.openxmlformats.org/officeDocument/2006/relationships/tags" Target="../tags/tag520.xml"/><Relationship Id="rId20" Type="http://schemas.openxmlformats.org/officeDocument/2006/relationships/tags" Target="../tags/tag524.xml"/><Relationship Id="rId29" Type="http://schemas.openxmlformats.org/officeDocument/2006/relationships/slideLayout" Target="../slideLayouts/slideLayout7.xml"/><Relationship Id="rId1" Type="http://schemas.openxmlformats.org/officeDocument/2006/relationships/tags" Target="../tags/tag505.xml"/><Relationship Id="rId6" Type="http://schemas.openxmlformats.org/officeDocument/2006/relationships/tags" Target="../tags/tag510.xml"/><Relationship Id="rId11" Type="http://schemas.openxmlformats.org/officeDocument/2006/relationships/tags" Target="../tags/tag515.xml"/><Relationship Id="rId24" Type="http://schemas.openxmlformats.org/officeDocument/2006/relationships/tags" Target="../tags/tag528.xml"/><Relationship Id="rId5" Type="http://schemas.openxmlformats.org/officeDocument/2006/relationships/tags" Target="../tags/tag509.xml"/><Relationship Id="rId15" Type="http://schemas.openxmlformats.org/officeDocument/2006/relationships/tags" Target="../tags/tag519.xml"/><Relationship Id="rId23" Type="http://schemas.openxmlformats.org/officeDocument/2006/relationships/tags" Target="../tags/tag527.xml"/><Relationship Id="rId28" Type="http://schemas.openxmlformats.org/officeDocument/2006/relationships/tags" Target="../tags/tag532.xml"/><Relationship Id="rId10" Type="http://schemas.openxmlformats.org/officeDocument/2006/relationships/tags" Target="../tags/tag514.xml"/><Relationship Id="rId19" Type="http://schemas.openxmlformats.org/officeDocument/2006/relationships/tags" Target="../tags/tag523.xml"/><Relationship Id="rId4" Type="http://schemas.openxmlformats.org/officeDocument/2006/relationships/tags" Target="../tags/tag508.xml"/><Relationship Id="rId9" Type="http://schemas.openxmlformats.org/officeDocument/2006/relationships/tags" Target="../tags/tag513.xml"/><Relationship Id="rId14" Type="http://schemas.openxmlformats.org/officeDocument/2006/relationships/tags" Target="../tags/tag518.xml"/><Relationship Id="rId22" Type="http://schemas.openxmlformats.org/officeDocument/2006/relationships/tags" Target="../tags/tag526.xml"/><Relationship Id="rId27" Type="http://schemas.openxmlformats.org/officeDocument/2006/relationships/tags" Target="../tags/tag53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540.xml"/><Relationship Id="rId13" Type="http://schemas.openxmlformats.org/officeDocument/2006/relationships/tags" Target="../tags/tag545.xml"/><Relationship Id="rId18" Type="http://schemas.openxmlformats.org/officeDocument/2006/relationships/image" Target="../media/image40.png"/><Relationship Id="rId3" Type="http://schemas.openxmlformats.org/officeDocument/2006/relationships/tags" Target="../tags/tag535.xml"/><Relationship Id="rId7" Type="http://schemas.openxmlformats.org/officeDocument/2006/relationships/tags" Target="../tags/tag539.xml"/><Relationship Id="rId12" Type="http://schemas.openxmlformats.org/officeDocument/2006/relationships/tags" Target="../tags/tag544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534.xml"/><Relationship Id="rId16" Type="http://schemas.openxmlformats.org/officeDocument/2006/relationships/tags" Target="../tags/tag548.xml"/><Relationship Id="rId1" Type="http://schemas.openxmlformats.org/officeDocument/2006/relationships/tags" Target="../tags/tag533.xml"/><Relationship Id="rId6" Type="http://schemas.openxmlformats.org/officeDocument/2006/relationships/tags" Target="../tags/tag538.xml"/><Relationship Id="rId11" Type="http://schemas.openxmlformats.org/officeDocument/2006/relationships/tags" Target="../tags/tag543.xml"/><Relationship Id="rId5" Type="http://schemas.openxmlformats.org/officeDocument/2006/relationships/tags" Target="../tags/tag537.xml"/><Relationship Id="rId15" Type="http://schemas.openxmlformats.org/officeDocument/2006/relationships/tags" Target="../tags/tag547.xml"/><Relationship Id="rId10" Type="http://schemas.openxmlformats.org/officeDocument/2006/relationships/tags" Target="../tags/tag542.xml"/><Relationship Id="rId4" Type="http://schemas.openxmlformats.org/officeDocument/2006/relationships/tags" Target="../tags/tag536.xml"/><Relationship Id="rId9" Type="http://schemas.openxmlformats.org/officeDocument/2006/relationships/tags" Target="../tags/tag541.xml"/><Relationship Id="rId14" Type="http://schemas.openxmlformats.org/officeDocument/2006/relationships/tags" Target="../tags/tag54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556.xml"/><Relationship Id="rId13" Type="http://schemas.openxmlformats.org/officeDocument/2006/relationships/tags" Target="../tags/tag562.xml"/><Relationship Id="rId18" Type="http://schemas.openxmlformats.org/officeDocument/2006/relationships/tags" Target="../tags/tag570.xml"/><Relationship Id="rId3" Type="http://schemas.openxmlformats.org/officeDocument/2006/relationships/tags" Target="../tags/tag551.xml"/><Relationship Id="rId21" Type="http://schemas.openxmlformats.org/officeDocument/2006/relationships/tags" Target="../tags/tag573.xml"/><Relationship Id="rId7" Type="http://schemas.openxmlformats.org/officeDocument/2006/relationships/tags" Target="../tags/tag555.xml"/><Relationship Id="rId12" Type="http://schemas.openxmlformats.org/officeDocument/2006/relationships/tags" Target="../tags/tag560.xml"/><Relationship Id="rId17" Type="http://schemas.openxmlformats.org/officeDocument/2006/relationships/tags" Target="../tags/tag569.xml"/><Relationship Id="rId25" Type="http://schemas.openxmlformats.org/officeDocument/2006/relationships/slideLayout" Target="../slideLayouts/slideLayout7.xml"/><Relationship Id="rId2" Type="http://schemas.openxmlformats.org/officeDocument/2006/relationships/tags" Target="../tags/tag550.xml"/><Relationship Id="rId16" Type="http://schemas.openxmlformats.org/officeDocument/2006/relationships/tags" Target="../tags/tag568.xml"/><Relationship Id="rId20" Type="http://schemas.openxmlformats.org/officeDocument/2006/relationships/tags" Target="../tags/tag572.xml"/><Relationship Id="rId1" Type="http://schemas.openxmlformats.org/officeDocument/2006/relationships/tags" Target="../tags/tag549.xml"/><Relationship Id="rId6" Type="http://schemas.openxmlformats.org/officeDocument/2006/relationships/tags" Target="../tags/tag554.xml"/><Relationship Id="rId11" Type="http://schemas.openxmlformats.org/officeDocument/2006/relationships/tags" Target="../tags/tag559.xml"/><Relationship Id="rId24" Type="http://schemas.openxmlformats.org/officeDocument/2006/relationships/tags" Target="../tags/tag576.xml"/><Relationship Id="rId5" Type="http://schemas.openxmlformats.org/officeDocument/2006/relationships/tags" Target="../tags/tag553.xml"/><Relationship Id="rId15" Type="http://schemas.openxmlformats.org/officeDocument/2006/relationships/tags" Target="../tags/tag566.xml"/><Relationship Id="rId23" Type="http://schemas.openxmlformats.org/officeDocument/2006/relationships/tags" Target="../tags/tag575.xml"/><Relationship Id="rId10" Type="http://schemas.openxmlformats.org/officeDocument/2006/relationships/tags" Target="../tags/tag558.xml"/><Relationship Id="rId19" Type="http://schemas.openxmlformats.org/officeDocument/2006/relationships/tags" Target="../tags/tag571.xml"/><Relationship Id="rId4" Type="http://schemas.openxmlformats.org/officeDocument/2006/relationships/tags" Target="../tags/tag552.xml"/><Relationship Id="rId9" Type="http://schemas.openxmlformats.org/officeDocument/2006/relationships/tags" Target="../tags/tag557.xml"/><Relationship Id="rId14" Type="http://schemas.openxmlformats.org/officeDocument/2006/relationships/tags" Target="../tags/tag564.xml"/><Relationship Id="rId22" Type="http://schemas.openxmlformats.org/officeDocument/2006/relationships/tags" Target="../tags/tag57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269.xml"/><Relationship Id="rId7" Type="http://schemas.openxmlformats.org/officeDocument/2006/relationships/image" Target="../media/image4.png"/><Relationship Id="rId2" Type="http://schemas.openxmlformats.org/officeDocument/2006/relationships/tags" Target="../tags/tag268.xml"/><Relationship Id="rId1" Type="http://schemas.openxmlformats.org/officeDocument/2006/relationships/tags" Target="../tags/tag267.xml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27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584.xml"/><Relationship Id="rId13" Type="http://schemas.openxmlformats.org/officeDocument/2006/relationships/tags" Target="../tags/tag589.xml"/><Relationship Id="rId18" Type="http://schemas.openxmlformats.org/officeDocument/2006/relationships/tags" Target="../tags/tag594.xml"/><Relationship Id="rId3" Type="http://schemas.openxmlformats.org/officeDocument/2006/relationships/tags" Target="../tags/tag579.xml"/><Relationship Id="rId21" Type="http://schemas.openxmlformats.org/officeDocument/2006/relationships/tags" Target="../tags/tag597.xml"/><Relationship Id="rId7" Type="http://schemas.openxmlformats.org/officeDocument/2006/relationships/tags" Target="../tags/tag583.xml"/><Relationship Id="rId12" Type="http://schemas.openxmlformats.org/officeDocument/2006/relationships/tags" Target="../tags/tag588.xml"/><Relationship Id="rId17" Type="http://schemas.openxmlformats.org/officeDocument/2006/relationships/tags" Target="../tags/tag593.xml"/><Relationship Id="rId2" Type="http://schemas.openxmlformats.org/officeDocument/2006/relationships/tags" Target="../tags/tag578.xml"/><Relationship Id="rId16" Type="http://schemas.openxmlformats.org/officeDocument/2006/relationships/tags" Target="../tags/tag592.xml"/><Relationship Id="rId20" Type="http://schemas.openxmlformats.org/officeDocument/2006/relationships/tags" Target="../tags/tag596.xml"/><Relationship Id="rId1" Type="http://schemas.openxmlformats.org/officeDocument/2006/relationships/tags" Target="../tags/tag577.xml"/><Relationship Id="rId6" Type="http://schemas.openxmlformats.org/officeDocument/2006/relationships/tags" Target="../tags/tag582.xml"/><Relationship Id="rId11" Type="http://schemas.openxmlformats.org/officeDocument/2006/relationships/tags" Target="../tags/tag587.xml"/><Relationship Id="rId5" Type="http://schemas.openxmlformats.org/officeDocument/2006/relationships/tags" Target="../tags/tag581.xml"/><Relationship Id="rId15" Type="http://schemas.openxmlformats.org/officeDocument/2006/relationships/tags" Target="../tags/tag591.xml"/><Relationship Id="rId23" Type="http://schemas.openxmlformats.org/officeDocument/2006/relationships/slideLayout" Target="../slideLayouts/slideLayout7.xml"/><Relationship Id="rId10" Type="http://schemas.openxmlformats.org/officeDocument/2006/relationships/tags" Target="../tags/tag586.xml"/><Relationship Id="rId19" Type="http://schemas.openxmlformats.org/officeDocument/2006/relationships/tags" Target="../tags/tag595.xml"/><Relationship Id="rId4" Type="http://schemas.openxmlformats.org/officeDocument/2006/relationships/tags" Target="../tags/tag580.xml"/><Relationship Id="rId9" Type="http://schemas.openxmlformats.org/officeDocument/2006/relationships/tags" Target="../tags/tag585.xml"/><Relationship Id="rId14" Type="http://schemas.openxmlformats.org/officeDocument/2006/relationships/tags" Target="../tags/tag590.xml"/><Relationship Id="rId22" Type="http://schemas.openxmlformats.org/officeDocument/2006/relationships/tags" Target="../tags/tag59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9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602.xml"/><Relationship Id="rId2" Type="http://schemas.openxmlformats.org/officeDocument/2006/relationships/tags" Target="../tags/tag601.xml"/><Relationship Id="rId1" Type="http://schemas.openxmlformats.org/officeDocument/2006/relationships/tags" Target="../tags/tag600.xml"/><Relationship Id="rId4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605.xml"/><Relationship Id="rId7" Type="http://schemas.openxmlformats.org/officeDocument/2006/relationships/image" Target="../media/image41.png"/><Relationship Id="rId2" Type="http://schemas.openxmlformats.org/officeDocument/2006/relationships/tags" Target="../tags/tag604.xml"/><Relationship Id="rId1" Type="http://schemas.openxmlformats.org/officeDocument/2006/relationships/tags" Target="../tags/tag60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07.xml"/><Relationship Id="rId4" Type="http://schemas.openxmlformats.org/officeDocument/2006/relationships/tags" Target="../tags/tag60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615.xml"/><Relationship Id="rId3" Type="http://schemas.openxmlformats.org/officeDocument/2006/relationships/tags" Target="../tags/tag610.xml"/><Relationship Id="rId7" Type="http://schemas.openxmlformats.org/officeDocument/2006/relationships/tags" Target="../tags/tag614.xml"/><Relationship Id="rId12" Type="http://schemas.openxmlformats.org/officeDocument/2006/relationships/image" Target="../media/image45.png"/><Relationship Id="rId2" Type="http://schemas.openxmlformats.org/officeDocument/2006/relationships/tags" Target="../tags/tag609.xml"/><Relationship Id="rId1" Type="http://schemas.openxmlformats.org/officeDocument/2006/relationships/tags" Target="../tags/tag608.xml"/><Relationship Id="rId6" Type="http://schemas.openxmlformats.org/officeDocument/2006/relationships/tags" Target="../tags/tag613.xml"/><Relationship Id="rId11" Type="http://schemas.openxmlformats.org/officeDocument/2006/relationships/image" Target="../media/image44.png"/><Relationship Id="rId5" Type="http://schemas.openxmlformats.org/officeDocument/2006/relationships/tags" Target="../tags/tag612.xml"/><Relationship Id="rId10" Type="http://schemas.openxmlformats.org/officeDocument/2006/relationships/image" Target="../media/image43.png"/><Relationship Id="rId4" Type="http://schemas.openxmlformats.org/officeDocument/2006/relationships/tags" Target="../tags/tag611.xml"/><Relationship Id="rId9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50.png"/><Relationship Id="rId3" Type="http://schemas.openxmlformats.org/officeDocument/2006/relationships/tags" Target="../tags/tag618.xml"/><Relationship Id="rId7" Type="http://schemas.openxmlformats.org/officeDocument/2006/relationships/tags" Target="../tags/tag622.xml"/><Relationship Id="rId12" Type="http://schemas.openxmlformats.org/officeDocument/2006/relationships/image" Target="../media/image49.svg"/><Relationship Id="rId2" Type="http://schemas.openxmlformats.org/officeDocument/2006/relationships/tags" Target="../tags/tag617.xml"/><Relationship Id="rId1" Type="http://schemas.openxmlformats.org/officeDocument/2006/relationships/tags" Target="../tags/tag616.xml"/><Relationship Id="rId6" Type="http://schemas.openxmlformats.org/officeDocument/2006/relationships/tags" Target="../tags/tag621.xml"/><Relationship Id="rId11" Type="http://schemas.openxmlformats.org/officeDocument/2006/relationships/image" Target="../media/image48.png"/><Relationship Id="rId5" Type="http://schemas.openxmlformats.org/officeDocument/2006/relationships/tags" Target="../tags/tag620.xml"/><Relationship Id="rId10" Type="http://schemas.openxmlformats.org/officeDocument/2006/relationships/image" Target="../media/image47.png"/><Relationship Id="rId4" Type="http://schemas.openxmlformats.org/officeDocument/2006/relationships/tags" Target="../tags/tag619.xml"/><Relationship Id="rId9" Type="http://schemas.openxmlformats.org/officeDocument/2006/relationships/image" Target="../media/image46.png"/><Relationship Id="rId14" Type="http://schemas.openxmlformats.org/officeDocument/2006/relationships/image" Target="../media/image51.svg"/></Relationships>
</file>

<file path=ppt/slides/_rels/slide36.xml.rels><?xml version="1.0" encoding="UTF-8" standalone="yes"?>
<Relationships xmlns="http://schemas.openxmlformats.org/package/2006/relationships"><Relationship Id="rId117" Type="http://schemas.openxmlformats.org/officeDocument/2006/relationships/tags" Target="../tags/tag739.xml"/><Relationship Id="rId21" Type="http://schemas.openxmlformats.org/officeDocument/2006/relationships/tags" Target="../tags/tag643.xml"/><Relationship Id="rId42" Type="http://schemas.openxmlformats.org/officeDocument/2006/relationships/tags" Target="../tags/tag664.xml"/><Relationship Id="rId63" Type="http://schemas.openxmlformats.org/officeDocument/2006/relationships/tags" Target="../tags/tag685.xml"/><Relationship Id="rId84" Type="http://schemas.openxmlformats.org/officeDocument/2006/relationships/tags" Target="../tags/tag706.xml"/><Relationship Id="rId138" Type="http://schemas.openxmlformats.org/officeDocument/2006/relationships/tags" Target="../tags/tag760.xml"/><Relationship Id="rId107" Type="http://schemas.openxmlformats.org/officeDocument/2006/relationships/tags" Target="../tags/tag729.xml"/><Relationship Id="rId11" Type="http://schemas.openxmlformats.org/officeDocument/2006/relationships/tags" Target="../tags/tag633.xml"/><Relationship Id="rId32" Type="http://schemas.openxmlformats.org/officeDocument/2006/relationships/tags" Target="../tags/tag654.xml"/><Relationship Id="rId53" Type="http://schemas.openxmlformats.org/officeDocument/2006/relationships/tags" Target="../tags/tag675.xml"/><Relationship Id="rId74" Type="http://schemas.openxmlformats.org/officeDocument/2006/relationships/tags" Target="../tags/tag696.xml"/><Relationship Id="rId128" Type="http://schemas.openxmlformats.org/officeDocument/2006/relationships/tags" Target="../tags/tag750.xml"/><Relationship Id="rId5" Type="http://schemas.openxmlformats.org/officeDocument/2006/relationships/tags" Target="../tags/tag627.xml"/><Relationship Id="rId90" Type="http://schemas.openxmlformats.org/officeDocument/2006/relationships/tags" Target="../tags/tag712.xml"/><Relationship Id="rId95" Type="http://schemas.openxmlformats.org/officeDocument/2006/relationships/tags" Target="../tags/tag717.xml"/><Relationship Id="rId22" Type="http://schemas.openxmlformats.org/officeDocument/2006/relationships/tags" Target="../tags/tag644.xml"/><Relationship Id="rId27" Type="http://schemas.openxmlformats.org/officeDocument/2006/relationships/tags" Target="../tags/tag649.xml"/><Relationship Id="rId43" Type="http://schemas.openxmlformats.org/officeDocument/2006/relationships/tags" Target="../tags/tag665.xml"/><Relationship Id="rId48" Type="http://schemas.openxmlformats.org/officeDocument/2006/relationships/tags" Target="../tags/tag670.xml"/><Relationship Id="rId64" Type="http://schemas.openxmlformats.org/officeDocument/2006/relationships/tags" Target="../tags/tag686.xml"/><Relationship Id="rId69" Type="http://schemas.openxmlformats.org/officeDocument/2006/relationships/tags" Target="../tags/tag691.xml"/><Relationship Id="rId113" Type="http://schemas.openxmlformats.org/officeDocument/2006/relationships/tags" Target="../tags/tag735.xml"/><Relationship Id="rId118" Type="http://schemas.openxmlformats.org/officeDocument/2006/relationships/tags" Target="../tags/tag740.xml"/><Relationship Id="rId134" Type="http://schemas.openxmlformats.org/officeDocument/2006/relationships/tags" Target="../tags/tag756.xml"/><Relationship Id="rId139" Type="http://schemas.openxmlformats.org/officeDocument/2006/relationships/tags" Target="../tags/tag761.xml"/><Relationship Id="rId80" Type="http://schemas.openxmlformats.org/officeDocument/2006/relationships/tags" Target="../tags/tag702.xml"/><Relationship Id="rId85" Type="http://schemas.openxmlformats.org/officeDocument/2006/relationships/tags" Target="../tags/tag707.xml"/><Relationship Id="rId12" Type="http://schemas.openxmlformats.org/officeDocument/2006/relationships/tags" Target="../tags/tag634.xml"/><Relationship Id="rId17" Type="http://schemas.openxmlformats.org/officeDocument/2006/relationships/tags" Target="../tags/tag639.xml"/><Relationship Id="rId33" Type="http://schemas.openxmlformats.org/officeDocument/2006/relationships/tags" Target="../tags/tag655.xml"/><Relationship Id="rId38" Type="http://schemas.openxmlformats.org/officeDocument/2006/relationships/tags" Target="../tags/tag660.xml"/><Relationship Id="rId59" Type="http://schemas.openxmlformats.org/officeDocument/2006/relationships/tags" Target="../tags/tag681.xml"/><Relationship Id="rId103" Type="http://schemas.openxmlformats.org/officeDocument/2006/relationships/tags" Target="../tags/tag725.xml"/><Relationship Id="rId108" Type="http://schemas.openxmlformats.org/officeDocument/2006/relationships/tags" Target="../tags/tag730.xml"/><Relationship Id="rId124" Type="http://schemas.openxmlformats.org/officeDocument/2006/relationships/tags" Target="../tags/tag746.xml"/><Relationship Id="rId129" Type="http://schemas.openxmlformats.org/officeDocument/2006/relationships/tags" Target="../tags/tag751.xml"/><Relationship Id="rId54" Type="http://schemas.openxmlformats.org/officeDocument/2006/relationships/tags" Target="../tags/tag676.xml"/><Relationship Id="rId70" Type="http://schemas.openxmlformats.org/officeDocument/2006/relationships/tags" Target="../tags/tag692.xml"/><Relationship Id="rId75" Type="http://schemas.openxmlformats.org/officeDocument/2006/relationships/tags" Target="../tags/tag697.xml"/><Relationship Id="rId91" Type="http://schemas.openxmlformats.org/officeDocument/2006/relationships/tags" Target="../tags/tag713.xml"/><Relationship Id="rId96" Type="http://schemas.openxmlformats.org/officeDocument/2006/relationships/tags" Target="../tags/tag718.xml"/><Relationship Id="rId140" Type="http://schemas.openxmlformats.org/officeDocument/2006/relationships/tags" Target="../tags/tag762.xml"/><Relationship Id="rId145" Type="http://schemas.openxmlformats.org/officeDocument/2006/relationships/image" Target="../media/image54.jpeg"/><Relationship Id="rId1" Type="http://schemas.openxmlformats.org/officeDocument/2006/relationships/tags" Target="../tags/tag623.xml"/><Relationship Id="rId6" Type="http://schemas.openxmlformats.org/officeDocument/2006/relationships/tags" Target="../tags/tag628.xml"/><Relationship Id="rId23" Type="http://schemas.openxmlformats.org/officeDocument/2006/relationships/tags" Target="../tags/tag645.xml"/><Relationship Id="rId28" Type="http://schemas.openxmlformats.org/officeDocument/2006/relationships/tags" Target="../tags/tag650.xml"/><Relationship Id="rId49" Type="http://schemas.openxmlformats.org/officeDocument/2006/relationships/tags" Target="../tags/tag671.xml"/><Relationship Id="rId114" Type="http://schemas.openxmlformats.org/officeDocument/2006/relationships/tags" Target="../tags/tag736.xml"/><Relationship Id="rId119" Type="http://schemas.openxmlformats.org/officeDocument/2006/relationships/tags" Target="../tags/tag741.xml"/><Relationship Id="rId44" Type="http://schemas.openxmlformats.org/officeDocument/2006/relationships/tags" Target="../tags/tag666.xml"/><Relationship Id="rId60" Type="http://schemas.openxmlformats.org/officeDocument/2006/relationships/tags" Target="../tags/tag682.xml"/><Relationship Id="rId65" Type="http://schemas.openxmlformats.org/officeDocument/2006/relationships/tags" Target="../tags/tag687.xml"/><Relationship Id="rId81" Type="http://schemas.openxmlformats.org/officeDocument/2006/relationships/tags" Target="../tags/tag703.xml"/><Relationship Id="rId86" Type="http://schemas.openxmlformats.org/officeDocument/2006/relationships/tags" Target="../tags/tag708.xml"/><Relationship Id="rId130" Type="http://schemas.openxmlformats.org/officeDocument/2006/relationships/tags" Target="../tags/tag752.xml"/><Relationship Id="rId135" Type="http://schemas.openxmlformats.org/officeDocument/2006/relationships/tags" Target="../tags/tag757.xml"/><Relationship Id="rId13" Type="http://schemas.openxmlformats.org/officeDocument/2006/relationships/tags" Target="../tags/tag635.xml"/><Relationship Id="rId18" Type="http://schemas.openxmlformats.org/officeDocument/2006/relationships/tags" Target="../tags/tag640.xml"/><Relationship Id="rId39" Type="http://schemas.openxmlformats.org/officeDocument/2006/relationships/tags" Target="../tags/tag661.xml"/><Relationship Id="rId109" Type="http://schemas.openxmlformats.org/officeDocument/2006/relationships/tags" Target="../tags/tag731.xml"/><Relationship Id="rId34" Type="http://schemas.openxmlformats.org/officeDocument/2006/relationships/tags" Target="../tags/tag656.xml"/><Relationship Id="rId50" Type="http://schemas.openxmlformats.org/officeDocument/2006/relationships/tags" Target="../tags/tag672.xml"/><Relationship Id="rId55" Type="http://schemas.openxmlformats.org/officeDocument/2006/relationships/tags" Target="../tags/tag677.xml"/><Relationship Id="rId76" Type="http://schemas.openxmlformats.org/officeDocument/2006/relationships/tags" Target="../tags/tag698.xml"/><Relationship Id="rId97" Type="http://schemas.openxmlformats.org/officeDocument/2006/relationships/tags" Target="../tags/tag719.xml"/><Relationship Id="rId104" Type="http://schemas.openxmlformats.org/officeDocument/2006/relationships/tags" Target="../tags/tag726.xml"/><Relationship Id="rId120" Type="http://schemas.openxmlformats.org/officeDocument/2006/relationships/tags" Target="../tags/tag742.xml"/><Relationship Id="rId125" Type="http://schemas.openxmlformats.org/officeDocument/2006/relationships/tags" Target="../tags/tag747.xml"/><Relationship Id="rId141" Type="http://schemas.openxmlformats.org/officeDocument/2006/relationships/tags" Target="../tags/tag763.xml"/><Relationship Id="rId146" Type="http://schemas.openxmlformats.org/officeDocument/2006/relationships/image" Target="../media/image55.jpeg"/><Relationship Id="rId7" Type="http://schemas.openxmlformats.org/officeDocument/2006/relationships/tags" Target="../tags/tag629.xml"/><Relationship Id="rId71" Type="http://schemas.openxmlformats.org/officeDocument/2006/relationships/tags" Target="../tags/tag693.xml"/><Relationship Id="rId92" Type="http://schemas.openxmlformats.org/officeDocument/2006/relationships/tags" Target="../tags/tag714.xml"/><Relationship Id="rId2" Type="http://schemas.openxmlformats.org/officeDocument/2006/relationships/tags" Target="../tags/tag624.xml"/><Relationship Id="rId29" Type="http://schemas.openxmlformats.org/officeDocument/2006/relationships/tags" Target="../tags/tag651.xml"/><Relationship Id="rId24" Type="http://schemas.openxmlformats.org/officeDocument/2006/relationships/tags" Target="../tags/tag646.xml"/><Relationship Id="rId40" Type="http://schemas.openxmlformats.org/officeDocument/2006/relationships/tags" Target="../tags/tag662.xml"/><Relationship Id="rId45" Type="http://schemas.openxmlformats.org/officeDocument/2006/relationships/tags" Target="../tags/tag667.xml"/><Relationship Id="rId66" Type="http://schemas.openxmlformats.org/officeDocument/2006/relationships/tags" Target="../tags/tag688.xml"/><Relationship Id="rId87" Type="http://schemas.openxmlformats.org/officeDocument/2006/relationships/tags" Target="../tags/tag709.xml"/><Relationship Id="rId110" Type="http://schemas.openxmlformats.org/officeDocument/2006/relationships/tags" Target="../tags/tag732.xml"/><Relationship Id="rId115" Type="http://schemas.openxmlformats.org/officeDocument/2006/relationships/tags" Target="../tags/tag737.xml"/><Relationship Id="rId131" Type="http://schemas.openxmlformats.org/officeDocument/2006/relationships/tags" Target="../tags/tag753.xml"/><Relationship Id="rId136" Type="http://schemas.openxmlformats.org/officeDocument/2006/relationships/tags" Target="../tags/tag758.xml"/><Relationship Id="rId61" Type="http://schemas.openxmlformats.org/officeDocument/2006/relationships/tags" Target="../tags/tag683.xml"/><Relationship Id="rId82" Type="http://schemas.openxmlformats.org/officeDocument/2006/relationships/tags" Target="../tags/tag704.xml"/><Relationship Id="rId19" Type="http://schemas.openxmlformats.org/officeDocument/2006/relationships/tags" Target="../tags/tag641.xml"/><Relationship Id="rId14" Type="http://schemas.openxmlformats.org/officeDocument/2006/relationships/tags" Target="../tags/tag636.xml"/><Relationship Id="rId30" Type="http://schemas.openxmlformats.org/officeDocument/2006/relationships/tags" Target="../tags/tag652.xml"/><Relationship Id="rId35" Type="http://schemas.openxmlformats.org/officeDocument/2006/relationships/tags" Target="../tags/tag657.xml"/><Relationship Id="rId56" Type="http://schemas.openxmlformats.org/officeDocument/2006/relationships/tags" Target="../tags/tag678.xml"/><Relationship Id="rId77" Type="http://schemas.openxmlformats.org/officeDocument/2006/relationships/tags" Target="../tags/tag699.xml"/><Relationship Id="rId100" Type="http://schemas.openxmlformats.org/officeDocument/2006/relationships/tags" Target="../tags/tag722.xml"/><Relationship Id="rId105" Type="http://schemas.openxmlformats.org/officeDocument/2006/relationships/tags" Target="../tags/tag727.xml"/><Relationship Id="rId126" Type="http://schemas.openxmlformats.org/officeDocument/2006/relationships/tags" Target="../tags/tag748.xml"/><Relationship Id="rId147" Type="http://schemas.openxmlformats.org/officeDocument/2006/relationships/image" Target="../media/image56.png"/><Relationship Id="rId8" Type="http://schemas.openxmlformats.org/officeDocument/2006/relationships/tags" Target="../tags/tag630.xml"/><Relationship Id="rId51" Type="http://schemas.openxmlformats.org/officeDocument/2006/relationships/tags" Target="../tags/tag673.xml"/><Relationship Id="rId72" Type="http://schemas.openxmlformats.org/officeDocument/2006/relationships/tags" Target="../tags/tag694.xml"/><Relationship Id="rId93" Type="http://schemas.openxmlformats.org/officeDocument/2006/relationships/tags" Target="../tags/tag715.xml"/><Relationship Id="rId98" Type="http://schemas.openxmlformats.org/officeDocument/2006/relationships/tags" Target="../tags/tag720.xml"/><Relationship Id="rId121" Type="http://schemas.openxmlformats.org/officeDocument/2006/relationships/tags" Target="../tags/tag743.xml"/><Relationship Id="rId142" Type="http://schemas.openxmlformats.org/officeDocument/2006/relationships/slideLayout" Target="../slideLayouts/slideLayout18.xml"/><Relationship Id="rId3" Type="http://schemas.openxmlformats.org/officeDocument/2006/relationships/tags" Target="../tags/tag625.xml"/><Relationship Id="rId25" Type="http://schemas.openxmlformats.org/officeDocument/2006/relationships/tags" Target="../tags/tag647.xml"/><Relationship Id="rId46" Type="http://schemas.openxmlformats.org/officeDocument/2006/relationships/tags" Target="../tags/tag668.xml"/><Relationship Id="rId67" Type="http://schemas.openxmlformats.org/officeDocument/2006/relationships/tags" Target="../tags/tag689.xml"/><Relationship Id="rId116" Type="http://schemas.openxmlformats.org/officeDocument/2006/relationships/tags" Target="../tags/tag738.xml"/><Relationship Id="rId137" Type="http://schemas.openxmlformats.org/officeDocument/2006/relationships/tags" Target="../tags/tag759.xml"/><Relationship Id="rId20" Type="http://schemas.openxmlformats.org/officeDocument/2006/relationships/tags" Target="../tags/tag642.xml"/><Relationship Id="rId41" Type="http://schemas.openxmlformats.org/officeDocument/2006/relationships/tags" Target="../tags/tag663.xml"/><Relationship Id="rId62" Type="http://schemas.openxmlformats.org/officeDocument/2006/relationships/tags" Target="../tags/tag684.xml"/><Relationship Id="rId83" Type="http://schemas.openxmlformats.org/officeDocument/2006/relationships/tags" Target="../tags/tag705.xml"/><Relationship Id="rId88" Type="http://schemas.openxmlformats.org/officeDocument/2006/relationships/tags" Target="../tags/tag710.xml"/><Relationship Id="rId111" Type="http://schemas.openxmlformats.org/officeDocument/2006/relationships/tags" Target="../tags/tag733.xml"/><Relationship Id="rId132" Type="http://schemas.openxmlformats.org/officeDocument/2006/relationships/tags" Target="../tags/tag754.xml"/><Relationship Id="rId15" Type="http://schemas.openxmlformats.org/officeDocument/2006/relationships/tags" Target="../tags/tag637.xml"/><Relationship Id="rId36" Type="http://schemas.openxmlformats.org/officeDocument/2006/relationships/tags" Target="../tags/tag658.xml"/><Relationship Id="rId57" Type="http://schemas.openxmlformats.org/officeDocument/2006/relationships/tags" Target="../tags/tag679.xml"/><Relationship Id="rId106" Type="http://schemas.openxmlformats.org/officeDocument/2006/relationships/tags" Target="../tags/tag728.xml"/><Relationship Id="rId127" Type="http://schemas.openxmlformats.org/officeDocument/2006/relationships/tags" Target="../tags/tag749.xml"/><Relationship Id="rId10" Type="http://schemas.openxmlformats.org/officeDocument/2006/relationships/tags" Target="../tags/tag632.xml"/><Relationship Id="rId31" Type="http://schemas.openxmlformats.org/officeDocument/2006/relationships/tags" Target="../tags/tag653.xml"/><Relationship Id="rId52" Type="http://schemas.openxmlformats.org/officeDocument/2006/relationships/tags" Target="../tags/tag674.xml"/><Relationship Id="rId73" Type="http://schemas.openxmlformats.org/officeDocument/2006/relationships/tags" Target="../tags/tag695.xml"/><Relationship Id="rId78" Type="http://schemas.openxmlformats.org/officeDocument/2006/relationships/tags" Target="../tags/tag700.xml"/><Relationship Id="rId94" Type="http://schemas.openxmlformats.org/officeDocument/2006/relationships/tags" Target="../tags/tag716.xml"/><Relationship Id="rId99" Type="http://schemas.openxmlformats.org/officeDocument/2006/relationships/tags" Target="../tags/tag721.xml"/><Relationship Id="rId101" Type="http://schemas.openxmlformats.org/officeDocument/2006/relationships/tags" Target="../tags/tag723.xml"/><Relationship Id="rId122" Type="http://schemas.openxmlformats.org/officeDocument/2006/relationships/tags" Target="../tags/tag744.xml"/><Relationship Id="rId143" Type="http://schemas.openxmlformats.org/officeDocument/2006/relationships/image" Target="../media/image52.jpeg"/><Relationship Id="rId148" Type="http://schemas.openxmlformats.org/officeDocument/2006/relationships/image" Target="../media/image57.png"/><Relationship Id="rId4" Type="http://schemas.openxmlformats.org/officeDocument/2006/relationships/tags" Target="../tags/tag626.xml"/><Relationship Id="rId9" Type="http://schemas.openxmlformats.org/officeDocument/2006/relationships/tags" Target="../tags/tag631.xml"/><Relationship Id="rId26" Type="http://schemas.openxmlformats.org/officeDocument/2006/relationships/tags" Target="../tags/tag648.xml"/><Relationship Id="rId47" Type="http://schemas.openxmlformats.org/officeDocument/2006/relationships/tags" Target="../tags/tag669.xml"/><Relationship Id="rId68" Type="http://schemas.openxmlformats.org/officeDocument/2006/relationships/tags" Target="../tags/tag690.xml"/><Relationship Id="rId89" Type="http://schemas.openxmlformats.org/officeDocument/2006/relationships/tags" Target="../tags/tag711.xml"/><Relationship Id="rId112" Type="http://schemas.openxmlformats.org/officeDocument/2006/relationships/tags" Target="../tags/tag734.xml"/><Relationship Id="rId133" Type="http://schemas.openxmlformats.org/officeDocument/2006/relationships/tags" Target="../tags/tag755.xml"/><Relationship Id="rId16" Type="http://schemas.openxmlformats.org/officeDocument/2006/relationships/tags" Target="../tags/tag638.xml"/><Relationship Id="rId37" Type="http://schemas.openxmlformats.org/officeDocument/2006/relationships/tags" Target="../tags/tag659.xml"/><Relationship Id="rId58" Type="http://schemas.openxmlformats.org/officeDocument/2006/relationships/tags" Target="../tags/tag680.xml"/><Relationship Id="rId79" Type="http://schemas.openxmlformats.org/officeDocument/2006/relationships/tags" Target="../tags/tag701.xml"/><Relationship Id="rId102" Type="http://schemas.openxmlformats.org/officeDocument/2006/relationships/tags" Target="../tags/tag724.xml"/><Relationship Id="rId123" Type="http://schemas.openxmlformats.org/officeDocument/2006/relationships/tags" Target="../tags/tag745.xml"/><Relationship Id="rId14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tags" Target="../tags/tag766.xml"/><Relationship Id="rId7" Type="http://schemas.openxmlformats.org/officeDocument/2006/relationships/tags" Target="../tags/tag770.xml"/><Relationship Id="rId2" Type="http://schemas.openxmlformats.org/officeDocument/2006/relationships/tags" Target="../tags/tag765.xml"/><Relationship Id="rId1" Type="http://schemas.openxmlformats.org/officeDocument/2006/relationships/tags" Target="../tags/tag764.xml"/><Relationship Id="rId6" Type="http://schemas.openxmlformats.org/officeDocument/2006/relationships/tags" Target="../tags/tag769.xml"/><Relationship Id="rId5" Type="http://schemas.openxmlformats.org/officeDocument/2006/relationships/tags" Target="../tags/tag768.xml"/><Relationship Id="rId4" Type="http://schemas.openxmlformats.org/officeDocument/2006/relationships/tags" Target="../tags/tag767.xml"/><Relationship Id="rId9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778.xml"/><Relationship Id="rId13" Type="http://schemas.openxmlformats.org/officeDocument/2006/relationships/image" Target="../media/image62.png"/><Relationship Id="rId3" Type="http://schemas.openxmlformats.org/officeDocument/2006/relationships/tags" Target="../tags/tag773.xml"/><Relationship Id="rId7" Type="http://schemas.openxmlformats.org/officeDocument/2006/relationships/tags" Target="../tags/tag777.xml"/><Relationship Id="rId12" Type="http://schemas.openxmlformats.org/officeDocument/2006/relationships/image" Target="../media/image61.png"/><Relationship Id="rId2" Type="http://schemas.openxmlformats.org/officeDocument/2006/relationships/tags" Target="../tags/tag772.xml"/><Relationship Id="rId1" Type="http://schemas.openxmlformats.org/officeDocument/2006/relationships/tags" Target="../tags/tag771.xml"/><Relationship Id="rId6" Type="http://schemas.openxmlformats.org/officeDocument/2006/relationships/tags" Target="../tags/tag776.xml"/><Relationship Id="rId11" Type="http://schemas.openxmlformats.org/officeDocument/2006/relationships/image" Target="../media/image60.png"/><Relationship Id="rId5" Type="http://schemas.openxmlformats.org/officeDocument/2006/relationships/tags" Target="../tags/tag775.xml"/><Relationship Id="rId10" Type="http://schemas.openxmlformats.org/officeDocument/2006/relationships/image" Target="../media/image59.png"/><Relationship Id="rId4" Type="http://schemas.openxmlformats.org/officeDocument/2006/relationships/tags" Target="../tags/tag774.xml"/><Relationship Id="rId9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781.xml"/><Relationship Id="rId2" Type="http://schemas.openxmlformats.org/officeDocument/2006/relationships/tags" Target="../tags/tag780.xml"/><Relationship Id="rId1" Type="http://schemas.openxmlformats.org/officeDocument/2006/relationships/tags" Target="../tags/tag779.xml"/><Relationship Id="rId4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273.xml"/><Relationship Id="rId2" Type="http://schemas.openxmlformats.org/officeDocument/2006/relationships/tags" Target="../tags/tag272.xml"/><Relationship Id="rId1" Type="http://schemas.openxmlformats.org/officeDocument/2006/relationships/tags" Target="../tags/tag27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tags" Target="../tags/tag783.xml"/><Relationship Id="rId1" Type="http://schemas.openxmlformats.org/officeDocument/2006/relationships/tags" Target="../tags/tag782.xml"/><Relationship Id="rId4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78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78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76.xml"/><Relationship Id="rId7" Type="http://schemas.openxmlformats.org/officeDocument/2006/relationships/tags" Target="../tags/tag280.xml"/><Relationship Id="rId2" Type="http://schemas.openxmlformats.org/officeDocument/2006/relationships/tags" Target="../tags/tag275.xml"/><Relationship Id="rId1" Type="http://schemas.openxmlformats.org/officeDocument/2006/relationships/tags" Target="../tags/tag274.xml"/><Relationship Id="rId6" Type="http://schemas.openxmlformats.org/officeDocument/2006/relationships/tags" Target="../tags/tag279.xml"/><Relationship Id="rId11" Type="http://schemas.openxmlformats.org/officeDocument/2006/relationships/image" Target="../media/image9.jpeg"/><Relationship Id="rId5" Type="http://schemas.openxmlformats.org/officeDocument/2006/relationships/tags" Target="../tags/tag278.xml"/><Relationship Id="rId10" Type="http://schemas.openxmlformats.org/officeDocument/2006/relationships/image" Target="../media/image8.png"/><Relationship Id="rId4" Type="http://schemas.openxmlformats.org/officeDocument/2006/relationships/tags" Target="../tags/tag277.xml"/><Relationship Id="rId9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88.xml"/><Relationship Id="rId3" Type="http://schemas.openxmlformats.org/officeDocument/2006/relationships/tags" Target="../tags/tag283.xml"/><Relationship Id="rId7" Type="http://schemas.openxmlformats.org/officeDocument/2006/relationships/tags" Target="../tags/tag287.xml"/><Relationship Id="rId2" Type="http://schemas.openxmlformats.org/officeDocument/2006/relationships/tags" Target="../tags/tag282.xml"/><Relationship Id="rId1" Type="http://schemas.openxmlformats.org/officeDocument/2006/relationships/tags" Target="../tags/tag281.xml"/><Relationship Id="rId6" Type="http://schemas.openxmlformats.org/officeDocument/2006/relationships/tags" Target="../tags/tag286.xml"/><Relationship Id="rId11" Type="http://schemas.openxmlformats.org/officeDocument/2006/relationships/image" Target="../media/image10.png"/><Relationship Id="rId5" Type="http://schemas.openxmlformats.org/officeDocument/2006/relationships/tags" Target="../tags/tag285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84.xml"/><Relationship Id="rId9" Type="http://schemas.openxmlformats.org/officeDocument/2006/relationships/tags" Target="../tags/tag28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97.xml"/><Relationship Id="rId13" Type="http://schemas.openxmlformats.org/officeDocument/2006/relationships/tags" Target="../tags/tag302.xml"/><Relationship Id="rId18" Type="http://schemas.openxmlformats.org/officeDocument/2006/relationships/slideLayout" Target="../slideLayouts/slideLayout18.xml"/><Relationship Id="rId3" Type="http://schemas.openxmlformats.org/officeDocument/2006/relationships/tags" Target="../tags/tag292.xml"/><Relationship Id="rId7" Type="http://schemas.openxmlformats.org/officeDocument/2006/relationships/tags" Target="../tags/tag296.xml"/><Relationship Id="rId12" Type="http://schemas.openxmlformats.org/officeDocument/2006/relationships/tags" Target="../tags/tag301.xml"/><Relationship Id="rId17" Type="http://schemas.openxmlformats.org/officeDocument/2006/relationships/tags" Target="../tags/tag306.xml"/><Relationship Id="rId2" Type="http://schemas.openxmlformats.org/officeDocument/2006/relationships/tags" Target="../tags/tag291.xml"/><Relationship Id="rId16" Type="http://schemas.openxmlformats.org/officeDocument/2006/relationships/tags" Target="../tags/tag305.xml"/><Relationship Id="rId1" Type="http://schemas.openxmlformats.org/officeDocument/2006/relationships/tags" Target="../tags/tag290.xml"/><Relationship Id="rId6" Type="http://schemas.openxmlformats.org/officeDocument/2006/relationships/tags" Target="../tags/tag295.xml"/><Relationship Id="rId11" Type="http://schemas.openxmlformats.org/officeDocument/2006/relationships/tags" Target="../tags/tag300.xml"/><Relationship Id="rId5" Type="http://schemas.openxmlformats.org/officeDocument/2006/relationships/tags" Target="../tags/tag294.xml"/><Relationship Id="rId15" Type="http://schemas.openxmlformats.org/officeDocument/2006/relationships/tags" Target="../tags/tag304.xml"/><Relationship Id="rId10" Type="http://schemas.openxmlformats.org/officeDocument/2006/relationships/tags" Target="../tags/tag299.xml"/><Relationship Id="rId19" Type="http://schemas.openxmlformats.org/officeDocument/2006/relationships/image" Target="../media/image11.png"/><Relationship Id="rId4" Type="http://schemas.openxmlformats.org/officeDocument/2006/relationships/tags" Target="../tags/tag293.xml"/><Relationship Id="rId9" Type="http://schemas.openxmlformats.org/officeDocument/2006/relationships/tags" Target="../tags/tag298.xml"/><Relationship Id="rId14" Type="http://schemas.openxmlformats.org/officeDocument/2006/relationships/tags" Target="../tags/tag30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14.xml"/><Relationship Id="rId13" Type="http://schemas.openxmlformats.org/officeDocument/2006/relationships/tags" Target="../tags/tag319.xml"/><Relationship Id="rId18" Type="http://schemas.openxmlformats.org/officeDocument/2006/relationships/tags" Target="../tags/tag324.xml"/><Relationship Id="rId3" Type="http://schemas.openxmlformats.org/officeDocument/2006/relationships/tags" Target="../tags/tag309.xml"/><Relationship Id="rId21" Type="http://schemas.openxmlformats.org/officeDocument/2006/relationships/image" Target="../media/image12.png"/><Relationship Id="rId7" Type="http://schemas.openxmlformats.org/officeDocument/2006/relationships/tags" Target="../tags/tag313.xml"/><Relationship Id="rId12" Type="http://schemas.openxmlformats.org/officeDocument/2006/relationships/tags" Target="../tags/tag318.xml"/><Relationship Id="rId17" Type="http://schemas.openxmlformats.org/officeDocument/2006/relationships/tags" Target="../tags/tag323.xml"/><Relationship Id="rId2" Type="http://schemas.openxmlformats.org/officeDocument/2006/relationships/tags" Target="../tags/tag308.xml"/><Relationship Id="rId16" Type="http://schemas.openxmlformats.org/officeDocument/2006/relationships/tags" Target="../tags/tag322.xml"/><Relationship Id="rId20" Type="http://schemas.openxmlformats.org/officeDocument/2006/relationships/slideLayout" Target="../slideLayouts/slideLayout18.xml"/><Relationship Id="rId1" Type="http://schemas.openxmlformats.org/officeDocument/2006/relationships/tags" Target="../tags/tag307.xml"/><Relationship Id="rId6" Type="http://schemas.openxmlformats.org/officeDocument/2006/relationships/tags" Target="../tags/tag312.xml"/><Relationship Id="rId11" Type="http://schemas.openxmlformats.org/officeDocument/2006/relationships/tags" Target="../tags/tag317.xml"/><Relationship Id="rId5" Type="http://schemas.openxmlformats.org/officeDocument/2006/relationships/tags" Target="../tags/tag311.xml"/><Relationship Id="rId15" Type="http://schemas.openxmlformats.org/officeDocument/2006/relationships/tags" Target="../tags/tag321.xml"/><Relationship Id="rId10" Type="http://schemas.openxmlformats.org/officeDocument/2006/relationships/tags" Target="../tags/tag316.xml"/><Relationship Id="rId19" Type="http://schemas.openxmlformats.org/officeDocument/2006/relationships/tags" Target="../tags/tag325.xml"/><Relationship Id="rId4" Type="http://schemas.openxmlformats.org/officeDocument/2006/relationships/tags" Target="../tags/tag310.xml"/><Relationship Id="rId9" Type="http://schemas.openxmlformats.org/officeDocument/2006/relationships/tags" Target="../tags/tag315.xml"/><Relationship Id="rId14" Type="http://schemas.openxmlformats.org/officeDocument/2006/relationships/tags" Target="../tags/tag320.xml"/><Relationship Id="rId2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333.xml"/><Relationship Id="rId13" Type="http://schemas.openxmlformats.org/officeDocument/2006/relationships/tags" Target="../tags/tag338.xml"/><Relationship Id="rId3" Type="http://schemas.openxmlformats.org/officeDocument/2006/relationships/tags" Target="../tags/tag328.xml"/><Relationship Id="rId7" Type="http://schemas.openxmlformats.org/officeDocument/2006/relationships/tags" Target="../tags/tag332.xml"/><Relationship Id="rId12" Type="http://schemas.openxmlformats.org/officeDocument/2006/relationships/tags" Target="../tags/tag337.xml"/><Relationship Id="rId2" Type="http://schemas.openxmlformats.org/officeDocument/2006/relationships/tags" Target="../tags/tag327.xml"/><Relationship Id="rId1" Type="http://schemas.openxmlformats.org/officeDocument/2006/relationships/tags" Target="../tags/tag326.xml"/><Relationship Id="rId6" Type="http://schemas.openxmlformats.org/officeDocument/2006/relationships/tags" Target="../tags/tag331.xml"/><Relationship Id="rId11" Type="http://schemas.openxmlformats.org/officeDocument/2006/relationships/tags" Target="../tags/tag336.xml"/><Relationship Id="rId5" Type="http://schemas.openxmlformats.org/officeDocument/2006/relationships/tags" Target="../tags/tag330.xml"/><Relationship Id="rId15" Type="http://schemas.openxmlformats.org/officeDocument/2006/relationships/image" Target="../media/image14.png"/><Relationship Id="rId10" Type="http://schemas.openxmlformats.org/officeDocument/2006/relationships/tags" Target="../tags/tag335.xml"/><Relationship Id="rId4" Type="http://schemas.openxmlformats.org/officeDocument/2006/relationships/tags" Target="../tags/tag329.xml"/><Relationship Id="rId9" Type="http://schemas.openxmlformats.org/officeDocument/2006/relationships/tags" Target="../tags/tag334.xml"/><Relationship Id="rId14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5A213286-072C-3A0D-911B-31FE1C4E51AB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5341" y="702854"/>
            <a:ext cx="1188131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长度和时间的测量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8687841-621F-60B9-BEFF-C8727A398952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485826" y="4914099"/>
            <a:ext cx="48923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广州番禺王耀强</a:t>
            </a:r>
          </a:p>
        </p:txBody>
      </p:sp>
    </p:spTree>
    <p:extLst>
      <p:ext uri="{BB962C8B-B14F-4D97-AF65-F5344CB8AC3E}">
        <p14:creationId xmlns:p14="http://schemas.microsoft.com/office/powerpoint/2010/main" val="27842270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C0EB9D7-9DD8-9A8F-B031-2FD5852B2D6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/>
          <a:srcRect l="3255" r="29909"/>
          <a:stretch>
            <a:fillRect/>
          </a:stretch>
        </p:blipFill>
        <p:spPr>
          <a:xfrm>
            <a:off x="-2946" y="3203985"/>
            <a:ext cx="8944308" cy="3015201"/>
          </a:xfrm>
          <a:prstGeom prst="rect">
            <a:avLst/>
          </a:prstGeom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21268B12-5B75-9CB7-01FF-C590B3878A1A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219598" y="3381563"/>
            <a:ext cx="39554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zh-CN" altLang="en-US" sz="3600" b="1">
                <a:solidFill>
                  <a:srgbClr val="000000"/>
                </a:solidFill>
                <a:latin typeface="宋体"/>
                <a:ea typeface="宋体"/>
              </a:rPr>
              <a:t>测量值：</a:t>
            </a:r>
            <a:r>
              <a:rPr lang="en-US" altLang="zh-CN" sz="3600" b="1">
                <a:solidFill>
                  <a:srgbClr val="000000"/>
                </a:solidFill>
                <a:latin typeface="宋体"/>
                <a:ea typeface="宋体"/>
              </a:rPr>
              <a:t>_____cm</a:t>
            </a:r>
            <a:endParaRPr lang="en-US" altLang="zh-CN" sz="3600" b="1">
              <a:solidFill>
                <a:srgbClr val="FF0000"/>
              </a:solidFill>
              <a:latin typeface="宋体"/>
              <a:ea typeface="宋体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5552322E-8073-01B3-C26B-C2BC41BD1CAB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043007" y="796915"/>
            <a:ext cx="39554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zh-CN" altLang="en-US" sz="3600" b="1">
                <a:solidFill>
                  <a:srgbClr val="000000"/>
                </a:solidFill>
                <a:latin typeface="宋体"/>
                <a:ea typeface="宋体"/>
              </a:rPr>
              <a:t>测量值：</a:t>
            </a:r>
            <a:r>
              <a:rPr lang="en-US" altLang="zh-CN" sz="3600" b="1">
                <a:solidFill>
                  <a:srgbClr val="000000"/>
                </a:solidFill>
                <a:latin typeface="宋体"/>
                <a:ea typeface="宋体"/>
              </a:rPr>
              <a:t>_____cm</a:t>
            </a:r>
            <a:endParaRPr lang="en-US" altLang="zh-CN" sz="3600" b="1">
              <a:solidFill>
                <a:srgbClr val="FF0000"/>
              </a:solidFill>
              <a:latin typeface="宋体"/>
              <a:ea typeface="宋体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FDC5A403-34EE-EC19-CCD5-DAD6E01A5C3B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039261" y="56617"/>
            <a:ext cx="37782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zh-CN" altLang="en-US" sz="3600" b="1">
                <a:solidFill>
                  <a:srgbClr val="FF0000"/>
                </a:solidFill>
                <a:latin typeface="宋体"/>
                <a:ea typeface="宋体"/>
              </a:rPr>
              <a:t>分度值</a:t>
            </a:r>
            <a:r>
              <a:rPr lang="zh-CN" altLang="en-US" sz="3600" b="1">
                <a:solidFill>
                  <a:srgbClr val="000000"/>
                </a:solidFill>
                <a:latin typeface="宋体"/>
                <a:ea typeface="宋体"/>
              </a:rPr>
              <a:t>：</a:t>
            </a:r>
            <a:r>
              <a:rPr lang="en-US" altLang="zh-CN" sz="3600" b="1">
                <a:solidFill>
                  <a:srgbClr val="000000"/>
                </a:solidFill>
                <a:latin typeface="宋体"/>
                <a:ea typeface="宋体"/>
              </a:rPr>
              <a:t>_____cm</a:t>
            </a:r>
            <a:endParaRPr lang="en-US" altLang="zh-CN" sz="3600" b="1">
              <a:solidFill>
                <a:srgbClr val="0000FF"/>
              </a:solidFill>
              <a:latin typeface="宋体"/>
              <a:ea typeface="宋体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F7EB9DC-F4DD-9325-0456-786DE8DBF1A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/>
          <a:srcRect l="1068"/>
          <a:stretch>
            <a:fillRect/>
          </a:stretch>
        </p:blipFill>
        <p:spPr>
          <a:xfrm>
            <a:off x="0" y="504338"/>
            <a:ext cx="8682971" cy="2766815"/>
          </a:xfrm>
          <a:prstGeom prst="rect">
            <a:avLst/>
          </a:prstGeom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6A74E424-CFAE-20D0-3C28-27566A866116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983364" y="2486"/>
            <a:ext cx="16543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zh-CN" sz="3600" b="1">
                <a:solidFill>
                  <a:srgbClr val="0000FF"/>
                </a:solidFill>
                <a:latin typeface="宋体"/>
                <a:ea typeface="宋体"/>
              </a:rPr>
              <a:t>0.1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7E3AC6C1-7542-A3BA-9D0B-C9BA3CFBB4F3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983364" y="771662"/>
            <a:ext cx="18341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zh-CN" sz="3600" b="1">
                <a:solidFill>
                  <a:srgbClr val="0000FF"/>
                </a:solidFill>
                <a:latin typeface="宋体"/>
                <a:ea typeface="宋体"/>
              </a:rPr>
              <a:t>5.2</a:t>
            </a:r>
            <a:r>
              <a:rPr lang="en-US" altLang="zh-CN" sz="3600" b="1">
                <a:solidFill>
                  <a:srgbClr val="FF0000"/>
                </a:solidFill>
                <a:latin typeface="宋体"/>
                <a:ea typeface="宋体"/>
              </a:rPr>
              <a:t>0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7850A384-9B31-5AC3-BF65-1279D4BCE12F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0101735" y="3356310"/>
            <a:ext cx="13977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zh-CN" sz="3600" b="1">
                <a:solidFill>
                  <a:srgbClr val="0000FF"/>
                </a:solidFill>
                <a:latin typeface="宋体"/>
                <a:ea typeface="宋体"/>
              </a:rPr>
              <a:t>6.0</a:t>
            </a:r>
            <a:r>
              <a:rPr lang="en-US" altLang="zh-CN" sz="3600" b="1">
                <a:solidFill>
                  <a:srgbClr val="FF0000"/>
                </a:solidFill>
                <a:latin typeface="宋体"/>
                <a:ea typeface="宋体"/>
              </a:rPr>
              <a:t>0</a:t>
            </a: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36F86247-3AFF-CC08-6D26-FFA1A458B50D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23291" y="98778"/>
            <a:ext cx="5369488" cy="646331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000000"/>
                </a:solidFill>
                <a:latin typeface="+mn-ea"/>
                <a:ea typeface="+mn-ea"/>
              </a:rPr>
              <a:t>测量值</a:t>
            </a:r>
            <a:r>
              <a:rPr lang="en-US" altLang="zh-CN" sz="3600" b="1">
                <a:solidFill>
                  <a:srgbClr val="000000"/>
                </a:solidFill>
                <a:latin typeface="+mn-ea"/>
                <a:ea typeface="+mn-ea"/>
              </a:rPr>
              <a:t>=</a:t>
            </a:r>
            <a:r>
              <a:rPr lang="zh-CN" altLang="en-US" sz="3600" b="1">
                <a:solidFill>
                  <a:srgbClr val="0000FF"/>
                </a:solidFill>
                <a:latin typeface="+mn-ea"/>
                <a:ea typeface="+mn-ea"/>
              </a:rPr>
              <a:t>可靠值</a:t>
            </a:r>
            <a:r>
              <a:rPr lang="en-US" altLang="zh-CN" sz="3600" b="1">
                <a:solidFill>
                  <a:srgbClr val="000000"/>
                </a:solidFill>
                <a:latin typeface="+mn-ea"/>
                <a:ea typeface="+mn-ea"/>
              </a:rPr>
              <a:t>+</a:t>
            </a:r>
            <a:r>
              <a:rPr lang="zh-CN" altLang="en-US" sz="3600" b="1">
                <a:solidFill>
                  <a:srgbClr val="FF0000"/>
                </a:solidFill>
                <a:latin typeface="+mn-ea"/>
                <a:ea typeface="+mn-ea"/>
              </a:rPr>
              <a:t>估读值</a:t>
            </a:r>
            <a:endParaRPr lang="en-US" altLang="zh-CN" sz="3600" b="1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1C5974B3-6FFF-759E-4072-B8346EC975BB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941362" y="1511054"/>
            <a:ext cx="30378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zh-CN" altLang="en-US" sz="3600" b="1">
                <a:solidFill>
                  <a:srgbClr val="000000"/>
                </a:solidFill>
                <a:latin typeface="宋体"/>
                <a:ea typeface="宋体"/>
              </a:rPr>
              <a:t>（</a:t>
            </a:r>
            <a:r>
              <a:rPr lang="en-US" altLang="zh-CN" sz="3600" b="1">
                <a:solidFill>
                  <a:srgbClr val="000000"/>
                </a:solidFill>
                <a:latin typeface="宋体"/>
                <a:ea typeface="宋体"/>
              </a:rPr>
              <a:t>__</a:t>
            </a:r>
            <a:r>
              <a:rPr lang="zh-CN" altLang="en-US" sz="3600" b="1">
                <a:solidFill>
                  <a:srgbClr val="000000"/>
                </a:solidFill>
                <a:latin typeface="宋体"/>
                <a:ea typeface="宋体"/>
              </a:rPr>
              <a:t>位小数）</a:t>
            </a:r>
            <a:endParaRPr lang="en-US" altLang="zh-CN" sz="3600" b="1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20AC6FB2-81B3-6A1C-149A-B6CD92A6EFED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9521137" y="1517426"/>
            <a:ext cx="4380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zh-CN" sz="3600" b="1">
                <a:solidFill>
                  <a:srgbClr val="FF0000"/>
                </a:solidFill>
                <a:latin typeface="宋体"/>
                <a:ea typeface="宋体"/>
              </a:rPr>
              <a:t>2</a:t>
            </a: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16D0667B-23FF-7214-D157-307B4F977BD3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9154146" y="4095702"/>
            <a:ext cx="30378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zh-CN" altLang="en-US" sz="3600" b="1">
                <a:solidFill>
                  <a:srgbClr val="000000"/>
                </a:solidFill>
                <a:latin typeface="宋体"/>
                <a:ea typeface="宋体"/>
              </a:rPr>
              <a:t>（</a:t>
            </a:r>
            <a:r>
              <a:rPr lang="en-US" altLang="zh-CN" sz="3600" b="1">
                <a:solidFill>
                  <a:srgbClr val="000000"/>
                </a:solidFill>
                <a:latin typeface="宋体"/>
                <a:ea typeface="宋体"/>
              </a:rPr>
              <a:t>__</a:t>
            </a:r>
            <a:r>
              <a:rPr lang="zh-CN" altLang="en-US" sz="3600" b="1">
                <a:solidFill>
                  <a:srgbClr val="000000"/>
                </a:solidFill>
                <a:latin typeface="宋体"/>
                <a:ea typeface="宋体"/>
              </a:rPr>
              <a:t>位小数）</a:t>
            </a:r>
            <a:endParaRPr lang="en-US" altLang="zh-CN" sz="3600" b="1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20" name="Text Box 5">
            <a:extLst>
              <a:ext uri="{FF2B5EF4-FFF2-40B4-BE49-F238E27FC236}">
                <a16:creationId xmlns:a16="http://schemas.microsoft.com/office/drawing/2014/main" id="{6BEFB7C4-6279-FAD5-35BA-ED41C1E0374E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9733921" y="4102074"/>
            <a:ext cx="4380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zh-CN" sz="3600" b="1">
                <a:solidFill>
                  <a:srgbClr val="FF0000"/>
                </a:solidFill>
                <a:latin typeface="宋体"/>
                <a:ea typeface="宋体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941917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>
            <a:extLst>
              <a:ext uri="{FF2B5EF4-FFF2-40B4-BE49-F238E27FC236}">
                <a16:creationId xmlns:a16="http://schemas.microsoft.com/office/drawing/2014/main" id="{0F415069-BCC2-26E4-7344-24C3166AF846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240002" y="3973467"/>
            <a:ext cx="39554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zh-CN" altLang="en-US" sz="3600" b="1">
                <a:solidFill>
                  <a:srgbClr val="000000"/>
                </a:solidFill>
                <a:latin typeface="宋体"/>
                <a:ea typeface="宋体"/>
              </a:rPr>
              <a:t>测量值：</a:t>
            </a:r>
            <a:r>
              <a:rPr lang="en-US" altLang="zh-CN" sz="3600" b="1">
                <a:solidFill>
                  <a:srgbClr val="000000"/>
                </a:solidFill>
                <a:latin typeface="宋体"/>
                <a:ea typeface="宋体"/>
              </a:rPr>
              <a:t>_____cm</a:t>
            </a:r>
            <a:endParaRPr lang="en-US" altLang="zh-CN" sz="3600" b="1">
              <a:solidFill>
                <a:srgbClr val="FF0000"/>
              </a:solidFill>
              <a:latin typeface="宋体"/>
              <a:ea typeface="宋体"/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3212A313-F2DF-FC7E-2853-D52866761D65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217298" y="1586595"/>
            <a:ext cx="39554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zh-CN" altLang="en-US" sz="3600" b="1">
                <a:solidFill>
                  <a:srgbClr val="000000"/>
                </a:solidFill>
                <a:latin typeface="宋体"/>
                <a:ea typeface="宋体"/>
              </a:rPr>
              <a:t>测量值：</a:t>
            </a:r>
            <a:r>
              <a:rPr lang="en-US" altLang="zh-CN" sz="3600" b="1">
                <a:solidFill>
                  <a:srgbClr val="000000"/>
                </a:solidFill>
                <a:latin typeface="宋体"/>
                <a:ea typeface="宋体"/>
              </a:rPr>
              <a:t>_____cm</a:t>
            </a:r>
            <a:endParaRPr lang="en-US" altLang="zh-CN" sz="3600" b="1">
              <a:solidFill>
                <a:srgbClr val="FF0000"/>
              </a:solidFill>
              <a:latin typeface="宋体"/>
              <a:ea typeface="宋体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25C10622-11EE-0426-8091-FECA2D1E8405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195033" y="883104"/>
            <a:ext cx="16543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zh-CN" sz="3600" b="1">
                <a:solidFill>
                  <a:srgbClr val="0000FF"/>
                </a:solidFill>
                <a:latin typeface="宋体"/>
                <a:ea typeface="宋体"/>
              </a:rPr>
              <a:t>0.1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685E947D-3BD1-89C9-3416-11D5EFFB19B1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195032" y="1565501"/>
            <a:ext cx="13705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zh-CN" sz="3600" b="1">
                <a:solidFill>
                  <a:srgbClr val="0000FF"/>
                </a:solidFill>
                <a:latin typeface="宋体"/>
                <a:ea typeface="宋体"/>
              </a:rPr>
              <a:t>2.7</a:t>
            </a:r>
            <a:r>
              <a:rPr lang="en-US" altLang="zh-CN" sz="3600" b="1">
                <a:solidFill>
                  <a:srgbClr val="FF0000"/>
                </a:solidFill>
                <a:latin typeface="宋体"/>
                <a:ea typeface="宋体"/>
              </a:rPr>
              <a:t>0</a:t>
            </a: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983AB0B9-6C86-4A5D-43F6-1B70713FE57E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0217738" y="3939370"/>
            <a:ext cx="13939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zh-CN" sz="3600" b="1">
                <a:solidFill>
                  <a:srgbClr val="0000FF"/>
                </a:solidFill>
                <a:latin typeface="宋体"/>
                <a:ea typeface="宋体"/>
              </a:rPr>
              <a:t>2.</a:t>
            </a:r>
            <a:r>
              <a:rPr lang="en-US" altLang="zh-CN" sz="3600" b="1">
                <a:solidFill>
                  <a:srgbClr val="FF0000"/>
                </a:solidFill>
                <a:latin typeface="宋体"/>
                <a:ea typeface="宋体"/>
              </a:rPr>
              <a:t>7</a:t>
            </a:r>
          </a:p>
        </p:txBody>
      </p:sp>
      <p:sp>
        <p:nvSpPr>
          <p:cNvPr id="26" name="Text Box 5">
            <a:extLst>
              <a:ext uri="{FF2B5EF4-FFF2-40B4-BE49-F238E27FC236}">
                <a16:creationId xmlns:a16="http://schemas.microsoft.com/office/drawing/2014/main" id="{5F8342F9-3BBD-8BDD-382C-4352C642F94A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0217737" y="3264325"/>
            <a:ext cx="16543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zh-CN" sz="3600" b="1">
                <a:solidFill>
                  <a:srgbClr val="0000FF"/>
                </a:solidFill>
                <a:latin typeface="宋体"/>
                <a:ea typeface="宋体"/>
              </a:rPr>
              <a:t>1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4DDD0283-8331-CE6E-891F-FBAB7B28FC00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213552" y="886133"/>
            <a:ext cx="37782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zh-CN" altLang="en-US" sz="3600" b="1">
                <a:solidFill>
                  <a:srgbClr val="FF0000"/>
                </a:solidFill>
                <a:latin typeface="宋体"/>
                <a:ea typeface="宋体"/>
              </a:rPr>
              <a:t>分度值</a:t>
            </a:r>
            <a:r>
              <a:rPr lang="zh-CN" altLang="en-US" sz="3600" b="1">
                <a:solidFill>
                  <a:srgbClr val="000000"/>
                </a:solidFill>
                <a:latin typeface="宋体"/>
                <a:ea typeface="宋体"/>
              </a:rPr>
              <a:t>：</a:t>
            </a:r>
            <a:r>
              <a:rPr lang="en-US" altLang="zh-CN" sz="3600" b="1">
                <a:solidFill>
                  <a:srgbClr val="000000"/>
                </a:solidFill>
                <a:latin typeface="宋体"/>
                <a:ea typeface="宋体"/>
              </a:rPr>
              <a:t>_____cm</a:t>
            </a:r>
            <a:endParaRPr lang="en-US" altLang="zh-CN" sz="3600" b="1">
              <a:solidFill>
                <a:srgbClr val="0000FF"/>
              </a:solidFill>
              <a:latin typeface="宋体"/>
              <a:ea typeface="宋体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4BEF4485-7116-57CF-AC52-9DE386D9A21C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236256" y="3273005"/>
            <a:ext cx="37782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zh-CN" altLang="en-US" sz="3600" b="1">
                <a:solidFill>
                  <a:srgbClr val="FF0000"/>
                </a:solidFill>
                <a:latin typeface="宋体"/>
                <a:ea typeface="宋体"/>
              </a:rPr>
              <a:t>分度值</a:t>
            </a:r>
            <a:r>
              <a:rPr lang="zh-CN" altLang="en-US" sz="3600" b="1">
                <a:solidFill>
                  <a:srgbClr val="000000"/>
                </a:solidFill>
                <a:latin typeface="宋体"/>
                <a:ea typeface="宋体"/>
              </a:rPr>
              <a:t>：</a:t>
            </a:r>
            <a:r>
              <a:rPr lang="en-US" altLang="zh-CN" sz="3600" b="1">
                <a:solidFill>
                  <a:srgbClr val="000000"/>
                </a:solidFill>
                <a:latin typeface="宋体"/>
                <a:ea typeface="宋体"/>
              </a:rPr>
              <a:t>_____cm</a:t>
            </a:r>
            <a:endParaRPr lang="en-US" altLang="zh-CN" sz="3600" b="1">
              <a:solidFill>
                <a:srgbClr val="0000FF"/>
              </a:solidFill>
              <a:latin typeface="宋体"/>
              <a:ea typeface="宋体"/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DB2270B0-9393-0151-73C0-BEA47768EB9D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9174321" y="2264577"/>
            <a:ext cx="30378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zh-CN" altLang="en-US" sz="3600" b="1">
                <a:solidFill>
                  <a:srgbClr val="000000"/>
                </a:solidFill>
                <a:latin typeface="宋体"/>
                <a:ea typeface="宋体"/>
              </a:rPr>
              <a:t>（</a:t>
            </a:r>
            <a:r>
              <a:rPr lang="en-US" altLang="zh-CN" sz="3600" b="1">
                <a:solidFill>
                  <a:srgbClr val="000000"/>
                </a:solidFill>
                <a:latin typeface="宋体"/>
                <a:ea typeface="宋体"/>
              </a:rPr>
              <a:t>__</a:t>
            </a:r>
            <a:r>
              <a:rPr lang="zh-CN" altLang="en-US" sz="3600" b="1">
                <a:solidFill>
                  <a:srgbClr val="000000"/>
                </a:solidFill>
                <a:latin typeface="宋体"/>
                <a:ea typeface="宋体"/>
              </a:rPr>
              <a:t>位小数）</a:t>
            </a:r>
            <a:endParaRPr lang="en-US" altLang="zh-CN" sz="3600" b="1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1ED1EEB3-A35E-ABA8-4FA5-66EEF387FC7A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9754096" y="2270949"/>
            <a:ext cx="4380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zh-CN" sz="3600" b="1">
                <a:solidFill>
                  <a:srgbClr val="FF0000"/>
                </a:solidFill>
                <a:latin typeface="宋体"/>
                <a:ea typeface="宋体"/>
              </a:rPr>
              <a:t>2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3DBD384E-41D4-CEF8-4A15-FD476D512622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9174321" y="4671410"/>
            <a:ext cx="30378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zh-CN" altLang="en-US" sz="3600" b="1">
                <a:solidFill>
                  <a:srgbClr val="000000"/>
                </a:solidFill>
                <a:latin typeface="宋体"/>
                <a:ea typeface="宋体"/>
              </a:rPr>
              <a:t>（</a:t>
            </a:r>
            <a:r>
              <a:rPr lang="en-US" altLang="zh-CN" sz="3600" b="1">
                <a:solidFill>
                  <a:srgbClr val="000000"/>
                </a:solidFill>
                <a:latin typeface="宋体"/>
                <a:ea typeface="宋体"/>
              </a:rPr>
              <a:t>__</a:t>
            </a:r>
            <a:r>
              <a:rPr lang="zh-CN" altLang="en-US" sz="3600" b="1">
                <a:solidFill>
                  <a:srgbClr val="000000"/>
                </a:solidFill>
                <a:latin typeface="宋体"/>
                <a:ea typeface="宋体"/>
              </a:rPr>
              <a:t>位小数）</a:t>
            </a:r>
            <a:endParaRPr lang="en-US" altLang="zh-CN" sz="3600" b="1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E2C2CA6E-2444-C366-0B33-1E9F00986D12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9754096" y="4677782"/>
            <a:ext cx="4380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zh-CN" sz="3600" b="1">
                <a:solidFill>
                  <a:srgbClr val="FF0000"/>
                </a:solidFill>
                <a:latin typeface="宋体"/>
                <a:ea typeface="宋体"/>
              </a:rPr>
              <a:t>1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8CA0DBB-5A7B-4EE5-EFB8-6ED42CB96705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327492" y="875101"/>
            <a:ext cx="7603971" cy="214934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3A64E02-92AD-8740-C05C-911A263CB1EC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276546" y="3172828"/>
            <a:ext cx="7614709" cy="2206638"/>
          </a:xfrm>
          <a:prstGeom prst="rect">
            <a:avLst/>
          </a:prstGeom>
        </p:spPr>
      </p:pic>
      <p:sp>
        <p:nvSpPr>
          <p:cNvPr id="29" name="Text Box 5">
            <a:extLst>
              <a:ext uri="{FF2B5EF4-FFF2-40B4-BE49-F238E27FC236}">
                <a16:creationId xmlns:a16="http://schemas.microsoft.com/office/drawing/2014/main" id="{28556B14-3718-C713-C077-4713AAB41D1A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266959" y="5527852"/>
            <a:ext cx="57250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zh-CN" altLang="en-US" sz="3600" b="1">
                <a:solidFill>
                  <a:srgbClr val="0000FF"/>
                </a:solidFill>
                <a:latin typeface="宋体"/>
                <a:ea typeface="宋体"/>
              </a:rPr>
              <a:t>哪一把刻度尺更精确？</a:t>
            </a:r>
            <a:endParaRPr lang="en-US" altLang="zh-CN" sz="3600" b="1">
              <a:solidFill>
                <a:srgbClr val="0000FF"/>
              </a:solidFill>
              <a:latin typeface="宋体"/>
              <a:ea typeface="宋体"/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B30D7212-A3BB-FEF5-B16A-177F587C7958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411256" y="90866"/>
            <a:ext cx="5369488" cy="646331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000000"/>
                </a:solidFill>
                <a:latin typeface="+mn-ea"/>
                <a:ea typeface="+mn-ea"/>
              </a:rPr>
              <a:t>测量值</a:t>
            </a:r>
            <a:r>
              <a:rPr lang="en-US" altLang="zh-CN" sz="3600" b="1">
                <a:solidFill>
                  <a:srgbClr val="000000"/>
                </a:solidFill>
                <a:latin typeface="+mn-ea"/>
                <a:ea typeface="+mn-ea"/>
              </a:rPr>
              <a:t>=</a:t>
            </a:r>
            <a:r>
              <a:rPr lang="zh-CN" altLang="en-US" sz="3600" b="1">
                <a:solidFill>
                  <a:srgbClr val="0000FF"/>
                </a:solidFill>
                <a:latin typeface="+mn-ea"/>
                <a:ea typeface="+mn-ea"/>
              </a:rPr>
              <a:t>可靠值</a:t>
            </a:r>
            <a:r>
              <a:rPr lang="en-US" altLang="zh-CN" sz="3600" b="1">
                <a:solidFill>
                  <a:srgbClr val="000000"/>
                </a:solidFill>
                <a:latin typeface="+mn-ea"/>
                <a:ea typeface="+mn-ea"/>
              </a:rPr>
              <a:t>+</a:t>
            </a:r>
            <a:r>
              <a:rPr lang="zh-CN" altLang="en-US" sz="3600" b="1">
                <a:solidFill>
                  <a:srgbClr val="FF0000"/>
                </a:solidFill>
                <a:latin typeface="+mn-ea"/>
                <a:ea typeface="+mn-ea"/>
              </a:rPr>
              <a:t>估读值</a:t>
            </a:r>
            <a:endParaRPr lang="en-US" altLang="zh-CN" sz="3600" b="1">
              <a:solidFill>
                <a:srgbClr val="FF0000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6" grpId="0"/>
      <p:bldP spid="26" grpId="0"/>
      <p:bldP spid="11" grpId="0"/>
      <p:bldP spid="15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5">
            <a:extLst>
              <a:ext uri="{FF2B5EF4-FFF2-40B4-BE49-F238E27FC236}">
                <a16:creationId xmlns:a16="http://schemas.microsoft.com/office/drawing/2014/main" id="{706BC10F-5F39-F2BA-0263-13667225E8D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755844" y="1808893"/>
            <a:ext cx="484009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zh-CN" altLang="en-US" sz="6000" b="1">
                <a:solidFill>
                  <a:srgbClr val="0000FF"/>
                </a:solidFill>
                <a:latin typeface="宋体"/>
                <a:ea typeface="宋体"/>
              </a:rPr>
              <a:t>停表的读数</a:t>
            </a:r>
            <a:endParaRPr lang="en-US" altLang="zh-CN" sz="6000" b="1">
              <a:solidFill>
                <a:srgbClr val="0000FF"/>
              </a:solidFill>
              <a:latin typeface="宋体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44799658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E7F8622-251C-2E6F-A4DA-AD0708B1046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96000" y="53775"/>
            <a:ext cx="1467961" cy="646331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>
            <a:defPPr>
              <a:defRPr lang="zh-CN"/>
            </a:defPPr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  <a:cs typeface="+mn-cs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  <a:cs typeface="+mn-cs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  <a:cs typeface="+mn-cs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  <a:cs typeface="+mn-cs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  <a:cs typeface="+mn-cs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  <a:cs typeface="+mn-cs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  <a:cs typeface="+mn-cs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  <a:cs typeface="+mn-cs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  <a:cs typeface="+mn-cs"/>
              </a:defRPr>
            </a:lvl9pPr>
          </a:lstStyle>
          <a:p>
            <a:r>
              <a:rPr lang="zh-CN" altLang="en-US" sz="36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2" charset="0"/>
              </a:rPr>
              <a:t>沙漏</a:t>
            </a:r>
            <a:endParaRPr lang="zh-CN" altLang="en-US" sz="36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4" name="文本框 15366">
            <a:extLst>
              <a:ext uri="{FF2B5EF4-FFF2-40B4-BE49-F238E27FC236}">
                <a16:creationId xmlns:a16="http://schemas.microsoft.com/office/drawing/2014/main" id="{9EAF9E48-F7A9-337A-4313-116BB4A5651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000727" y="53775"/>
            <a:ext cx="1170078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  <a:cs typeface="+mn-cs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  <a:cs typeface="+mn-cs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  <a:cs typeface="+mn-cs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  <a:cs typeface="+mn-cs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  <a:cs typeface="+mn-cs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  <a:cs typeface="+mn-cs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  <a:cs typeface="+mn-cs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  <a:cs typeface="+mn-cs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  <a:cs typeface="+mn-cs"/>
              </a:defRPr>
            </a:lvl9pPr>
          </a:lstStyle>
          <a:p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日晷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B8A52B4-E32A-B060-32E6-3B40BF1B9EE1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9" t="3523" r="6133" b="1100"/>
          <a:stretch>
            <a:fillRect/>
          </a:stretch>
        </p:blipFill>
        <p:spPr bwMode="auto">
          <a:xfrm>
            <a:off x="8076132" y="812734"/>
            <a:ext cx="4115868" cy="514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A28F2AF-ED4B-531D-E603-76C2BC9A685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021197" y="53775"/>
            <a:ext cx="1847532" cy="646331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>
            <a:defPPr>
              <a:defRPr lang="zh-CN"/>
            </a:defPPr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  <a:cs typeface="+mn-cs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  <a:cs typeface="+mn-cs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  <a:cs typeface="+mn-cs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  <a:cs typeface="+mn-cs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  <a:cs typeface="+mn-cs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  <a:cs typeface="+mn-cs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  <a:cs typeface="+mn-cs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  <a:cs typeface="+mn-cs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  <a:cs typeface="+mn-cs"/>
              </a:defRPr>
            </a:lvl9pPr>
          </a:lstStyle>
          <a:p>
            <a:r>
              <a:rPr lang="zh-CN" altLang="en-US" sz="36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2" charset="0"/>
              </a:rPr>
              <a:t>漏壶</a:t>
            </a:r>
            <a:endParaRPr lang="zh-CN" altLang="en-US" sz="36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B46F6131-05C9-4C00-1905-CDD458FE24EA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2" r="24284"/>
          <a:stretch>
            <a:fillRect/>
          </a:stretch>
        </p:blipFill>
        <p:spPr bwMode="auto">
          <a:xfrm>
            <a:off x="5195940" y="798289"/>
            <a:ext cx="2970198" cy="569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85F1437-93E6-6445-A5D2-716F2E9B725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0" y="810274"/>
            <a:ext cx="5114552" cy="418649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0584202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59B038B3-B494-3173-B78F-5275095E9D20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2" r="15798" b="4513"/>
          <a:stretch>
            <a:fillRect/>
          </a:stretch>
        </p:blipFill>
        <p:spPr bwMode="auto">
          <a:xfrm>
            <a:off x="7319005" y="9095"/>
            <a:ext cx="3396917" cy="355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AD405F4-F137-84E7-EE03-592213268A8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545143" y="2946403"/>
            <a:ext cx="3274901" cy="39025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4B012DD-58AF-ACF1-C2BB-EE86DFE7164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38" y="9096"/>
            <a:ext cx="2276847" cy="366106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7223C6-75F8-652D-5E54-8FBE0D4A31F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076" y="0"/>
            <a:ext cx="3753929" cy="375392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75F935C-6F29-ED26-53D2-B5D81E745133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t="26806" r="4790" b="12202"/>
          <a:stretch>
            <a:fillRect/>
          </a:stretch>
        </p:blipFill>
        <p:spPr bwMode="auto">
          <a:xfrm>
            <a:off x="255815" y="3753929"/>
            <a:ext cx="6233541" cy="309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37CFD7A8-A309-914A-DB76-AA4BC88F8F50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014169" y="-23180"/>
            <a:ext cx="15935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石英钟               </a:t>
            </a:r>
          </a:p>
        </p:txBody>
      </p:sp>
      <p:sp>
        <p:nvSpPr>
          <p:cNvPr id="18" name="Text Box 12">
            <a:extLst>
              <a:ext uri="{FF2B5EF4-FFF2-40B4-BE49-F238E27FC236}">
                <a16:creationId xmlns:a16="http://schemas.microsoft.com/office/drawing/2014/main" id="{D1DCDA6E-7D58-F4B0-8F49-5ED796882329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0326282" y="2017673"/>
            <a:ext cx="23344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电子停表         </a:t>
            </a: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id="{009A1B92-FC8A-78C6-68B6-26A6AE5F42DD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0458446" y="3085389"/>
            <a:ext cx="24301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机械停表</a:t>
            </a:r>
          </a:p>
        </p:txBody>
      </p:sp>
      <p:sp>
        <p:nvSpPr>
          <p:cNvPr id="2" name="Text Box 12">
            <a:extLst>
              <a:ext uri="{FF2B5EF4-FFF2-40B4-BE49-F238E27FC236}">
                <a16:creationId xmlns:a16="http://schemas.microsoft.com/office/drawing/2014/main" id="{13978799-FD80-80B1-FC09-1C198B196BB4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-105261" y="-13598"/>
            <a:ext cx="18451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2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手表        </a:t>
            </a:r>
          </a:p>
        </p:txBody>
      </p:sp>
      <p:sp>
        <p:nvSpPr>
          <p:cNvPr id="3" name="Text Box 12">
            <a:extLst>
              <a:ext uri="{FF2B5EF4-FFF2-40B4-BE49-F238E27FC236}">
                <a16:creationId xmlns:a16="http://schemas.microsoft.com/office/drawing/2014/main" id="{0204079D-FC74-3882-2CF9-5B6F52367313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495920" y="4297042"/>
            <a:ext cx="20492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铯原子钟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81896746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6D03B34-821F-BB43-6CCB-B5A2EA702C5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5597" y="673254"/>
            <a:ext cx="5085339" cy="617923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4EB2A25-027A-8C30-06F0-B0BF20CD77F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420956" y="0"/>
            <a:ext cx="5917138" cy="687191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BC61BB5-E034-8E2B-4913-67506FAEBB4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35676" y="0"/>
            <a:ext cx="3230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秒针一圈：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60s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559E371-AC70-E7E3-6709-636982E9DE8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51922" y="0"/>
            <a:ext cx="2844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>
                <a:solidFill>
                  <a:srgbClr val="0000FF"/>
                </a:solidFill>
              </a:rPr>
              <a:t>开始</a:t>
            </a:r>
            <a:r>
              <a:rPr lang="en-US" altLang="zh-CN" sz="3600" b="1">
                <a:solidFill>
                  <a:srgbClr val="0000FF"/>
                </a:solidFill>
              </a:rPr>
              <a:t>/</a:t>
            </a:r>
            <a:r>
              <a:rPr lang="zh-CN" altLang="en-US" sz="3600" b="1">
                <a:solidFill>
                  <a:srgbClr val="0000FF"/>
                </a:solidFill>
              </a:rPr>
              <a:t>暂停键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18DAD7F-BE43-0D50-D5BF-AC9B72949A0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032916" y="3105834"/>
            <a:ext cx="1665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>
                <a:solidFill>
                  <a:srgbClr val="0000FF"/>
                </a:solidFill>
                <a:latin typeface="方正隶书_GBK" panose="02000000000000000000" pitchFamily="2" charset="-122"/>
                <a:ea typeface="方正隶书_GBK" panose="02000000000000000000" pitchFamily="2" charset="-122"/>
              </a:rPr>
              <a:t>分针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600A385-4C81-BA62-8437-D0AB2258594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481159" y="4059042"/>
            <a:ext cx="1642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>
                <a:solidFill>
                  <a:srgbClr val="0000FF"/>
                </a:solidFill>
              </a:rPr>
              <a:t>秒针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E6F2AE0-39FB-127E-9CF4-3A7359EC8E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168327" y="643310"/>
            <a:ext cx="1945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>
                <a:solidFill>
                  <a:srgbClr val="0000FF"/>
                </a:solidFill>
              </a:rPr>
              <a:t>复位键</a:t>
            </a:r>
          </a:p>
        </p:txBody>
      </p:sp>
    </p:spTree>
    <p:extLst>
      <p:ext uri="{BB962C8B-B14F-4D97-AF65-F5344CB8AC3E}">
        <p14:creationId xmlns:p14="http://schemas.microsoft.com/office/powerpoint/2010/main" val="1829912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停表">
            <a:hlinkClick r:id="" action="ppaction://media"/>
            <a:extLst>
              <a:ext uri="{FF2B5EF4-FFF2-40B4-BE49-F238E27FC236}">
                <a16:creationId xmlns:a16="http://schemas.microsoft.com/office/drawing/2014/main" id="{DBACF2C8-D71B-3CDD-AA7E-A026C6475055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82875" y="0"/>
            <a:ext cx="6826250" cy="6858000"/>
          </a:xfrm>
          <a:prstGeom prst="rect">
            <a:avLst/>
          </a:prstGeom>
        </p:spPr>
      </p:pic>
      <p:sp>
        <p:nvSpPr>
          <p:cNvPr id="4" name="TextBox 18">
            <a:hlinkClick r:id="rId8" action="ppaction://hlinkfile"/>
            <a:extLst>
              <a:ext uri="{FF2B5EF4-FFF2-40B4-BE49-F238E27FC236}">
                <a16:creationId xmlns:a16="http://schemas.microsoft.com/office/drawing/2014/main" id="{A23567D8-294A-CDAF-AC51-102BC567CDC4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05694" y="98778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视频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70EDBF4-5890-C059-1989-63E9622E5FFA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60631" y="3924033"/>
            <a:ext cx="11070738" cy="1200329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分针在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前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半分钟时，秒针读数是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0~30s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分针在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后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半分钟时，秒针读数是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30~60s</a:t>
            </a:r>
          </a:p>
        </p:txBody>
      </p:sp>
    </p:spTree>
    <p:extLst>
      <p:ext uri="{BB962C8B-B14F-4D97-AF65-F5344CB8AC3E}">
        <p14:creationId xmlns:p14="http://schemas.microsoft.com/office/powerpoint/2010/main" val="833461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3">
            <a:extLst>
              <a:ext uri="{FF2B5EF4-FFF2-40B4-BE49-F238E27FC236}">
                <a16:creationId xmlns:a16="http://schemas.microsoft.com/office/drawing/2014/main" id="{D9A4F2B1-83F2-FC42-D048-0BF12DBE2CF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" t="15269" r="36215" b="40407"/>
          <a:stretch>
            <a:fillRect/>
          </a:stretch>
        </p:blipFill>
        <p:spPr bwMode="auto">
          <a:xfrm>
            <a:off x="2003425" y="9526"/>
            <a:ext cx="8185150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1734E1C3-EFD1-B6D3-F49C-512269DEC489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711575" y="5319347"/>
            <a:ext cx="14285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800" b="1">
                <a:solidFill>
                  <a:srgbClr val="0000FF"/>
                </a:solidFill>
                <a:latin typeface="宋体" panose="02010600030101010101" pitchFamily="2" charset="-122"/>
              </a:rPr>
              <a:t>1min</a:t>
            </a:r>
            <a:endParaRPr lang="zh-CN" altLang="en-US" sz="4800" b="1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B2EF0B72-DFFB-70AE-78E8-C9A4EDA1F43A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970926" y="5326762"/>
            <a:ext cx="17395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800" b="1">
                <a:solidFill>
                  <a:srgbClr val="FF0000"/>
                </a:solidFill>
                <a:latin typeface="宋体" panose="02010600030101010101" pitchFamily="2" charset="-122"/>
              </a:rPr>
              <a:t>24.8s</a:t>
            </a:r>
            <a:endParaRPr lang="zh-CN" altLang="en-US" sz="48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C33CA89-440D-4D49-B612-0AAED1C41D08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60631" y="100076"/>
            <a:ext cx="11070738" cy="1200329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分针在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前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半分钟时，秒针读数是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0~30s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分针在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后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半分钟时，秒针读数是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30~60s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图片 5">
            <a:extLst>
              <a:ext uri="{FF2B5EF4-FFF2-40B4-BE49-F238E27FC236}">
                <a16:creationId xmlns:a16="http://schemas.microsoft.com/office/drawing/2014/main" id="{023ADCBC-B8F1-90D1-E990-6D6BB880CD13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4" t="28679" b="11345"/>
          <a:stretch>
            <a:fillRect/>
          </a:stretch>
        </p:blipFill>
        <p:spPr bwMode="auto">
          <a:xfrm>
            <a:off x="5846762" y="0"/>
            <a:ext cx="6345238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4A41FFE7-3C84-97AD-1CDB-4B83E0B39C07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313020" y="503805"/>
            <a:ext cx="158248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rgbClr val="0000FF"/>
                </a:solidFill>
                <a:latin typeface="宋体" panose="02010600030101010101" pitchFamily="2" charset="-122"/>
              </a:rPr>
              <a:t>2min</a:t>
            </a:r>
            <a:endParaRPr lang="zh-CN" altLang="en-US" sz="5400" b="1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36DA291D-A5D9-CADD-67B3-F89B55DF46DC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755844" y="503805"/>
            <a:ext cx="193193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rgbClr val="FF0000"/>
                </a:solidFill>
                <a:latin typeface="宋体" panose="02010600030101010101" pitchFamily="2" charset="-122"/>
              </a:rPr>
              <a:t>40.8s</a:t>
            </a:r>
            <a:endParaRPr lang="zh-CN" altLang="en-US" sz="54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7E13D71-D969-118A-4128-3E64DD4C8BF1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5598" y="4644081"/>
            <a:ext cx="8505567" cy="1200329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分针在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前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半分钟时，秒针读数是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0~30s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分针在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后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半分钟时，秒针读数是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30~60s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5">
            <a:extLst>
              <a:ext uri="{FF2B5EF4-FFF2-40B4-BE49-F238E27FC236}">
                <a16:creationId xmlns:a16="http://schemas.microsoft.com/office/drawing/2014/main" id="{706BC10F-5F39-F2BA-0263-13667225E8D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85766" y="1808892"/>
            <a:ext cx="70204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zh-CN" altLang="en-US" sz="6000" b="1">
                <a:solidFill>
                  <a:srgbClr val="0000FF"/>
                </a:solidFill>
                <a:latin typeface="宋体"/>
                <a:ea typeface="宋体"/>
              </a:rPr>
              <a:t>科学记数法（</a:t>
            </a:r>
            <a:r>
              <a:rPr lang="en-US" altLang="zh-CN" sz="6000" b="1">
                <a:solidFill>
                  <a:srgbClr val="0000FF"/>
                </a:solidFill>
                <a:latin typeface="宋体"/>
                <a:ea typeface="宋体"/>
              </a:rPr>
              <a:t>1</a:t>
            </a:r>
            <a:r>
              <a:rPr lang="zh-CN" altLang="en-US" sz="6000" b="1">
                <a:solidFill>
                  <a:srgbClr val="0000FF"/>
                </a:solidFill>
                <a:latin typeface="宋体"/>
                <a:ea typeface="宋体"/>
              </a:rPr>
              <a:t>）</a:t>
            </a:r>
            <a:endParaRPr lang="en-US" altLang="zh-CN" sz="6000" b="1">
              <a:solidFill>
                <a:srgbClr val="0000FF"/>
              </a:solidFill>
              <a:latin typeface="宋体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637281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5">
            <a:extLst>
              <a:ext uri="{FF2B5EF4-FFF2-40B4-BE49-F238E27FC236}">
                <a16:creationId xmlns:a16="http://schemas.microsoft.com/office/drawing/2014/main" id="{706BC10F-5F39-F2BA-0263-13667225E8D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755844" y="1808893"/>
            <a:ext cx="484009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zh-CN" altLang="en-US" sz="6000" b="1">
                <a:solidFill>
                  <a:srgbClr val="0000FF"/>
                </a:solidFill>
                <a:latin typeface="宋体"/>
                <a:ea typeface="宋体"/>
              </a:rPr>
              <a:t>长度的测量</a:t>
            </a:r>
            <a:endParaRPr lang="en-US" altLang="zh-CN" sz="6000" b="1">
              <a:solidFill>
                <a:srgbClr val="0000FF"/>
              </a:solidFill>
              <a:latin typeface="宋体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99523664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>
            <a:extLst>
              <a:ext uri="{FF2B5EF4-FFF2-40B4-BE49-F238E27FC236}">
                <a16:creationId xmlns:a16="http://schemas.microsoft.com/office/drawing/2014/main" id="{94E16BCD-B9AA-4D29-47DF-BCDFDFAC2444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86143" y="882431"/>
            <a:ext cx="171011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10</a:t>
            </a:r>
            <a:r>
              <a:rPr kumimoji="0" lang="en-US" altLang="zh-CN" sz="44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 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=</a:t>
            </a: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2B0731A2-D4C7-0668-ABE1-231F7E2A5435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41515" y="1742271"/>
            <a:ext cx="29221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spcBef>
                <a:spcPct val="0"/>
              </a:spcBef>
              <a:buNone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10×10 =</a:t>
            </a: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2679A730-2A0D-D3ED-8304-D63AED38E76F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241515" y="882431"/>
            <a:ext cx="85505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10</a:t>
            </a: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BAD8A36A-CFF6-056D-D06A-5DB3C8E15717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241515" y="2602112"/>
            <a:ext cx="388600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10×10×10 =</a:t>
            </a: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08696447-29B6-A1BB-F7C7-80CC68F0FF15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867331" y="2602112"/>
            <a:ext cx="162327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1000</a:t>
            </a: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66D3CB18-2E98-854F-2340-608F53C051D9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835308" y="1742271"/>
            <a:ext cx="159409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10</a:t>
            </a:r>
            <a:r>
              <a:rPr kumimoji="0" lang="en-US" altLang="zh-CN" sz="44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 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=</a:t>
            </a: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BC2C018A-C191-49CE-BBEB-65384C14D6EE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820715" y="2602112"/>
            <a:ext cx="162327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10</a:t>
            </a:r>
            <a:r>
              <a:rPr kumimoji="0" lang="en-US" altLang="zh-CN" sz="44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3 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=</a:t>
            </a: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EEAFBDE2-1D68-EBA7-B655-11D5C0DB79A9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694083" y="1742271"/>
            <a:ext cx="162327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100</a:t>
            </a: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EEAA24D8-6C90-34A6-D681-945AA5B5EB12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70881" y="3504712"/>
            <a:ext cx="162327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10</a:t>
            </a:r>
            <a:r>
              <a:rPr kumimoji="0" lang="en-US" altLang="zh-CN" sz="44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4 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=</a:t>
            </a: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id="{B7C6844D-CEAE-EDFF-C83D-EEED47D28054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862678" y="4414676"/>
            <a:ext cx="162327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10</a:t>
            </a:r>
            <a:r>
              <a:rPr kumimoji="0" lang="en-US" altLang="zh-CN" sz="44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5 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=</a:t>
            </a: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76E07193-7FE0-EC47-E5BA-94789DCB17CF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241515" y="3504712"/>
            <a:ext cx="496847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10×10×10×10 =</a:t>
            </a: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4AF04E1E-EE47-B9B3-C82B-1F6633C1E9C6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241515" y="4414676"/>
            <a:ext cx="612040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10×10×10×10×10 =</a:t>
            </a: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3A10AE3A-BB9C-462A-972F-4BA0157F4152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947403" y="3504712"/>
            <a:ext cx="189171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10000</a:t>
            </a: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42440213-BAE5-C180-F966-01FA28B3E487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9072478" y="4414676"/>
            <a:ext cx="20701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100000</a:t>
            </a: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E9B9357-9999-211D-BB45-734313D20FD7}"/>
              </a:ext>
            </a:extLst>
          </p:cNvPr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109979" y="115774"/>
            <a:ext cx="2775065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科学记数法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9900C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Picture 11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10439400" y="11303000"/>
            <a:ext cx="0" cy="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58400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  <p:bldP spid="19" grpId="0"/>
      <p:bldP spid="12" grpId="0"/>
      <p:bldP spid="15" grpId="0"/>
      <p:bldP spid="3" grpId="0"/>
      <p:bldP spid="13" grpId="0"/>
      <p:bldP spid="22" grpId="0"/>
      <p:bldP spid="2" grpId="0"/>
      <p:bldP spid="4" grpId="0"/>
      <p:bldP spid="5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219">
            <a:extLst>
              <a:ext uri="{FF2B5EF4-FFF2-40B4-BE49-F238E27FC236}">
                <a16:creationId xmlns:a16="http://schemas.microsoft.com/office/drawing/2014/main" id="{E52497B6-987C-391F-950F-98AEE5E7C053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751177" y="2444546"/>
            <a:ext cx="2219965" cy="2725934"/>
            <a:chOff x="4762" y="2661"/>
            <a:chExt cx="693" cy="1132"/>
          </a:xfrm>
        </p:grpSpPr>
        <p:pic>
          <p:nvPicPr>
            <p:cNvPr id="3" name="图片 9220" descr="12-06">
              <a:extLst>
                <a:ext uri="{FF2B5EF4-FFF2-40B4-BE49-F238E27FC236}">
                  <a16:creationId xmlns:a16="http://schemas.microsoft.com/office/drawing/2014/main" id="{E5EAC837-F6F5-6C0A-8DD9-69B426AAE517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7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68" y="2767"/>
              <a:ext cx="346" cy="1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矩形 9221">
              <a:extLst>
                <a:ext uri="{FF2B5EF4-FFF2-40B4-BE49-F238E27FC236}">
                  <a16:creationId xmlns:a16="http://schemas.microsoft.com/office/drawing/2014/main" id="{8EF67BFE-3F72-72FE-FCC2-99AD27B8CFD6}"/>
                </a:ext>
              </a:extLst>
            </p:cNvPr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4762" y="2661"/>
              <a:ext cx="693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US" altLang="zh-CN" sz="3200" b="1">
                  <a:solidFill>
                    <a:srgbClr val="FF33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1cm</a:t>
              </a:r>
              <a:r>
                <a:rPr lang="en-US" altLang="zh-CN" sz="32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</a:t>
              </a:r>
            </a:p>
          </p:txBody>
        </p:sp>
      </p:grpSp>
      <p:grpSp>
        <p:nvGrpSpPr>
          <p:cNvPr id="5" name="组合 9223">
            <a:extLst>
              <a:ext uri="{FF2B5EF4-FFF2-40B4-BE49-F238E27FC236}">
                <a16:creationId xmlns:a16="http://schemas.microsoft.com/office/drawing/2014/main" id="{B0170269-3698-39ED-D649-0CE00CDFAF1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5132708" y="2363609"/>
            <a:ext cx="2331458" cy="3273614"/>
            <a:chOff x="3022" y="1026"/>
            <a:chExt cx="804" cy="1043"/>
          </a:xfrm>
        </p:grpSpPr>
        <p:pic>
          <p:nvPicPr>
            <p:cNvPr id="6" name="图片 9224" descr="12-03">
              <a:extLst>
                <a:ext uri="{FF2B5EF4-FFF2-40B4-BE49-F238E27FC236}">
                  <a16:creationId xmlns:a16="http://schemas.microsoft.com/office/drawing/2014/main" id="{FA6210FC-EFA8-62A4-93A6-3E5A5E114B71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22" y="1026"/>
              <a:ext cx="804" cy="1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矩形 9225">
              <a:extLst>
                <a:ext uri="{FF2B5EF4-FFF2-40B4-BE49-F238E27FC236}">
                  <a16:creationId xmlns:a16="http://schemas.microsoft.com/office/drawing/2014/main" id="{2D9CD495-5D8F-6904-8437-BFA574A1A4ED}"/>
                </a:ext>
              </a:extLst>
            </p:cNvPr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258" y="1073"/>
              <a:ext cx="552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US" altLang="zh-CN" sz="3200" b="1">
                  <a:solidFill>
                    <a:srgbClr val="FF33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 dm   </a:t>
              </a:r>
            </a:p>
          </p:txBody>
        </p:sp>
      </p:grpSp>
      <p:grpSp>
        <p:nvGrpSpPr>
          <p:cNvPr id="8" name="组合 1">
            <a:extLst>
              <a:ext uri="{FF2B5EF4-FFF2-40B4-BE49-F238E27FC236}">
                <a16:creationId xmlns:a16="http://schemas.microsoft.com/office/drawing/2014/main" id="{CE1F449A-F9D6-E1B1-DDF9-E13CA706D2D0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125390" y="2363609"/>
            <a:ext cx="2998940" cy="4504774"/>
            <a:chOff x="10832" y="2117"/>
            <a:chExt cx="2789" cy="4975"/>
          </a:xfrm>
        </p:grpSpPr>
        <p:pic>
          <p:nvPicPr>
            <p:cNvPr id="9" name="图片 9222" descr="12-04">
              <a:extLst>
                <a:ext uri="{FF2B5EF4-FFF2-40B4-BE49-F238E27FC236}">
                  <a16:creationId xmlns:a16="http://schemas.microsoft.com/office/drawing/2014/main" id="{73289663-DF22-6E97-AFB0-3A194ABCB8CC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832" y="2117"/>
              <a:ext cx="2772" cy="4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矩形 9226">
              <a:extLst>
                <a:ext uri="{FF2B5EF4-FFF2-40B4-BE49-F238E27FC236}">
                  <a16:creationId xmlns:a16="http://schemas.microsoft.com/office/drawing/2014/main" id="{1E0E5B9C-A737-60FE-27E4-A6850FDC5981}"/>
                </a:ext>
              </a:extLst>
            </p:cNvPr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1805" y="2201"/>
              <a:ext cx="1816" cy="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2075" tIns="46038" rIns="92075" bIns="46038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US" altLang="zh-CN" sz="3200" b="1">
                  <a:solidFill>
                    <a:srgbClr val="FF33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 m   </a:t>
              </a:r>
            </a:p>
          </p:txBody>
        </p:sp>
      </p:grpSp>
      <p:sp>
        <p:nvSpPr>
          <p:cNvPr id="15" name="Text Box 5">
            <a:extLst>
              <a:ext uri="{FF2B5EF4-FFF2-40B4-BE49-F238E27FC236}">
                <a16:creationId xmlns:a16="http://schemas.microsoft.com/office/drawing/2014/main" id="{212FA732-1BFD-71BC-3826-182232F2E785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31759" y="1579487"/>
            <a:ext cx="1025521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400" b="1">
                <a:solidFill>
                  <a:srgbClr val="0000FF"/>
                </a:solidFill>
                <a:latin typeface="宋体" panose="02010600030101010101" pitchFamily="2" charset="-122"/>
              </a:rPr>
              <a:t>1m=10dm      1dm=10cm    1cm=10mm</a:t>
            </a:r>
            <a:endParaRPr lang="en-US" altLang="zh-CN" sz="4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1613B94-64AB-E990-74A2-834588CC7BA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48945" y="1068911"/>
            <a:ext cx="792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米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BD4387C-07A8-DCB8-D26E-BDCA9C8E4D7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081193" y="1068911"/>
            <a:ext cx="1216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厘米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64EC959-D1A2-18D0-8D10-3984BAAE52FE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7449345" y="1068911"/>
            <a:ext cx="1216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毫米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6A2A805-854E-1075-7B98-856A0C55E262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785049" y="1068911"/>
            <a:ext cx="1216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分米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5B45441-9EAE-E56C-D700-DEAF5892DB66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344890" y="0"/>
            <a:ext cx="8722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</a:t>
            </a:r>
            <a:endParaRPr lang="zh-CN" altLang="en-US" sz="36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CB48040-C272-BDE1-1EA3-06148236D21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644409" y="0"/>
            <a:ext cx="8745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</a:t>
            </a:r>
            <a:endParaRPr lang="zh-CN" altLang="en-US" sz="36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6B3932D-1963-6BE0-9C45-DFC09116E510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6873281" y="0"/>
            <a:ext cx="9868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</a:t>
            </a:r>
            <a:endParaRPr lang="zh-CN" altLang="en-US" sz="36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AF626C84-D768-7FFE-4994-53A996E60B0B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3895518" y="402850"/>
            <a:ext cx="48324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i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 </a:t>
            </a:r>
            <a:r>
              <a:rPr lang="zh-CN" altLang="en-US" sz="36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---</a:t>
            </a:r>
            <a:r>
              <a:rPr lang="zh-CN" altLang="en-US" sz="3600" b="1" i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dm </a:t>
            </a:r>
            <a:r>
              <a:rPr lang="zh-CN" altLang="en-US" sz="36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---</a:t>
            </a:r>
            <a:r>
              <a:rPr lang="zh-CN" altLang="en-US" sz="3600" b="1" i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cm </a:t>
            </a:r>
            <a:r>
              <a:rPr lang="zh-CN" altLang="en-US" sz="36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---</a:t>
            </a:r>
            <a:r>
              <a:rPr lang="zh-CN" altLang="en-US" sz="3600" b="1" i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mm</a:t>
            </a:r>
          </a:p>
        </p:txBody>
      </p:sp>
    </p:spTree>
    <p:extLst>
      <p:ext uri="{BB962C8B-B14F-4D97-AF65-F5344CB8AC3E}">
        <p14:creationId xmlns:p14="http://schemas.microsoft.com/office/powerpoint/2010/main" val="3839440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">
            <a:extLst>
              <a:ext uri="{FF2B5EF4-FFF2-40B4-BE49-F238E27FC236}">
                <a16:creationId xmlns:a16="http://schemas.microsoft.com/office/drawing/2014/main" id="{623C4622-804F-9141-687E-1FFCF805C171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11350" y="2383776"/>
            <a:ext cx="849212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1m=_____dm=_____cm=_____mm</a:t>
            </a: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79D22CBE-624A-2F48-F6B5-0773B8A406F6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79369" y="3752324"/>
            <a:ext cx="33704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1km=1000m</a:t>
            </a: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D413FCC8-DCF4-D554-E1B3-C48D42689CE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11350" y="4790645"/>
            <a:ext cx="774160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1mm=1000</a:t>
            </a:r>
            <a:r>
              <a:rPr kumimoji="0" lang="zh-CN" altLang="zh-CN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t>μ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m=__________nm</a:t>
            </a: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925F21B4-E443-B7BD-C974-768051D2A7C5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467680" y="4780617"/>
            <a:ext cx="323680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1000000</a:t>
            </a: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283BB7F4-23F5-5713-E0EA-1CA52DD03DF8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478486" y="2341390"/>
            <a:ext cx="107093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10</a:t>
            </a: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5D57880B-ECE6-C423-3A35-E6E9807D1B55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584205" y="2360541"/>
            <a:ext cx="143723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100</a:t>
            </a: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04D8C505-07CA-96CA-E910-536436BBB76E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669848" y="2344784"/>
            <a:ext cx="167854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1000</a:t>
            </a: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Text Box 5">
            <a:extLst>
              <a:ext uri="{FF2B5EF4-FFF2-40B4-BE49-F238E27FC236}">
                <a16:creationId xmlns:a16="http://schemas.microsoft.com/office/drawing/2014/main" id="{B8B1F0F0-3A73-C266-DB14-34120F0D8BEC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873432" y="1718886"/>
            <a:ext cx="103527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10</a:t>
            </a:r>
            <a:r>
              <a:rPr kumimoji="0" lang="en-US" altLang="zh-CN" sz="44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</a:t>
            </a: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id="{B368A081-FA61-9E84-52DF-1C1070E93237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056218" y="1745677"/>
            <a:ext cx="110806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10</a:t>
            </a:r>
            <a:r>
              <a:rPr kumimoji="0" lang="en-US" altLang="zh-CN" sz="44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3</a:t>
            </a: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Text Box 5">
            <a:extLst>
              <a:ext uri="{FF2B5EF4-FFF2-40B4-BE49-F238E27FC236}">
                <a16:creationId xmlns:a16="http://schemas.microsoft.com/office/drawing/2014/main" id="{6786FCA6-FB1C-5E61-8C47-432669D82246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755580" y="4125755"/>
            <a:ext cx="110806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10</a:t>
            </a:r>
            <a:r>
              <a:rPr kumimoji="0" lang="en-US" altLang="zh-CN" sz="44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6</a:t>
            </a: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8B7C4ECE-B457-4408-E50F-C36CEE2469AA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763932" y="3163245"/>
            <a:ext cx="110806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10</a:t>
            </a:r>
            <a:r>
              <a:rPr kumimoji="0" lang="en-US" altLang="zh-CN" sz="44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3</a:t>
            </a: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7B71F35-4E8E-773B-E4FB-773ACC854DE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330802" y="1117558"/>
            <a:ext cx="1216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千米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85DDCC3-0DBD-7A9E-A69B-2349479B668F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490828" y="451497"/>
            <a:ext cx="18002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i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km</a:t>
            </a:r>
            <a:r>
              <a:rPr lang="zh-CN" altLang="en-US" sz="36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-----</a:t>
            </a:r>
            <a:endParaRPr lang="zh-CN" altLang="en-US" sz="3600" b="1" i="1">
              <a:solidFill>
                <a:srgbClr val="0000CC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0478DFC-3E9E-CF9F-1F11-68442F259013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2050882" y="48647"/>
            <a:ext cx="12961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000</a:t>
            </a:r>
            <a:endParaRPr lang="zh-CN" altLang="en-US" sz="36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353ED47-6525-521D-40EC-0EFFEE29D813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2986986" y="1117558"/>
            <a:ext cx="792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米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C70C6F7-4332-B0AF-BFB5-F0587AE310E9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5219234" y="1117558"/>
            <a:ext cx="1216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厘米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2DC2AEE-7C0D-E8AF-08F0-AFDF2BD20EE3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6587386" y="1117558"/>
            <a:ext cx="1216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毫米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17964D4-C626-6908-3A14-E07E820DDC7A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3923090" y="1117558"/>
            <a:ext cx="1216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分米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21A26A5-F5C0-38B7-4CB1-34994DF2B195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8171562" y="1117558"/>
            <a:ext cx="1216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微米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D431D0A-3DD3-96CB-6975-8247E6A8E561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9683730" y="1117558"/>
            <a:ext cx="1216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纳米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0CF22A2-4234-7B7F-5A8F-36282CDBDA68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3482931" y="48647"/>
            <a:ext cx="8722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</a:t>
            </a:r>
            <a:endParaRPr lang="zh-CN" altLang="en-US" sz="36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20B9D10-F965-FF42-7799-D05F7C16251D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7307466" y="48647"/>
            <a:ext cx="12961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000</a:t>
            </a:r>
            <a:endParaRPr lang="zh-CN" altLang="en-US" sz="36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34FF3D90-EAC7-6BBD-8036-9C1A5CF222BA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8891642" y="48647"/>
            <a:ext cx="12961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000</a:t>
            </a:r>
            <a:endParaRPr lang="zh-CN" altLang="en-US" sz="36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2C8BCF2-83CF-49C4-9F53-E094C75E58CE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4782450" y="48647"/>
            <a:ext cx="8745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</a:t>
            </a:r>
            <a:endParaRPr lang="zh-CN" altLang="en-US" sz="36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998F2F9-C7EC-CA72-E76D-329B50A56FB2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6011322" y="48647"/>
            <a:ext cx="9868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</a:t>
            </a:r>
            <a:endParaRPr lang="zh-CN" altLang="en-US" sz="36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E828BE4E-C742-88E7-F270-B679C7118A02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3033559" y="451497"/>
            <a:ext cx="48324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i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 </a:t>
            </a:r>
            <a:r>
              <a:rPr lang="zh-CN" altLang="en-US" sz="36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---</a:t>
            </a:r>
            <a:r>
              <a:rPr lang="zh-CN" altLang="en-US" sz="3600" b="1" i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dm </a:t>
            </a:r>
            <a:r>
              <a:rPr lang="zh-CN" altLang="en-US" sz="36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---</a:t>
            </a:r>
            <a:r>
              <a:rPr lang="zh-CN" altLang="en-US" sz="3600" b="1" i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cm </a:t>
            </a:r>
            <a:r>
              <a:rPr lang="zh-CN" altLang="en-US" sz="36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---</a:t>
            </a:r>
            <a:r>
              <a:rPr lang="zh-CN" altLang="en-US" sz="3600" b="1" i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mm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C453F655-C7EB-5B4F-1E92-86B5D48D7251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417549" y="451497"/>
            <a:ext cx="33284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-----</a:t>
            </a:r>
            <a:r>
              <a:rPr lang="zh-CN" altLang="en-US" sz="3600" b="1" i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μ m</a:t>
            </a:r>
            <a:r>
              <a:rPr lang="zh-CN" altLang="en-US" sz="36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-----</a:t>
            </a:r>
            <a:r>
              <a:rPr lang="en-US" altLang="zh-CN" sz="3600" b="1" i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nm</a:t>
            </a:r>
            <a:endParaRPr lang="zh-CN" altLang="en-US" sz="3600" b="1" i="1">
              <a:solidFill>
                <a:srgbClr val="0000CC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2104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" grpId="0"/>
      <p:bldP spid="4" grpId="0"/>
      <p:bldP spid="5" grpId="0"/>
      <p:bldP spid="21" grpId="0"/>
      <p:bldP spid="22" grpId="0"/>
      <p:bldP spid="24" grpId="0"/>
      <p:bldP spid="6" grpId="0"/>
      <p:bldP spid="7" grpId="0"/>
      <p:bldP spid="8" grpId="0"/>
      <p:bldP spid="9" grpId="0"/>
      <p:bldP spid="19" grpId="0"/>
      <p:bldP spid="20" grpId="0"/>
      <p:bldP spid="25" grpId="0"/>
      <p:bldP spid="26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>
            <a:extLst>
              <a:ext uri="{FF2B5EF4-FFF2-40B4-BE49-F238E27FC236}">
                <a16:creationId xmlns:a16="http://schemas.microsoft.com/office/drawing/2014/main" id="{94E16BCD-B9AA-4D29-47DF-BCDFDFAC2444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22756" y="112044"/>
            <a:ext cx="398297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9.1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×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10</a:t>
            </a:r>
            <a:r>
              <a:rPr kumimoji="0" lang="en-US" altLang="zh-CN" sz="44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 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=</a:t>
            </a: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2B0731A2-D4C7-0668-ABE1-231F7E2A5435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240943" y="1006320"/>
            <a:ext cx="313160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spcBef>
                <a:spcPct val="0"/>
              </a:spcBef>
              <a:buNone/>
            </a:pPr>
            <a:r>
              <a:rPr lang="en-US" altLang="zh-CN" sz="4400" b="1">
                <a:solidFill>
                  <a:prstClr val="black"/>
                </a:solidFill>
                <a:latin typeface="宋体" panose="02010600030101010101" pitchFamily="2" charset="-122"/>
              </a:rPr>
              <a:t>9.1</a:t>
            </a:r>
            <a:r>
              <a:rPr lang="en-US" altLang="zh-CN" sz="4400" b="1">
                <a:solidFill>
                  <a:srgbClr val="FF0000"/>
                </a:solidFill>
                <a:latin typeface="宋体" panose="02010600030101010101" pitchFamily="2" charset="-122"/>
              </a:rPr>
              <a:t>×</a:t>
            </a:r>
            <a:r>
              <a:rPr lang="en-US" altLang="zh-CN" sz="4400" b="1">
                <a:latin typeface="宋体" panose="02010600030101010101" pitchFamily="2" charset="-122"/>
              </a:rPr>
              <a:t>100 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</a:rPr>
              <a:t>=</a:t>
            </a: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66D3CB18-2E98-854F-2340-608F53C051D9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322756" y="1006320"/>
            <a:ext cx="398297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9.1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×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10</a:t>
            </a:r>
            <a:r>
              <a:rPr kumimoji="0" lang="en-US" altLang="zh-CN" sz="44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 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=</a:t>
            </a: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BC2C018A-C191-49CE-BBEB-65384C14D6E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322756" y="2038298"/>
            <a:ext cx="36679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9.1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×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10</a:t>
            </a:r>
            <a:r>
              <a:rPr kumimoji="0" lang="en-US" altLang="zh-CN" sz="44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3 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=</a:t>
            </a: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6455A08F-0603-E07E-0330-324E4C13B012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240943" y="112044"/>
            <a:ext cx="313160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spcBef>
                <a:spcPct val="0"/>
              </a:spcBef>
              <a:buNone/>
            </a:pPr>
            <a:r>
              <a:rPr lang="en-US" altLang="zh-CN" sz="4400" b="1">
                <a:solidFill>
                  <a:prstClr val="black"/>
                </a:solidFill>
                <a:latin typeface="宋体" panose="02010600030101010101" pitchFamily="2" charset="-122"/>
              </a:rPr>
              <a:t>9.1</a:t>
            </a:r>
            <a:r>
              <a:rPr lang="en-US" altLang="zh-CN" sz="4400" b="1">
                <a:solidFill>
                  <a:srgbClr val="FF0000"/>
                </a:solidFill>
                <a:latin typeface="宋体" panose="02010600030101010101" pitchFamily="2" charset="-122"/>
              </a:rPr>
              <a:t>×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</a:rPr>
              <a:t>10 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</a:rPr>
              <a:t>=</a:t>
            </a: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37A2585E-F1EE-9F6F-5BB8-BBE59512DF0D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240943" y="2038298"/>
            <a:ext cx="36679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spcBef>
                <a:spcPct val="0"/>
              </a:spcBef>
              <a:buNone/>
            </a:pPr>
            <a:r>
              <a:rPr lang="en-US" altLang="zh-CN" sz="4400" b="1">
                <a:solidFill>
                  <a:prstClr val="black"/>
                </a:solidFill>
                <a:latin typeface="宋体" panose="02010600030101010101" pitchFamily="2" charset="-122"/>
              </a:rPr>
              <a:t>9.1</a:t>
            </a:r>
            <a:r>
              <a:rPr lang="en-US" altLang="zh-CN" sz="4400" b="1">
                <a:solidFill>
                  <a:srgbClr val="FF0000"/>
                </a:solidFill>
                <a:latin typeface="宋体" panose="02010600030101010101" pitchFamily="2" charset="-122"/>
              </a:rPr>
              <a:t>×</a:t>
            </a:r>
            <a:r>
              <a:rPr lang="en-US" altLang="zh-CN" sz="4400" b="1">
                <a:latin typeface="宋体" panose="02010600030101010101" pitchFamily="2" charset="-122"/>
              </a:rPr>
              <a:t>1000 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</a:rPr>
              <a:t>=</a:t>
            </a: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20" name="Text Box 5">
            <a:extLst>
              <a:ext uri="{FF2B5EF4-FFF2-40B4-BE49-F238E27FC236}">
                <a16:creationId xmlns:a16="http://schemas.microsoft.com/office/drawing/2014/main" id="{9228B572-81A1-D5F7-7D4E-140DCA33D71C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097681" y="112043"/>
            <a:ext cx="113950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spcBef>
                <a:spcPct val="0"/>
              </a:spcBef>
              <a:buNone/>
            </a:pPr>
            <a:r>
              <a:rPr lang="en-US" altLang="zh-CN" sz="4400" b="1">
                <a:solidFill>
                  <a:prstClr val="black"/>
                </a:solidFill>
                <a:latin typeface="宋体" panose="02010600030101010101" pitchFamily="2" charset="-122"/>
              </a:rPr>
              <a:t>91</a:t>
            </a: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21" name="Text Box 5">
            <a:extLst>
              <a:ext uri="{FF2B5EF4-FFF2-40B4-BE49-F238E27FC236}">
                <a16:creationId xmlns:a16="http://schemas.microsoft.com/office/drawing/2014/main" id="{C59329A5-6404-4215-1F28-8FABAC70E172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269278" y="1006320"/>
            <a:ext cx="142480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spcBef>
                <a:spcPct val="0"/>
              </a:spcBef>
              <a:buNone/>
            </a:pPr>
            <a:r>
              <a:rPr lang="en-US" altLang="zh-CN" sz="4400" b="1">
                <a:solidFill>
                  <a:prstClr val="black"/>
                </a:solidFill>
                <a:latin typeface="宋体" panose="02010600030101010101" pitchFamily="2" charset="-122"/>
              </a:rPr>
              <a:t>910</a:t>
            </a: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id="{D374439D-65AE-8A00-7EFD-AA0FF483DD3F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616168" y="2038297"/>
            <a:ext cx="142480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spcBef>
                <a:spcPct val="0"/>
              </a:spcBef>
              <a:buNone/>
            </a:pPr>
            <a:r>
              <a:rPr lang="en-US" altLang="zh-CN" sz="4400" b="1">
                <a:solidFill>
                  <a:prstClr val="black"/>
                </a:solidFill>
                <a:latin typeface="宋体" panose="02010600030101010101" pitchFamily="2" charset="-122"/>
              </a:rPr>
              <a:t>9100</a:t>
            </a: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74DDECA9-A32E-3532-A3D5-EA2E022C1A89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322756" y="3113979"/>
            <a:ext cx="396167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9.1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×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10</a:t>
            </a:r>
            <a:r>
              <a:rPr kumimoji="0" lang="en-US" altLang="zh-CN" sz="44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4 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=</a:t>
            </a: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2B2AA622-8C24-BB6E-D95E-CF6E71FD5567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763617" y="5058459"/>
            <a:ext cx="7084220" cy="769441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小数点向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右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移动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位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DB163271-EE6C-ACFB-68A1-0E96BE079E7E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322756" y="4086219"/>
            <a:ext cx="390237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9.1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×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10</a:t>
            </a:r>
            <a:r>
              <a:rPr kumimoji="0" lang="en-US" altLang="zh-CN" sz="44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n 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=</a:t>
            </a: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7727B089-B1A7-8C4F-1B13-521F74BBEE89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240943" y="3113979"/>
            <a:ext cx="390237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spcBef>
                <a:spcPct val="0"/>
              </a:spcBef>
              <a:buNone/>
            </a:pPr>
            <a:r>
              <a:rPr lang="en-US" altLang="zh-CN" sz="4400" b="1">
                <a:solidFill>
                  <a:prstClr val="black"/>
                </a:solidFill>
                <a:latin typeface="宋体" panose="02010600030101010101" pitchFamily="2" charset="-122"/>
              </a:rPr>
              <a:t>9.1</a:t>
            </a:r>
            <a:r>
              <a:rPr lang="en-US" altLang="zh-CN" sz="4400" b="1">
                <a:solidFill>
                  <a:srgbClr val="FF0000"/>
                </a:solidFill>
                <a:latin typeface="宋体" panose="02010600030101010101" pitchFamily="2" charset="-122"/>
              </a:rPr>
              <a:t>×</a:t>
            </a:r>
            <a:r>
              <a:rPr lang="en-US" altLang="zh-CN" sz="4400" b="1">
                <a:latin typeface="宋体" panose="02010600030101010101" pitchFamily="2" charset="-122"/>
              </a:rPr>
              <a:t>10000 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</a:rPr>
              <a:t>=</a:t>
            </a: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1A4FF2C8-338C-7421-C894-27E29B9842A6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8886185" y="3113979"/>
            <a:ext cx="220514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spcBef>
                <a:spcPct val="0"/>
              </a:spcBef>
              <a:buNone/>
            </a:pPr>
            <a:r>
              <a:rPr lang="en-US" altLang="zh-CN" sz="4400" b="1">
                <a:solidFill>
                  <a:prstClr val="black"/>
                </a:solidFill>
                <a:latin typeface="宋体" panose="02010600030101010101" pitchFamily="2" charset="-122"/>
              </a:rPr>
              <a:t>91000</a:t>
            </a: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712FA1D-02AD-937C-3F2B-2261370F558D}"/>
              </a:ext>
            </a:extLst>
          </p:cNvPr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9370178" y="73324"/>
            <a:ext cx="2775065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科学记数法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9900C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16647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5" grpId="0"/>
      <p:bldP spid="16" grpId="0"/>
      <p:bldP spid="17" grpId="0"/>
      <p:bldP spid="20" grpId="0"/>
      <p:bldP spid="21" grpId="0"/>
      <p:bldP spid="22" grpId="0"/>
      <p:bldP spid="3" grpId="0"/>
      <p:bldP spid="29" grpId="0" animBg="1"/>
      <p:bldP spid="14" grpId="0"/>
      <p:bldP spid="2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5">
            <a:extLst>
              <a:ext uri="{FF2B5EF4-FFF2-40B4-BE49-F238E27FC236}">
                <a16:creationId xmlns:a16="http://schemas.microsoft.com/office/drawing/2014/main" id="{BE29600C-661C-B30A-9BA3-FA0D9D3C164C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035797" y="190575"/>
            <a:ext cx="289548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8.2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×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10</a:t>
            </a:r>
            <a:r>
              <a:rPr kumimoji="0" lang="en-US" altLang="zh-CN" sz="40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kumimoji="0" lang="en-US" altLang="zh-CN" sz="40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 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=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0ED6DBCE-2A5F-1A2B-BBFB-9FBE03227AE0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441097" y="190575"/>
            <a:ext cx="18001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0.82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C2EAD14B-2F50-AA83-F548-6CB6233EC9FE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35797" y="1226572"/>
            <a:ext cx="289548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8.2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×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10</a:t>
            </a:r>
            <a:r>
              <a:rPr kumimoji="0" lang="en-US" altLang="zh-CN" sz="40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-</a:t>
            </a:r>
            <a:r>
              <a:rPr kumimoji="0" lang="en-US" altLang="zh-CN" sz="40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 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=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0942481F-7E15-03FA-67C5-40C3B2E6BB8B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441097" y="1226572"/>
            <a:ext cx="22951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0.082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F41186AA-E3AA-1666-CC5D-90BA27DC7373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035797" y="2306644"/>
            <a:ext cx="289548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8.2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×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10</a:t>
            </a:r>
            <a:r>
              <a:rPr kumimoji="0" lang="en-US" altLang="zh-CN" sz="40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kumimoji="0" lang="en-US" altLang="zh-CN" sz="40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3 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=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E45FB37B-10E0-0C65-7E4F-8D69A90AFD31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441097" y="2306644"/>
            <a:ext cx="18001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0.0082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79C3983A-7F70-81CA-2E54-F6919021158C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035797" y="3431719"/>
            <a:ext cx="289548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8.2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×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10</a:t>
            </a:r>
            <a:r>
              <a:rPr kumimoji="0" lang="en-US" altLang="zh-CN" sz="40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kumimoji="0" lang="en-US" altLang="zh-CN" sz="40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4 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=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Text Box 5">
            <a:extLst>
              <a:ext uri="{FF2B5EF4-FFF2-40B4-BE49-F238E27FC236}">
                <a16:creationId xmlns:a16="http://schemas.microsoft.com/office/drawing/2014/main" id="{6D98A8BD-D70C-1ABD-5640-5D24FD26428A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441097" y="3431719"/>
            <a:ext cx="24648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0.00082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 Box 5">
                <a:extLst>
                  <a:ext uri="{FF2B5EF4-FFF2-40B4-BE49-F238E27FC236}">
                    <a16:creationId xmlns:a16="http://schemas.microsoft.com/office/drawing/2014/main" id="{FBA3B909-6EE4-3672-2176-43902C31AA3F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5945704" y="53775"/>
                <a:ext cx="1215081" cy="9814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itchFamily="2" charset="-122"/>
                            <a:cs typeface="+mn-cs"/>
                          </a:rPr>
                        </m:ctrlPr>
                      </m:fPr>
                      <m:num>
                        <m:r>
                          <a:rPr kumimoji="0" lang="en-US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itchFamily="2" charset="-122"/>
                            <a:cs typeface="+mn-cs"/>
                          </a:rPr>
                          <m:t>𝟖</m:t>
                        </m:r>
                        <m:r>
                          <a:rPr kumimoji="0" lang="en-US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itchFamily="2" charset="-122"/>
                            <a:cs typeface="+mn-cs"/>
                          </a:rPr>
                          <m:t>.</m:t>
                        </m:r>
                        <m:r>
                          <a:rPr kumimoji="0" lang="en-US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itchFamily="2" charset="-122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itchFamily="2" charset="-122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altLang="zh-CN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rPr>
                  <a:t> = </a:t>
                </a: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25" name="Text Box 5">
                <a:extLst>
                  <a:ext uri="{FF2B5EF4-FFF2-40B4-BE49-F238E27FC236}">
                    <a16:creationId xmlns:a16="http://schemas.microsoft.com/office/drawing/2014/main" id="{FBA3B909-6EE4-3672-2176-43902C31A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5945704" y="53775"/>
                <a:ext cx="1215081" cy="981487"/>
              </a:xfrm>
              <a:prstGeom prst="rect">
                <a:avLst/>
              </a:prstGeom>
              <a:blipFill>
                <a:blip r:embed="rId18"/>
                <a:stretch>
                  <a:fillRect r="-20000" b="-1242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 Box 5">
                <a:extLst>
                  <a:ext uri="{FF2B5EF4-FFF2-40B4-BE49-F238E27FC236}">
                    <a16:creationId xmlns:a16="http://schemas.microsoft.com/office/drawing/2014/main" id="{60BF2594-717A-32A4-DD3A-C90B4A04318F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5855699" y="1089772"/>
                <a:ext cx="1530101" cy="9814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itchFamily="2" charset="-122"/>
                            <a:cs typeface="+mn-cs"/>
                          </a:rPr>
                        </m:ctrlPr>
                      </m:fPr>
                      <m:num>
                        <m:r>
                          <a:rPr kumimoji="0" lang="en-US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itchFamily="2" charset="-122"/>
                            <a:cs typeface="+mn-cs"/>
                          </a:rPr>
                          <m:t>𝟖</m:t>
                        </m:r>
                        <m:r>
                          <a:rPr kumimoji="0" lang="en-US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itchFamily="2" charset="-122"/>
                            <a:cs typeface="+mn-cs"/>
                          </a:rPr>
                          <m:t>.</m:t>
                        </m:r>
                        <m:r>
                          <a:rPr kumimoji="0" lang="en-US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itchFamily="2" charset="-122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itchFamily="2" charset="-122"/>
                            <a:cs typeface="+mn-cs"/>
                          </a:rPr>
                          <m:t>𝟏𝟎𝟎</m:t>
                        </m:r>
                      </m:den>
                    </m:f>
                  </m:oMath>
                </a14:m>
                <a:r>
                  <a:rPr kumimoji="0" lang="en-US" altLang="zh-CN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rPr>
                  <a:t> = </a:t>
                </a: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26" name="Text Box 5">
                <a:extLst>
                  <a:ext uri="{FF2B5EF4-FFF2-40B4-BE49-F238E27FC236}">
                    <a16:creationId xmlns:a16="http://schemas.microsoft.com/office/drawing/2014/main" id="{60BF2594-717A-32A4-DD3A-C90B4A0431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5855699" y="1089772"/>
                <a:ext cx="1530101" cy="981487"/>
              </a:xfrm>
              <a:prstGeom prst="rect">
                <a:avLst/>
              </a:prstGeom>
              <a:blipFill>
                <a:blip r:embed="rId20"/>
                <a:stretch>
                  <a:fillRect r="-4781" b="-1242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5">
                <a:extLst>
                  <a:ext uri="{FF2B5EF4-FFF2-40B4-BE49-F238E27FC236}">
                    <a16:creationId xmlns:a16="http://schemas.microsoft.com/office/drawing/2014/main" id="{6C63F3EA-1F72-C030-B6A3-962A580539D2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5855699" y="2169844"/>
                <a:ext cx="1530101" cy="9814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itchFamily="2" charset="-122"/>
                            <a:cs typeface="+mn-cs"/>
                          </a:rPr>
                        </m:ctrlPr>
                      </m:fPr>
                      <m:num>
                        <m:r>
                          <a:rPr kumimoji="0" lang="en-US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itchFamily="2" charset="-122"/>
                            <a:cs typeface="+mn-cs"/>
                          </a:rPr>
                          <m:t>𝟖</m:t>
                        </m:r>
                        <m:r>
                          <a:rPr kumimoji="0" lang="en-US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itchFamily="2" charset="-122"/>
                            <a:cs typeface="+mn-cs"/>
                          </a:rPr>
                          <m:t>.</m:t>
                        </m:r>
                        <m:r>
                          <a:rPr kumimoji="0" lang="en-US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itchFamily="2" charset="-122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itchFamily="2" charset="-122"/>
                            <a:cs typeface="+mn-cs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kumimoji="0" lang="en-US" altLang="zh-CN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rPr>
                  <a:t> = </a:t>
                </a: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27" name="Text Box 5">
                <a:extLst>
                  <a:ext uri="{FF2B5EF4-FFF2-40B4-BE49-F238E27FC236}">
                    <a16:creationId xmlns:a16="http://schemas.microsoft.com/office/drawing/2014/main" id="{6C63F3EA-1F72-C030-B6A3-962A580539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5855699" y="2169844"/>
                <a:ext cx="1530101" cy="981487"/>
              </a:xfrm>
              <a:prstGeom prst="rect">
                <a:avLst/>
              </a:prstGeom>
              <a:blipFill>
                <a:blip r:embed="rId22"/>
                <a:stretch>
                  <a:fillRect r="-19522" b="-1242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 Box 5">
                <a:extLst>
                  <a:ext uri="{FF2B5EF4-FFF2-40B4-BE49-F238E27FC236}">
                    <a16:creationId xmlns:a16="http://schemas.microsoft.com/office/drawing/2014/main" id="{30B2006B-E02A-9353-DF80-4B2503881D58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5720689" y="3294919"/>
                <a:ext cx="1800120" cy="9814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itchFamily="2" charset="-122"/>
                            <a:cs typeface="+mn-cs"/>
                          </a:rPr>
                        </m:ctrlPr>
                      </m:fPr>
                      <m:num>
                        <m:r>
                          <a:rPr kumimoji="0" lang="en-US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itchFamily="2" charset="-122"/>
                            <a:cs typeface="+mn-cs"/>
                          </a:rPr>
                          <m:t>𝟖</m:t>
                        </m:r>
                        <m:r>
                          <a:rPr kumimoji="0" lang="en-US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itchFamily="2" charset="-122"/>
                            <a:cs typeface="+mn-cs"/>
                          </a:rPr>
                          <m:t>.</m:t>
                        </m:r>
                        <m:r>
                          <a:rPr kumimoji="0" lang="en-US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itchFamily="2" charset="-122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itchFamily="2" charset="-122"/>
                            <a:cs typeface="+mn-cs"/>
                          </a:rPr>
                          <m:t>𝟏𝟎𝟎𝟎𝟎</m:t>
                        </m:r>
                      </m:den>
                    </m:f>
                  </m:oMath>
                </a14:m>
                <a:r>
                  <a:rPr kumimoji="0" lang="en-US" altLang="zh-CN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rPr>
                  <a:t> = </a:t>
                </a: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28" name="Text Box 5">
                <a:extLst>
                  <a:ext uri="{FF2B5EF4-FFF2-40B4-BE49-F238E27FC236}">
                    <a16:creationId xmlns:a16="http://schemas.microsoft.com/office/drawing/2014/main" id="{30B2006B-E02A-9353-DF80-4B2503881D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5720689" y="3294919"/>
                <a:ext cx="1800120" cy="981487"/>
              </a:xfrm>
              <a:prstGeom prst="rect">
                <a:avLst/>
              </a:prstGeom>
              <a:blipFill>
                <a:blip r:embed="rId24"/>
                <a:stretch>
                  <a:fillRect r="-13851" b="-1180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 Box 5">
            <a:extLst>
              <a:ext uri="{FF2B5EF4-FFF2-40B4-BE49-F238E27FC236}">
                <a16:creationId xmlns:a16="http://schemas.microsoft.com/office/drawing/2014/main" id="{435492D8-76AA-7606-BC8E-21795DA7C450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035796" y="4436749"/>
            <a:ext cx="289548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8.2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×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10</a:t>
            </a:r>
            <a:r>
              <a:rPr kumimoji="0" lang="en-US" altLang="zh-CN" sz="40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kumimoji="0" lang="en-US" altLang="zh-CN" sz="40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n 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=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062AD7FE-157F-8EEE-7531-2AC81347856D}"/>
              </a:ext>
            </a:extLst>
          </p:cNvPr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553890" y="5375459"/>
            <a:ext cx="7084220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小数点向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左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移动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位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0DB0F34-4676-8D03-5962-9A5C626C4F4D}"/>
              </a:ext>
            </a:extLst>
          </p:cNvPr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9379263" y="82423"/>
            <a:ext cx="2775065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科学记数法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9900C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91248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  <p:bldP spid="10" grpId="0"/>
      <p:bldP spid="18" grpId="0"/>
      <p:bldP spid="19" grpId="0"/>
      <p:bldP spid="24" grpId="0"/>
      <p:bldP spid="25" grpId="0"/>
      <p:bldP spid="26" grpId="0"/>
      <p:bldP spid="27" grpId="0"/>
      <p:bldP spid="28" grpId="0"/>
      <p:bldP spid="30" grpId="0"/>
      <p:bldP spid="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5">
            <a:extLst>
              <a:ext uri="{FF2B5EF4-FFF2-40B4-BE49-F238E27FC236}">
                <a16:creationId xmlns:a16="http://schemas.microsoft.com/office/drawing/2014/main" id="{706BC10F-5F39-F2BA-0263-13667225E8D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90793" y="1808893"/>
            <a:ext cx="65704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zh-CN" altLang="en-US" sz="6000" b="1">
                <a:solidFill>
                  <a:srgbClr val="0000FF"/>
                </a:solidFill>
                <a:latin typeface="宋体"/>
                <a:ea typeface="宋体"/>
              </a:rPr>
              <a:t>单位转换</a:t>
            </a:r>
            <a:endParaRPr lang="en-US" altLang="zh-CN" sz="6000" b="1">
              <a:solidFill>
                <a:srgbClr val="0000FF"/>
              </a:solidFill>
              <a:latin typeface="宋体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89045593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>
            <a:extLst>
              <a:ext uri="{FF2B5EF4-FFF2-40B4-BE49-F238E27FC236}">
                <a16:creationId xmlns:a16="http://schemas.microsoft.com/office/drawing/2014/main" id="{6785D409-5664-F414-1CD8-C20E3ACB13E1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132082" y="1878107"/>
            <a:ext cx="6227763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7200" b="1">
                <a:latin typeface="宋体" panose="02010600030101010101" pitchFamily="2" charset="-122"/>
              </a:rPr>
              <a:t>1</a:t>
            </a:r>
            <a:r>
              <a:rPr lang="en-US" altLang="zh-CN" sz="7200" b="1">
                <a:solidFill>
                  <a:srgbClr val="000000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7200" b="1">
                <a:solidFill>
                  <a:srgbClr val="FF0000"/>
                </a:solidFill>
                <a:latin typeface="宋体" panose="02010600030101010101" pitchFamily="2" charset="-122"/>
              </a:rPr>
              <a:t>m</a:t>
            </a:r>
            <a:r>
              <a:rPr lang="en-US" altLang="zh-CN" sz="7200" b="1">
                <a:solidFill>
                  <a:srgbClr val="000000"/>
                </a:solidFill>
                <a:latin typeface="宋体" panose="02010600030101010101" pitchFamily="2" charset="-122"/>
              </a:rPr>
              <a:t> = </a:t>
            </a:r>
            <a:r>
              <a:rPr lang="en-US" altLang="zh-CN" sz="7200" b="1">
                <a:latin typeface="宋体" panose="02010600030101010101" pitchFamily="2" charset="-122"/>
              </a:rPr>
              <a:t>1000</a:t>
            </a:r>
            <a:r>
              <a:rPr lang="en-US" altLang="zh-CN" sz="7200" b="1">
                <a:solidFill>
                  <a:srgbClr val="000000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7200" b="1">
                <a:solidFill>
                  <a:srgbClr val="FF0000"/>
                </a:solidFill>
                <a:latin typeface="宋体" panose="02010600030101010101" pitchFamily="2" charset="-122"/>
              </a:rPr>
              <a:t>mm</a:t>
            </a:r>
            <a:endParaRPr lang="en-US" altLang="zh-CN" sz="72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DBA16782-F1D6-F311-CB2C-BBBDED95BC94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12047" y="3088975"/>
            <a:ext cx="188224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4400" b="1">
                <a:latin typeface="宋体" panose="02010600030101010101" pitchFamily="2" charset="-122"/>
              </a:rPr>
              <a:t>数字小</a:t>
            </a:r>
            <a:endParaRPr lang="en-US" altLang="zh-CN" sz="4400" b="1">
              <a:latin typeface="Times New Roman" panose="02020603050405020304" pitchFamily="18" charset="0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A710D775-3035-0D1C-246E-5256952117AE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095999" y="3088975"/>
            <a:ext cx="188224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4400" b="1">
                <a:latin typeface="宋体" panose="02010600030101010101" pitchFamily="2" charset="-122"/>
              </a:rPr>
              <a:t>数字大</a:t>
            </a:r>
            <a:endParaRPr lang="en-US" altLang="zh-CN" sz="4400" b="1">
              <a:latin typeface="Times New Roman" panose="02020603050405020304" pitchFamily="18" charset="0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F4A0910F-F5F3-6039-ABCE-2D9C684FC934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845850" y="3088975"/>
            <a:ext cx="188224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latin typeface="Times New Roman" panose="02020603050405020304" pitchFamily="18" charset="0"/>
              </a:rPr>
              <a:t>单位大</a:t>
            </a:r>
            <a:endParaRPr lang="en-US" altLang="zh-CN" sz="4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8CAC4DEF-BEA3-8A8C-A772-ABEEEB735082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278980" y="3088975"/>
            <a:ext cx="188224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latin typeface="Times New Roman" panose="02020603050405020304" pitchFamily="18" charset="0"/>
              </a:rPr>
              <a:t>单位小</a:t>
            </a:r>
            <a:endParaRPr lang="en-US" altLang="zh-CN" sz="4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17E41B17-434F-56DC-3081-90A168F3345B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12975" y="281857"/>
            <a:ext cx="7766049" cy="769441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defPPr>
              <a:defRPr lang="zh-CN"/>
            </a:defPPr>
            <a:lvl1pPr algn="ctr" eaLnBrk="1" hangingPunct="1">
              <a:buFontTx/>
              <a:buNone/>
              <a:defRPr sz="2800" b="1">
                <a:solidFill>
                  <a:srgbClr val="000000"/>
                </a:solidFill>
                <a:latin typeface="+mn-ea"/>
                <a:ea typeface="+mn-ea"/>
              </a:defRPr>
            </a:lvl1pPr>
            <a:lvl2pPr marL="742950" indent="-285750">
              <a:spcBef>
                <a:spcPct val="20000"/>
              </a:spcBef>
              <a:buChar char="–"/>
              <a:defRPr sz="2800"/>
            </a:lvl2pPr>
            <a:lvl3pPr marL="1143000" indent="-228600">
              <a:spcBef>
                <a:spcPct val="20000"/>
              </a:spcBef>
              <a:buChar char="•"/>
              <a:defRPr sz="2400"/>
            </a:lvl3pPr>
            <a:lvl4pPr marL="1600200" indent="-228600">
              <a:spcBef>
                <a:spcPct val="20000"/>
              </a:spcBef>
              <a:buChar char="–"/>
              <a:defRPr sz="2000"/>
            </a:lvl4pPr>
            <a:lvl5pPr marL="2057400" indent="-228600">
              <a:spcBef>
                <a:spcPct val="20000"/>
              </a:spcBef>
              <a:buChar char="»"/>
              <a:defRPr sz="2000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r>
              <a:rPr lang="zh-CN" altLang="en-US" sz="4400"/>
              <a:t>左边的</a:t>
            </a:r>
            <a:r>
              <a:rPr lang="zh-CN" altLang="en-US" sz="4400">
                <a:solidFill>
                  <a:srgbClr val="FF3300"/>
                </a:solidFill>
              </a:rPr>
              <a:t>总</a:t>
            </a:r>
            <a:r>
              <a:rPr lang="zh-CN" altLang="en-US" sz="4400"/>
              <a:t>量 </a:t>
            </a:r>
            <a:r>
              <a:rPr lang="en-US" altLang="zh-CN" sz="4400">
                <a:solidFill>
                  <a:schemeClr val="tx1"/>
                </a:solidFill>
              </a:rPr>
              <a:t>=</a:t>
            </a:r>
            <a:r>
              <a:rPr lang="en-US" altLang="zh-CN" sz="4400"/>
              <a:t> </a:t>
            </a:r>
            <a:r>
              <a:rPr lang="zh-CN" altLang="en-US" sz="4400"/>
              <a:t>右边的</a:t>
            </a:r>
            <a:r>
              <a:rPr lang="zh-CN" altLang="en-US" sz="4400">
                <a:solidFill>
                  <a:srgbClr val="FF3300"/>
                </a:solidFill>
              </a:rPr>
              <a:t>总</a:t>
            </a:r>
            <a:r>
              <a:rPr lang="zh-CN" altLang="en-US" sz="4400"/>
              <a:t>量</a:t>
            </a:r>
            <a:endParaRPr lang="en-US" altLang="zh-CN" sz="440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D2FB974-B370-EDDB-7578-DBC62F96618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762101" y="5492788"/>
            <a:ext cx="8967723" cy="1349375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2287715D-C81B-AA3E-D223-7E7BF93AE40E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492332" y="1270722"/>
            <a:ext cx="306590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4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4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个米</a:t>
            </a:r>
            <a:endParaRPr lang="en-US" altLang="zh-CN" sz="44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575445F8-9E48-4F6B-701C-4CE9E825ACF7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970196" y="1270722"/>
            <a:ext cx="33752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4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1000</a:t>
            </a:r>
            <a:r>
              <a:rPr lang="zh-CN" altLang="en-US" sz="4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个毫米</a:t>
            </a:r>
            <a:endParaRPr lang="en-US" altLang="zh-CN" sz="44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59655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3" grpId="0" animBg="1"/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143A6FE4-15E4-BC0D-C1D1-493965EDF9E9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48635" y="35051"/>
            <a:ext cx="65610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4800" b="1">
                <a:latin typeface="宋体" panose="02010600030101010101" pitchFamily="2" charset="-122"/>
              </a:rPr>
              <a:t>3.8dm=_________mm</a:t>
            </a:r>
            <a:endParaRPr lang="en-US" altLang="zh-CN" sz="4800" b="1">
              <a:latin typeface="Times New Roman" panose="02020603050405020304" pitchFamily="18" charset="0"/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28F5F63D-C772-D908-3CCF-2564CB44A2D2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47405" y="1933907"/>
            <a:ext cx="63481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4800" b="1">
                <a:latin typeface="宋体" panose="02010600030101010101" pitchFamily="2" charset="-122"/>
              </a:rPr>
              <a:t>3.8dm=_________m</a:t>
            </a:r>
            <a:endParaRPr lang="en-US" altLang="zh-CN" sz="4800" b="1">
              <a:latin typeface="Times New Roman" panose="02020603050405020304" pitchFamily="18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3DFC0E3F-5C11-587A-76BC-ADEF215079D2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50627" y="4301"/>
            <a:ext cx="111761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4800" b="1">
                <a:solidFill>
                  <a:srgbClr val="FF0000"/>
                </a:solidFill>
                <a:latin typeface="宋体" panose="02010600030101010101" pitchFamily="2" charset="-122"/>
              </a:rPr>
              <a:t>380</a:t>
            </a:r>
            <a:endParaRPr lang="en-US" altLang="zh-CN" sz="4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E63EA0FF-F688-3738-9723-C06AB689C141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03582" y="1910829"/>
            <a:ext cx="14285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4800" b="1">
                <a:solidFill>
                  <a:srgbClr val="FF0000"/>
                </a:solidFill>
                <a:latin typeface="宋体" panose="02010600030101010101" pitchFamily="2" charset="-122"/>
              </a:rPr>
              <a:t>0.38</a:t>
            </a:r>
            <a:endParaRPr lang="en-US" altLang="zh-CN" sz="4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AB5AA0ED-DC86-6FAB-43E0-BEDFF44C3A20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944300" y="894836"/>
            <a:ext cx="31438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4800" b="1">
                <a:solidFill>
                  <a:srgbClr val="0000FF"/>
                </a:solidFill>
                <a:latin typeface="宋体" panose="02010600030101010101" pitchFamily="2" charset="-122"/>
              </a:rPr>
              <a:t>单位变</a:t>
            </a:r>
            <a:r>
              <a:rPr lang="en-US" altLang="zh-CN" sz="4800" b="1">
                <a:solidFill>
                  <a:srgbClr val="0000FF"/>
                </a:solidFill>
                <a:latin typeface="宋体" panose="02010600030101010101" pitchFamily="2" charset="-122"/>
              </a:rPr>
              <a:t>__</a:t>
            </a:r>
            <a:endParaRPr lang="en-US" altLang="zh-CN" sz="4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BDC45A1F-5C97-61EC-71BD-37A8B0676EFE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118773" y="894836"/>
            <a:ext cx="32088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4800" b="1">
                <a:solidFill>
                  <a:srgbClr val="0000FF"/>
                </a:solidFill>
                <a:latin typeface="宋体" panose="02010600030101010101" pitchFamily="2" charset="-122"/>
              </a:rPr>
              <a:t>数字变</a:t>
            </a:r>
            <a:r>
              <a:rPr lang="en-US" altLang="zh-CN" sz="4800" b="1">
                <a:solidFill>
                  <a:srgbClr val="0000FF"/>
                </a:solidFill>
                <a:latin typeface="宋体" panose="02010600030101010101" pitchFamily="2" charset="-122"/>
              </a:rPr>
              <a:t>__</a:t>
            </a:r>
            <a:endParaRPr lang="en-US" altLang="zh-CN" sz="48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93237E5F-3D83-4DF9-AAFD-F50DB240213F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266078" y="2743002"/>
            <a:ext cx="28150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4800" b="1">
                <a:solidFill>
                  <a:srgbClr val="0000FF"/>
                </a:solidFill>
                <a:latin typeface="宋体" panose="02010600030101010101" pitchFamily="2" charset="-122"/>
              </a:rPr>
              <a:t>单位变</a:t>
            </a:r>
            <a:r>
              <a:rPr lang="en-US" altLang="zh-CN" sz="4800" b="1">
                <a:solidFill>
                  <a:srgbClr val="0000FF"/>
                </a:solidFill>
                <a:latin typeface="宋体" panose="02010600030101010101" pitchFamily="2" charset="-122"/>
              </a:rPr>
              <a:t>__</a:t>
            </a:r>
            <a:endParaRPr lang="en-US" altLang="zh-CN" sz="48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742AF265-A70B-82DB-04B9-46720E759891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904816" y="2743002"/>
            <a:ext cx="362794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4800" b="1">
                <a:solidFill>
                  <a:srgbClr val="0000FF"/>
                </a:solidFill>
                <a:latin typeface="宋体" panose="02010600030101010101" pitchFamily="2" charset="-122"/>
              </a:rPr>
              <a:t>数字变</a:t>
            </a:r>
            <a:r>
              <a:rPr lang="en-US" altLang="zh-CN" sz="4800" b="1">
                <a:solidFill>
                  <a:srgbClr val="0000FF"/>
                </a:solidFill>
                <a:latin typeface="宋体" panose="02010600030101010101" pitchFamily="2" charset="-122"/>
              </a:rPr>
              <a:t>__</a:t>
            </a:r>
            <a:endParaRPr lang="en-US" altLang="zh-CN" sz="48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FAB4E9D6-0AB8-450F-FA26-4AA32D3D66BD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9050050" y="894836"/>
            <a:ext cx="7832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4800" b="1">
                <a:solidFill>
                  <a:srgbClr val="FF0000"/>
                </a:solidFill>
                <a:latin typeface="宋体" panose="02010600030101010101" pitchFamily="2" charset="-122"/>
              </a:rPr>
              <a:t>小</a:t>
            </a:r>
            <a:endParaRPr lang="en-US" altLang="zh-CN" sz="4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A6B20884-B427-AC6A-E240-E9ED29BAFCEE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332215" y="2743002"/>
            <a:ext cx="6828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4800" b="1">
                <a:solidFill>
                  <a:srgbClr val="FF0000"/>
                </a:solidFill>
                <a:latin typeface="宋体" panose="02010600030101010101" pitchFamily="2" charset="-122"/>
              </a:rPr>
              <a:t>小</a:t>
            </a:r>
            <a:endParaRPr lang="en-US" altLang="zh-CN" sz="4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 Box 5">
            <a:extLst>
              <a:ext uri="{FF2B5EF4-FFF2-40B4-BE49-F238E27FC236}">
                <a16:creationId xmlns:a16="http://schemas.microsoft.com/office/drawing/2014/main" id="{6F913948-B0BE-DD96-A445-4D9FADA693A2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257242" y="894836"/>
            <a:ext cx="8359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4800" b="1">
                <a:solidFill>
                  <a:srgbClr val="FF0000"/>
                </a:solidFill>
                <a:latin typeface="宋体" panose="02010600030101010101" pitchFamily="2" charset="-122"/>
              </a:rPr>
              <a:t>大 </a:t>
            </a:r>
            <a:endParaRPr lang="en-US" altLang="zh-CN" sz="4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Text Box 5">
            <a:extLst>
              <a:ext uri="{FF2B5EF4-FFF2-40B4-BE49-F238E27FC236}">
                <a16:creationId xmlns:a16="http://schemas.microsoft.com/office/drawing/2014/main" id="{28B0A204-E0F1-9985-7316-397A500F15EE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9250141" y="2743002"/>
            <a:ext cx="7508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4800" b="1">
                <a:solidFill>
                  <a:srgbClr val="FF0000"/>
                </a:solidFill>
                <a:latin typeface="宋体" panose="02010600030101010101" pitchFamily="2" charset="-122"/>
              </a:rPr>
              <a:t>大 </a:t>
            </a:r>
            <a:endParaRPr lang="en-US" altLang="zh-CN" sz="4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F58C8A2-A787-18BC-DED6-234659F303EB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415384" y="4904500"/>
            <a:ext cx="1216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千米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C937D4E6-6E2A-A340-3A20-B3F9215D4837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575410" y="4238439"/>
            <a:ext cx="18002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i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km</a:t>
            </a:r>
            <a:r>
              <a:rPr lang="zh-CN" altLang="en-US" sz="36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-----</a:t>
            </a:r>
            <a:endParaRPr lang="zh-CN" altLang="en-US" sz="3600" b="1" i="1">
              <a:solidFill>
                <a:srgbClr val="0000CC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FA5E4BA4-CADE-480C-1F0F-0B5FFF361B59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2135464" y="3835589"/>
            <a:ext cx="12961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000</a:t>
            </a:r>
            <a:endParaRPr lang="zh-CN" altLang="en-US" sz="36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F7A1C025-A15B-1435-12EF-1AFA6A1FE1D6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3071568" y="4904500"/>
            <a:ext cx="792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米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2B4092B6-FD0D-7B7A-D3CF-248B6DC0BEB8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5303816" y="4904500"/>
            <a:ext cx="1216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厘米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EF14E8A4-1341-83AA-EFB0-E8C80A39A655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6671968" y="4904500"/>
            <a:ext cx="1216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毫米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9F8D89C6-E582-B614-343F-7690AEE15B4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4007672" y="4904500"/>
            <a:ext cx="1216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分米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5DB5815B-EBF7-0FB9-91F4-7DB807ECF311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8256144" y="4904500"/>
            <a:ext cx="1216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微米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394F6640-F6F4-1793-14D8-82493287B5D3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9768312" y="4904500"/>
            <a:ext cx="1216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纳米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3D7A6804-F49C-7B24-F294-1FDF168550B4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3567513" y="3835589"/>
            <a:ext cx="8722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</a:t>
            </a:r>
            <a:endParaRPr lang="zh-CN" altLang="en-US" sz="36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DCEF7E69-F68A-78AD-BB01-60BEE503EDB2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7392048" y="3835589"/>
            <a:ext cx="12961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000</a:t>
            </a:r>
            <a:endParaRPr lang="zh-CN" altLang="en-US" sz="36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177A0B6F-C50C-2972-057A-06BED48B55F1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8976224" y="3835589"/>
            <a:ext cx="12961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000</a:t>
            </a:r>
            <a:endParaRPr lang="zh-CN" altLang="en-US" sz="36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C2AB55F2-0297-D048-96FC-AFB86D50BE0D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4867032" y="3835589"/>
            <a:ext cx="8745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</a:t>
            </a:r>
            <a:endParaRPr lang="zh-CN" altLang="en-US" sz="36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051DFB5D-507F-0A68-F006-D052B21E99DF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6095904" y="3835589"/>
            <a:ext cx="9868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</a:t>
            </a:r>
            <a:endParaRPr lang="zh-CN" altLang="en-US" sz="36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7F5BF078-403B-5C48-5274-A0966D0D5467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3118141" y="4238439"/>
            <a:ext cx="48324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i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 </a:t>
            </a:r>
            <a:r>
              <a:rPr lang="zh-CN" altLang="en-US" sz="36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---</a:t>
            </a:r>
            <a:r>
              <a:rPr lang="zh-CN" altLang="en-US" sz="3600" b="1" i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dm </a:t>
            </a:r>
            <a:r>
              <a:rPr lang="zh-CN" altLang="en-US" sz="36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---</a:t>
            </a:r>
            <a:r>
              <a:rPr lang="zh-CN" altLang="en-US" sz="3600" b="1" i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cm </a:t>
            </a:r>
            <a:r>
              <a:rPr lang="zh-CN" altLang="en-US" sz="36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---</a:t>
            </a:r>
            <a:r>
              <a:rPr lang="zh-CN" altLang="en-US" sz="3600" b="1" i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mm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514CA207-D4EB-FC00-CF84-F94DAABE9EE0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7502131" y="4238439"/>
            <a:ext cx="33284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-----</a:t>
            </a:r>
            <a:r>
              <a:rPr lang="zh-CN" altLang="en-US" sz="3600" b="1" i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μ m</a:t>
            </a:r>
            <a:r>
              <a:rPr lang="zh-CN" altLang="en-US" sz="36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-----</a:t>
            </a:r>
            <a:r>
              <a:rPr lang="en-US" altLang="zh-CN" sz="3600" b="1" i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nm</a:t>
            </a:r>
            <a:endParaRPr lang="zh-CN" altLang="en-US" sz="3600" b="1" i="1">
              <a:solidFill>
                <a:srgbClr val="0000CC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6805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>
            <a:extLst>
              <a:ext uri="{FF2B5EF4-FFF2-40B4-BE49-F238E27FC236}">
                <a16:creationId xmlns:a16="http://schemas.microsoft.com/office/drawing/2014/main" id="{0704BF42-36B3-DFC1-F0CA-C489272F5ABB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85766" y="4072786"/>
            <a:ext cx="6268060" cy="8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en-US" altLang="zh-CN" sz="4800" b="1">
                <a:latin typeface="宋体" panose="02010600030101010101" pitchFamily="2" charset="-122"/>
              </a:rPr>
              <a:t>15min=_________h</a:t>
            </a:r>
          </a:p>
        </p:txBody>
      </p:sp>
      <p:sp>
        <p:nvSpPr>
          <p:cNvPr id="11266" name="Text Box 5">
            <a:extLst>
              <a:ext uri="{FF2B5EF4-FFF2-40B4-BE49-F238E27FC236}">
                <a16:creationId xmlns:a16="http://schemas.microsoft.com/office/drawing/2014/main" id="{D882F61C-7E0C-6C54-2706-5403BD8F0B1A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70625" y="1028912"/>
            <a:ext cx="4545303" cy="8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en-US" altLang="zh-CN" sz="4800" b="1">
                <a:solidFill>
                  <a:srgbClr val="336600"/>
                </a:solidFill>
                <a:latin typeface="宋体" panose="02010600030101010101" pitchFamily="2" charset="-122"/>
              </a:rPr>
              <a:t>1h=______s</a:t>
            </a:r>
            <a:endParaRPr lang="en-US" altLang="zh-CN" sz="4800" b="1">
              <a:solidFill>
                <a:srgbClr val="3366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021478D-652F-5E0D-494F-1BF4CC223E8B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68929" y="118109"/>
            <a:ext cx="5068537" cy="216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0B6922D4-26BF-6D1A-33AC-18B84CB348A1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85766" y="2367684"/>
            <a:ext cx="5805387" cy="8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en-US" altLang="zh-CN" sz="4800" b="1">
                <a:latin typeface="宋体" panose="02010600030101010101" pitchFamily="2" charset="-122"/>
              </a:rPr>
              <a:t>8min =_________s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A8789EB9-8679-36C5-4A69-AD73A999F47C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341002" y="2353024"/>
            <a:ext cx="1522932" cy="8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en-US" altLang="zh-CN" sz="4800" b="1">
                <a:solidFill>
                  <a:srgbClr val="FF0000"/>
                </a:solidFill>
                <a:latin typeface="宋体" panose="02010600030101010101" pitchFamily="2" charset="-122"/>
              </a:rPr>
              <a:t>480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FB43C785-CFBD-BEBD-7702-96F33F9CDA60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185058" y="4065187"/>
            <a:ext cx="1722528" cy="8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en-US" altLang="zh-CN" sz="4800" b="1">
                <a:solidFill>
                  <a:srgbClr val="FF0000"/>
                </a:solidFill>
                <a:latin typeface="宋体" panose="02010600030101010101" pitchFamily="2" charset="-122"/>
              </a:rPr>
              <a:t>0.25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F5DE269A-0C06-8A03-D15F-CE4891D5B8A6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002423" y="3196203"/>
            <a:ext cx="31438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单位变</a:t>
            </a: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__</a:t>
            </a:r>
            <a:endParaRPr kumimoji="0" lang="en-US" altLang="zh-CN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689D7FB1-1A88-B8C6-C904-539D3B1435A0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131698" y="3196203"/>
            <a:ext cx="32088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数字变</a:t>
            </a: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__</a:t>
            </a:r>
            <a:endParaRPr kumimoji="0" lang="en-US" altLang="zh-CN" sz="4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75FB55FE-B0E0-B38C-E550-354654D0900A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041063" y="4949988"/>
            <a:ext cx="28150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单位变</a:t>
            </a: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__</a:t>
            </a:r>
            <a:endParaRPr kumimoji="0" lang="en-US" altLang="zh-CN" sz="4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2C3527A4-DB6D-7047-6E18-790EDEB67D60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923092" y="4949988"/>
            <a:ext cx="362794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数字变</a:t>
            </a: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__</a:t>
            </a:r>
            <a:endParaRPr kumimoji="0" lang="en-US" altLang="zh-CN" sz="4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F9C52ADB-FD5B-61E2-DB2D-2F1F333E089B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9108173" y="3196203"/>
            <a:ext cx="7832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小</a:t>
            </a:r>
            <a:endParaRPr kumimoji="0" lang="en-US" altLang="zh-CN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Text Box 5">
            <a:extLst>
              <a:ext uri="{FF2B5EF4-FFF2-40B4-BE49-F238E27FC236}">
                <a16:creationId xmlns:a16="http://schemas.microsoft.com/office/drawing/2014/main" id="{E100987B-EB35-658D-6E0A-1E8187339E98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350491" y="4949988"/>
            <a:ext cx="6828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小</a:t>
            </a:r>
            <a:endParaRPr kumimoji="0" lang="en-US" altLang="zh-CN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Text Box 5">
            <a:extLst>
              <a:ext uri="{FF2B5EF4-FFF2-40B4-BE49-F238E27FC236}">
                <a16:creationId xmlns:a16="http://schemas.microsoft.com/office/drawing/2014/main" id="{BB8E43CD-E4D4-ED38-DE51-6DE00FDEAD8E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270167" y="3196203"/>
            <a:ext cx="8359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大 </a:t>
            </a:r>
            <a:endParaRPr kumimoji="0" lang="en-US" altLang="zh-CN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id="{549E2D3B-A98F-3DE1-5544-51C59E373F87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9025126" y="4949988"/>
            <a:ext cx="7508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大 </a:t>
            </a:r>
            <a:endParaRPr kumimoji="0" lang="en-US" altLang="zh-CN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Text Box 5">
            <a:extLst>
              <a:ext uri="{FF2B5EF4-FFF2-40B4-BE49-F238E27FC236}">
                <a16:creationId xmlns:a16="http://schemas.microsoft.com/office/drawing/2014/main" id="{425FE9D9-DE9B-7856-3F7D-AAEB345EA45F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730889" y="995424"/>
            <a:ext cx="1889766" cy="8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en-US" altLang="zh-CN" sz="4800" b="1">
                <a:solidFill>
                  <a:srgbClr val="FF0000"/>
                </a:solidFill>
                <a:latin typeface="宋体" panose="02010600030101010101" pitchFamily="2" charset="-122"/>
              </a:rPr>
              <a:t>3600</a:t>
            </a:r>
          </a:p>
        </p:txBody>
      </p:sp>
      <p:sp>
        <p:nvSpPr>
          <p:cNvPr id="26" name="Text Box 5">
            <a:extLst>
              <a:ext uri="{FF2B5EF4-FFF2-40B4-BE49-F238E27FC236}">
                <a16:creationId xmlns:a16="http://schemas.microsoft.com/office/drawing/2014/main" id="{D2E31359-870B-0526-649D-05456D455E85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70625" y="55939"/>
            <a:ext cx="7572707" cy="8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en-US" altLang="zh-CN" sz="4800" b="1">
                <a:solidFill>
                  <a:srgbClr val="336600"/>
                </a:solidFill>
                <a:latin typeface="宋体" panose="02010600030101010101" pitchFamily="2" charset="-122"/>
              </a:rPr>
              <a:t>1h=60min  1min=60s</a:t>
            </a:r>
            <a:endParaRPr lang="en-US" altLang="zh-CN" sz="4800" b="1">
              <a:solidFill>
                <a:srgbClr val="3366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0926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266" grpId="0"/>
      <p:bldP spid="2" grpId="0"/>
      <p:bldP spid="3" grpId="0"/>
      <p:bldP spid="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5" grpId="0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143A6FE4-15E4-BC0D-C1D1-493965EDF9E9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62543" y="1048909"/>
            <a:ext cx="82776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4800" b="1">
                <a:latin typeface="宋体" panose="02010600030101010101" pitchFamily="2" charset="-122"/>
              </a:rPr>
              <a:t>3.8km=______________cm</a:t>
            </a:r>
            <a:endParaRPr lang="en-US" altLang="zh-CN" sz="4800" b="1">
              <a:latin typeface="Times New Roman" panose="02020603050405020304" pitchFamily="18" charset="0"/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28F5F63D-C772-D908-3CCF-2564CB44A2D2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347540" y="3609599"/>
            <a:ext cx="94444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4800" b="1">
                <a:latin typeface="宋体" panose="02010600030101010101" pitchFamily="2" charset="-122"/>
              </a:rPr>
              <a:t>3.8nm=______________m</a:t>
            </a:r>
            <a:endParaRPr lang="en-US" altLang="zh-CN" sz="4800" b="1">
              <a:latin typeface="Times New Roman" panose="02020603050405020304" pitchFamily="18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3DFC0E3F-5C11-587A-76BC-ADEF215079D2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72244" y="1057235"/>
            <a:ext cx="391526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4800" b="1">
                <a:solidFill>
                  <a:srgbClr val="FF0000"/>
                </a:solidFill>
                <a:latin typeface="宋体" panose="02010600030101010101" pitchFamily="2" charset="-122"/>
              </a:rPr>
              <a:t>380000</a:t>
            </a:r>
            <a:endParaRPr lang="en-US" altLang="zh-CN" sz="4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E63EA0FF-F688-3738-9723-C06AB689C141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915169" y="3592946"/>
            <a:ext cx="44301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4800" b="1">
                <a:solidFill>
                  <a:srgbClr val="FF0000"/>
                </a:solidFill>
                <a:latin typeface="宋体" panose="02010600030101010101" pitchFamily="2" charset="-122"/>
              </a:rPr>
              <a:t>0.0000000038</a:t>
            </a:r>
            <a:endParaRPr lang="en-US" altLang="zh-CN" sz="4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D12F724D-CD99-0BF2-A9A9-8ECBA364DFEC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494164" y="3723078"/>
            <a:ext cx="35270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3.8</a:t>
            </a: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×</a:t>
            </a: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10</a:t>
            </a:r>
            <a:r>
              <a:rPr kumimoji="0" lang="en-US" altLang="zh-CN" sz="48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kumimoji="0" lang="en-US" altLang="zh-CN" sz="48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9 </a:t>
            </a:r>
            <a:endParaRPr kumimoji="0" lang="en-US" altLang="zh-CN" sz="4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731C7A07-CB35-7879-72BD-B4BF1A67D9A1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483676" y="1157907"/>
            <a:ext cx="35270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3.8</a:t>
            </a: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×</a:t>
            </a: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10</a:t>
            </a:r>
            <a:r>
              <a:rPr kumimoji="0" lang="en-US" altLang="zh-CN" sz="48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5 </a:t>
            </a:r>
            <a:endParaRPr kumimoji="0" lang="en-US" altLang="zh-CN" sz="4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55FB8F9-6122-BAE3-502F-8343B237B2BB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553890" y="307504"/>
            <a:ext cx="7084220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小数点向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右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移动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位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227C005-70B0-930C-9E1F-7343E7945992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553890" y="2827672"/>
            <a:ext cx="7084220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小数点向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左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移动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位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ECC7973-0AF4-BDAF-32CA-A825E8A94F34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368627" y="5777224"/>
            <a:ext cx="1216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千米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443AEAB-98C9-DDED-40ED-F74E86BDAF1E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528653" y="5111163"/>
            <a:ext cx="18002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i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km</a:t>
            </a:r>
            <a:r>
              <a:rPr lang="zh-CN" altLang="en-US" sz="36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-----</a:t>
            </a:r>
            <a:endParaRPr lang="zh-CN" altLang="en-US" sz="3600" b="1" i="1">
              <a:solidFill>
                <a:srgbClr val="0000CC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F976FAB-5382-D9DB-4A2B-DD1505FA5615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088707" y="4708313"/>
            <a:ext cx="12961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000</a:t>
            </a:r>
            <a:endParaRPr lang="zh-CN" altLang="en-US" sz="36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D43FDBB-43EA-138F-FA2F-4CDD57996214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3024811" y="5777224"/>
            <a:ext cx="792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米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608ACB4-EDC1-641F-E0BF-A86E8DA2F430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5257059" y="5777224"/>
            <a:ext cx="1216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厘米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C1F35D8-4419-4A6B-B478-071EAF7A064B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6625211" y="5777224"/>
            <a:ext cx="1216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毫米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D73F800-64E0-720E-A54B-3B27E06B36F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3960915" y="5777224"/>
            <a:ext cx="1216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分米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1467633-A198-19D8-767C-6289580E80A1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8209387" y="5777224"/>
            <a:ext cx="1216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微米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EDDADA0-D5AC-3AFB-9598-F9638AC63D9F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9721555" y="5777224"/>
            <a:ext cx="1216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纳米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6FA0195-2896-D419-49A2-3CEF221C679A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3520756" y="4708313"/>
            <a:ext cx="8722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</a:t>
            </a:r>
            <a:endParaRPr lang="zh-CN" altLang="en-US" sz="36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9839DE6F-5EB0-53AC-9D69-E25E9BF9FF87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345291" y="4708313"/>
            <a:ext cx="12961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000</a:t>
            </a:r>
            <a:endParaRPr lang="zh-CN" altLang="en-US" sz="36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A2485A1-146F-A0E4-4998-104A36FE622A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8929467" y="4708313"/>
            <a:ext cx="12961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000</a:t>
            </a:r>
            <a:endParaRPr lang="zh-CN" altLang="en-US" sz="36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0808EB0E-CC51-085C-027A-33F963AF6EDD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4820275" y="4708313"/>
            <a:ext cx="8745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</a:t>
            </a:r>
            <a:endParaRPr lang="zh-CN" altLang="en-US" sz="36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E930BBB-56EB-F4C1-5ABE-8546C7CD446A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6049147" y="4708313"/>
            <a:ext cx="9868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</a:t>
            </a:r>
            <a:endParaRPr lang="zh-CN" altLang="en-US" sz="36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7F933BE-5C16-C99A-D804-A2C1E4BBD38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3071384" y="5111163"/>
            <a:ext cx="48324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i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 </a:t>
            </a:r>
            <a:r>
              <a:rPr lang="zh-CN" altLang="en-US" sz="36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---</a:t>
            </a:r>
            <a:r>
              <a:rPr lang="zh-CN" altLang="en-US" sz="3600" b="1" i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dm </a:t>
            </a:r>
            <a:r>
              <a:rPr lang="zh-CN" altLang="en-US" sz="36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---</a:t>
            </a:r>
            <a:r>
              <a:rPr lang="zh-CN" altLang="en-US" sz="3600" b="1" i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cm </a:t>
            </a:r>
            <a:r>
              <a:rPr lang="zh-CN" altLang="en-US" sz="36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---</a:t>
            </a:r>
            <a:r>
              <a:rPr lang="zh-CN" altLang="en-US" sz="3600" b="1" i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mm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FFC1BFB-BA34-736A-63E6-142DF21C083E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7455374" y="5111163"/>
            <a:ext cx="33284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-----</a:t>
            </a:r>
            <a:r>
              <a:rPr lang="zh-CN" altLang="en-US" sz="3600" b="1" i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μ m</a:t>
            </a:r>
            <a:r>
              <a:rPr lang="zh-CN" altLang="en-US" sz="36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-----</a:t>
            </a:r>
            <a:r>
              <a:rPr lang="en-US" altLang="zh-CN" sz="3600" b="1" i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nm</a:t>
            </a:r>
            <a:endParaRPr lang="zh-CN" altLang="en-US" sz="3600" b="1" i="1">
              <a:solidFill>
                <a:srgbClr val="0000CC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141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0">
            <a:extLst>
              <a:ext uri="{FF2B5EF4-FFF2-40B4-BE49-F238E27FC236}">
                <a16:creationId xmlns:a16="http://schemas.microsoft.com/office/drawing/2014/main" id="{71BDD094-1D80-34CA-3246-5525BFD1BBAA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681039" y="21913"/>
            <a:ext cx="42676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228989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幼圆" panose="02010509060101010101" pitchFamily="49" charset="-122"/>
              </a:rPr>
              <a:t>中心圆大小一样吗？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EF1FF8C-F008-C6B5-9951-4960FE321AAD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52064"/>
            <a:ext cx="4165574" cy="610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7C0DD56B-9F14-373F-F6F9-E915A529687E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5610" y="0"/>
            <a:ext cx="38067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kumimoji="1" lang="en-US" altLang="zh-CN" sz="3600" b="1" i="1">
                <a:solidFill>
                  <a:srgbClr val="336600"/>
                </a:solidFill>
                <a:latin typeface="+mj-lt"/>
                <a:ea typeface="黑体" panose="02010600030101010101" pitchFamily="2" charset="-122"/>
              </a:rPr>
              <a:t>AB</a:t>
            </a:r>
            <a:r>
              <a:rPr kumimoji="1" lang="zh-CN" altLang="en-US" sz="3600" b="1">
                <a:solidFill>
                  <a:srgbClr val="336600"/>
                </a:solidFill>
                <a:latin typeface="+mj-lt"/>
                <a:ea typeface="黑体" panose="02010600030101010101" pitchFamily="2" charset="-122"/>
              </a:rPr>
              <a:t>长还是</a:t>
            </a:r>
            <a:r>
              <a:rPr kumimoji="1" lang="en-US" altLang="zh-CN" sz="3600" b="1" i="1">
                <a:solidFill>
                  <a:srgbClr val="336600"/>
                </a:solidFill>
                <a:latin typeface="+mj-lt"/>
                <a:ea typeface="黑体" panose="02010600030101010101" pitchFamily="2" charset="-122"/>
              </a:rPr>
              <a:t>CD</a:t>
            </a:r>
            <a:r>
              <a:rPr kumimoji="1" lang="zh-CN" altLang="en-US" sz="3600" b="1">
                <a:solidFill>
                  <a:srgbClr val="336600"/>
                </a:solidFill>
                <a:latin typeface="+mj-lt"/>
                <a:ea typeface="黑体" panose="02010600030101010101" pitchFamily="2" charset="-122"/>
              </a:rPr>
              <a:t>长</a:t>
            </a:r>
            <a:r>
              <a:rPr kumimoji="1" lang="en-US" altLang="zh-CN" sz="3600" b="1">
                <a:solidFill>
                  <a:srgbClr val="336600"/>
                </a:solidFill>
                <a:latin typeface="+mj-lt"/>
                <a:ea typeface="黑体" panose="02010600030101010101" pitchFamily="2" charset="-122"/>
              </a:rPr>
              <a:t>?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604C5DB-744E-ABBC-B2B1-8B887A26BEF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230307" y="818826"/>
            <a:ext cx="7969145" cy="497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01998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143A6FE4-15E4-BC0D-C1D1-493965EDF9E9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80619" y="163580"/>
            <a:ext cx="82776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4.6km=______________mm</a:t>
            </a:r>
            <a:endParaRPr kumimoji="0" lang="en-US" altLang="zh-CN" sz="4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28F5F63D-C772-D908-3CCF-2564CB44A2D2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287333" y="1510524"/>
            <a:ext cx="94444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l-GR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4.6μ</a:t>
            </a: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m=______________m</a:t>
            </a:r>
            <a:endParaRPr kumimoji="0" lang="en-US" altLang="zh-CN" sz="4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3DFC0E3F-5C11-587A-76BC-ADEF215079D2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90320" y="171906"/>
            <a:ext cx="391526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4600000</a:t>
            </a:r>
            <a:endParaRPr kumimoji="0" lang="en-US" altLang="zh-CN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E63EA0FF-F688-3738-9723-C06AB689C141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975376" y="1493871"/>
            <a:ext cx="44301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0.0000046</a:t>
            </a:r>
            <a:endParaRPr kumimoji="0" lang="en-US" altLang="zh-CN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D12F724D-CD99-0BF2-A9A9-8ECBA364DFEC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554371" y="1624003"/>
            <a:ext cx="35270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4.6</a:t>
            </a: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×</a:t>
            </a: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10</a:t>
            </a:r>
            <a:r>
              <a:rPr kumimoji="0" lang="en-US" altLang="zh-CN" sz="48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kumimoji="0" lang="en-US" altLang="zh-CN" sz="48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6 </a:t>
            </a:r>
            <a:endParaRPr kumimoji="0" lang="en-US" altLang="zh-CN" sz="4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731C7A07-CB35-7879-72BD-B4BF1A67D9A1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501752" y="272578"/>
            <a:ext cx="35270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4.6</a:t>
            </a: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×</a:t>
            </a: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10</a:t>
            </a:r>
            <a:r>
              <a:rPr kumimoji="0" lang="en-US" altLang="zh-CN" sz="48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6 </a:t>
            </a:r>
            <a:endParaRPr kumimoji="0" lang="en-US" altLang="zh-CN" sz="4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A1CD73A-8143-D3CC-321D-FFBF6D304DD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289446" y="4079835"/>
            <a:ext cx="1216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千米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58CE649-2E8C-F1BD-DA8F-C3C5F9AD7B81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449472" y="3413774"/>
            <a:ext cx="18002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i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km</a:t>
            </a:r>
            <a:r>
              <a:rPr lang="zh-CN" altLang="en-US" sz="36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-----</a:t>
            </a:r>
            <a:endParaRPr lang="zh-CN" altLang="en-US" sz="3600" b="1" i="1">
              <a:solidFill>
                <a:srgbClr val="0000CC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AF9CCAC-4B19-F7DA-B2D9-40D325415AE8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009526" y="3010924"/>
            <a:ext cx="12961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000</a:t>
            </a:r>
            <a:endParaRPr lang="zh-CN" altLang="en-US" sz="36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94FDEDC-B239-0E67-1E87-B06B89B1D0B0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945630" y="4079835"/>
            <a:ext cx="792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米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D9D9692-9882-6DF2-0BF9-3446448E0C95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5177878" y="4079835"/>
            <a:ext cx="1216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厘米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6DDDFA7-B52B-86CD-3592-4A74EE6CCED1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546030" y="4079835"/>
            <a:ext cx="1216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毫米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9F5D555-2087-6816-EA27-65D18355DEA1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881734" y="4079835"/>
            <a:ext cx="1216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分米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6E486FD-C244-3EC2-95D3-74AA47415CB4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8130206" y="4079835"/>
            <a:ext cx="1216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微米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9883A03-A85A-09DF-FB03-7BBE75269921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9642374" y="4079835"/>
            <a:ext cx="1216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纳米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9D38CFC-BF61-7BA7-5670-419D39D586CD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3441575" y="3010924"/>
            <a:ext cx="8722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</a:t>
            </a:r>
            <a:endParaRPr lang="zh-CN" altLang="en-US" sz="36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FC89A0E-2CD4-DD99-FD0D-FCB041D032C2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266110" y="3010924"/>
            <a:ext cx="12961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000</a:t>
            </a:r>
            <a:endParaRPr lang="zh-CN" altLang="en-US" sz="36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925CABD-2D15-90AF-F7A4-16999E040592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8850286" y="3010924"/>
            <a:ext cx="12961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000</a:t>
            </a:r>
            <a:endParaRPr lang="zh-CN" altLang="en-US" sz="36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577C716-1525-5094-77B5-DA18EDF2C72A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4741094" y="3010924"/>
            <a:ext cx="8745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</a:t>
            </a:r>
            <a:endParaRPr lang="zh-CN" altLang="en-US" sz="36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A65FF83-9B4B-76F8-87FB-61AA974F87DA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5969966" y="3010924"/>
            <a:ext cx="9868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</a:t>
            </a:r>
            <a:endParaRPr lang="zh-CN" altLang="en-US" sz="36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35641EF-EE16-3959-48E7-81B24814D0F7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2992203" y="3413774"/>
            <a:ext cx="48324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i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 </a:t>
            </a:r>
            <a:r>
              <a:rPr lang="zh-CN" altLang="en-US" sz="36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---</a:t>
            </a:r>
            <a:r>
              <a:rPr lang="zh-CN" altLang="en-US" sz="3600" b="1" i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dm </a:t>
            </a:r>
            <a:r>
              <a:rPr lang="zh-CN" altLang="en-US" sz="36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---</a:t>
            </a:r>
            <a:r>
              <a:rPr lang="zh-CN" altLang="en-US" sz="3600" b="1" i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cm </a:t>
            </a:r>
            <a:r>
              <a:rPr lang="zh-CN" altLang="en-US" sz="36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---</a:t>
            </a:r>
            <a:r>
              <a:rPr lang="zh-CN" altLang="en-US" sz="3600" b="1" i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mm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F228A81-4C64-36A0-F79F-2B96DF85CBB7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7376193" y="3413774"/>
            <a:ext cx="33284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-----</a:t>
            </a:r>
            <a:r>
              <a:rPr lang="zh-CN" altLang="en-US" sz="3600" b="1" i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μ m</a:t>
            </a:r>
            <a:r>
              <a:rPr lang="zh-CN" altLang="en-US" sz="3600" b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-----</a:t>
            </a:r>
            <a:r>
              <a:rPr lang="en-US" altLang="zh-CN" sz="3600" b="1" i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nm</a:t>
            </a:r>
            <a:endParaRPr lang="zh-CN" altLang="en-US" sz="3600" b="1" i="1">
              <a:solidFill>
                <a:srgbClr val="0000CC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2590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5">
            <a:extLst>
              <a:ext uri="{FF2B5EF4-FFF2-40B4-BE49-F238E27FC236}">
                <a16:creationId xmlns:a16="http://schemas.microsoft.com/office/drawing/2014/main" id="{706BC10F-5F39-F2BA-0263-13667225E8D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10781" y="1808892"/>
            <a:ext cx="65704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zh-CN" altLang="en-US" sz="6000" b="1">
                <a:solidFill>
                  <a:srgbClr val="0000FF"/>
                </a:solidFill>
                <a:latin typeface="宋体"/>
                <a:ea typeface="宋体"/>
              </a:rPr>
              <a:t>误差</a:t>
            </a:r>
          </a:p>
        </p:txBody>
      </p:sp>
    </p:spTree>
    <p:extLst>
      <p:ext uri="{BB962C8B-B14F-4D97-AF65-F5344CB8AC3E}">
        <p14:creationId xmlns:p14="http://schemas.microsoft.com/office/powerpoint/2010/main" val="425137459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">
            <a:extLst>
              <a:ext uri="{FF2B5EF4-FFF2-40B4-BE49-F238E27FC236}">
                <a16:creationId xmlns:a16="http://schemas.microsoft.com/office/drawing/2014/main" id="{E2911DE2-9111-784D-4876-01F7B6692FEC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765778" y="2767280"/>
            <a:ext cx="743870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000000"/>
                </a:solidFill>
                <a:latin typeface="宋体" panose="02010600030101010101" pitchFamily="2" charset="-122"/>
              </a:rPr>
              <a:t>每一次的</a:t>
            </a:r>
            <a:r>
              <a:rPr lang="zh-CN" altLang="en-US" sz="4000" b="1">
                <a:solidFill>
                  <a:srgbClr val="0000FF"/>
                </a:solidFill>
                <a:latin typeface="宋体" panose="02010600030101010101" pitchFamily="2" charset="-122"/>
              </a:rPr>
              <a:t>测量值</a:t>
            </a:r>
            <a:r>
              <a:rPr lang="zh-CN" altLang="en-US" sz="4000" b="1">
                <a:solidFill>
                  <a:srgbClr val="000000"/>
                </a:solidFill>
                <a:latin typeface="宋体" panose="02010600030101010101" pitchFamily="2" charset="-122"/>
              </a:rPr>
              <a:t>都可能不同，</a:t>
            </a:r>
            <a:endParaRPr lang="en-US" altLang="zh-CN" sz="4000" b="1">
              <a:solidFill>
                <a:srgbClr val="000000"/>
              </a:solidFill>
              <a:latin typeface="宋体" panose="02010600030101010101" pitchFamily="2" charset="-122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000000"/>
                </a:solidFill>
                <a:latin typeface="宋体" panose="02010600030101010101" pitchFamily="2" charset="-122"/>
              </a:rPr>
              <a:t>我们无法知道</a:t>
            </a:r>
            <a:r>
              <a:rPr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真实值</a:t>
            </a:r>
            <a:r>
              <a:rPr lang="zh-CN" altLang="en-US" sz="4000" b="1">
                <a:solidFill>
                  <a:srgbClr val="000000"/>
                </a:solidFill>
                <a:latin typeface="宋体" panose="02010600030101010101" pitchFamily="2" charset="-122"/>
              </a:rPr>
              <a:t>是多少。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DC710283-8F1D-7846-0A79-0F003E4CD9AD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0607" y="1448868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000000"/>
                </a:solidFill>
                <a:latin typeface="宋体" panose="02010600030101010101" pitchFamily="2" charset="-122"/>
              </a:rPr>
              <a:t>误差是由多种原因导致的，</a:t>
            </a:r>
            <a:r>
              <a:rPr lang="zh-CN" altLang="en-US" sz="3600" b="1">
                <a:solidFill>
                  <a:srgbClr val="0000FF"/>
                </a:solidFill>
                <a:latin typeface="宋体" panose="02010600030101010101" pitchFamily="2" charset="-122"/>
              </a:rPr>
              <a:t>通常</a:t>
            </a:r>
            <a:r>
              <a:rPr lang="zh-CN" altLang="en-US" sz="3600" b="1">
                <a:solidFill>
                  <a:srgbClr val="000000"/>
                </a:solidFill>
                <a:latin typeface="宋体" panose="02010600030101010101" pitchFamily="2" charset="-122"/>
              </a:rPr>
              <a:t>是不能避免的，只能减小。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24C336D-757C-4D2A-ABD5-DABA1DF6642F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81358" y="323793"/>
            <a:ext cx="8029283" cy="707886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误差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测量值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真实值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的差异。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>
            <a:extLst>
              <a:ext uri="{FF2B5EF4-FFF2-40B4-BE49-F238E27FC236}">
                <a16:creationId xmlns:a16="http://schemas.microsoft.com/office/drawing/2014/main" id="{A30A1C1D-1BC9-FB41-DA7B-5DB1C16E13F2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620835" y="98778"/>
            <a:ext cx="630042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zh-CN" altLang="en-US" sz="4000" b="1">
                <a:solidFill>
                  <a:srgbClr val="0000FF"/>
                </a:solidFill>
                <a:latin typeface="宋体" panose="02010600030101010101" pitchFamily="2" charset="-122"/>
              </a:rPr>
              <a:t>减小误差</a:t>
            </a:r>
            <a:r>
              <a:rPr lang="zh-CN" altLang="en-US" sz="4000" b="1">
                <a:solidFill>
                  <a:srgbClr val="000000"/>
                </a:solidFill>
                <a:latin typeface="宋体" panose="02010600030101010101" pitchFamily="2" charset="-122"/>
              </a:rPr>
              <a:t>：</a:t>
            </a:r>
            <a:endParaRPr lang="en-US" altLang="zh-CN" sz="4000" b="1">
              <a:solidFill>
                <a:srgbClr val="000000"/>
              </a:solidFill>
              <a:latin typeface="宋体" panose="02010600030101010101" pitchFamily="2" charset="-122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en-US" altLang="zh-CN" sz="4000" b="1">
                <a:solidFill>
                  <a:srgbClr val="000000"/>
                </a:solidFill>
                <a:latin typeface="宋体" panose="02010600030101010101" pitchFamily="2" charset="-122"/>
              </a:rPr>
              <a:t>1</a:t>
            </a:r>
            <a:r>
              <a:rPr lang="zh-CN" altLang="en-US" sz="4000" b="1">
                <a:solidFill>
                  <a:srgbClr val="000000"/>
                </a:solidFill>
                <a:latin typeface="宋体" panose="02010600030101010101" pitchFamily="2" charset="-122"/>
              </a:rPr>
              <a:t>、多次测量取</a:t>
            </a:r>
            <a:r>
              <a:rPr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平均值</a:t>
            </a:r>
            <a:r>
              <a:rPr lang="zh-CN" altLang="en-US" sz="4000" b="1">
                <a:solidFill>
                  <a:srgbClr val="000000"/>
                </a:solidFill>
                <a:latin typeface="宋体" panose="02010600030101010101" pitchFamily="2" charset="-122"/>
              </a:rPr>
              <a:t>。</a:t>
            </a:r>
            <a:endParaRPr lang="en-US" altLang="zh-CN" sz="4000" b="1">
              <a:solidFill>
                <a:srgbClr val="000000"/>
              </a:solidFill>
              <a:latin typeface="宋体" panose="02010600030101010101" pitchFamily="2" charset="-122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en-US" altLang="zh-CN" sz="4000" b="1">
                <a:solidFill>
                  <a:srgbClr val="000000"/>
                </a:solidFill>
                <a:latin typeface="宋体" panose="02010600030101010101" pitchFamily="2" charset="-122"/>
              </a:rPr>
              <a:t>2</a:t>
            </a:r>
            <a:r>
              <a:rPr lang="zh-CN" altLang="en-US" sz="4000" b="1">
                <a:solidFill>
                  <a:srgbClr val="000000"/>
                </a:solidFill>
                <a:latin typeface="宋体" panose="02010600030101010101" pitchFamily="2" charset="-122"/>
              </a:rPr>
              <a:t>、使用精密的测量工具。</a:t>
            </a:r>
            <a:endParaRPr lang="en-US" altLang="zh-CN" sz="4000" b="1">
              <a:solidFill>
                <a:srgbClr val="000000"/>
              </a:solidFill>
              <a:latin typeface="宋体" panose="02010600030101010101" pitchFamily="2" charset="-122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en-US" altLang="zh-CN" sz="4000" b="1">
                <a:solidFill>
                  <a:srgbClr val="000000"/>
                </a:solidFill>
                <a:latin typeface="宋体" panose="02010600030101010101" pitchFamily="2" charset="-122"/>
              </a:rPr>
              <a:t>3</a:t>
            </a:r>
            <a:r>
              <a:rPr lang="zh-CN" altLang="en-US" sz="4000" b="1">
                <a:solidFill>
                  <a:srgbClr val="000000"/>
                </a:solidFill>
                <a:latin typeface="宋体" panose="02010600030101010101" pitchFamily="2" charset="-122"/>
              </a:rPr>
              <a:t>、改进测量方法。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AA16F4E-1C20-A18E-44D5-ACE934A114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rcRect r="36035"/>
          <a:stretch>
            <a:fillRect/>
          </a:stretch>
        </p:blipFill>
        <p:spPr>
          <a:xfrm>
            <a:off x="3496701" y="3123133"/>
            <a:ext cx="8683743" cy="359108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D53302E-976E-7199-A3C1-4A64E0BFB6E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906054" y="2769190"/>
            <a:ext cx="2105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4000" b="1">
                <a:solidFill>
                  <a:srgbClr val="C00000"/>
                </a:solidFill>
                <a:latin typeface="Times New Roman Bold" panose="02020703060505090304" charset="0"/>
                <a:cs typeface="Times New Roman Bold" panose="02020703060505090304" charset="0"/>
              </a:rPr>
              <a:t>2.50cm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FC406CC-B551-7EAB-36EB-1C7F0DA8731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73" y="3645243"/>
            <a:ext cx="1840447" cy="1862576"/>
          </a:xfrm>
          <a:prstGeom prst="rect">
            <a:avLst/>
          </a:prstGeom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9C8E5D24-A1E1-8E07-68E7-344F15153524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5604" y="2925195"/>
            <a:ext cx="47253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zh-CN" altLang="en-US" sz="3600" b="1">
                <a:solidFill>
                  <a:srgbClr val="000000"/>
                </a:solidFill>
                <a:latin typeface="宋体" panose="02010600030101010101" pitchFamily="2" charset="-122"/>
              </a:rPr>
              <a:t>怎样测量硬币的直径？</a:t>
            </a:r>
          </a:p>
        </p:txBody>
      </p:sp>
    </p:spTree>
    <p:extLst>
      <p:ext uri="{BB962C8B-B14F-4D97-AF65-F5344CB8AC3E}">
        <p14:creationId xmlns:p14="http://schemas.microsoft.com/office/powerpoint/2010/main" val="3274674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>
            <a:extLst>
              <a:ext uri="{FF2B5EF4-FFF2-40B4-BE49-F238E27FC236}">
                <a16:creationId xmlns:a16="http://schemas.microsoft.com/office/drawing/2014/main" id="{A30A1C1D-1BC9-FB41-DA7B-5DB1C16E13F2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205874" y="68005"/>
            <a:ext cx="611977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zh-CN" altLang="en-US" sz="4000" b="1">
                <a:solidFill>
                  <a:srgbClr val="0000FF"/>
                </a:solidFill>
                <a:latin typeface="宋体" panose="02010600030101010101" pitchFamily="2" charset="-122"/>
              </a:rPr>
              <a:t>减少误差</a:t>
            </a:r>
            <a:r>
              <a:rPr lang="zh-CN" altLang="en-US" sz="4000" b="1">
                <a:solidFill>
                  <a:srgbClr val="000000"/>
                </a:solidFill>
                <a:latin typeface="宋体" panose="02010600030101010101" pitchFamily="2" charset="-122"/>
              </a:rPr>
              <a:t>：</a:t>
            </a:r>
            <a:endParaRPr lang="en-US" altLang="zh-CN" sz="4000" b="1">
              <a:solidFill>
                <a:srgbClr val="000000"/>
              </a:solidFill>
              <a:latin typeface="宋体" panose="02010600030101010101" pitchFamily="2" charset="-122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en-US" altLang="zh-CN" sz="4000" b="1">
                <a:solidFill>
                  <a:srgbClr val="000000"/>
                </a:solidFill>
                <a:latin typeface="宋体" panose="02010600030101010101" pitchFamily="2" charset="-122"/>
              </a:rPr>
              <a:t>3</a:t>
            </a:r>
            <a:r>
              <a:rPr lang="zh-CN" altLang="en-US" sz="4000" b="1">
                <a:solidFill>
                  <a:srgbClr val="000000"/>
                </a:solidFill>
                <a:latin typeface="宋体" panose="02010600030101010101" pitchFamily="2" charset="-122"/>
              </a:rPr>
              <a:t>、改进测量方法。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83032A5-CEA7-FB03-F3E9-E05886BBCC87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405754" y="1847587"/>
            <a:ext cx="84605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zh-CN" altLang="en-US" sz="3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如何测量一张纸的厚度？铁丝的直径？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15236D6-3D0E-0C51-586B-44B8D7B0F103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186826" y="3121223"/>
            <a:ext cx="243404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累积法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22F7C98-AB0E-8F69-9269-F011CC9E90BF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6186006" y="2798958"/>
            <a:ext cx="5418506" cy="3733124"/>
            <a:chOff x="5600392" y="2474570"/>
            <a:chExt cx="4887914" cy="3157434"/>
          </a:xfrm>
        </p:grpSpPr>
        <p:pic>
          <p:nvPicPr>
            <p:cNvPr id="14" name="图片 3">
              <a:extLst>
                <a:ext uri="{FF2B5EF4-FFF2-40B4-BE49-F238E27FC236}">
                  <a16:creationId xmlns:a16="http://schemas.microsoft.com/office/drawing/2014/main" id="{8154D454-C28C-0352-FE81-DBE6B86361F4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65175"/>
            <a:stretch>
              <a:fillRect/>
            </a:stretch>
          </p:blipFill>
          <p:spPr bwMode="auto">
            <a:xfrm rot="16200000">
              <a:off x="8014401" y="3158099"/>
              <a:ext cx="3157434" cy="1790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图片 48137" descr="12-27">
              <a:extLst>
                <a:ext uri="{FF2B5EF4-FFF2-40B4-BE49-F238E27FC236}">
                  <a16:creationId xmlns:a16="http://schemas.microsoft.com/office/drawing/2014/main" id="{FDBFC84C-AC3A-EB46-94D9-B300B5181674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600392" y="2970000"/>
              <a:ext cx="4887913" cy="2624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091FD2D6-CF40-AE4E-229C-F2E3F23C1E8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417044" y="3064140"/>
            <a:ext cx="160528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3524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</a:rPr>
              <a:t>圈数</a:t>
            </a:r>
            <a:r>
              <a:rPr kumimoji="0" lang="en-US" altLang="zh-CN" sz="4000" b="1" i="1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 panose="02020603050405020304" pitchFamily="18" charset="0"/>
              </a:rPr>
              <a:t>n</a:t>
            </a:r>
            <a:endParaRPr kumimoji="0" lang="zh-CN" altLang="en-US" sz="4000" b="1" i="1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cs typeface="Times New Roman" panose="02020603050405020304" pitchFamily="18" charset="0"/>
            </a:endParaRPr>
          </a:p>
        </p:txBody>
      </p:sp>
      <p:pic>
        <p:nvPicPr>
          <p:cNvPr id="6" name="图片 48133">
            <a:extLst>
              <a:ext uri="{FF2B5EF4-FFF2-40B4-BE49-F238E27FC236}">
                <a16:creationId xmlns:a16="http://schemas.microsoft.com/office/drawing/2014/main" id="{7BCE220D-E697-90FC-85CD-F911D977D9F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41089" y="3507225"/>
            <a:ext cx="5562470" cy="292519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421015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79474C22-697B-6241-5E31-85DB99F465E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60631" y="2248228"/>
            <a:ext cx="4262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40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刻度线紧贴物体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677EEAB-7B92-D563-EA98-A333DFD94DF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5605" y="917605"/>
            <a:ext cx="11259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3600" b="1">
                <a:solidFill>
                  <a:srgbClr val="0000FF"/>
                </a:solidFill>
                <a:latin typeface="宋体" panose="02010600030101010101" pitchFamily="2" charset="-122"/>
              </a:rPr>
              <a:t>错误</a:t>
            </a:r>
            <a:r>
              <a:rPr lang="zh-CN" altLang="en-US" sz="3600" b="1">
                <a:latin typeface="宋体" panose="02010600030101010101" pitchFamily="2" charset="-122"/>
              </a:rPr>
              <a:t>是由过失行为导致的，是可以避免的。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25085C80-D214-3767-D39F-73213D20668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22" y="3060225"/>
            <a:ext cx="5419110" cy="292519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6EFFB3D-ECBA-B9A2-AF70-FEBA975792E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816" y="3144888"/>
            <a:ext cx="5290253" cy="2840532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0D4BD424-C4A8-0BB0-DF1E-6B6CB0B8956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708840" y="2224320"/>
            <a:ext cx="755703" cy="755703"/>
          </a:xfrm>
          <a:prstGeom prst="rect">
            <a:avLst/>
          </a:prstGeom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id="{03BDE5E0-477B-C1ED-57D8-29A1AAFBD5F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228250" y="2294331"/>
            <a:ext cx="755703" cy="755703"/>
          </a:xfrm>
          <a:prstGeom prst="rect">
            <a:avLst/>
          </a:prstGeom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173EBAFA-11E7-4FD9-734E-FCC0AE5B34BD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55605" y="143781"/>
            <a:ext cx="120363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</a:rPr>
              <a:t>误差</a:t>
            </a:r>
            <a:r>
              <a:rPr lang="zh-CN" altLang="en-US" sz="3600" b="1">
                <a:solidFill>
                  <a:srgbClr val="000000"/>
                </a:solidFill>
                <a:latin typeface="宋体" panose="02010600030101010101" pitchFamily="2" charset="-122"/>
              </a:rPr>
              <a:t>是由多种原因导致的，</a:t>
            </a: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</a:rPr>
              <a:t>通常</a:t>
            </a:r>
            <a:r>
              <a:rPr lang="zh-CN" altLang="en-US" sz="3600" b="1">
                <a:solidFill>
                  <a:srgbClr val="000000"/>
                </a:solidFill>
                <a:latin typeface="宋体" panose="02010600030101010101" pitchFamily="2" charset="-122"/>
              </a:rPr>
              <a:t>是不能避免的，只能减小。</a:t>
            </a:r>
          </a:p>
        </p:txBody>
      </p:sp>
    </p:spTree>
    <p:extLst>
      <p:ext uri="{BB962C8B-B14F-4D97-AF65-F5344CB8AC3E}">
        <p14:creationId xmlns:p14="http://schemas.microsoft.com/office/powerpoint/2010/main" val="33448628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91AD1416-7DC8-5440-5E64-51B082628503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630769" y="3113979"/>
            <a:ext cx="6172200" cy="2559050"/>
            <a:chOff x="836751" y="1053599"/>
            <a:chExt cx="6172200" cy="255905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0D570DF0-9B9C-5BA5-424A-A6623C2F9E77}"/>
                </a:ext>
              </a:extLst>
            </p:cNvPr>
            <p:cNvGrpSpPr/>
            <p:nvPr>
              <p:custDataLst>
                <p:tags r:id="rId8"/>
              </p:custDataLst>
            </p:nvPr>
          </p:nvGrpSpPr>
          <p:grpSpPr>
            <a:xfrm>
              <a:off x="836751" y="2483937"/>
              <a:ext cx="6172200" cy="1128712"/>
              <a:chOff x="0" y="0"/>
              <a:chExt cx="3888" cy="711"/>
            </a:xfrm>
          </p:grpSpPr>
          <p:grpSp>
            <p:nvGrpSpPr>
              <p:cNvPr id="24" name="组合 19460">
                <a:extLst>
                  <a:ext uri="{FF2B5EF4-FFF2-40B4-BE49-F238E27FC236}">
                    <a16:creationId xmlns:a16="http://schemas.microsoft.com/office/drawing/2014/main" id="{79D82790-6AD8-37A3-18F1-9F0EBA9930FF}"/>
                  </a:ext>
                </a:extLst>
              </p:cNvPr>
              <p:cNvGrpSpPr/>
              <p:nvPr>
                <p:custDataLst>
                  <p:tags r:id="rId15"/>
                </p:custDataLst>
              </p:nvPr>
            </p:nvGrpSpPr>
            <p:grpSpPr>
              <a:xfrm>
                <a:off x="0" y="212"/>
                <a:ext cx="3888" cy="499"/>
                <a:chOff x="0" y="0"/>
                <a:chExt cx="3888" cy="499"/>
              </a:xfrm>
            </p:grpSpPr>
            <p:sp>
              <p:nvSpPr>
                <p:cNvPr id="28" name="AutoShape 133">
                  <a:extLst>
                    <a:ext uri="{FF2B5EF4-FFF2-40B4-BE49-F238E27FC236}">
                      <a16:creationId xmlns:a16="http://schemas.microsoft.com/office/drawing/2014/main" id="{75CBB096-2B99-FBEE-5759-08130D06CCA4}"/>
                    </a:ext>
                  </a:extLst>
                </p:cNvPr>
                <p:cNvSpPr>
                  <a:spLocks noChangeArrowheads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0" y="0"/>
                  <a:ext cx="3888" cy="499"/>
                </a:xfrm>
                <a:prstGeom prst="cube">
                  <a:avLst>
                    <a:gd name="adj" fmla="val 8616"/>
                  </a:avLst>
                </a:prstGeom>
                <a:gradFill rotWithShape="1">
                  <a:gsLst>
                    <a:gs pos="0">
                      <a:srgbClr val="ADADAD"/>
                    </a:gs>
                    <a:gs pos="100000">
                      <a:srgbClr val="FFFFFD"/>
                    </a:gs>
                  </a:gsLst>
                  <a:lin ang="16200000"/>
                </a:gradFill>
                <a:ln w="31750">
                  <a:solidFill>
                    <a:schemeClr val="tx1"/>
                  </a:solidFill>
                  <a:miter lim="800000"/>
                </a:ln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None/>
                    <a:defRPr/>
                  </a:pPr>
                  <a:r>
                    <a:rPr lang="en-US" altLang="zh-CN" sz="12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0 cm     1           2            3           4            5            6           7            8          9          10 </a:t>
                  </a:r>
                </a:p>
              </p:txBody>
            </p:sp>
            <p:sp>
              <p:nvSpPr>
                <p:cNvPr id="29" name="Line 134">
                  <a:extLst>
                    <a:ext uri="{FF2B5EF4-FFF2-40B4-BE49-F238E27FC236}">
                      <a16:creationId xmlns:a16="http://schemas.microsoft.com/office/drawing/2014/main" id="{61D3D27F-A356-8671-262F-709D6681F84A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 flipH="1">
                  <a:off x="91" y="51"/>
                  <a:ext cx="0" cy="11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0" name="Line 135">
                  <a:extLst>
                    <a:ext uri="{FF2B5EF4-FFF2-40B4-BE49-F238E27FC236}">
                      <a16:creationId xmlns:a16="http://schemas.microsoft.com/office/drawing/2014/main" id="{3FF4D2AE-58E7-EA37-775E-22F15400584A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 flipH="1">
                  <a:off x="127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1" name="Line 136">
                  <a:extLst>
                    <a:ext uri="{FF2B5EF4-FFF2-40B4-BE49-F238E27FC236}">
                      <a16:creationId xmlns:a16="http://schemas.microsoft.com/office/drawing/2014/main" id="{935E0B1B-978C-D80D-E087-E22055374CE6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 flipH="1">
                  <a:off x="163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2" name="Line 137">
                  <a:extLst>
                    <a:ext uri="{FF2B5EF4-FFF2-40B4-BE49-F238E27FC236}">
                      <a16:creationId xmlns:a16="http://schemas.microsoft.com/office/drawing/2014/main" id="{A9440855-22FD-6D4D-81AB-0DA781FA479A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 flipH="1">
                  <a:off x="200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3" name="Line 138">
                  <a:extLst>
                    <a:ext uri="{FF2B5EF4-FFF2-40B4-BE49-F238E27FC236}">
                      <a16:creationId xmlns:a16="http://schemas.microsoft.com/office/drawing/2014/main" id="{94442BA7-3373-A7EC-8BA7-ADF16EB2A3A2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 flipH="1">
                  <a:off x="236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4" name="Line 139">
                  <a:extLst>
                    <a:ext uri="{FF2B5EF4-FFF2-40B4-BE49-F238E27FC236}">
                      <a16:creationId xmlns:a16="http://schemas.microsoft.com/office/drawing/2014/main" id="{66F60F69-4BDF-6468-3A78-A83B33D4B470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 flipH="1">
                  <a:off x="272" y="51"/>
                  <a:ext cx="0" cy="11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5" name="Line 140">
                  <a:extLst>
                    <a:ext uri="{FF2B5EF4-FFF2-40B4-BE49-F238E27FC236}">
                      <a16:creationId xmlns:a16="http://schemas.microsoft.com/office/drawing/2014/main" id="{4713B73C-3CFE-16FD-1ECD-8EF5F9621ADF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 flipH="1">
                  <a:off x="272" y="51"/>
                  <a:ext cx="0" cy="11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6" name="Line 141">
                  <a:extLst>
                    <a:ext uri="{FF2B5EF4-FFF2-40B4-BE49-F238E27FC236}">
                      <a16:creationId xmlns:a16="http://schemas.microsoft.com/office/drawing/2014/main" id="{9D781B2E-181E-62CF-8B59-5383DB895551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 flipH="1">
                  <a:off x="308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7" name="Line 142">
                  <a:extLst>
                    <a:ext uri="{FF2B5EF4-FFF2-40B4-BE49-F238E27FC236}">
                      <a16:creationId xmlns:a16="http://schemas.microsoft.com/office/drawing/2014/main" id="{37E041FC-8212-0197-0E3D-47E730ACCA27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 flipH="1">
                  <a:off x="344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8" name="Line 143">
                  <a:extLst>
                    <a:ext uri="{FF2B5EF4-FFF2-40B4-BE49-F238E27FC236}">
                      <a16:creationId xmlns:a16="http://schemas.microsoft.com/office/drawing/2014/main" id="{3CD717A9-7947-1A20-47FF-EBD47A7271F5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 flipH="1">
                  <a:off x="381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9" name="Line 144">
                  <a:extLst>
                    <a:ext uri="{FF2B5EF4-FFF2-40B4-BE49-F238E27FC236}">
                      <a16:creationId xmlns:a16="http://schemas.microsoft.com/office/drawing/2014/main" id="{AD9846B6-936C-2F3D-D9AA-0B47558748BB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30"/>
                  </p:custDataLst>
                </p:nvPr>
              </p:nvSpPr>
              <p:spPr bwMode="auto">
                <a:xfrm flipH="1">
                  <a:off x="417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0" name="Line 145">
                  <a:extLst>
                    <a:ext uri="{FF2B5EF4-FFF2-40B4-BE49-F238E27FC236}">
                      <a16:creationId xmlns:a16="http://schemas.microsoft.com/office/drawing/2014/main" id="{4AA0363B-DB53-0BF4-FC2E-9A3C368A5CB5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31"/>
                  </p:custDataLst>
                </p:nvPr>
              </p:nvSpPr>
              <p:spPr bwMode="auto">
                <a:xfrm flipH="1">
                  <a:off x="453" y="51"/>
                  <a:ext cx="0" cy="11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1" name="Line 146">
                  <a:extLst>
                    <a:ext uri="{FF2B5EF4-FFF2-40B4-BE49-F238E27FC236}">
                      <a16:creationId xmlns:a16="http://schemas.microsoft.com/office/drawing/2014/main" id="{80FED286-AF18-3278-78F0-D2B8E497EE3A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 flipH="1">
                  <a:off x="453" y="51"/>
                  <a:ext cx="0" cy="11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2" name="Line 147">
                  <a:extLst>
                    <a:ext uri="{FF2B5EF4-FFF2-40B4-BE49-F238E27FC236}">
                      <a16:creationId xmlns:a16="http://schemas.microsoft.com/office/drawing/2014/main" id="{000744A7-BEB4-67D1-2999-1BA0EB5DA570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 flipH="1">
                  <a:off x="489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3" name="Line 148">
                  <a:extLst>
                    <a:ext uri="{FF2B5EF4-FFF2-40B4-BE49-F238E27FC236}">
                      <a16:creationId xmlns:a16="http://schemas.microsoft.com/office/drawing/2014/main" id="{D68AEC1B-32FF-9FA4-5EDF-593CF3C92653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 flipH="1">
                  <a:off x="525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4" name="Line 149">
                  <a:extLst>
                    <a:ext uri="{FF2B5EF4-FFF2-40B4-BE49-F238E27FC236}">
                      <a16:creationId xmlns:a16="http://schemas.microsoft.com/office/drawing/2014/main" id="{189F0D20-8751-B5A2-46D6-3B245A69F888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 flipH="1">
                  <a:off x="562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5" name="Line 150">
                  <a:extLst>
                    <a:ext uri="{FF2B5EF4-FFF2-40B4-BE49-F238E27FC236}">
                      <a16:creationId xmlns:a16="http://schemas.microsoft.com/office/drawing/2014/main" id="{011734B2-7E98-7DDC-5438-03886E9F8C64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36"/>
                  </p:custDataLst>
                </p:nvPr>
              </p:nvSpPr>
              <p:spPr bwMode="auto">
                <a:xfrm flipH="1">
                  <a:off x="598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6" name="Line 151">
                  <a:extLst>
                    <a:ext uri="{FF2B5EF4-FFF2-40B4-BE49-F238E27FC236}">
                      <a16:creationId xmlns:a16="http://schemas.microsoft.com/office/drawing/2014/main" id="{BC3EB845-4C44-049B-2DEF-D301FB491208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37"/>
                  </p:custDataLst>
                </p:nvPr>
              </p:nvSpPr>
              <p:spPr bwMode="auto">
                <a:xfrm flipH="1">
                  <a:off x="634" y="51"/>
                  <a:ext cx="0" cy="11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7" name="Line 152">
                  <a:extLst>
                    <a:ext uri="{FF2B5EF4-FFF2-40B4-BE49-F238E27FC236}">
                      <a16:creationId xmlns:a16="http://schemas.microsoft.com/office/drawing/2014/main" id="{CDCA1E77-4D1E-E2E5-C688-ED67643F70EC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38"/>
                  </p:custDataLst>
                </p:nvPr>
              </p:nvSpPr>
              <p:spPr bwMode="auto">
                <a:xfrm flipH="1">
                  <a:off x="634" y="51"/>
                  <a:ext cx="0" cy="11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8" name="Line 153">
                  <a:extLst>
                    <a:ext uri="{FF2B5EF4-FFF2-40B4-BE49-F238E27FC236}">
                      <a16:creationId xmlns:a16="http://schemas.microsoft.com/office/drawing/2014/main" id="{60CC0A31-619E-E6BE-D336-87B0B25B458A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39"/>
                  </p:custDataLst>
                </p:nvPr>
              </p:nvSpPr>
              <p:spPr bwMode="auto">
                <a:xfrm flipH="1">
                  <a:off x="670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9" name="Line 154">
                  <a:extLst>
                    <a:ext uri="{FF2B5EF4-FFF2-40B4-BE49-F238E27FC236}">
                      <a16:creationId xmlns:a16="http://schemas.microsoft.com/office/drawing/2014/main" id="{7A87A170-B1B6-AFDA-89C9-9C5280470C0A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40"/>
                  </p:custDataLst>
                </p:nvPr>
              </p:nvSpPr>
              <p:spPr bwMode="auto">
                <a:xfrm flipH="1">
                  <a:off x="706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0" name="Line 155">
                  <a:extLst>
                    <a:ext uri="{FF2B5EF4-FFF2-40B4-BE49-F238E27FC236}">
                      <a16:creationId xmlns:a16="http://schemas.microsoft.com/office/drawing/2014/main" id="{4A4E0592-F7BB-D330-970F-AD79368B6226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41"/>
                  </p:custDataLst>
                </p:nvPr>
              </p:nvSpPr>
              <p:spPr bwMode="auto">
                <a:xfrm flipH="1">
                  <a:off x="743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1" name="Line 156">
                  <a:extLst>
                    <a:ext uri="{FF2B5EF4-FFF2-40B4-BE49-F238E27FC236}">
                      <a16:creationId xmlns:a16="http://schemas.microsoft.com/office/drawing/2014/main" id="{1BD8BFB0-16D5-018A-AA28-9EE928B8E9AC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42"/>
                  </p:custDataLst>
                </p:nvPr>
              </p:nvSpPr>
              <p:spPr bwMode="auto">
                <a:xfrm flipH="1">
                  <a:off x="779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2" name="Line 157">
                  <a:extLst>
                    <a:ext uri="{FF2B5EF4-FFF2-40B4-BE49-F238E27FC236}">
                      <a16:creationId xmlns:a16="http://schemas.microsoft.com/office/drawing/2014/main" id="{F387C750-00FA-2814-9FB4-8E77BDC18DD4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43"/>
                  </p:custDataLst>
                </p:nvPr>
              </p:nvSpPr>
              <p:spPr bwMode="auto">
                <a:xfrm flipH="1">
                  <a:off x="815" y="51"/>
                  <a:ext cx="0" cy="11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3" name="Line 158">
                  <a:extLst>
                    <a:ext uri="{FF2B5EF4-FFF2-40B4-BE49-F238E27FC236}">
                      <a16:creationId xmlns:a16="http://schemas.microsoft.com/office/drawing/2014/main" id="{D207F4E4-A15F-F873-7AE3-36BE97C6158E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44"/>
                  </p:custDataLst>
                </p:nvPr>
              </p:nvSpPr>
              <p:spPr bwMode="auto">
                <a:xfrm flipH="1">
                  <a:off x="816" y="51"/>
                  <a:ext cx="0" cy="11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4" name="Line 159">
                  <a:extLst>
                    <a:ext uri="{FF2B5EF4-FFF2-40B4-BE49-F238E27FC236}">
                      <a16:creationId xmlns:a16="http://schemas.microsoft.com/office/drawing/2014/main" id="{07AEC392-5E59-57CC-9AA1-20CC088132EF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45"/>
                  </p:custDataLst>
                </p:nvPr>
              </p:nvSpPr>
              <p:spPr bwMode="auto">
                <a:xfrm flipH="1">
                  <a:off x="852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5" name="Line 160">
                  <a:extLst>
                    <a:ext uri="{FF2B5EF4-FFF2-40B4-BE49-F238E27FC236}">
                      <a16:creationId xmlns:a16="http://schemas.microsoft.com/office/drawing/2014/main" id="{FC18E52F-1372-DA2D-A387-119E0BA5AB30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46"/>
                  </p:custDataLst>
                </p:nvPr>
              </p:nvSpPr>
              <p:spPr bwMode="auto">
                <a:xfrm flipH="1">
                  <a:off x="888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6" name="Line 161">
                  <a:extLst>
                    <a:ext uri="{FF2B5EF4-FFF2-40B4-BE49-F238E27FC236}">
                      <a16:creationId xmlns:a16="http://schemas.microsoft.com/office/drawing/2014/main" id="{15D084C8-EAC9-89C1-1FC1-253F47EF4F14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47"/>
                  </p:custDataLst>
                </p:nvPr>
              </p:nvSpPr>
              <p:spPr bwMode="auto">
                <a:xfrm flipH="1">
                  <a:off x="925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7" name="Line 162">
                  <a:extLst>
                    <a:ext uri="{FF2B5EF4-FFF2-40B4-BE49-F238E27FC236}">
                      <a16:creationId xmlns:a16="http://schemas.microsoft.com/office/drawing/2014/main" id="{15BC68EB-DD60-604E-2B50-C98236046FCF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48"/>
                  </p:custDataLst>
                </p:nvPr>
              </p:nvSpPr>
              <p:spPr bwMode="auto">
                <a:xfrm flipH="1">
                  <a:off x="961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8" name="Line 163">
                  <a:extLst>
                    <a:ext uri="{FF2B5EF4-FFF2-40B4-BE49-F238E27FC236}">
                      <a16:creationId xmlns:a16="http://schemas.microsoft.com/office/drawing/2014/main" id="{1259CD6C-490D-1A0C-D3E1-694CBB646385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49"/>
                  </p:custDataLst>
                </p:nvPr>
              </p:nvSpPr>
              <p:spPr bwMode="auto">
                <a:xfrm flipH="1">
                  <a:off x="997" y="51"/>
                  <a:ext cx="0" cy="11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9" name="Line 164">
                  <a:extLst>
                    <a:ext uri="{FF2B5EF4-FFF2-40B4-BE49-F238E27FC236}">
                      <a16:creationId xmlns:a16="http://schemas.microsoft.com/office/drawing/2014/main" id="{0F5FF420-405F-BD8C-9096-D9E44938E997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50"/>
                  </p:custDataLst>
                </p:nvPr>
              </p:nvSpPr>
              <p:spPr bwMode="auto">
                <a:xfrm flipH="1">
                  <a:off x="997" y="51"/>
                  <a:ext cx="0" cy="11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0" name="Line 165">
                  <a:extLst>
                    <a:ext uri="{FF2B5EF4-FFF2-40B4-BE49-F238E27FC236}">
                      <a16:creationId xmlns:a16="http://schemas.microsoft.com/office/drawing/2014/main" id="{3973412C-54F1-CF7C-B33B-E6BE6D028E4E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51"/>
                  </p:custDataLst>
                </p:nvPr>
              </p:nvSpPr>
              <p:spPr bwMode="auto">
                <a:xfrm flipH="1">
                  <a:off x="1033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1" name="Line 166">
                  <a:extLst>
                    <a:ext uri="{FF2B5EF4-FFF2-40B4-BE49-F238E27FC236}">
                      <a16:creationId xmlns:a16="http://schemas.microsoft.com/office/drawing/2014/main" id="{69AB4F00-0FCB-1390-5B60-67775CAC03A2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52"/>
                  </p:custDataLst>
                </p:nvPr>
              </p:nvSpPr>
              <p:spPr bwMode="auto">
                <a:xfrm flipH="1">
                  <a:off x="1069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2" name="Line 167">
                  <a:extLst>
                    <a:ext uri="{FF2B5EF4-FFF2-40B4-BE49-F238E27FC236}">
                      <a16:creationId xmlns:a16="http://schemas.microsoft.com/office/drawing/2014/main" id="{3E396043-6B22-625B-3828-01D6874EF7D9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53"/>
                  </p:custDataLst>
                </p:nvPr>
              </p:nvSpPr>
              <p:spPr bwMode="auto">
                <a:xfrm flipH="1">
                  <a:off x="1106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3" name="Line 168">
                  <a:extLst>
                    <a:ext uri="{FF2B5EF4-FFF2-40B4-BE49-F238E27FC236}">
                      <a16:creationId xmlns:a16="http://schemas.microsoft.com/office/drawing/2014/main" id="{59326B3B-322C-DD12-81F5-3C7D72030B82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54"/>
                  </p:custDataLst>
                </p:nvPr>
              </p:nvSpPr>
              <p:spPr bwMode="auto">
                <a:xfrm flipH="1">
                  <a:off x="1142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4" name="Line 169">
                  <a:extLst>
                    <a:ext uri="{FF2B5EF4-FFF2-40B4-BE49-F238E27FC236}">
                      <a16:creationId xmlns:a16="http://schemas.microsoft.com/office/drawing/2014/main" id="{2F16BBAA-D814-9A09-21A1-64AFF8C6012E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55"/>
                  </p:custDataLst>
                </p:nvPr>
              </p:nvSpPr>
              <p:spPr bwMode="auto">
                <a:xfrm flipH="1">
                  <a:off x="1178" y="51"/>
                  <a:ext cx="0" cy="11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5" name="Line 170">
                  <a:extLst>
                    <a:ext uri="{FF2B5EF4-FFF2-40B4-BE49-F238E27FC236}">
                      <a16:creationId xmlns:a16="http://schemas.microsoft.com/office/drawing/2014/main" id="{B44C3D76-73B1-65B3-74FC-51FDED22764D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56"/>
                  </p:custDataLst>
                </p:nvPr>
              </p:nvSpPr>
              <p:spPr bwMode="auto">
                <a:xfrm flipH="1">
                  <a:off x="1178" y="51"/>
                  <a:ext cx="0" cy="11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6" name="Line 171">
                  <a:extLst>
                    <a:ext uri="{FF2B5EF4-FFF2-40B4-BE49-F238E27FC236}">
                      <a16:creationId xmlns:a16="http://schemas.microsoft.com/office/drawing/2014/main" id="{566C00CA-06CD-2434-F41A-F5047CD5AD83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57"/>
                  </p:custDataLst>
                </p:nvPr>
              </p:nvSpPr>
              <p:spPr bwMode="auto">
                <a:xfrm flipH="1">
                  <a:off x="1214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7" name="Line 172">
                  <a:extLst>
                    <a:ext uri="{FF2B5EF4-FFF2-40B4-BE49-F238E27FC236}">
                      <a16:creationId xmlns:a16="http://schemas.microsoft.com/office/drawing/2014/main" id="{EE9DB1F2-15BD-EADE-750F-1FC2B7EE4039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58"/>
                  </p:custDataLst>
                </p:nvPr>
              </p:nvSpPr>
              <p:spPr bwMode="auto">
                <a:xfrm flipH="1">
                  <a:off x="1250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8" name="Line 173">
                  <a:extLst>
                    <a:ext uri="{FF2B5EF4-FFF2-40B4-BE49-F238E27FC236}">
                      <a16:creationId xmlns:a16="http://schemas.microsoft.com/office/drawing/2014/main" id="{DB365048-55ED-AC4D-AD5F-8B371463A0E5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59"/>
                  </p:custDataLst>
                </p:nvPr>
              </p:nvSpPr>
              <p:spPr bwMode="auto">
                <a:xfrm flipH="1">
                  <a:off x="1287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9" name="Line 174">
                  <a:extLst>
                    <a:ext uri="{FF2B5EF4-FFF2-40B4-BE49-F238E27FC236}">
                      <a16:creationId xmlns:a16="http://schemas.microsoft.com/office/drawing/2014/main" id="{95B30523-ABDB-4DA9-2DC2-C8C7E6A8C497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60"/>
                  </p:custDataLst>
                </p:nvPr>
              </p:nvSpPr>
              <p:spPr bwMode="auto">
                <a:xfrm flipH="1">
                  <a:off x="1323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0" name="Line 175">
                  <a:extLst>
                    <a:ext uri="{FF2B5EF4-FFF2-40B4-BE49-F238E27FC236}">
                      <a16:creationId xmlns:a16="http://schemas.microsoft.com/office/drawing/2014/main" id="{C3C9033C-55CD-9B18-89AA-51474B92AC3E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61"/>
                  </p:custDataLst>
                </p:nvPr>
              </p:nvSpPr>
              <p:spPr bwMode="auto">
                <a:xfrm flipH="1">
                  <a:off x="1359" y="51"/>
                  <a:ext cx="0" cy="11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1" name="Line 176">
                  <a:extLst>
                    <a:ext uri="{FF2B5EF4-FFF2-40B4-BE49-F238E27FC236}">
                      <a16:creationId xmlns:a16="http://schemas.microsoft.com/office/drawing/2014/main" id="{D7FB0473-DCBC-F4BC-9D77-BEE4359596C9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62"/>
                  </p:custDataLst>
                </p:nvPr>
              </p:nvSpPr>
              <p:spPr bwMode="auto">
                <a:xfrm flipH="1">
                  <a:off x="1359" y="51"/>
                  <a:ext cx="0" cy="11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2" name="Line 177">
                  <a:extLst>
                    <a:ext uri="{FF2B5EF4-FFF2-40B4-BE49-F238E27FC236}">
                      <a16:creationId xmlns:a16="http://schemas.microsoft.com/office/drawing/2014/main" id="{52FB5900-778D-2D00-9A89-F6BE0434D474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63"/>
                  </p:custDataLst>
                </p:nvPr>
              </p:nvSpPr>
              <p:spPr bwMode="auto">
                <a:xfrm flipH="1">
                  <a:off x="1395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3" name="Line 178">
                  <a:extLst>
                    <a:ext uri="{FF2B5EF4-FFF2-40B4-BE49-F238E27FC236}">
                      <a16:creationId xmlns:a16="http://schemas.microsoft.com/office/drawing/2014/main" id="{51E44006-C06A-D40A-811A-F1C90EADC615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64"/>
                  </p:custDataLst>
                </p:nvPr>
              </p:nvSpPr>
              <p:spPr bwMode="auto">
                <a:xfrm flipH="1">
                  <a:off x="1431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4" name="Line 179">
                  <a:extLst>
                    <a:ext uri="{FF2B5EF4-FFF2-40B4-BE49-F238E27FC236}">
                      <a16:creationId xmlns:a16="http://schemas.microsoft.com/office/drawing/2014/main" id="{FBAD43AB-352A-0DB3-0F25-3477343C2EC5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65"/>
                  </p:custDataLst>
                </p:nvPr>
              </p:nvSpPr>
              <p:spPr bwMode="auto">
                <a:xfrm flipH="1">
                  <a:off x="1468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5" name="Line 180">
                  <a:extLst>
                    <a:ext uri="{FF2B5EF4-FFF2-40B4-BE49-F238E27FC236}">
                      <a16:creationId xmlns:a16="http://schemas.microsoft.com/office/drawing/2014/main" id="{40C09232-55AC-471F-C214-274617DCAA66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66"/>
                  </p:custDataLst>
                </p:nvPr>
              </p:nvSpPr>
              <p:spPr bwMode="auto">
                <a:xfrm flipH="1">
                  <a:off x="1504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6" name="Line 181">
                  <a:extLst>
                    <a:ext uri="{FF2B5EF4-FFF2-40B4-BE49-F238E27FC236}">
                      <a16:creationId xmlns:a16="http://schemas.microsoft.com/office/drawing/2014/main" id="{8116DD11-07F2-7603-BE87-63883EC2FC3B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67"/>
                  </p:custDataLst>
                </p:nvPr>
              </p:nvSpPr>
              <p:spPr bwMode="auto">
                <a:xfrm flipH="1">
                  <a:off x="1540" y="51"/>
                  <a:ext cx="0" cy="11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7" name="Line 182">
                  <a:extLst>
                    <a:ext uri="{FF2B5EF4-FFF2-40B4-BE49-F238E27FC236}">
                      <a16:creationId xmlns:a16="http://schemas.microsoft.com/office/drawing/2014/main" id="{92504639-7410-AD6E-87F3-84DAA3921F22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68"/>
                  </p:custDataLst>
                </p:nvPr>
              </p:nvSpPr>
              <p:spPr bwMode="auto">
                <a:xfrm flipH="1">
                  <a:off x="1540" y="51"/>
                  <a:ext cx="0" cy="11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8" name="Line 183">
                  <a:extLst>
                    <a:ext uri="{FF2B5EF4-FFF2-40B4-BE49-F238E27FC236}">
                      <a16:creationId xmlns:a16="http://schemas.microsoft.com/office/drawing/2014/main" id="{93B9C49A-EFB8-0B31-7A49-DCD594EE0B01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69"/>
                  </p:custDataLst>
                </p:nvPr>
              </p:nvSpPr>
              <p:spPr bwMode="auto">
                <a:xfrm flipH="1">
                  <a:off x="1576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9" name="Line 184">
                  <a:extLst>
                    <a:ext uri="{FF2B5EF4-FFF2-40B4-BE49-F238E27FC236}">
                      <a16:creationId xmlns:a16="http://schemas.microsoft.com/office/drawing/2014/main" id="{7DABBE1D-92E6-9856-2CB4-5A5C7CF531B9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70"/>
                  </p:custDataLst>
                </p:nvPr>
              </p:nvSpPr>
              <p:spPr bwMode="auto">
                <a:xfrm flipH="1">
                  <a:off x="1612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80" name="Line 185">
                  <a:extLst>
                    <a:ext uri="{FF2B5EF4-FFF2-40B4-BE49-F238E27FC236}">
                      <a16:creationId xmlns:a16="http://schemas.microsoft.com/office/drawing/2014/main" id="{B431A4C4-FF1B-7221-B2D8-8ABF00380402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71"/>
                  </p:custDataLst>
                </p:nvPr>
              </p:nvSpPr>
              <p:spPr bwMode="auto">
                <a:xfrm flipH="1">
                  <a:off x="1649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81" name="Line 186">
                  <a:extLst>
                    <a:ext uri="{FF2B5EF4-FFF2-40B4-BE49-F238E27FC236}">
                      <a16:creationId xmlns:a16="http://schemas.microsoft.com/office/drawing/2014/main" id="{4BD793BA-681E-FE20-0793-22CBDEB8FEE9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72"/>
                  </p:custDataLst>
                </p:nvPr>
              </p:nvSpPr>
              <p:spPr bwMode="auto">
                <a:xfrm flipH="1">
                  <a:off x="1685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82" name="Line 187">
                  <a:extLst>
                    <a:ext uri="{FF2B5EF4-FFF2-40B4-BE49-F238E27FC236}">
                      <a16:creationId xmlns:a16="http://schemas.microsoft.com/office/drawing/2014/main" id="{54F4E7F7-42AD-4701-DB29-441E9E390F9D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73"/>
                  </p:custDataLst>
                </p:nvPr>
              </p:nvSpPr>
              <p:spPr bwMode="auto">
                <a:xfrm flipH="1">
                  <a:off x="1721" y="51"/>
                  <a:ext cx="0" cy="11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83" name="Line 188">
                  <a:extLst>
                    <a:ext uri="{FF2B5EF4-FFF2-40B4-BE49-F238E27FC236}">
                      <a16:creationId xmlns:a16="http://schemas.microsoft.com/office/drawing/2014/main" id="{A167439A-59D3-A95C-8D4C-AC5D4D36396A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74"/>
                  </p:custDataLst>
                </p:nvPr>
              </p:nvSpPr>
              <p:spPr bwMode="auto">
                <a:xfrm flipH="1">
                  <a:off x="1721" y="51"/>
                  <a:ext cx="0" cy="11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84" name="Line 189">
                  <a:extLst>
                    <a:ext uri="{FF2B5EF4-FFF2-40B4-BE49-F238E27FC236}">
                      <a16:creationId xmlns:a16="http://schemas.microsoft.com/office/drawing/2014/main" id="{1DB8482C-D85A-1259-842C-B9111F89DC80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75"/>
                  </p:custDataLst>
                </p:nvPr>
              </p:nvSpPr>
              <p:spPr bwMode="auto">
                <a:xfrm flipH="1">
                  <a:off x="1757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85" name="Line 190">
                  <a:extLst>
                    <a:ext uri="{FF2B5EF4-FFF2-40B4-BE49-F238E27FC236}">
                      <a16:creationId xmlns:a16="http://schemas.microsoft.com/office/drawing/2014/main" id="{0324BF97-1076-CC76-E371-1A5620392828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76"/>
                  </p:custDataLst>
                </p:nvPr>
              </p:nvSpPr>
              <p:spPr bwMode="auto">
                <a:xfrm flipH="1">
                  <a:off x="1793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86" name="Line 191">
                  <a:extLst>
                    <a:ext uri="{FF2B5EF4-FFF2-40B4-BE49-F238E27FC236}">
                      <a16:creationId xmlns:a16="http://schemas.microsoft.com/office/drawing/2014/main" id="{26B321E6-DED6-A55D-1F48-72E7258DD751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77"/>
                  </p:custDataLst>
                </p:nvPr>
              </p:nvSpPr>
              <p:spPr bwMode="auto">
                <a:xfrm flipH="1">
                  <a:off x="1830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87" name="Line 192">
                  <a:extLst>
                    <a:ext uri="{FF2B5EF4-FFF2-40B4-BE49-F238E27FC236}">
                      <a16:creationId xmlns:a16="http://schemas.microsoft.com/office/drawing/2014/main" id="{37A470DD-4BAB-2270-DCE9-C2CA59377B73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78"/>
                  </p:custDataLst>
                </p:nvPr>
              </p:nvSpPr>
              <p:spPr bwMode="auto">
                <a:xfrm flipH="1">
                  <a:off x="1866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88" name="Line 193">
                  <a:extLst>
                    <a:ext uri="{FF2B5EF4-FFF2-40B4-BE49-F238E27FC236}">
                      <a16:creationId xmlns:a16="http://schemas.microsoft.com/office/drawing/2014/main" id="{EED57B0F-024C-1F93-2B9C-BDC21F7522C1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79"/>
                  </p:custDataLst>
                </p:nvPr>
              </p:nvSpPr>
              <p:spPr bwMode="auto">
                <a:xfrm flipH="1">
                  <a:off x="1902" y="51"/>
                  <a:ext cx="0" cy="11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89" name="Line 194">
                  <a:extLst>
                    <a:ext uri="{FF2B5EF4-FFF2-40B4-BE49-F238E27FC236}">
                      <a16:creationId xmlns:a16="http://schemas.microsoft.com/office/drawing/2014/main" id="{6B17B91C-7D6D-4BDB-55E7-C07C604D8455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80"/>
                  </p:custDataLst>
                </p:nvPr>
              </p:nvSpPr>
              <p:spPr bwMode="auto">
                <a:xfrm flipH="1">
                  <a:off x="1902" y="51"/>
                  <a:ext cx="0" cy="11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90" name="Line 195">
                  <a:extLst>
                    <a:ext uri="{FF2B5EF4-FFF2-40B4-BE49-F238E27FC236}">
                      <a16:creationId xmlns:a16="http://schemas.microsoft.com/office/drawing/2014/main" id="{8EC6AFC4-AC39-AE50-5458-4A870D6F873F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81"/>
                  </p:custDataLst>
                </p:nvPr>
              </p:nvSpPr>
              <p:spPr bwMode="auto">
                <a:xfrm flipH="1">
                  <a:off x="1938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91" name="Line 196">
                  <a:extLst>
                    <a:ext uri="{FF2B5EF4-FFF2-40B4-BE49-F238E27FC236}">
                      <a16:creationId xmlns:a16="http://schemas.microsoft.com/office/drawing/2014/main" id="{4892BDD3-A583-5EC2-5A7F-5B9072AEE71E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82"/>
                  </p:custDataLst>
                </p:nvPr>
              </p:nvSpPr>
              <p:spPr bwMode="auto">
                <a:xfrm flipH="1">
                  <a:off x="1974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92" name="Line 197">
                  <a:extLst>
                    <a:ext uri="{FF2B5EF4-FFF2-40B4-BE49-F238E27FC236}">
                      <a16:creationId xmlns:a16="http://schemas.microsoft.com/office/drawing/2014/main" id="{49C73344-E111-F868-92CC-2D616F544F05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83"/>
                  </p:custDataLst>
                </p:nvPr>
              </p:nvSpPr>
              <p:spPr bwMode="auto">
                <a:xfrm flipH="1">
                  <a:off x="2011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93" name="Line 198">
                  <a:extLst>
                    <a:ext uri="{FF2B5EF4-FFF2-40B4-BE49-F238E27FC236}">
                      <a16:creationId xmlns:a16="http://schemas.microsoft.com/office/drawing/2014/main" id="{D0628252-F0D3-6586-E127-91C9014A0E4D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84"/>
                  </p:custDataLst>
                </p:nvPr>
              </p:nvSpPr>
              <p:spPr bwMode="auto">
                <a:xfrm flipH="1">
                  <a:off x="2047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94" name="Line 199">
                  <a:extLst>
                    <a:ext uri="{FF2B5EF4-FFF2-40B4-BE49-F238E27FC236}">
                      <a16:creationId xmlns:a16="http://schemas.microsoft.com/office/drawing/2014/main" id="{791415C9-7CA3-77BB-99F7-48A4630A4C5D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85"/>
                  </p:custDataLst>
                </p:nvPr>
              </p:nvSpPr>
              <p:spPr bwMode="auto">
                <a:xfrm flipH="1">
                  <a:off x="2083" y="51"/>
                  <a:ext cx="0" cy="11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95" name="Line 200">
                  <a:extLst>
                    <a:ext uri="{FF2B5EF4-FFF2-40B4-BE49-F238E27FC236}">
                      <a16:creationId xmlns:a16="http://schemas.microsoft.com/office/drawing/2014/main" id="{B3C2B10A-06B9-756F-395F-9C5A956FD0B9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86"/>
                  </p:custDataLst>
                </p:nvPr>
              </p:nvSpPr>
              <p:spPr bwMode="auto">
                <a:xfrm flipH="1">
                  <a:off x="2083" y="51"/>
                  <a:ext cx="0" cy="11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96" name="Line 201">
                  <a:extLst>
                    <a:ext uri="{FF2B5EF4-FFF2-40B4-BE49-F238E27FC236}">
                      <a16:creationId xmlns:a16="http://schemas.microsoft.com/office/drawing/2014/main" id="{CF589097-0AEB-E484-36B7-846B45275A42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87"/>
                  </p:custDataLst>
                </p:nvPr>
              </p:nvSpPr>
              <p:spPr bwMode="auto">
                <a:xfrm flipH="1">
                  <a:off x="2119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97" name="Line 202">
                  <a:extLst>
                    <a:ext uri="{FF2B5EF4-FFF2-40B4-BE49-F238E27FC236}">
                      <a16:creationId xmlns:a16="http://schemas.microsoft.com/office/drawing/2014/main" id="{74202E1F-BD53-1BAD-A730-567F3E5F5934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88"/>
                  </p:custDataLst>
                </p:nvPr>
              </p:nvSpPr>
              <p:spPr bwMode="auto">
                <a:xfrm flipH="1">
                  <a:off x="2155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98" name="Line 203">
                  <a:extLst>
                    <a:ext uri="{FF2B5EF4-FFF2-40B4-BE49-F238E27FC236}">
                      <a16:creationId xmlns:a16="http://schemas.microsoft.com/office/drawing/2014/main" id="{9854CA25-99B2-966B-3088-22C1A1732F70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89"/>
                  </p:custDataLst>
                </p:nvPr>
              </p:nvSpPr>
              <p:spPr bwMode="auto">
                <a:xfrm flipH="1">
                  <a:off x="2192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99" name="Line 204">
                  <a:extLst>
                    <a:ext uri="{FF2B5EF4-FFF2-40B4-BE49-F238E27FC236}">
                      <a16:creationId xmlns:a16="http://schemas.microsoft.com/office/drawing/2014/main" id="{306E857C-1C49-FF72-45C3-F138C9401CC4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90"/>
                  </p:custDataLst>
                </p:nvPr>
              </p:nvSpPr>
              <p:spPr bwMode="auto">
                <a:xfrm flipH="1">
                  <a:off x="2228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0" name="Line 205">
                  <a:extLst>
                    <a:ext uri="{FF2B5EF4-FFF2-40B4-BE49-F238E27FC236}">
                      <a16:creationId xmlns:a16="http://schemas.microsoft.com/office/drawing/2014/main" id="{398D3BE1-B8EF-79A4-A2E5-FD858FE4477B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91"/>
                  </p:custDataLst>
                </p:nvPr>
              </p:nvSpPr>
              <p:spPr bwMode="auto">
                <a:xfrm flipH="1">
                  <a:off x="2264" y="51"/>
                  <a:ext cx="0" cy="11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1" name="Line 206">
                  <a:extLst>
                    <a:ext uri="{FF2B5EF4-FFF2-40B4-BE49-F238E27FC236}">
                      <a16:creationId xmlns:a16="http://schemas.microsoft.com/office/drawing/2014/main" id="{8C53A6E4-2CF5-06A4-675F-C50EC1E99A95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92"/>
                  </p:custDataLst>
                </p:nvPr>
              </p:nvSpPr>
              <p:spPr bwMode="auto">
                <a:xfrm flipH="1">
                  <a:off x="2264" y="51"/>
                  <a:ext cx="0" cy="11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2" name="Line 207">
                  <a:extLst>
                    <a:ext uri="{FF2B5EF4-FFF2-40B4-BE49-F238E27FC236}">
                      <a16:creationId xmlns:a16="http://schemas.microsoft.com/office/drawing/2014/main" id="{DAB28EC4-B483-FCDB-1807-0DF0194F38BD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93"/>
                  </p:custDataLst>
                </p:nvPr>
              </p:nvSpPr>
              <p:spPr bwMode="auto">
                <a:xfrm flipH="1">
                  <a:off x="2300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3" name="Line 208">
                  <a:extLst>
                    <a:ext uri="{FF2B5EF4-FFF2-40B4-BE49-F238E27FC236}">
                      <a16:creationId xmlns:a16="http://schemas.microsoft.com/office/drawing/2014/main" id="{4D9D6AE9-AB2B-B5BA-22E2-EAD498CA5540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94"/>
                  </p:custDataLst>
                </p:nvPr>
              </p:nvSpPr>
              <p:spPr bwMode="auto">
                <a:xfrm flipH="1">
                  <a:off x="2336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4" name="Line 209">
                  <a:extLst>
                    <a:ext uri="{FF2B5EF4-FFF2-40B4-BE49-F238E27FC236}">
                      <a16:creationId xmlns:a16="http://schemas.microsoft.com/office/drawing/2014/main" id="{A60EA3D0-97E4-A2AF-AE32-00DC5415824D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95"/>
                  </p:custDataLst>
                </p:nvPr>
              </p:nvSpPr>
              <p:spPr bwMode="auto">
                <a:xfrm flipH="1">
                  <a:off x="2373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5" name="Line 210">
                  <a:extLst>
                    <a:ext uri="{FF2B5EF4-FFF2-40B4-BE49-F238E27FC236}">
                      <a16:creationId xmlns:a16="http://schemas.microsoft.com/office/drawing/2014/main" id="{631C6C06-540C-92A4-4B12-B83A45378102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96"/>
                  </p:custDataLst>
                </p:nvPr>
              </p:nvSpPr>
              <p:spPr bwMode="auto">
                <a:xfrm flipH="1">
                  <a:off x="2409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6" name="Line 211">
                  <a:extLst>
                    <a:ext uri="{FF2B5EF4-FFF2-40B4-BE49-F238E27FC236}">
                      <a16:creationId xmlns:a16="http://schemas.microsoft.com/office/drawing/2014/main" id="{FD3BC829-21E5-CF9F-8057-D8B50D64A593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97"/>
                  </p:custDataLst>
                </p:nvPr>
              </p:nvSpPr>
              <p:spPr bwMode="auto">
                <a:xfrm flipH="1">
                  <a:off x="2445" y="51"/>
                  <a:ext cx="0" cy="11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7" name="Line 212">
                  <a:extLst>
                    <a:ext uri="{FF2B5EF4-FFF2-40B4-BE49-F238E27FC236}">
                      <a16:creationId xmlns:a16="http://schemas.microsoft.com/office/drawing/2014/main" id="{512328F2-CBE9-2372-236B-57D56C9EACD7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98"/>
                  </p:custDataLst>
                </p:nvPr>
              </p:nvSpPr>
              <p:spPr bwMode="auto">
                <a:xfrm flipH="1">
                  <a:off x="2445" y="51"/>
                  <a:ext cx="0" cy="11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8" name="Line 213">
                  <a:extLst>
                    <a:ext uri="{FF2B5EF4-FFF2-40B4-BE49-F238E27FC236}">
                      <a16:creationId xmlns:a16="http://schemas.microsoft.com/office/drawing/2014/main" id="{0FB73460-BD8A-6B63-5C75-25117F033A5D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99"/>
                  </p:custDataLst>
                </p:nvPr>
              </p:nvSpPr>
              <p:spPr bwMode="auto">
                <a:xfrm flipH="1">
                  <a:off x="2481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9" name="Line 214">
                  <a:extLst>
                    <a:ext uri="{FF2B5EF4-FFF2-40B4-BE49-F238E27FC236}">
                      <a16:creationId xmlns:a16="http://schemas.microsoft.com/office/drawing/2014/main" id="{503B8758-937E-1E84-6DDC-EEEC6F184012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100"/>
                  </p:custDataLst>
                </p:nvPr>
              </p:nvSpPr>
              <p:spPr bwMode="auto">
                <a:xfrm flipH="1">
                  <a:off x="2517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0" name="Line 215">
                  <a:extLst>
                    <a:ext uri="{FF2B5EF4-FFF2-40B4-BE49-F238E27FC236}">
                      <a16:creationId xmlns:a16="http://schemas.microsoft.com/office/drawing/2014/main" id="{0810F48F-C613-1D4A-63E1-98E40FEF246C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101"/>
                  </p:custDataLst>
                </p:nvPr>
              </p:nvSpPr>
              <p:spPr bwMode="auto">
                <a:xfrm flipH="1">
                  <a:off x="2554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1" name="Line 216">
                  <a:extLst>
                    <a:ext uri="{FF2B5EF4-FFF2-40B4-BE49-F238E27FC236}">
                      <a16:creationId xmlns:a16="http://schemas.microsoft.com/office/drawing/2014/main" id="{926F220A-37B1-4CF8-9D45-4B2F5F62956D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102"/>
                  </p:custDataLst>
                </p:nvPr>
              </p:nvSpPr>
              <p:spPr bwMode="auto">
                <a:xfrm flipH="1">
                  <a:off x="2590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2" name="Line 217">
                  <a:extLst>
                    <a:ext uri="{FF2B5EF4-FFF2-40B4-BE49-F238E27FC236}">
                      <a16:creationId xmlns:a16="http://schemas.microsoft.com/office/drawing/2014/main" id="{122606BD-1BE6-70D2-09BB-13D125162F99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103"/>
                  </p:custDataLst>
                </p:nvPr>
              </p:nvSpPr>
              <p:spPr bwMode="auto">
                <a:xfrm flipH="1">
                  <a:off x="2626" y="51"/>
                  <a:ext cx="0" cy="11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3" name="Line 218">
                  <a:extLst>
                    <a:ext uri="{FF2B5EF4-FFF2-40B4-BE49-F238E27FC236}">
                      <a16:creationId xmlns:a16="http://schemas.microsoft.com/office/drawing/2014/main" id="{6201850F-FA92-C5F0-8211-F6E4068FFED7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104"/>
                  </p:custDataLst>
                </p:nvPr>
              </p:nvSpPr>
              <p:spPr bwMode="auto">
                <a:xfrm flipH="1">
                  <a:off x="2626" y="51"/>
                  <a:ext cx="0" cy="11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4" name="Line 219">
                  <a:extLst>
                    <a:ext uri="{FF2B5EF4-FFF2-40B4-BE49-F238E27FC236}">
                      <a16:creationId xmlns:a16="http://schemas.microsoft.com/office/drawing/2014/main" id="{99D39E50-030F-802C-CC2A-4250D8182D81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105"/>
                  </p:custDataLst>
                </p:nvPr>
              </p:nvSpPr>
              <p:spPr bwMode="auto">
                <a:xfrm flipH="1">
                  <a:off x="2662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5" name="Line 220">
                  <a:extLst>
                    <a:ext uri="{FF2B5EF4-FFF2-40B4-BE49-F238E27FC236}">
                      <a16:creationId xmlns:a16="http://schemas.microsoft.com/office/drawing/2014/main" id="{5BB71AEF-A249-88ED-3728-535CEC984E20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106"/>
                  </p:custDataLst>
                </p:nvPr>
              </p:nvSpPr>
              <p:spPr bwMode="auto">
                <a:xfrm flipH="1">
                  <a:off x="2698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6" name="Line 221">
                  <a:extLst>
                    <a:ext uri="{FF2B5EF4-FFF2-40B4-BE49-F238E27FC236}">
                      <a16:creationId xmlns:a16="http://schemas.microsoft.com/office/drawing/2014/main" id="{78487683-5493-ABA6-A93A-39516D1EFA04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107"/>
                  </p:custDataLst>
                </p:nvPr>
              </p:nvSpPr>
              <p:spPr bwMode="auto">
                <a:xfrm flipH="1">
                  <a:off x="2735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7" name="Line 222">
                  <a:extLst>
                    <a:ext uri="{FF2B5EF4-FFF2-40B4-BE49-F238E27FC236}">
                      <a16:creationId xmlns:a16="http://schemas.microsoft.com/office/drawing/2014/main" id="{3A75D349-A99C-9571-D0FB-A292A8BABA04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108"/>
                  </p:custDataLst>
                </p:nvPr>
              </p:nvSpPr>
              <p:spPr bwMode="auto">
                <a:xfrm flipH="1">
                  <a:off x="2771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8" name="Line 223">
                  <a:extLst>
                    <a:ext uri="{FF2B5EF4-FFF2-40B4-BE49-F238E27FC236}">
                      <a16:creationId xmlns:a16="http://schemas.microsoft.com/office/drawing/2014/main" id="{4560AA04-EFBF-2660-DF59-0C8A86264C87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109"/>
                  </p:custDataLst>
                </p:nvPr>
              </p:nvSpPr>
              <p:spPr bwMode="auto">
                <a:xfrm flipH="1">
                  <a:off x="2807" y="51"/>
                  <a:ext cx="0" cy="11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9" name="Line 224">
                  <a:extLst>
                    <a:ext uri="{FF2B5EF4-FFF2-40B4-BE49-F238E27FC236}">
                      <a16:creationId xmlns:a16="http://schemas.microsoft.com/office/drawing/2014/main" id="{CA26FC3C-1BF4-8B67-3DB7-65AF7EEF88D1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110"/>
                  </p:custDataLst>
                </p:nvPr>
              </p:nvSpPr>
              <p:spPr bwMode="auto">
                <a:xfrm flipH="1">
                  <a:off x="2807" y="51"/>
                  <a:ext cx="0" cy="11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0" name="Line 225">
                  <a:extLst>
                    <a:ext uri="{FF2B5EF4-FFF2-40B4-BE49-F238E27FC236}">
                      <a16:creationId xmlns:a16="http://schemas.microsoft.com/office/drawing/2014/main" id="{A6A20008-109B-45B4-DF3A-D4E090D70D5B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111"/>
                  </p:custDataLst>
                </p:nvPr>
              </p:nvSpPr>
              <p:spPr bwMode="auto">
                <a:xfrm flipH="1">
                  <a:off x="2843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1" name="Line 226">
                  <a:extLst>
                    <a:ext uri="{FF2B5EF4-FFF2-40B4-BE49-F238E27FC236}">
                      <a16:creationId xmlns:a16="http://schemas.microsoft.com/office/drawing/2014/main" id="{B6FAFFE5-E6D1-7758-48D8-B0A9ED033187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112"/>
                  </p:custDataLst>
                </p:nvPr>
              </p:nvSpPr>
              <p:spPr bwMode="auto">
                <a:xfrm flipH="1">
                  <a:off x="2879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2" name="Line 227">
                  <a:extLst>
                    <a:ext uri="{FF2B5EF4-FFF2-40B4-BE49-F238E27FC236}">
                      <a16:creationId xmlns:a16="http://schemas.microsoft.com/office/drawing/2014/main" id="{C0A7001A-768B-012E-3229-1BE4AA966E72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113"/>
                  </p:custDataLst>
                </p:nvPr>
              </p:nvSpPr>
              <p:spPr bwMode="auto">
                <a:xfrm flipH="1">
                  <a:off x="2916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3" name="Line 228">
                  <a:extLst>
                    <a:ext uri="{FF2B5EF4-FFF2-40B4-BE49-F238E27FC236}">
                      <a16:creationId xmlns:a16="http://schemas.microsoft.com/office/drawing/2014/main" id="{9875C5BB-B8F8-ACEA-2078-5BCFBB3A2AD0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114"/>
                  </p:custDataLst>
                </p:nvPr>
              </p:nvSpPr>
              <p:spPr bwMode="auto">
                <a:xfrm flipH="1">
                  <a:off x="2952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4" name="Line 229">
                  <a:extLst>
                    <a:ext uri="{FF2B5EF4-FFF2-40B4-BE49-F238E27FC236}">
                      <a16:creationId xmlns:a16="http://schemas.microsoft.com/office/drawing/2014/main" id="{7AA7C644-D2EB-84E7-AAA0-8C872755B20A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115"/>
                  </p:custDataLst>
                </p:nvPr>
              </p:nvSpPr>
              <p:spPr bwMode="auto">
                <a:xfrm flipH="1">
                  <a:off x="2988" y="51"/>
                  <a:ext cx="0" cy="11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grpSp>
              <p:nvGrpSpPr>
                <p:cNvPr id="125" name="组合 19558">
                  <a:extLst>
                    <a:ext uri="{FF2B5EF4-FFF2-40B4-BE49-F238E27FC236}">
                      <a16:creationId xmlns:a16="http://schemas.microsoft.com/office/drawing/2014/main" id="{24CB6832-B7A4-82A3-165F-671A9C0C21D5}"/>
                    </a:ext>
                  </a:extLst>
                </p:cNvPr>
                <p:cNvGrpSpPr/>
                <p:nvPr>
                  <p:custDataLst>
                    <p:tags r:id="rId116"/>
                  </p:custDataLst>
                </p:nvPr>
              </p:nvGrpSpPr>
              <p:grpSpPr>
                <a:xfrm>
                  <a:off x="2988" y="51"/>
                  <a:ext cx="145" cy="118"/>
                  <a:chOff x="0" y="0"/>
                  <a:chExt cx="145" cy="118"/>
                </a:xfrm>
              </p:grpSpPr>
              <p:sp>
                <p:nvSpPr>
                  <p:cNvPr id="146" name="Line 231">
                    <a:extLst>
                      <a:ext uri="{FF2B5EF4-FFF2-40B4-BE49-F238E27FC236}">
                        <a16:creationId xmlns:a16="http://schemas.microsoft.com/office/drawing/2014/main" id="{E0C33CFC-E2DC-4AED-87D7-B1EE990EF858}"/>
                      </a:ext>
                    </a:extLst>
                  </p:cNvPr>
                  <p:cNvSpPr>
                    <a:spLocks noChangeShapeType="1"/>
                  </p:cNvSpPr>
                  <p:nvPr>
                    <p:custDataLst>
                      <p:tags r:id="rId137"/>
                    </p:custDataLst>
                  </p:nvPr>
                </p:nvSpPr>
                <p:spPr bwMode="auto">
                  <a:xfrm flipH="1">
                    <a:off x="0" y="0"/>
                    <a:ext cx="0" cy="118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zh-CN" altLang="en-US">
                      <a:solidFill>
                        <a:srgbClr val="000000"/>
                      </a:solidFill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7" name="Line 232">
                    <a:extLst>
                      <a:ext uri="{FF2B5EF4-FFF2-40B4-BE49-F238E27FC236}">
                        <a16:creationId xmlns:a16="http://schemas.microsoft.com/office/drawing/2014/main" id="{57BAC223-F618-322C-C984-005FD6E850D7}"/>
                      </a:ext>
                    </a:extLst>
                  </p:cNvPr>
                  <p:cNvSpPr>
                    <a:spLocks noChangeShapeType="1"/>
                  </p:cNvSpPr>
                  <p:nvPr>
                    <p:custDataLst>
                      <p:tags r:id="rId138"/>
                    </p:custDataLst>
                  </p:nvPr>
                </p:nvSpPr>
                <p:spPr bwMode="auto">
                  <a:xfrm flipH="1">
                    <a:off x="36" y="0"/>
                    <a:ext cx="0" cy="68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zh-CN" altLang="en-US">
                      <a:solidFill>
                        <a:srgbClr val="000000"/>
                      </a:solidFill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8" name="Line 233">
                    <a:extLst>
                      <a:ext uri="{FF2B5EF4-FFF2-40B4-BE49-F238E27FC236}">
                        <a16:creationId xmlns:a16="http://schemas.microsoft.com/office/drawing/2014/main" id="{DC26A31C-5061-9536-71BE-E88AFEBD1B9F}"/>
                      </a:ext>
                    </a:extLst>
                  </p:cNvPr>
                  <p:cNvSpPr>
                    <a:spLocks noChangeShapeType="1"/>
                  </p:cNvSpPr>
                  <p:nvPr>
                    <p:custDataLst>
                      <p:tags r:id="rId139"/>
                    </p:custDataLst>
                  </p:nvPr>
                </p:nvSpPr>
                <p:spPr bwMode="auto">
                  <a:xfrm flipH="1">
                    <a:off x="72" y="0"/>
                    <a:ext cx="0" cy="68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zh-CN" altLang="en-US">
                      <a:solidFill>
                        <a:srgbClr val="000000"/>
                      </a:solidFill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9" name="Line 234">
                    <a:extLst>
                      <a:ext uri="{FF2B5EF4-FFF2-40B4-BE49-F238E27FC236}">
                        <a16:creationId xmlns:a16="http://schemas.microsoft.com/office/drawing/2014/main" id="{87375A27-E01D-90A7-E1AA-D286C565C3FD}"/>
                      </a:ext>
                    </a:extLst>
                  </p:cNvPr>
                  <p:cNvSpPr>
                    <a:spLocks noChangeShapeType="1"/>
                  </p:cNvSpPr>
                  <p:nvPr>
                    <p:custDataLst>
                      <p:tags r:id="rId140"/>
                    </p:custDataLst>
                  </p:nvPr>
                </p:nvSpPr>
                <p:spPr bwMode="auto">
                  <a:xfrm flipH="1">
                    <a:off x="109" y="0"/>
                    <a:ext cx="0" cy="68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zh-CN" altLang="en-US">
                      <a:solidFill>
                        <a:srgbClr val="000000"/>
                      </a:solidFill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50" name="Line 235">
                    <a:extLst>
                      <a:ext uri="{FF2B5EF4-FFF2-40B4-BE49-F238E27FC236}">
                        <a16:creationId xmlns:a16="http://schemas.microsoft.com/office/drawing/2014/main" id="{98BC4C85-9FD0-AAA7-8BDE-435B7FAD2AA5}"/>
                      </a:ext>
                    </a:extLst>
                  </p:cNvPr>
                  <p:cNvSpPr>
                    <a:spLocks noChangeShapeType="1"/>
                  </p:cNvSpPr>
                  <p:nvPr>
                    <p:custDataLst>
                      <p:tags r:id="rId141"/>
                    </p:custDataLst>
                  </p:nvPr>
                </p:nvSpPr>
                <p:spPr bwMode="auto">
                  <a:xfrm flipH="1">
                    <a:off x="145" y="0"/>
                    <a:ext cx="0" cy="68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zh-CN" altLang="en-US">
                      <a:solidFill>
                        <a:srgbClr val="000000"/>
                      </a:solidFill>
                      <a:ea typeface="微软雅黑" panose="020B0503020204020204" pitchFamily="34" charset="-122"/>
                    </a:endParaRPr>
                  </a:p>
                </p:txBody>
              </p:sp>
            </p:grpSp>
            <p:sp>
              <p:nvSpPr>
                <p:cNvPr id="126" name="Line 236">
                  <a:extLst>
                    <a:ext uri="{FF2B5EF4-FFF2-40B4-BE49-F238E27FC236}">
                      <a16:creationId xmlns:a16="http://schemas.microsoft.com/office/drawing/2014/main" id="{CE63C172-40DC-710E-8708-88ACAB458BF9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117"/>
                  </p:custDataLst>
                </p:nvPr>
              </p:nvSpPr>
              <p:spPr bwMode="auto">
                <a:xfrm flipH="1">
                  <a:off x="3169" y="51"/>
                  <a:ext cx="0" cy="11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7" name="Line 237">
                  <a:extLst>
                    <a:ext uri="{FF2B5EF4-FFF2-40B4-BE49-F238E27FC236}">
                      <a16:creationId xmlns:a16="http://schemas.microsoft.com/office/drawing/2014/main" id="{753DB71B-27BB-B805-179B-38BCA6C311FF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118"/>
                  </p:custDataLst>
                </p:nvPr>
              </p:nvSpPr>
              <p:spPr bwMode="auto">
                <a:xfrm flipH="1">
                  <a:off x="3167" y="51"/>
                  <a:ext cx="0" cy="11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8" name="Line 238">
                  <a:extLst>
                    <a:ext uri="{FF2B5EF4-FFF2-40B4-BE49-F238E27FC236}">
                      <a16:creationId xmlns:a16="http://schemas.microsoft.com/office/drawing/2014/main" id="{7B385EF1-39E3-A609-BAAF-C7002B15CFEC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119"/>
                  </p:custDataLst>
                </p:nvPr>
              </p:nvSpPr>
              <p:spPr bwMode="auto">
                <a:xfrm flipH="1">
                  <a:off x="3203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9" name="Line 239">
                  <a:extLst>
                    <a:ext uri="{FF2B5EF4-FFF2-40B4-BE49-F238E27FC236}">
                      <a16:creationId xmlns:a16="http://schemas.microsoft.com/office/drawing/2014/main" id="{64479FBE-61D2-2658-FE97-13029A9C7DBA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120"/>
                  </p:custDataLst>
                </p:nvPr>
              </p:nvSpPr>
              <p:spPr bwMode="auto">
                <a:xfrm flipH="1">
                  <a:off x="3239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0" name="Line 240">
                  <a:extLst>
                    <a:ext uri="{FF2B5EF4-FFF2-40B4-BE49-F238E27FC236}">
                      <a16:creationId xmlns:a16="http://schemas.microsoft.com/office/drawing/2014/main" id="{1026E834-AE2C-F0AB-FB0D-E8B902BACBBB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121"/>
                  </p:custDataLst>
                </p:nvPr>
              </p:nvSpPr>
              <p:spPr bwMode="auto">
                <a:xfrm flipH="1">
                  <a:off x="3276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1" name="Line 241">
                  <a:extLst>
                    <a:ext uri="{FF2B5EF4-FFF2-40B4-BE49-F238E27FC236}">
                      <a16:creationId xmlns:a16="http://schemas.microsoft.com/office/drawing/2014/main" id="{F1B19203-D455-8211-4D4E-317B097F9B79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122"/>
                  </p:custDataLst>
                </p:nvPr>
              </p:nvSpPr>
              <p:spPr bwMode="auto">
                <a:xfrm flipH="1">
                  <a:off x="3312" y="51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grpSp>
              <p:nvGrpSpPr>
                <p:cNvPr id="132" name="组合 19570">
                  <a:extLst>
                    <a:ext uri="{FF2B5EF4-FFF2-40B4-BE49-F238E27FC236}">
                      <a16:creationId xmlns:a16="http://schemas.microsoft.com/office/drawing/2014/main" id="{ADF7A476-70E1-16CF-1600-437035230800}"/>
                    </a:ext>
                  </a:extLst>
                </p:cNvPr>
                <p:cNvGrpSpPr/>
                <p:nvPr>
                  <p:custDataLst>
                    <p:tags r:id="rId123"/>
                  </p:custDataLst>
                </p:nvPr>
              </p:nvGrpSpPr>
              <p:grpSpPr>
                <a:xfrm>
                  <a:off x="3348" y="51"/>
                  <a:ext cx="145" cy="118"/>
                  <a:chOff x="0" y="0"/>
                  <a:chExt cx="145" cy="118"/>
                </a:xfrm>
              </p:grpSpPr>
              <p:sp>
                <p:nvSpPr>
                  <p:cNvPr id="141" name="Line 243">
                    <a:extLst>
                      <a:ext uri="{FF2B5EF4-FFF2-40B4-BE49-F238E27FC236}">
                        <a16:creationId xmlns:a16="http://schemas.microsoft.com/office/drawing/2014/main" id="{169C6D08-5AB1-322B-68AF-773B697B3949}"/>
                      </a:ext>
                    </a:extLst>
                  </p:cNvPr>
                  <p:cNvSpPr>
                    <a:spLocks noChangeShapeType="1"/>
                  </p:cNvSpPr>
                  <p:nvPr>
                    <p:custDataLst>
                      <p:tags r:id="rId132"/>
                    </p:custDataLst>
                  </p:nvPr>
                </p:nvSpPr>
                <p:spPr bwMode="auto">
                  <a:xfrm flipH="1">
                    <a:off x="0" y="0"/>
                    <a:ext cx="0" cy="118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zh-CN" altLang="en-US">
                      <a:solidFill>
                        <a:srgbClr val="000000"/>
                      </a:solidFill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2" name="Line 244">
                    <a:extLst>
                      <a:ext uri="{FF2B5EF4-FFF2-40B4-BE49-F238E27FC236}">
                        <a16:creationId xmlns:a16="http://schemas.microsoft.com/office/drawing/2014/main" id="{458C6CAF-B870-F4AC-24A6-D6922E7A3B1D}"/>
                      </a:ext>
                    </a:extLst>
                  </p:cNvPr>
                  <p:cNvSpPr>
                    <a:spLocks noChangeShapeType="1"/>
                  </p:cNvSpPr>
                  <p:nvPr>
                    <p:custDataLst>
                      <p:tags r:id="rId133"/>
                    </p:custDataLst>
                  </p:nvPr>
                </p:nvSpPr>
                <p:spPr bwMode="auto">
                  <a:xfrm flipH="1">
                    <a:off x="36" y="0"/>
                    <a:ext cx="0" cy="68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zh-CN" altLang="en-US">
                      <a:solidFill>
                        <a:srgbClr val="000000"/>
                      </a:solidFill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3" name="Line 245">
                    <a:extLst>
                      <a:ext uri="{FF2B5EF4-FFF2-40B4-BE49-F238E27FC236}">
                        <a16:creationId xmlns:a16="http://schemas.microsoft.com/office/drawing/2014/main" id="{EC8E05D2-DE5F-8C57-8B1F-E0A689AB421C}"/>
                      </a:ext>
                    </a:extLst>
                  </p:cNvPr>
                  <p:cNvSpPr>
                    <a:spLocks noChangeShapeType="1"/>
                  </p:cNvSpPr>
                  <p:nvPr>
                    <p:custDataLst>
                      <p:tags r:id="rId134"/>
                    </p:custDataLst>
                  </p:nvPr>
                </p:nvSpPr>
                <p:spPr bwMode="auto">
                  <a:xfrm flipH="1">
                    <a:off x="72" y="0"/>
                    <a:ext cx="0" cy="68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zh-CN" altLang="en-US">
                      <a:solidFill>
                        <a:srgbClr val="000000"/>
                      </a:solidFill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4" name="Line 246">
                    <a:extLst>
                      <a:ext uri="{FF2B5EF4-FFF2-40B4-BE49-F238E27FC236}">
                        <a16:creationId xmlns:a16="http://schemas.microsoft.com/office/drawing/2014/main" id="{6FD3D247-ED0C-EBA5-01C7-F62CA2F2F0F1}"/>
                      </a:ext>
                    </a:extLst>
                  </p:cNvPr>
                  <p:cNvSpPr>
                    <a:spLocks noChangeShapeType="1"/>
                  </p:cNvSpPr>
                  <p:nvPr>
                    <p:custDataLst>
                      <p:tags r:id="rId135"/>
                    </p:custDataLst>
                  </p:nvPr>
                </p:nvSpPr>
                <p:spPr bwMode="auto">
                  <a:xfrm flipH="1">
                    <a:off x="109" y="0"/>
                    <a:ext cx="0" cy="68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zh-CN" altLang="en-US">
                      <a:solidFill>
                        <a:srgbClr val="000000"/>
                      </a:solidFill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5" name="Line 247">
                    <a:extLst>
                      <a:ext uri="{FF2B5EF4-FFF2-40B4-BE49-F238E27FC236}">
                        <a16:creationId xmlns:a16="http://schemas.microsoft.com/office/drawing/2014/main" id="{E2CD33DC-C688-1FE4-05F8-5BB86823C4E9}"/>
                      </a:ext>
                    </a:extLst>
                  </p:cNvPr>
                  <p:cNvSpPr>
                    <a:spLocks noChangeShapeType="1"/>
                  </p:cNvSpPr>
                  <p:nvPr>
                    <p:custDataLst>
                      <p:tags r:id="rId136"/>
                    </p:custDataLst>
                  </p:nvPr>
                </p:nvSpPr>
                <p:spPr bwMode="auto">
                  <a:xfrm flipH="1">
                    <a:off x="145" y="0"/>
                    <a:ext cx="0" cy="68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zh-CN" altLang="en-US">
                      <a:solidFill>
                        <a:srgbClr val="000000"/>
                      </a:solidFill>
                      <a:ea typeface="微软雅黑" panose="020B0503020204020204" pitchFamily="34" charset="-122"/>
                    </a:endParaRPr>
                  </a:p>
                </p:txBody>
              </p:sp>
            </p:grpSp>
            <p:sp>
              <p:nvSpPr>
                <p:cNvPr id="133" name="Line 248">
                  <a:extLst>
                    <a:ext uri="{FF2B5EF4-FFF2-40B4-BE49-F238E27FC236}">
                      <a16:creationId xmlns:a16="http://schemas.microsoft.com/office/drawing/2014/main" id="{BEF103CA-F11B-C048-1C48-C45FFF6B4E32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124"/>
                  </p:custDataLst>
                </p:nvPr>
              </p:nvSpPr>
              <p:spPr bwMode="auto">
                <a:xfrm flipH="1">
                  <a:off x="3529" y="51"/>
                  <a:ext cx="0" cy="11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  <p:grpSp>
              <p:nvGrpSpPr>
                <p:cNvPr id="134" name="组合 19577">
                  <a:extLst>
                    <a:ext uri="{FF2B5EF4-FFF2-40B4-BE49-F238E27FC236}">
                      <a16:creationId xmlns:a16="http://schemas.microsoft.com/office/drawing/2014/main" id="{E2D0375F-788F-9BF9-17F5-91FD9BD96A9E}"/>
                    </a:ext>
                  </a:extLst>
                </p:cNvPr>
                <p:cNvGrpSpPr/>
                <p:nvPr>
                  <p:custDataLst>
                    <p:tags r:id="rId125"/>
                  </p:custDataLst>
                </p:nvPr>
              </p:nvGrpSpPr>
              <p:grpSpPr>
                <a:xfrm>
                  <a:off x="3528" y="51"/>
                  <a:ext cx="145" cy="118"/>
                  <a:chOff x="0" y="0"/>
                  <a:chExt cx="145" cy="118"/>
                </a:xfrm>
              </p:grpSpPr>
              <p:sp>
                <p:nvSpPr>
                  <p:cNvPr id="136" name="Line 250">
                    <a:extLst>
                      <a:ext uri="{FF2B5EF4-FFF2-40B4-BE49-F238E27FC236}">
                        <a16:creationId xmlns:a16="http://schemas.microsoft.com/office/drawing/2014/main" id="{89CDB083-713F-1C1F-2B5B-878FF5BA1E1C}"/>
                      </a:ext>
                    </a:extLst>
                  </p:cNvPr>
                  <p:cNvSpPr>
                    <a:spLocks noChangeShapeType="1"/>
                  </p:cNvSpPr>
                  <p:nvPr>
                    <p:custDataLst>
                      <p:tags r:id="rId127"/>
                    </p:custDataLst>
                  </p:nvPr>
                </p:nvSpPr>
                <p:spPr bwMode="auto">
                  <a:xfrm flipH="1">
                    <a:off x="0" y="0"/>
                    <a:ext cx="0" cy="118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zh-CN" altLang="en-US">
                      <a:solidFill>
                        <a:srgbClr val="000000"/>
                      </a:solidFill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7" name="Line 251">
                    <a:extLst>
                      <a:ext uri="{FF2B5EF4-FFF2-40B4-BE49-F238E27FC236}">
                        <a16:creationId xmlns:a16="http://schemas.microsoft.com/office/drawing/2014/main" id="{31AB0B76-1C06-3A5B-0046-C4A3436D0AA2}"/>
                      </a:ext>
                    </a:extLst>
                  </p:cNvPr>
                  <p:cNvSpPr>
                    <a:spLocks noChangeShapeType="1"/>
                  </p:cNvSpPr>
                  <p:nvPr>
                    <p:custDataLst>
                      <p:tags r:id="rId128"/>
                    </p:custDataLst>
                  </p:nvPr>
                </p:nvSpPr>
                <p:spPr bwMode="auto">
                  <a:xfrm flipH="1">
                    <a:off x="36" y="0"/>
                    <a:ext cx="0" cy="68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zh-CN" altLang="en-US">
                      <a:solidFill>
                        <a:srgbClr val="000000"/>
                      </a:solidFill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8" name="Line 252">
                    <a:extLst>
                      <a:ext uri="{FF2B5EF4-FFF2-40B4-BE49-F238E27FC236}">
                        <a16:creationId xmlns:a16="http://schemas.microsoft.com/office/drawing/2014/main" id="{9A5D30C4-AD38-9E25-90EB-B07D30E24253}"/>
                      </a:ext>
                    </a:extLst>
                  </p:cNvPr>
                  <p:cNvSpPr>
                    <a:spLocks noChangeShapeType="1"/>
                  </p:cNvSpPr>
                  <p:nvPr>
                    <p:custDataLst>
                      <p:tags r:id="rId129"/>
                    </p:custDataLst>
                  </p:nvPr>
                </p:nvSpPr>
                <p:spPr bwMode="auto">
                  <a:xfrm flipH="1">
                    <a:off x="72" y="0"/>
                    <a:ext cx="0" cy="68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zh-CN" altLang="en-US">
                      <a:solidFill>
                        <a:srgbClr val="000000"/>
                      </a:solidFill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9" name="Line 253">
                    <a:extLst>
                      <a:ext uri="{FF2B5EF4-FFF2-40B4-BE49-F238E27FC236}">
                        <a16:creationId xmlns:a16="http://schemas.microsoft.com/office/drawing/2014/main" id="{7F11E71B-D114-EA3F-52B8-A06C8AB16878}"/>
                      </a:ext>
                    </a:extLst>
                  </p:cNvPr>
                  <p:cNvSpPr>
                    <a:spLocks noChangeShapeType="1"/>
                  </p:cNvSpPr>
                  <p:nvPr>
                    <p:custDataLst>
                      <p:tags r:id="rId130"/>
                    </p:custDataLst>
                  </p:nvPr>
                </p:nvSpPr>
                <p:spPr bwMode="auto">
                  <a:xfrm flipH="1">
                    <a:off x="109" y="0"/>
                    <a:ext cx="0" cy="68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zh-CN" altLang="en-US">
                      <a:solidFill>
                        <a:srgbClr val="000000"/>
                      </a:solidFill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0" name="Line 254">
                    <a:extLst>
                      <a:ext uri="{FF2B5EF4-FFF2-40B4-BE49-F238E27FC236}">
                        <a16:creationId xmlns:a16="http://schemas.microsoft.com/office/drawing/2014/main" id="{151E9AE6-63EA-57F4-5F94-7E6D27A1AF4D}"/>
                      </a:ext>
                    </a:extLst>
                  </p:cNvPr>
                  <p:cNvSpPr>
                    <a:spLocks noChangeShapeType="1"/>
                  </p:cNvSpPr>
                  <p:nvPr>
                    <p:custDataLst>
                      <p:tags r:id="rId131"/>
                    </p:custDataLst>
                  </p:nvPr>
                </p:nvSpPr>
                <p:spPr bwMode="auto">
                  <a:xfrm flipH="1">
                    <a:off x="145" y="0"/>
                    <a:ext cx="0" cy="68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zh-CN" altLang="en-US">
                      <a:solidFill>
                        <a:srgbClr val="000000"/>
                      </a:solidFill>
                      <a:ea typeface="微软雅黑" panose="020B0503020204020204" pitchFamily="34" charset="-122"/>
                    </a:endParaRPr>
                  </a:p>
                </p:txBody>
              </p:sp>
            </p:grpSp>
            <p:sp>
              <p:nvSpPr>
                <p:cNvPr id="135" name="Line 255">
                  <a:extLst>
                    <a:ext uri="{FF2B5EF4-FFF2-40B4-BE49-F238E27FC236}">
                      <a16:creationId xmlns:a16="http://schemas.microsoft.com/office/drawing/2014/main" id="{D08FFD8F-9708-5C2C-C67E-AA57044F7493}"/>
                    </a:ext>
                  </a:extLst>
                </p:cNvPr>
                <p:cNvSpPr>
                  <a:spLocks noChangeShapeType="1"/>
                </p:cNvSpPr>
                <p:nvPr>
                  <p:custDataLst>
                    <p:tags r:id="rId126"/>
                  </p:custDataLst>
                </p:nvPr>
              </p:nvSpPr>
              <p:spPr bwMode="auto">
                <a:xfrm flipH="1">
                  <a:off x="3709" y="51"/>
                  <a:ext cx="0" cy="118"/>
                </a:xfrm>
                <a:prstGeom prst="line">
                  <a:avLst/>
                </a:prstGeom>
                <a:noFill/>
                <a:ln w="19050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5" name="组合 19584">
                <a:extLst>
                  <a:ext uri="{FF2B5EF4-FFF2-40B4-BE49-F238E27FC236}">
                    <a16:creationId xmlns:a16="http://schemas.microsoft.com/office/drawing/2014/main" id="{37A37EA1-8584-7256-69BF-883029BBC996}"/>
                  </a:ext>
                </a:extLst>
              </p:cNvPr>
              <p:cNvGrpSpPr/>
              <p:nvPr>
                <p:custDataLst>
                  <p:tags r:id="rId16"/>
                </p:custDataLst>
              </p:nvPr>
            </p:nvGrpSpPr>
            <p:grpSpPr>
              <a:xfrm>
                <a:off x="80" y="0"/>
                <a:ext cx="2538" cy="246"/>
                <a:chOff x="0" y="0"/>
                <a:chExt cx="3438" cy="498"/>
              </a:xfrm>
            </p:grpSpPr>
            <p:sp>
              <p:nvSpPr>
                <p:cNvPr id="26" name="Rectangle 257" descr="栎木">
                  <a:extLst>
                    <a:ext uri="{FF2B5EF4-FFF2-40B4-BE49-F238E27FC236}">
                      <a16:creationId xmlns:a16="http://schemas.microsoft.com/office/drawing/2014/main" id="{4687FC56-E1F2-3B1B-82DC-AAAB3779A2D9}"/>
                    </a:ext>
                  </a:extLst>
                </p:cNvPr>
                <p:cNvSpPr>
                  <a:spLocks noChangeArrowheads="1"/>
                </p:cNvSpPr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0" y="0"/>
                  <a:ext cx="2748" cy="492"/>
                </a:xfrm>
                <a:prstGeom prst="rect">
                  <a:avLst/>
                </a:prstGeom>
                <a:blipFill dpi="0" rotWithShape="1">
                  <a:blip r:embed="rId143"/>
                  <a:tile tx="0" ty="0" sx="100000" sy="100000" flip="none" algn="tl"/>
                </a:blipFill>
                <a:ln w="9525">
                  <a:solidFill>
                    <a:schemeClr val="tx1"/>
                  </a:solidFill>
                  <a:miter lim="800000"/>
                </a:ln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None/>
                    <a:defRPr/>
                  </a:pPr>
                  <a:endParaRPr lang="zh-CN" altLang="en-US" sz="1800" b="1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7" name="AutoShape 258" descr="栎木">
                  <a:extLst>
                    <a:ext uri="{FF2B5EF4-FFF2-40B4-BE49-F238E27FC236}">
                      <a16:creationId xmlns:a16="http://schemas.microsoft.com/office/drawing/2014/main" id="{A5C48A1A-9C8D-6FB3-A79A-F3694291EB63}"/>
                    </a:ext>
                  </a:extLst>
                </p:cNvPr>
                <p:cNvSpPr>
                  <a:spLocks noChangeArrowheads="1"/>
                </p:cNvSpPr>
                <p:nvPr>
                  <p:custDataLst>
                    <p:tags r:id="rId18"/>
                  </p:custDataLst>
                </p:nvPr>
              </p:nvSpPr>
              <p:spPr bwMode="auto">
                <a:xfrm rot="5400000">
                  <a:off x="2844" y="-96"/>
                  <a:ext cx="492" cy="696"/>
                </a:xfrm>
                <a:prstGeom prst="triangle">
                  <a:avLst>
                    <a:gd name="adj" fmla="val 50000"/>
                  </a:avLst>
                </a:prstGeom>
                <a:blipFill dpi="0" rotWithShape="1">
                  <a:blip r:embed="rId143">
                    <a:alphaModFix amt="40000"/>
                  </a:blip>
                  <a:tile tx="0" ty="0" sx="100000" sy="100000" flip="none" algn="tl"/>
                </a:blipFill>
                <a:ln w="9525">
                  <a:solidFill>
                    <a:schemeClr val="tx1"/>
                  </a:solidFill>
                  <a:miter lim="800000"/>
                </a:ln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None/>
                    <a:defRPr/>
                  </a:pPr>
                  <a:endParaRPr lang="zh-CN" altLang="en-US" sz="1800" b="1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18" name="Line 259">
              <a:extLst>
                <a:ext uri="{FF2B5EF4-FFF2-40B4-BE49-F238E27FC236}">
                  <a16:creationId xmlns:a16="http://schemas.microsoft.com/office/drawing/2014/main" id="{54123CF6-01F4-9D6E-5F4E-210D1DE7156B}"/>
                </a:ext>
              </a:extLst>
            </p:cNvPr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rot="-1610508" flipH="1" flipV="1">
              <a:off x="4735651" y="2075949"/>
              <a:ext cx="242887" cy="91757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9" name="Line 388">
              <a:extLst>
                <a:ext uri="{FF2B5EF4-FFF2-40B4-BE49-F238E27FC236}">
                  <a16:creationId xmlns:a16="http://schemas.microsoft.com/office/drawing/2014/main" id="{CD2968D1-BBB7-D202-6041-08CB2AA569E9}"/>
                </a:ext>
              </a:extLst>
            </p:cNvPr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rot="2757892" flipV="1">
              <a:off x="5084107" y="2087856"/>
              <a:ext cx="1587" cy="9525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  <a:ea typeface="微软雅黑" panose="020B0503020204020204" pitchFamily="34" charset="-122"/>
              </a:endParaRPr>
            </a:p>
          </p:txBody>
        </p:sp>
        <p:pic>
          <p:nvPicPr>
            <p:cNvPr id="20" name="Picture 391" descr="u=3185689198,3543603771&amp;fm=3&amp;gp=1">
              <a:extLst>
                <a:ext uri="{FF2B5EF4-FFF2-40B4-BE49-F238E27FC236}">
                  <a16:creationId xmlns:a16="http://schemas.microsoft.com/office/drawing/2014/main" id="{DBCD2998-D924-F872-BEA6-98DD240A0433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2238816">
              <a:off x="4653101" y="1053599"/>
              <a:ext cx="638175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Line 130">
              <a:extLst>
                <a:ext uri="{FF2B5EF4-FFF2-40B4-BE49-F238E27FC236}">
                  <a16:creationId xmlns:a16="http://schemas.microsoft.com/office/drawing/2014/main" id="{EB1BCCDD-2E21-F1DC-7BE6-C94B335F3189}"/>
                </a:ext>
              </a:extLst>
            </p:cNvPr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 flipV="1">
              <a:off x="4984888" y="1917199"/>
              <a:ext cx="0" cy="9525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  <a:ea typeface="微软雅黑" panose="020B0503020204020204" pitchFamily="34" charset="-122"/>
              </a:endParaRPr>
            </a:p>
          </p:txBody>
        </p:sp>
        <p:pic>
          <p:nvPicPr>
            <p:cNvPr id="22" name="Picture 392" descr="u=3185689198,3543603771&amp;fm=3&amp;gp=1">
              <a:extLst>
                <a:ext uri="{FF2B5EF4-FFF2-40B4-BE49-F238E27FC236}">
                  <a16:creationId xmlns:a16="http://schemas.microsoft.com/office/drawing/2014/main" id="{E6EB6E2D-05C6-9865-2309-372226347796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1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-1612912">
              <a:off x="5369063" y="1561599"/>
              <a:ext cx="647700" cy="63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393" descr="u=3185689198,3543603771&amp;fm=3&amp;gp=1">
              <a:extLst>
                <a:ext uri="{FF2B5EF4-FFF2-40B4-BE49-F238E27FC236}">
                  <a16:creationId xmlns:a16="http://schemas.microsoft.com/office/drawing/2014/main" id="{D38EEFF5-3395-EA60-DF1D-38779BB2034B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1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733515">
              <a:off x="3860938" y="1618749"/>
              <a:ext cx="650875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1" name="图片 150">
            <a:extLst>
              <a:ext uri="{FF2B5EF4-FFF2-40B4-BE49-F238E27FC236}">
                <a16:creationId xmlns:a16="http://schemas.microsoft.com/office/drawing/2014/main" id="{1CB9B664-9E20-208E-9505-68FCBA9B246B}"/>
              </a:ext>
            </a:extLst>
          </p:cNvPr>
          <p:cNvPicPr/>
          <p:nvPr>
            <p:custDataLst>
              <p:tags r:id="rId2"/>
            </p:custDataLst>
          </p:nvPr>
        </p:nvPicPr>
        <p:blipFill>
          <a:blip r:embed="rId147"/>
          <a:stretch>
            <a:fillRect/>
          </a:stretch>
        </p:blipFill>
        <p:spPr>
          <a:xfrm>
            <a:off x="5146957" y="3574053"/>
            <a:ext cx="321091" cy="291396"/>
          </a:xfrm>
          <a:prstGeom prst="rect">
            <a:avLst/>
          </a:prstGeom>
        </p:spPr>
      </p:pic>
      <p:pic>
        <p:nvPicPr>
          <p:cNvPr id="152" name="图片 151">
            <a:extLst>
              <a:ext uri="{FF2B5EF4-FFF2-40B4-BE49-F238E27FC236}">
                <a16:creationId xmlns:a16="http://schemas.microsoft.com/office/drawing/2014/main" id="{E6D293C2-D574-A723-9327-A446E522ABE4}"/>
              </a:ext>
            </a:extLst>
          </p:cNvPr>
          <p:cNvPicPr/>
          <p:nvPr>
            <p:custDataLst>
              <p:tags r:id="rId3"/>
            </p:custDataLst>
          </p:nvPr>
        </p:nvPicPr>
        <p:blipFill>
          <a:blip r:embed="rId147"/>
          <a:stretch>
            <a:fillRect/>
          </a:stretch>
        </p:blipFill>
        <p:spPr>
          <a:xfrm>
            <a:off x="7967529" y="3616857"/>
            <a:ext cx="321091" cy="291396"/>
          </a:xfrm>
          <a:prstGeom prst="rect">
            <a:avLst/>
          </a:prstGeom>
        </p:spPr>
      </p:pic>
      <p:pic>
        <p:nvPicPr>
          <p:cNvPr id="153" name="图片 152">
            <a:extLst>
              <a:ext uri="{FF2B5EF4-FFF2-40B4-BE49-F238E27FC236}">
                <a16:creationId xmlns:a16="http://schemas.microsoft.com/office/drawing/2014/main" id="{BDCD5F9C-93D0-E5A8-47CF-DFC00066B9F6}"/>
              </a:ext>
            </a:extLst>
          </p:cNvPr>
          <p:cNvPicPr/>
          <p:nvPr>
            <p:custDataLst>
              <p:tags r:id="rId4"/>
            </p:custDataLst>
          </p:nvPr>
        </p:nvPicPr>
        <p:blipFill>
          <a:blip r:embed="rId148"/>
          <a:stretch>
            <a:fillRect/>
          </a:stretch>
        </p:blipFill>
        <p:spPr>
          <a:xfrm>
            <a:off x="6889226" y="2643480"/>
            <a:ext cx="491392" cy="361318"/>
          </a:xfrm>
          <a:prstGeom prst="rect">
            <a:avLst/>
          </a:prstGeom>
        </p:spPr>
      </p:pic>
      <p:sp>
        <p:nvSpPr>
          <p:cNvPr id="154" name="文本框 153">
            <a:extLst>
              <a:ext uri="{FF2B5EF4-FFF2-40B4-BE49-F238E27FC236}">
                <a16:creationId xmlns:a16="http://schemas.microsoft.com/office/drawing/2014/main" id="{1DD9DC0D-CBEB-A92A-C3FC-5A0C7DC020E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893024" y="1851169"/>
            <a:ext cx="4262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40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视线</a:t>
            </a:r>
            <a:r>
              <a:rPr lang="zh-CN" altLang="en-US" sz="4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正对</a:t>
            </a:r>
            <a:r>
              <a:rPr lang="zh-CN" altLang="en-US" sz="40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刻度线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9C92489-2C55-54DD-6BED-81023D1898D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55605" y="917605"/>
            <a:ext cx="11259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3600" b="1">
                <a:solidFill>
                  <a:srgbClr val="0000FF"/>
                </a:solidFill>
                <a:latin typeface="宋体" panose="02010600030101010101" pitchFamily="2" charset="-122"/>
              </a:rPr>
              <a:t>错误</a:t>
            </a:r>
            <a:r>
              <a:rPr lang="zh-CN" altLang="en-US" sz="3600" b="1">
                <a:latin typeface="宋体" panose="02010600030101010101" pitchFamily="2" charset="-122"/>
              </a:rPr>
              <a:t>是由过失行为导致的，是可以避免的。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E6DE3AA1-D1C0-6F28-EC08-0DCCC1021557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55605" y="143781"/>
            <a:ext cx="120363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</a:rPr>
              <a:t>误差</a:t>
            </a:r>
            <a:r>
              <a:rPr lang="zh-CN" altLang="en-US" sz="3600" b="1">
                <a:solidFill>
                  <a:srgbClr val="000000"/>
                </a:solidFill>
                <a:latin typeface="宋体" panose="02010600030101010101" pitchFamily="2" charset="-122"/>
              </a:rPr>
              <a:t>是由多种原因导致的，</a:t>
            </a: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</a:rPr>
              <a:t>通常</a:t>
            </a:r>
            <a:r>
              <a:rPr lang="zh-CN" altLang="en-US" sz="3600" b="1">
                <a:solidFill>
                  <a:srgbClr val="000000"/>
                </a:solidFill>
                <a:latin typeface="宋体" panose="02010600030101010101" pitchFamily="2" charset="-122"/>
              </a:rPr>
              <a:t>是不能避免的，只能减小。</a:t>
            </a:r>
          </a:p>
        </p:txBody>
      </p:sp>
    </p:spTree>
    <p:extLst>
      <p:ext uri="{BB962C8B-B14F-4D97-AF65-F5344CB8AC3E}">
        <p14:creationId xmlns:p14="http://schemas.microsoft.com/office/powerpoint/2010/main" val="33355956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/>
      <p:bldP spid="152" grpId="0"/>
      <p:bldP spid="153" grpId="0"/>
      <p:bldP spid="15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7">
            <a:extLst>
              <a:ext uri="{FF2B5EF4-FFF2-40B4-BE49-F238E27FC236}">
                <a16:creationId xmlns:a16="http://schemas.microsoft.com/office/drawing/2014/main" id="{DF9EEF0D-B877-98B9-91C3-B7B05F17B235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13720" y="15936"/>
            <a:ext cx="536456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小结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9273E2-482C-A16E-A6AE-2546303CA16C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40405" y="953725"/>
            <a:ext cx="22952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1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85B54D1B-BBD9-5CC5-44DF-7D507F806144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48611" y="2303875"/>
            <a:ext cx="22952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2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D12DE2CF-F12D-2453-89FC-27683FD643E1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19528" y="3654025"/>
            <a:ext cx="22952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3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D513C482-4F33-BB32-52EF-C0584B948CF3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50697" y="1031599"/>
            <a:ext cx="9252677" cy="646331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zh-CN" altLang="en-US" sz="3600" b="1">
                <a:solidFill>
                  <a:srgbClr val="000000"/>
                </a:solidFill>
                <a:latin typeface="宋体"/>
                <a:ea typeface="宋体"/>
              </a:rPr>
              <a:t>长度的读数：测量值 </a:t>
            </a:r>
            <a:r>
              <a:rPr lang="en-US" altLang="zh-CN" sz="3600" b="1">
                <a:solidFill>
                  <a:srgbClr val="000000"/>
                </a:solidFill>
                <a:latin typeface="宋体"/>
                <a:ea typeface="宋体"/>
              </a:rPr>
              <a:t>= </a:t>
            </a:r>
            <a:r>
              <a:rPr lang="zh-CN" altLang="en-US" sz="3600" b="1">
                <a:solidFill>
                  <a:srgbClr val="0000FF"/>
                </a:solidFill>
                <a:latin typeface="宋体"/>
                <a:ea typeface="宋体"/>
              </a:rPr>
              <a:t>可靠值 </a:t>
            </a:r>
            <a:r>
              <a:rPr lang="en-US" altLang="zh-CN" sz="3600" b="1">
                <a:solidFill>
                  <a:srgbClr val="000000"/>
                </a:solidFill>
                <a:latin typeface="宋体"/>
                <a:ea typeface="宋体"/>
              </a:rPr>
              <a:t>+ </a:t>
            </a:r>
            <a:r>
              <a:rPr lang="zh-CN" altLang="en-US" sz="3600" b="1">
                <a:solidFill>
                  <a:srgbClr val="FF0000"/>
                </a:solidFill>
                <a:latin typeface="宋体"/>
                <a:ea typeface="宋体"/>
              </a:rPr>
              <a:t>估读值</a:t>
            </a:r>
            <a:endParaRPr lang="en-US" altLang="zh-CN" sz="3600" b="1">
              <a:solidFill>
                <a:srgbClr val="FF0000"/>
              </a:solidFill>
              <a:latin typeface="宋体"/>
              <a:ea typeface="宋体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4D5A15F-5401-42B5-F145-827D52323253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685706" y="1867818"/>
            <a:ext cx="8505567" cy="1200329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分针在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前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半分钟时，秒针读数是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0~30s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分针在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后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半分钟时，秒针读数是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30~60s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22A6007-FE89-589C-5429-2DE77B2C9DE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82198" y="3525504"/>
            <a:ext cx="9827604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71256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89273E2-482C-A16E-A6AE-2546303CA16C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70509" y="33422"/>
            <a:ext cx="22952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4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98F33383-7346-F40E-3D19-22A94701A56C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90673" y="4689395"/>
            <a:ext cx="22952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5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7454FF4-3168-4ECA-2241-823CF88C4A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702422" y="-88338"/>
            <a:ext cx="6462320" cy="107298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E67474-3932-D747-02A3-699100C7D53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702422" y="616650"/>
            <a:ext cx="8151058" cy="118272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81B2502-2AE5-B742-1154-B48543BBA76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720992" y="2199533"/>
            <a:ext cx="6578154" cy="110347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5D866F5-AC46-E054-522D-861BE13CEC0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450757" y="4316444"/>
            <a:ext cx="5516980" cy="252894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4EA8A3DC-C911-4B5B-40F6-A6337A5A727F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095715" y="1510062"/>
            <a:ext cx="7084220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小数点向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右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移动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位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6F8CEC4-4347-860A-6FE0-9B5531C7D1FF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098668" y="3246605"/>
            <a:ext cx="7084220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小数点向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左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移动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位</a:t>
            </a:r>
          </a:p>
        </p:txBody>
      </p:sp>
    </p:spTree>
    <p:extLst>
      <p:ext uri="{BB962C8B-B14F-4D97-AF65-F5344CB8AC3E}">
        <p14:creationId xmlns:p14="http://schemas.microsoft.com/office/powerpoint/2010/main" val="4210147183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89273E2-482C-A16E-A6AE-2546303CA16C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70509" y="33422"/>
            <a:ext cx="22952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6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1D87E3E-63D2-2C21-6B02-C019ADC9C401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81358" y="150523"/>
            <a:ext cx="8029283" cy="584775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误差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测量值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真实值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的差异。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BB3D6088-8B42-E51B-A25D-5F5BD19D203A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81358" y="874455"/>
            <a:ext cx="630042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zh-CN" altLang="en-US" sz="4000" b="1">
                <a:solidFill>
                  <a:srgbClr val="0000FF"/>
                </a:solidFill>
                <a:latin typeface="宋体" panose="02010600030101010101" pitchFamily="2" charset="-122"/>
              </a:rPr>
              <a:t>减小误差</a:t>
            </a:r>
            <a:r>
              <a:rPr lang="zh-CN" altLang="en-US" sz="4000" b="1">
                <a:solidFill>
                  <a:srgbClr val="000000"/>
                </a:solidFill>
                <a:latin typeface="宋体" panose="02010600030101010101" pitchFamily="2" charset="-122"/>
              </a:rPr>
              <a:t>：</a:t>
            </a:r>
            <a:endParaRPr lang="en-US" altLang="zh-CN" sz="4000" b="1">
              <a:solidFill>
                <a:srgbClr val="000000"/>
              </a:solidFill>
              <a:latin typeface="宋体" panose="02010600030101010101" pitchFamily="2" charset="-122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en-US" altLang="zh-CN" sz="4000" b="1">
                <a:solidFill>
                  <a:srgbClr val="000000"/>
                </a:solidFill>
                <a:latin typeface="宋体" panose="02010600030101010101" pitchFamily="2" charset="-122"/>
              </a:rPr>
              <a:t>1</a:t>
            </a:r>
            <a:r>
              <a:rPr lang="zh-CN" altLang="en-US" sz="4000" b="1">
                <a:solidFill>
                  <a:srgbClr val="000000"/>
                </a:solidFill>
                <a:latin typeface="宋体" panose="02010600030101010101" pitchFamily="2" charset="-122"/>
              </a:rPr>
              <a:t>、多次测量取</a:t>
            </a:r>
            <a:r>
              <a:rPr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平均值</a:t>
            </a:r>
            <a:r>
              <a:rPr lang="zh-CN" altLang="en-US" sz="4000" b="1">
                <a:solidFill>
                  <a:srgbClr val="000000"/>
                </a:solidFill>
                <a:latin typeface="宋体" panose="02010600030101010101" pitchFamily="2" charset="-122"/>
              </a:rPr>
              <a:t>。</a:t>
            </a:r>
            <a:endParaRPr lang="en-US" altLang="zh-CN" sz="4000" b="1">
              <a:solidFill>
                <a:srgbClr val="000000"/>
              </a:solidFill>
              <a:latin typeface="宋体" panose="02010600030101010101" pitchFamily="2" charset="-122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en-US" altLang="zh-CN" sz="4000" b="1">
                <a:solidFill>
                  <a:srgbClr val="000000"/>
                </a:solidFill>
                <a:latin typeface="宋体" panose="02010600030101010101" pitchFamily="2" charset="-122"/>
              </a:rPr>
              <a:t>2</a:t>
            </a:r>
            <a:r>
              <a:rPr lang="zh-CN" altLang="en-US" sz="4000" b="1">
                <a:solidFill>
                  <a:srgbClr val="000000"/>
                </a:solidFill>
                <a:latin typeface="宋体" panose="02010600030101010101" pitchFamily="2" charset="-122"/>
              </a:rPr>
              <a:t>、使用精密的测量工具。</a:t>
            </a:r>
            <a:endParaRPr lang="en-US" altLang="zh-CN" sz="4000" b="1">
              <a:solidFill>
                <a:srgbClr val="000000"/>
              </a:solidFill>
              <a:latin typeface="宋体" panose="02010600030101010101" pitchFamily="2" charset="-122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en-US" altLang="zh-CN" sz="4000" b="1">
                <a:solidFill>
                  <a:srgbClr val="000000"/>
                </a:solidFill>
                <a:latin typeface="宋体" panose="02010600030101010101" pitchFamily="2" charset="-122"/>
              </a:rPr>
              <a:t>3</a:t>
            </a:r>
            <a:r>
              <a:rPr lang="zh-CN" altLang="en-US" sz="4000" b="1">
                <a:solidFill>
                  <a:srgbClr val="000000"/>
                </a:solidFill>
                <a:latin typeface="宋体" panose="02010600030101010101" pitchFamily="2" charset="-122"/>
              </a:rPr>
              <a:t>、改进测量方法。</a:t>
            </a:r>
          </a:p>
        </p:txBody>
      </p:sp>
    </p:spTree>
    <p:extLst>
      <p:ext uri="{BB962C8B-B14F-4D97-AF65-F5344CB8AC3E}">
        <p14:creationId xmlns:p14="http://schemas.microsoft.com/office/powerpoint/2010/main" val="395961949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DA41E151-03BB-CA6C-7BA9-CB69E22B8DE3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6"/>
          <a:stretch>
            <a:fillRect/>
          </a:stretch>
        </p:blipFill>
        <p:spPr bwMode="auto">
          <a:xfrm>
            <a:off x="3470139" y="0"/>
            <a:ext cx="8721678" cy="406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972DA46-E028-6E78-ABD4-4D4F13DE6FF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" y="323793"/>
            <a:ext cx="3470139" cy="319913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6DDD6EB8-0D11-E0E5-0AD1-560E886D43D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550697" y="3585735"/>
            <a:ext cx="11250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皮尺</a:t>
            </a:r>
          </a:p>
        </p:txBody>
      </p:sp>
    </p:spTree>
    <p:extLst>
      <p:ext uri="{BB962C8B-B14F-4D97-AF65-F5344CB8AC3E}">
        <p14:creationId xmlns:p14="http://schemas.microsoft.com/office/powerpoint/2010/main" val="275978512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1B324B-1176-F9E6-B291-BFA4656B0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948B712C-1CB5-F259-D266-2CDBE24C04AD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250702" y="728700"/>
            <a:ext cx="3690596" cy="1143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END</a:t>
            </a:r>
            <a:endParaRPr kumimoji="0" lang="zh-CN" altLang="en-US" sz="9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 Light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D7A40F36-C0FE-2447-28F5-4FFBDEACDEB5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35360" y="3269887"/>
            <a:ext cx="11856640" cy="245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、本系列课件允许在日常课堂上无限制使用，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也可以无偿分发传播。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、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禁止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贩卖等商业牟利行为，以及拿去参赛评比等。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426439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25E8A-CEF8-6582-655E-1B8ADE712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6235140-8A83-9DCA-631C-5ACFF5F331D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308429" y="0"/>
            <a:ext cx="7575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59187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FB1BC3-6413-04A8-2E52-92280F7B4E6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519751" y="0"/>
            <a:ext cx="91524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0328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FF488715-3C2F-51A8-29CB-0A779D6F210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" t="9597" r="3019" b="7869"/>
          <a:stretch>
            <a:fillRect/>
          </a:stretch>
        </p:blipFill>
        <p:spPr bwMode="auto">
          <a:xfrm>
            <a:off x="0" y="-18474"/>
            <a:ext cx="6922133" cy="3023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1F75E1F9-4B36-1676-8C0B-3BD63006D45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650636" y="3113979"/>
            <a:ext cx="6345424" cy="3738018"/>
            <a:chOff x="4572000" y="1593055"/>
            <a:chExt cx="4267200" cy="2534916"/>
          </a:xfrm>
          <a:noFill/>
        </p:grpSpPr>
        <p:pic>
          <p:nvPicPr>
            <p:cNvPr id="3" name="Picture 4" descr="20070216120527">
              <a:extLst>
                <a:ext uri="{FF2B5EF4-FFF2-40B4-BE49-F238E27FC236}">
                  <a16:creationId xmlns:a16="http://schemas.microsoft.com/office/drawing/2014/main" id="{F3F86924-79C8-C09A-2A90-98EDAEE5B4CE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0"/>
            <a:stretch>
              <a:fillRect/>
            </a:stretch>
          </p:blipFill>
          <p:spPr bwMode="auto">
            <a:xfrm>
              <a:off x="4572000" y="1593055"/>
              <a:ext cx="4267200" cy="1944688"/>
            </a:xfrm>
            <a:prstGeom prst="rect">
              <a:avLst/>
            </a:prstGeom>
            <a:grpFill/>
            <a:ln>
              <a:noFill/>
            </a:ln>
            <a:effectLst/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D5E2305-89D0-1E9E-C5B7-E0BE1C3A6C38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5149652" y="3697084"/>
              <a:ext cx="2579479" cy="430887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软雅黑"/>
                </a:rPr>
                <a:t>螺旋测微器</a:t>
              </a: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9B105AA2-ABEB-44BC-FFB9-00162CA2AE06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6922133" y="534"/>
            <a:ext cx="5348444" cy="3849118"/>
            <a:chOff x="7546692" y="1115582"/>
            <a:chExt cx="3766375" cy="2552813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D097043C-0E50-DF31-BFF5-8A214515C93F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46692" y="1115582"/>
              <a:ext cx="3711041" cy="2093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A2B5C9D6-CAB3-DB3C-1CCB-46F8D357988A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9024852" y="3270022"/>
              <a:ext cx="2288215" cy="39837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软雅黑"/>
                </a:rPr>
                <a:t>激光测距仪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23863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B92271E-BC91-1974-3C34-4C9618DD98D5}"/>
              </a:ext>
            </a:extLst>
          </p:cNvPr>
          <p:cNvPicPr/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92" y="2213919"/>
            <a:ext cx="10393216" cy="1644066"/>
          </a:xfrm>
          <a:prstGeom prst="rect">
            <a:avLst/>
          </a:prstGeom>
        </p:spPr>
      </p:pic>
      <p:grpSp>
        <p:nvGrpSpPr>
          <p:cNvPr id="8" name="组合 3">
            <a:extLst>
              <a:ext uri="{FF2B5EF4-FFF2-40B4-BE49-F238E27FC236}">
                <a16:creationId xmlns:a16="http://schemas.microsoft.com/office/drawing/2014/main" id="{1C3F4F8C-37A8-AF87-99A8-56DC80577ED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62792" y="1219628"/>
            <a:ext cx="8424862" cy="1129364"/>
            <a:chOff x="676" y="4877"/>
            <a:chExt cx="12859" cy="1333"/>
          </a:xfrm>
        </p:grpSpPr>
        <p:sp>
          <p:nvSpPr>
            <p:cNvPr id="9" name="Text Box 16">
              <a:extLst>
                <a:ext uri="{FF2B5EF4-FFF2-40B4-BE49-F238E27FC236}">
                  <a16:creationId xmlns:a16="http://schemas.microsoft.com/office/drawing/2014/main" id="{047BF900-CA87-1BF2-66B3-65494F032E1F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5510" y="4877"/>
              <a:ext cx="4770" cy="76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</a:rPr>
                <a:t>测量范围</a:t>
              </a:r>
            </a:p>
          </p:txBody>
        </p:sp>
        <p:sp>
          <p:nvSpPr>
            <p:cNvPr id="10" name="右大括号 9232">
              <a:extLst>
                <a:ext uri="{FF2B5EF4-FFF2-40B4-BE49-F238E27FC236}">
                  <a16:creationId xmlns:a16="http://schemas.microsoft.com/office/drawing/2014/main" id="{D0E497A3-9E9A-16D2-1298-C11A4F37ACDB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 rot="16200000">
              <a:off x="6815" y="-510"/>
              <a:ext cx="581" cy="12859"/>
            </a:xfrm>
            <a:prstGeom prst="rightBrace">
              <a:avLst>
                <a:gd name="adj1" fmla="val 57841"/>
                <a:gd name="adj2" fmla="val 50000"/>
              </a:avLst>
            </a:prstGeom>
            <a:noFill/>
            <a:ln w="19050" cap="flat" cmpd="sng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28F7464F-C08F-E362-7F39-3C48538565F1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201820" y="3223936"/>
            <a:ext cx="2726985" cy="1158056"/>
            <a:chOff x="120032" y="4048560"/>
            <a:chExt cx="2045239" cy="868543"/>
          </a:xfrm>
        </p:grpSpPr>
        <p:sp>
          <p:nvSpPr>
            <p:cNvPr id="12" name="Text Box 14">
              <a:extLst>
                <a:ext uri="{FF2B5EF4-FFF2-40B4-BE49-F238E27FC236}">
                  <a16:creationId xmlns:a16="http://schemas.microsoft.com/office/drawing/2014/main" id="{E790538F-8F12-64AB-1E7B-A1B77C149642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80490" y="4432354"/>
              <a:ext cx="1884781" cy="48474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宋体" panose="02010600030101010101" pitchFamily="2" charset="-122"/>
                </a:rPr>
                <a:t>零刻度线</a:t>
              </a:r>
            </a:p>
          </p:txBody>
        </p: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C2DED2EE-7193-6EC1-9EF8-A5512E05F35A}"/>
                </a:ext>
              </a:extLst>
            </p:cNvPr>
            <p:cNvCxnSpPr/>
            <p:nvPr>
              <p:custDataLst>
                <p:tags r:id="rId7"/>
              </p:custDataLst>
            </p:nvPr>
          </p:nvCxnSpPr>
          <p:spPr>
            <a:xfrm>
              <a:off x="120032" y="4048560"/>
              <a:ext cx="304933" cy="383794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14" name="Text Box 16">
            <a:extLst>
              <a:ext uri="{FF2B5EF4-FFF2-40B4-BE49-F238E27FC236}">
                <a16:creationId xmlns:a16="http://schemas.microsoft.com/office/drawing/2014/main" id="{A62BCC75-8199-94A0-F95C-43A6C56C12E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700907" y="470079"/>
            <a:ext cx="4860325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defTabSz="457200" eaLnBrk="1" fontAlgn="auto" hangingPunct="1">
              <a:defRPr/>
            </a:pPr>
            <a:r>
              <a: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</a:rPr>
              <a:t>分度值：</a:t>
            </a: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</a:rPr>
              <a:t>____cm</a:t>
            </a:r>
            <a:endParaRPr kumimoji="0" lang="zh-CN" altLang="en-US" sz="3600" b="1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" name="Text Box 16">
            <a:extLst>
              <a:ext uri="{FF2B5EF4-FFF2-40B4-BE49-F238E27FC236}">
                <a16:creationId xmlns:a16="http://schemas.microsoft.com/office/drawing/2014/main" id="{B0A3BB7B-6BEA-122B-C99A-1055816BE93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701235" y="433555"/>
            <a:ext cx="1058685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0.1</a:t>
            </a:r>
            <a:endParaRPr kumimoji="0" lang="zh-CN" altLang="en-US" sz="36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41752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25EA668-4BC4-780F-67E0-CCC33AFA67D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29"/>
          <a:stretch>
            <a:fillRect/>
          </a:stretch>
        </p:blipFill>
        <p:spPr>
          <a:xfrm>
            <a:off x="-1" y="3203985"/>
            <a:ext cx="12192001" cy="2804949"/>
          </a:xfrm>
          <a:prstGeom prst="rect">
            <a:avLst/>
          </a:prstGeom>
        </p:spPr>
      </p:pic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BF7327BD-9328-9114-AA1E-731D7D876482}"/>
              </a:ext>
            </a:extLst>
          </p:cNvPr>
          <p:cNvCxnSpPr/>
          <p:nvPr>
            <p:custDataLst>
              <p:tags r:id="rId2"/>
            </p:custDataLst>
          </p:nvPr>
        </p:nvCxnSpPr>
        <p:spPr>
          <a:xfrm flipH="1">
            <a:off x="418094" y="5211749"/>
            <a:ext cx="0" cy="1247215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72C36A56-D60F-F879-8C91-94B3FBE52BDF}"/>
              </a:ext>
            </a:extLst>
          </p:cNvPr>
          <p:cNvCxnSpPr/>
          <p:nvPr>
            <p:custDataLst>
              <p:tags r:id="rId3"/>
            </p:custDataLst>
          </p:nvPr>
        </p:nvCxnSpPr>
        <p:spPr>
          <a:xfrm flipH="1">
            <a:off x="8083627" y="5183934"/>
            <a:ext cx="0" cy="1529083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885E4D79-D595-DBE7-3737-CF9C382E45D7}"/>
              </a:ext>
            </a:extLst>
          </p:cNvPr>
          <p:cNvCxnSpPr/>
          <p:nvPr>
            <p:custDataLst>
              <p:tags r:id="rId4"/>
            </p:custDataLst>
          </p:nvPr>
        </p:nvCxnSpPr>
        <p:spPr>
          <a:xfrm>
            <a:off x="421374" y="6143943"/>
            <a:ext cx="7662253" cy="0"/>
          </a:xfrm>
          <a:prstGeom prst="straightConnector1">
            <a:avLst/>
          </a:prstGeom>
          <a:ln w="5715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5">
            <a:extLst>
              <a:ext uri="{FF2B5EF4-FFF2-40B4-BE49-F238E27FC236}">
                <a16:creationId xmlns:a16="http://schemas.microsoft.com/office/drawing/2014/main" id="{C4967493-1C25-0FD1-8F03-9582F9A11B44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530829" y="6066686"/>
            <a:ext cx="15744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zh-CN" altLang="en-US" sz="3600" b="1">
                <a:solidFill>
                  <a:srgbClr val="0000FF"/>
                </a:solidFill>
                <a:latin typeface="宋体"/>
                <a:ea typeface="宋体"/>
              </a:rPr>
              <a:t>可靠值</a:t>
            </a:r>
            <a:endParaRPr lang="en-US" altLang="zh-CN" sz="3600" b="1">
              <a:solidFill>
                <a:srgbClr val="FF0000"/>
              </a:solidFill>
              <a:latin typeface="宋体"/>
              <a:ea typeface="宋体"/>
            </a:endParaRP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id="{D76B57AE-D16B-6BCC-AA69-01060D0578F7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469662" y="96631"/>
            <a:ext cx="9252677" cy="646331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zh-CN" altLang="en-US" sz="3600" b="1">
                <a:solidFill>
                  <a:srgbClr val="000000"/>
                </a:solidFill>
                <a:latin typeface="宋体"/>
                <a:ea typeface="宋体"/>
              </a:rPr>
              <a:t>长度的读数：测量值 </a:t>
            </a:r>
            <a:r>
              <a:rPr lang="en-US" altLang="zh-CN" sz="3600" b="1">
                <a:solidFill>
                  <a:srgbClr val="000000"/>
                </a:solidFill>
                <a:latin typeface="宋体"/>
                <a:ea typeface="宋体"/>
              </a:rPr>
              <a:t>= </a:t>
            </a:r>
            <a:r>
              <a:rPr lang="zh-CN" altLang="en-US" sz="3600" b="1">
                <a:solidFill>
                  <a:srgbClr val="0000FF"/>
                </a:solidFill>
                <a:latin typeface="宋体"/>
                <a:ea typeface="宋体"/>
              </a:rPr>
              <a:t>可靠值 </a:t>
            </a:r>
            <a:r>
              <a:rPr lang="en-US" altLang="zh-CN" sz="3600" b="1">
                <a:solidFill>
                  <a:srgbClr val="000000"/>
                </a:solidFill>
                <a:latin typeface="宋体"/>
                <a:ea typeface="宋体"/>
              </a:rPr>
              <a:t>+ </a:t>
            </a:r>
            <a:r>
              <a:rPr lang="zh-CN" altLang="en-US" sz="3600" b="1">
                <a:solidFill>
                  <a:srgbClr val="FF0000"/>
                </a:solidFill>
                <a:latin typeface="宋体"/>
                <a:ea typeface="宋体"/>
              </a:rPr>
              <a:t>估读值</a:t>
            </a:r>
            <a:endParaRPr lang="en-US" altLang="zh-CN" sz="3600" b="1">
              <a:solidFill>
                <a:srgbClr val="FF0000"/>
              </a:solidFill>
              <a:latin typeface="宋体"/>
              <a:ea typeface="宋体"/>
            </a:endParaRPr>
          </a:p>
        </p:txBody>
      </p:sp>
      <p:sp>
        <p:nvSpPr>
          <p:cNvPr id="23" name="Text Box 5">
            <a:extLst>
              <a:ext uri="{FF2B5EF4-FFF2-40B4-BE49-F238E27FC236}">
                <a16:creationId xmlns:a16="http://schemas.microsoft.com/office/drawing/2014/main" id="{A9EAB162-0C36-CB8E-C9CD-F39332EB2D49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390041" y="1493641"/>
            <a:ext cx="39554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zh-CN" altLang="en-US" sz="3600" b="1">
                <a:solidFill>
                  <a:srgbClr val="000000"/>
                </a:solidFill>
                <a:latin typeface="宋体"/>
                <a:ea typeface="宋体"/>
              </a:rPr>
              <a:t>测量值：</a:t>
            </a:r>
            <a:r>
              <a:rPr lang="en-US" altLang="zh-CN" sz="3600" b="1">
                <a:solidFill>
                  <a:srgbClr val="000000"/>
                </a:solidFill>
                <a:latin typeface="宋体"/>
                <a:ea typeface="宋体"/>
              </a:rPr>
              <a:t>_____cm</a:t>
            </a:r>
            <a:endParaRPr lang="en-US" altLang="zh-CN" sz="3600" b="1">
              <a:solidFill>
                <a:srgbClr val="FF0000"/>
              </a:solidFill>
              <a:latin typeface="宋体"/>
              <a:ea typeface="宋体"/>
            </a:endParaRPr>
          </a:p>
        </p:txBody>
      </p:sp>
      <p:sp>
        <p:nvSpPr>
          <p:cNvPr id="26" name="Text Box 5">
            <a:extLst>
              <a:ext uri="{FF2B5EF4-FFF2-40B4-BE49-F238E27FC236}">
                <a16:creationId xmlns:a16="http://schemas.microsoft.com/office/drawing/2014/main" id="{BE18B7D7-2405-9976-CE66-741F7339C41D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470214" y="2467648"/>
            <a:ext cx="17753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zh-CN" altLang="en-US" sz="3600" b="1">
                <a:solidFill>
                  <a:srgbClr val="FF0000"/>
                </a:solidFill>
                <a:latin typeface="宋体"/>
                <a:ea typeface="宋体"/>
              </a:rPr>
              <a:t>估读值</a:t>
            </a:r>
            <a:endParaRPr lang="en-US" altLang="zh-CN" sz="3600" b="1">
              <a:solidFill>
                <a:srgbClr val="FF0000"/>
              </a:solidFill>
              <a:latin typeface="宋体"/>
              <a:ea typeface="宋体"/>
            </a:endParaRPr>
          </a:p>
        </p:txBody>
      </p: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E8259753-F360-D056-21AC-9A4F7B691DC3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 flipH="1" flipV="1">
            <a:off x="6330153" y="2111328"/>
            <a:ext cx="315021" cy="4623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Box 5">
            <a:extLst>
              <a:ext uri="{FF2B5EF4-FFF2-40B4-BE49-F238E27FC236}">
                <a16:creationId xmlns:a16="http://schemas.microsoft.com/office/drawing/2014/main" id="{706BC10F-5F39-F2BA-0263-13667225E8D8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386295" y="793179"/>
            <a:ext cx="37782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zh-CN" altLang="en-US" sz="3600" b="1">
                <a:solidFill>
                  <a:srgbClr val="FF0000"/>
                </a:solidFill>
                <a:latin typeface="宋体"/>
                <a:ea typeface="宋体"/>
              </a:rPr>
              <a:t>分度值</a:t>
            </a:r>
            <a:r>
              <a:rPr lang="zh-CN" altLang="en-US" sz="3600" b="1">
                <a:solidFill>
                  <a:srgbClr val="000000"/>
                </a:solidFill>
                <a:latin typeface="宋体"/>
                <a:ea typeface="宋体"/>
              </a:rPr>
              <a:t>：</a:t>
            </a:r>
            <a:r>
              <a:rPr lang="en-US" altLang="zh-CN" sz="3600" b="1">
                <a:solidFill>
                  <a:srgbClr val="000000"/>
                </a:solidFill>
                <a:latin typeface="宋体"/>
                <a:ea typeface="宋体"/>
              </a:rPr>
              <a:t>_____cm</a:t>
            </a:r>
            <a:endParaRPr lang="en-US" altLang="zh-CN" sz="3600" b="1">
              <a:solidFill>
                <a:srgbClr val="0000FF"/>
              </a:solidFill>
              <a:latin typeface="宋体"/>
              <a:ea typeface="宋体"/>
            </a:endParaRPr>
          </a:p>
        </p:txBody>
      </p:sp>
      <p:sp>
        <p:nvSpPr>
          <p:cNvPr id="8192" name="Text Box 5">
            <a:extLst>
              <a:ext uri="{FF2B5EF4-FFF2-40B4-BE49-F238E27FC236}">
                <a16:creationId xmlns:a16="http://schemas.microsoft.com/office/drawing/2014/main" id="{8A369199-A8A2-7767-E744-DB64E19CDCF3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019915" y="1462998"/>
            <a:ext cx="30378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zh-CN" altLang="en-US" sz="3600" b="1">
                <a:solidFill>
                  <a:srgbClr val="000000"/>
                </a:solidFill>
                <a:latin typeface="宋体"/>
                <a:ea typeface="宋体"/>
              </a:rPr>
              <a:t>（</a:t>
            </a:r>
            <a:r>
              <a:rPr lang="en-US" altLang="zh-CN" sz="3600" b="1">
                <a:solidFill>
                  <a:srgbClr val="000000"/>
                </a:solidFill>
                <a:latin typeface="宋体"/>
                <a:ea typeface="宋体"/>
              </a:rPr>
              <a:t>__</a:t>
            </a:r>
            <a:r>
              <a:rPr lang="zh-CN" altLang="en-US" sz="3600" b="1">
                <a:solidFill>
                  <a:srgbClr val="000000"/>
                </a:solidFill>
                <a:latin typeface="宋体"/>
                <a:ea typeface="宋体"/>
              </a:rPr>
              <a:t>位小数）</a:t>
            </a:r>
            <a:endParaRPr lang="en-US" altLang="zh-CN" sz="3600" b="1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8E83CF59-B1BB-0E22-E7C7-EDA27CD0B3FD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102299" y="1456776"/>
            <a:ext cx="4380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zh-CN" sz="3600" b="1">
                <a:solidFill>
                  <a:srgbClr val="FF0000"/>
                </a:solidFill>
                <a:latin typeface="宋体"/>
                <a:ea typeface="宋体"/>
              </a:rPr>
              <a:t>3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F0E9816A-A76C-2E58-D7D1-94426CA115F4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144786" y="2467648"/>
            <a:ext cx="17753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zh-CN" altLang="en-US" sz="3600" b="1">
                <a:solidFill>
                  <a:srgbClr val="0000FF"/>
                </a:solidFill>
                <a:latin typeface="宋体"/>
                <a:ea typeface="宋体"/>
              </a:rPr>
              <a:t>可靠值</a:t>
            </a:r>
            <a:endParaRPr lang="en-US" altLang="zh-CN" sz="3600" b="1">
              <a:solidFill>
                <a:srgbClr val="0000FF"/>
              </a:solidFill>
              <a:latin typeface="宋体"/>
              <a:ea typeface="宋体"/>
            </a:endParaRP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290B926A-C49B-53EC-9ACF-23DA80AD8B0E}"/>
              </a:ext>
            </a:extLst>
          </p:cNvPr>
          <p:cNvCxnSpPr/>
          <p:nvPr>
            <p:custDataLst>
              <p:tags r:id="rId14"/>
            </p:custDataLst>
          </p:nvPr>
        </p:nvCxnSpPr>
        <p:spPr>
          <a:xfrm flipV="1">
            <a:off x="5755033" y="2111328"/>
            <a:ext cx="240387" cy="462385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>
            <a:extLst>
              <a:ext uri="{FF2B5EF4-FFF2-40B4-BE49-F238E27FC236}">
                <a16:creationId xmlns:a16="http://schemas.microsoft.com/office/drawing/2014/main" id="{F3EFC6A5-624B-1F34-B05B-D381E80D447B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365419" y="783661"/>
            <a:ext cx="11250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zh-CN" sz="3600" b="1">
                <a:solidFill>
                  <a:srgbClr val="0000FF"/>
                </a:solidFill>
                <a:latin typeface="宋体"/>
                <a:ea typeface="宋体"/>
              </a:rPr>
              <a:t>0.1</a:t>
            </a:r>
            <a:endParaRPr lang="en-US" altLang="zh-CN" sz="3600" b="1">
              <a:latin typeface="宋体"/>
              <a:ea typeface="宋体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08F00CE6-B798-4270-A416-CD4E6FD6CD22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359576" y="1456626"/>
            <a:ext cx="9443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zh-CN" sz="3600" b="1">
                <a:solidFill>
                  <a:srgbClr val="0000FF"/>
                </a:solidFill>
                <a:latin typeface="宋体"/>
                <a:ea typeface="宋体"/>
              </a:rPr>
              <a:t>2.9</a:t>
            </a:r>
            <a:endParaRPr lang="en-US" altLang="zh-CN" sz="3600" b="1">
              <a:latin typeface="宋体"/>
              <a:ea typeface="宋体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9C8D437A-6728-4096-F5B2-760AE27F5177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7599690" y="1469370"/>
            <a:ext cx="4380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zh-CN" sz="3600" b="1">
                <a:solidFill>
                  <a:srgbClr val="FF0000"/>
                </a:solidFill>
                <a:latin typeface="宋体"/>
                <a:ea typeface="宋体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32945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 animBg="1"/>
      <p:bldP spid="23" grpId="0"/>
      <p:bldP spid="26" grpId="0"/>
      <p:bldP spid="8192" grpId="0"/>
      <p:bldP spid="11" grpId="0"/>
      <p:bldP spid="5" grpId="0"/>
      <p:bldP spid="2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9459">
            <a:extLst>
              <a:ext uri="{FF2B5EF4-FFF2-40B4-BE49-F238E27FC236}">
                <a16:creationId xmlns:a16="http://schemas.microsoft.com/office/drawing/2014/main" id="{C8349444-332C-7A26-9364-6481010FA0DB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695072" y="3430628"/>
            <a:ext cx="4927492" cy="876480"/>
          </a:xfrm>
          <a:prstGeom prst="rect">
            <a:avLst/>
          </a:prstGeom>
          <a:blipFill dpi="0" rotWithShape="1">
            <a:blip r:embed="rId21"/>
            <a:tile tx="0" ty="0" sx="100000" sy="100000" flip="none" algn="tl"/>
          </a:blipFill>
          <a:ln w="31750">
            <a:solidFill>
              <a:schemeClr val="tx1"/>
            </a:solidFill>
            <a:miter lim="800000"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3600">
              <a:latin typeface="Arial" panose="020B0604020202020204" pitchFamily="34" charset="0"/>
            </a:endParaRP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C13A0E37-83FB-9897-9601-78FA91DE19D0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2"/>
          <a:srcRect r="46300"/>
          <a:stretch>
            <a:fillRect/>
          </a:stretch>
        </p:blipFill>
        <p:spPr bwMode="auto">
          <a:xfrm>
            <a:off x="1430426" y="4270870"/>
            <a:ext cx="10761574" cy="258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7F092A18-B7F6-F04A-2F1D-AA5D8ECF7C39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8288" y="3520366"/>
            <a:ext cx="37316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zh-CN" altLang="en-US" sz="3600" b="1">
                <a:solidFill>
                  <a:srgbClr val="FF0000"/>
                </a:solidFill>
                <a:latin typeface="宋体"/>
                <a:ea typeface="宋体"/>
              </a:rPr>
              <a:t>零刻度线</a:t>
            </a:r>
            <a:r>
              <a:rPr lang="zh-CN" altLang="en-US" sz="3600" b="1">
                <a:latin typeface="宋体"/>
                <a:ea typeface="宋体"/>
              </a:rPr>
              <a:t>磨损</a:t>
            </a:r>
            <a:endParaRPr lang="en-US" altLang="zh-CN" sz="3600" b="1">
              <a:latin typeface="宋体"/>
              <a:ea typeface="宋体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623F4646-77B4-5AF4-C5B0-B7A56F989378}"/>
              </a:ext>
            </a:extLst>
          </p:cNvPr>
          <p:cNvCxnSpPr/>
          <p:nvPr>
            <p:custDataLst>
              <p:tags r:id="rId4"/>
            </p:custDataLst>
          </p:nvPr>
        </p:nvCxnSpPr>
        <p:spPr>
          <a:xfrm flipH="1">
            <a:off x="4684666" y="6042952"/>
            <a:ext cx="0" cy="686876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D8A1C589-E6EB-5532-6859-53B943E2ED3A}"/>
              </a:ext>
            </a:extLst>
          </p:cNvPr>
          <p:cNvCxnSpPr/>
          <p:nvPr>
            <p:custDataLst>
              <p:tags r:id="rId5"/>
            </p:custDataLst>
          </p:nvPr>
        </p:nvCxnSpPr>
        <p:spPr>
          <a:xfrm flipH="1">
            <a:off x="9552685" y="5129694"/>
            <a:ext cx="0" cy="1685576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7A83EBA6-0864-F1C6-EC3C-8132409DAF8D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>
            <a:off x="4676934" y="6614281"/>
            <a:ext cx="4875751" cy="0"/>
          </a:xfrm>
          <a:prstGeom prst="straightConnector1">
            <a:avLst/>
          </a:prstGeom>
          <a:ln w="5715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5">
            <a:extLst>
              <a:ext uri="{FF2B5EF4-FFF2-40B4-BE49-F238E27FC236}">
                <a16:creationId xmlns:a16="http://schemas.microsoft.com/office/drawing/2014/main" id="{50CA0F17-EF06-B393-807A-7781D5BC0C7F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302417" y="5885130"/>
            <a:ext cx="15744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zh-CN" altLang="en-US" sz="3600" b="1">
                <a:solidFill>
                  <a:srgbClr val="0000FF"/>
                </a:solidFill>
                <a:latin typeface="宋体"/>
                <a:ea typeface="宋体"/>
              </a:rPr>
              <a:t>可靠值</a:t>
            </a:r>
            <a:endParaRPr lang="en-US" altLang="zh-CN" sz="3600" b="1">
              <a:solidFill>
                <a:srgbClr val="FF0000"/>
              </a:solidFill>
              <a:latin typeface="宋体"/>
              <a:ea typeface="宋体"/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FA4346E5-518E-9CC8-D87E-B39307431294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469662" y="96631"/>
            <a:ext cx="9252677" cy="646331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zh-CN" altLang="en-US" sz="3600" b="1">
                <a:solidFill>
                  <a:srgbClr val="000000"/>
                </a:solidFill>
                <a:latin typeface="宋体"/>
                <a:ea typeface="宋体"/>
              </a:rPr>
              <a:t>长度的读数：测量值 </a:t>
            </a:r>
            <a:r>
              <a:rPr lang="en-US" altLang="zh-CN" sz="3600" b="1">
                <a:solidFill>
                  <a:srgbClr val="000000"/>
                </a:solidFill>
                <a:latin typeface="宋体"/>
                <a:ea typeface="宋体"/>
              </a:rPr>
              <a:t>= </a:t>
            </a:r>
            <a:r>
              <a:rPr lang="zh-CN" altLang="en-US" sz="3600" b="1">
                <a:solidFill>
                  <a:srgbClr val="0000FF"/>
                </a:solidFill>
                <a:latin typeface="宋体"/>
                <a:ea typeface="宋体"/>
              </a:rPr>
              <a:t>可靠值 </a:t>
            </a:r>
            <a:r>
              <a:rPr lang="en-US" altLang="zh-CN" sz="3600" b="1">
                <a:solidFill>
                  <a:srgbClr val="000000"/>
                </a:solidFill>
                <a:latin typeface="宋体"/>
                <a:ea typeface="宋体"/>
              </a:rPr>
              <a:t>+ </a:t>
            </a:r>
            <a:r>
              <a:rPr lang="zh-CN" altLang="en-US" sz="3600" b="1">
                <a:solidFill>
                  <a:srgbClr val="FF0000"/>
                </a:solidFill>
                <a:latin typeface="宋体"/>
                <a:ea typeface="宋体"/>
              </a:rPr>
              <a:t>估读值</a:t>
            </a:r>
            <a:endParaRPr lang="en-US" altLang="zh-CN" sz="3600" b="1">
              <a:solidFill>
                <a:srgbClr val="FF0000"/>
              </a:solidFill>
              <a:latin typeface="宋体"/>
              <a:ea typeface="宋体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BDBE0FB3-151A-25CF-5676-4CDD4E5A135C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375851" y="1552760"/>
            <a:ext cx="39554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zh-CN" altLang="en-US" sz="3600" b="1">
                <a:solidFill>
                  <a:srgbClr val="000000"/>
                </a:solidFill>
                <a:latin typeface="宋体"/>
                <a:ea typeface="宋体"/>
              </a:rPr>
              <a:t>测量值：</a:t>
            </a:r>
            <a:r>
              <a:rPr lang="en-US" altLang="zh-CN" sz="3600" b="1">
                <a:solidFill>
                  <a:srgbClr val="000000"/>
                </a:solidFill>
                <a:latin typeface="宋体"/>
                <a:ea typeface="宋体"/>
              </a:rPr>
              <a:t>_____cm</a:t>
            </a:r>
            <a:endParaRPr lang="en-US" altLang="zh-CN" sz="3600" b="1">
              <a:solidFill>
                <a:srgbClr val="FF0000"/>
              </a:solidFill>
              <a:latin typeface="宋体"/>
              <a:ea typeface="宋体"/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5AFAB424-8789-2DBB-8A47-9022DAE4D316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456024" y="2526767"/>
            <a:ext cx="17753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zh-CN" altLang="en-US" sz="3600" b="1">
                <a:solidFill>
                  <a:srgbClr val="FF0000"/>
                </a:solidFill>
                <a:latin typeface="宋体"/>
                <a:ea typeface="宋体"/>
              </a:rPr>
              <a:t>估读值</a:t>
            </a:r>
            <a:endParaRPr lang="en-US" altLang="zh-CN" sz="3600" b="1">
              <a:solidFill>
                <a:srgbClr val="FF0000"/>
              </a:solidFill>
              <a:latin typeface="宋体"/>
              <a:ea typeface="宋体"/>
            </a:endParaRP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A9A525F1-6808-09B7-127D-1C717BDFF6C7}"/>
              </a:ext>
            </a:extLst>
          </p:cNvPr>
          <p:cNvCxnSpPr/>
          <p:nvPr>
            <p:custDataLst>
              <p:tags r:id="rId11"/>
            </p:custDataLst>
          </p:nvPr>
        </p:nvCxnSpPr>
        <p:spPr>
          <a:xfrm flipH="1" flipV="1">
            <a:off x="6315963" y="2170447"/>
            <a:ext cx="315021" cy="4623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5">
            <a:extLst>
              <a:ext uri="{FF2B5EF4-FFF2-40B4-BE49-F238E27FC236}">
                <a16:creationId xmlns:a16="http://schemas.microsoft.com/office/drawing/2014/main" id="{8B75D444-F22D-6EF1-A8F5-1CEF940A18A0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372105" y="852298"/>
            <a:ext cx="37782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zh-CN" altLang="en-US" sz="3600" b="1">
                <a:solidFill>
                  <a:srgbClr val="FF0000"/>
                </a:solidFill>
                <a:latin typeface="宋体"/>
                <a:ea typeface="宋体"/>
              </a:rPr>
              <a:t>分度值</a:t>
            </a:r>
            <a:r>
              <a:rPr lang="zh-CN" altLang="en-US" sz="3600" b="1">
                <a:solidFill>
                  <a:srgbClr val="000000"/>
                </a:solidFill>
                <a:latin typeface="宋体"/>
                <a:ea typeface="宋体"/>
              </a:rPr>
              <a:t>：</a:t>
            </a:r>
            <a:r>
              <a:rPr lang="en-US" altLang="zh-CN" sz="3600" b="1">
                <a:solidFill>
                  <a:srgbClr val="000000"/>
                </a:solidFill>
                <a:latin typeface="宋体"/>
                <a:ea typeface="宋体"/>
              </a:rPr>
              <a:t>_____cm</a:t>
            </a:r>
            <a:endParaRPr lang="en-US" altLang="zh-CN" sz="3600" b="1">
              <a:solidFill>
                <a:srgbClr val="0000FF"/>
              </a:solidFill>
              <a:latin typeface="宋体"/>
              <a:ea typeface="宋体"/>
            </a:endParaRPr>
          </a:p>
        </p:txBody>
      </p:sp>
      <p:sp>
        <p:nvSpPr>
          <p:cNvPr id="25" name="Text Box 5">
            <a:extLst>
              <a:ext uri="{FF2B5EF4-FFF2-40B4-BE49-F238E27FC236}">
                <a16:creationId xmlns:a16="http://schemas.microsoft.com/office/drawing/2014/main" id="{90FCC608-8CCE-40F8-A5A9-9C64A5199B82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088109" y="1515895"/>
            <a:ext cx="4380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zh-CN" sz="3600" b="1">
                <a:solidFill>
                  <a:srgbClr val="FF0000"/>
                </a:solidFill>
                <a:latin typeface="宋体"/>
                <a:ea typeface="宋体"/>
              </a:rPr>
              <a:t>4</a:t>
            </a:r>
          </a:p>
        </p:txBody>
      </p:sp>
      <p:sp>
        <p:nvSpPr>
          <p:cNvPr id="26" name="Text Box 5">
            <a:extLst>
              <a:ext uri="{FF2B5EF4-FFF2-40B4-BE49-F238E27FC236}">
                <a16:creationId xmlns:a16="http://schemas.microsoft.com/office/drawing/2014/main" id="{2DCC43DA-6A97-1A59-12F8-67C46802FFB7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130596" y="2526767"/>
            <a:ext cx="17753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zh-CN" altLang="en-US" sz="3600" b="1">
                <a:solidFill>
                  <a:srgbClr val="0000FF"/>
                </a:solidFill>
                <a:latin typeface="宋体"/>
                <a:ea typeface="宋体"/>
              </a:rPr>
              <a:t>可靠值</a:t>
            </a:r>
            <a:endParaRPr lang="en-US" altLang="zh-CN" sz="3600" b="1">
              <a:solidFill>
                <a:srgbClr val="0000FF"/>
              </a:solidFill>
              <a:latin typeface="宋体"/>
              <a:ea typeface="宋体"/>
            </a:endParaRPr>
          </a:p>
        </p:txBody>
      </p: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3296F7BD-6781-1B8E-637E-651E88650D14}"/>
              </a:ext>
            </a:extLst>
          </p:cNvPr>
          <p:cNvCxnSpPr/>
          <p:nvPr>
            <p:custDataLst>
              <p:tags r:id="rId15"/>
            </p:custDataLst>
          </p:nvPr>
        </p:nvCxnSpPr>
        <p:spPr>
          <a:xfrm flipV="1">
            <a:off x="5740843" y="2170447"/>
            <a:ext cx="240387" cy="462385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Box 5">
            <a:extLst>
              <a:ext uri="{FF2B5EF4-FFF2-40B4-BE49-F238E27FC236}">
                <a16:creationId xmlns:a16="http://schemas.microsoft.com/office/drawing/2014/main" id="{519F1961-B2BF-865B-C0EE-7A8BDCBBBAA2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351229" y="842780"/>
            <a:ext cx="11250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zh-CN" sz="3600" b="1">
                <a:solidFill>
                  <a:srgbClr val="0000FF"/>
                </a:solidFill>
                <a:latin typeface="宋体"/>
                <a:ea typeface="宋体"/>
              </a:rPr>
              <a:t>0.1</a:t>
            </a:r>
            <a:endParaRPr lang="en-US" altLang="zh-CN" sz="3600" b="1">
              <a:latin typeface="宋体"/>
              <a:ea typeface="宋体"/>
            </a:endParaRP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4E6D7618-A061-F0B8-32B3-BB3C875A056C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345386" y="1515745"/>
            <a:ext cx="9443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zh-CN" sz="3600" b="1">
                <a:solidFill>
                  <a:srgbClr val="0000FF"/>
                </a:solidFill>
                <a:latin typeface="宋体"/>
                <a:ea typeface="宋体"/>
              </a:rPr>
              <a:t>2.1</a:t>
            </a:r>
            <a:endParaRPr lang="en-US" altLang="zh-CN" sz="3600" b="1">
              <a:latin typeface="宋体"/>
              <a:ea typeface="宋体"/>
            </a:endParaRPr>
          </a:p>
        </p:txBody>
      </p:sp>
      <p:sp>
        <p:nvSpPr>
          <p:cNvPr id="30" name="Text Box 5">
            <a:extLst>
              <a:ext uri="{FF2B5EF4-FFF2-40B4-BE49-F238E27FC236}">
                <a16:creationId xmlns:a16="http://schemas.microsoft.com/office/drawing/2014/main" id="{2421C132-51D2-9FF4-23C1-1143ECA77679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6874221" y="1552760"/>
            <a:ext cx="30378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zh-CN" altLang="en-US" sz="3600" b="1">
                <a:solidFill>
                  <a:srgbClr val="000000"/>
                </a:solidFill>
                <a:latin typeface="宋体"/>
                <a:ea typeface="宋体"/>
              </a:rPr>
              <a:t>（</a:t>
            </a:r>
            <a:r>
              <a:rPr lang="en-US" altLang="zh-CN" sz="3600" b="1">
                <a:solidFill>
                  <a:srgbClr val="000000"/>
                </a:solidFill>
                <a:latin typeface="宋体"/>
                <a:ea typeface="宋体"/>
              </a:rPr>
              <a:t>__</a:t>
            </a:r>
            <a:r>
              <a:rPr lang="zh-CN" altLang="en-US" sz="3600" b="1">
                <a:solidFill>
                  <a:srgbClr val="000000"/>
                </a:solidFill>
                <a:latin typeface="宋体"/>
                <a:ea typeface="宋体"/>
              </a:rPr>
              <a:t>位小数）</a:t>
            </a:r>
            <a:endParaRPr lang="en-US" altLang="zh-CN" sz="3600" b="1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31" name="Text Box 5">
            <a:extLst>
              <a:ext uri="{FF2B5EF4-FFF2-40B4-BE49-F238E27FC236}">
                <a16:creationId xmlns:a16="http://schemas.microsoft.com/office/drawing/2014/main" id="{77F5958E-1476-AF51-7DF6-3193BB196A5B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7453996" y="1559132"/>
            <a:ext cx="4380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zh-CN" sz="3600" b="1">
                <a:solidFill>
                  <a:srgbClr val="FF0000"/>
                </a:solidFill>
                <a:latin typeface="宋体"/>
                <a:ea typeface="宋体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51227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25" grpId="0"/>
      <p:bldP spid="28" grpId="0"/>
      <p:bldP spid="29" grpId="0"/>
      <p:bldP spid="3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3E5677E-6351-6447-D1D3-55C43C48A9A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3878"/>
            <a:ext cx="12192000" cy="3008822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B5F8DC07-4500-7AB2-590C-A37F33AD38D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69662" y="96631"/>
            <a:ext cx="9252677" cy="646331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zh-CN" altLang="en-US" sz="3600" b="1">
                <a:solidFill>
                  <a:srgbClr val="000000"/>
                </a:solidFill>
                <a:latin typeface="宋体"/>
                <a:ea typeface="宋体"/>
              </a:rPr>
              <a:t>长度的读数：测量值 </a:t>
            </a:r>
            <a:r>
              <a:rPr lang="en-US" altLang="zh-CN" sz="3600" b="1">
                <a:solidFill>
                  <a:srgbClr val="000000"/>
                </a:solidFill>
                <a:latin typeface="宋体"/>
                <a:ea typeface="宋体"/>
              </a:rPr>
              <a:t>= </a:t>
            </a:r>
            <a:r>
              <a:rPr lang="zh-CN" altLang="en-US" sz="3600" b="1">
                <a:solidFill>
                  <a:srgbClr val="0000FF"/>
                </a:solidFill>
                <a:latin typeface="宋体"/>
                <a:ea typeface="宋体"/>
              </a:rPr>
              <a:t>可靠值 </a:t>
            </a:r>
            <a:r>
              <a:rPr lang="en-US" altLang="zh-CN" sz="3600" b="1">
                <a:solidFill>
                  <a:srgbClr val="000000"/>
                </a:solidFill>
                <a:latin typeface="宋体"/>
                <a:ea typeface="宋体"/>
              </a:rPr>
              <a:t>+ </a:t>
            </a:r>
            <a:r>
              <a:rPr lang="zh-CN" altLang="en-US" sz="3600" b="1">
                <a:solidFill>
                  <a:srgbClr val="FF0000"/>
                </a:solidFill>
                <a:latin typeface="宋体"/>
                <a:ea typeface="宋体"/>
              </a:rPr>
              <a:t>估读值</a:t>
            </a:r>
            <a:endParaRPr lang="en-US" altLang="zh-CN" sz="3600" b="1">
              <a:solidFill>
                <a:srgbClr val="FF0000"/>
              </a:solidFill>
              <a:latin typeface="宋体"/>
              <a:ea typeface="宋体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AA35C018-42E6-EA0C-0D69-EF900F96A1E4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375851" y="1561792"/>
            <a:ext cx="39554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zh-CN" altLang="en-US" sz="3600" b="1">
                <a:solidFill>
                  <a:srgbClr val="000000"/>
                </a:solidFill>
                <a:latin typeface="宋体"/>
                <a:ea typeface="宋体"/>
              </a:rPr>
              <a:t>测量值：</a:t>
            </a:r>
            <a:r>
              <a:rPr lang="en-US" altLang="zh-CN" sz="3600" b="1">
                <a:solidFill>
                  <a:srgbClr val="000000"/>
                </a:solidFill>
                <a:latin typeface="宋体"/>
                <a:ea typeface="宋体"/>
              </a:rPr>
              <a:t>_____cm</a:t>
            </a:r>
            <a:endParaRPr lang="en-US" altLang="zh-CN" sz="3600" b="1">
              <a:solidFill>
                <a:srgbClr val="FF0000"/>
              </a:solidFill>
              <a:latin typeface="宋体"/>
              <a:ea typeface="宋体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82D07402-0517-4DB5-E98B-F91E6772CCFA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456024" y="2535799"/>
            <a:ext cx="17753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zh-CN" altLang="en-US" sz="3600" b="1">
                <a:solidFill>
                  <a:srgbClr val="FF0000"/>
                </a:solidFill>
                <a:latin typeface="宋体"/>
                <a:ea typeface="宋体"/>
              </a:rPr>
              <a:t>估读值</a:t>
            </a:r>
            <a:endParaRPr lang="en-US" altLang="zh-CN" sz="3600" b="1">
              <a:solidFill>
                <a:srgbClr val="FF0000"/>
              </a:solidFill>
              <a:latin typeface="宋体"/>
              <a:ea typeface="宋体"/>
            </a:endParaRP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DB948C1C-09EE-1B07-6C5D-964213E81AA9}"/>
              </a:ext>
            </a:extLst>
          </p:cNvPr>
          <p:cNvCxnSpPr/>
          <p:nvPr>
            <p:custDataLst>
              <p:tags r:id="rId5"/>
            </p:custDataLst>
          </p:nvPr>
        </p:nvCxnSpPr>
        <p:spPr>
          <a:xfrm flipH="1" flipV="1">
            <a:off x="6315963" y="2179479"/>
            <a:ext cx="315021" cy="4623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5">
            <a:extLst>
              <a:ext uri="{FF2B5EF4-FFF2-40B4-BE49-F238E27FC236}">
                <a16:creationId xmlns:a16="http://schemas.microsoft.com/office/drawing/2014/main" id="{6F0DA428-8CED-9556-7A1C-2514D99874B5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372105" y="861330"/>
            <a:ext cx="37782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zh-CN" altLang="en-US" sz="3600" b="1">
                <a:solidFill>
                  <a:srgbClr val="FF0000"/>
                </a:solidFill>
                <a:latin typeface="宋体"/>
                <a:ea typeface="宋体"/>
              </a:rPr>
              <a:t>分度值</a:t>
            </a:r>
            <a:r>
              <a:rPr lang="zh-CN" altLang="en-US" sz="3600" b="1">
                <a:solidFill>
                  <a:srgbClr val="000000"/>
                </a:solidFill>
                <a:latin typeface="宋体"/>
                <a:ea typeface="宋体"/>
              </a:rPr>
              <a:t>：</a:t>
            </a:r>
            <a:r>
              <a:rPr lang="en-US" altLang="zh-CN" sz="3600" b="1">
                <a:solidFill>
                  <a:srgbClr val="000000"/>
                </a:solidFill>
                <a:latin typeface="宋体"/>
                <a:ea typeface="宋体"/>
              </a:rPr>
              <a:t>_____cm</a:t>
            </a:r>
            <a:endParaRPr lang="en-US" altLang="zh-CN" sz="3600" b="1">
              <a:solidFill>
                <a:srgbClr val="0000FF"/>
              </a:solidFill>
              <a:latin typeface="宋体"/>
              <a:ea typeface="宋体"/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128135F0-5A3E-8BDC-C171-ADC9E22C0D3C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088109" y="1524927"/>
            <a:ext cx="4380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zh-CN" sz="3600" b="1">
                <a:solidFill>
                  <a:srgbClr val="FF0000"/>
                </a:solidFill>
                <a:latin typeface="宋体"/>
                <a:ea typeface="宋体"/>
              </a:rPr>
              <a:t>0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4730CC1A-AE4F-A4ED-27E1-4121BAC1199F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130596" y="2535799"/>
            <a:ext cx="17753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zh-CN" altLang="en-US" sz="3600" b="1">
                <a:solidFill>
                  <a:srgbClr val="0000FF"/>
                </a:solidFill>
                <a:latin typeface="宋体"/>
                <a:ea typeface="宋体"/>
              </a:rPr>
              <a:t>可靠值</a:t>
            </a:r>
            <a:endParaRPr lang="en-US" altLang="zh-CN" sz="3600" b="1">
              <a:solidFill>
                <a:srgbClr val="0000FF"/>
              </a:solidFill>
              <a:latin typeface="宋体"/>
              <a:ea typeface="宋体"/>
            </a:endParaRP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5679F9FA-2853-49FB-3CA2-D46B60316470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 flipV="1">
            <a:off x="5740843" y="2179479"/>
            <a:ext cx="240387" cy="462385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5">
            <a:extLst>
              <a:ext uri="{FF2B5EF4-FFF2-40B4-BE49-F238E27FC236}">
                <a16:creationId xmlns:a16="http://schemas.microsoft.com/office/drawing/2014/main" id="{13F6FD2A-9253-4D04-2B8C-2AAD6055EFC1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351229" y="851812"/>
            <a:ext cx="11250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zh-CN" sz="3600" b="1">
                <a:solidFill>
                  <a:srgbClr val="0000FF"/>
                </a:solidFill>
                <a:latin typeface="宋体"/>
                <a:ea typeface="宋体"/>
              </a:rPr>
              <a:t>0.1</a:t>
            </a:r>
            <a:endParaRPr lang="en-US" altLang="zh-CN" sz="3600" b="1">
              <a:latin typeface="宋体"/>
              <a:ea typeface="宋体"/>
            </a:endParaRPr>
          </a:p>
        </p:txBody>
      </p:sp>
      <p:sp>
        <p:nvSpPr>
          <p:cNvPr id="23" name="Text Box 5">
            <a:extLst>
              <a:ext uri="{FF2B5EF4-FFF2-40B4-BE49-F238E27FC236}">
                <a16:creationId xmlns:a16="http://schemas.microsoft.com/office/drawing/2014/main" id="{69A9DC46-8C46-FE83-81B0-8E668F642FE4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345386" y="1524777"/>
            <a:ext cx="9443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zh-CN" sz="3600" b="1">
                <a:solidFill>
                  <a:srgbClr val="0000FF"/>
                </a:solidFill>
                <a:latin typeface="宋体"/>
                <a:ea typeface="宋体"/>
              </a:rPr>
              <a:t>2.8</a:t>
            </a:r>
            <a:endParaRPr lang="en-US" altLang="zh-CN" sz="3600" b="1">
              <a:latin typeface="宋体"/>
              <a:ea typeface="宋体"/>
            </a:endParaRPr>
          </a:p>
        </p:txBody>
      </p:sp>
      <p:sp>
        <p:nvSpPr>
          <p:cNvPr id="24" name="Text Box 5">
            <a:extLst>
              <a:ext uri="{FF2B5EF4-FFF2-40B4-BE49-F238E27FC236}">
                <a16:creationId xmlns:a16="http://schemas.microsoft.com/office/drawing/2014/main" id="{C0ED573F-3AAC-F607-47DC-08C7353A8C89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966327" y="1567387"/>
            <a:ext cx="30378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zh-CN" altLang="en-US" sz="3600" b="1">
                <a:solidFill>
                  <a:srgbClr val="000000"/>
                </a:solidFill>
                <a:latin typeface="宋体"/>
                <a:ea typeface="宋体"/>
              </a:rPr>
              <a:t>（</a:t>
            </a:r>
            <a:r>
              <a:rPr lang="en-US" altLang="zh-CN" sz="3600" b="1">
                <a:solidFill>
                  <a:srgbClr val="000000"/>
                </a:solidFill>
                <a:latin typeface="宋体"/>
                <a:ea typeface="宋体"/>
              </a:rPr>
              <a:t>__</a:t>
            </a:r>
            <a:r>
              <a:rPr lang="zh-CN" altLang="en-US" sz="3600" b="1">
                <a:solidFill>
                  <a:srgbClr val="000000"/>
                </a:solidFill>
                <a:latin typeface="宋体"/>
                <a:ea typeface="宋体"/>
              </a:rPr>
              <a:t>位小数）</a:t>
            </a:r>
            <a:endParaRPr lang="en-US" altLang="zh-CN" sz="3600" b="1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25" name="Text Box 5">
            <a:extLst>
              <a:ext uri="{FF2B5EF4-FFF2-40B4-BE49-F238E27FC236}">
                <a16:creationId xmlns:a16="http://schemas.microsoft.com/office/drawing/2014/main" id="{89939611-659E-E182-2724-F9C5B51B3C43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546102" y="1573759"/>
            <a:ext cx="4380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zh-CN" sz="3600" b="1">
                <a:solidFill>
                  <a:srgbClr val="FF0000"/>
                </a:solidFill>
                <a:latin typeface="宋体"/>
                <a:ea typeface="宋体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740434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/>
      <p:bldP spid="23" grpId="0"/>
      <p:bldP spid="24" grpId="0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ISLIDE.GUIDESSETTING" val="{&quot;Id&quot;:&quot;6cae2a73-01d8-4510-a8d1-9dbbc9a2fd16&quot;,&quot;Name&quot;:null,&quot;Kind&quot;:1,&quot;OldGuidesSetting&quot;:{&quot;HeaderHeight&quot;:0.0,&quot;FooterHeight&quot;:0.0,&quot;SideMargin&quot;:0.0,&quot;TopMargin&quot;:0.0,&quot;BottomMargin&quot;:0.0,&quot;IntervalMargin&quot;:0.0}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7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9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6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8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2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3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5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6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7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8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9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3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3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5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6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9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2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4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5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6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5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7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8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9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3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4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5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7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7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9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3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4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6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7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8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9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5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6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7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8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9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2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4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5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6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7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8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9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3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4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5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6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8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9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2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2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5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6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7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8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6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7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8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9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3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7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8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9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1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3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4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5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6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4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9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0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1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2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3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5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6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7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8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5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2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3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4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5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6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7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8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9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7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2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3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4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6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7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8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0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1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2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8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4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5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7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8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9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0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1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2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4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9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6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7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8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0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2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3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4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3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0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5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6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7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8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0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1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3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5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6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8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0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1"/>
  <p:tag name="KSO_WM_BEAUTIFY_FLAG" val="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2"/>
  <p:tag name="KSO_WM_BEAUTIFY_FLAG" val="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4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2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5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6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7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2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4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7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6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8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7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7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5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9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7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7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8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9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0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2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3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4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5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7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8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9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0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1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2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3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5"/>
  <p:tag name="KSO_WM_BEAUTIFY_FLAG" val="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6"/>
  <p:tag name="KSO_WM_BEAUTIFY_FLAG" val="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8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9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0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1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2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3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4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5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6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8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9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0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1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2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3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5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6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7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9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0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1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2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3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4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5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6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7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9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0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1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5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2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3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4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5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6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8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9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1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2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3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4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5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6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7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9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0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1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2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5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6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3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4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6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3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9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0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1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2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3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5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6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7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8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4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0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1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2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3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4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6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7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8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9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5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1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2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4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5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6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8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9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0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1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6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4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5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6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8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0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1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2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3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4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8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6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7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8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9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0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1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2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3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4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9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6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9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2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5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6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7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8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9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0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0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2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3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3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4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0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1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7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8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5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2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7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8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9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0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1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2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3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4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5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3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7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8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9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0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1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2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3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4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5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4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7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8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9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0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1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3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4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5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6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5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8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9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0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1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2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3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4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5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6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6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9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0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1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2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3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4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5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6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7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7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1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3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5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6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7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9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1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2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3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9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5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6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7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8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9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1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2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3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4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0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6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7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8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9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0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1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2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3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4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1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6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7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8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9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0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1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2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3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4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2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6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7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8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0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1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2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3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4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5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3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7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8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9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0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1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2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3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4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5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4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8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9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0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1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2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3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4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5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6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6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8"/>
</p:tagLst>
</file>

<file path=ppt/tags/tag561.xml><?xml version="1.0" encoding="utf-8"?>
<p:tagLst xmlns:p="http://schemas.openxmlformats.org/presentationml/2006/main">
  <p:tag name="AS_UNIQUEID" val="4038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9"/>
</p:tagLst>
</file>

<file path=ppt/tags/tag563.xml><?xml version="1.0" encoding="utf-8"?>
<p:tagLst xmlns:p="http://schemas.openxmlformats.org/presentationml/2006/main">
  <p:tag name="AS_UNIQUEID" val="4040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0"/>
</p:tagLst>
</file>

<file path=ppt/tags/tag565.xml><?xml version="1.0" encoding="utf-8"?>
<p:tagLst xmlns:p="http://schemas.openxmlformats.org/presentationml/2006/main">
  <p:tag name="AS_UNIQUEID" val="4042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1"/>
</p:tagLst>
</file>

<file path=ppt/tags/tag567.xml><?xml version="1.0" encoding="utf-8"?>
<p:tagLst xmlns:p="http://schemas.openxmlformats.org/presentationml/2006/main">
  <p:tag name="AS_UNIQUEID" val="4044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2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7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4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5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6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7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8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9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0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2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3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8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5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6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7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8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9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0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1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2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3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9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5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6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7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8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9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0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1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2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3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0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7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8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9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1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2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3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4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5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7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2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9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0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7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2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1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2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4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5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6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7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3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8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9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0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2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7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8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9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0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1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4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3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1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2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3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4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5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6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4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8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5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0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5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6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7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8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9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0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1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2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6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4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5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6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7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8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9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0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1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2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4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4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5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6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7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8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9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0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1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2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5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4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5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6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7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8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9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0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1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2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6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4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5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6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7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8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9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0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1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2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7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4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5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6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7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8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9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0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1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2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8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4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5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6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7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8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9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0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1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2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9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4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5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6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7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8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9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0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1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2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5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4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5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6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7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8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9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0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1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2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6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4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5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6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7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8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9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0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1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2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7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9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0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1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2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3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4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0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1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7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8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3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4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5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6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5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6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7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8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9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3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9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4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5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6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7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4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5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6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7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8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9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1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0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2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3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4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5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6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7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8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9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2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2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3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5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6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8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9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7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8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9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6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7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8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6"/>
</p:tagLst>
</file>

<file path=ppt/theme/theme1.xml><?xml version="1.0" encoding="utf-8"?>
<a:theme xmlns:a="http://schemas.openxmlformats.org/drawingml/2006/main" name="Office 2013 - 2022 主题">
  <a:themeElements>
    <a:clrScheme name="Office 2013 - 2022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3e46c1b-7bb4-4935-86bf-d75ba0baea0d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 2013 - 2022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2013 - 2022 主题">
  <a:themeElements>
    <a:clrScheme name="Office 2013 - 2022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3e46c1b-7bb4-4935-86bf-d75ba0baea0d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 2013 - 2022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3e46c1b-7bb4-4935-86bf-d75ba0baea0d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等线 Light" panose="020F0302020204030204"/>
        <a:ea typeface="等线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等线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1016</Words>
  <Application>Microsoft Office PowerPoint</Application>
  <PresentationFormat>宽屏</PresentationFormat>
  <Paragraphs>322</Paragraphs>
  <Slides>42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42</vt:i4>
      </vt:variant>
    </vt:vector>
  </HeadingPairs>
  <TitlesOfParts>
    <vt:vector size="58" baseType="lpstr">
      <vt:lpstr>方正隶书_GBK</vt:lpstr>
      <vt:lpstr>黑体</vt:lpstr>
      <vt:lpstr>楷体</vt:lpstr>
      <vt:lpstr>隶书</vt:lpstr>
      <vt:lpstr>宋体</vt:lpstr>
      <vt:lpstr>微软雅黑</vt:lpstr>
      <vt:lpstr>Arial</vt:lpstr>
      <vt:lpstr>Calibri</vt:lpstr>
      <vt:lpstr>Calibri Light</vt:lpstr>
      <vt:lpstr>Cambria Math</vt:lpstr>
      <vt:lpstr>Times New Roman</vt:lpstr>
      <vt:lpstr>Times New Roman Bold</vt:lpstr>
      <vt:lpstr>Office 2013 - 2022 主题</vt:lpstr>
      <vt:lpstr>1_Office 2013 - 2022 主题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cp:lastPrinted>2025-08-13T20:48:29Z</cp:lastPrinted>
  <dcterms:created xsi:type="dcterms:W3CDTF">2025-08-13T20:48:29Z</dcterms:created>
  <dcterms:modified xsi:type="dcterms:W3CDTF">2025-08-26T02:01:49Z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