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59" r:id="rId4"/>
    <p:sldId id="262" r:id="rId5"/>
    <p:sldId id="263" r:id="rId6"/>
    <p:sldId id="264" r:id="rId7"/>
    <p:sldId id="265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57" r:id="rId20"/>
    <p:sldId id="282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35" r:id="rId73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108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475" y="2785145"/>
            <a:ext cx="6023342" cy="11162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305" y="1977390"/>
            <a:ext cx="9342755" cy="2903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05" y="1912620"/>
            <a:ext cx="9418955" cy="3032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894715"/>
            <a:ext cx="9380855" cy="5067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65" y="1775460"/>
            <a:ext cx="9449435" cy="330708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285615" y="2354580"/>
            <a:ext cx="11042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423410" y="289433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956165" y="3969385"/>
            <a:ext cx="86423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407160" y="4520565"/>
            <a:ext cx="114046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  <p:bldP spid="4" grpId="0" bldLvl="0" animBg="1"/>
      <p:bldP spid="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847850" y="463550"/>
            <a:ext cx="8496935" cy="5956300"/>
            <a:chOff x="2909" y="845"/>
            <a:chExt cx="13381" cy="938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rcRect t="11047"/>
            <a:stretch>
              <a:fillRect/>
            </a:stretch>
          </p:blipFill>
          <p:spPr>
            <a:xfrm>
              <a:off x="2944" y="845"/>
              <a:ext cx="3216" cy="918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rcRect t="2072"/>
            <a:stretch>
              <a:fillRect/>
            </a:stretch>
          </p:blipFill>
          <p:spPr>
            <a:xfrm>
              <a:off x="2909" y="1763"/>
              <a:ext cx="13381" cy="8462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9230360" y="99822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411345" y="1653540"/>
            <a:ext cx="165354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812155" y="354139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2" grpId="0" bldLvl="0" animBg="1"/>
      <p:bldP spid="7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3565" y="2785110"/>
            <a:ext cx="5944235" cy="1287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45" y="2183130"/>
            <a:ext cx="11878310" cy="2491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80" y="1076325"/>
            <a:ext cx="11724640" cy="470535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1007725" y="293052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735" y="450215"/>
            <a:ext cx="4494530" cy="595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435" y="2080260"/>
            <a:ext cx="5738495" cy="2697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775" y="2804160"/>
            <a:ext cx="6393815" cy="1249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445" y="1089025"/>
            <a:ext cx="5578475" cy="467931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65" y="892810"/>
            <a:ext cx="11659870" cy="507238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982325" y="432054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" y="892175"/>
            <a:ext cx="11765280" cy="507365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969625" y="266827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25" y="2415540"/>
            <a:ext cx="11817350" cy="2026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" y="883285"/>
            <a:ext cx="11973560" cy="536067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1144885" y="515874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590"/>
          <a:stretch>
            <a:fillRect/>
          </a:stretch>
        </p:blipFill>
        <p:spPr>
          <a:xfrm>
            <a:off x="3922395" y="431800"/>
            <a:ext cx="4439285" cy="5993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775" y="860425"/>
            <a:ext cx="5631815" cy="5136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7875" y="1397635"/>
            <a:ext cx="5555615" cy="4062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825" y="1733550"/>
            <a:ext cx="5593715" cy="3390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75" y="439420"/>
            <a:ext cx="4895850" cy="5979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00025" y="1607820"/>
            <a:ext cx="11736070" cy="3642360"/>
            <a:chOff x="1228" y="2370"/>
            <a:chExt cx="28562" cy="606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28" y="4026"/>
              <a:ext cx="720" cy="274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48" y="2370"/>
              <a:ext cx="27842" cy="6061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6858000" y="1668145"/>
            <a:ext cx="727710" cy="4933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870065" y="2286000"/>
            <a:ext cx="1090295" cy="4933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961890" y="3471545"/>
            <a:ext cx="876935" cy="4933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272405" y="4646295"/>
            <a:ext cx="727710" cy="4933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972425" y="4646295"/>
            <a:ext cx="802005" cy="4933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" y="1905635"/>
            <a:ext cx="11891010" cy="304673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819765" y="3176905"/>
            <a:ext cx="75374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263640" y="378333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816340" y="3793490"/>
            <a:ext cx="186690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  <p:bldP spid="4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20" y="2164080"/>
            <a:ext cx="11897360" cy="252984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29895" y="4142740"/>
            <a:ext cx="65405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147820" y="4142740"/>
            <a:ext cx="144208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70" y="1582420"/>
            <a:ext cx="11681460" cy="369316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91490" y="411988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43705" y="4723130"/>
            <a:ext cx="49022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" y="1703705"/>
            <a:ext cx="11891010" cy="345059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944860" y="406971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60" y="2015490"/>
            <a:ext cx="11892280" cy="282702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982325" y="356933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661535" y="423100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35" y="1697990"/>
            <a:ext cx="11758930" cy="346202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532110" y="385699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20670" y="4482465"/>
            <a:ext cx="170370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" y="862330"/>
            <a:ext cx="11899900" cy="513334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697605" y="2380615"/>
            <a:ext cx="92900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356850" y="409384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775" y="1047115"/>
            <a:ext cx="5631815" cy="4763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855" y="2819400"/>
            <a:ext cx="8161655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65" y="1047115"/>
            <a:ext cx="9449435" cy="476313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792970" y="404495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52730" y="2035810"/>
            <a:ext cx="11677650" cy="2498090"/>
            <a:chOff x="1228" y="3125"/>
            <a:chExt cx="25994" cy="412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28" y="4026"/>
              <a:ext cx="720" cy="274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48" y="3125"/>
              <a:ext cx="25274" cy="4128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7565390" y="2047875"/>
            <a:ext cx="4194810" cy="4933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985895" y="3105785"/>
            <a:ext cx="1264920" cy="4933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445" y="1081405"/>
            <a:ext cx="9388475" cy="46945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792970" y="290576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485" y="1642110"/>
            <a:ext cx="9510395" cy="357378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830435" y="406971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814705"/>
            <a:ext cx="9380855" cy="52279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792970" y="266827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09700" y="1290320"/>
            <a:ext cx="9372600" cy="4130040"/>
            <a:chOff x="2219" y="3090"/>
            <a:chExt cx="14760" cy="650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19" y="3090"/>
              <a:ext cx="14761" cy="462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20" y="7710"/>
              <a:ext cx="11185" cy="1884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9805670" y="359473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146810" y="725170"/>
            <a:ext cx="10813415" cy="5783580"/>
            <a:chOff x="2262" y="979"/>
            <a:chExt cx="17029" cy="9108"/>
          </a:xfrm>
        </p:grpSpPr>
        <p:grpSp>
          <p:nvGrpSpPr>
            <p:cNvPr id="5" name="组合 4"/>
            <p:cNvGrpSpPr/>
            <p:nvPr/>
          </p:nvGrpSpPr>
          <p:grpSpPr>
            <a:xfrm>
              <a:off x="2262" y="979"/>
              <a:ext cx="14676" cy="9108"/>
              <a:chOff x="2261" y="799"/>
              <a:chExt cx="14676" cy="9108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61" y="799"/>
                <a:ext cx="14677" cy="4608"/>
              </a:xfrm>
              <a:prstGeom prst="rect">
                <a:avLst/>
              </a:prstGeom>
            </p:spPr>
          </p:pic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94" y="5407"/>
                <a:ext cx="13489" cy="4500"/>
              </a:xfrm>
              <a:prstGeom prst="rect">
                <a:avLst/>
              </a:prstGeom>
            </p:spPr>
          </p:pic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939" y="4818"/>
              <a:ext cx="2352" cy="708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11024235" y="315658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515" y="1619250"/>
            <a:ext cx="9030335" cy="3619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05" y="1634490"/>
            <a:ext cx="9418955" cy="3589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415" y="700405"/>
            <a:ext cx="7582535" cy="5456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755" y="666115"/>
            <a:ext cx="8999855" cy="552513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480185" y="588010"/>
            <a:ext cx="9427845" cy="13569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480185" y="1945005"/>
            <a:ext cx="9591040" cy="6680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318895" y="2467610"/>
            <a:ext cx="9827895" cy="37236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  <p:bldP spid="4" grpId="0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74775" y="502285"/>
            <a:ext cx="9441815" cy="5882005"/>
            <a:chOff x="2165" y="937"/>
            <a:chExt cx="14869" cy="926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t="11530"/>
            <a:stretch>
              <a:fillRect/>
            </a:stretch>
          </p:blipFill>
          <p:spPr>
            <a:xfrm>
              <a:off x="2165" y="1706"/>
              <a:ext cx="14869" cy="849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rcRect t="18882"/>
            <a:stretch>
              <a:fillRect/>
            </a:stretch>
          </p:blipFill>
          <p:spPr>
            <a:xfrm>
              <a:off x="2396" y="937"/>
              <a:ext cx="9001" cy="76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93370" y="667385"/>
            <a:ext cx="11582400" cy="5741035"/>
            <a:chOff x="1228" y="644"/>
            <a:chExt cx="27784" cy="1039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28" y="4026"/>
              <a:ext cx="720" cy="274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48" y="3456"/>
              <a:ext cx="660" cy="3888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06" y="644"/>
              <a:ext cx="26306" cy="10393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2383155" y="289369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306955" y="375793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523105" y="289369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436110" y="375793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663690" y="289623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511925" y="3710305"/>
            <a:ext cx="377825" cy="2349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511925" y="405384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8679180" y="2957830"/>
            <a:ext cx="377825" cy="3937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8642350" y="3615055"/>
            <a:ext cx="427990" cy="31813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8642350" y="405384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0731500" y="375793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8775700" y="5682615"/>
            <a:ext cx="10280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135" y="2853690"/>
            <a:ext cx="9015095" cy="115062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294130" y="2142490"/>
            <a:ext cx="10190480" cy="23710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565" y="1123315"/>
            <a:ext cx="8992235" cy="461073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494155" y="865505"/>
            <a:ext cx="9315450" cy="51625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995" y="2419350"/>
            <a:ext cx="8969375" cy="20193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531620" y="2079625"/>
            <a:ext cx="9740900" cy="27216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865" b="1571"/>
          <a:stretch>
            <a:fillRect/>
          </a:stretch>
        </p:blipFill>
        <p:spPr>
          <a:xfrm>
            <a:off x="1511935" y="622935"/>
            <a:ext cx="9168130" cy="57981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115695" y="1024255"/>
            <a:ext cx="9444990" cy="4961255"/>
            <a:chOff x="1757" y="1613"/>
            <a:chExt cx="14874" cy="781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67" y="1613"/>
              <a:ext cx="14065" cy="7573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7" y="7496"/>
              <a:ext cx="7120" cy="193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23365" y="2112645"/>
            <a:ext cx="9144635" cy="2539365"/>
            <a:chOff x="2399" y="3327"/>
            <a:chExt cx="14401" cy="399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99" y="3474"/>
              <a:ext cx="14401" cy="385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54" y="3327"/>
              <a:ext cx="7846" cy="1907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1318895" y="1750060"/>
            <a:ext cx="9790430" cy="36601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895" y="776605"/>
            <a:ext cx="9045575" cy="53041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572895" y="614680"/>
            <a:ext cx="9377045" cy="57880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415" y="704215"/>
            <a:ext cx="9106535" cy="544893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281430" y="626110"/>
            <a:ext cx="9368155" cy="54876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05" y="1252855"/>
            <a:ext cx="9190355" cy="43516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419225" y="1252855"/>
            <a:ext cx="9403080" cy="45993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05" y="673735"/>
            <a:ext cx="9190355" cy="550989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294130" y="673735"/>
            <a:ext cx="9702165" cy="56381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41935" y="1374140"/>
            <a:ext cx="11742420" cy="4316730"/>
            <a:chOff x="1228" y="2035"/>
            <a:chExt cx="27578" cy="705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28" y="4026"/>
              <a:ext cx="720" cy="274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48" y="3456"/>
              <a:ext cx="660" cy="3888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08" y="2035"/>
              <a:ext cx="26198" cy="7057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8428990" y="1374140"/>
            <a:ext cx="85280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028055" y="1991360"/>
            <a:ext cx="79057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930515" y="1991360"/>
            <a:ext cx="91503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8666480" y="2628265"/>
            <a:ext cx="84010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134360" y="3254375"/>
            <a:ext cx="79057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845550" y="3244215"/>
            <a:ext cx="77787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3206750" y="3890010"/>
            <a:ext cx="71818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578350" y="4518660"/>
            <a:ext cx="67818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5361940" y="5146675"/>
            <a:ext cx="66611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825" y="1085215"/>
            <a:ext cx="9403715" cy="4686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815" y="1386205"/>
            <a:ext cx="8801735" cy="40849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394460" y="3200400"/>
            <a:ext cx="9327515" cy="24085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185" y="757555"/>
            <a:ext cx="8976995" cy="53422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607185" y="757555"/>
            <a:ext cx="9740900" cy="523811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815" y="791845"/>
            <a:ext cx="8801735" cy="52736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316990" y="791845"/>
            <a:ext cx="9652635" cy="52736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825" y="1680210"/>
            <a:ext cx="9403715" cy="349758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935" y="1935480"/>
            <a:ext cx="7643495" cy="2987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285" y="997585"/>
            <a:ext cx="8900795" cy="486219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977505" y="985520"/>
            <a:ext cx="10534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030970" y="160591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4699000" y="2830830"/>
            <a:ext cx="305689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034030" y="3444240"/>
            <a:ext cx="122936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460875" y="5285740"/>
            <a:ext cx="172910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  <p:bldP spid="4" grpId="0" bldLvl="0" animBg="1"/>
      <p:bldP spid="5" grpId="0" bldLvl="0" animBg="1"/>
      <p:bldP spid="7" grpId="0" bldLvl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345" y="1031875"/>
            <a:ext cx="9464675" cy="4793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655" y="2518410"/>
            <a:ext cx="9076055" cy="182118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611370" y="378269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995" y="791845"/>
            <a:ext cx="8969375" cy="5273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625" y="2853690"/>
            <a:ext cx="6508115" cy="1150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465" y="1287145"/>
            <a:ext cx="8306435" cy="42830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054465" y="128714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511040" y="191643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812790" y="191643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358640" y="3779520"/>
            <a:ext cx="80073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880860" y="5006340"/>
            <a:ext cx="52260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  <p:bldP spid="4" grpId="0" bldLvl="0" animBg="1"/>
      <p:bldP spid="5" grpId="0" bldLvl="0" animBg="1"/>
      <p:bldP spid="7" grpId="0" bldLvl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285" y="1233805"/>
            <a:ext cx="8900795" cy="43897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495550" y="4959350"/>
            <a:ext cx="338201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495" y="1767840"/>
            <a:ext cx="9350375" cy="3322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78585" y="1395730"/>
            <a:ext cx="9433560" cy="4161790"/>
            <a:chOff x="2171" y="2622"/>
            <a:chExt cx="14856" cy="655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71" y="2622"/>
              <a:ext cx="14857" cy="555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33" y="8300"/>
              <a:ext cx="5929" cy="8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自定义</PresentationFormat>
  <Paragraphs>0</Paragraphs>
  <Slides>71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71</vt:i4>
      </vt:variant>
    </vt:vector>
  </HeadingPairs>
  <TitlesOfParts>
    <vt:vector size="73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25</cp:revision>
  <dcterms:created xsi:type="dcterms:W3CDTF">2019-03-05T07:06:00Z</dcterms:created>
  <dcterms:modified xsi:type="dcterms:W3CDTF">2020-01-13T14:01:14Z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