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7" r:id="rId3"/>
    <p:sldId id="263" r:id="rId4"/>
    <p:sldId id="294" r:id="rId5"/>
    <p:sldId id="259" r:id="rId6"/>
    <p:sldId id="298" r:id="rId7"/>
    <p:sldId id="262" r:id="rId8"/>
    <p:sldId id="264" r:id="rId9"/>
    <p:sldId id="310" r:id="rId10"/>
    <p:sldId id="308" r:id="rId11"/>
    <p:sldId id="313" r:id="rId12"/>
    <p:sldId id="278" r:id="rId13"/>
    <p:sldId id="275" r:id="rId14"/>
    <p:sldId id="276" r:id="rId15"/>
    <p:sldId id="277" r:id="rId16"/>
    <p:sldId id="309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image" Target="../media/image3.png"/><Relationship Id="rId7" Type="http://schemas.openxmlformats.org/officeDocument/2006/relationships/tags" Target="../tags/tag4.xml"/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9" Type="http://schemas.openxmlformats.org/officeDocument/2006/relationships/tags" Target="../tags/tag19.xml"/><Relationship Id="rId28" Type="http://schemas.openxmlformats.org/officeDocument/2006/relationships/tags" Target="../tags/tag18.xml"/><Relationship Id="rId27" Type="http://schemas.openxmlformats.org/officeDocument/2006/relationships/tags" Target="../tags/tag17.xml"/><Relationship Id="rId26" Type="http://schemas.openxmlformats.org/officeDocument/2006/relationships/tags" Target="../tags/tag16.xml"/><Relationship Id="rId25" Type="http://schemas.openxmlformats.org/officeDocument/2006/relationships/tags" Target="../tags/tag15.xml"/><Relationship Id="rId24" Type="http://schemas.openxmlformats.org/officeDocument/2006/relationships/image" Target="../media/image9.png"/><Relationship Id="rId23" Type="http://schemas.openxmlformats.org/officeDocument/2006/relationships/tags" Target="../tags/tag14.xml"/><Relationship Id="rId22" Type="http://schemas.openxmlformats.org/officeDocument/2006/relationships/image" Target="../media/image8.png"/><Relationship Id="rId21" Type="http://schemas.openxmlformats.org/officeDocument/2006/relationships/tags" Target="../tags/tag13.xml"/><Relationship Id="rId20" Type="http://schemas.openxmlformats.org/officeDocument/2006/relationships/tags" Target="../tags/tag12.xml"/><Relationship Id="rId2" Type="http://schemas.openxmlformats.org/officeDocument/2006/relationships/tags" Target="../tags/tag1.xml"/><Relationship Id="rId19" Type="http://schemas.openxmlformats.org/officeDocument/2006/relationships/tags" Target="../tags/tag11.xml"/><Relationship Id="rId18" Type="http://schemas.openxmlformats.org/officeDocument/2006/relationships/tags" Target="../tags/tag10.xml"/><Relationship Id="rId17" Type="http://schemas.openxmlformats.org/officeDocument/2006/relationships/image" Target="../media/image7.png"/><Relationship Id="rId16" Type="http://schemas.openxmlformats.org/officeDocument/2006/relationships/tags" Target="../tags/tag9.xml"/><Relationship Id="rId15" Type="http://schemas.openxmlformats.org/officeDocument/2006/relationships/image" Target="../media/image6.png"/><Relationship Id="rId14" Type="http://schemas.openxmlformats.org/officeDocument/2006/relationships/tags" Target="../tags/tag8.xml"/><Relationship Id="rId13" Type="http://schemas.openxmlformats.org/officeDocument/2006/relationships/tags" Target="../tags/tag7.xml"/><Relationship Id="rId12" Type="http://schemas.openxmlformats.org/officeDocument/2006/relationships/image" Target="../media/image5.png"/><Relationship Id="rId11" Type="http://schemas.openxmlformats.org/officeDocument/2006/relationships/tags" Target="../tags/tag6.xml"/><Relationship Id="rId10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tags" Target="../tags/tag110.xml"/><Relationship Id="rId7" Type="http://schemas.openxmlformats.org/officeDocument/2006/relationships/image" Target="../media/image12.png"/><Relationship Id="rId6" Type="http://schemas.openxmlformats.org/officeDocument/2006/relationships/tags" Target="../tags/tag109.xml"/><Relationship Id="rId5" Type="http://schemas.openxmlformats.org/officeDocument/2006/relationships/image" Target="../media/image11.png"/><Relationship Id="rId4" Type="http://schemas.openxmlformats.org/officeDocument/2006/relationships/tags" Target="../tags/tag108.xml"/><Relationship Id="rId3" Type="http://schemas.openxmlformats.org/officeDocument/2006/relationships/image" Target="../media/image10.png"/><Relationship Id="rId2" Type="http://schemas.openxmlformats.org/officeDocument/2006/relationships/tags" Target="../tags/tag107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121.xml"/><Relationship Id="rId8" Type="http://schemas.openxmlformats.org/officeDocument/2006/relationships/image" Target="../media/image8.png"/><Relationship Id="rId7" Type="http://schemas.openxmlformats.org/officeDocument/2006/relationships/tags" Target="../tags/tag120.xml"/><Relationship Id="rId6" Type="http://schemas.openxmlformats.org/officeDocument/2006/relationships/image" Target="../media/image10.png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3" Type="http://schemas.openxmlformats.org/officeDocument/2006/relationships/tags" Target="../tags/tag131.xml"/><Relationship Id="rId22" Type="http://schemas.openxmlformats.org/officeDocument/2006/relationships/tags" Target="../tags/tag130.xml"/><Relationship Id="rId21" Type="http://schemas.openxmlformats.org/officeDocument/2006/relationships/tags" Target="../tags/tag129.xml"/><Relationship Id="rId20" Type="http://schemas.openxmlformats.org/officeDocument/2006/relationships/tags" Target="../tags/tag128.xml"/><Relationship Id="rId2" Type="http://schemas.openxmlformats.org/officeDocument/2006/relationships/tags" Target="../tags/tag116.xml"/><Relationship Id="rId19" Type="http://schemas.openxmlformats.org/officeDocument/2006/relationships/image" Target="../media/image16.png"/><Relationship Id="rId18" Type="http://schemas.openxmlformats.org/officeDocument/2006/relationships/tags" Target="../tags/tag127.xml"/><Relationship Id="rId17" Type="http://schemas.openxmlformats.org/officeDocument/2006/relationships/image" Target="../media/image15.png"/><Relationship Id="rId16" Type="http://schemas.openxmlformats.org/officeDocument/2006/relationships/tags" Target="../tags/tag126.xml"/><Relationship Id="rId15" Type="http://schemas.openxmlformats.org/officeDocument/2006/relationships/tags" Target="../tags/tag125.xml"/><Relationship Id="rId14" Type="http://schemas.openxmlformats.org/officeDocument/2006/relationships/tags" Target="../tags/tag124.xml"/><Relationship Id="rId13" Type="http://schemas.openxmlformats.org/officeDocument/2006/relationships/tags" Target="../tags/tag123.xml"/><Relationship Id="rId12" Type="http://schemas.openxmlformats.org/officeDocument/2006/relationships/image" Target="../media/image14.png"/><Relationship Id="rId11" Type="http://schemas.openxmlformats.org/officeDocument/2006/relationships/tags" Target="../tags/tag122.xml"/><Relationship Id="rId10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tags" Target="../tags/tag136.xml"/><Relationship Id="rId7" Type="http://schemas.openxmlformats.org/officeDocument/2006/relationships/image" Target="../media/image11.png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image" Target="../media/image10.png"/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5" Type="http://schemas.openxmlformats.org/officeDocument/2006/relationships/tags" Target="../tags/tag142.xml"/><Relationship Id="rId14" Type="http://schemas.openxmlformats.org/officeDocument/2006/relationships/tags" Target="../tags/tag141.xml"/><Relationship Id="rId13" Type="http://schemas.openxmlformats.org/officeDocument/2006/relationships/tags" Target="../tags/tag140.xml"/><Relationship Id="rId12" Type="http://schemas.openxmlformats.org/officeDocument/2006/relationships/tags" Target="../tags/tag139.xml"/><Relationship Id="rId11" Type="http://schemas.openxmlformats.org/officeDocument/2006/relationships/tags" Target="../tags/tag138.xml"/><Relationship Id="rId10" Type="http://schemas.openxmlformats.org/officeDocument/2006/relationships/tags" Target="../tags/tag137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49.xml"/><Relationship Id="rId8" Type="http://schemas.openxmlformats.org/officeDocument/2006/relationships/tags" Target="../tags/tag148.xml"/><Relationship Id="rId7" Type="http://schemas.openxmlformats.org/officeDocument/2006/relationships/tags" Target="../tags/tag147.xml"/><Relationship Id="rId6" Type="http://schemas.openxmlformats.org/officeDocument/2006/relationships/tags" Target="../tags/tag146.xml"/><Relationship Id="rId5" Type="http://schemas.openxmlformats.org/officeDocument/2006/relationships/image" Target="../media/image10.png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1" Type="http://schemas.openxmlformats.org/officeDocument/2006/relationships/tags" Target="../tags/tag151.xml"/><Relationship Id="rId10" Type="http://schemas.openxmlformats.org/officeDocument/2006/relationships/tags" Target="../tags/tag150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157.xml"/><Relationship Id="rId8" Type="http://schemas.openxmlformats.org/officeDocument/2006/relationships/image" Target="../media/image11.png"/><Relationship Id="rId7" Type="http://schemas.openxmlformats.org/officeDocument/2006/relationships/tags" Target="../tags/tag156.xml"/><Relationship Id="rId6" Type="http://schemas.openxmlformats.org/officeDocument/2006/relationships/tags" Target="../tags/tag155.xml"/><Relationship Id="rId5" Type="http://schemas.openxmlformats.org/officeDocument/2006/relationships/image" Target="../media/image10.png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8" Type="http://schemas.openxmlformats.org/officeDocument/2006/relationships/tags" Target="../tags/tag165.xml"/><Relationship Id="rId17" Type="http://schemas.openxmlformats.org/officeDocument/2006/relationships/tags" Target="../tags/tag164.xml"/><Relationship Id="rId16" Type="http://schemas.openxmlformats.org/officeDocument/2006/relationships/tags" Target="../tags/tag163.xml"/><Relationship Id="rId15" Type="http://schemas.openxmlformats.org/officeDocument/2006/relationships/tags" Target="../tags/tag162.xml"/><Relationship Id="rId14" Type="http://schemas.openxmlformats.org/officeDocument/2006/relationships/tags" Target="../tags/tag161.xml"/><Relationship Id="rId13" Type="http://schemas.openxmlformats.org/officeDocument/2006/relationships/tags" Target="../tags/tag160.xml"/><Relationship Id="rId12" Type="http://schemas.openxmlformats.org/officeDocument/2006/relationships/tags" Target="../tags/tag159.xml"/><Relationship Id="rId11" Type="http://schemas.openxmlformats.org/officeDocument/2006/relationships/tags" Target="../tags/tag158.xml"/><Relationship Id="rId10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71.xml"/><Relationship Id="rId8" Type="http://schemas.openxmlformats.org/officeDocument/2006/relationships/image" Target="../media/image11.png"/><Relationship Id="rId7" Type="http://schemas.openxmlformats.org/officeDocument/2006/relationships/tags" Target="../tags/tag170.xml"/><Relationship Id="rId6" Type="http://schemas.openxmlformats.org/officeDocument/2006/relationships/tags" Target="../tags/tag169.xml"/><Relationship Id="rId5" Type="http://schemas.openxmlformats.org/officeDocument/2006/relationships/image" Target="../media/image10.png"/><Relationship Id="rId4" Type="http://schemas.openxmlformats.org/officeDocument/2006/relationships/tags" Target="../tags/tag168.xml"/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8" Type="http://schemas.openxmlformats.org/officeDocument/2006/relationships/tags" Target="../tags/tag179.xml"/><Relationship Id="rId17" Type="http://schemas.openxmlformats.org/officeDocument/2006/relationships/tags" Target="../tags/tag178.xml"/><Relationship Id="rId16" Type="http://schemas.openxmlformats.org/officeDocument/2006/relationships/tags" Target="../tags/tag177.xml"/><Relationship Id="rId15" Type="http://schemas.openxmlformats.org/officeDocument/2006/relationships/tags" Target="../tags/tag176.xml"/><Relationship Id="rId14" Type="http://schemas.openxmlformats.org/officeDocument/2006/relationships/tags" Target="../tags/tag175.xml"/><Relationship Id="rId13" Type="http://schemas.openxmlformats.org/officeDocument/2006/relationships/tags" Target="../tags/tag174.xml"/><Relationship Id="rId12" Type="http://schemas.openxmlformats.org/officeDocument/2006/relationships/tags" Target="../tags/tag173.xml"/><Relationship Id="rId11" Type="http://schemas.openxmlformats.org/officeDocument/2006/relationships/tags" Target="../tags/tag172.xml"/><Relationship Id="rId10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85.xml"/><Relationship Id="rId8" Type="http://schemas.openxmlformats.org/officeDocument/2006/relationships/image" Target="../media/image11.png"/><Relationship Id="rId7" Type="http://schemas.openxmlformats.org/officeDocument/2006/relationships/tags" Target="../tags/tag184.xml"/><Relationship Id="rId6" Type="http://schemas.openxmlformats.org/officeDocument/2006/relationships/tags" Target="../tags/tag183.xml"/><Relationship Id="rId5" Type="http://schemas.openxmlformats.org/officeDocument/2006/relationships/image" Target="../media/image10.png"/><Relationship Id="rId4" Type="http://schemas.openxmlformats.org/officeDocument/2006/relationships/tags" Target="../tags/tag182.xml"/><Relationship Id="rId3" Type="http://schemas.openxmlformats.org/officeDocument/2006/relationships/tags" Target="../tags/tag181.xml"/><Relationship Id="rId2" Type="http://schemas.openxmlformats.org/officeDocument/2006/relationships/tags" Target="../tags/tag180.xml"/><Relationship Id="rId18" Type="http://schemas.openxmlformats.org/officeDocument/2006/relationships/tags" Target="../tags/tag193.xml"/><Relationship Id="rId17" Type="http://schemas.openxmlformats.org/officeDocument/2006/relationships/tags" Target="../tags/tag192.xml"/><Relationship Id="rId16" Type="http://schemas.openxmlformats.org/officeDocument/2006/relationships/tags" Target="../tags/tag191.xml"/><Relationship Id="rId15" Type="http://schemas.openxmlformats.org/officeDocument/2006/relationships/tags" Target="../tags/tag190.xml"/><Relationship Id="rId14" Type="http://schemas.openxmlformats.org/officeDocument/2006/relationships/tags" Target="../tags/tag189.xml"/><Relationship Id="rId13" Type="http://schemas.openxmlformats.org/officeDocument/2006/relationships/tags" Target="../tags/tag188.xml"/><Relationship Id="rId12" Type="http://schemas.openxmlformats.org/officeDocument/2006/relationships/tags" Target="../tags/tag187.xml"/><Relationship Id="rId11" Type="http://schemas.openxmlformats.org/officeDocument/2006/relationships/tags" Target="../tags/tag186.xml"/><Relationship Id="rId10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tags" Target="../tags/tag198.xml"/><Relationship Id="rId7" Type="http://schemas.openxmlformats.org/officeDocument/2006/relationships/image" Target="../media/image11.png"/><Relationship Id="rId6" Type="http://schemas.openxmlformats.org/officeDocument/2006/relationships/tags" Target="../tags/tag197.xml"/><Relationship Id="rId5" Type="http://schemas.openxmlformats.org/officeDocument/2006/relationships/image" Target="../media/image10.png"/><Relationship Id="rId4" Type="http://schemas.openxmlformats.org/officeDocument/2006/relationships/tags" Target="../tags/tag196.xml"/><Relationship Id="rId3" Type="http://schemas.openxmlformats.org/officeDocument/2006/relationships/tags" Target="../tags/tag195.xml"/><Relationship Id="rId2" Type="http://schemas.openxmlformats.org/officeDocument/2006/relationships/tags" Target="../tags/tag194.xml"/><Relationship Id="rId19" Type="http://schemas.openxmlformats.org/officeDocument/2006/relationships/tags" Target="../tags/tag208.xml"/><Relationship Id="rId18" Type="http://schemas.openxmlformats.org/officeDocument/2006/relationships/tags" Target="../tags/tag207.xml"/><Relationship Id="rId17" Type="http://schemas.openxmlformats.org/officeDocument/2006/relationships/tags" Target="../tags/tag206.xml"/><Relationship Id="rId16" Type="http://schemas.openxmlformats.org/officeDocument/2006/relationships/tags" Target="../tags/tag205.xml"/><Relationship Id="rId15" Type="http://schemas.openxmlformats.org/officeDocument/2006/relationships/tags" Target="../tags/tag204.xml"/><Relationship Id="rId14" Type="http://schemas.openxmlformats.org/officeDocument/2006/relationships/tags" Target="../tags/tag203.xml"/><Relationship Id="rId13" Type="http://schemas.openxmlformats.org/officeDocument/2006/relationships/tags" Target="../tags/tag202.xml"/><Relationship Id="rId12" Type="http://schemas.openxmlformats.org/officeDocument/2006/relationships/tags" Target="../tags/tag201.xml"/><Relationship Id="rId11" Type="http://schemas.openxmlformats.org/officeDocument/2006/relationships/tags" Target="../tags/tag200.xml"/><Relationship Id="rId10" Type="http://schemas.openxmlformats.org/officeDocument/2006/relationships/tags" Target="../tags/tag199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215.xml"/><Relationship Id="rId8" Type="http://schemas.openxmlformats.org/officeDocument/2006/relationships/tags" Target="../tags/tag214.xml"/><Relationship Id="rId7" Type="http://schemas.openxmlformats.org/officeDocument/2006/relationships/tags" Target="../tags/tag213.xml"/><Relationship Id="rId6" Type="http://schemas.openxmlformats.org/officeDocument/2006/relationships/tags" Target="../tags/tag212.xml"/><Relationship Id="rId5" Type="http://schemas.openxmlformats.org/officeDocument/2006/relationships/image" Target="../media/image10.png"/><Relationship Id="rId4" Type="http://schemas.openxmlformats.org/officeDocument/2006/relationships/tags" Target="../tags/tag211.xml"/><Relationship Id="rId3" Type="http://schemas.openxmlformats.org/officeDocument/2006/relationships/tags" Target="../tags/tag210.xml"/><Relationship Id="rId2" Type="http://schemas.openxmlformats.org/officeDocument/2006/relationships/tags" Target="../tags/tag209.xml"/><Relationship Id="rId11" Type="http://schemas.openxmlformats.org/officeDocument/2006/relationships/tags" Target="../tags/tag217.xml"/><Relationship Id="rId10" Type="http://schemas.openxmlformats.org/officeDocument/2006/relationships/tags" Target="../tags/tag216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image" Target="../media/image12.png"/><Relationship Id="rId6" Type="http://schemas.openxmlformats.org/officeDocument/2006/relationships/tags" Target="../tags/tag22.xml"/><Relationship Id="rId5" Type="http://schemas.openxmlformats.org/officeDocument/2006/relationships/image" Target="../media/image11.png"/><Relationship Id="rId4" Type="http://schemas.openxmlformats.org/officeDocument/2006/relationships/tags" Target="../tags/tag21.xml"/><Relationship Id="rId3" Type="http://schemas.openxmlformats.org/officeDocument/2006/relationships/image" Target="../media/image10.png"/><Relationship Id="rId2" Type="http://schemas.openxmlformats.org/officeDocument/2006/relationships/tags" Target="../tags/tag20.xml"/><Relationship Id="rId14" Type="http://schemas.openxmlformats.org/officeDocument/2006/relationships/tags" Target="../tags/tag29.xml"/><Relationship Id="rId13" Type="http://schemas.openxmlformats.org/officeDocument/2006/relationships/tags" Target="../tags/tag28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image" Target="../media/image8.png"/><Relationship Id="rId7" Type="http://schemas.openxmlformats.org/officeDocument/2006/relationships/tags" Target="../tags/tag34.xml"/><Relationship Id="rId6" Type="http://schemas.openxmlformats.org/officeDocument/2006/relationships/image" Target="../media/image10.png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4" Type="http://schemas.openxmlformats.org/officeDocument/2006/relationships/tags" Target="../tags/tag46.xml"/><Relationship Id="rId23" Type="http://schemas.openxmlformats.org/officeDocument/2006/relationships/tags" Target="../tags/tag45.xml"/><Relationship Id="rId22" Type="http://schemas.openxmlformats.org/officeDocument/2006/relationships/tags" Target="../tags/tag44.xml"/><Relationship Id="rId21" Type="http://schemas.openxmlformats.org/officeDocument/2006/relationships/tags" Target="../tags/tag43.xml"/><Relationship Id="rId20" Type="http://schemas.openxmlformats.org/officeDocument/2006/relationships/tags" Target="../tags/tag42.xml"/><Relationship Id="rId2" Type="http://schemas.openxmlformats.org/officeDocument/2006/relationships/tags" Target="../tags/tag30.xml"/><Relationship Id="rId19" Type="http://schemas.openxmlformats.org/officeDocument/2006/relationships/image" Target="../media/image16.png"/><Relationship Id="rId18" Type="http://schemas.openxmlformats.org/officeDocument/2006/relationships/tags" Target="../tags/tag41.xml"/><Relationship Id="rId17" Type="http://schemas.openxmlformats.org/officeDocument/2006/relationships/image" Target="../media/image15.png"/><Relationship Id="rId16" Type="http://schemas.openxmlformats.org/officeDocument/2006/relationships/tags" Target="../tags/tag40.xml"/><Relationship Id="rId15" Type="http://schemas.openxmlformats.org/officeDocument/2006/relationships/tags" Target="../tags/tag39.xml"/><Relationship Id="rId14" Type="http://schemas.openxmlformats.org/officeDocument/2006/relationships/tags" Target="../tags/tag38.xml"/><Relationship Id="rId13" Type="http://schemas.openxmlformats.org/officeDocument/2006/relationships/tags" Target="../tags/tag37.xml"/><Relationship Id="rId12" Type="http://schemas.openxmlformats.org/officeDocument/2006/relationships/image" Target="../media/image14.png"/><Relationship Id="rId11" Type="http://schemas.openxmlformats.org/officeDocument/2006/relationships/tags" Target="../tags/tag36.xml"/><Relationship Id="rId10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51.xml"/><Relationship Id="rId8" Type="http://schemas.openxmlformats.org/officeDocument/2006/relationships/tags" Target="../tags/tag50.xml"/><Relationship Id="rId7" Type="http://schemas.openxmlformats.org/officeDocument/2006/relationships/image" Target="../media/image12.png"/><Relationship Id="rId6" Type="http://schemas.openxmlformats.org/officeDocument/2006/relationships/tags" Target="../tags/tag49.xml"/><Relationship Id="rId5" Type="http://schemas.openxmlformats.org/officeDocument/2006/relationships/image" Target="../media/image11.png"/><Relationship Id="rId4" Type="http://schemas.openxmlformats.org/officeDocument/2006/relationships/tags" Target="../tags/tag48.xml"/><Relationship Id="rId3" Type="http://schemas.openxmlformats.org/officeDocument/2006/relationships/image" Target="../media/image10.png"/><Relationship Id="rId2" Type="http://schemas.openxmlformats.org/officeDocument/2006/relationships/tags" Target="../tags/tag47.xml"/><Relationship Id="rId15" Type="http://schemas.openxmlformats.org/officeDocument/2006/relationships/tags" Target="../tags/tag57.xml"/><Relationship Id="rId14" Type="http://schemas.openxmlformats.org/officeDocument/2006/relationships/tags" Target="../tags/tag56.xml"/><Relationship Id="rId13" Type="http://schemas.openxmlformats.org/officeDocument/2006/relationships/tags" Target="../tags/tag55.xml"/><Relationship Id="rId12" Type="http://schemas.openxmlformats.org/officeDocument/2006/relationships/tags" Target="../tags/tag54.xml"/><Relationship Id="rId11" Type="http://schemas.openxmlformats.org/officeDocument/2006/relationships/tags" Target="../tags/tag53.xml"/><Relationship Id="rId10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62.xml"/><Relationship Id="rId8" Type="http://schemas.openxmlformats.org/officeDocument/2006/relationships/tags" Target="../tags/tag61.xml"/><Relationship Id="rId7" Type="http://schemas.openxmlformats.org/officeDocument/2006/relationships/image" Target="../media/image12.png"/><Relationship Id="rId6" Type="http://schemas.openxmlformats.org/officeDocument/2006/relationships/tags" Target="../tags/tag60.xml"/><Relationship Id="rId5" Type="http://schemas.openxmlformats.org/officeDocument/2006/relationships/image" Target="../media/image11.png"/><Relationship Id="rId4" Type="http://schemas.openxmlformats.org/officeDocument/2006/relationships/tags" Target="../tags/tag59.xml"/><Relationship Id="rId3" Type="http://schemas.openxmlformats.org/officeDocument/2006/relationships/image" Target="../media/image10.png"/><Relationship Id="rId2" Type="http://schemas.openxmlformats.org/officeDocument/2006/relationships/tags" Target="../tags/tag58.xml"/><Relationship Id="rId17" Type="http://schemas.openxmlformats.org/officeDocument/2006/relationships/tags" Target="../tags/tag70.xml"/><Relationship Id="rId16" Type="http://schemas.openxmlformats.org/officeDocument/2006/relationships/tags" Target="../tags/tag69.xml"/><Relationship Id="rId15" Type="http://schemas.openxmlformats.org/officeDocument/2006/relationships/tags" Target="../tags/tag68.xml"/><Relationship Id="rId14" Type="http://schemas.openxmlformats.org/officeDocument/2006/relationships/tags" Target="../tags/tag67.xml"/><Relationship Id="rId13" Type="http://schemas.openxmlformats.org/officeDocument/2006/relationships/tags" Target="../tags/tag66.xml"/><Relationship Id="rId12" Type="http://schemas.openxmlformats.org/officeDocument/2006/relationships/tags" Target="../tags/tag65.xml"/><Relationship Id="rId11" Type="http://schemas.openxmlformats.org/officeDocument/2006/relationships/tags" Target="../tags/tag64.xml"/><Relationship Id="rId10" Type="http://schemas.openxmlformats.org/officeDocument/2006/relationships/tags" Target="../tags/tag6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77.xml"/><Relationship Id="rId8" Type="http://schemas.openxmlformats.org/officeDocument/2006/relationships/tags" Target="../tags/tag76.xml"/><Relationship Id="rId7" Type="http://schemas.openxmlformats.org/officeDocument/2006/relationships/tags" Target="../tags/tag75.xml"/><Relationship Id="rId6" Type="http://schemas.openxmlformats.org/officeDocument/2006/relationships/tags" Target="../tags/tag74.xml"/><Relationship Id="rId5" Type="http://schemas.openxmlformats.org/officeDocument/2006/relationships/image" Target="../media/image11.png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6" Type="http://schemas.openxmlformats.org/officeDocument/2006/relationships/tags" Target="../tags/tag82.xml"/><Relationship Id="rId15" Type="http://schemas.openxmlformats.org/officeDocument/2006/relationships/tags" Target="../tags/tag81.xml"/><Relationship Id="rId14" Type="http://schemas.openxmlformats.org/officeDocument/2006/relationships/tags" Target="../tags/tag80.xml"/><Relationship Id="rId13" Type="http://schemas.openxmlformats.org/officeDocument/2006/relationships/tags" Target="../tags/tag79.xml"/><Relationship Id="rId12" Type="http://schemas.openxmlformats.org/officeDocument/2006/relationships/image" Target="../media/image12.png"/><Relationship Id="rId11" Type="http://schemas.openxmlformats.org/officeDocument/2006/relationships/tags" Target="../tags/tag78.xml"/><Relationship Id="rId10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90.xml"/><Relationship Id="rId8" Type="http://schemas.openxmlformats.org/officeDocument/2006/relationships/tags" Target="../tags/tag89.xml"/><Relationship Id="rId7" Type="http://schemas.openxmlformats.org/officeDocument/2006/relationships/image" Target="../media/image12.png"/><Relationship Id="rId6" Type="http://schemas.openxmlformats.org/officeDocument/2006/relationships/tags" Target="../tags/tag88.xml"/><Relationship Id="rId5" Type="http://schemas.openxmlformats.org/officeDocument/2006/relationships/image" Target="../media/image11.png"/><Relationship Id="rId4" Type="http://schemas.openxmlformats.org/officeDocument/2006/relationships/tags" Target="../tags/tag87.xml"/><Relationship Id="rId3" Type="http://schemas.openxmlformats.org/officeDocument/2006/relationships/image" Target="../media/image10.png"/><Relationship Id="rId2" Type="http://schemas.openxmlformats.org/officeDocument/2006/relationships/tags" Target="../tags/tag86.xml"/><Relationship Id="rId15" Type="http://schemas.openxmlformats.org/officeDocument/2006/relationships/tags" Target="../tags/tag96.xml"/><Relationship Id="rId14" Type="http://schemas.openxmlformats.org/officeDocument/2006/relationships/tags" Target="../tags/tag95.xml"/><Relationship Id="rId13" Type="http://schemas.openxmlformats.org/officeDocument/2006/relationships/tags" Target="../tags/tag94.xml"/><Relationship Id="rId12" Type="http://schemas.openxmlformats.org/officeDocument/2006/relationships/tags" Target="../tags/tag93.xml"/><Relationship Id="rId11" Type="http://schemas.openxmlformats.org/officeDocument/2006/relationships/tags" Target="../tags/tag92.xml"/><Relationship Id="rId10" Type="http://schemas.openxmlformats.org/officeDocument/2006/relationships/tags" Target="../tags/tag9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101.xml"/><Relationship Id="rId8" Type="http://schemas.openxmlformats.org/officeDocument/2006/relationships/tags" Target="../tags/tag100.xml"/><Relationship Id="rId7" Type="http://schemas.openxmlformats.org/officeDocument/2006/relationships/image" Target="../media/image12.png"/><Relationship Id="rId6" Type="http://schemas.openxmlformats.org/officeDocument/2006/relationships/tags" Target="../tags/tag99.xml"/><Relationship Id="rId5" Type="http://schemas.openxmlformats.org/officeDocument/2006/relationships/image" Target="../media/image11.png"/><Relationship Id="rId4" Type="http://schemas.openxmlformats.org/officeDocument/2006/relationships/tags" Target="../tags/tag98.xml"/><Relationship Id="rId3" Type="http://schemas.openxmlformats.org/officeDocument/2006/relationships/image" Target="../media/image10.png"/><Relationship Id="rId2" Type="http://schemas.openxmlformats.org/officeDocument/2006/relationships/tags" Target="../tags/tag97.xml"/><Relationship Id="rId14" Type="http://schemas.openxmlformats.org/officeDocument/2006/relationships/tags" Target="../tags/tag106.xml"/><Relationship Id="rId13" Type="http://schemas.openxmlformats.org/officeDocument/2006/relationships/tags" Target="../tags/tag105.xml"/><Relationship Id="rId12" Type="http://schemas.openxmlformats.org/officeDocument/2006/relationships/tags" Target="../tags/tag104.xml"/><Relationship Id="rId11" Type="http://schemas.openxmlformats.org/officeDocument/2006/relationships/tags" Target="../tags/tag103.xml"/><Relationship Id="rId10" Type="http://schemas.openxmlformats.org/officeDocument/2006/relationships/tags" Target="../tags/tag10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 rot="13260000">
            <a:off x="3704590" y="-1502410"/>
            <a:ext cx="3617595" cy="4262120"/>
          </a:xfrm>
          <a:custGeom>
            <a:avLst/>
            <a:gdLst>
              <a:gd name="connsiteX0" fmla="*/ 3617595 w 3617595"/>
              <a:gd name="connsiteY0" fmla="*/ 1413996 h 4262120"/>
              <a:gd name="connsiteX1" fmla="*/ 341203 w 3617595"/>
              <a:gd name="connsiteY1" fmla="*/ 4262120 h 4262120"/>
              <a:gd name="connsiteX2" fmla="*/ 0 w 3617595"/>
              <a:gd name="connsiteY2" fmla="*/ 4262120 h 4262120"/>
              <a:gd name="connsiteX3" fmla="*/ 0 w 3617595"/>
              <a:gd name="connsiteY3" fmla="*/ 0 h 4262120"/>
              <a:gd name="connsiteX4" fmla="*/ 3617595 w 3617595"/>
              <a:gd name="connsiteY4" fmla="*/ 0 h 4262120"/>
              <a:gd name="connsiteX5" fmla="*/ 3617595 w 3617595"/>
              <a:gd name="connsiteY5" fmla="*/ 4262120 h 4262120"/>
              <a:gd name="connsiteX6" fmla="*/ 3598761 w 3617595"/>
              <a:gd name="connsiteY6" fmla="*/ 4262120 h 4262120"/>
              <a:gd name="connsiteX7" fmla="*/ 3617595 w 3617595"/>
              <a:gd name="connsiteY7" fmla="*/ 4245748 h 4262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17595" h="4262120">
                <a:moveTo>
                  <a:pt x="3617595" y="1413996"/>
                </a:moveTo>
                <a:lnTo>
                  <a:pt x="341203" y="4262120"/>
                </a:lnTo>
                <a:lnTo>
                  <a:pt x="0" y="4262120"/>
                </a:lnTo>
                <a:lnTo>
                  <a:pt x="0" y="0"/>
                </a:lnTo>
                <a:lnTo>
                  <a:pt x="3617595" y="0"/>
                </a:lnTo>
                <a:close/>
                <a:moveTo>
                  <a:pt x="3617595" y="4262120"/>
                </a:moveTo>
                <a:lnTo>
                  <a:pt x="3598761" y="4262120"/>
                </a:lnTo>
                <a:lnTo>
                  <a:pt x="3617595" y="4245748"/>
                </a:lnTo>
                <a:close/>
              </a:path>
            </a:pathLst>
          </a:custGeom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4"/>
            </p:custDataLst>
          </p:nvPr>
        </p:nvGrpSpPr>
        <p:grpSpPr>
          <a:xfrm>
            <a:off x="-156210" y="-17145"/>
            <a:ext cx="12952095" cy="8042910"/>
            <a:chOff x="-246" y="-27"/>
            <a:chExt cx="20397" cy="12666"/>
          </a:xfrm>
        </p:grpSpPr>
        <p:pic>
          <p:nvPicPr>
            <p:cNvPr id="9" name="图片 8" descr="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>
              <a:off x="0" y="-27"/>
              <a:ext cx="5085" cy="4913"/>
            </a:xfrm>
            <a:prstGeom prst="rect">
              <a:avLst/>
            </a:prstGeom>
          </p:spPr>
        </p:pic>
        <p:pic>
          <p:nvPicPr>
            <p:cNvPr id="12" name="图片 11" descr="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 cstate="email"/>
            <a:stretch>
              <a:fillRect/>
            </a:stretch>
          </p:blipFill>
          <p:spPr>
            <a:xfrm>
              <a:off x="13897" y="4867"/>
              <a:ext cx="6255" cy="6712"/>
            </a:xfrm>
            <a:prstGeom prst="rect">
              <a:avLst/>
            </a:prstGeom>
          </p:spPr>
        </p:pic>
        <p:pic>
          <p:nvPicPr>
            <p:cNvPr id="7" name="图片 6" descr="1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 cstate="email"/>
            <a:stretch>
              <a:fillRect/>
            </a:stretch>
          </p:blipFill>
          <p:spPr>
            <a:xfrm>
              <a:off x="12468" y="-27"/>
              <a:ext cx="6711" cy="4947"/>
            </a:xfrm>
            <a:prstGeom prst="rect">
              <a:avLst/>
            </a:prstGeom>
          </p:spPr>
        </p:pic>
        <p:pic>
          <p:nvPicPr>
            <p:cNvPr id="8" name="图片 7" descr="2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 cstate="email"/>
            <a:stretch>
              <a:fillRect/>
            </a:stretch>
          </p:blipFill>
          <p:spPr>
            <a:xfrm>
              <a:off x="-246" y="4867"/>
              <a:ext cx="6034" cy="5948"/>
            </a:xfrm>
            <a:prstGeom prst="rect">
              <a:avLst/>
            </a:prstGeom>
          </p:spPr>
        </p:pic>
        <p:pic>
          <p:nvPicPr>
            <p:cNvPr id="15" name="图片 14" descr="4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3" cstate="email"/>
            <a:srcRect/>
            <a:stretch>
              <a:fillRect/>
            </a:stretch>
          </p:blipFill>
          <p:spPr>
            <a:xfrm rot="1800000">
              <a:off x="8685" y="5927"/>
              <a:ext cx="5697" cy="6712"/>
            </a:xfrm>
            <a:custGeom>
              <a:avLst/>
              <a:gdLst>
                <a:gd name="connsiteX0" fmla="*/ 0 w 3617595"/>
                <a:gd name="connsiteY0" fmla="*/ 0 h 4262120"/>
                <a:gd name="connsiteX1" fmla="*/ 3617595 w 3617595"/>
                <a:gd name="connsiteY1" fmla="*/ 0 h 4262120"/>
                <a:gd name="connsiteX2" fmla="*/ 3617595 w 3617595"/>
                <a:gd name="connsiteY2" fmla="*/ 2199068 h 4262120"/>
                <a:gd name="connsiteX3" fmla="*/ 44283 w 3617595"/>
                <a:gd name="connsiteY3" fmla="*/ 4262120 h 4262120"/>
                <a:gd name="connsiteX4" fmla="*/ 0 w 3617595"/>
                <a:gd name="connsiteY4" fmla="*/ 4262120 h 4262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7595" h="4262120">
                  <a:moveTo>
                    <a:pt x="0" y="0"/>
                  </a:moveTo>
                  <a:lnTo>
                    <a:pt x="3617595" y="0"/>
                  </a:lnTo>
                  <a:lnTo>
                    <a:pt x="3617595" y="2199068"/>
                  </a:lnTo>
                  <a:lnTo>
                    <a:pt x="44283" y="4262120"/>
                  </a:lnTo>
                  <a:lnTo>
                    <a:pt x="0" y="4262120"/>
                  </a:lnTo>
                  <a:close/>
                </a:path>
              </a:pathLst>
            </a:custGeom>
          </p:spPr>
        </p:pic>
        <p:pic>
          <p:nvPicPr>
            <p:cNvPr id="11" name="图片 10" descr="5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5" cstate="email"/>
            <a:stretch>
              <a:fillRect/>
            </a:stretch>
          </p:blipFill>
          <p:spPr>
            <a:xfrm rot="2700000">
              <a:off x="5337" y="8209"/>
              <a:ext cx="2171" cy="2434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7" cstate="email"/>
            <a:stretch>
              <a:fillRect/>
            </a:stretch>
          </p:blipFill>
          <p:spPr>
            <a:xfrm>
              <a:off x="1485" y="5377"/>
              <a:ext cx="5557" cy="4595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17" cstate="email"/>
            <a:stretch>
              <a:fillRect/>
            </a:stretch>
          </p:blipFill>
          <p:spPr>
            <a:xfrm>
              <a:off x="11327" y="782"/>
              <a:ext cx="5557" cy="4595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17" cstate="email"/>
            <a:stretch>
              <a:fillRect/>
            </a:stretch>
          </p:blipFill>
          <p:spPr>
            <a:xfrm>
              <a:off x="2518" y="782"/>
              <a:ext cx="5557" cy="4595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17" cstate="email"/>
            <a:stretch>
              <a:fillRect/>
            </a:stretch>
          </p:blipFill>
          <p:spPr>
            <a:xfrm>
              <a:off x="7042" y="6918"/>
              <a:ext cx="5557" cy="4595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22" cstate="email"/>
            <a:stretch>
              <a:fillRect/>
            </a:stretch>
          </p:blipFill>
          <p:spPr>
            <a:xfrm>
              <a:off x="1485" y="4131"/>
              <a:ext cx="647" cy="538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>
              <p:custDataLst>
                <p:tags r:id="rId23"/>
              </p:custDataLst>
            </p:nvPr>
          </p:nvPicPr>
          <p:blipFill>
            <a:blip r:embed="rId24" cstate="email"/>
            <a:stretch>
              <a:fillRect/>
            </a:stretch>
          </p:blipFill>
          <p:spPr>
            <a:xfrm>
              <a:off x="16884" y="4229"/>
              <a:ext cx="743" cy="741"/>
            </a:xfrm>
            <a:prstGeom prst="rect">
              <a:avLst/>
            </a:prstGeom>
          </p:spPr>
        </p:pic>
      </p:grpSp>
      <p:sp>
        <p:nvSpPr>
          <p:cNvPr id="20" name="标题 19"/>
          <p:cNvSpPr>
            <a:spLocks noGrp="1"/>
          </p:cNvSpPr>
          <p:nvPr>
            <p:ph type="ctrTitle" hasCustomPrompt="1"/>
            <p:custDataLst>
              <p:tags r:id="rId25"/>
            </p:custDataLst>
          </p:nvPr>
        </p:nvSpPr>
        <p:spPr>
          <a:xfrm>
            <a:off x="2264400" y="2196000"/>
            <a:ext cx="7664400" cy="1324800"/>
          </a:xfrm>
        </p:spPr>
        <p:txBody>
          <a:bodyPr anchor="b">
            <a:normAutofit/>
          </a:bodyPr>
          <a:lstStyle>
            <a:lvl1pPr algn="ctr">
              <a:defRPr sz="8000" b="1" u="none" strike="noStrike" kern="1200" cap="none" spc="2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 dirty="0" smtClean="0"/>
              <a:t>编辑</a:t>
            </a:r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29" name="副标题 2"/>
          <p:cNvSpPr>
            <a:spLocks noGrp="1"/>
          </p:cNvSpPr>
          <p:nvPr>
            <p:ph type="subTitle" idx="1" hasCustomPrompt="1"/>
            <p:custDataLst>
              <p:tags r:id="rId26"/>
            </p:custDataLst>
          </p:nvPr>
        </p:nvSpPr>
        <p:spPr>
          <a:xfrm>
            <a:off x="4708800" y="3542400"/>
            <a:ext cx="2775600" cy="453600"/>
          </a:xfrm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2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 hasCustomPrompt="1"/>
          </p:nvPr>
        </p:nvSpPr>
        <p:spPr>
          <a:xfrm>
            <a:off x="3484800" y="4356000"/>
            <a:ext cx="2214000" cy="374400"/>
          </a:xfrm>
        </p:spPr>
        <p:txBody>
          <a:bodyPr/>
          <a:lstStyle>
            <a:lvl1pPr marL="0" indent="0" eaLnBrk="1" fontAlgn="auto" latinLnBrk="0" hangingPunct="1">
              <a:lnSpc>
                <a:spcPct val="120000"/>
              </a:lnSpc>
              <a:buNone/>
              <a:defRPr sz="15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编辑文本</a:t>
            </a:r>
            <a:endParaRPr lang="zh-CN" altLang="en-US" dirty="0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4" hasCustomPrompt="1"/>
          </p:nvPr>
        </p:nvSpPr>
        <p:spPr>
          <a:xfrm>
            <a:off x="6705600" y="4356000"/>
            <a:ext cx="1946275" cy="374400"/>
          </a:xfrm>
        </p:spPr>
        <p:txBody>
          <a:bodyPr/>
          <a:lstStyle>
            <a:lvl1pPr marL="0" indent="0" algn="r" eaLnBrk="1" fontAlgn="auto" latinLnBrk="0" hangingPunct="1">
              <a:lnSpc>
                <a:spcPct val="120000"/>
              </a:lnSpc>
              <a:buNone/>
              <a:defRPr sz="15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编辑文本</a:t>
            </a:r>
            <a:endParaRPr lang="zh-CN" altLang="en-US" dirty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2040890" cy="197294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1538605" y="1299845"/>
            <a:ext cx="9042400" cy="421513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1369695" y="1185545"/>
            <a:ext cx="9353550" cy="4467225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A4D5C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grpSp>
        <p:nvGrpSpPr>
          <p:cNvPr id="11" name="组合 10"/>
          <p:cNvGrpSpPr/>
          <p:nvPr>
            <p:custDataLst>
              <p:tags r:id="rId4"/>
            </p:custDataLst>
          </p:nvPr>
        </p:nvGrpSpPr>
        <p:grpSpPr>
          <a:xfrm>
            <a:off x="1369695" y="992505"/>
            <a:ext cx="9353550" cy="4657725"/>
            <a:chOff x="2157" y="1563"/>
            <a:chExt cx="14730" cy="7335"/>
          </a:xfrm>
        </p:grpSpPr>
        <p:pic>
          <p:nvPicPr>
            <p:cNvPr id="7" name="图片 6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>
              <a:off x="2157" y="1867"/>
              <a:ext cx="4825" cy="466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 cstate="email"/>
            <a:stretch>
              <a:fillRect/>
            </a:stretch>
          </p:blipFill>
          <p:spPr>
            <a:xfrm>
              <a:off x="3137" y="7049"/>
              <a:ext cx="647" cy="538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 cstate="email"/>
            <a:stretch>
              <a:fillRect/>
            </a:stretch>
          </p:blipFill>
          <p:spPr>
            <a:xfrm flipH="1" flipV="1">
              <a:off x="12491" y="4650"/>
              <a:ext cx="4396" cy="4249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3880" y="4446"/>
              <a:ext cx="4513" cy="3141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11198" y="1895"/>
              <a:ext cx="4513" cy="3141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4183" y="1563"/>
              <a:ext cx="4513" cy="3141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8392" y="4856"/>
              <a:ext cx="4513" cy="314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7" cstate="email"/>
            <a:stretch>
              <a:fillRect/>
            </a:stretch>
          </p:blipFill>
          <p:spPr>
            <a:xfrm>
              <a:off x="15849" y="3919"/>
              <a:ext cx="603" cy="507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19" cstate="email"/>
            <a:stretch>
              <a:fillRect/>
            </a:stretch>
          </p:blipFill>
          <p:spPr>
            <a:xfrm>
              <a:off x="5670" y="2509"/>
              <a:ext cx="525" cy="368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0"/>
            </p:custDataLst>
          </p:nvPr>
        </p:nvSpPr>
        <p:spPr>
          <a:xfrm>
            <a:off x="2908800" y="2696400"/>
            <a:ext cx="6675968" cy="1746682"/>
          </a:xfrm>
        </p:spPr>
        <p:txBody>
          <a:bodyPr anchor="ctr" anchorCtr="0">
            <a:normAutofit/>
          </a:bodyPr>
          <a:lstStyle>
            <a:lvl1pPr algn="ctr">
              <a:defRPr sz="6000" b="1" u="none" strike="noStrike" kern="1200" cap="none" spc="3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>
            <p:custDataLst>
              <p:tags r:id="rId2"/>
            </p:custDataLst>
          </p:nvPr>
        </p:nvGrpSpPr>
        <p:grpSpPr>
          <a:xfrm>
            <a:off x="1" y="0"/>
            <a:ext cx="12191998" cy="6858000"/>
            <a:chOff x="1" y="0"/>
            <a:chExt cx="12191998" cy="6858000"/>
          </a:xfrm>
        </p:grpSpPr>
        <p:pic>
          <p:nvPicPr>
            <p:cNvPr id="6" name="图片 5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1442720" cy="139457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 rot="10800000">
              <a:off x="10749279" y="5463421"/>
              <a:ext cx="1442720" cy="1394579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7" cstate="email"/>
            <a:stretch>
              <a:fillRect/>
            </a:stretch>
          </p:blipFill>
          <p:spPr>
            <a:xfrm>
              <a:off x="7436074" y="194531"/>
              <a:ext cx="4026468" cy="277081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1462542" y="2273093"/>
              <a:ext cx="538360" cy="44682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10"/>
              </p:custDataLst>
            </p:nvPr>
          </p:nvPicPr>
          <p:blipFill>
            <a:blip r:embed="rId7" cstate="email"/>
            <a:stretch>
              <a:fillRect/>
            </a:stretch>
          </p:blipFill>
          <p:spPr>
            <a:xfrm>
              <a:off x="729459" y="2496506"/>
              <a:ext cx="4026468" cy="2770813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11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 rot="19800000">
              <a:off x="374333" y="5380277"/>
              <a:ext cx="538360" cy="446827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/>
        <p:txBody>
          <a:bodyPr/>
          <a:lstStyle>
            <a:lvl1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1" y="0"/>
            <a:ext cx="12191998" cy="6858000"/>
            <a:chOff x="1" y="0"/>
            <a:chExt cx="12191998" cy="6858000"/>
          </a:xfrm>
        </p:grpSpPr>
        <p:sp>
          <p:nvSpPr>
            <p:cNvPr id="8" name="矩形 7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 cstate="email"/>
            <a:stretch>
              <a:fillRect/>
            </a:stretch>
          </p:blipFill>
          <p:spPr>
            <a:xfrm>
              <a:off x="1" y="0"/>
              <a:ext cx="1442720" cy="1394579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 cstate="email"/>
            <a:stretch>
              <a:fillRect/>
            </a:stretch>
          </p:blipFill>
          <p:spPr>
            <a:xfrm rot="10800000">
              <a:off x="10749279" y="5463421"/>
              <a:ext cx="1442720" cy="1394579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grpSp>
        <p:nvGrpSpPr>
          <p:cNvPr id="13" name="组合 12"/>
          <p:cNvGrpSpPr/>
          <p:nvPr>
            <p:custDataLst>
              <p:tags r:id="rId3"/>
            </p:custDataLst>
          </p:nvPr>
        </p:nvGrpSpPr>
        <p:grpSpPr>
          <a:xfrm>
            <a:off x="1" y="0"/>
            <a:ext cx="12191998" cy="6858000"/>
            <a:chOff x="1" y="0"/>
            <a:chExt cx="12191998" cy="6858000"/>
          </a:xfrm>
        </p:grpSpPr>
        <p:pic>
          <p:nvPicPr>
            <p:cNvPr id="14" name="图片 13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 cstate="email"/>
            <a:stretch>
              <a:fillRect/>
            </a:stretch>
          </p:blipFill>
          <p:spPr>
            <a:xfrm>
              <a:off x="1" y="0"/>
              <a:ext cx="1442720" cy="139457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 cstate="email"/>
            <a:stretch>
              <a:fillRect/>
            </a:stretch>
          </p:blipFill>
          <p:spPr>
            <a:xfrm rot="10800000">
              <a:off x="10749279" y="5463421"/>
              <a:ext cx="1442720" cy="1394579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8" cstate="email"/>
            <a:stretch>
              <a:fillRect/>
            </a:stretch>
          </p:blipFill>
          <p:spPr>
            <a:xfrm>
              <a:off x="7436074" y="194531"/>
              <a:ext cx="4026468" cy="2770813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10" cstate="email"/>
            <a:stretch>
              <a:fillRect/>
            </a:stretch>
          </p:blipFill>
          <p:spPr>
            <a:xfrm>
              <a:off x="11462542" y="2273093"/>
              <a:ext cx="538360" cy="446827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 userDrawn="1">
              <p:custDataLst>
                <p:tags r:id="rId11"/>
              </p:custDataLst>
            </p:nvPr>
          </p:nvPicPr>
          <p:blipFill>
            <a:blip r:embed="rId8" cstate="email"/>
            <a:stretch>
              <a:fillRect/>
            </a:stretch>
          </p:blipFill>
          <p:spPr>
            <a:xfrm>
              <a:off x="729459" y="2496506"/>
              <a:ext cx="4026468" cy="2770813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 userDrawn="1">
              <p:custDataLst>
                <p:tags r:id="rId12"/>
              </p:custDataLst>
            </p:nvPr>
          </p:nvPicPr>
          <p:blipFill>
            <a:blip r:embed="rId10" cstate="email"/>
            <a:stretch>
              <a:fillRect/>
            </a:stretch>
          </p:blipFill>
          <p:spPr>
            <a:xfrm rot="19800000">
              <a:off x="374333" y="5380277"/>
              <a:ext cx="538360" cy="446827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grpSp>
        <p:nvGrpSpPr>
          <p:cNvPr id="13" name="组合 12"/>
          <p:cNvGrpSpPr/>
          <p:nvPr>
            <p:custDataLst>
              <p:tags r:id="rId3"/>
            </p:custDataLst>
          </p:nvPr>
        </p:nvGrpSpPr>
        <p:grpSpPr>
          <a:xfrm>
            <a:off x="1" y="0"/>
            <a:ext cx="12191998" cy="6858000"/>
            <a:chOff x="1" y="0"/>
            <a:chExt cx="12191998" cy="6858000"/>
          </a:xfrm>
        </p:grpSpPr>
        <p:pic>
          <p:nvPicPr>
            <p:cNvPr id="14" name="图片 13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 cstate="email"/>
            <a:stretch>
              <a:fillRect/>
            </a:stretch>
          </p:blipFill>
          <p:spPr>
            <a:xfrm>
              <a:off x="1" y="0"/>
              <a:ext cx="1442720" cy="139457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 cstate="email"/>
            <a:stretch>
              <a:fillRect/>
            </a:stretch>
          </p:blipFill>
          <p:spPr>
            <a:xfrm rot="10800000">
              <a:off x="10749279" y="5463421"/>
              <a:ext cx="1442720" cy="1394579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8" cstate="email"/>
            <a:stretch>
              <a:fillRect/>
            </a:stretch>
          </p:blipFill>
          <p:spPr>
            <a:xfrm>
              <a:off x="7436074" y="194531"/>
              <a:ext cx="4026468" cy="2770813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10" cstate="email"/>
            <a:stretch>
              <a:fillRect/>
            </a:stretch>
          </p:blipFill>
          <p:spPr>
            <a:xfrm>
              <a:off x="11462542" y="2273093"/>
              <a:ext cx="538360" cy="446827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 userDrawn="1">
              <p:custDataLst>
                <p:tags r:id="rId11"/>
              </p:custDataLst>
            </p:nvPr>
          </p:nvPicPr>
          <p:blipFill>
            <a:blip r:embed="rId8" cstate="email"/>
            <a:stretch>
              <a:fillRect/>
            </a:stretch>
          </p:blipFill>
          <p:spPr>
            <a:xfrm>
              <a:off x="729459" y="2496506"/>
              <a:ext cx="4026468" cy="2770813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 userDrawn="1">
              <p:custDataLst>
                <p:tags r:id="rId12"/>
              </p:custDataLst>
            </p:nvPr>
          </p:nvPicPr>
          <p:blipFill>
            <a:blip r:embed="rId10" cstate="email"/>
            <a:stretch>
              <a:fillRect/>
            </a:stretch>
          </p:blipFill>
          <p:spPr>
            <a:xfrm rot="19800000">
              <a:off x="374333" y="5380277"/>
              <a:ext cx="538360" cy="446827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7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8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grpSp>
        <p:nvGrpSpPr>
          <p:cNvPr id="13" name="组合 12"/>
          <p:cNvGrpSpPr/>
          <p:nvPr>
            <p:custDataLst>
              <p:tags r:id="rId3"/>
            </p:custDataLst>
          </p:nvPr>
        </p:nvGrpSpPr>
        <p:grpSpPr>
          <a:xfrm>
            <a:off x="1" y="0"/>
            <a:ext cx="12191998" cy="6858000"/>
            <a:chOff x="1" y="0"/>
            <a:chExt cx="12191998" cy="6858000"/>
          </a:xfrm>
        </p:grpSpPr>
        <p:pic>
          <p:nvPicPr>
            <p:cNvPr id="14" name="图片 13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 cstate="email"/>
            <a:stretch>
              <a:fillRect/>
            </a:stretch>
          </p:blipFill>
          <p:spPr>
            <a:xfrm>
              <a:off x="1" y="0"/>
              <a:ext cx="1442720" cy="139457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 cstate="email"/>
            <a:stretch>
              <a:fillRect/>
            </a:stretch>
          </p:blipFill>
          <p:spPr>
            <a:xfrm rot="10800000">
              <a:off x="10749279" y="5463421"/>
              <a:ext cx="1442720" cy="1394579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8" cstate="email"/>
            <a:stretch>
              <a:fillRect/>
            </a:stretch>
          </p:blipFill>
          <p:spPr>
            <a:xfrm>
              <a:off x="7436074" y="194531"/>
              <a:ext cx="4026468" cy="2770813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10" cstate="email"/>
            <a:stretch>
              <a:fillRect/>
            </a:stretch>
          </p:blipFill>
          <p:spPr>
            <a:xfrm>
              <a:off x="11462542" y="2273093"/>
              <a:ext cx="538360" cy="446827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 userDrawn="1">
              <p:custDataLst>
                <p:tags r:id="rId11"/>
              </p:custDataLst>
            </p:nvPr>
          </p:nvPicPr>
          <p:blipFill>
            <a:blip r:embed="rId8" cstate="email"/>
            <a:stretch>
              <a:fillRect/>
            </a:stretch>
          </p:blipFill>
          <p:spPr>
            <a:xfrm>
              <a:off x="729459" y="2496506"/>
              <a:ext cx="4026468" cy="2770813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 userDrawn="1">
              <p:custDataLst>
                <p:tags r:id="rId12"/>
              </p:custDataLst>
            </p:nvPr>
          </p:nvPicPr>
          <p:blipFill>
            <a:blip r:embed="rId10" cstate="email"/>
            <a:stretch>
              <a:fillRect/>
            </a:stretch>
          </p:blipFill>
          <p:spPr>
            <a:xfrm rot="19800000">
              <a:off x="374333" y="5380277"/>
              <a:ext cx="538360" cy="446827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7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8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grpSp>
        <p:nvGrpSpPr>
          <p:cNvPr id="15" name="组合 14"/>
          <p:cNvGrpSpPr/>
          <p:nvPr>
            <p:custDataLst>
              <p:tags r:id="rId3"/>
            </p:custDataLst>
          </p:nvPr>
        </p:nvGrpSpPr>
        <p:grpSpPr>
          <a:xfrm>
            <a:off x="374333" y="194531"/>
            <a:ext cx="11817666" cy="6663469"/>
            <a:chOff x="374333" y="194531"/>
            <a:chExt cx="11817666" cy="6663469"/>
          </a:xfrm>
        </p:grpSpPr>
        <p:pic>
          <p:nvPicPr>
            <p:cNvPr id="17" name="图片 16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 cstate="email"/>
            <a:stretch>
              <a:fillRect/>
            </a:stretch>
          </p:blipFill>
          <p:spPr>
            <a:xfrm rot="10800000">
              <a:off x="10749279" y="5463421"/>
              <a:ext cx="1442720" cy="1394579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7" cstate="email"/>
            <a:stretch>
              <a:fillRect/>
            </a:stretch>
          </p:blipFill>
          <p:spPr>
            <a:xfrm>
              <a:off x="7436074" y="194531"/>
              <a:ext cx="4026468" cy="2770813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1462542" y="2273093"/>
              <a:ext cx="538360" cy="446827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 userDrawn="1">
              <p:custDataLst>
                <p:tags r:id="rId10"/>
              </p:custDataLst>
            </p:nvPr>
          </p:nvPicPr>
          <p:blipFill>
            <a:blip r:embed="rId7" cstate="email"/>
            <a:stretch>
              <a:fillRect/>
            </a:stretch>
          </p:blipFill>
          <p:spPr>
            <a:xfrm>
              <a:off x="729459" y="2496506"/>
              <a:ext cx="4026468" cy="2770813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 userDrawn="1">
              <p:custDataLst>
                <p:tags r:id="rId11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 rot="19800000">
              <a:off x="374333" y="5380277"/>
              <a:ext cx="538360" cy="446827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6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7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8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9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>
            <a:off x="0" y="0"/>
            <a:ext cx="12191999" cy="6857999"/>
            <a:chOff x="0" y="0"/>
            <a:chExt cx="12191999" cy="6857999"/>
          </a:xfrm>
        </p:grpSpPr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 cstate="email"/>
            <a:stretch>
              <a:fillRect/>
            </a:stretch>
          </p:blipFill>
          <p:spPr>
            <a:xfrm>
              <a:off x="0" y="0"/>
              <a:ext cx="3393463" cy="328022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 cstate="email"/>
            <a:stretch>
              <a:fillRect/>
            </a:stretch>
          </p:blipFill>
          <p:spPr>
            <a:xfrm rot="10800000">
              <a:off x="8798536" y="3577770"/>
              <a:ext cx="3393463" cy="3280229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9275445" y="4060190"/>
            <a:ext cx="2917190" cy="282003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11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1538605" y="1299845"/>
            <a:ext cx="9042400" cy="421513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1369695" y="1185545"/>
            <a:ext cx="9353550" cy="4467225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A4D5C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grpSp>
        <p:nvGrpSpPr>
          <p:cNvPr id="12" name="组合 11"/>
          <p:cNvGrpSpPr/>
          <p:nvPr>
            <p:custDataLst>
              <p:tags r:id="rId4"/>
            </p:custDataLst>
          </p:nvPr>
        </p:nvGrpSpPr>
        <p:grpSpPr>
          <a:xfrm>
            <a:off x="1369695" y="992505"/>
            <a:ext cx="9353550" cy="4659630"/>
            <a:chOff x="2157" y="1563"/>
            <a:chExt cx="14730" cy="7338"/>
          </a:xfrm>
        </p:grpSpPr>
        <p:pic>
          <p:nvPicPr>
            <p:cNvPr id="8" name="图片 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>
              <a:off x="2157" y="1867"/>
              <a:ext cx="4825" cy="4664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 cstate="email"/>
            <a:stretch>
              <a:fillRect/>
            </a:stretch>
          </p:blipFill>
          <p:spPr>
            <a:xfrm>
              <a:off x="3137" y="7049"/>
              <a:ext cx="647" cy="538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 cstate="email"/>
            <a:stretch>
              <a:fillRect/>
            </a:stretch>
          </p:blipFill>
          <p:spPr>
            <a:xfrm flipH="1" flipV="1">
              <a:off x="12491" y="4653"/>
              <a:ext cx="4396" cy="4249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3880" y="4446"/>
              <a:ext cx="4513" cy="3141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11198" y="1895"/>
              <a:ext cx="4513" cy="3141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4183" y="1563"/>
              <a:ext cx="4513" cy="3141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8392" y="4856"/>
              <a:ext cx="4513" cy="3141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7" cstate="email"/>
            <a:stretch>
              <a:fillRect/>
            </a:stretch>
          </p:blipFill>
          <p:spPr>
            <a:xfrm>
              <a:off x="15849" y="3919"/>
              <a:ext cx="603" cy="507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19" cstate="email"/>
            <a:stretch>
              <a:fillRect/>
            </a:stretch>
          </p:blipFill>
          <p:spPr>
            <a:xfrm>
              <a:off x="5670" y="2509"/>
              <a:ext cx="525" cy="368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0"/>
            </p:custDataLst>
          </p:nvPr>
        </p:nvSpPr>
        <p:spPr>
          <a:xfrm>
            <a:off x="3358800" y="3254400"/>
            <a:ext cx="5475600" cy="770400"/>
          </a:xfrm>
        </p:spPr>
        <p:txBody>
          <a:bodyPr anchor="b">
            <a:normAutofit/>
          </a:bodyPr>
          <a:lstStyle>
            <a:lvl1pPr algn="ctr" eaLnBrk="1" fontAlgn="auto" latinLnBrk="0" hangingPunct="1">
              <a:defRPr sz="4000" b="1" u="none" strike="noStrike" kern="1200" cap="none" spc="6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3744000" y="4064400"/>
            <a:ext cx="4705200" cy="453600"/>
          </a:xfrm>
        </p:spPr>
        <p:txBody>
          <a:bodyPr>
            <a:normAutofit/>
          </a:bodyPr>
          <a:lstStyle>
            <a:lvl1pPr marL="0" indent="0" algn="ctr" eaLnBrk="1" fontAlgn="auto" latinLnBrk="0" hangingPunct="1">
              <a:lnSpc>
                <a:spcPct val="120000"/>
              </a:lnSpc>
              <a:buNone/>
              <a:defRPr sz="1400" spc="3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2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9472295" y="4229100"/>
            <a:ext cx="2719705" cy="26289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11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2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600"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600"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600"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9254490" y="4018915"/>
            <a:ext cx="2937510" cy="283908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1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2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3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4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>
            <p:custDataLst>
              <p:tags r:id="rId2"/>
            </p:custDataLst>
          </p:nvPr>
        </p:nvSpPr>
        <p:spPr>
          <a:xfrm>
            <a:off x="202565" y="194310"/>
            <a:ext cx="11798300" cy="647128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9" name="矩形 18"/>
          <p:cNvSpPr/>
          <p:nvPr>
            <p:custDataLst>
              <p:tags r:id="rId3"/>
            </p:custDataLst>
          </p:nvPr>
        </p:nvSpPr>
        <p:spPr>
          <a:xfrm>
            <a:off x="-12065" y="0"/>
            <a:ext cx="12204065" cy="6858000"/>
          </a:xfrm>
          <a:prstGeom prst="rect">
            <a:avLst/>
          </a:prstGeom>
          <a:noFill/>
          <a:ln>
            <a:solidFill>
              <a:schemeClr val="accent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A4D5C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304800" y="2965450"/>
            <a:ext cx="4026535" cy="27711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114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1053465" y="194310"/>
            <a:ext cx="4026535" cy="27711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4331335" y="3894455"/>
            <a:ext cx="4026535" cy="27711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tretch>
            <a:fillRect/>
          </a:stretch>
        </p:blipFill>
        <p:spPr>
          <a:xfrm>
            <a:off x="304800" y="2214245"/>
            <a:ext cx="468630" cy="32448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9109075" y="3877945"/>
            <a:ext cx="3082925" cy="298005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1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2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2351405" cy="22733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35850" y="194310"/>
            <a:ext cx="4026535" cy="277050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11462385" y="2273300"/>
            <a:ext cx="538480" cy="44704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29615" y="2496820"/>
            <a:ext cx="4026535" cy="277050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7" cstate="email"/>
          <a:stretch>
            <a:fillRect/>
          </a:stretch>
        </p:blipFill>
        <p:spPr>
          <a:xfrm rot="19800000">
            <a:off x="374650" y="5380355"/>
            <a:ext cx="538480" cy="44704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0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1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spc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tags" Target="../tags/tag223.xml"/><Relationship Id="rId23" Type="http://schemas.openxmlformats.org/officeDocument/2006/relationships/tags" Target="../tags/tag222.xml"/><Relationship Id="rId22" Type="http://schemas.openxmlformats.org/officeDocument/2006/relationships/tags" Target="../tags/tag221.xml"/><Relationship Id="rId21" Type="http://schemas.openxmlformats.org/officeDocument/2006/relationships/tags" Target="../tags/tag220.xml"/><Relationship Id="rId20" Type="http://schemas.openxmlformats.org/officeDocument/2006/relationships/tags" Target="../tags/tag219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218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24.xml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hyperlink" Target="&#26032;&#24314;&#25991;&#20214;&#22841;\&#22266;&#20307;&#20998;&#23376;&#20043;&#38388;&#20316;&#29992;&#21147;.wmv" TargetMode="External"/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1.xml"/><Relationship Id="rId1" Type="http://schemas.openxmlformats.org/officeDocument/2006/relationships/hyperlink" Target="&#19977;&#24577;&#30340;&#24494;&#35266;&#27169;&#22411;.swf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tags" Target="../tags/tag23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6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227.xml"/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hyperlink" Target="&#20998;&#23376;&#21160;&#29702;&#35770;.swf" TargetMode="Externa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tags" Target="../tags/tag228.xml"/><Relationship Id="rId3" Type="http://schemas.openxmlformats.org/officeDocument/2006/relationships/image" Target="../media/image23.jpeg"/><Relationship Id="rId2" Type="http://schemas.openxmlformats.org/officeDocument/2006/relationships/hyperlink" Target="&#20998;&#23376;&#21160;&#29702;&#35770;.swf" TargetMode="External"/><Relationship Id="rId1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29.xml"/><Relationship Id="rId1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&#26032;&#24314;&#25991;&#20214;&#22841;\&#27668;&#20307;&#20998;&#23376;&#19982;&#28201;&#24230;.swf" TargetMode="External"/><Relationship Id="rId1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图片 1288194" descr="EJ076_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3870" y="-110490"/>
            <a:ext cx="9506585" cy="67163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" name="文本框 1314819"/>
          <p:cNvSpPr txBox="1"/>
          <p:nvPr/>
        </p:nvSpPr>
        <p:spPr>
          <a:xfrm>
            <a:off x="3505200" y="3124200"/>
            <a:ext cx="6400800" cy="46037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314820"/>
          <p:cNvSpPr txBox="1"/>
          <p:nvPr/>
        </p:nvSpPr>
        <p:spPr>
          <a:xfrm>
            <a:off x="1414463" y="331788"/>
            <a:ext cx="8716962" cy="2630170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5400" b="1" dirty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第二节</a:t>
            </a:r>
            <a:r>
              <a:rPr lang="zh-CN" altLang="en-US" sz="6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66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6600" b="1" dirty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66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看不见的运动</a:t>
            </a:r>
            <a:endParaRPr lang="zh-CN" altLang="en-US" sz="6600" b="1" dirty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100" name="图片 2" descr="K5[0C8_CQS9%(JN1I3YS@M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613" y="2997200"/>
            <a:ext cx="4143375" cy="330358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TextBox 5"/>
          <p:cNvSpPr txBox="1"/>
          <p:nvPr/>
        </p:nvSpPr>
        <p:spPr>
          <a:xfrm>
            <a:off x="1846263" y="4941888"/>
            <a:ext cx="2305050" cy="15297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是什么力使得两块铅块结合在一起？</a:t>
            </a:r>
            <a:endParaRPr lang="zh-CN" altLang="en-US" sz="24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1506" name="组合 77849"/>
          <p:cNvGrpSpPr/>
          <p:nvPr/>
        </p:nvGrpSpPr>
        <p:grpSpPr>
          <a:xfrm>
            <a:off x="354965" y="1393190"/>
            <a:ext cx="3555365" cy="4020185"/>
            <a:chOff x="295" y="1263"/>
            <a:chExt cx="1208" cy="1759"/>
          </a:xfrm>
        </p:grpSpPr>
        <p:sp>
          <p:nvSpPr>
            <p:cNvPr id="21507" name="Rectangle 2"/>
            <p:cNvSpPr/>
            <p:nvPr/>
          </p:nvSpPr>
          <p:spPr>
            <a:xfrm>
              <a:off x="420" y="1263"/>
              <a:ext cx="872" cy="174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>
              <a:spAutoFit/>
            </a:bodyPr>
            <a:p>
              <a:r>
                <a:rPr lang="zh-CN" altLang="en-US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实验观察</a:t>
              </a:r>
              <a:r>
                <a:rPr lang="en-US" altLang="zh-CN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21508" name="Picture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95" y="1525"/>
              <a:ext cx="1208" cy="1497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chemeClr val="accent1">
                  <a:alpha val="50000"/>
                </a:schemeClr>
              </a:outerShdw>
            </a:effectLst>
          </p:spPr>
        </p:pic>
      </p:grpSp>
      <p:grpSp>
        <p:nvGrpSpPr>
          <p:cNvPr id="21509" name="组合 77850"/>
          <p:cNvGrpSpPr/>
          <p:nvPr/>
        </p:nvGrpSpPr>
        <p:grpSpPr>
          <a:xfrm>
            <a:off x="6958330" y="1205230"/>
            <a:ext cx="4431030" cy="2734310"/>
            <a:chOff x="1701" y="1434"/>
            <a:chExt cx="2155" cy="1202"/>
          </a:xfrm>
        </p:grpSpPr>
        <p:sp>
          <p:nvSpPr>
            <p:cNvPr id="21510" name="Rectangle 2"/>
            <p:cNvSpPr/>
            <p:nvPr/>
          </p:nvSpPr>
          <p:spPr>
            <a:xfrm>
              <a:off x="2200" y="1434"/>
              <a:ext cx="1162" cy="175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>
              <a:spAutoFit/>
            </a:bodyPr>
            <a:p>
              <a:r>
                <a:rPr lang="zh-CN" altLang="en-US" sz="2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实验观</a:t>
              </a:r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察</a:t>
              </a:r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pic>
          <p:nvPicPr>
            <p:cNvPr id="21511" name="Picture 9" descr="01-2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01" y="1752"/>
              <a:ext cx="2155" cy="884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chemeClr val="accent1">
                  <a:alpha val="50000"/>
                </a:schemeClr>
              </a:outerShdw>
            </a:effectLst>
          </p:spPr>
        </p:pic>
      </p:grpSp>
      <p:sp>
        <p:nvSpPr>
          <p:cNvPr id="77833" name="TextBox 5"/>
          <p:cNvSpPr txBox="1"/>
          <p:nvPr/>
        </p:nvSpPr>
        <p:spPr>
          <a:xfrm>
            <a:off x="6959600" y="3771900"/>
            <a:ext cx="3606800" cy="164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气体被压缩时都会产生“抵抗”，要是压缩液体和固体呢？</a:t>
            </a:r>
            <a:endParaRPr lang="zh-CN" altLang="en-US" sz="24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1513" name="组合 77851"/>
          <p:cNvGrpSpPr/>
          <p:nvPr/>
        </p:nvGrpSpPr>
        <p:grpSpPr>
          <a:xfrm>
            <a:off x="4351655" y="816610"/>
            <a:ext cx="2165350" cy="3954145"/>
            <a:chOff x="4088" y="1207"/>
            <a:chExt cx="1364" cy="1860"/>
          </a:xfrm>
        </p:grpSpPr>
        <p:sp>
          <p:nvSpPr>
            <p:cNvPr id="21514" name="Rectangle 2"/>
            <p:cNvSpPr/>
            <p:nvPr/>
          </p:nvSpPr>
          <p:spPr>
            <a:xfrm>
              <a:off x="4127" y="1207"/>
              <a:ext cx="1248" cy="188"/>
            </a:xfrm>
            <a:prstGeom prst="rect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实验观察</a:t>
              </a:r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endPara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pic>
          <p:nvPicPr>
            <p:cNvPr id="21515" name="图片 77835" descr="13-1-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88" y="1525"/>
              <a:ext cx="1364" cy="1542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chemeClr val="accent1">
                  <a:alpha val="50000"/>
                </a:schemeClr>
              </a:outerShdw>
            </a:effectLst>
          </p:spPr>
        </p:pic>
      </p:grpSp>
      <p:sp>
        <p:nvSpPr>
          <p:cNvPr id="77837" name="TextBox 5"/>
          <p:cNvSpPr txBox="1"/>
          <p:nvPr/>
        </p:nvSpPr>
        <p:spPr>
          <a:xfrm>
            <a:off x="4351338" y="4387850"/>
            <a:ext cx="2314575" cy="10502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测力计的示数为什么会变大？</a:t>
            </a:r>
            <a:endParaRPr lang="zh-CN" altLang="en-US" sz="24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7840" name="文本框 77839"/>
          <p:cNvSpPr txBox="1"/>
          <p:nvPr/>
        </p:nvSpPr>
        <p:spPr>
          <a:xfrm>
            <a:off x="4351338" y="5753100"/>
            <a:ext cx="6027737" cy="1076325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实验结论：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分子间同时存在引力和斥力。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1518" name="组合 3"/>
          <p:cNvGrpSpPr/>
          <p:nvPr/>
        </p:nvGrpSpPr>
        <p:grpSpPr>
          <a:xfrm>
            <a:off x="1860550" y="371475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itchFamily="49" charset="-122"/>
                  <a:cs typeface="+mn-cs"/>
                  <a:sym typeface="宋体" panose="02010600030101010101" pitchFamily="2" charset="-122"/>
                  <a:hlinkClick r:id="rId4" action="ppaction://hlinkfile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7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7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7784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/>
      <p:bldP spid="77833" grpId="0"/>
      <p:bldP spid="77837" grpId="0"/>
      <p:bldP spid="7784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77508" y="391478"/>
            <a:ext cx="3790950" cy="523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四、物质中的分子状态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矩形 14"/>
          <p:cNvSpPr/>
          <p:nvPr/>
        </p:nvSpPr>
        <p:spPr>
          <a:xfrm>
            <a:off x="377508" y="1322070"/>
            <a:ext cx="2662237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固、液、气三态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>
            <a:hlinkClick r:id="rId1" action="ppaction://hlinkfile"/>
          </p:cNvPr>
          <p:cNvSpPr txBox="1"/>
          <p:nvPr/>
        </p:nvSpPr>
        <p:spPr>
          <a:xfrm>
            <a:off x="4571365" y="1740535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/>
              <a:t>视频</a:t>
            </a:r>
            <a:endParaRPr lang="zh-CN" altLang="en-US" sz="400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02" name="Text Box 2"/>
          <p:cNvSpPr txBox="1"/>
          <p:nvPr/>
        </p:nvSpPr>
        <p:spPr>
          <a:xfrm>
            <a:off x="1249998" y="333375"/>
            <a:ext cx="3046412" cy="768350"/>
          </a:xfrm>
          <a:prstGeom prst="rect">
            <a:avLst/>
          </a:prstGeom>
          <a:gradFill rotWithShape="0">
            <a:gsLst>
              <a:gs pos="0">
                <a:srgbClr val="99B3DC">
                  <a:alpha val="100000"/>
                </a:srgbClr>
              </a:gs>
              <a:gs pos="50000">
                <a:srgbClr val="C2D0E8">
                  <a:alpha val="100000"/>
                </a:srgbClr>
              </a:gs>
              <a:gs pos="100000">
                <a:srgbClr val="E1E8F3">
                  <a:alpha val="100000"/>
                </a:srgbClr>
              </a:gs>
            </a:gsLst>
            <a:lin ang="5400000"/>
            <a:tileRect/>
          </a:gra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400" b="1" dirty="0">
                <a:solidFill>
                  <a:srgbClr val="99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综上所述： </a:t>
            </a:r>
            <a:endParaRPr lang="zh-CN" altLang="en-US" sz="4400" b="1" dirty="0">
              <a:solidFill>
                <a:srgbClr val="99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0723" name="Text Box 3"/>
          <p:cNvSpPr txBox="1"/>
          <p:nvPr/>
        </p:nvSpPr>
        <p:spPr>
          <a:xfrm>
            <a:off x="2170748" y="1412875"/>
            <a:ext cx="7381875" cy="3138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SzPct val="100000"/>
              <a:buFont typeface="Wingdings" panose="05000000000000000000" pitchFamily="2" charset="2"/>
              <a:buChar char="v"/>
            </a:pP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物体是由大量分子组成的，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SzPct val="100000"/>
              <a:buFont typeface="Wingdings" panose="05000000000000000000" pitchFamily="2" charset="2"/>
              <a:buChar char="v"/>
            </a:pP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分子间是有间隙的，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SzPct val="100000"/>
              <a:buFont typeface="Wingdings" panose="05000000000000000000" pitchFamily="2" charset="2"/>
              <a:buChar char="v"/>
            </a:pP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分子在不停息地做无规则运动，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SzPct val="100000"/>
              <a:buFont typeface="Wingdings" panose="05000000000000000000" pitchFamily="2" charset="2"/>
              <a:buChar char="v"/>
            </a:pP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分子间存在相互作用力。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4" name="Text Box 4"/>
          <p:cNvSpPr txBox="1"/>
          <p:nvPr/>
        </p:nvSpPr>
        <p:spPr>
          <a:xfrm>
            <a:off x="2023110" y="5072063"/>
            <a:ext cx="84201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分子动理论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的初步知识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7155" y="483870"/>
            <a:ext cx="11619230" cy="57543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/>
              <a:t>练习题</a:t>
            </a:r>
            <a:endParaRPr lang="zh-CN" altLang="en-US" sz="3200"/>
          </a:p>
          <a:p>
            <a:pPr algn="l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1、物体是由大量 （             ） 组成的，分子间是有（          ） 的，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分子在不停息地作（         ）  运动，分子间存在（        ） 的作用。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2、下列事例中，不能说明分子运动的是(   ) 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A．炒菜时，我们闻到香味                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B．在阴凉的地方晾衣服，衣服变干了 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C．腌咸蛋时，时间久了，蛋变咸了       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D．扫地时，灰尘在空中飞舞 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02640" y="874395"/>
            <a:ext cx="9479280" cy="41541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3、 下列现象不是利用分子引力的是（　　）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A.用粉笔在黑板上写字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B.将透明胶带按在写错的字上，用力把错字“揭”下来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C.钉子钉在墙上，钉子掉不下来       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D.靠的很近的两滴水很自动结合成一滴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4、下列现象用分子动理论解释正确的是（   ）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A.石灰石能被粉碎成粉末，说明分子很小  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B.空气能被压缩，说明分子间有引力    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C.堆煤的墙角时间久了会变黑，说明分子在不停地做无规则运动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文本框 32769"/>
          <p:cNvSpPr txBox="1"/>
          <p:nvPr/>
        </p:nvSpPr>
        <p:spPr>
          <a:xfrm>
            <a:off x="838200" y="435610"/>
            <a:ext cx="10073640" cy="3451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200000"/>
              </a:lnSpc>
              <a:buFont typeface="Arial" panose="020B0604020202020204" pitchFamily="34" charset="0"/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下列现象中，能说明物体的分子在不停地运动的是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  <a:buFont typeface="Arial" panose="020B0604020202020204" pitchFamily="34" charset="0"/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A.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脏水中有许多小虫在乱动，毫无规律                      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  <a:buFont typeface="Arial" panose="020B0604020202020204" pitchFamily="34" charset="0"/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衣箱里放樟脑丸，过些日子衣服上也有了樟脑味 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  <a:buFont typeface="Arial" panose="020B0604020202020204" pitchFamily="34" charset="0"/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C.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教室里大扫除时，灰尘满屋飞扬                            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  <a:buFont typeface="Arial" panose="020B0604020202020204" pitchFamily="34" charset="0"/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D.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洗过的湿衣服，过些日子变干了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71" name="文本框 32770"/>
          <p:cNvSpPr txBox="1"/>
          <p:nvPr/>
        </p:nvSpPr>
        <p:spPr>
          <a:xfrm>
            <a:off x="9509125" y="1930718"/>
            <a:ext cx="72072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lang="en-US" altLang="zh-CN" sz="2400" b="1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79" name="Rectangle 14"/>
          <p:cNvSpPr/>
          <p:nvPr/>
        </p:nvSpPr>
        <p:spPr>
          <a:xfrm>
            <a:off x="2343150" y="882650"/>
            <a:ext cx="3248025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36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【课堂练习】</a:t>
            </a:r>
            <a:endParaRPr lang="zh-CN" altLang="en-US" sz="3600" b="1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1745" name="文本框 1"/>
          <p:cNvSpPr txBox="1"/>
          <p:nvPr/>
        </p:nvSpPr>
        <p:spPr>
          <a:xfrm>
            <a:off x="838200" y="4300855"/>
            <a:ext cx="87699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、“花气袭人知骤暖，鹊声穿树喜新晴”，这是南宋诗人陆游《村居书喜》中的两句诗。对于前一句，从物理学角度可以理解为：花朵分泌的芳香油分子__________ 加快，说明当时周边的气温突然__________。      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文本框 4097"/>
          <p:cNvSpPr txBox="1"/>
          <p:nvPr/>
        </p:nvSpPr>
        <p:spPr>
          <a:xfrm>
            <a:off x="1524000" y="188913"/>
            <a:ext cx="9144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0" name="文本框 4099"/>
          <p:cNvSpPr txBox="1"/>
          <p:nvPr/>
        </p:nvSpPr>
        <p:spPr>
          <a:xfrm>
            <a:off x="1893570" y="4735195"/>
            <a:ext cx="7367905" cy="82994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四：物质的分子是如何排列的   </a:t>
            </a:r>
            <a:r>
              <a:rPr lang="zh-CN" altLang="en-US" sz="4800" b="1"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  <a:endParaRPr lang="zh-CN" altLang="en-US" sz="4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1" name="文本框 4100"/>
          <p:cNvSpPr txBox="1"/>
          <p:nvPr/>
        </p:nvSpPr>
        <p:spPr>
          <a:xfrm>
            <a:off x="1710055" y="1797685"/>
            <a:ext cx="6272530" cy="82994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一：分子间有间隙吗     </a:t>
            </a:r>
            <a:r>
              <a:rPr lang="zh-CN" altLang="en-US" sz="4800" b="1"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  <a:endParaRPr lang="zh-CN" altLang="en-US" sz="4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2" name="文本框 4101"/>
          <p:cNvSpPr txBox="1"/>
          <p:nvPr/>
        </p:nvSpPr>
        <p:spPr>
          <a:xfrm>
            <a:off x="1799590" y="3724910"/>
            <a:ext cx="7842885" cy="70675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三：分子之间是否有力的作用    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  <a:endParaRPr lang="zh-CN" altLang="en-US" sz="4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99590" y="2621280"/>
            <a:ext cx="4977765" cy="76835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二：分子是否运动    </a:t>
            </a:r>
            <a:r>
              <a:rPr lang="zh-CN" altLang="en-US" sz="4400" b="1"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  <a:endParaRPr lang="zh-CN" altLang="en-US" sz="4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57150" y="444500"/>
            <a:ext cx="12305665" cy="1353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我们知道物质是由大量分子构成的，分子十分小，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ctr"/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那么我们怎么认识分子呢？你还想知道什么？</a:t>
            </a:r>
            <a:endParaRPr lang="zh-CN" altLang="en-US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1978660" y="5800090"/>
            <a:ext cx="3840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/>
              <a:t>下面我们就一一探究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bldLvl="0" animBg="1"/>
      <p:bldP spid="4101" grpId="0" bldLvl="0" animBg="1"/>
      <p:bldP spid="4102" grpId="0" bldLvl="0" animBg="1"/>
      <p:bldP spid="2" grpId="0" bldLvl="0" animBg="1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idx="1"/>
          </p:nvPr>
        </p:nvSpPr>
        <p:spPr>
          <a:xfrm>
            <a:off x="1560830" y="405130"/>
            <a:ext cx="10111105" cy="5038090"/>
          </a:xfrm>
        </p:spPr>
        <p:txBody>
          <a:bodyPr vert="horz" wrap="square" lIns="91440" tIns="45720" rIns="91440" bIns="45720" anchor="t">
            <a:normAutofit fontScale="70000"/>
          </a:bodyPr>
          <a:p>
            <a:pPr>
              <a:lnSpc>
                <a:spcPct val="80000"/>
              </a:lnSpc>
              <a:buNone/>
            </a:pPr>
            <a:r>
              <a:rPr lang="zh-CN" altLang="en-US" sz="3600" b="1" dirty="0">
                <a:solidFill>
                  <a:srgbClr val="FF3300"/>
                </a:solidFill>
              </a:rPr>
              <a:t>问题一：“构成物质的分子间有空隙 吗？”</a:t>
            </a:r>
            <a:endParaRPr lang="zh-CN" altLang="en-US" sz="3600" b="1" dirty="0">
              <a:solidFill>
                <a:srgbClr val="FF3300"/>
              </a:solidFill>
            </a:endParaRPr>
          </a:p>
          <a:p>
            <a:pPr>
              <a:lnSpc>
                <a:spcPct val="80000"/>
              </a:lnSpc>
              <a:buNone/>
            </a:pPr>
            <a:endParaRPr lang="zh-CN" altLang="en-US" sz="3600" dirty="0"/>
          </a:p>
          <a:p>
            <a:pPr>
              <a:lnSpc>
                <a:spcPct val="80000"/>
              </a:lnSpc>
              <a:buNone/>
            </a:pPr>
            <a:r>
              <a:rPr lang="zh-CN" altLang="en-US" sz="3600" dirty="0"/>
              <a:t>       小组合作完成探究活动</a:t>
            </a:r>
            <a:endParaRPr lang="zh-CN" altLang="en-US" sz="3600" dirty="0"/>
          </a:p>
          <a:p>
            <a:pPr>
              <a:lnSpc>
                <a:spcPct val="80000"/>
              </a:lnSpc>
              <a:buNone/>
            </a:pPr>
            <a:r>
              <a:rPr lang="zh-CN" altLang="en-US" sz="3600" dirty="0"/>
              <a:t> </a:t>
            </a:r>
            <a:endParaRPr lang="zh-CN" altLang="en-US" sz="3600" dirty="0"/>
          </a:p>
          <a:p>
            <a:pPr>
              <a:lnSpc>
                <a:spcPct val="80000"/>
              </a:lnSpc>
              <a:buNone/>
            </a:pPr>
            <a:r>
              <a:rPr lang="zh-CN" altLang="en-US" sz="4000" dirty="0"/>
              <a:t>演示实验1</a:t>
            </a:r>
            <a:r>
              <a:rPr lang="zh-CN" altLang="en-US" sz="3600" dirty="0"/>
              <a:t>：用滴管向玻璃管中注入一半水，再向玻璃管中注满酒精，</a:t>
            </a:r>
            <a:endParaRPr lang="zh-CN" altLang="en-US" sz="3600" dirty="0"/>
          </a:p>
          <a:p>
            <a:pPr>
              <a:lnSpc>
                <a:spcPct val="80000"/>
              </a:lnSpc>
              <a:buNone/>
            </a:pPr>
            <a:endParaRPr lang="zh-CN" altLang="en-US" sz="3600" dirty="0"/>
          </a:p>
          <a:p>
            <a:pPr>
              <a:lnSpc>
                <a:spcPct val="80000"/>
              </a:lnSpc>
              <a:buNone/>
            </a:pPr>
            <a:r>
              <a:rPr lang="zh-CN" altLang="en-US" sz="3600" dirty="0"/>
              <a:t>         用橡皮塞堵住管口，将玻璃管上下颠倒几次,你观察到什么现象？</a:t>
            </a:r>
            <a:endParaRPr lang="zh-CN" altLang="en-US" sz="3600" dirty="0"/>
          </a:p>
          <a:p>
            <a:pPr>
              <a:lnSpc>
                <a:spcPct val="80000"/>
              </a:lnSpc>
              <a:buNone/>
            </a:pPr>
            <a:r>
              <a:rPr lang="zh-CN" altLang="en-US" sz="3600" dirty="0"/>
              <a:t> </a:t>
            </a:r>
            <a:endParaRPr lang="zh-CN" altLang="en-US" sz="3600" dirty="0"/>
          </a:p>
          <a:p>
            <a:pPr>
              <a:lnSpc>
                <a:spcPct val="80000"/>
              </a:lnSpc>
              <a:buNone/>
            </a:pPr>
            <a:r>
              <a:rPr lang="zh-CN" altLang="en-US" sz="4000" dirty="0">
                <a:sym typeface="+mn-ea"/>
              </a:rPr>
              <a:t>演示</a:t>
            </a:r>
            <a:r>
              <a:rPr lang="zh-CN" altLang="en-US" sz="4000" dirty="0"/>
              <a:t>实验2</a:t>
            </a:r>
            <a:r>
              <a:rPr lang="zh-CN" altLang="en-US" sz="3600" dirty="0"/>
              <a:t>：将注射器的活塞拉到顶端，用手指堵住注射孔，用力推</a:t>
            </a:r>
            <a:endParaRPr lang="zh-CN" altLang="en-US" sz="3600" dirty="0"/>
          </a:p>
          <a:p>
            <a:pPr>
              <a:lnSpc>
                <a:spcPct val="80000"/>
              </a:lnSpc>
              <a:buNone/>
            </a:pPr>
            <a:endParaRPr lang="zh-CN" altLang="en-US" sz="3600" dirty="0"/>
          </a:p>
          <a:p>
            <a:pPr>
              <a:lnSpc>
                <a:spcPct val="80000"/>
              </a:lnSpc>
              <a:buNone/>
            </a:pPr>
            <a:r>
              <a:rPr lang="zh-CN" altLang="en-US" sz="3600" dirty="0"/>
              <a:t>               活塞，能不能推动？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2805430" y="5358130"/>
            <a:ext cx="577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/>
              <a:t>结论：分子之间存在间隙</a:t>
            </a:r>
            <a:endParaRPr lang="zh-CN" altLang="en-US" sz="40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1"/>
          <p:cNvSpPr txBox="1"/>
          <p:nvPr/>
        </p:nvSpPr>
        <p:spPr>
          <a:xfrm>
            <a:off x="179070" y="387668"/>
            <a:ext cx="6729413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400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</a:rPr>
              <a:t>问题二：分子是否运动？</a:t>
            </a:r>
            <a:endParaRPr lang="zh-CN" altLang="en-US" sz="4400" dirty="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0296" name="矩形 11"/>
          <p:cNvSpPr/>
          <p:nvPr/>
        </p:nvSpPr>
        <p:spPr>
          <a:xfrm>
            <a:off x="6666548" y="297180"/>
            <a:ext cx="3357562" cy="706755"/>
          </a:xfrm>
          <a:prstGeom prst="rect">
            <a:avLst/>
          </a:prstGeom>
          <a:solidFill>
            <a:srgbClr val="E5ECDD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生活中的物理</a:t>
            </a:r>
            <a:endParaRPr lang="zh-CN" altLang="en-US" sz="40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5" name="Text Box 3">
            <a:hlinkClick r:id="rId1" action="ppaction://hlinkfile"/>
          </p:cNvPr>
          <p:cNvSpPr txBox="1"/>
          <p:nvPr/>
        </p:nvSpPr>
        <p:spPr>
          <a:xfrm>
            <a:off x="8261985" y="2795905"/>
            <a:ext cx="3305810" cy="19685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36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闻到香味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说明：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ts val="36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气体分子在不停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ts val="36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的运动。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9224" name="Picture 7" descr="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0765" y="1412240"/>
            <a:ext cx="3246755" cy="33521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3" descr="115353159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0100" y="1663700"/>
            <a:ext cx="3329305" cy="3292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 Box 20"/>
          <p:cNvSpPr txBox="1">
            <a:spLocks noChangeArrowheads="1"/>
          </p:cNvSpPr>
          <p:nvPr/>
        </p:nvSpPr>
        <p:spPr bwMode="auto">
          <a:xfrm>
            <a:off x="878205" y="5184775"/>
            <a:ext cx="7061200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3200" kern="1200" cap="none" spc="0" normalizeH="0" baseline="0" noProof="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0000FF"/>
                </a:solidFill>
                <a:latin typeface="Arial" panose="020B0604020202020204" pitchFamily="34" charset="0"/>
                <a:ea typeface="+mn-ea"/>
                <a:cs typeface="宋体" panose="02010600030101010101" pitchFamily="2" charset="-122"/>
              </a:rPr>
              <a:t>思考：我们打开一盒香皂、一瓶香水，很快就会闻到香味，这是为什么？</a:t>
            </a:r>
            <a:endParaRPr kumimoji="0" lang="zh-CN" altLang="en-US" sz="3200" kern="1200" cap="none" spc="0" normalizeH="0" baseline="0" noProof="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0000FF"/>
              </a:solidFill>
              <a:latin typeface="Arial" panose="020B0604020202020204" pitchFamily="34" charset="0"/>
              <a:ea typeface="+mn-ea"/>
              <a:cs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4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1" descr="00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285750"/>
            <a:ext cx="5113338" cy="3500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矩形 2"/>
          <p:cNvSpPr/>
          <p:nvPr/>
        </p:nvSpPr>
        <p:spPr>
          <a:xfrm>
            <a:off x="1523048" y="3808413"/>
            <a:ext cx="28575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一杯水放的时间长了，会怎么样？</a:t>
            </a:r>
            <a:endParaRPr lang="zh-CN" altLang="en-US" sz="28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8" name="Text Box 2"/>
          <p:cNvSpPr txBox="1"/>
          <p:nvPr/>
        </p:nvSpPr>
        <p:spPr>
          <a:xfrm>
            <a:off x="330200" y="5405755"/>
            <a:ext cx="586295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36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说明：液体分子在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hlinkClick r:id="rId2" action="ppaction://hlinkfile"/>
              </a:rPr>
              <a:t>运动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9459" name="矩形 4"/>
          <p:cNvSpPr/>
          <p:nvPr/>
        </p:nvSpPr>
        <p:spPr>
          <a:xfrm>
            <a:off x="6019165" y="4562475"/>
            <a:ext cx="63461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放煤的地方，时间长了会怎么样？</a:t>
            </a:r>
            <a:endParaRPr lang="zh-CN" altLang="en-US" sz="28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0" name="矩形 6"/>
          <p:cNvSpPr>
            <a:spLocks noChangeArrowheads="1"/>
          </p:cNvSpPr>
          <p:nvPr/>
        </p:nvSpPr>
        <p:spPr bwMode="auto">
          <a:xfrm>
            <a:off x="5916930" y="5375275"/>
            <a:ext cx="5581650" cy="5835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变黑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说明：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固体分子也在运动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266" name="图片 19458" descr="200811280951055a759"/>
          <p:cNvPicPr>
            <a:picLocks noChangeAspect="1"/>
          </p:cNvPicPr>
          <p:nvPr/>
        </p:nvPicPr>
        <p:blipFill>
          <a:blip r:embed="rId3"/>
          <a:srcRect l="21815" r="36185" b="42439"/>
          <a:stretch>
            <a:fillRect/>
          </a:stretch>
        </p:blipFill>
        <p:spPr>
          <a:xfrm>
            <a:off x="6019165" y="581660"/>
            <a:ext cx="5148580" cy="346837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438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438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438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9459" grpId="0"/>
      <p:bldP spid="1946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图片 1288194" descr="EJ076_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5400" y="0"/>
            <a:ext cx="9520238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文本框 1"/>
          <p:cNvSpPr txBox="1"/>
          <p:nvPr/>
        </p:nvSpPr>
        <p:spPr>
          <a:xfrm>
            <a:off x="2782888" y="2420938"/>
            <a:ext cx="7038975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</a:rPr>
              <a:t>分子在永不停息地做无规则运动。</a:t>
            </a:r>
            <a:endParaRPr lang="zh-CN" altLang="en-US" sz="3600" dirty="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681038" y="1095058"/>
            <a:ext cx="9872663" cy="32321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（１）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不同物质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在互相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接触时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彼此进入对方的现象，叫做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扩散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（２）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气体、液体、固体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都可以发生扩散。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（３）扩散现象表明：①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分子在不停地做无规则运动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;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              ②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构成物体的分子之间有间隙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Text Box 10"/>
          <p:cNvSpPr txBox="1"/>
          <p:nvPr/>
        </p:nvSpPr>
        <p:spPr>
          <a:xfrm>
            <a:off x="681038" y="394970"/>
            <a:ext cx="23050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扩散现象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1038" y="4451668"/>
            <a:ext cx="9161462" cy="823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lnSpc>
                <a:spcPct val="20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扩散的快慢除了与物质的状态有关外，还与什么有关呢？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09" name="矩形 74754"/>
          <p:cNvSpPr/>
          <p:nvPr/>
        </p:nvSpPr>
        <p:spPr>
          <a:xfrm>
            <a:off x="1216978" y="5275580"/>
            <a:ext cx="8532812" cy="129667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0" hangingPunct="0">
              <a:lnSpc>
                <a:spcPct val="14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演示实验：向一个盛有热水、冷水的两个烧杯中用滴管注入两滴红墨水，观察现象。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9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charRg st="29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9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charRg st="49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74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charRg st="74" end="1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747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0055" y="342900"/>
            <a:ext cx="9109075" cy="454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4" name="Text Box 6"/>
          <p:cNvSpPr txBox="1"/>
          <p:nvPr/>
        </p:nvSpPr>
        <p:spPr>
          <a:xfrm>
            <a:off x="1452880" y="5337175"/>
            <a:ext cx="895604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结论：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hlinkClick r:id="rId2" action="ppaction://hlinkfile"/>
              </a:rPr>
              <a:t>扩散的快慢跟</a:t>
            </a: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hlinkClick r:id="rId2" action="ppaction://hlinkfile"/>
              </a:rPr>
              <a:t>  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hlinkClick r:id="rId2" action="ppaction://hlinkfile"/>
              </a:rPr>
              <a:t>有关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hlinkClick r:id="rId2" action="ppaction://hlinkfile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hlinkClick r:id="rId2" action="ppaction://hlinkfile"/>
              </a:rPr>
              <a:t>温度</a:t>
            </a: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hlinkClick r:id="rId2" action="ppaction://hlinkfile"/>
              </a:rPr>
              <a:t>     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hlinkClick r:id="rId2" action="ppaction://hlinkfile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hlinkClick r:id="rId2" action="ppaction://hlinkfile"/>
              </a:rPr>
              <a:t>分子运动</a:t>
            </a: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hlinkClick r:id="rId2" action="ppaction://hlinkfile"/>
              </a:rPr>
              <a:t>    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hlinkClick r:id="rId2" action="ppaction://hlinkfile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2712" name="Text Box 8"/>
          <p:cNvSpPr txBox="1"/>
          <p:nvPr/>
        </p:nvSpPr>
        <p:spPr>
          <a:xfrm>
            <a:off x="5356225" y="5224463"/>
            <a:ext cx="11493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温度</a:t>
            </a:r>
            <a:endParaRPr lang="zh-CN" altLang="en-US" sz="3200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72713" name="Text Box 9"/>
          <p:cNvSpPr txBox="1"/>
          <p:nvPr/>
        </p:nvSpPr>
        <p:spPr>
          <a:xfrm>
            <a:off x="8229600" y="5336858"/>
            <a:ext cx="11493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越高</a:t>
            </a:r>
            <a:endParaRPr lang="zh-CN" altLang="en-US" sz="3200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72714" name="Text Box 10"/>
          <p:cNvSpPr txBox="1"/>
          <p:nvPr/>
        </p:nvSpPr>
        <p:spPr>
          <a:xfrm>
            <a:off x="2870200" y="5939473"/>
            <a:ext cx="1506538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越剧烈</a:t>
            </a:r>
            <a:endParaRPr lang="zh-CN" altLang="en-US" sz="3200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2" grpId="0"/>
      <p:bldP spid="72713" grpId="0"/>
      <p:bldP spid="727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文本框 30721"/>
          <p:cNvSpPr txBox="1"/>
          <p:nvPr/>
        </p:nvSpPr>
        <p:spPr>
          <a:xfrm>
            <a:off x="1132205" y="1767840"/>
            <a:ext cx="746061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用细线把很干净的玻璃板吊在弹簧测力计的下面，记住测力计的读数。使玻璃板水平接触水面，然后稍稍用力向上拉玻璃板。弹簧测力计的读数有什么变化？解释产生这个现象的原因。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23" name="文本框 30722"/>
          <p:cNvSpPr txBox="1"/>
          <p:nvPr/>
        </p:nvSpPr>
        <p:spPr>
          <a:xfrm>
            <a:off x="2955290" y="5522913"/>
            <a:ext cx="232537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分子间存在引力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22531" name="图片 30723" descr="未标题-1"/>
          <p:cNvPicPr>
            <a:picLocks noChangeAspect="1"/>
          </p:cNvPicPr>
          <p:nvPr/>
        </p:nvPicPr>
        <p:blipFill>
          <a:blip r:embed="rId1"/>
          <a:srcRect l="26837" t="18173" r="27362" b="18471"/>
          <a:stretch>
            <a:fillRect/>
          </a:stretch>
        </p:blipFill>
        <p:spPr>
          <a:xfrm>
            <a:off x="8592820" y="1270318"/>
            <a:ext cx="2409825" cy="4713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0" name="文本框 1"/>
          <p:cNvSpPr txBox="1"/>
          <p:nvPr/>
        </p:nvSpPr>
        <p:spPr>
          <a:xfrm>
            <a:off x="1605915" y="357188"/>
            <a:ext cx="855345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400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</a:rPr>
              <a:t>问题三：分子间存在作用力吗？</a:t>
            </a:r>
            <a:endParaRPr lang="zh-CN" altLang="en-US" sz="4400" dirty="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8485" name="矩形 5"/>
          <p:cNvSpPr/>
          <p:nvPr/>
        </p:nvSpPr>
        <p:spPr>
          <a:xfrm>
            <a:off x="310198" y="1270635"/>
            <a:ext cx="5573712" cy="645160"/>
          </a:xfrm>
          <a:prstGeom prst="rect">
            <a:avLst/>
          </a:prstGeom>
          <a:solidFill>
            <a:srgbClr val="E5ECDD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生活中的物理</a:t>
            </a:r>
            <a:endParaRPr lang="zh-CN" altLang="en-US" sz="36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general"/>
  <p:tag name="KSO_WM_SLIDE_BK_DARK_LIGHT" val="2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general"/>
  <p:tag name="KSO_WM_SLIDE_BK_DARK_LIGHT" val="2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general"/>
  <p:tag name="KSO_WM_SLIDE_BK_DARK_LIGHT" val="2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UNIT_BK_DARK_LIGHT" val="2"/>
  <p:tag name="KSO_WM_SLIDE_BACKGROUND_TYPE" val="frame"/>
  <p:tag name="KSO_WM_SLIDE_BK_DARK_LIGHT" val="2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frame"/>
  <p:tag name="KSO_WM_SLIDE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2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1"/>
  <p:tag name="KSO_WM_SLIDE_BACKGROUND_TYPE" val="leftRight"/>
  <p:tag name="KSO_WM_SLIDE_BK_DARK_LIGHT" val="2"/>
</p:tagLst>
</file>

<file path=ppt/tags/tag15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leftRight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leftRight"/>
  <p:tag name="KSO_WM_SLIDE_BK_DARK_LIGHT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leftRight"/>
  <p:tag name="KSO_WM_SLIDE_BK_DARK_LIGHT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leftRight"/>
  <p:tag name="KSO_WM_SLIDE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leftRight"/>
  <p:tag name="KSO_WM_SLIDE_BK_DARK_LIGHT" val="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leftRight"/>
  <p:tag name="KSO_WM_SLIDE_BK_DARK_LIGHT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1"/>
  <p:tag name="KSO_WM_SLIDE_BACKGROUND_TYPE" val="topBottom"/>
  <p:tag name="KSO_WM_SLIDE_BK_DARK_LIGHT" val="2"/>
</p:tagLst>
</file>

<file path=ppt/tags/tag16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topBottom"/>
  <p:tag name="KSO_WM_SLIDE_BK_DARK_LIGHT" val="2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topBottom"/>
  <p:tag name="KSO_WM_SLIDE_BK_DARK_LIGHT" val="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topBottom"/>
  <p:tag name="KSO_WM_SLIDE_BK_DARK_LIGHT" val="2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topBottom"/>
  <p:tag name="KSO_WM_SLIDE_BK_DARK_LIGHT" val="2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topBottom"/>
  <p:tag name="KSO_WM_SLIDE_BK_DARK_LIGHT" val="2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topBottom"/>
  <p:tag name="KSO_WM_SLIDE_BK_DARK_LIGHT" val="2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1"/>
  <p:tag name="KSO_WM_SLIDE_BACKGROUND_TYPE" val="bottomTop"/>
  <p:tag name="KSO_WM_SLIDE_BK_DARK_LIGHT" val="2"/>
</p:tagLst>
</file>

<file path=ppt/tags/tag18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bottomTop"/>
  <p:tag name="KSO_WM_SLIDE_BK_DARK_LIGHT" val="2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bottomTop"/>
  <p:tag name="KSO_WM_SLIDE_BK_DARK_LIGHT" val="2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bottomTop"/>
  <p:tag name="KSO_WM_SLIDE_BK_DARK_LIGHT" val="2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bottomTop"/>
  <p:tag name="KSO_WM_SLIDE_BK_DARK_LIGHT" val="2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bottomTop"/>
  <p:tag name="KSO_WM_SLIDE_BK_DARK_LIGHT" val="2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bottomTop"/>
  <p:tag name="KSO_WM_SLIDE_BK_DARK_LIGHT" val="2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1"/>
  <p:tag name="KSO_WM_SLIDE_BACKGROUND_TYPE" val="navigation"/>
  <p:tag name="KSO_WM_SLIDE_BK_DARK_LIGHT" val="2"/>
</p:tagLst>
</file>

<file path=ppt/tags/tag19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navigation"/>
  <p:tag name="KSO_WM_SLIDE_BK_DARK_LIGHT" val="2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navigation"/>
  <p:tag name="KSO_WM_SLIDE_BK_DARK_LIGHT" val="2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navigation"/>
  <p:tag name="KSO_WM_SLIDE_BK_DARK_LIGHT" val="2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navigation"/>
  <p:tag name="KSO_WM_SLIDE_BK_DARK_LIGHT" val="2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navigation"/>
  <p:tag name="KSO_WM_SLIDE_BK_DARK_LIGHT" val="2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elt"/>
  <p:tag name="KSO_WM_SLIDE_BK_DARK_LIGHT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belt"/>
  <p:tag name="KSO_WM_SLIDE_BK_DARK_LIGHT" val="1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belt"/>
  <p:tag name="KSO_WM_SLIDE_BK_DARK_LIGHT" val="1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18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77118"/>
</p:tagLst>
</file>

<file path=ppt/tags/tag219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77118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3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76429_1"/>
  <p:tag name="KSO_WM_TEMPLATE_CATEGORY" val="custom"/>
  <p:tag name="KSO_WM_TEMPLATE_INDEX" val="20177118"/>
  <p:tag name="KSO_WM_TEMPLATE_SUBCATEGORY" val="0"/>
  <p:tag name="KSO_WM_TEMPLATE_THUMBS_INDEX" val="1、5、8、11、14、19、25、28、29、30、32"/>
  <p:tag name="KSO_WM_TEMPLATE_MASTER_TYPE" val="1"/>
  <p:tag name="KSO_WM_TEMPLATE_COLOR_TYPE" val="1"/>
  <p:tag name="KSO_WM_TEMPLATE_MASTER_THUMB_INDEX" val="12"/>
</p:tagLst>
</file>

<file path=ppt/tags/tag224.xml><?xml version="1.0" encoding="utf-8"?>
<p:tagLst xmlns:p="http://schemas.openxmlformats.org/presentationml/2006/main">
  <p:tag name="KSO_WM_TEMPLATE_CATEGORY" val="custom"/>
  <p:tag name="KSO_WM_TEMPLATE_INDEX" val="20177118"/>
</p:tagLst>
</file>

<file path=ppt/tags/tag225.xml><?xml version="1.0" encoding="utf-8"?>
<p:tagLst xmlns:p="http://schemas.openxmlformats.org/presentationml/2006/main">
  <p:tag name="KSO_WM_TEMPLATE_CATEGORY" val="custom"/>
  <p:tag name="KSO_WM_TEMPLATE_INDEX" val="20177118"/>
</p:tagLst>
</file>

<file path=ppt/tags/tag226.xml><?xml version="1.0" encoding="utf-8"?>
<p:tagLst xmlns:p="http://schemas.openxmlformats.org/presentationml/2006/main">
  <p:tag name="KSO_WM_TEMPLATE_CATEGORY" val="custom"/>
  <p:tag name="KSO_WM_TEMPLATE_INDEX" val="20177118"/>
</p:tagLst>
</file>

<file path=ppt/tags/tag227.xml><?xml version="1.0" encoding="utf-8"?>
<p:tagLst xmlns:p="http://schemas.openxmlformats.org/presentationml/2006/main">
  <p:tag name="KSO_WM_TEMPLATE_CATEGORY" val="custom"/>
  <p:tag name="KSO_WM_TEMPLATE_INDEX" val="20177118"/>
</p:tagLst>
</file>

<file path=ppt/tags/tag228.xml><?xml version="1.0" encoding="utf-8"?>
<p:tagLst xmlns:p="http://schemas.openxmlformats.org/presentationml/2006/main">
  <p:tag name="KSO_WM_TEMPLATE_CATEGORY" val="custom"/>
  <p:tag name="KSO_WM_TEMPLATE_INDEX" val="20177118"/>
</p:tagLst>
</file>

<file path=ppt/tags/tag229.xml><?xml version="1.0" encoding="utf-8"?>
<p:tagLst xmlns:p="http://schemas.openxmlformats.org/presentationml/2006/main">
  <p:tag name="KSO_WM_TEMPLATE_CATEGORY" val="custom"/>
  <p:tag name="KSO_WM_TEMPLATE_INDEX" val="20177118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TEMPLATE_CATEGORY" val="custom"/>
  <p:tag name="KSO_WM_TEMPLATE_INDEX" val="20177118"/>
</p:tagLst>
</file>

<file path=ppt/tags/tag231.xml><?xml version="1.0" encoding="utf-8"?>
<p:tagLst xmlns:p="http://schemas.openxmlformats.org/presentationml/2006/main">
  <p:tag name="KSO_WM_TEMPLATE_CATEGORY" val="custom"/>
  <p:tag name="KSO_WM_TEMPLATE_INDEX" val="20177118"/>
</p:tagLst>
</file>

<file path=ppt/tags/tag232.xml><?xml version="1.0" encoding="utf-8"?>
<p:tagLst xmlns:p="http://schemas.openxmlformats.org/presentationml/2006/main">
  <p:tag name="KSO_WM_TEMPLATE_CATEGORY" val="custom"/>
  <p:tag name="KSO_WM_TEMPLATE_INDEX" val="20177118"/>
</p:tagLst>
</file>

<file path=ppt/tags/tag233.xml><?xml version="1.0" encoding="utf-8"?>
<p:tagLst xmlns:p="http://schemas.openxmlformats.org/presentationml/2006/main">
  <p:tag name="KSO_WM_TEMPLATE_CATEGORY" val="custom"/>
  <p:tag name="KSO_WM_TEMPLATE_INDEX" val="20177118"/>
</p:tagLst>
</file>

<file path=ppt/tags/tag234.xml><?xml version="1.0" encoding="utf-8"?>
<p:tagLst xmlns:p="http://schemas.openxmlformats.org/presentationml/2006/main">
  <p:tag name="KSO_WM_TEMPLATE_CATEGORY" val="custom"/>
  <p:tag name="KSO_WM_TEMPLATE_INDEX" val="20177118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  <p:tag name="KSO_WM_UNIT_LARGE_SHAPE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  <p:tag name="KSO_WM_UNIT_LARGE_SHAPE" val="1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自定义 116">
      <a:dk1>
        <a:srgbClr val="000000"/>
      </a:dk1>
      <a:lt1>
        <a:srgbClr val="FFFFFF"/>
      </a:lt1>
      <a:dk2>
        <a:srgbClr val="A4D5CF"/>
      </a:dk2>
      <a:lt2>
        <a:srgbClr val="DFF4F2"/>
      </a:lt2>
      <a:accent1>
        <a:srgbClr val="3C8178"/>
      </a:accent1>
      <a:accent2>
        <a:srgbClr val="007B87"/>
      </a:accent2>
      <a:accent3>
        <a:srgbClr val="007297"/>
      </a:accent3>
      <a:accent4>
        <a:srgbClr val="12659F"/>
      </a:accent4>
      <a:accent5>
        <a:srgbClr val="4F5296"/>
      </a:accent5>
      <a:accent6>
        <a:srgbClr val="783C81"/>
      </a:accent6>
      <a:hlink>
        <a:srgbClr val="658BD5"/>
      </a:hlink>
      <a:folHlink>
        <a:srgbClr val="9F69A3"/>
      </a:folHlink>
    </a:clrScheme>
    <a:fontScheme name="自定义 1">
      <a:majorFont>
        <a:latin typeface="微软雅黑"/>
        <a:ea typeface="汉仪旗黑-85S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1658</Words>
  <Application>WPS 演示</Application>
  <PresentationFormat>宽屏</PresentationFormat>
  <Paragraphs>146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汉仪旗黑-85S</vt:lpstr>
      <vt:lpstr>Times New Roman</vt:lpstr>
      <vt:lpstr>黑体</vt:lpstr>
      <vt:lpstr>Comic Sans MS</vt:lpstr>
      <vt:lpstr>楷体_GB2312</vt:lpstr>
      <vt:lpstr>新宋体</vt:lpstr>
      <vt:lpstr>幼圆</vt:lpstr>
      <vt:lpstr>华文新魏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terms:created xsi:type="dcterms:W3CDTF">2019-12-23T12:09:00Z</dcterms:created>
  <dcterms:modified xsi:type="dcterms:W3CDTF">2019-12-30T11:43:30Z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