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6" r:id="rId3"/>
    <p:sldId id="259" r:id="rId4"/>
    <p:sldId id="262" r:id="rId5"/>
    <p:sldId id="263" r:id="rId6"/>
    <p:sldId id="264" r:id="rId7"/>
    <p:sldId id="265" r:id="rId8"/>
    <p:sldId id="266" r:id="rId9"/>
    <p:sldId id="439" r:id="rId10"/>
    <p:sldId id="440" r:id="rId11"/>
    <p:sldId id="267" r:id="rId12"/>
    <p:sldId id="268" r:id="rId13"/>
    <p:sldId id="269" r:id="rId14"/>
    <p:sldId id="44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57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442" r:id="rId46"/>
    <p:sldId id="443" r:id="rId47"/>
    <p:sldId id="444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83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107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1027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30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图片 2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4090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2051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54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图片 1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9424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26" y="2290058"/>
            <a:ext cx="9610084" cy="23200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90195" y="1797050"/>
            <a:ext cx="11670665" cy="3427730"/>
            <a:chOff x="882" y="2620"/>
            <a:chExt cx="29126" cy="59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2939"/>
              <a:ext cx="28430" cy="528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882900" y="3432175"/>
            <a:ext cx="99123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714615" y="3432175"/>
            <a:ext cx="94107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6375" y="1765300"/>
            <a:ext cx="11724640" cy="3552190"/>
            <a:chOff x="882" y="2620"/>
            <a:chExt cx="26930" cy="59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3595"/>
              <a:ext cx="26234" cy="452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0193655" y="237490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561205" y="2936875"/>
            <a:ext cx="77851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61205" y="4014470"/>
            <a:ext cx="97536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45110" y="1507490"/>
            <a:ext cx="11652250" cy="3843020"/>
            <a:chOff x="501" y="2342"/>
            <a:chExt cx="28754" cy="64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" y="3426"/>
              <a:ext cx="708" cy="39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" y="3890"/>
              <a:ext cx="648" cy="331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7" y="2342"/>
              <a:ext cx="27398" cy="6409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011420" y="158178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263765" y="315277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232785" y="3721735"/>
            <a:ext cx="112522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441055" y="4286885"/>
            <a:ext cx="97917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324475" y="4848860"/>
            <a:ext cx="109093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49845" y="4848860"/>
            <a:ext cx="79121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3360" y="1763395"/>
            <a:ext cx="11776075" cy="3208020"/>
            <a:chOff x="501" y="2858"/>
            <a:chExt cx="27290" cy="537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" y="3426"/>
              <a:ext cx="708" cy="39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" y="3890"/>
              <a:ext cx="648" cy="331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7" y="2858"/>
              <a:ext cx="25934" cy="5376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9390380" y="2331085"/>
            <a:ext cx="79121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61685" y="3399155"/>
            <a:ext cx="77851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743440" y="3402965"/>
            <a:ext cx="70294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295900" y="446786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953500" y="446786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9395" y="1154430"/>
            <a:ext cx="11661140" cy="4692650"/>
            <a:chOff x="501" y="1380"/>
            <a:chExt cx="29160" cy="80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" y="3426"/>
              <a:ext cx="708" cy="39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9" y="1380"/>
              <a:ext cx="28502" cy="8041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4925695" y="1174750"/>
            <a:ext cx="82804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470785" y="172085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651625" y="1718945"/>
            <a:ext cx="206819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004175" y="2268855"/>
            <a:ext cx="137668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48175" y="283400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495915" y="2842260"/>
            <a:ext cx="121602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646805" y="3855720"/>
            <a:ext cx="156654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918200" y="3855720"/>
            <a:ext cx="199136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58720" y="4372610"/>
            <a:ext cx="117602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839085" y="4882515"/>
            <a:ext cx="96647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41325" y="814070"/>
            <a:ext cx="11334115" cy="5474970"/>
            <a:chOff x="501" y="-361"/>
            <a:chExt cx="29282" cy="1152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" y="3426"/>
              <a:ext cx="708" cy="39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" y="-361"/>
              <a:ext cx="28574" cy="11521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924810" y="1597025"/>
            <a:ext cx="3594100" cy="3060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867140" y="1597660"/>
            <a:ext cx="1316990" cy="3054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321685" y="5152390"/>
            <a:ext cx="516255" cy="3321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261610" y="5151755"/>
            <a:ext cx="752475" cy="3327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140700" y="5164455"/>
            <a:ext cx="565785" cy="3321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184130" y="5163820"/>
            <a:ext cx="565785" cy="3327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8600" y="2157730"/>
            <a:ext cx="11729720" cy="2293620"/>
            <a:chOff x="1239" y="3236"/>
            <a:chExt cx="28455" cy="393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6" y="4152"/>
              <a:ext cx="27878" cy="24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9" y="3236"/>
              <a:ext cx="636" cy="39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855" y="2819400"/>
            <a:ext cx="663765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1790700"/>
            <a:ext cx="938085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1149985"/>
            <a:ext cx="9388475" cy="455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05" y="2792730"/>
            <a:ext cx="6675755" cy="127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5" y="1169035"/>
            <a:ext cx="9251315" cy="45192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5" y="765175"/>
            <a:ext cx="9365615" cy="532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837"/>
          <a:stretch>
            <a:fillRect/>
          </a:stretch>
        </p:blipFill>
        <p:spPr>
          <a:xfrm>
            <a:off x="1700530" y="657860"/>
            <a:ext cx="8790940" cy="575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05" y="2103120"/>
            <a:ext cx="9342755" cy="26517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753"/>
          <a:stretch>
            <a:fillRect/>
          </a:stretch>
        </p:blipFill>
        <p:spPr>
          <a:xfrm>
            <a:off x="1628775" y="437515"/>
            <a:ext cx="8113395" cy="5982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25" y="951865"/>
            <a:ext cx="9403715" cy="49536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23170" y="169672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81455" y="229870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897630" y="2922270"/>
            <a:ext cx="122936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34080" y="4763770"/>
            <a:ext cx="109093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06550" y="5366385"/>
            <a:ext cx="259397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5" y="1870710"/>
            <a:ext cx="9365615" cy="31165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09290" y="3147695"/>
            <a:ext cx="275590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791575" y="3760470"/>
            <a:ext cx="198691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412875" y="4373880"/>
            <a:ext cx="179705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73275" y="916305"/>
            <a:ext cx="8420100" cy="4869180"/>
            <a:chOff x="2321" y="1182"/>
            <a:chExt cx="13260" cy="76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1" y="1182"/>
              <a:ext cx="3192" cy="104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" y="2226"/>
              <a:ext cx="13261" cy="6625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4610735" y="2247900"/>
            <a:ext cx="275590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936490" y="4086860"/>
            <a:ext cx="346964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073275" y="5313680"/>
            <a:ext cx="181737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673"/>
          <a:stretch>
            <a:fillRect/>
          </a:stretch>
        </p:blipFill>
        <p:spPr>
          <a:xfrm>
            <a:off x="1707515" y="582295"/>
            <a:ext cx="8322310" cy="58597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479155" y="2969895"/>
            <a:ext cx="116586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380220" y="534797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707515" y="594868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225" y="2750820"/>
            <a:ext cx="6050915" cy="135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9395" y="1625600"/>
            <a:ext cx="11716385" cy="3606800"/>
            <a:chOff x="882" y="2428"/>
            <a:chExt cx="29378" cy="63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2428"/>
              <a:ext cx="28682" cy="6301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795905" y="1615440"/>
            <a:ext cx="132842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37935" y="2111375"/>
            <a:ext cx="72834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69345" y="264858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094990" y="320357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38950" y="3203575"/>
            <a:ext cx="100393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813425" y="3735705"/>
            <a:ext cx="66548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641080" y="3737610"/>
            <a:ext cx="96647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148840"/>
            <a:ext cx="11849100" cy="256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" y="922655"/>
            <a:ext cx="11750040" cy="50126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019790" y="159766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065" y="963295"/>
            <a:ext cx="5563235" cy="493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735" y="700405"/>
            <a:ext cx="5509895" cy="5456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85" y="1962150"/>
            <a:ext cx="5624195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" y="1036955"/>
            <a:ext cx="11723370" cy="50317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69625" y="362521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" y="1007745"/>
            <a:ext cx="11786870" cy="48425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089775" y="338772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59790" y="837565"/>
            <a:ext cx="11118215" cy="5471160"/>
            <a:chOff x="1354" y="1319"/>
            <a:chExt cx="17509" cy="86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4" y="1319"/>
              <a:ext cx="8641" cy="86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5" y="2622"/>
              <a:ext cx="8869" cy="55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0980" y="1217295"/>
            <a:ext cx="11750040" cy="4535170"/>
            <a:chOff x="348" y="3936"/>
            <a:chExt cx="18504" cy="71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" y="3936"/>
              <a:ext cx="18504" cy="292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6" y="6986"/>
              <a:ext cx="5088" cy="409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0356850" y="206121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315960" y="258508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83845" y="965200"/>
            <a:ext cx="11624310" cy="5314315"/>
            <a:chOff x="447" y="1340"/>
            <a:chExt cx="18306" cy="836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" y="1340"/>
              <a:ext cx="18306" cy="33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6" y="4609"/>
              <a:ext cx="8449" cy="51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970530" y="145923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50305" y="1469390"/>
            <a:ext cx="99187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9715" y="1806575"/>
            <a:ext cx="11678285" cy="3448050"/>
            <a:chOff x="882" y="2620"/>
            <a:chExt cx="27314" cy="59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4104"/>
              <a:ext cx="720" cy="259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" y="4104"/>
              <a:ext cx="25898" cy="2628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186680" y="3166745"/>
            <a:ext cx="65786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269220" y="3166745"/>
            <a:ext cx="68897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558155" y="3743960"/>
            <a:ext cx="765810" cy="3981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2040890"/>
            <a:ext cx="11803380" cy="2776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9080" y="1660525"/>
            <a:ext cx="11673840" cy="3759835"/>
            <a:chOff x="563" y="2419"/>
            <a:chExt cx="18384" cy="592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l="1346"/>
            <a:stretch>
              <a:fillRect/>
            </a:stretch>
          </p:blipFill>
          <p:spPr>
            <a:xfrm>
              <a:off x="563" y="2419"/>
              <a:ext cx="18384" cy="208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8" y="4740"/>
              <a:ext cx="5953" cy="3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4000" y="1424305"/>
            <a:ext cx="11684000" cy="4617720"/>
            <a:chOff x="400" y="3840"/>
            <a:chExt cx="18400" cy="7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" y="3840"/>
              <a:ext cx="18400" cy="312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0" y="6960"/>
              <a:ext cx="8221" cy="4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90195" y="1381760"/>
            <a:ext cx="11611610" cy="4470400"/>
            <a:chOff x="457" y="3756"/>
            <a:chExt cx="18286" cy="70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" y="3756"/>
              <a:ext cx="18286" cy="328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4" y="6848"/>
              <a:ext cx="5688" cy="39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15" y="1348105"/>
            <a:ext cx="5525135" cy="416115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445" y="727075"/>
            <a:ext cx="5578475" cy="540321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165" y="1481455"/>
            <a:ext cx="5487035" cy="389445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65" y="2766060"/>
            <a:ext cx="8382635" cy="132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15" y="1485265"/>
            <a:ext cx="9487535" cy="38868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55505" y="264922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5" y="1489075"/>
            <a:ext cx="9472295" cy="38792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403590" y="4288790"/>
            <a:ext cx="109093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740400" y="485076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98120" y="1268730"/>
            <a:ext cx="11740515" cy="4320540"/>
            <a:chOff x="882" y="1493"/>
            <a:chExt cx="28910" cy="781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4104"/>
              <a:ext cx="720" cy="259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" y="1493"/>
              <a:ext cx="27494" cy="7813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4498340" y="2232025"/>
            <a:ext cx="132842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538595" y="320865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745855" y="320865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1264285"/>
            <a:ext cx="9327515" cy="43287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80575" y="238633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52905" y="2026285"/>
            <a:ext cx="8908415" cy="3284220"/>
            <a:chOff x="2585" y="2376"/>
            <a:chExt cx="14029" cy="51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6" y="4092"/>
              <a:ext cx="14029" cy="345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5" y="2376"/>
              <a:ext cx="13993" cy="17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5" y="1748790"/>
            <a:ext cx="9449435" cy="33604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05340" y="242379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75" y="1748790"/>
            <a:ext cx="9289415" cy="33604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55505" y="346265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1409065"/>
            <a:ext cx="9388475" cy="40392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67875" y="263652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884"/>
          <a:stretch>
            <a:fillRect/>
          </a:stretch>
        </p:blipFill>
        <p:spPr>
          <a:xfrm>
            <a:off x="1813560" y="463550"/>
            <a:ext cx="8001000" cy="59709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791575" y="211074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2503170"/>
            <a:ext cx="9373235" cy="18516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93275" y="321945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1855470"/>
            <a:ext cx="9327515" cy="3147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65390" y="3161030"/>
            <a:ext cx="129159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747770" y="4451350"/>
            <a:ext cx="120396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70965" y="871855"/>
            <a:ext cx="9304020" cy="5054600"/>
            <a:chOff x="2159" y="1373"/>
            <a:chExt cx="14652" cy="7960"/>
          </a:xfrm>
        </p:grpSpPr>
        <p:grpSp>
          <p:nvGrpSpPr>
            <p:cNvPr id="4" name="组合 3"/>
            <p:cNvGrpSpPr/>
            <p:nvPr/>
          </p:nvGrpSpPr>
          <p:grpSpPr>
            <a:xfrm>
              <a:off x="2159" y="1373"/>
              <a:ext cx="14652" cy="7960"/>
              <a:chOff x="2273" y="3474"/>
              <a:chExt cx="14652" cy="7960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73" y="3474"/>
                <a:ext cx="14653" cy="3852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4" y="7474"/>
                <a:ext cx="12301" cy="3960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rcRect t="6940"/>
            <a:stretch>
              <a:fillRect/>
            </a:stretch>
          </p:blipFill>
          <p:spPr>
            <a:xfrm>
              <a:off x="11190" y="5225"/>
              <a:ext cx="5508" cy="3272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9690735" y="289877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66190" y="1351915"/>
            <a:ext cx="9326880" cy="4434840"/>
            <a:chOff x="2255" y="3432"/>
            <a:chExt cx="14688" cy="69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5" y="3432"/>
              <a:ext cx="14689" cy="393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0" y="7368"/>
              <a:ext cx="5148" cy="3048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8829040" y="1388110"/>
            <a:ext cx="159194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498340" y="332422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9715" y="1715135"/>
            <a:ext cx="11685270" cy="3427730"/>
            <a:chOff x="882" y="2620"/>
            <a:chExt cx="28466" cy="59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4104"/>
              <a:ext cx="720" cy="259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" y="4288"/>
              <a:ext cx="27050" cy="258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6488430" y="265557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94010" y="265557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1460" y="1306195"/>
            <a:ext cx="11680190" cy="4244340"/>
            <a:chOff x="363" y="1846"/>
            <a:chExt cx="19225" cy="66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" y="1846"/>
              <a:ext cx="14761" cy="668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rcRect l="4859"/>
            <a:stretch>
              <a:fillRect/>
            </a:stretch>
          </p:blipFill>
          <p:spPr>
            <a:xfrm>
              <a:off x="15124" y="2002"/>
              <a:ext cx="4464" cy="39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8404225" y="196088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278495" y="3183255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471545" y="442341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40" y="641350"/>
            <a:ext cx="8507095" cy="57664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88075" y="3422015"/>
            <a:ext cx="4395470" cy="2614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1111885"/>
            <a:ext cx="9426575" cy="4633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01485" y="2999105"/>
            <a:ext cx="4196080" cy="21818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1515745"/>
            <a:ext cx="9396095" cy="38258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099425" y="3960495"/>
            <a:ext cx="261620" cy="394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1634490"/>
            <a:ext cx="9418955" cy="358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5" y="1580515"/>
            <a:ext cx="8763635" cy="3696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13170" y="1356995"/>
            <a:ext cx="4583430" cy="32099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9080" y="1716405"/>
            <a:ext cx="11724640" cy="3594100"/>
            <a:chOff x="882" y="2620"/>
            <a:chExt cx="22094" cy="60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4176"/>
              <a:ext cx="648" cy="313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6" y="2843"/>
              <a:ext cx="20750" cy="5797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900420" y="4794250"/>
            <a:ext cx="81661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555480" y="4794250"/>
            <a:ext cx="139192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43840" y="1638300"/>
            <a:ext cx="11702415" cy="3581400"/>
            <a:chOff x="882" y="2416"/>
            <a:chExt cx="28898" cy="63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4176"/>
              <a:ext cx="648" cy="313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6" y="2416"/>
              <a:ext cx="27554" cy="6325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6000115" y="1590040"/>
            <a:ext cx="120396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6000115" y="2178050"/>
            <a:ext cx="791210" cy="3797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605645" y="2138680"/>
            <a:ext cx="177990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736465" y="3136900"/>
            <a:ext cx="56578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225540" y="3675380"/>
            <a:ext cx="97853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010025" y="4201160"/>
            <a:ext cx="72707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87020" y="1645920"/>
            <a:ext cx="11690985" cy="3689350"/>
            <a:chOff x="882" y="2332"/>
            <a:chExt cx="27842" cy="649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" y="2620"/>
              <a:ext cx="696" cy="591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" y="4176"/>
              <a:ext cx="648" cy="313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6" y="2332"/>
              <a:ext cx="26498" cy="6493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099050" y="2622550"/>
            <a:ext cx="145351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13170" y="3159125"/>
            <a:ext cx="1316355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540500" y="3690620"/>
            <a:ext cx="76581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330690" y="4227195"/>
            <a:ext cx="765810" cy="419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自定义</PresentationFormat>
  <Paragraphs>0</Paragraphs>
  <Slides>65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65</vt:i4>
      </vt:variant>
    </vt:vector>
  </HeadingPairs>
  <TitlesOfParts>
    <vt:vector size="67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27</cp:revision>
  <dcterms:created xsi:type="dcterms:W3CDTF">2019-03-05T07:06:00Z</dcterms:created>
  <dcterms:modified xsi:type="dcterms:W3CDTF">2020-01-13T14:00:54Z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