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第十二章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单元易错强化练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单元易错强化练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6795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不会判断杠杆的平衡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端挂实心铁块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端挂实心铜块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两金属块均浸没在水中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等臂杠杆平衡。若将两杯水撤去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端向上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杠杆仍平衡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端向下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杠杆不平衡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但无法判断倾向哪边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478061"/>
              </p:ext>
            </p:extLst>
          </p:nvPr>
        </p:nvGraphicFramePr>
        <p:xfrm>
          <a:off x="381000" y="2499392"/>
          <a:ext cx="11430000" cy="18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3" imgW="4918254" imgH="809554" progId="Word.Document.12">
                  <p:embed/>
                </p:oleObj>
              </mc:Choice>
              <mc:Fallback>
                <p:oleObj name="文档" r:id="rId3" imgW="4918254" imgH="8095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499392"/>
                        <a:ext cx="11430000" cy="188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993654" y="2043214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《墨经》最早记述了秤的杠杆原理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以下说法符合杠杆平衡原理的是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端一定上扬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应更换更小的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642705"/>
              </p:ext>
            </p:extLst>
          </p:nvPr>
        </p:nvGraphicFramePr>
        <p:xfrm>
          <a:off x="381000" y="2090414"/>
          <a:ext cx="11430000" cy="2055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4918254" imgH="884426" progId="Word.Document.12">
                  <p:embed/>
                </p:oleObj>
              </mc:Choice>
              <mc:Fallback>
                <p:oleObj name="文档" r:id="rId3" imgW="4918254" imgH="8844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090414"/>
                        <a:ext cx="11430000" cy="20554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287072" y="163796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87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不能正确理解滑轮的特殊使用方法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'=40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要使物体能匀速上升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不计滑轮的摩擦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=440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并向上移动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=140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并向上移动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=440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并向上移动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=480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并向上移动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3311072"/>
              </p:ext>
            </p:extLst>
          </p:nvPr>
        </p:nvGraphicFramePr>
        <p:xfrm>
          <a:off x="381000" y="2498504"/>
          <a:ext cx="11430000" cy="1651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3" imgW="4918254" imgH="710564" progId="Word.Document.12">
                  <p:embed/>
                </p:oleObj>
              </mc:Choice>
              <mc:Fallback>
                <p:oleObj name="文档" r:id="rId3" imgW="4918254" imgH="7105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498504"/>
                        <a:ext cx="11430000" cy="1651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016909" y="208477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5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1430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不能正确区分功、功率、机械效率的概念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机械效率大的功率一定大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机械做功时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做的有用功越多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机械做功时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工作时间越短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功率一定越大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利用机械做功可以省力或省距离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但不能省功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2054" y="277057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08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2076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不能正确比较机械效率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用相同的滑轮组成的滑轮组提起相同的重物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摩擦和绳重忽略不计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在物体匀速上升的过程中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“&lt;”“&gt;”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“=”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354908"/>
              </p:ext>
            </p:extLst>
          </p:nvPr>
        </p:nvGraphicFramePr>
        <p:xfrm>
          <a:off x="381000" y="2832546"/>
          <a:ext cx="11430000" cy="3121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3" imgW="4918254" imgH="1343017" progId="Word.Document.12">
                  <p:embed/>
                </p:oleObj>
              </mc:Choice>
              <mc:Fallback>
                <p:oleObj name="文档" r:id="rId3" imgW="4918254" imgH="13430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832546"/>
                        <a:ext cx="11430000" cy="3121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445409" y="228220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3264" y="228220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38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分别使用定滑轮、动滑轮、两个定滑轮和两个动滑轮组成的滑轮组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匀速提升同一物体到同一高度处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其机械效率分别为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不计绳重和摩擦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设每个滑轮质量相等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则下列选项中正确的是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09191" y="3437503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4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不能正确判断机械效率的变化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小金用如图所示的实验装置测量杠杆的机械效率。实验时竖直向上拉动杠杆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使挂在杠杆下面的钩码缓缓上升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支点和杠杆的摩擦不计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的钩码挂在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钩码上升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动力作用点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此时机械效率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75%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。小金为了进一步研究杠杆的机械效率与哪些因素有关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仍用该实验装置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将钩码移到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再次缓慢提升杠杆使动力作用点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仍然上升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。则人的拉力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与第一次相比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变小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283735"/>
              </p:ext>
            </p:extLst>
          </p:nvPr>
        </p:nvGraphicFramePr>
        <p:xfrm>
          <a:off x="381000" y="4052352"/>
          <a:ext cx="11430000" cy="2613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3" imgW="4918254" imgH="1124520" progId="Word.Document.12">
                  <p:embed/>
                </p:oleObj>
              </mc:Choice>
              <mc:Fallback>
                <p:oleObj name="文档" r:id="rId3" imgW="4918254" imgH="11245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052352"/>
                        <a:ext cx="11430000" cy="2613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604745" y="2316189"/>
            <a:ext cx="79408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2391" y="3205052"/>
            <a:ext cx="79408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000" y="3638726"/>
            <a:ext cx="637309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00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35</TotalTime>
  <Words>202</Words>
  <Application>Microsoft Office PowerPoint</Application>
  <PresentationFormat>自定义</PresentationFormat>
  <Paragraphs>45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数学模板</vt:lpstr>
      <vt:lpstr>文档</vt:lpstr>
      <vt:lpstr>单元易错强化练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19</cp:revision>
  <dcterms:created xsi:type="dcterms:W3CDTF">2019-12-12T01:39:48Z</dcterms:created>
  <dcterms:modified xsi:type="dcterms:W3CDTF">2019-12-18T07:02:59Z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