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76" r:id="rId4"/>
    <p:sldId id="377" r:id="rId5"/>
    <p:sldId id="378" r:id="rId6"/>
    <p:sldId id="379" r:id="rId7"/>
    <p:sldId id="380" r:id="rId8"/>
    <p:sldId id="297" r:id="rId9"/>
    <p:sldId id="381" r:id="rId10"/>
    <p:sldId id="298" r:id="rId11"/>
    <p:sldId id="383" r:id="rId12"/>
    <p:sldId id="382" r:id="rId13"/>
    <p:sldId id="384" r:id="rId14"/>
    <p:sldId id="385" r:id="rId15"/>
    <p:sldId id="386" r:id="rId16"/>
    <p:sldId id="387" r:id="rId17"/>
    <p:sldId id="388" r:id="rId18"/>
    <p:sldId id="389" r:id="rId19"/>
    <p:sldId id="391" r:id="rId20"/>
    <p:sldId id="390" r:id="rId21"/>
    <p:sldId id="392" r:id="rId22"/>
    <p:sldId id="393" r:id="rId23"/>
    <p:sldId id="394" r:id="rId24"/>
    <p:sldId id="395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6" y="216"/>
      </p:cViewPr>
      <p:guideLst>
        <p:guide orient="horz" pos="200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070B"/>
              </a:gs>
              <a:gs pos="100000">
                <a:srgbClr val="E5008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6"/>
          <p:cNvSpPr txBox="1"/>
          <p:nvPr userDrawn="1"/>
        </p:nvSpPr>
        <p:spPr>
          <a:xfrm>
            <a:off x="3020404" y="5190809"/>
            <a:ext cx="256083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关注微信公众号查看使用教程和免费领取图标、模板</a:t>
            </a:r>
            <a:endParaRPr lang="zh-CN" altLang="en-US" sz="1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" y="3850122"/>
            <a:ext cx="1993173" cy="1993173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6585601" y="3794362"/>
            <a:ext cx="4875773" cy="636304"/>
            <a:chOff x="721513" y="4633411"/>
            <a:chExt cx="4875773" cy="636304"/>
          </a:xfrm>
        </p:grpSpPr>
        <p:sp>
          <p:nvSpPr>
            <p:cNvPr id="11" name="椭圆 10"/>
            <p:cNvSpPr/>
            <p:nvPr/>
          </p:nvSpPr>
          <p:spPr>
            <a:xfrm>
              <a:off x="721513" y="463341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2" name="Group 4"/>
            <p:cNvGrpSpPr>
              <a:grpSpLocks noChangeAspect="1"/>
            </p:cNvGrpSpPr>
            <p:nvPr/>
          </p:nvGrpSpPr>
          <p:grpSpPr>
            <a:xfrm>
              <a:off x="893071" y="4788474"/>
              <a:ext cx="293189" cy="334051"/>
              <a:chOff x="1807" y="2337"/>
              <a:chExt cx="574" cy="654"/>
            </a:xfrm>
            <a:solidFill>
              <a:schemeClr val="bg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1852" y="2337"/>
                <a:ext cx="529" cy="654"/>
              </a:xfrm>
              <a:custGeom>
                <a:avLst/>
                <a:gdLst>
                  <a:gd name="T0" fmla="*/ 2355 w 2387"/>
                  <a:gd name="T1" fmla="*/ 0 h 2947"/>
                  <a:gd name="T2" fmla="*/ 2386 w 2387"/>
                  <a:gd name="T3" fmla="*/ 811 h 2947"/>
                  <a:gd name="T4" fmla="*/ 2343 w 2387"/>
                  <a:gd name="T5" fmla="*/ 855 h 2947"/>
                  <a:gd name="T6" fmla="*/ 2327 w 2387"/>
                  <a:gd name="T7" fmla="*/ 855 h 2947"/>
                  <a:gd name="T8" fmla="*/ 2284 w 2387"/>
                  <a:gd name="T9" fmla="*/ 821 h 2947"/>
                  <a:gd name="T10" fmla="*/ 2097 w 2387"/>
                  <a:gd name="T11" fmla="*/ 406 h 2947"/>
                  <a:gd name="T12" fmla="*/ 1770 w 2387"/>
                  <a:gd name="T13" fmla="*/ 306 h 2947"/>
                  <a:gd name="T14" fmla="*/ 1504 w 2387"/>
                  <a:gd name="T15" fmla="*/ 306 h 2947"/>
                  <a:gd name="T16" fmla="*/ 1462 w 2387"/>
                  <a:gd name="T17" fmla="*/ 349 h 2947"/>
                  <a:gd name="T18" fmla="*/ 1462 w 2387"/>
                  <a:gd name="T19" fmla="*/ 2484 h 2947"/>
                  <a:gd name="T20" fmla="*/ 1524 w 2387"/>
                  <a:gd name="T21" fmla="*/ 2780 h 2947"/>
                  <a:gd name="T22" fmla="*/ 1527 w 2387"/>
                  <a:gd name="T23" fmla="*/ 2784 h 2947"/>
                  <a:gd name="T24" fmla="*/ 1766 w 2387"/>
                  <a:gd name="T25" fmla="*/ 2862 h 2947"/>
                  <a:gd name="T26" fmla="*/ 1806 w 2387"/>
                  <a:gd name="T27" fmla="*/ 2905 h 2947"/>
                  <a:gd name="T28" fmla="*/ 1763 w 2387"/>
                  <a:gd name="T29" fmla="*/ 2947 h 2947"/>
                  <a:gd name="T30" fmla="*/ 639 w 2387"/>
                  <a:gd name="T31" fmla="*/ 2947 h 2947"/>
                  <a:gd name="T32" fmla="*/ 597 w 2387"/>
                  <a:gd name="T33" fmla="*/ 2905 h 2947"/>
                  <a:gd name="T34" fmla="*/ 636 w 2387"/>
                  <a:gd name="T35" fmla="*/ 2862 h 2947"/>
                  <a:gd name="T36" fmla="*/ 859 w 2387"/>
                  <a:gd name="T37" fmla="*/ 2769 h 2947"/>
                  <a:gd name="T38" fmla="*/ 865 w 2387"/>
                  <a:gd name="T39" fmla="*/ 2762 h 2947"/>
                  <a:gd name="T40" fmla="*/ 926 w 2387"/>
                  <a:gd name="T41" fmla="*/ 2433 h 2947"/>
                  <a:gd name="T42" fmla="*/ 926 w 2387"/>
                  <a:gd name="T43" fmla="*/ 349 h 2947"/>
                  <a:gd name="T44" fmla="*/ 883 w 2387"/>
                  <a:gd name="T45" fmla="*/ 306 h 2947"/>
                  <a:gd name="T46" fmla="*/ 618 w 2387"/>
                  <a:gd name="T47" fmla="*/ 306 h 2947"/>
                  <a:gd name="T48" fmla="*/ 292 w 2387"/>
                  <a:gd name="T49" fmla="*/ 405 h 2947"/>
                  <a:gd name="T50" fmla="*/ 290 w 2387"/>
                  <a:gd name="T51" fmla="*/ 406 h 2947"/>
                  <a:gd name="T52" fmla="*/ 103 w 2387"/>
                  <a:gd name="T53" fmla="*/ 819 h 2947"/>
                  <a:gd name="T54" fmla="*/ 61 w 2387"/>
                  <a:gd name="T55" fmla="*/ 854 h 2947"/>
                  <a:gd name="T56" fmla="*/ 44 w 2387"/>
                  <a:gd name="T57" fmla="*/ 854 h 2947"/>
                  <a:gd name="T58" fmla="*/ 2 w 2387"/>
                  <a:gd name="T59" fmla="*/ 809 h 2947"/>
                  <a:gd name="T60" fmla="*/ 31 w 2387"/>
                  <a:gd name="T61" fmla="*/ 41 h 2947"/>
                  <a:gd name="T62" fmla="*/ 74 w 2387"/>
                  <a:gd name="T63" fmla="*/ 0 h 2947"/>
                  <a:gd name="T64" fmla="*/ 2355 w 2387"/>
                  <a:gd name="T65" fmla="*/ 0 h 2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7" h="2947">
                    <a:moveTo>
                      <a:pt x="2355" y="0"/>
                    </a:moveTo>
                    <a:cubicBezTo>
                      <a:pt x="2386" y="811"/>
                      <a:pt x="2386" y="811"/>
                      <a:pt x="2386" y="811"/>
                    </a:cubicBezTo>
                    <a:cubicBezTo>
                      <a:pt x="2387" y="836"/>
                      <a:pt x="2368" y="855"/>
                      <a:pt x="2343" y="855"/>
                    </a:cubicBezTo>
                    <a:cubicBezTo>
                      <a:pt x="2327" y="855"/>
                      <a:pt x="2327" y="855"/>
                      <a:pt x="2327" y="855"/>
                    </a:cubicBezTo>
                    <a:cubicBezTo>
                      <a:pt x="2305" y="855"/>
                      <a:pt x="2289" y="840"/>
                      <a:pt x="2284" y="821"/>
                    </a:cubicBezTo>
                    <a:cubicBezTo>
                      <a:pt x="2241" y="608"/>
                      <a:pt x="2179" y="470"/>
                      <a:pt x="2097" y="406"/>
                    </a:cubicBezTo>
                    <a:cubicBezTo>
                      <a:pt x="2022" y="339"/>
                      <a:pt x="2007" y="306"/>
                      <a:pt x="1770" y="306"/>
                    </a:cubicBezTo>
                    <a:cubicBezTo>
                      <a:pt x="1504" y="306"/>
                      <a:pt x="1504" y="306"/>
                      <a:pt x="1504" y="306"/>
                    </a:cubicBezTo>
                    <a:cubicBezTo>
                      <a:pt x="1480" y="306"/>
                      <a:pt x="1462" y="326"/>
                      <a:pt x="1462" y="349"/>
                    </a:cubicBezTo>
                    <a:cubicBezTo>
                      <a:pt x="1462" y="2484"/>
                      <a:pt x="1462" y="2484"/>
                      <a:pt x="1462" y="2484"/>
                    </a:cubicBezTo>
                    <a:cubicBezTo>
                      <a:pt x="1462" y="2638"/>
                      <a:pt x="1483" y="2736"/>
                      <a:pt x="1524" y="2780"/>
                    </a:cubicBezTo>
                    <a:cubicBezTo>
                      <a:pt x="1527" y="2784"/>
                      <a:pt x="1527" y="2784"/>
                      <a:pt x="1527" y="2784"/>
                    </a:cubicBezTo>
                    <a:cubicBezTo>
                      <a:pt x="1575" y="2823"/>
                      <a:pt x="1640" y="2849"/>
                      <a:pt x="1766" y="2862"/>
                    </a:cubicBezTo>
                    <a:cubicBezTo>
                      <a:pt x="1789" y="2864"/>
                      <a:pt x="1806" y="2884"/>
                      <a:pt x="1806" y="2905"/>
                    </a:cubicBezTo>
                    <a:cubicBezTo>
                      <a:pt x="1806" y="2929"/>
                      <a:pt x="1786" y="2947"/>
                      <a:pt x="1763" y="2947"/>
                    </a:cubicBezTo>
                    <a:cubicBezTo>
                      <a:pt x="639" y="2947"/>
                      <a:pt x="639" y="2947"/>
                      <a:pt x="639" y="2947"/>
                    </a:cubicBezTo>
                    <a:cubicBezTo>
                      <a:pt x="615" y="2947"/>
                      <a:pt x="597" y="2928"/>
                      <a:pt x="597" y="2905"/>
                    </a:cubicBezTo>
                    <a:cubicBezTo>
                      <a:pt x="597" y="2882"/>
                      <a:pt x="613" y="2864"/>
                      <a:pt x="636" y="2862"/>
                    </a:cubicBezTo>
                    <a:cubicBezTo>
                      <a:pt x="762" y="2849"/>
                      <a:pt x="823" y="2818"/>
                      <a:pt x="859" y="2769"/>
                    </a:cubicBezTo>
                    <a:cubicBezTo>
                      <a:pt x="860" y="2767"/>
                      <a:pt x="862" y="2764"/>
                      <a:pt x="865" y="2762"/>
                    </a:cubicBezTo>
                    <a:cubicBezTo>
                      <a:pt x="906" y="2726"/>
                      <a:pt x="926" y="2617"/>
                      <a:pt x="926" y="2433"/>
                    </a:cubicBezTo>
                    <a:cubicBezTo>
                      <a:pt x="926" y="349"/>
                      <a:pt x="926" y="349"/>
                      <a:pt x="926" y="349"/>
                    </a:cubicBezTo>
                    <a:cubicBezTo>
                      <a:pt x="926" y="324"/>
                      <a:pt x="906" y="306"/>
                      <a:pt x="883" y="306"/>
                    </a:cubicBezTo>
                    <a:cubicBezTo>
                      <a:pt x="618" y="306"/>
                      <a:pt x="618" y="306"/>
                      <a:pt x="618" y="306"/>
                    </a:cubicBezTo>
                    <a:cubicBezTo>
                      <a:pt x="382" y="306"/>
                      <a:pt x="366" y="339"/>
                      <a:pt x="292" y="405"/>
                    </a:cubicBezTo>
                    <a:cubicBezTo>
                      <a:pt x="290" y="406"/>
                      <a:pt x="290" y="406"/>
                      <a:pt x="290" y="406"/>
                    </a:cubicBezTo>
                    <a:cubicBezTo>
                      <a:pt x="208" y="470"/>
                      <a:pt x="146" y="608"/>
                      <a:pt x="103" y="819"/>
                    </a:cubicBezTo>
                    <a:cubicBezTo>
                      <a:pt x="98" y="839"/>
                      <a:pt x="82" y="854"/>
                      <a:pt x="61" y="854"/>
                    </a:cubicBezTo>
                    <a:cubicBezTo>
                      <a:pt x="44" y="854"/>
                      <a:pt x="44" y="854"/>
                      <a:pt x="44" y="854"/>
                    </a:cubicBezTo>
                    <a:cubicBezTo>
                      <a:pt x="20" y="854"/>
                      <a:pt x="0" y="834"/>
                      <a:pt x="2" y="809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3" y="18"/>
                      <a:pt x="51" y="0"/>
                      <a:pt x="74" y="0"/>
                    </a:cubicBezTo>
                    <a:cubicBezTo>
                      <a:pt x="2355" y="0"/>
                      <a:pt x="2355" y="0"/>
                      <a:pt x="23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1807" y="2770"/>
                <a:ext cx="179" cy="221"/>
              </a:xfrm>
              <a:custGeom>
                <a:avLst/>
                <a:gdLst>
                  <a:gd name="T0" fmla="*/ 798 w 808"/>
                  <a:gd name="T1" fmla="*/ 2 h 998"/>
                  <a:gd name="T2" fmla="*/ 808 w 808"/>
                  <a:gd name="T3" fmla="*/ 276 h 998"/>
                  <a:gd name="T4" fmla="*/ 793 w 808"/>
                  <a:gd name="T5" fmla="*/ 290 h 998"/>
                  <a:gd name="T6" fmla="*/ 788 w 808"/>
                  <a:gd name="T7" fmla="*/ 290 h 998"/>
                  <a:gd name="T8" fmla="*/ 773 w 808"/>
                  <a:gd name="T9" fmla="*/ 279 h 998"/>
                  <a:gd name="T10" fmla="*/ 709 w 808"/>
                  <a:gd name="T11" fmla="*/ 140 h 998"/>
                  <a:gd name="T12" fmla="*/ 598 w 808"/>
                  <a:gd name="T13" fmla="*/ 105 h 998"/>
                  <a:gd name="T14" fmla="*/ 508 w 808"/>
                  <a:gd name="T15" fmla="*/ 105 h 998"/>
                  <a:gd name="T16" fmla="*/ 493 w 808"/>
                  <a:gd name="T17" fmla="*/ 120 h 998"/>
                  <a:gd name="T18" fmla="*/ 493 w 808"/>
                  <a:gd name="T19" fmla="*/ 841 h 998"/>
                  <a:gd name="T20" fmla="*/ 514 w 808"/>
                  <a:gd name="T21" fmla="*/ 941 h 998"/>
                  <a:gd name="T22" fmla="*/ 516 w 808"/>
                  <a:gd name="T23" fmla="*/ 942 h 998"/>
                  <a:gd name="T24" fmla="*/ 596 w 808"/>
                  <a:gd name="T25" fmla="*/ 969 h 998"/>
                  <a:gd name="T26" fmla="*/ 609 w 808"/>
                  <a:gd name="T27" fmla="*/ 983 h 998"/>
                  <a:gd name="T28" fmla="*/ 595 w 808"/>
                  <a:gd name="T29" fmla="*/ 998 h 998"/>
                  <a:gd name="T30" fmla="*/ 215 w 808"/>
                  <a:gd name="T31" fmla="*/ 998 h 998"/>
                  <a:gd name="T32" fmla="*/ 200 w 808"/>
                  <a:gd name="T33" fmla="*/ 983 h 998"/>
                  <a:gd name="T34" fmla="*/ 213 w 808"/>
                  <a:gd name="T35" fmla="*/ 969 h 998"/>
                  <a:gd name="T36" fmla="*/ 288 w 808"/>
                  <a:gd name="T37" fmla="*/ 937 h 998"/>
                  <a:gd name="T38" fmla="*/ 290 w 808"/>
                  <a:gd name="T39" fmla="*/ 936 h 998"/>
                  <a:gd name="T40" fmla="*/ 311 w 808"/>
                  <a:gd name="T41" fmla="*/ 824 h 998"/>
                  <a:gd name="T42" fmla="*/ 311 w 808"/>
                  <a:gd name="T43" fmla="*/ 122 h 998"/>
                  <a:gd name="T44" fmla="*/ 297 w 808"/>
                  <a:gd name="T45" fmla="*/ 107 h 998"/>
                  <a:gd name="T46" fmla="*/ 206 w 808"/>
                  <a:gd name="T47" fmla="*/ 107 h 998"/>
                  <a:gd name="T48" fmla="*/ 97 w 808"/>
                  <a:gd name="T49" fmla="*/ 140 h 998"/>
                  <a:gd name="T50" fmla="*/ 34 w 808"/>
                  <a:gd name="T51" fmla="*/ 279 h 998"/>
                  <a:gd name="T52" fmla="*/ 20 w 808"/>
                  <a:gd name="T53" fmla="*/ 290 h 998"/>
                  <a:gd name="T54" fmla="*/ 15 w 808"/>
                  <a:gd name="T55" fmla="*/ 290 h 998"/>
                  <a:gd name="T56" fmla="*/ 0 w 808"/>
                  <a:gd name="T57" fmla="*/ 276 h 998"/>
                  <a:gd name="T58" fmla="*/ 10 w 808"/>
                  <a:gd name="T59" fmla="*/ 15 h 998"/>
                  <a:gd name="T60" fmla="*/ 25 w 808"/>
                  <a:gd name="T61" fmla="*/ 0 h 998"/>
                  <a:gd name="T62" fmla="*/ 798 w 808"/>
                  <a:gd name="T63" fmla="*/ 0 h 998"/>
                  <a:gd name="T64" fmla="*/ 798 w 808"/>
                  <a:gd name="T65" fmla="*/ 2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6" h="998">
                    <a:moveTo>
                      <a:pt x="798" y="2"/>
                    </a:moveTo>
                    <a:cubicBezTo>
                      <a:pt x="808" y="276"/>
                      <a:pt x="808" y="276"/>
                      <a:pt x="808" y="276"/>
                    </a:cubicBezTo>
                    <a:cubicBezTo>
                      <a:pt x="808" y="284"/>
                      <a:pt x="801" y="290"/>
                      <a:pt x="793" y="290"/>
                    </a:cubicBezTo>
                    <a:cubicBezTo>
                      <a:pt x="788" y="290"/>
                      <a:pt x="788" y="290"/>
                      <a:pt x="788" y="290"/>
                    </a:cubicBezTo>
                    <a:cubicBezTo>
                      <a:pt x="782" y="290"/>
                      <a:pt x="775" y="285"/>
                      <a:pt x="773" y="279"/>
                    </a:cubicBezTo>
                    <a:cubicBezTo>
                      <a:pt x="759" y="207"/>
                      <a:pt x="737" y="161"/>
                      <a:pt x="709" y="140"/>
                    </a:cubicBezTo>
                    <a:cubicBezTo>
                      <a:pt x="683" y="117"/>
                      <a:pt x="678" y="105"/>
                      <a:pt x="598" y="105"/>
                    </a:cubicBezTo>
                    <a:cubicBezTo>
                      <a:pt x="508" y="105"/>
                      <a:pt x="508" y="105"/>
                      <a:pt x="508" y="105"/>
                    </a:cubicBezTo>
                    <a:cubicBezTo>
                      <a:pt x="500" y="105"/>
                      <a:pt x="493" y="112"/>
                      <a:pt x="493" y="120"/>
                    </a:cubicBezTo>
                    <a:cubicBezTo>
                      <a:pt x="493" y="841"/>
                      <a:pt x="493" y="841"/>
                      <a:pt x="493" y="841"/>
                    </a:cubicBezTo>
                    <a:cubicBezTo>
                      <a:pt x="493" y="893"/>
                      <a:pt x="500" y="926"/>
                      <a:pt x="514" y="941"/>
                    </a:cubicBezTo>
                    <a:cubicBezTo>
                      <a:pt x="516" y="942"/>
                      <a:pt x="516" y="942"/>
                      <a:pt x="516" y="942"/>
                    </a:cubicBezTo>
                    <a:cubicBezTo>
                      <a:pt x="532" y="956"/>
                      <a:pt x="554" y="965"/>
                      <a:pt x="596" y="969"/>
                    </a:cubicBezTo>
                    <a:cubicBezTo>
                      <a:pt x="605" y="970"/>
                      <a:pt x="609" y="975"/>
                      <a:pt x="609" y="983"/>
                    </a:cubicBezTo>
                    <a:cubicBezTo>
                      <a:pt x="609" y="992"/>
                      <a:pt x="603" y="998"/>
                      <a:pt x="595" y="998"/>
                    </a:cubicBezTo>
                    <a:cubicBezTo>
                      <a:pt x="215" y="998"/>
                      <a:pt x="215" y="998"/>
                      <a:pt x="215" y="998"/>
                    </a:cubicBezTo>
                    <a:cubicBezTo>
                      <a:pt x="206" y="998"/>
                      <a:pt x="200" y="992"/>
                      <a:pt x="200" y="983"/>
                    </a:cubicBezTo>
                    <a:cubicBezTo>
                      <a:pt x="200" y="975"/>
                      <a:pt x="206" y="970"/>
                      <a:pt x="213" y="969"/>
                    </a:cubicBezTo>
                    <a:cubicBezTo>
                      <a:pt x="256" y="964"/>
                      <a:pt x="277" y="954"/>
                      <a:pt x="288" y="937"/>
                    </a:cubicBezTo>
                    <a:cubicBezTo>
                      <a:pt x="288" y="936"/>
                      <a:pt x="290" y="936"/>
                      <a:pt x="290" y="936"/>
                    </a:cubicBezTo>
                    <a:cubicBezTo>
                      <a:pt x="303" y="923"/>
                      <a:pt x="311" y="887"/>
                      <a:pt x="311" y="824"/>
                    </a:cubicBezTo>
                    <a:cubicBezTo>
                      <a:pt x="311" y="122"/>
                      <a:pt x="311" y="122"/>
                      <a:pt x="311" y="122"/>
                    </a:cubicBezTo>
                    <a:cubicBezTo>
                      <a:pt x="311" y="113"/>
                      <a:pt x="305" y="107"/>
                      <a:pt x="297" y="107"/>
                    </a:cubicBezTo>
                    <a:cubicBezTo>
                      <a:pt x="206" y="107"/>
                      <a:pt x="206" y="107"/>
                      <a:pt x="206" y="107"/>
                    </a:cubicBezTo>
                    <a:cubicBezTo>
                      <a:pt x="126" y="107"/>
                      <a:pt x="121" y="118"/>
                      <a:pt x="97" y="140"/>
                    </a:cubicBezTo>
                    <a:cubicBezTo>
                      <a:pt x="69" y="161"/>
                      <a:pt x="48" y="207"/>
                      <a:pt x="34" y="279"/>
                    </a:cubicBezTo>
                    <a:cubicBezTo>
                      <a:pt x="33" y="285"/>
                      <a:pt x="26" y="290"/>
                      <a:pt x="20" y="290"/>
                    </a:cubicBezTo>
                    <a:cubicBezTo>
                      <a:pt x="15" y="290"/>
                      <a:pt x="15" y="290"/>
                      <a:pt x="15" y="290"/>
                    </a:cubicBezTo>
                    <a:cubicBezTo>
                      <a:pt x="7" y="290"/>
                      <a:pt x="0" y="284"/>
                      <a:pt x="0" y="27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7"/>
                      <a:pt x="16" y="0"/>
                      <a:pt x="25" y="0"/>
                    </a:cubicBezTo>
                    <a:cubicBezTo>
                      <a:pt x="798" y="0"/>
                      <a:pt x="798" y="0"/>
                      <a:pt x="798" y="0"/>
                    </a:cubicBezTo>
                    <a:cubicBezTo>
                      <a:pt x="798" y="2"/>
                      <a:pt x="798" y="2"/>
                      <a:pt x="79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485040" y="474644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字体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微软雅黑，商用请自行购买。</a:t>
              </a: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585601" y="2404534"/>
            <a:ext cx="4875773" cy="636304"/>
            <a:chOff x="721513" y="3784751"/>
            <a:chExt cx="4875773" cy="636304"/>
          </a:xfrm>
        </p:grpSpPr>
        <p:grpSp>
          <p:nvGrpSpPr>
            <p:cNvPr id="17" name="Group 13"/>
            <p:cNvGrpSpPr>
              <a:grpSpLocks noChangeAspect="1"/>
            </p:cNvGrpSpPr>
            <p:nvPr/>
          </p:nvGrpSpPr>
          <p:grpSpPr>
            <a:xfrm>
              <a:off x="851381" y="3914439"/>
              <a:ext cx="376569" cy="376929"/>
              <a:chOff x="4850" y="777"/>
              <a:chExt cx="1045" cy="1046"/>
            </a:xfrm>
            <a:solidFill>
              <a:schemeClr val="bg1"/>
            </a:solidFill>
          </p:grpSpPr>
          <p:sp>
            <p:nvSpPr>
              <p:cNvPr id="20" name="Freeform 14"/>
              <p:cNvSpPr/>
              <p:nvPr/>
            </p:nvSpPr>
            <p:spPr bwMode="auto">
              <a:xfrm>
                <a:off x="5532" y="785"/>
                <a:ext cx="354" cy="356"/>
              </a:xfrm>
              <a:custGeom>
                <a:avLst/>
                <a:gdLst>
                  <a:gd name="T0" fmla="*/ 894 w 990"/>
                  <a:gd name="T1" fmla="*/ 469 h 994"/>
                  <a:gd name="T2" fmla="*/ 521 w 990"/>
                  <a:gd name="T3" fmla="*/ 96 h 994"/>
                  <a:gd name="T4" fmla="*/ 184 w 990"/>
                  <a:gd name="T5" fmla="*/ 98 h 994"/>
                  <a:gd name="T6" fmla="*/ 0 w 990"/>
                  <a:gd name="T7" fmla="*/ 282 h 994"/>
                  <a:gd name="T8" fmla="*/ 712 w 990"/>
                  <a:gd name="T9" fmla="*/ 994 h 994"/>
                  <a:gd name="T10" fmla="*/ 894 w 990"/>
                  <a:gd name="T11" fmla="*/ 813 h 994"/>
                  <a:gd name="T12" fmla="*/ 894 w 990"/>
                  <a:gd name="T13" fmla="*/ 469 h 994"/>
                  <a:gd name="T14" fmla="*/ 894 w 990"/>
                  <a:gd name="T15" fmla="*/ 469 h 994"/>
                  <a:gd name="T16" fmla="*/ 894 w 990"/>
                  <a:gd name="T17" fmla="*/ 469 h 9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0" h="994">
                    <a:moveTo>
                      <a:pt x="894" y="469"/>
                    </a:moveTo>
                    <a:cubicBezTo>
                      <a:pt x="521" y="96"/>
                      <a:pt x="521" y="96"/>
                      <a:pt x="521" y="96"/>
                    </a:cubicBezTo>
                    <a:cubicBezTo>
                      <a:pt x="426" y="0"/>
                      <a:pt x="280" y="2"/>
                      <a:pt x="184" y="98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712" y="994"/>
                      <a:pt x="712" y="994"/>
                      <a:pt x="712" y="994"/>
                    </a:cubicBezTo>
                    <a:cubicBezTo>
                      <a:pt x="894" y="813"/>
                      <a:pt x="894" y="813"/>
                      <a:pt x="894" y="813"/>
                    </a:cubicBezTo>
                    <a:cubicBezTo>
                      <a:pt x="990" y="715"/>
                      <a:pt x="987" y="564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4869" y="1498"/>
                <a:ext cx="304" cy="309"/>
              </a:xfrm>
              <a:custGeom>
                <a:avLst/>
                <a:gdLst>
                  <a:gd name="T0" fmla="*/ 146 w 851"/>
                  <a:gd name="T1" fmla="*/ 0 h 861"/>
                  <a:gd name="T2" fmla="*/ 0 w 851"/>
                  <a:gd name="T3" fmla="*/ 672 h 861"/>
                  <a:gd name="T4" fmla="*/ 0 w 851"/>
                  <a:gd name="T5" fmla="*/ 677 h 861"/>
                  <a:gd name="T6" fmla="*/ 48 w 851"/>
                  <a:gd name="T7" fmla="*/ 808 h 861"/>
                  <a:gd name="T8" fmla="*/ 177 w 851"/>
                  <a:gd name="T9" fmla="*/ 856 h 861"/>
                  <a:gd name="T10" fmla="*/ 182 w 851"/>
                  <a:gd name="T11" fmla="*/ 856 h 861"/>
                  <a:gd name="T12" fmla="*/ 851 w 851"/>
                  <a:gd name="T13" fmla="*/ 708 h 861"/>
                  <a:gd name="T14" fmla="*/ 146 w 851"/>
                  <a:gd name="T15" fmla="*/ 0 h 861"/>
                  <a:gd name="T16" fmla="*/ 146 w 851"/>
                  <a:gd name="T17" fmla="*/ 0 h 861"/>
                  <a:gd name="T18" fmla="*/ 146 w 851"/>
                  <a:gd name="T19" fmla="*/ 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1" h="861">
                    <a:moveTo>
                      <a:pt x="146" y="0"/>
                    </a:moveTo>
                    <a:cubicBezTo>
                      <a:pt x="110" y="53"/>
                      <a:pt x="63" y="282"/>
                      <a:pt x="0" y="672"/>
                    </a:cubicBezTo>
                    <a:cubicBezTo>
                      <a:pt x="0" y="677"/>
                      <a:pt x="0" y="677"/>
                      <a:pt x="0" y="677"/>
                    </a:cubicBezTo>
                    <a:cubicBezTo>
                      <a:pt x="0" y="725"/>
                      <a:pt x="17" y="772"/>
                      <a:pt x="48" y="808"/>
                    </a:cubicBezTo>
                    <a:cubicBezTo>
                      <a:pt x="77" y="844"/>
                      <a:pt x="132" y="861"/>
                      <a:pt x="177" y="856"/>
                    </a:cubicBezTo>
                    <a:cubicBezTo>
                      <a:pt x="182" y="856"/>
                      <a:pt x="182" y="856"/>
                      <a:pt x="182" y="856"/>
                    </a:cubicBezTo>
                    <a:cubicBezTo>
                      <a:pt x="557" y="796"/>
                      <a:pt x="782" y="749"/>
                      <a:pt x="851" y="708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16"/>
              <p:cNvSpPr/>
              <p:nvPr/>
            </p:nvSpPr>
            <p:spPr bwMode="auto">
              <a:xfrm>
                <a:off x="4952" y="916"/>
                <a:ext cx="816" cy="805"/>
              </a:xfrm>
              <a:custGeom>
                <a:avLst/>
                <a:gdLst>
                  <a:gd name="T0" fmla="*/ 803 w 816"/>
                  <a:gd name="T1" fmla="*/ 255 h 805"/>
                  <a:gd name="T2" fmla="*/ 549 w 816"/>
                  <a:gd name="T3" fmla="*/ 0 h 805"/>
                  <a:gd name="T4" fmla="*/ 421 w 816"/>
                  <a:gd name="T5" fmla="*/ 128 h 805"/>
                  <a:gd name="T6" fmla="*/ 421 w 816"/>
                  <a:gd name="T7" fmla="*/ 128 h 805"/>
                  <a:gd name="T8" fmla="*/ 166 w 816"/>
                  <a:gd name="T9" fmla="*/ 383 h 805"/>
                  <a:gd name="T10" fmla="*/ 166 w 816"/>
                  <a:gd name="T11" fmla="*/ 383 h 805"/>
                  <a:gd name="T12" fmla="*/ 0 w 816"/>
                  <a:gd name="T13" fmla="*/ 550 h 805"/>
                  <a:gd name="T14" fmla="*/ 255 w 816"/>
                  <a:gd name="T15" fmla="*/ 805 h 805"/>
                  <a:gd name="T16" fmla="*/ 317 w 816"/>
                  <a:gd name="T17" fmla="*/ 742 h 805"/>
                  <a:gd name="T18" fmla="*/ 317 w 816"/>
                  <a:gd name="T19" fmla="*/ 742 h 805"/>
                  <a:gd name="T20" fmla="*/ 687 w 816"/>
                  <a:gd name="T21" fmla="*/ 372 h 805"/>
                  <a:gd name="T22" fmla="*/ 816 w 816"/>
                  <a:gd name="T23" fmla="*/ 244 h 805"/>
                  <a:gd name="T24" fmla="*/ 803 w 816"/>
                  <a:gd name="T25" fmla="*/ 255 h 805"/>
                  <a:gd name="T26" fmla="*/ 803 w 816"/>
                  <a:gd name="T27" fmla="*/ 255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6" h="805">
                    <a:moveTo>
                      <a:pt x="803" y="255"/>
                    </a:moveTo>
                    <a:lnTo>
                      <a:pt x="549" y="0"/>
                    </a:lnTo>
                    <a:lnTo>
                      <a:pt x="421" y="128"/>
                    </a:lnTo>
                    <a:lnTo>
                      <a:pt x="421" y="128"/>
                    </a:lnTo>
                    <a:lnTo>
                      <a:pt x="166" y="383"/>
                    </a:lnTo>
                    <a:lnTo>
                      <a:pt x="166" y="383"/>
                    </a:lnTo>
                    <a:lnTo>
                      <a:pt x="0" y="550"/>
                    </a:lnTo>
                    <a:lnTo>
                      <a:pt x="255" y="805"/>
                    </a:lnTo>
                    <a:lnTo>
                      <a:pt x="317" y="742"/>
                    </a:lnTo>
                    <a:lnTo>
                      <a:pt x="317" y="742"/>
                    </a:lnTo>
                    <a:lnTo>
                      <a:pt x="687" y="372"/>
                    </a:lnTo>
                    <a:lnTo>
                      <a:pt x="816" y="244"/>
                    </a:lnTo>
                    <a:lnTo>
                      <a:pt x="803" y="255"/>
                    </a:lnTo>
                    <a:lnTo>
                      <a:pt x="803" y="2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4850" y="777"/>
                <a:ext cx="493" cy="492"/>
              </a:xfrm>
              <a:custGeom>
                <a:avLst/>
                <a:gdLst>
                  <a:gd name="T0" fmla="*/ 810 w 1379"/>
                  <a:gd name="T1" fmla="*/ 96 h 1375"/>
                  <a:gd name="T2" fmla="*/ 473 w 1379"/>
                  <a:gd name="T3" fmla="*/ 96 h 1375"/>
                  <a:gd name="T4" fmla="*/ 96 w 1379"/>
                  <a:gd name="T5" fmla="*/ 476 h 1375"/>
                  <a:gd name="T6" fmla="*/ 100 w 1379"/>
                  <a:gd name="T7" fmla="*/ 808 h 1375"/>
                  <a:gd name="T8" fmla="*/ 225 w 1379"/>
                  <a:gd name="T9" fmla="*/ 932 h 1375"/>
                  <a:gd name="T10" fmla="*/ 607 w 1379"/>
                  <a:gd name="T11" fmla="*/ 550 h 1375"/>
                  <a:gd name="T12" fmla="*/ 693 w 1379"/>
                  <a:gd name="T13" fmla="*/ 550 h 1375"/>
                  <a:gd name="T14" fmla="*/ 693 w 1379"/>
                  <a:gd name="T15" fmla="*/ 636 h 1375"/>
                  <a:gd name="T16" fmla="*/ 311 w 1379"/>
                  <a:gd name="T17" fmla="*/ 1018 h 1375"/>
                  <a:gd name="T18" fmla="*/ 456 w 1379"/>
                  <a:gd name="T19" fmla="*/ 1164 h 1375"/>
                  <a:gd name="T20" fmla="*/ 839 w 1379"/>
                  <a:gd name="T21" fmla="*/ 782 h 1375"/>
                  <a:gd name="T22" fmla="*/ 925 w 1379"/>
                  <a:gd name="T23" fmla="*/ 782 h 1375"/>
                  <a:gd name="T24" fmla="*/ 925 w 1379"/>
                  <a:gd name="T25" fmla="*/ 868 h 1375"/>
                  <a:gd name="T26" fmla="*/ 543 w 1379"/>
                  <a:gd name="T27" fmla="*/ 1250 h 1375"/>
                  <a:gd name="T28" fmla="*/ 667 w 1379"/>
                  <a:gd name="T29" fmla="*/ 1375 h 1375"/>
                  <a:gd name="T30" fmla="*/ 1379 w 1379"/>
                  <a:gd name="T31" fmla="*/ 662 h 1375"/>
                  <a:gd name="T32" fmla="*/ 810 w 1379"/>
                  <a:gd name="T33" fmla="*/ 96 h 1375"/>
                  <a:gd name="T34" fmla="*/ 810 w 1379"/>
                  <a:gd name="T35" fmla="*/ 96 h 1375"/>
                  <a:gd name="T36" fmla="*/ 810 w 1379"/>
                  <a:gd name="T37" fmla="*/ 96 h 1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9" h="1375">
                    <a:moveTo>
                      <a:pt x="810" y="96"/>
                    </a:moveTo>
                    <a:cubicBezTo>
                      <a:pt x="715" y="0"/>
                      <a:pt x="569" y="0"/>
                      <a:pt x="473" y="96"/>
                    </a:cubicBezTo>
                    <a:cubicBezTo>
                      <a:pt x="96" y="476"/>
                      <a:pt x="96" y="476"/>
                      <a:pt x="96" y="476"/>
                    </a:cubicBezTo>
                    <a:cubicBezTo>
                      <a:pt x="0" y="571"/>
                      <a:pt x="7" y="712"/>
                      <a:pt x="100" y="808"/>
                    </a:cubicBezTo>
                    <a:cubicBezTo>
                      <a:pt x="225" y="932"/>
                      <a:pt x="225" y="932"/>
                      <a:pt x="225" y="932"/>
                    </a:cubicBezTo>
                    <a:cubicBezTo>
                      <a:pt x="607" y="550"/>
                      <a:pt x="607" y="550"/>
                      <a:pt x="607" y="550"/>
                    </a:cubicBezTo>
                    <a:cubicBezTo>
                      <a:pt x="631" y="526"/>
                      <a:pt x="669" y="526"/>
                      <a:pt x="693" y="550"/>
                    </a:cubicBezTo>
                    <a:cubicBezTo>
                      <a:pt x="717" y="574"/>
                      <a:pt x="717" y="612"/>
                      <a:pt x="693" y="636"/>
                    </a:cubicBezTo>
                    <a:cubicBezTo>
                      <a:pt x="311" y="1018"/>
                      <a:pt x="311" y="1018"/>
                      <a:pt x="311" y="1018"/>
                    </a:cubicBezTo>
                    <a:cubicBezTo>
                      <a:pt x="456" y="1164"/>
                      <a:pt x="456" y="1164"/>
                      <a:pt x="456" y="1164"/>
                    </a:cubicBezTo>
                    <a:cubicBezTo>
                      <a:pt x="839" y="782"/>
                      <a:pt x="839" y="782"/>
                      <a:pt x="839" y="782"/>
                    </a:cubicBezTo>
                    <a:cubicBezTo>
                      <a:pt x="863" y="758"/>
                      <a:pt x="901" y="758"/>
                      <a:pt x="925" y="782"/>
                    </a:cubicBezTo>
                    <a:cubicBezTo>
                      <a:pt x="949" y="806"/>
                      <a:pt x="949" y="844"/>
                      <a:pt x="925" y="868"/>
                    </a:cubicBezTo>
                    <a:cubicBezTo>
                      <a:pt x="543" y="1250"/>
                      <a:pt x="543" y="1250"/>
                      <a:pt x="543" y="1250"/>
                    </a:cubicBezTo>
                    <a:cubicBezTo>
                      <a:pt x="667" y="1375"/>
                      <a:pt x="667" y="1375"/>
                      <a:pt x="667" y="1375"/>
                    </a:cubicBezTo>
                    <a:cubicBezTo>
                      <a:pt x="1379" y="662"/>
                      <a:pt x="1379" y="662"/>
                      <a:pt x="1379" y="662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5405" y="1331"/>
                <a:ext cx="490" cy="492"/>
              </a:xfrm>
              <a:custGeom>
                <a:avLst/>
                <a:gdLst>
                  <a:gd name="T0" fmla="*/ 1277 w 1370"/>
                  <a:gd name="T1" fmla="*/ 564 h 1374"/>
                  <a:gd name="T2" fmla="*/ 713 w 1370"/>
                  <a:gd name="T3" fmla="*/ 0 h 1374"/>
                  <a:gd name="T4" fmla="*/ 0 w 1370"/>
                  <a:gd name="T5" fmla="*/ 712 h 1374"/>
                  <a:gd name="T6" fmla="*/ 48 w 1370"/>
                  <a:gd name="T7" fmla="*/ 760 h 1374"/>
                  <a:gd name="T8" fmla="*/ 431 w 1370"/>
                  <a:gd name="T9" fmla="*/ 377 h 1374"/>
                  <a:gd name="T10" fmla="*/ 517 w 1370"/>
                  <a:gd name="T11" fmla="*/ 377 h 1374"/>
                  <a:gd name="T12" fmla="*/ 517 w 1370"/>
                  <a:gd name="T13" fmla="*/ 464 h 1374"/>
                  <a:gd name="T14" fmla="*/ 134 w 1370"/>
                  <a:gd name="T15" fmla="*/ 846 h 1374"/>
                  <a:gd name="T16" fmla="*/ 316 w 1370"/>
                  <a:gd name="T17" fmla="*/ 1028 h 1374"/>
                  <a:gd name="T18" fmla="*/ 698 w 1370"/>
                  <a:gd name="T19" fmla="*/ 645 h 1374"/>
                  <a:gd name="T20" fmla="*/ 784 w 1370"/>
                  <a:gd name="T21" fmla="*/ 645 h 1374"/>
                  <a:gd name="T22" fmla="*/ 784 w 1370"/>
                  <a:gd name="T23" fmla="*/ 731 h 1374"/>
                  <a:gd name="T24" fmla="*/ 402 w 1370"/>
                  <a:gd name="T25" fmla="*/ 1114 h 1374"/>
                  <a:gd name="T26" fmla="*/ 567 w 1370"/>
                  <a:gd name="T27" fmla="*/ 1279 h 1374"/>
                  <a:gd name="T28" fmla="*/ 902 w 1370"/>
                  <a:gd name="T29" fmla="*/ 1281 h 1374"/>
                  <a:gd name="T30" fmla="*/ 1279 w 1370"/>
                  <a:gd name="T31" fmla="*/ 901 h 1374"/>
                  <a:gd name="T32" fmla="*/ 1277 w 1370"/>
                  <a:gd name="T33" fmla="*/ 564 h 1374"/>
                  <a:gd name="T34" fmla="*/ 1277 w 1370"/>
                  <a:gd name="T35" fmla="*/ 564 h 1374"/>
                  <a:gd name="T36" fmla="*/ 1277 w 1370"/>
                  <a:gd name="T37" fmla="*/ 564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0" h="1374">
                    <a:moveTo>
                      <a:pt x="1277" y="564"/>
                    </a:moveTo>
                    <a:cubicBezTo>
                      <a:pt x="713" y="0"/>
                      <a:pt x="713" y="0"/>
                      <a:pt x="713" y="0"/>
                    </a:cubicBezTo>
                    <a:cubicBezTo>
                      <a:pt x="0" y="712"/>
                      <a:pt x="0" y="712"/>
                      <a:pt x="0" y="712"/>
                    </a:cubicBezTo>
                    <a:cubicBezTo>
                      <a:pt x="48" y="760"/>
                      <a:pt x="48" y="760"/>
                      <a:pt x="48" y="760"/>
                    </a:cubicBezTo>
                    <a:cubicBezTo>
                      <a:pt x="431" y="377"/>
                      <a:pt x="431" y="377"/>
                      <a:pt x="431" y="377"/>
                    </a:cubicBezTo>
                    <a:cubicBezTo>
                      <a:pt x="455" y="354"/>
                      <a:pt x="493" y="354"/>
                      <a:pt x="517" y="377"/>
                    </a:cubicBezTo>
                    <a:cubicBezTo>
                      <a:pt x="541" y="401"/>
                      <a:pt x="541" y="440"/>
                      <a:pt x="517" y="464"/>
                    </a:cubicBezTo>
                    <a:cubicBezTo>
                      <a:pt x="134" y="846"/>
                      <a:pt x="134" y="846"/>
                      <a:pt x="134" y="846"/>
                    </a:cubicBezTo>
                    <a:cubicBezTo>
                      <a:pt x="316" y="1028"/>
                      <a:pt x="316" y="1028"/>
                      <a:pt x="316" y="1028"/>
                    </a:cubicBezTo>
                    <a:cubicBezTo>
                      <a:pt x="698" y="645"/>
                      <a:pt x="698" y="645"/>
                      <a:pt x="698" y="645"/>
                    </a:cubicBezTo>
                    <a:cubicBezTo>
                      <a:pt x="722" y="621"/>
                      <a:pt x="760" y="621"/>
                      <a:pt x="784" y="645"/>
                    </a:cubicBezTo>
                    <a:cubicBezTo>
                      <a:pt x="808" y="669"/>
                      <a:pt x="808" y="707"/>
                      <a:pt x="784" y="731"/>
                    </a:cubicBezTo>
                    <a:cubicBezTo>
                      <a:pt x="402" y="1114"/>
                      <a:pt x="402" y="1114"/>
                      <a:pt x="402" y="1114"/>
                    </a:cubicBezTo>
                    <a:cubicBezTo>
                      <a:pt x="567" y="1279"/>
                      <a:pt x="567" y="1279"/>
                      <a:pt x="567" y="1279"/>
                    </a:cubicBezTo>
                    <a:cubicBezTo>
                      <a:pt x="662" y="1374"/>
                      <a:pt x="808" y="1374"/>
                      <a:pt x="902" y="1281"/>
                    </a:cubicBezTo>
                    <a:cubicBezTo>
                      <a:pt x="1279" y="901"/>
                      <a:pt x="1279" y="901"/>
                      <a:pt x="1279" y="901"/>
                    </a:cubicBezTo>
                    <a:cubicBezTo>
                      <a:pt x="1365" y="810"/>
                      <a:pt x="1370" y="652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椭圆 17"/>
            <p:cNvSpPr/>
            <p:nvPr/>
          </p:nvSpPr>
          <p:spPr>
            <a:xfrm>
              <a:off x="721513" y="378475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5040" y="389778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定制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承接</a:t>
              </a: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定制和各类广告平面设计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6585601" y="5184189"/>
            <a:ext cx="4875774" cy="636304"/>
            <a:chOff x="721513" y="5482071"/>
            <a:chExt cx="4875774" cy="636304"/>
          </a:xfrm>
        </p:grpSpPr>
        <p:sp>
          <p:nvSpPr>
            <p:cNvPr id="26" name="椭圆 25"/>
            <p:cNvSpPr/>
            <p:nvPr/>
          </p:nvSpPr>
          <p:spPr>
            <a:xfrm>
              <a:off x="721513" y="548207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85041" y="559510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更多精美作品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】</a:t>
              </a: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请搜索或点击“飞印象”</a:t>
              </a:r>
              <a:endPara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864164" y="5624722"/>
              <a:ext cx="351003" cy="351003"/>
            </a:xfrm>
            <a:custGeom>
              <a:avLst/>
              <a:gdLst>
                <a:gd name="T0" fmla="*/ 26 w 900"/>
                <a:gd name="T1" fmla="*/ 900 h 900"/>
                <a:gd name="T2" fmla="*/ 866 w 900"/>
                <a:gd name="T3" fmla="*/ 900 h 900"/>
                <a:gd name="T4" fmla="*/ 884 w 900"/>
                <a:gd name="T5" fmla="*/ 856 h 900"/>
                <a:gd name="T6" fmla="*/ 44 w 900"/>
                <a:gd name="T7" fmla="*/ 16 h 900"/>
                <a:gd name="T8" fmla="*/ 0 w 900"/>
                <a:gd name="T9" fmla="*/ 34 h 900"/>
                <a:gd name="T10" fmla="*/ 0 w 900"/>
                <a:gd name="T11" fmla="*/ 259 h 900"/>
                <a:gd name="T12" fmla="*/ 67 w 900"/>
                <a:gd name="T13" fmla="*/ 259 h 900"/>
                <a:gd name="T14" fmla="*/ 98 w 900"/>
                <a:gd name="T15" fmla="*/ 290 h 900"/>
                <a:gd name="T16" fmla="*/ 67 w 900"/>
                <a:gd name="T17" fmla="*/ 320 h 900"/>
                <a:gd name="T18" fmla="*/ 0 w 900"/>
                <a:gd name="T19" fmla="*/ 320 h 900"/>
                <a:gd name="T20" fmla="*/ 0 w 900"/>
                <a:gd name="T21" fmla="*/ 418 h 900"/>
                <a:gd name="T22" fmla="*/ 67 w 900"/>
                <a:gd name="T23" fmla="*/ 418 h 900"/>
                <a:gd name="T24" fmla="*/ 98 w 900"/>
                <a:gd name="T25" fmla="*/ 449 h 900"/>
                <a:gd name="T26" fmla="*/ 67 w 900"/>
                <a:gd name="T27" fmla="*/ 480 h 900"/>
                <a:gd name="T28" fmla="*/ 0 w 900"/>
                <a:gd name="T29" fmla="*/ 480 h 900"/>
                <a:gd name="T30" fmla="*/ 0 w 900"/>
                <a:gd name="T31" fmla="*/ 578 h 900"/>
                <a:gd name="T32" fmla="*/ 67 w 900"/>
                <a:gd name="T33" fmla="*/ 578 h 900"/>
                <a:gd name="T34" fmla="*/ 98 w 900"/>
                <a:gd name="T35" fmla="*/ 608 h 900"/>
                <a:gd name="T36" fmla="*/ 67 w 900"/>
                <a:gd name="T37" fmla="*/ 639 h 900"/>
                <a:gd name="T38" fmla="*/ 0 w 900"/>
                <a:gd name="T39" fmla="*/ 639 h 900"/>
                <a:gd name="T40" fmla="*/ 0 w 900"/>
                <a:gd name="T41" fmla="*/ 737 h 900"/>
                <a:gd name="T42" fmla="*/ 67 w 900"/>
                <a:gd name="T43" fmla="*/ 737 h 900"/>
                <a:gd name="T44" fmla="*/ 98 w 900"/>
                <a:gd name="T45" fmla="*/ 768 h 900"/>
                <a:gd name="T46" fmla="*/ 67 w 900"/>
                <a:gd name="T47" fmla="*/ 799 h 900"/>
                <a:gd name="T48" fmla="*/ 0 w 900"/>
                <a:gd name="T49" fmla="*/ 799 h 900"/>
                <a:gd name="T50" fmla="*/ 0 w 900"/>
                <a:gd name="T51" fmla="*/ 874 h 900"/>
                <a:gd name="T52" fmla="*/ 26 w 900"/>
                <a:gd name="T53" fmla="*/ 900 h 900"/>
                <a:gd name="T54" fmla="*/ 185 w 900"/>
                <a:gd name="T55" fmla="*/ 418 h 900"/>
                <a:gd name="T56" fmla="*/ 482 w 900"/>
                <a:gd name="T57" fmla="*/ 715 h 900"/>
                <a:gd name="T58" fmla="*/ 185 w 900"/>
                <a:gd name="T59" fmla="*/ 715 h 900"/>
                <a:gd name="T60" fmla="*/ 185 w 900"/>
                <a:gd name="T61" fmla="*/ 418 h 900"/>
                <a:gd name="T62" fmla="*/ 185 w 900"/>
                <a:gd name="T63" fmla="*/ 418 h 900"/>
                <a:gd name="T64" fmla="*/ 185 w 900"/>
                <a:gd name="T65" fmla="*/ 41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0" h="900">
                  <a:moveTo>
                    <a:pt x="26" y="900"/>
                  </a:moveTo>
                  <a:cubicBezTo>
                    <a:pt x="866" y="900"/>
                    <a:pt x="866" y="900"/>
                    <a:pt x="866" y="900"/>
                  </a:cubicBezTo>
                  <a:cubicBezTo>
                    <a:pt x="889" y="900"/>
                    <a:pt x="900" y="872"/>
                    <a:pt x="884" y="85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8" y="0"/>
                    <a:pt x="0" y="12"/>
                    <a:pt x="0" y="34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84" y="259"/>
                    <a:pt x="98" y="273"/>
                    <a:pt x="98" y="290"/>
                  </a:cubicBezTo>
                  <a:cubicBezTo>
                    <a:pt x="98" y="307"/>
                    <a:pt x="84" y="320"/>
                    <a:pt x="67" y="32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67" y="418"/>
                    <a:pt x="67" y="418"/>
                    <a:pt x="67" y="418"/>
                  </a:cubicBezTo>
                  <a:cubicBezTo>
                    <a:pt x="84" y="418"/>
                    <a:pt x="98" y="432"/>
                    <a:pt x="98" y="449"/>
                  </a:cubicBezTo>
                  <a:cubicBezTo>
                    <a:pt x="98" y="466"/>
                    <a:pt x="84" y="480"/>
                    <a:pt x="67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67" y="578"/>
                    <a:pt x="67" y="578"/>
                    <a:pt x="67" y="578"/>
                  </a:cubicBezTo>
                  <a:cubicBezTo>
                    <a:pt x="84" y="578"/>
                    <a:pt x="98" y="591"/>
                    <a:pt x="98" y="608"/>
                  </a:cubicBezTo>
                  <a:cubicBezTo>
                    <a:pt x="98" y="625"/>
                    <a:pt x="84" y="639"/>
                    <a:pt x="67" y="639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0" y="737"/>
                    <a:pt x="0" y="737"/>
                    <a:pt x="0" y="737"/>
                  </a:cubicBezTo>
                  <a:cubicBezTo>
                    <a:pt x="67" y="737"/>
                    <a:pt x="67" y="737"/>
                    <a:pt x="67" y="737"/>
                  </a:cubicBezTo>
                  <a:cubicBezTo>
                    <a:pt x="84" y="737"/>
                    <a:pt x="98" y="751"/>
                    <a:pt x="98" y="768"/>
                  </a:cubicBezTo>
                  <a:cubicBezTo>
                    <a:pt x="98" y="785"/>
                    <a:pt x="84" y="799"/>
                    <a:pt x="67" y="799"/>
                  </a:cubicBezTo>
                  <a:cubicBezTo>
                    <a:pt x="0" y="799"/>
                    <a:pt x="0" y="799"/>
                    <a:pt x="0" y="799"/>
                  </a:cubicBezTo>
                  <a:cubicBezTo>
                    <a:pt x="0" y="874"/>
                    <a:pt x="0" y="874"/>
                    <a:pt x="0" y="874"/>
                  </a:cubicBezTo>
                  <a:cubicBezTo>
                    <a:pt x="0" y="889"/>
                    <a:pt x="12" y="900"/>
                    <a:pt x="26" y="900"/>
                  </a:cubicBezTo>
                  <a:close/>
                  <a:moveTo>
                    <a:pt x="185" y="418"/>
                  </a:moveTo>
                  <a:cubicBezTo>
                    <a:pt x="482" y="715"/>
                    <a:pt x="482" y="715"/>
                    <a:pt x="482" y="715"/>
                  </a:cubicBezTo>
                  <a:cubicBezTo>
                    <a:pt x="185" y="715"/>
                    <a:pt x="185" y="715"/>
                    <a:pt x="185" y="715"/>
                  </a:cubicBezTo>
                  <a:lnTo>
                    <a:pt x="185" y="418"/>
                  </a:lnTo>
                  <a:close/>
                  <a:moveTo>
                    <a:pt x="185" y="418"/>
                  </a:moveTo>
                  <a:cubicBezTo>
                    <a:pt x="185" y="418"/>
                    <a:pt x="185" y="418"/>
                    <a:pt x="185" y="4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6585601" y="1014706"/>
            <a:ext cx="4875773" cy="636304"/>
            <a:chOff x="721513" y="2863688"/>
            <a:chExt cx="4875773" cy="636304"/>
          </a:xfrm>
        </p:grpSpPr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860503" y="2975666"/>
              <a:ext cx="358325" cy="412348"/>
            </a:xfrm>
            <a:custGeom>
              <a:avLst/>
              <a:gdLst>
                <a:gd name="T0" fmla="*/ 403 w 403"/>
                <a:gd name="T1" fmla="*/ 317 h 464"/>
                <a:gd name="T2" fmla="*/ 403 w 403"/>
                <a:gd name="T3" fmla="*/ 330 h 464"/>
                <a:gd name="T4" fmla="*/ 403 w 403"/>
                <a:gd name="T5" fmla="*/ 333 h 464"/>
                <a:gd name="T6" fmla="*/ 398 w 403"/>
                <a:gd name="T7" fmla="*/ 354 h 464"/>
                <a:gd name="T8" fmla="*/ 388 w 403"/>
                <a:gd name="T9" fmla="*/ 358 h 464"/>
                <a:gd name="T10" fmla="*/ 377 w 403"/>
                <a:gd name="T11" fmla="*/ 352 h 464"/>
                <a:gd name="T12" fmla="*/ 354 w 403"/>
                <a:gd name="T13" fmla="*/ 328 h 464"/>
                <a:gd name="T14" fmla="*/ 352 w 403"/>
                <a:gd name="T15" fmla="*/ 326 h 464"/>
                <a:gd name="T16" fmla="*/ 320 w 403"/>
                <a:gd name="T17" fmla="*/ 387 h 464"/>
                <a:gd name="T18" fmla="*/ 322 w 403"/>
                <a:gd name="T19" fmla="*/ 387 h 464"/>
                <a:gd name="T20" fmla="*/ 347 w 403"/>
                <a:gd name="T21" fmla="*/ 399 h 464"/>
                <a:gd name="T22" fmla="*/ 364 w 403"/>
                <a:gd name="T23" fmla="*/ 416 h 464"/>
                <a:gd name="T24" fmla="*/ 367 w 403"/>
                <a:gd name="T25" fmla="*/ 431 h 464"/>
                <a:gd name="T26" fmla="*/ 355 w 403"/>
                <a:gd name="T27" fmla="*/ 448 h 464"/>
                <a:gd name="T28" fmla="*/ 333 w 403"/>
                <a:gd name="T29" fmla="*/ 458 h 464"/>
                <a:gd name="T30" fmla="*/ 255 w 403"/>
                <a:gd name="T31" fmla="*/ 454 h 464"/>
                <a:gd name="T32" fmla="*/ 218 w 403"/>
                <a:gd name="T33" fmla="*/ 431 h 464"/>
                <a:gd name="T34" fmla="*/ 216 w 403"/>
                <a:gd name="T35" fmla="*/ 431 h 464"/>
                <a:gd name="T36" fmla="*/ 197 w 403"/>
                <a:gd name="T37" fmla="*/ 431 h 464"/>
                <a:gd name="T38" fmla="*/ 194 w 403"/>
                <a:gd name="T39" fmla="*/ 432 h 464"/>
                <a:gd name="T40" fmla="*/ 182 w 403"/>
                <a:gd name="T41" fmla="*/ 443 h 464"/>
                <a:gd name="T42" fmla="*/ 130 w 403"/>
                <a:gd name="T43" fmla="*/ 461 h 464"/>
                <a:gd name="T44" fmla="*/ 116 w 403"/>
                <a:gd name="T45" fmla="*/ 462 h 464"/>
                <a:gd name="T46" fmla="*/ 101 w 403"/>
                <a:gd name="T47" fmla="*/ 462 h 464"/>
                <a:gd name="T48" fmla="*/ 98 w 403"/>
                <a:gd name="T49" fmla="*/ 462 h 464"/>
                <a:gd name="T50" fmla="*/ 65 w 403"/>
                <a:gd name="T51" fmla="*/ 455 h 464"/>
                <a:gd name="T52" fmla="*/ 44 w 403"/>
                <a:gd name="T53" fmla="*/ 441 h 464"/>
                <a:gd name="T54" fmla="*/ 42 w 403"/>
                <a:gd name="T55" fmla="*/ 416 h 464"/>
                <a:gd name="T56" fmla="*/ 52 w 403"/>
                <a:gd name="T57" fmla="*/ 405 h 464"/>
                <a:gd name="T58" fmla="*/ 77 w 403"/>
                <a:gd name="T59" fmla="*/ 391 h 464"/>
                <a:gd name="T60" fmla="*/ 87 w 403"/>
                <a:gd name="T61" fmla="*/ 387 h 464"/>
                <a:gd name="T62" fmla="*/ 54 w 403"/>
                <a:gd name="T63" fmla="*/ 323 h 464"/>
                <a:gd name="T64" fmla="*/ 52 w 403"/>
                <a:gd name="T65" fmla="*/ 325 h 464"/>
                <a:gd name="T66" fmla="*/ 31 w 403"/>
                <a:gd name="T67" fmla="*/ 344 h 464"/>
                <a:gd name="T68" fmla="*/ 17 w 403"/>
                <a:gd name="T69" fmla="*/ 351 h 464"/>
                <a:gd name="T70" fmla="*/ 7 w 403"/>
                <a:gd name="T71" fmla="*/ 348 h 464"/>
                <a:gd name="T72" fmla="*/ 2 w 403"/>
                <a:gd name="T73" fmla="*/ 337 h 464"/>
                <a:gd name="T74" fmla="*/ 0 w 403"/>
                <a:gd name="T75" fmla="*/ 325 h 464"/>
                <a:gd name="T76" fmla="*/ 0 w 403"/>
                <a:gd name="T77" fmla="*/ 314 h 464"/>
                <a:gd name="T78" fmla="*/ 0 w 403"/>
                <a:gd name="T79" fmla="*/ 312 h 464"/>
                <a:gd name="T80" fmla="*/ 11 w 403"/>
                <a:gd name="T81" fmla="*/ 270 h 464"/>
                <a:gd name="T82" fmla="*/ 42 w 403"/>
                <a:gd name="T83" fmla="*/ 223 h 464"/>
                <a:gd name="T84" fmla="*/ 43 w 403"/>
                <a:gd name="T85" fmla="*/ 220 h 464"/>
                <a:gd name="T86" fmla="*/ 39 w 403"/>
                <a:gd name="T87" fmla="*/ 194 h 464"/>
                <a:gd name="T88" fmla="*/ 51 w 403"/>
                <a:gd name="T89" fmla="*/ 172 h 464"/>
                <a:gd name="T90" fmla="*/ 52 w 403"/>
                <a:gd name="T91" fmla="*/ 169 h 464"/>
                <a:gd name="T92" fmla="*/ 54 w 403"/>
                <a:gd name="T93" fmla="*/ 114 h 464"/>
                <a:gd name="T94" fmla="*/ 185 w 403"/>
                <a:gd name="T95" fmla="*/ 2 h 464"/>
                <a:gd name="T96" fmla="*/ 198 w 403"/>
                <a:gd name="T97" fmla="*/ 0 h 464"/>
                <a:gd name="T98" fmla="*/ 213 w 403"/>
                <a:gd name="T99" fmla="*/ 0 h 464"/>
                <a:gd name="T100" fmla="*/ 215 w 403"/>
                <a:gd name="T101" fmla="*/ 1 h 464"/>
                <a:gd name="T102" fmla="*/ 242 w 403"/>
                <a:gd name="T103" fmla="*/ 5 h 464"/>
                <a:gd name="T104" fmla="*/ 342 w 403"/>
                <a:gd name="T105" fmla="*/ 77 h 464"/>
                <a:gd name="T106" fmla="*/ 361 w 403"/>
                <a:gd name="T107" fmla="*/ 154 h 464"/>
                <a:gd name="T108" fmla="*/ 360 w 403"/>
                <a:gd name="T109" fmla="*/ 168 h 464"/>
                <a:gd name="T110" fmla="*/ 376 w 403"/>
                <a:gd name="T111" fmla="*/ 181 h 464"/>
                <a:gd name="T112" fmla="*/ 369 w 403"/>
                <a:gd name="T113" fmla="*/ 230 h 464"/>
                <a:gd name="T114" fmla="*/ 370 w 403"/>
                <a:gd name="T115" fmla="*/ 231 h 464"/>
                <a:gd name="T116" fmla="*/ 383 w 403"/>
                <a:gd name="T117" fmla="*/ 251 h 464"/>
                <a:gd name="T118" fmla="*/ 402 w 403"/>
                <a:gd name="T119" fmla="*/ 306 h 464"/>
                <a:gd name="T120" fmla="*/ 403 w 403"/>
                <a:gd name="T121" fmla="*/ 317 h 464"/>
                <a:gd name="T122" fmla="*/ 403 w 403"/>
                <a:gd name="T123" fmla="*/ 317 h 464"/>
                <a:gd name="T124" fmla="*/ 403 w 403"/>
                <a:gd name="T125" fmla="*/ 31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2" h="462">
                  <a:moveTo>
                    <a:pt x="403" y="317"/>
                  </a:moveTo>
                  <a:cubicBezTo>
                    <a:pt x="403" y="330"/>
                    <a:pt x="403" y="330"/>
                    <a:pt x="403" y="330"/>
                  </a:cubicBezTo>
                  <a:cubicBezTo>
                    <a:pt x="403" y="331"/>
                    <a:pt x="403" y="332"/>
                    <a:pt x="403" y="333"/>
                  </a:cubicBezTo>
                  <a:cubicBezTo>
                    <a:pt x="402" y="340"/>
                    <a:pt x="401" y="347"/>
                    <a:pt x="398" y="354"/>
                  </a:cubicBezTo>
                  <a:cubicBezTo>
                    <a:pt x="395" y="358"/>
                    <a:pt x="393" y="359"/>
                    <a:pt x="388" y="358"/>
                  </a:cubicBezTo>
                  <a:cubicBezTo>
                    <a:pt x="384" y="356"/>
                    <a:pt x="380" y="354"/>
                    <a:pt x="377" y="352"/>
                  </a:cubicBezTo>
                  <a:cubicBezTo>
                    <a:pt x="368" y="345"/>
                    <a:pt x="361" y="337"/>
                    <a:pt x="354" y="328"/>
                  </a:cubicBezTo>
                  <a:cubicBezTo>
                    <a:pt x="354" y="328"/>
                    <a:pt x="353" y="327"/>
                    <a:pt x="352" y="326"/>
                  </a:cubicBezTo>
                  <a:cubicBezTo>
                    <a:pt x="348" y="350"/>
                    <a:pt x="337" y="370"/>
                    <a:pt x="320" y="387"/>
                  </a:cubicBezTo>
                  <a:cubicBezTo>
                    <a:pt x="321" y="387"/>
                    <a:pt x="321" y="387"/>
                    <a:pt x="322" y="387"/>
                  </a:cubicBezTo>
                  <a:cubicBezTo>
                    <a:pt x="331" y="390"/>
                    <a:pt x="340" y="394"/>
                    <a:pt x="347" y="399"/>
                  </a:cubicBezTo>
                  <a:cubicBezTo>
                    <a:pt x="354" y="404"/>
                    <a:pt x="360" y="409"/>
                    <a:pt x="364" y="416"/>
                  </a:cubicBezTo>
                  <a:cubicBezTo>
                    <a:pt x="367" y="421"/>
                    <a:pt x="368" y="426"/>
                    <a:pt x="367" y="431"/>
                  </a:cubicBezTo>
                  <a:cubicBezTo>
                    <a:pt x="365" y="439"/>
                    <a:pt x="361" y="444"/>
                    <a:pt x="355" y="448"/>
                  </a:cubicBezTo>
                  <a:cubicBezTo>
                    <a:pt x="348" y="453"/>
                    <a:pt x="341" y="456"/>
                    <a:pt x="333" y="458"/>
                  </a:cubicBezTo>
                  <a:cubicBezTo>
                    <a:pt x="306" y="464"/>
                    <a:pt x="281" y="462"/>
                    <a:pt x="255" y="454"/>
                  </a:cubicBezTo>
                  <a:cubicBezTo>
                    <a:pt x="241" y="449"/>
                    <a:pt x="228" y="443"/>
                    <a:pt x="218" y="431"/>
                  </a:cubicBezTo>
                  <a:cubicBezTo>
                    <a:pt x="218" y="431"/>
                    <a:pt x="217" y="431"/>
                    <a:pt x="216" y="431"/>
                  </a:cubicBezTo>
                  <a:cubicBezTo>
                    <a:pt x="209" y="431"/>
                    <a:pt x="203" y="431"/>
                    <a:pt x="197" y="431"/>
                  </a:cubicBezTo>
                  <a:cubicBezTo>
                    <a:pt x="196" y="431"/>
                    <a:pt x="195" y="432"/>
                    <a:pt x="194" y="432"/>
                  </a:cubicBezTo>
                  <a:cubicBezTo>
                    <a:pt x="190" y="436"/>
                    <a:pt x="186" y="440"/>
                    <a:pt x="182" y="443"/>
                  </a:cubicBezTo>
                  <a:cubicBezTo>
                    <a:pt x="166" y="454"/>
                    <a:pt x="148" y="458"/>
                    <a:pt x="130" y="461"/>
                  </a:cubicBezTo>
                  <a:cubicBezTo>
                    <a:pt x="125" y="462"/>
                    <a:pt x="121" y="462"/>
                    <a:pt x="116" y="462"/>
                  </a:cubicBezTo>
                  <a:cubicBezTo>
                    <a:pt x="101" y="462"/>
                    <a:pt x="101" y="462"/>
                    <a:pt x="101" y="462"/>
                  </a:cubicBezTo>
                  <a:cubicBezTo>
                    <a:pt x="100" y="462"/>
                    <a:pt x="99" y="462"/>
                    <a:pt x="98" y="462"/>
                  </a:cubicBezTo>
                  <a:cubicBezTo>
                    <a:pt x="87" y="461"/>
                    <a:pt x="75" y="459"/>
                    <a:pt x="65" y="455"/>
                  </a:cubicBezTo>
                  <a:cubicBezTo>
                    <a:pt x="57" y="452"/>
                    <a:pt x="49" y="448"/>
                    <a:pt x="44" y="441"/>
                  </a:cubicBezTo>
                  <a:cubicBezTo>
                    <a:pt x="38" y="433"/>
                    <a:pt x="37" y="424"/>
                    <a:pt x="42" y="416"/>
                  </a:cubicBezTo>
                  <a:cubicBezTo>
                    <a:pt x="45" y="412"/>
                    <a:pt x="48" y="408"/>
                    <a:pt x="52" y="405"/>
                  </a:cubicBezTo>
                  <a:cubicBezTo>
                    <a:pt x="59" y="398"/>
                    <a:pt x="68" y="394"/>
                    <a:pt x="77" y="391"/>
                  </a:cubicBezTo>
                  <a:cubicBezTo>
                    <a:pt x="80" y="389"/>
                    <a:pt x="84" y="388"/>
                    <a:pt x="87" y="387"/>
                  </a:cubicBezTo>
                  <a:cubicBezTo>
                    <a:pt x="69" y="369"/>
                    <a:pt x="57" y="349"/>
                    <a:pt x="54" y="323"/>
                  </a:cubicBezTo>
                  <a:cubicBezTo>
                    <a:pt x="53" y="324"/>
                    <a:pt x="52" y="324"/>
                    <a:pt x="52" y="325"/>
                  </a:cubicBezTo>
                  <a:cubicBezTo>
                    <a:pt x="46" y="332"/>
                    <a:pt x="39" y="339"/>
                    <a:pt x="31" y="344"/>
                  </a:cubicBezTo>
                  <a:cubicBezTo>
                    <a:pt x="27" y="347"/>
                    <a:pt x="22" y="350"/>
                    <a:pt x="17" y="351"/>
                  </a:cubicBezTo>
                  <a:cubicBezTo>
                    <a:pt x="13" y="352"/>
                    <a:pt x="10" y="351"/>
                    <a:pt x="7" y="348"/>
                  </a:cubicBezTo>
                  <a:cubicBezTo>
                    <a:pt x="4" y="345"/>
                    <a:pt x="3" y="341"/>
                    <a:pt x="2" y="337"/>
                  </a:cubicBezTo>
                  <a:cubicBezTo>
                    <a:pt x="1" y="333"/>
                    <a:pt x="1" y="329"/>
                    <a:pt x="0" y="325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0" y="314"/>
                    <a:pt x="0" y="313"/>
                    <a:pt x="0" y="312"/>
                  </a:cubicBezTo>
                  <a:cubicBezTo>
                    <a:pt x="1" y="298"/>
                    <a:pt x="5" y="284"/>
                    <a:pt x="11" y="270"/>
                  </a:cubicBezTo>
                  <a:cubicBezTo>
                    <a:pt x="19" y="252"/>
                    <a:pt x="29" y="237"/>
                    <a:pt x="42" y="223"/>
                  </a:cubicBezTo>
                  <a:cubicBezTo>
                    <a:pt x="43" y="222"/>
                    <a:pt x="44" y="221"/>
                    <a:pt x="43" y="220"/>
                  </a:cubicBezTo>
                  <a:cubicBezTo>
                    <a:pt x="39" y="212"/>
                    <a:pt x="38" y="203"/>
                    <a:pt x="39" y="194"/>
                  </a:cubicBezTo>
                  <a:cubicBezTo>
                    <a:pt x="41" y="185"/>
                    <a:pt x="44" y="177"/>
                    <a:pt x="51" y="172"/>
                  </a:cubicBezTo>
                  <a:cubicBezTo>
                    <a:pt x="51" y="171"/>
                    <a:pt x="52" y="170"/>
                    <a:pt x="52" y="169"/>
                  </a:cubicBezTo>
                  <a:cubicBezTo>
                    <a:pt x="49" y="151"/>
                    <a:pt x="50" y="132"/>
                    <a:pt x="54" y="114"/>
                  </a:cubicBezTo>
                  <a:cubicBezTo>
                    <a:pt x="69" y="54"/>
                    <a:pt x="122" y="10"/>
                    <a:pt x="185" y="2"/>
                  </a:cubicBezTo>
                  <a:cubicBezTo>
                    <a:pt x="189" y="1"/>
                    <a:pt x="194" y="1"/>
                    <a:pt x="198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4" y="0"/>
                    <a:pt x="215" y="1"/>
                    <a:pt x="215" y="1"/>
                  </a:cubicBezTo>
                  <a:cubicBezTo>
                    <a:pt x="224" y="2"/>
                    <a:pt x="234" y="3"/>
                    <a:pt x="242" y="5"/>
                  </a:cubicBezTo>
                  <a:cubicBezTo>
                    <a:pt x="286" y="15"/>
                    <a:pt x="319" y="39"/>
                    <a:pt x="342" y="77"/>
                  </a:cubicBezTo>
                  <a:cubicBezTo>
                    <a:pt x="356" y="101"/>
                    <a:pt x="362" y="127"/>
                    <a:pt x="361" y="154"/>
                  </a:cubicBezTo>
                  <a:cubicBezTo>
                    <a:pt x="361" y="159"/>
                    <a:pt x="360" y="164"/>
                    <a:pt x="360" y="168"/>
                  </a:cubicBezTo>
                  <a:cubicBezTo>
                    <a:pt x="368" y="170"/>
                    <a:pt x="372" y="174"/>
                    <a:pt x="376" y="181"/>
                  </a:cubicBezTo>
                  <a:cubicBezTo>
                    <a:pt x="383" y="195"/>
                    <a:pt x="382" y="218"/>
                    <a:pt x="369" y="230"/>
                  </a:cubicBezTo>
                  <a:cubicBezTo>
                    <a:pt x="369" y="230"/>
                    <a:pt x="370" y="231"/>
                    <a:pt x="370" y="231"/>
                  </a:cubicBezTo>
                  <a:cubicBezTo>
                    <a:pt x="374" y="238"/>
                    <a:pt x="379" y="244"/>
                    <a:pt x="383" y="251"/>
                  </a:cubicBezTo>
                  <a:cubicBezTo>
                    <a:pt x="393" y="268"/>
                    <a:pt x="399" y="286"/>
                    <a:pt x="402" y="306"/>
                  </a:cubicBezTo>
                  <a:cubicBezTo>
                    <a:pt x="402" y="310"/>
                    <a:pt x="403" y="313"/>
                    <a:pt x="403" y="317"/>
                  </a:cubicBezTo>
                  <a:close/>
                  <a:moveTo>
                    <a:pt x="403" y="317"/>
                  </a:moveTo>
                  <a:cubicBezTo>
                    <a:pt x="403" y="317"/>
                    <a:pt x="403" y="317"/>
                    <a:pt x="403" y="3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721513" y="2863688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85040" y="2991211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【</a:t>
              </a: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售后</a:t>
              </a:r>
              <a:r>
                <a:rPr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QQ】</a:t>
              </a: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1964271550</a:t>
              </a:r>
            </a:p>
          </p:txBody>
        </p:sp>
      </p:grpSp>
      <p:sp>
        <p:nvSpPr>
          <p:cNvPr id="33" name="文本框 32"/>
          <p:cNvSpPr txBox="1"/>
          <p:nvPr userDrawn="1"/>
        </p:nvSpPr>
        <p:spPr>
          <a:xfrm>
            <a:off x="884581" y="1014705"/>
            <a:ext cx="469665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用心制作的原创模板，请您尊重设计师成果，请不要二次销售或免费共享。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如发现一律举报，情节严重者我们将保留法律追究的权利。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884581" y="2326957"/>
            <a:ext cx="46966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original template made by heart, please respect the designer, please don't sell it two times or share it free of charge. If a report is found, we will retain the right to pursue the law if the circumstances are serious.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67505-9880-4D90-9C4C-EC52044D318A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FB1E-EDC5-4D0B-9383-94805CCB151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YING IMPRESSION FID FEIZHAO    qq:1964271550"/>
          <p:cNvSpPr/>
          <p:nvPr/>
        </p:nvSpPr>
        <p:spPr>
          <a:xfrm rot="1725536">
            <a:off x="8155305" y="1926590"/>
            <a:ext cx="5742940" cy="5742940"/>
          </a:xfrm>
          <a:prstGeom prst="roundRect">
            <a:avLst>
              <a:gd name="adj" fmla="val 25817"/>
            </a:avLst>
          </a:prstGeom>
          <a:noFill/>
          <a:ln w="98425">
            <a:solidFill>
              <a:srgbClr val="1BA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LYING IMPRESSION FID FEIZHAO    qq:1964271550"/>
          <p:cNvSpPr/>
          <p:nvPr/>
        </p:nvSpPr>
        <p:spPr>
          <a:xfrm rot="2837183">
            <a:off x="2168433" y="-789362"/>
            <a:ext cx="2501167" cy="2501167"/>
          </a:xfrm>
          <a:prstGeom prst="roundRect">
            <a:avLst>
              <a:gd name="adj" fmla="val 25817"/>
            </a:avLst>
          </a:prstGeom>
          <a:noFill/>
          <a:ln w="25400">
            <a:solidFill>
              <a:srgbClr val="E69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LYING IMPRESSION FID FEIZHAO    qq:1964271550"/>
          <p:cNvSpPr txBox="1"/>
          <p:nvPr/>
        </p:nvSpPr>
        <p:spPr>
          <a:xfrm>
            <a:off x="2247602" y="2712423"/>
            <a:ext cx="7176770" cy="1106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zh-CN" altLang="en-US" sz="6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声音的特性</a:t>
            </a:r>
          </a:p>
        </p:txBody>
      </p:sp>
      <p:sp>
        <p:nvSpPr>
          <p:cNvPr id="16" name="FLYING IMPRESSION FID FEIZHAO    qq:1964271550"/>
          <p:cNvSpPr/>
          <p:nvPr/>
        </p:nvSpPr>
        <p:spPr>
          <a:xfrm rot="15317265">
            <a:off x="-959613" y="-2125932"/>
            <a:ext cx="3568242" cy="3568242"/>
          </a:xfrm>
          <a:prstGeom prst="roundRect">
            <a:avLst>
              <a:gd name="adj" fmla="val 25817"/>
            </a:avLst>
          </a:prstGeom>
          <a:solidFill>
            <a:srgbClr val="01559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60000">
            <a:off x="8462645" y="2363470"/>
            <a:ext cx="4498975" cy="442087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35915" y="375285"/>
            <a:ext cx="1146175" cy="732155"/>
            <a:chOff x="9634" y="8307"/>
            <a:chExt cx="8113" cy="1154"/>
          </a:xfrm>
        </p:grpSpPr>
        <p:sp>
          <p:nvSpPr>
            <p:cNvPr id="18" name="矩形 17"/>
            <p:cNvSpPr/>
            <p:nvPr/>
          </p:nvSpPr>
          <p:spPr>
            <a:xfrm>
              <a:off x="9634" y="8307"/>
              <a:ext cx="8113" cy="1154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7" name="Shape 1052"/>
            <p:cNvSpPr/>
            <p:nvPr/>
          </p:nvSpPr>
          <p:spPr>
            <a:xfrm>
              <a:off x="9737" y="8307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响度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0520" y="1372870"/>
            <a:ext cx="7658100" cy="578392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：物理学中，声音的强弱（大小）叫</a:t>
            </a:r>
            <a:r>
              <a:rPr lang="zh-CN" altLang="en-US" sz="2800">
                <a:solidFill>
                  <a:srgbClr val="E62E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0520" y="2174240"/>
            <a:ext cx="3830320" cy="81700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观察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扬声器纸盒的振动</a:t>
            </a:r>
          </a:p>
        </p:txBody>
      </p:sp>
      <p:pic>
        <p:nvPicPr>
          <p:cNvPr id="6" name="喇叭振动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" y="3214370"/>
            <a:ext cx="3579495" cy="334835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4180840" y="4284345"/>
            <a:ext cx="1295400" cy="1208405"/>
          </a:xfrm>
          <a:prstGeom prst="rightArrow">
            <a:avLst/>
          </a:prstGeom>
          <a:noFill/>
          <a:ln w="349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1052"/>
          <p:cNvSpPr>
            <a:spLocks noChangeArrowheads="1"/>
          </p:cNvSpPr>
          <p:nvPr/>
        </p:nvSpPr>
        <p:spPr bwMode="auto">
          <a:xfrm>
            <a:off x="6976745" y="3404870"/>
            <a:ext cx="2103755" cy="63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ct val="130000"/>
              </a:lnSpc>
            </a:pPr>
            <a:r>
              <a:rPr lang="zh-CN" altLang="en-US" sz="3200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慢放</a:t>
            </a:r>
            <a:r>
              <a:rPr lang="en-US" altLang="zh-CN" sz="3200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120</a:t>
            </a:r>
            <a:r>
              <a:rPr lang="zh-CN" altLang="en-US" sz="3200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倍。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838190" y="3228023"/>
            <a:ext cx="992188" cy="992187"/>
            <a:chOff x="11157" y="2384"/>
            <a:chExt cx="1564" cy="1564"/>
          </a:xfrm>
        </p:grpSpPr>
        <p:sp>
          <p:nvSpPr>
            <p:cNvPr id="10" name="椭圆 9"/>
            <p:cNvSpPr/>
            <p:nvPr/>
          </p:nvSpPr>
          <p:spPr>
            <a:xfrm>
              <a:off x="11157" y="2384"/>
              <a:ext cx="1565" cy="1565"/>
            </a:xfrm>
            <a:prstGeom prst="ellipse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800" strike="noStrike" noProof="1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1528" y="2805"/>
              <a:ext cx="888" cy="677"/>
              <a:chOff x="2428" y="5190"/>
              <a:chExt cx="1576" cy="1200"/>
            </a:xfrm>
            <a:solidFill>
              <a:schemeClr val="bg1"/>
            </a:solidFill>
          </p:grpSpPr>
          <p:sp>
            <p:nvSpPr>
              <p:cNvPr id="7396" name="Freeform 241"/>
              <p:cNvSpPr/>
              <p:nvPr/>
            </p:nvSpPr>
            <p:spPr bwMode="auto">
              <a:xfrm>
                <a:off x="2428" y="5828"/>
                <a:ext cx="1577" cy="562"/>
              </a:xfrm>
              <a:custGeom>
                <a:avLst/>
                <a:gdLst>
                  <a:gd name="T0" fmla="*/ 986859 w 1260"/>
                  <a:gd name="T1" fmla="*/ 1586 h 451"/>
                  <a:gd name="T2" fmla="*/ 982091 w 1260"/>
                  <a:gd name="T3" fmla="*/ 3171 h 451"/>
                  <a:gd name="T4" fmla="*/ 978913 w 1260"/>
                  <a:gd name="T5" fmla="*/ 5550 h 451"/>
                  <a:gd name="T6" fmla="*/ 977324 w 1260"/>
                  <a:gd name="T7" fmla="*/ 10307 h 451"/>
                  <a:gd name="T8" fmla="*/ 977324 w 1260"/>
                  <a:gd name="T9" fmla="*/ 321881 h 451"/>
                  <a:gd name="T10" fmla="*/ 975735 w 1260"/>
                  <a:gd name="T11" fmla="*/ 325845 h 451"/>
                  <a:gd name="T12" fmla="*/ 974146 w 1260"/>
                  <a:gd name="T13" fmla="*/ 330601 h 451"/>
                  <a:gd name="T14" fmla="*/ 969378 w 1260"/>
                  <a:gd name="T15" fmla="*/ 332187 h 451"/>
                  <a:gd name="T16" fmla="*/ 964611 w 1260"/>
                  <a:gd name="T17" fmla="*/ 332980 h 451"/>
                  <a:gd name="T18" fmla="*/ 33372 w 1260"/>
                  <a:gd name="T19" fmla="*/ 332980 h 451"/>
                  <a:gd name="T20" fmla="*/ 29399 w 1260"/>
                  <a:gd name="T21" fmla="*/ 331394 h 451"/>
                  <a:gd name="T22" fmla="*/ 25426 w 1260"/>
                  <a:gd name="T23" fmla="*/ 329016 h 451"/>
                  <a:gd name="T24" fmla="*/ 23837 w 1260"/>
                  <a:gd name="T25" fmla="*/ 324259 h 451"/>
                  <a:gd name="T26" fmla="*/ 23837 w 1260"/>
                  <a:gd name="T27" fmla="*/ 12685 h 451"/>
                  <a:gd name="T28" fmla="*/ 23043 w 1260"/>
                  <a:gd name="T29" fmla="*/ 7135 h 451"/>
                  <a:gd name="T30" fmla="*/ 19864 w 1260"/>
                  <a:gd name="T31" fmla="*/ 3964 h 451"/>
                  <a:gd name="T32" fmla="*/ 16686 w 1260"/>
                  <a:gd name="T33" fmla="*/ 1586 h 451"/>
                  <a:gd name="T34" fmla="*/ 11919 w 1260"/>
                  <a:gd name="T35" fmla="*/ 0 h 451"/>
                  <a:gd name="T36" fmla="*/ 7151 w 1260"/>
                  <a:gd name="T37" fmla="*/ 1586 h 451"/>
                  <a:gd name="T38" fmla="*/ 3973 w 1260"/>
                  <a:gd name="T39" fmla="*/ 3964 h 451"/>
                  <a:gd name="T40" fmla="*/ 795 w 1260"/>
                  <a:gd name="T41" fmla="*/ 7135 h 451"/>
                  <a:gd name="T42" fmla="*/ 0 w 1260"/>
                  <a:gd name="T43" fmla="*/ 12685 h 451"/>
                  <a:gd name="T44" fmla="*/ 795 w 1260"/>
                  <a:gd name="T45" fmla="*/ 329016 h 451"/>
                  <a:gd name="T46" fmla="*/ 6357 w 1260"/>
                  <a:gd name="T47" fmla="*/ 341701 h 451"/>
                  <a:gd name="T48" fmla="*/ 15891 w 1260"/>
                  <a:gd name="T49" fmla="*/ 351215 h 451"/>
                  <a:gd name="T50" fmla="*/ 27810 w 1260"/>
                  <a:gd name="T51" fmla="*/ 356764 h 451"/>
                  <a:gd name="T52" fmla="*/ 964611 w 1260"/>
                  <a:gd name="T53" fmla="*/ 357557 h 451"/>
                  <a:gd name="T54" fmla="*/ 978913 w 1260"/>
                  <a:gd name="T55" fmla="*/ 355179 h 451"/>
                  <a:gd name="T56" fmla="*/ 990037 w 1260"/>
                  <a:gd name="T57" fmla="*/ 346458 h 451"/>
                  <a:gd name="T58" fmla="*/ 997983 w 1260"/>
                  <a:gd name="T59" fmla="*/ 336151 h 451"/>
                  <a:gd name="T60" fmla="*/ 1001161 w 1260"/>
                  <a:gd name="T61" fmla="*/ 321881 h 451"/>
                  <a:gd name="T62" fmla="*/ 1001161 w 1260"/>
                  <a:gd name="T63" fmla="*/ 10307 h 451"/>
                  <a:gd name="T64" fmla="*/ 998777 w 1260"/>
                  <a:gd name="T65" fmla="*/ 5550 h 451"/>
                  <a:gd name="T66" fmla="*/ 995599 w 1260"/>
                  <a:gd name="T67" fmla="*/ 3171 h 451"/>
                  <a:gd name="T68" fmla="*/ 990832 w 1260"/>
                  <a:gd name="T69" fmla="*/ 1586 h 4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60" h="451">
                    <a:moveTo>
                      <a:pt x="1245" y="0"/>
                    </a:moveTo>
                    <a:lnTo>
                      <a:pt x="1242" y="2"/>
                    </a:lnTo>
                    <a:lnTo>
                      <a:pt x="1239" y="2"/>
                    </a:lnTo>
                    <a:lnTo>
                      <a:pt x="1236" y="4"/>
                    </a:lnTo>
                    <a:lnTo>
                      <a:pt x="1234" y="5"/>
                    </a:lnTo>
                    <a:lnTo>
                      <a:pt x="1232" y="7"/>
                    </a:lnTo>
                    <a:lnTo>
                      <a:pt x="1231" y="9"/>
                    </a:lnTo>
                    <a:lnTo>
                      <a:pt x="1230" y="13"/>
                    </a:lnTo>
                    <a:lnTo>
                      <a:pt x="1230" y="16"/>
                    </a:lnTo>
                    <a:lnTo>
                      <a:pt x="1230" y="406"/>
                    </a:lnTo>
                    <a:lnTo>
                      <a:pt x="1229" y="409"/>
                    </a:lnTo>
                    <a:lnTo>
                      <a:pt x="1228" y="411"/>
                    </a:lnTo>
                    <a:lnTo>
                      <a:pt x="1227" y="415"/>
                    </a:lnTo>
                    <a:lnTo>
                      <a:pt x="1226" y="417"/>
                    </a:lnTo>
                    <a:lnTo>
                      <a:pt x="1223" y="418"/>
                    </a:lnTo>
                    <a:lnTo>
                      <a:pt x="1220" y="419"/>
                    </a:lnTo>
                    <a:lnTo>
                      <a:pt x="1218" y="420"/>
                    </a:lnTo>
                    <a:lnTo>
                      <a:pt x="1214" y="420"/>
                    </a:lnTo>
                    <a:lnTo>
                      <a:pt x="45" y="420"/>
                    </a:lnTo>
                    <a:lnTo>
                      <a:pt x="42" y="420"/>
                    </a:lnTo>
                    <a:lnTo>
                      <a:pt x="39" y="419"/>
                    </a:lnTo>
                    <a:lnTo>
                      <a:pt x="37" y="418"/>
                    </a:lnTo>
                    <a:lnTo>
                      <a:pt x="34" y="416"/>
                    </a:lnTo>
                    <a:lnTo>
                      <a:pt x="32" y="415"/>
                    </a:lnTo>
                    <a:lnTo>
                      <a:pt x="31" y="411"/>
                    </a:lnTo>
                    <a:lnTo>
                      <a:pt x="30" y="409"/>
                    </a:lnTo>
                    <a:lnTo>
                      <a:pt x="30" y="406"/>
                    </a:lnTo>
                    <a:lnTo>
                      <a:pt x="30" y="16"/>
                    </a:lnTo>
                    <a:lnTo>
                      <a:pt x="30" y="13"/>
                    </a:lnTo>
                    <a:lnTo>
                      <a:pt x="29" y="9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406"/>
                    </a:lnTo>
                    <a:lnTo>
                      <a:pt x="1" y="415"/>
                    </a:lnTo>
                    <a:lnTo>
                      <a:pt x="4" y="424"/>
                    </a:lnTo>
                    <a:lnTo>
                      <a:pt x="8" y="431"/>
                    </a:lnTo>
                    <a:lnTo>
                      <a:pt x="13" y="437"/>
                    </a:lnTo>
                    <a:lnTo>
                      <a:pt x="20" y="443"/>
                    </a:lnTo>
                    <a:lnTo>
                      <a:pt x="27" y="448"/>
                    </a:lnTo>
                    <a:lnTo>
                      <a:pt x="35" y="450"/>
                    </a:lnTo>
                    <a:lnTo>
                      <a:pt x="45" y="451"/>
                    </a:lnTo>
                    <a:lnTo>
                      <a:pt x="1214" y="451"/>
                    </a:lnTo>
                    <a:lnTo>
                      <a:pt x="1223" y="450"/>
                    </a:lnTo>
                    <a:lnTo>
                      <a:pt x="1232" y="448"/>
                    </a:lnTo>
                    <a:lnTo>
                      <a:pt x="1239" y="443"/>
                    </a:lnTo>
                    <a:lnTo>
                      <a:pt x="1246" y="437"/>
                    </a:lnTo>
                    <a:lnTo>
                      <a:pt x="1252" y="431"/>
                    </a:lnTo>
                    <a:lnTo>
                      <a:pt x="1256" y="424"/>
                    </a:lnTo>
                    <a:lnTo>
                      <a:pt x="1259" y="415"/>
                    </a:lnTo>
                    <a:lnTo>
                      <a:pt x="1260" y="406"/>
                    </a:lnTo>
                    <a:lnTo>
                      <a:pt x="1260" y="16"/>
                    </a:lnTo>
                    <a:lnTo>
                      <a:pt x="1260" y="13"/>
                    </a:lnTo>
                    <a:lnTo>
                      <a:pt x="1259" y="9"/>
                    </a:lnTo>
                    <a:lnTo>
                      <a:pt x="1257" y="7"/>
                    </a:lnTo>
                    <a:lnTo>
                      <a:pt x="1255" y="5"/>
                    </a:lnTo>
                    <a:lnTo>
                      <a:pt x="1253" y="4"/>
                    </a:lnTo>
                    <a:lnTo>
                      <a:pt x="1251" y="2"/>
                    </a:lnTo>
                    <a:lnTo>
                      <a:pt x="1247" y="2"/>
                    </a:lnTo>
                    <a:lnTo>
                      <a:pt x="12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7397" name="Freeform 242"/>
              <p:cNvSpPr>
                <a:spLocks noEditPoints="1"/>
              </p:cNvSpPr>
              <p:nvPr/>
            </p:nvSpPr>
            <p:spPr bwMode="auto">
              <a:xfrm>
                <a:off x="2428" y="5453"/>
                <a:ext cx="1577" cy="487"/>
              </a:xfrm>
              <a:custGeom>
                <a:avLst/>
                <a:gdLst>
                  <a:gd name="T0" fmla="*/ 35756 w 1260"/>
                  <a:gd name="T1" fmla="*/ 0 h 389"/>
                  <a:gd name="T2" fmla="*/ 21453 w 1260"/>
                  <a:gd name="T3" fmla="*/ 2390 h 389"/>
                  <a:gd name="T4" fmla="*/ 10329 w 1260"/>
                  <a:gd name="T5" fmla="*/ 10356 h 389"/>
                  <a:gd name="T6" fmla="*/ 3178 w 1260"/>
                  <a:gd name="T7" fmla="*/ 21509 h 389"/>
                  <a:gd name="T8" fmla="*/ 0 w 1260"/>
                  <a:gd name="T9" fmla="*/ 35051 h 389"/>
                  <a:gd name="T10" fmla="*/ 0 w 1260"/>
                  <a:gd name="T11" fmla="*/ 181628 h 389"/>
                  <a:gd name="T12" fmla="*/ 1589 w 1260"/>
                  <a:gd name="T13" fmla="*/ 185611 h 389"/>
                  <a:gd name="T14" fmla="*/ 5562 w 1260"/>
                  <a:gd name="T15" fmla="*/ 188798 h 389"/>
                  <a:gd name="T16" fmla="*/ 9535 w 1260"/>
                  <a:gd name="T17" fmla="*/ 190391 h 389"/>
                  <a:gd name="T18" fmla="*/ 333720 w 1260"/>
                  <a:gd name="T19" fmla="*/ 191187 h 389"/>
                  <a:gd name="T20" fmla="*/ 334515 w 1260"/>
                  <a:gd name="T21" fmla="*/ 282001 h 389"/>
                  <a:gd name="T22" fmla="*/ 340077 w 1260"/>
                  <a:gd name="T23" fmla="*/ 294747 h 389"/>
                  <a:gd name="T24" fmla="*/ 348817 w 1260"/>
                  <a:gd name="T25" fmla="*/ 304307 h 389"/>
                  <a:gd name="T26" fmla="*/ 361530 w 1260"/>
                  <a:gd name="T27" fmla="*/ 309883 h 389"/>
                  <a:gd name="T28" fmla="*/ 630890 w 1260"/>
                  <a:gd name="T29" fmla="*/ 309883 h 389"/>
                  <a:gd name="T30" fmla="*/ 645987 w 1260"/>
                  <a:gd name="T31" fmla="*/ 307493 h 389"/>
                  <a:gd name="T32" fmla="*/ 656317 w 1260"/>
                  <a:gd name="T33" fmla="*/ 300324 h 389"/>
                  <a:gd name="T34" fmla="*/ 664262 w 1260"/>
                  <a:gd name="T35" fmla="*/ 288374 h 389"/>
                  <a:gd name="T36" fmla="*/ 667441 w 1260"/>
                  <a:gd name="T37" fmla="*/ 274832 h 389"/>
                  <a:gd name="T38" fmla="*/ 989242 w 1260"/>
                  <a:gd name="T39" fmla="*/ 191187 h 389"/>
                  <a:gd name="T40" fmla="*/ 994010 w 1260"/>
                  <a:gd name="T41" fmla="*/ 190391 h 389"/>
                  <a:gd name="T42" fmla="*/ 997188 w 1260"/>
                  <a:gd name="T43" fmla="*/ 188001 h 389"/>
                  <a:gd name="T44" fmla="*/ 1000366 w 1260"/>
                  <a:gd name="T45" fmla="*/ 184018 h 389"/>
                  <a:gd name="T46" fmla="*/ 1001161 w 1260"/>
                  <a:gd name="T47" fmla="*/ 178442 h 389"/>
                  <a:gd name="T48" fmla="*/ 1000366 w 1260"/>
                  <a:gd name="T49" fmla="*/ 27882 h 389"/>
                  <a:gd name="T50" fmla="*/ 994804 w 1260"/>
                  <a:gd name="T51" fmla="*/ 15136 h 389"/>
                  <a:gd name="T52" fmla="*/ 984475 w 1260"/>
                  <a:gd name="T53" fmla="*/ 6373 h 389"/>
                  <a:gd name="T54" fmla="*/ 971762 w 1260"/>
                  <a:gd name="T55" fmla="*/ 797 h 389"/>
                  <a:gd name="T56" fmla="*/ 642809 w 1260"/>
                  <a:gd name="T57" fmla="*/ 274832 h 389"/>
                  <a:gd name="T58" fmla="*/ 642014 w 1260"/>
                  <a:gd name="T59" fmla="*/ 279612 h 389"/>
                  <a:gd name="T60" fmla="*/ 640425 w 1260"/>
                  <a:gd name="T61" fmla="*/ 282798 h 389"/>
                  <a:gd name="T62" fmla="*/ 635658 w 1260"/>
                  <a:gd name="T63" fmla="*/ 285985 h 389"/>
                  <a:gd name="T64" fmla="*/ 630890 w 1260"/>
                  <a:gd name="T65" fmla="*/ 286781 h 389"/>
                  <a:gd name="T66" fmla="*/ 367092 w 1260"/>
                  <a:gd name="T67" fmla="*/ 286781 h 389"/>
                  <a:gd name="T68" fmla="*/ 362325 w 1260"/>
                  <a:gd name="T69" fmla="*/ 284391 h 389"/>
                  <a:gd name="T70" fmla="*/ 359147 w 1260"/>
                  <a:gd name="T71" fmla="*/ 281205 h 389"/>
                  <a:gd name="T72" fmla="*/ 357558 w 1260"/>
                  <a:gd name="T73" fmla="*/ 277222 h 389"/>
                  <a:gd name="T74" fmla="*/ 357558 w 1260"/>
                  <a:gd name="T75" fmla="*/ 191187 h 389"/>
                  <a:gd name="T76" fmla="*/ 642809 w 1260"/>
                  <a:gd name="T77" fmla="*/ 274832 h 389"/>
                  <a:gd name="T78" fmla="*/ 23837 w 1260"/>
                  <a:gd name="T79" fmla="*/ 166492 h 389"/>
                  <a:gd name="T80" fmla="*/ 23837 w 1260"/>
                  <a:gd name="T81" fmla="*/ 33458 h 389"/>
                  <a:gd name="T82" fmla="*/ 25426 w 1260"/>
                  <a:gd name="T83" fmla="*/ 28678 h 389"/>
                  <a:gd name="T84" fmla="*/ 29399 w 1260"/>
                  <a:gd name="T85" fmla="*/ 25492 h 389"/>
                  <a:gd name="T86" fmla="*/ 33372 w 1260"/>
                  <a:gd name="T87" fmla="*/ 23898 h 389"/>
                  <a:gd name="T88" fmla="*/ 964611 w 1260"/>
                  <a:gd name="T89" fmla="*/ 23898 h 389"/>
                  <a:gd name="T90" fmla="*/ 969378 w 1260"/>
                  <a:gd name="T91" fmla="*/ 24695 h 389"/>
                  <a:gd name="T92" fmla="*/ 974146 w 1260"/>
                  <a:gd name="T93" fmla="*/ 27085 h 389"/>
                  <a:gd name="T94" fmla="*/ 975735 w 1260"/>
                  <a:gd name="T95" fmla="*/ 31068 h 389"/>
                  <a:gd name="T96" fmla="*/ 977324 w 1260"/>
                  <a:gd name="T97" fmla="*/ 35051 h 38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60" h="389">
                    <a:moveTo>
                      <a:pt x="1214" y="0"/>
                    </a:moveTo>
                    <a:lnTo>
                      <a:pt x="45" y="0"/>
                    </a:lnTo>
                    <a:lnTo>
                      <a:pt x="35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224"/>
                    </a:lnTo>
                    <a:lnTo>
                      <a:pt x="0" y="228"/>
                    </a:lnTo>
                    <a:lnTo>
                      <a:pt x="1" y="231"/>
                    </a:lnTo>
                    <a:lnTo>
                      <a:pt x="2" y="233"/>
                    </a:lnTo>
                    <a:lnTo>
                      <a:pt x="5" y="236"/>
                    </a:lnTo>
                    <a:lnTo>
                      <a:pt x="7" y="237"/>
                    </a:lnTo>
                    <a:lnTo>
                      <a:pt x="9" y="239"/>
                    </a:lnTo>
                    <a:lnTo>
                      <a:pt x="12" y="239"/>
                    </a:lnTo>
                    <a:lnTo>
                      <a:pt x="15" y="240"/>
                    </a:lnTo>
                    <a:lnTo>
                      <a:pt x="420" y="240"/>
                    </a:lnTo>
                    <a:lnTo>
                      <a:pt x="420" y="345"/>
                    </a:lnTo>
                    <a:lnTo>
                      <a:pt x="421" y="354"/>
                    </a:lnTo>
                    <a:lnTo>
                      <a:pt x="423" y="362"/>
                    </a:lnTo>
                    <a:lnTo>
                      <a:pt x="428" y="370"/>
                    </a:lnTo>
                    <a:lnTo>
                      <a:pt x="433" y="377"/>
                    </a:lnTo>
                    <a:lnTo>
                      <a:pt x="439" y="382"/>
                    </a:lnTo>
                    <a:lnTo>
                      <a:pt x="447" y="386"/>
                    </a:lnTo>
                    <a:lnTo>
                      <a:pt x="455" y="389"/>
                    </a:lnTo>
                    <a:lnTo>
                      <a:pt x="464" y="389"/>
                    </a:lnTo>
                    <a:lnTo>
                      <a:pt x="794" y="389"/>
                    </a:lnTo>
                    <a:lnTo>
                      <a:pt x="803" y="389"/>
                    </a:lnTo>
                    <a:lnTo>
                      <a:pt x="813" y="386"/>
                    </a:lnTo>
                    <a:lnTo>
                      <a:pt x="819" y="382"/>
                    </a:lnTo>
                    <a:lnTo>
                      <a:pt x="826" y="377"/>
                    </a:lnTo>
                    <a:lnTo>
                      <a:pt x="832" y="370"/>
                    </a:lnTo>
                    <a:lnTo>
                      <a:pt x="836" y="362"/>
                    </a:lnTo>
                    <a:lnTo>
                      <a:pt x="839" y="354"/>
                    </a:lnTo>
                    <a:lnTo>
                      <a:pt x="840" y="345"/>
                    </a:lnTo>
                    <a:lnTo>
                      <a:pt x="840" y="240"/>
                    </a:lnTo>
                    <a:lnTo>
                      <a:pt x="1245" y="240"/>
                    </a:lnTo>
                    <a:lnTo>
                      <a:pt x="1247" y="239"/>
                    </a:lnTo>
                    <a:lnTo>
                      <a:pt x="1251" y="239"/>
                    </a:lnTo>
                    <a:lnTo>
                      <a:pt x="1253" y="237"/>
                    </a:lnTo>
                    <a:lnTo>
                      <a:pt x="1255" y="236"/>
                    </a:lnTo>
                    <a:lnTo>
                      <a:pt x="1257" y="233"/>
                    </a:lnTo>
                    <a:lnTo>
                      <a:pt x="1259" y="231"/>
                    </a:lnTo>
                    <a:lnTo>
                      <a:pt x="1260" y="228"/>
                    </a:lnTo>
                    <a:lnTo>
                      <a:pt x="1260" y="224"/>
                    </a:lnTo>
                    <a:lnTo>
                      <a:pt x="1260" y="44"/>
                    </a:lnTo>
                    <a:lnTo>
                      <a:pt x="1259" y="35"/>
                    </a:lnTo>
                    <a:lnTo>
                      <a:pt x="1256" y="27"/>
                    </a:lnTo>
                    <a:lnTo>
                      <a:pt x="1252" y="19"/>
                    </a:lnTo>
                    <a:lnTo>
                      <a:pt x="1246" y="13"/>
                    </a:lnTo>
                    <a:lnTo>
                      <a:pt x="1239" y="8"/>
                    </a:lnTo>
                    <a:lnTo>
                      <a:pt x="1232" y="3"/>
                    </a:lnTo>
                    <a:lnTo>
                      <a:pt x="1223" y="1"/>
                    </a:lnTo>
                    <a:lnTo>
                      <a:pt x="1214" y="0"/>
                    </a:lnTo>
                    <a:close/>
                    <a:moveTo>
                      <a:pt x="809" y="345"/>
                    </a:moveTo>
                    <a:lnTo>
                      <a:pt x="809" y="348"/>
                    </a:lnTo>
                    <a:lnTo>
                      <a:pt x="808" y="351"/>
                    </a:lnTo>
                    <a:lnTo>
                      <a:pt x="807" y="353"/>
                    </a:lnTo>
                    <a:lnTo>
                      <a:pt x="806" y="355"/>
                    </a:lnTo>
                    <a:lnTo>
                      <a:pt x="803" y="357"/>
                    </a:lnTo>
                    <a:lnTo>
                      <a:pt x="800" y="359"/>
                    </a:lnTo>
                    <a:lnTo>
                      <a:pt x="798" y="360"/>
                    </a:lnTo>
                    <a:lnTo>
                      <a:pt x="794" y="360"/>
                    </a:lnTo>
                    <a:lnTo>
                      <a:pt x="464" y="360"/>
                    </a:lnTo>
                    <a:lnTo>
                      <a:pt x="462" y="360"/>
                    </a:lnTo>
                    <a:lnTo>
                      <a:pt x="459" y="359"/>
                    </a:lnTo>
                    <a:lnTo>
                      <a:pt x="456" y="357"/>
                    </a:lnTo>
                    <a:lnTo>
                      <a:pt x="454" y="355"/>
                    </a:lnTo>
                    <a:lnTo>
                      <a:pt x="452" y="353"/>
                    </a:lnTo>
                    <a:lnTo>
                      <a:pt x="451" y="351"/>
                    </a:lnTo>
                    <a:lnTo>
                      <a:pt x="450" y="348"/>
                    </a:lnTo>
                    <a:lnTo>
                      <a:pt x="450" y="345"/>
                    </a:lnTo>
                    <a:lnTo>
                      <a:pt x="450" y="240"/>
                    </a:lnTo>
                    <a:lnTo>
                      <a:pt x="809" y="240"/>
                    </a:lnTo>
                    <a:lnTo>
                      <a:pt x="809" y="345"/>
                    </a:lnTo>
                    <a:close/>
                    <a:moveTo>
                      <a:pt x="1230" y="209"/>
                    </a:moveTo>
                    <a:lnTo>
                      <a:pt x="30" y="209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4" y="34"/>
                    </a:lnTo>
                    <a:lnTo>
                      <a:pt x="37" y="32"/>
                    </a:lnTo>
                    <a:lnTo>
                      <a:pt x="39" y="31"/>
                    </a:lnTo>
                    <a:lnTo>
                      <a:pt x="42" y="30"/>
                    </a:lnTo>
                    <a:lnTo>
                      <a:pt x="45" y="30"/>
                    </a:lnTo>
                    <a:lnTo>
                      <a:pt x="1214" y="30"/>
                    </a:lnTo>
                    <a:lnTo>
                      <a:pt x="1218" y="30"/>
                    </a:lnTo>
                    <a:lnTo>
                      <a:pt x="1220" y="31"/>
                    </a:lnTo>
                    <a:lnTo>
                      <a:pt x="1223" y="32"/>
                    </a:lnTo>
                    <a:lnTo>
                      <a:pt x="1226" y="34"/>
                    </a:lnTo>
                    <a:lnTo>
                      <a:pt x="1227" y="36"/>
                    </a:lnTo>
                    <a:lnTo>
                      <a:pt x="1228" y="39"/>
                    </a:lnTo>
                    <a:lnTo>
                      <a:pt x="1229" y="42"/>
                    </a:lnTo>
                    <a:lnTo>
                      <a:pt x="1230" y="44"/>
                    </a:lnTo>
                    <a:lnTo>
                      <a:pt x="123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base"/>
                <a:endParaRPr lang="zh-CN" altLang="en-US" sz="1800" strike="noStrike" noProof="1"/>
              </a:p>
            </p:txBody>
          </p:sp>
          <p:sp>
            <p:nvSpPr>
              <p:cNvPr id="7398" name="Freeform 243"/>
              <p:cNvSpPr/>
              <p:nvPr/>
            </p:nvSpPr>
            <p:spPr bwMode="auto">
              <a:xfrm>
                <a:off x="2953" y="5190"/>
                <a:ext cx="527" cy="225"/>
              </a:xfrm>
              <a:custGeom>
                <a:avLst/>
                <a:gdLst>
                  <a:gd name="T0" fmla="*/ 27810 w 420"/>
                  <a:gd name="T1" fmla="*/ 1589 h 180"/>
                  <a:gd name="T2" fmla="*/ 15097 w 420"/>
                  <a:gd name="T3" fmla="*/ 6357 h 180"/>
                  <a:gd name="T4" fmla="*/ 6357 w 420"/>
                  <a:gd name="T5" fmla="*/ 16686 h 180"/>
                  <a:gd name="T6" fmla="*/ 795 w 420"/>
                  <a:gd name="T7" fmla="*/ 29399 h 180"/>
                  <a:gd name="T8" fmla="*/ 0 w 420"/>
                  <a:gd name="T9" fmla="*/ 131899 h 180"/>
                  <a:gd name="T10" fmla="*/ 795 w 420"/>
                  <a:gd name="T11" fmla="*/ 135872 h 180"/>
                  <a:gd name="T12" fmla="*/ 3973 w 420"/>
                  <a:gd name="T13" fmla="*/ 140639 h 180"/>
                  <a:gd name="T14" fmla="*/ 7151 w 420"/>
                  <a:gd name="T15" fmla="*/ 142228 h 180"/>
                  <a:gd name="T16" fmla="*/ 11919 w 420"/>
                  <a:gd name="T17" fmla="*/ 143023 h 180"/>
                  <a:gd name="T18" fmla="*/ 16686 w 420"/>
                  <a:gd name="T19" fmla="*/ 142228 h 180"/>
                  <a:gd name="T20" fmla="*/ 19864 w 420"/>
                  <a:gd name="T21" fmla="*/ 140639 h 180"/>
                  <a:gd name="T22" fmla="*/ 22248 w 420"/>
                  <a:gd name="T23" fmla="*/ 135872 h 180"/>
                  <a:gd name="T24" fmla="*/ 23837 w 420"/>
                  <a:gd name="T25" fmla="*/ 131899 h 180"/>
                  <a:gd name="T26" fmla="*/ 23837 w 420"/>
                  <a:gd name="T27" fmla="*/ 34167 h 180"/>
                  <a:gd name="T28" fmla="*/ 25426 w 420"/>
                  <a:gd name="T29" fmla="*/ 29399 h 180"/>
                  <a:gd name="T30" fmla="*/ 28605 w 420"/>
                  <a:gd name="T31" fmla="*/ 27015 h 180"/>
                  <a:gd name="T32" fmla="*/ 33372 w 420"/>
                  <a:gd name="T33" fmla="*/ 24632 h 180"/>
                  <a:gd name="T34" fmla="*/ 297170 w 420"/>
                  <a:gd name="T35" fmla="*/ 24632 h 180"/>
                  <a:gd name="T36" fmla="*/ 301937 w 420"/>
                  <a:gd name="T37" fmla="*/ 25426 h 180"/>
                  <a:gd name="T38" fmla="*/ 306705 w 420"/>
                  <a:gd name="T39" fmla="*/ 27810 h 180"/>
                  <a:gd name="T40" fmla="*/ 308294 w 420"/>
                  <a:gd name="T41" fmla="*/ 31783 h 180"/>
                  <a:gd name="T42" fmla="*/ 309088 w 420"/>
                  <a:gd name="T43" fmla="*/ 36550 h 180"/>
                  <a:gd name="T44" fmla="*/ 309883 w 420"/>
                  <a:gd name="T45" fmla="*/ 134283 h 180"/>
                  <a:gd name="T46" fmla="*/ 312267 w 420"/>
                  <a:gd name="T47" fmla="*/ 139050 h 180"/>
                  <a:gd name="T48" fmla="*/ 314650 w 420"/>
                  <a:gd name="T49" fmla="*/ 141434 h 180"/>
                  <a:gd name="T50" fmla="*/ 319418 w 420"/>
                  <a:gd name="T51" fmla="*/ 143023 h 180"/>
                  <a:gd name="T52" fmla="*/ 323391 w 420"/>
                  <a:gd name="T53" fmla="*/ 143023 h 180"/>
                  <a:gd name="T54" fmla="*/ 328158 w 420"/>
                  <a:gd name="T55" fmla="*/ 141434 h 180"/>
                  <a:gd name="T56" fmla="*/ 332131 w 420"/>
                  <a:gd name="T57" fmla="*/ 139050 h 180"/>
                  <a:gd name="T58" fmla="*/ 333720 w 420"/>
                  <a:gd name="T59" fmla="*/ 134283 h 180"/>
                  <a:gd name="T60" fmla="*/ 333720 w 420"/>
                  <a:gd name="T61" fmla="*/ 36550 h 180"/>
                  <a:gd name="T62" fmla="*/ 330542 w 420"/>
                  <a:gd name="T63" fmla="*/ 22248 h 180"/>
                  <a:gd name="T64" fmla="*/ 322596 w 420"/>
                  <a:gd name="T65" fmla="*/ 11124 h 180"/>
                  <a:gd name="T66" fmla="*/ 312267 w 420"/>
                  <a:gd name="T67" fmla="*/ 3178 h 180"/>
                  <a:gd name="T68" fmla="*/ 297170 w 420"/>
                  <a:gd name="T69" fmla="*/ 0 h 1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20" h="180">
                    <a:moveTo>
                      <a:pt x="44" y="0"/>
                    </a:moveTo>
                    <a:lnTo>
                      <a:pt x="35" y="2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0" y="46"/>
                    </a:lnTo>
                    <a:lnTo>
                      <a:pt x="0" y="166"/>
                    </a:lnTo>
                    <a:lnTo>
                      <a:pt x="0" y="169"/>
                    </a:lnTo>
                    <a:lnTo>
                      <a:pt x="1" y="171"/>
                    </a:lnTo>
                    <a:lnTo>
                      <a:pt x="2" y="175"/>
                    </a:lnTo>
                    <a:lnTo>
                      <a:pt x="5" y="177"/>
                    </a:lnTo>
                    <a:lnTo>
                      <a:pt x="7" y="178"/>
                    </a:lnTo>
                    <a:lnTo>
                      <a:pt x="9" y="179"/>
                    </a:lnTo>
                    <a:lnTo>
                      <a:pt x="11" y="180"/>
                    </a:lnTo>
                    <a:lnTo>
                      <a:pt x="15" y="180"/>
                    </a:lnTo>
                    <a:lnTo>
                      <a:pt x="18" y="180"/>
                    </a:lnTo>
                    <a:lnTo>
                      <a:pt x="21" y="179"/>
                    </a:lnTo>
                    <a:lnTo>
                      <a:pt x="23" y="178"/>
                    </a:lnTo>
                    <a:lnTo>
                      <a:pt x="25" y="177"/>
                    </a:lnTo>
                    <a:lnTo>
                      <a:pt x="27" y="175"/>
                    </a:lnTo>
                    <a:lnTo>
                      <a:pt x="28" y="171"/>
                    </a:lnTo>
                    <a:lnTo>
                      <a:pt x="30" y="169"/>
                    </a:lnTo>
                    <a:lnTo>
                      <a:pt x="30" y="166"/>
                    </a:lnTo>
                    <a:lnTo>
                      <a:pt x="30" y="46"/>
                    </a:lnTo>
                    <a:lnTo>
                      <a:pt x="30" y="43"/>
                    </a:lnTo>
                    <a:lnTo>
                      <a:pt x="31" y="40"/>
                    </a:lnTo>
                    <a:lnTo>
                      <a:pt x="32" y="37"/>
                    </a:lnTo>
                    <a:lnTo>
                      <a:pt x="34" y="35"/>
                    </a:lnTo>
                    <a:lnTo>
                      <a:pt x="36" y="34"/>
                    </a:lnTo>
                    <a:lnTo>
                      <a:pt x="39" y="32"/>
                    </a:lnTo>
                    <a:lnTo>
                      <a:pt x="42" y="31"/>
                    </a:lnTo>
                    <a:lnTo>
                      <a:pt x="44" y="31"/>
                    </a:lnTo>
                    <a:lnTo>
                      <a:pt x="374" y="31"/>
                    </a:lnTo>
                    <a:lnTo>
                      <a:pt x="378" y="31"/>
                    </a:lnTo>
                    <a:lnTo>
                      <a:pt x="380" y="32"/>
                    </a:lnTo>
                    <a:lnTo>
                      <a:pt x="383" y="34"/>
                    </a:lnTo>
                    <a:lnTo>
                      <a:pt x="386" y="35"/>
                    </a:lnTo>
                    <a:lnTo>
                      <a:pt x="387" y="37"/>
                    </a:lnTo>
                    <a:lnTo>
                      <a:pt x="388" y="40"/>
                    </a:lnTo>
                    <a:lnTo>
                      <a:pt x="389" y="43"/>
                    </a:lnTo>
                    <a:lnTo>
                      <a:pt x="389" y="46"/>
                    </a:lnTo>
                    <a:lnTo>
                      <a:pt x="389" y="166"/>
                    </a:lnTo>
                    <a:lnTo>
                      <a:pt x="390" y="169"/>
                    </a:lnTo>
                    <a:lnTo>
                      <a:pt x="391" y="171"/>
                    </a:lnTo>
                    <a:lnTo>
                      <a:pt x="393" y="175"/>
                    </a:lnTo>
                    <a:lnTo>
                      <a:pt x="394" y="177"/>
                    </a:lnTo>
                    <a:lnTo>
                      <a:pt x="396" y="178"/>
                    </a:lnTo>
                    <a:lnTo>
                      <a:pt x="399" y="179"/>
                    </a:lnTo>
                    <a:lnTo>
                      <a:pt x="402" y="180"/>
                    </a:lnTo>
                    <a:lnTo>
                      <a:pt x="405" y="180"/>
                    </a:lnTo>
                    <a:lnTo>
                      <a:pt x="407" y="180"/>
                    </a:lnTo>
                    <a:lnTo>
                      <a:pt x="411" y="179"/>
                    </a:lnTo>
                    <a:lnTo>
                      <a:pt x="413" y="178"/>
                    </a:lnTo>
                    <a:lnTo>
                      <a:pt x="415" y="177"/>
                    </a:lnTo>
                    <a:lnTo>
                      <a:pt x="418" y="175"/>
                    </a:lnTo>
                    <a:lnTo>
                      <a:pt x="419" y="171"/>
                    </a:lnTo>
                    <a:lnTo>
                      <a:pt x="420" y="169"/>
                    </a:lnTo>
                    <a:lnTo>
                      <a:pt x="420" y="166"/>
                    </a:lnTo>
                    <a:lnTo>
                      <a:pt x="420" y="46"/>
                    </a:lnTo>
                    <a:lnTo>
                      <a:pt x="419" y="37"/>
                    </a:lnTo>
                    <a:lnTo>
                      <a:pt x="416" y="28"/>
                    </a:lnTo>
                    <a:lnTo>
                      <a:pt x="412" y="21"/>
                    </a:lnTo>
                    <a:lnTo>
                      <a:pt x="406" y="14"/>
                    </a:lnTo>
                    <a:lnTo>
                      <a:pt x="399" y="8"/>
                    </a:lnTo>
                    <a:lnTo>
                      <a:pt x="393" y="4"/>
                    </a:lnTo>
                    <a:lnTo>
                      <a:pt x="383" y="2"/>
                    </a:lnTo>
                    <a:lnTo>
                      <a:pt x="37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base"/>
                <a:endParaRPr lang="zh-CN" altLang="en-US" sz="1800" strike="noStrike" noProof="1"/>
              </a:p>
            </p:txBody>
          </p:sp>
        </p:grpSp>
      </p:grpSp>
      <p:sp>
        <p:nvSpPr>
          <p:cNvPr id="9" name="Shape 1052"/>
          <p:cNvSpPr>
            <a:spLocks noChangeArrowheads="1"/>
          </p:cNvSpPr>
          <p:nvPr/>
        </p:nvSpPr>
        <p:spPr bwMode="auto">
          <a:xfrm>
            <a:off x="5838190" y="4478655"/>
            <a:ext cx="585914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ct val="130000"/>
              </a:lnSpc>
            </a:pPr>
            <a:r>
              <a:rPr lang="zh-CN" altLang="en-US" sz="3200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观察响度大小不同时，扬声器纸盒振动幅度的大小。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35915" y="375285"/>
            <a:ext cx="1146175" cy="732155"/>
            <a:chOff x="9634" y="8307"/>
            <a:chExt cx="8113" cy="1154"/>
          </a:xfrm>
        </p:grpSpPr>
        <p:sp>
          <p:nvSpPr>
            <p:cNvPr id="18" name="矩形 17"/>
            <p:cNvSpPr/>
            <p:nvPr/>
          </p:nvSpPr>
          <p:spPr>
            <a:xfrm>
              <a:off x="9634" y="8307"/>
              <a:ext cx="8113" cy="1154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7" name="Shape 1052"/>
            <p:cNvSpPr/>
            <p:nvPr/>
          </p:nvSpPr>
          <p:spPr>
            <a:xfrm>
              <a:off x="9737" y="8307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响度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1165" y="1477645"/>
            <a:ext cx="9502775" cy="81700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思考：声音的响度与纸盒的振动幅度之间是否有什么规律？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3695065" y="2511425"/>
            <a:ext cx="2536825" cy="0"/>
          </a:xfrm>
          <a:prstGeom prst="line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631565" y="2673985"/>
            <a:ext cx="2846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物体的振动幅度</a:t>
            </a:r>
          </a:p>
        </p:txBody>
      </p:sp>
      <p:sp>
        <p:nvSpPr>
          <p:cNvPr id="12" name="虚尾箭头 11"/>
          <p:cNvSpPr/>
          <p:nvPr/>
        </p:nvSpPr>
        <p:spPr>
          <a:xfrm>
            <a:off x="6478270" y="2710180"/>
            <a:ext cx="835025" cy="4495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11745" y="2526665"/>
            <a:ext cx="993775" cy="816999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E62E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40485" y="3863975"/>
            <a:ext cx="4044315" cy="816999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响度的大小与振幅有关。</a:t>
            </a:r>
          </a:p>
        </p:txBody>
      </p:sp>
      <p:sp>
        <p:nvSpPr>
          <p:cNvPr id="15" name="太阳形 14"/>
          <p:cNvSpPr/>
          <p:nvPr/>
        </p:nvSpPr>
        <p:spPr>
          <a:xfrm>
            <a:off x="613410" y="3999865"/>
            <a:ext cx="546100" cy="546100"/>
          </a:xfrm>
          <a:prstGeom prst="sun">
            <a:avLst/>
          </a:prstGeom>
          <a:solidFill>
            <a:srgbClr val="E62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31165" y="1477645"/>
            <a:ext cx="9502775" cy="89316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观察音叉的波形，声音越来越小的时候，波形有什么变化？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1165" y="2751455"/>
            <a:ext cx="10134600" cy="816999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发声体发声时的响度越大，人听到的声音就一定越大吗？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1165" y="3949065"/>
            <a:ext cx="11215370" cy="152654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人听到的声音是否响亮，除了跟发声体发声时的响度有关外，还跟人距离发声体的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远近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有关。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5915" y="375285"/>
            <a:ext cx="1146175" cy="732155"/>
            <a:chOff x="9634" y="8307"/>
            <a:chExt cx="8113" cy="1154"/>
          </a:xfrm>
        </p:grpSpPr>
        <p:sp>
          <p:nvSpPr>
            <p:cNvPr id="20" name="矩形 19"/>
            <p:cNvSpPr/>
            <p:nvPr/>
          </p:nvSpPr>
          <p:spPr>
            <a:xfrm>
              <a:off x="9634" y="8307"/>
              <a:ext cx="8113" cy="1154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Shape 1052"/>
            <p:cNvSpPr/>
            <p:nvPr/>
          </p:nvSpPr>
          <p:spPr>
            <a:xfrm>
              <a:off x="9737" y="8307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响度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367665" y="339725"/>
            <a:ext cx="1116330" cy="735330"/>
            <a:chOff x="9634" y="6854"/>
            <a:chExt cx="8113" cy="1160"/>
          </a:xfrm>
        </p:grpSpPr>
        <p:sp>
          <p:nvSpPr>
            <p:cNvPr id="11" name="矩形 10"/>
            <p:cNvSpPr/>
            <p:nvPr/>
          </p:nvSpPr>
          <p:spPr>
            <a:xfrm>
              <a:off x="9634" y="6860"/>
              <a:ext cx="8113" cy="1154"/>
            </a:xfrm>
            <a:prstGeom prst="rect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4" name="Shape 1052"/>
            <p:cNvSpPr/>
            <p:nvPr/>
          </p:nvSpPr>
          <p:spPr>
            <a:xfrm>
              <a:off x="9737" y="6854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音调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31165" y="2643505"/>
            <a:ext cx="3209925" cy="817001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音调：声音的高低。</a:t>
            </a:r>
          </a:p>
        </p:txBody>
      </p:sp>
      <p:pic>
        <p:nvPicPr>
          <p:cNvPr id="2" name="钢琴1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310" y="1537335"/>
            <a:ext cx="495300" cy="495300"/>
          </a:xfrm>
          <a:prstGeom prst="rect">
            <a:avLst/>
          </a:prstGeom>
        </p:spPr>
      </p:pic>
      <p:pic>
        <p:nvPicPr>
          <p:cNvPr id="6" name="钢琴2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6230" y="1537335"/>
            <a:ext cx="495300" cy="495300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3810000" y="2818130"/>
            <a:ext cx="989330" cy="467360"/>
          </a:xfrm>
          <a:prstGeom prst="rightArrow">
            <a:avLst/>
          </a:prstGeom>
          <a:noFill/>
          <a:ln w="28575" cmpd="sng">
            <a:solidFill>
              <a:srgbClr val="0B374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68240" y="2643505"/>
            <a:ext cx="1360170" cy="817001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olid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波形图</a:t>
            </a: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8"/>
          <a:srcRect b="50541"/>
          <a:stretch>
            <a:fillRect/>
          </a:stretch>
        </p:blipFill>
        <p:spPr>
          <a:xfrm>
            <a:off x="6739890" y="3978910"/>
            <a:ext cx="5081905" cy="2818130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8"/>
          <a:srcRect t="49481"/>
          <a:stretch>
            <a:fillRect/>
          </a:stretch>
        </p:blipFill>
        <p:spPr>
          <a:xfrm>
            <a:off x="6739890" y="1280160"/>
            <a:ext cx="5081905" cy="2879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7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3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367665" y="339725"/>
            <a:ext cx="1116330" cy="735330"/>
            <a:chOff x="9634" y="6854"/>
            <a:chExt cx="8113" cy="1160"/>
          </a:xfrm>
        </p:grpSpPr>
        <p:sp>
          <p:nvSpPr>
            <p:cNvPr id="11" name="矩形 10"/>
            <p:cNvSpPr/>
            <p:nvPr/>
          </p:nvSpPr>
          <p:spPr>
            <a:xfrm>
              <a:off x="9634" y="6860"/>
              <a:ext cx="8113" cy="1154"/>
            </a:xfrm>
            <a:prstGeom prst="rect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4" name="Shape 1052"/>
            <p:cNvSpPr/>
            <p:nvPr/>
          </p:nvSpPr>
          <p:spPr>
            <a:xfrm>
              <a:off x="9737" y="6854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音调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52425" y="1227455"/>
            <a:ext cx="1529715" cy="817001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256</a:t>
            </a:r>
            <a:r>
              <a:rPr lang="en-US" altLang="zh-CN" sz="2800">
                <a:solidFill>
                  <a:srgbClr val="E62E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759075" y="1227455"/>
            <a:ext cx="1529715" cy="816999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512</a:t>
            </a:r>
            <a:r>
              <a:rPr lang="en-US" altLang="zh-CN" sz="2800">
                <a:solidFill>
                  <a:srgbClr val="E62E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3" name="Rectangle 3"/>
          <p:cNvSpPr>
            <a:spLocks noGrp="1"/>
          </p:cNvSpPr>
          <p:nvPr>
            <p:ph idx="1"/>
          </p:nvPr>
        </p:nvSpPr>
        <p:spPr>
          <a:xfrm>
            <a:off x="352425" y="2132330"/>
            <a:ext cx="6785610" cy="740410"/>
          </a:xfrm>
          <a:prstGeom prst="roundRect">
            <a:avLst/>
          </a:prstGeom>
          <a:ln w="28575" cmpd="sng">
            <a:solidFill>
              <a:srgbClr val="E62E6A"/>
            </a:solidFill>
            <a:prstDash val="solid"/>
          </a:ln>
        </p:spPr>
        <p:txBody>
          <a:bodyPr vert="horz" wrap="square" lIns="91440" tIns="45720" rIns="91440" bIns="45720" anchor="t"/>
          <a:lstStyle/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赫兹：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的单位。简称赫，符号为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4" name="下箭头 13"/>
          <p:cNvSpPr/>
          <p:nvPr/>
        </p:nvSpPr>
        <p:spPr>
          <a:xfrm>
            <a:off x="1882140" y="2960370"/>
            <a:ext cx="287655" cy="411480"/>
          </a:xfrm>
          <a:prstGeom prst="downArrow">
            <a:avLst>
              <a:gd name="adj1" fmla="val 26269"/>
              <a:gd name="adj2" fmla="val 50000"/>
            </a:avLst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3"/>
          <p:cNvSpPr>
            <a:spLocks noGrp="1"/>
          </p:cNvSpPr>
          <p:nvPr/>
        </p:nvSpPr>
        <p:spPr>
          <a:xfrm>
            <a:off x="381635" y="3459480"/>
            <a:ext cx="11174095" cy="1245870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olid"/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频率：物理学中把</a:t>
            </a:r>
            <a:r>
              <a:rPr lang="zh-CN" altLang="en-US" sz="2800">
                <a:solidFill>
                  <a:srgbClr val="1160A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物体每秒内振动的次数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叫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，它描述的是物体振动的快慢。</a:t>
            </a:r>
          </a:p>
        </p:txBody>
      </p:sp>
      <p:sp>
        <p:nvSpPr>
          <p:cNvPr id="16" name="云形标注 15"/>
          <p:cNvSpPr/>
          <p:nvPr/>
        </p:nvSpPr>
        <p:spPr>
          <a:xfrm>
            <a:off x="7343775" y="2044700"/>
            <a:ext cx="1871980" cy="1007745"/>
          </a:xfrm>
          <a:prstGeom prst="cloudCallout">
            <a:avLst>
              <a:gd name="adj1" fmla="val -11499"/>
              <a:gd name="adj2" fmla="val 94738"/>
            </a:avLst>
          </a:prstGeom>
          <a:noFill/>
          <a:ln w="28575" cmpd="sng">
            <a:solidFill>
              <a:srgbClr val="E6960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256Hz</a:t>
            </a:r>
            <a:r>
              <a:rPr lang="zh-CN" altLang="en-US" sz="2400"/>
              <a:t>？</a:t>
            </a:r>
          </a:p>
          <a:p>
            <a:pPr algn="ctr"/>
            <a:r>
              <a:rPr lang="en-US" altLang="zh-CN" sz="2400"/>
              <a:t>512Hz</a:t>
            </a:r>
            <a:r>
              <a:rPr lang="zh-CN" altLang="en-US" sz="2400"/>
              <a:t>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48615" y="5140960"/>
            <a:ext cx="11494770" cy="823829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思考：在相同时间内，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512Hz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的音叉振动的次数是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256Hz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音叉的多少倍？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2" animBg="1"/>
      <p:bldP spid="12" grpId="0" animBg="1"/>
      <p:bldP spid="12" grpId="2" animBg="1"/>
      <p:bldP spid="13" grpId="0" uiExpand="1" build="p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7505" y="1487805"/>
            <a:ext cx="11476990" cy="2249741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生活中经常用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来形容声音，如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女高音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男低音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引吭高歌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低声细语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。这四个词语中的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描述的各是声音的哪些特性？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7505" y="3998595"/>
            <a:ext cx="11476990" cy="1477087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一个人在轻声唱高音，相比大声唱低音时，他的声带每秒振动的次数要更_______（选填“多”或“少”）。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57505" y="427990"/>
            <a:ext cx="1114425" cy="731520"/>
            <a:chOff x="9634" y="3967"/>
            <a:chExt cx="8113" cy="1154"/>
          </a:xfrm>
        </p:grpSpPr>
        <p:sp>
          <p:nvSpPr>
            <p:cNvPr id="5" name="矩形 4"/>
            <p:cNvSpPr/>
            <p:nvPr/>
          </p:nvSpPr>
          <p:spPr>
            <a:xfrm>
              <a:off x="9634" y="3967"/>
              <a:ext cx="8113" cy="1154"/>
            </a:xfrm>
            <a:prstGeom prst="rect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8" name="Shape 1052"/>
            <p:cNvSpPr/>
            <p:nvPr/>
          </p:nvSpPr>
          <p:spPr>
            <a:xfrm>
              <a:off x="9737" y="3972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练习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57505" y="399415"/>
            <a:ext cx="1125855" cy="734060"/>
            <a:chOff x="9634" y="5413"/>
            <a:chExt cx="8113" cy="1155"/>
          </a:xfrm>
        </p:grpSpPr>
        <p:sp>
          <p:nvSpPr>
            <p:cNvPr id="10" name="矩形 9"/>
            <p:cNvSpPr/>
            <p:nvPr/>
          </p:nvSpPr>
          <p:spPr>
            <a:xfrm>
              <a:off x="9634" y="5414"/>
              <a:ext cx="8113" cy="1154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1" name="Shape 1052"/>
            <p:cNvSpPr/>
            <p:nvPr/>
          </p:nvSpPr>
          <p:spPr>
            <a:xfrm>
              <a:off x="9737" y="5413"/>
              <a:ext cx="7807" cy="10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音色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93700" y="1804670"/>
            <a:ext cx="7223125" cy="817001"/>
          </a:xfrm>
          <a:prstGeom prst="roundRect">
            <a:avLst/>
          </a:prstGeom>
          <a:noFill/>
          <a:ln w="28575" cmpd="sng">
            <a:solidFill>
              <a:srgbClr val="1BA3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观察：不同的乐器发出声音的波形是否形同？</a:t>
            </a:r>
          </a:p>
        </p:txBody>
      </p:sp>
      <p:sp useBgFill="1">
        <p:nvSpPr>
          <p:cNvPr id="6" name="文本框 5"/>
          <p:cNvSpPr txBox="1"/>
          <p:nvPr/>
        </p:nvSpPr>
        <p:spPr>
          <a:xfrm>
            <a:off x="6167755" y="4130040"/>
            <a:ext cx="1005205" cy="816999"/>
          </a:xfrm>
          <a:prstGeom prst="roundRect">
            <a:avLst/>
          </a:prstGeom>
          <a:ln w="28575" cmpd="sng">
            <a:solidFill>
              <a:srgbClr val="1BA3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吉他</a:t>
            </a:r>
          </a:p>
        </p:txBody>
      </p:sp>
      <p:sp useBgFill="1">
        <p:nvSpPr>
          <p:cNvPr id="7" name="文本框 6"/>
          <p:cNvSpPr txBox="1"/>
          <p:nvPr/>
        </p:nvSpPr>
        <p:spPr>
          <a:xfrm>
            <a:off x="301625" y="4091940"/>
            <a:ext cx="1005205" cy="835375"/>
          </a:xfrm>
          <a:prstGeom prst="roundRect">
            <a:avLst/>
          </a:prstGeom>
          <a:ln w="28575" cmpd="sng">
            <a:solidFill>
              <a:srgbClr val="1BA3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钢琴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3167380"/>
            <a:ext cx="4295775" cy="2685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5" y="3167380"/>
            <a:ext cx="4387215" cy="2741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57505" y="399415"/>
            <a:ext cx="1125855" cy="734060"/>
            <a:chOff x="9634" y="5413"/>
            <a:chExt cx="8113" cy="1155"/>
          </a:xfrm>
        </p:grpSpPr>
        <p:sp>
          <p:nvSpPr>
            <p:cNvPr id="10" name="矩形 9"/>
            <p:cNvSpPr/>
            <p:nvPr/>
          </p:nvSpPr>
          <p:spPr>
            <a:xfrm>
              <a:off x="9634" y="5414"/>
              <a:ext cx="8113" cy="1154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1" name="Shape 1052"/>
            <p:cNvSpPr/>
            <p:nvPr/>
          </p:nvSpPr>
          <p:spPr>
            <a:xfrm>
              <a:off x="9737" y="5413"/>
              <a:ext cx="7807" cy="10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音色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1315" y="1488440"/>
            <a:ext cx="5168900" cy="817001"/>
          </a:xfrm>
          <a:prstGeom prst="roundRect">
            <a:avLst/>
          </a:prstGeom>
          <a:noFill/>
          <a:ln w="28575" cmpd="sng">
            <a:solidFill>
              <a:srgbClr val="1BA3A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思考：不同人的音色是否相同？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50261"/>
          <a:stretch>
            <a:fillRect/>
          </a:stretch>
        </p:blipFill>
        <p:spPr>
          <a:xfrm>
            <a:off x="361315" y="2432050"/>
            <a:ext cx="5554345" cy="3164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50410" b="510"/>
          <a:stretch>
            <a:fillRect/>
          </a:stretch>
        </p:blipFill>
        <p:spPr>
          <a:xfrm>
            <a:off x="6158230" y="2432050"/>
            <a:ext cx="5652135" cy="31775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57505" y="399415"/>
            <a:ext cx="1125855" cy="734060"/>
            <a:chOff x="9634" y="5413"/>
            <a:chExt cx="8113" cy="1155"/>
          </a:xfrm>
        </p:grpSpPr>
        <p:sp>
          <p:nvSpPr>
            <p:cNvPr id="10" name="矩形 9"/>
            <p:cNvSpPr/>
            <p:nvPr/>
          </p:nvSpPr>
          <p:spPr>
            <a:xfrm>
              <a:off x="9634" y="5414"/>
              <a:ext cx="8113" cy="1154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1" name="Shape 1052"/>
            <p:cNvSpPr/>
            <p:nvPr/>
          </p:nvSpPr>
          <p:spPr>
            <a:xfrm>
              <a:off x="9737" y="5413"/>
              <a:ext cx="7807" cy="10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音色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8315" y="1540510"/>
            <a:ext cx="11215370" cy="1533369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音色：不同物体发出的声音即使音调、响度相同，也能分辨出它们的不同，这表明声音还有一个特性十分重要，这种特性叫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音色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7595" y="3485515"/>
            <a:ext cx="5432425" cy="816989"/>
          </a:xfrm>
          <a:prstGeom prst="roundRect">
            <a:avLst/>
          </a:prstGeom>
          <a:noFill/>
          <a:ln w="28575" cmpd="sng">
            <a:solidFill>
              <a:srgbClr val="41719C"/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音色由发声体的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材料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决定。</a:t>
            </a:r>
            <a:endParaRPr lang="zh-CN" altLang="en-US" sz="28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太阳形 7"/>
          <p:cNvSpPr/>
          <p:nvPr/>
        </p:nvSpPr>
        <p:spPr>
          <a:xfrm>
            <a:off x="350520" y="3621405"/>
            <a:ext cx="546100" cy="546100"/>
          </a:xfrm>
          <a:prstGeom prst="sun">
            <a:avLst/>
          </a:prstGeom>
          <a:solidFill>
            <a:srgbClr val="1B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57505" y="427990"/>
            <a:ext cx="1114425" cy="731520"/>
            <a:chOff x="9634" y="3967"/>
            <a:chExt cx="8113" cy="1154"/>
          </a:xfrm>
        </p:grpSpPr>
        <p:sp>
          <p:nvSpPr>
            <p:cNvPr id="5" name="矩形 4"/>
            <p:cNvSpPr/>
            <p:nvPr/>
          </p:nvSpPr>
          <p:spPr>
            <a:xfrm>
              <a:off x="9634" y="3967"/>
              <a:ext cx="8113" cy="1154"/>
            </a:xfrm>
            <a:prstGeom prst="rect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8" name="Shape 1052"/>
            <p:cNvSpPr/>
            <p:nvPr/>
          </p:nvSpPr>
          <p:spPr>
            <a:xfrm>
              <a:off x="9737" y="3972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练习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0040" y="1351280"/>
            <a:ext cx="11652885" cy="2249727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把频率为256 Hz的音叉发出的声音信号输入示波器，示波器展现的波形如图甲所示。若把频率为512 Hz的另一乐器发出的声音信号输入同一设置的示波器，其波形可能是图中________。</a:t>
            </a:r>
          </a:p>
        </p:txBody>
      </p:sp>
      <p:grpSp>
        <p:nvGrpSpPr>
          <p:cNvPr id="314" name="组合 314"/>
          <p:cNvGrpSpPr/>
          <p:nvPr/>
        </p:nvGrpSpPr>
        <p:grpSpPr>
          <a:xfrm>
            <a:off x="320040" y="4053840"/>
            <a:ext cx="2735580" cy="2203448"/>
            <a:chOff x="0" y="0"/>
            <a:chExt cx="1002182" cy="806997"/>
          </a:xfrm>
        </p:grpSpPr>
        <p:pic>
          <p:nvPicPr>
            <p:cNvPr id="315" name="图片 315" descr="E:\麦德平\2019学年\下学期\物理八上-word\D4.TIF"/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13" b="17391"/>
            <a:stretch>
              <a:fillRect/>
            </a:stretch>
          </p:blipFill>
          <p:spPr>
            <a:xfrm>
              <a:off x="0" y="0"/>
              <a:ext cx="1002182" cy="599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文本框 2"/>
            <p:cNvSpPr txBox="1">
              <a:spLocks noChangeArrowheads="1"/>
            </p:cNvSpPr>
            <p:nvPr/>
          </p:nvSpPr>
          <p:spPr bwMode="auto">
            <a:xfrm>
              <a:off x="375934" y="622574"/>
              <a:ext cx="250313" cy="1844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/>
              <a:r>
                <a:rPr lang="en-US" altLang="zh-CN" sz="2800" kern="1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甲</a:t>
              </a:r>
            </a:p>
          </p:txBody>
        </p:sp>
      </p:grpSp>
      <p:grpSp>
        <p:nvGrpSpPr>
          <p:cNvPr id="334" name="组合 334"/>
          <p:cNvGrpSpPr/>
          <p:nvPr/>
        </p:nvGrpSpPr>
        <p:grpSpPr>
          <a:xfrm>
            <a:off x="3411220" y="4033520"/>
            <a:ext cx="5593715" cy="1569085"/>
            <a:chOff x="4081" y="10846"/>
            <a:chExt cx="3173" cy="890"/>
          </a:xfrm>
        </p:grpSpPr>
        <p:pic>
          <p:nvPicPr>
            <p:cNvPr id="335" name="Picture 3" descr="C:\Users\27892\AppData\Local\Microsoft\Windows\INetCache\Content.Word\单元测验图1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" y="10846"/>
              <a:ext cx="1484" cy="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Picture 4" descr="C:\Users\27892\AppData\Local\Microsoft\Windows\INetCache\Content.Word\单元测验图1丙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" y="10846"/>
              <a:ext cx="1484" cy="8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7" name="组合 317"/>
          <p:cNvGrpSpPr/>
          <p:nvPr/>
        </p:nvGrpSpPr>
        <p:grpSpPr>
          <a:xfrm>
            <a:off x="9307830" y="4033520"/>
            <a:ext cx="2634615" cy="2198370"/>
            <a:chOff x="0" y="0"/>
            <a:chExt cx="994867" cy="830192"/>
          </a:xfrm>
        </p:grpSpPr>
        <p:pic>
          <p:nvPicPr>
            <p:cNvPr id="318" name="图片 318" descr="E:\麦德平\2019学年\下学期\物理八上-word\D4.TIF"/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15" b="15652"/>
            <a:stretch>
              <a:fillRect/>
            </a:stretch>
          </p:blipFill>
          <p:spPr>
            <a:xfrm>
              <a:off x="0" y="0"/>
              <a:ext cx="994867" cy="614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文本框 2"/>
            <p:cNvSpPr txBox="1">
              <a:spLocks noChangeArrowheads="1"/>
            </p:cNvSpPr>
            <p:nvPr/>
          </p:nvSpPr>
          <p:spPr bwMode="auto">
            <a:xfrm>
              <a:off x="468540" y="626121"/>
              <a:ext cx="258728" cy="2040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/>
              <a:r>
                <a:rPr lang="en-US" altLang="zh-CN" sz="2800" kern="1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丁</a:t>
              </a:r>
            </a:p>
          </p:txBody>
        </p:sp>
      </p:grp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4377688" y="5753734"/>
            <a:ext cx="683260" cy="503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zh-CN" altLang="en-US" sz="28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乙</a:t>
            </a:r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7409178" y="5691504"/>
            <a:ext cx="683260" cy="503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zh-CN" altLang="en-US" sz="28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rPr>
              <a:t>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588" y="7938"/>
            <a:ext cx="12188825" cy="6842125"/>
          </a:xfrm>
          <a:prstGeom prst="line">
            <a:avLst/>
          </a:prstGeom>
          <a:ln w="28575">
            <a:solidFill>
              <a:srgbClr val="E54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 rot="1740000">
            <a:off x="2603500" y="1230313"/>
            <a:ext cx="1531938" cy="1319212"/>
            <a:chOff x="5015" y="3142"/>
            <a:chExt cx="2414" cy="2077"/>
          </a:xfrm>
        </p:grpSpPr>
        <p:sp>
          <p:nvSpPr>
            <p:cNvPr id="9" name="椭圆 8"/>
            <p:cNvSpPr/>
            <p:nvPr/>
          </p:nvSpPr>
          <p:spPr>
            <a:xfrm>
              <a:off x="5015" y="3142"/>
              <a:ext cx="2077" cy="2077"/>
            </a:xfrm>
            <a:prstGeom prst="ellipse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6942" y="3983"/>
              <a:ext cx="578" cy="396"/>
            </a:xfrm>
            <a:prstGeom prst="triangle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" name="文本框 2"/>
            <p:cNvSpPr txBox="1"/>
            <p:nvPr/>
          </p:nvSpPr>
          <p:spPr>
            <a:xfrm rot="19860000">
              <a:off x="5054" y="3433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学情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分析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1740000">
            <a:off x="4535488" y="2314575"/>
            <a:ext cx="1527175" cy="1319213"/>
            <a:chOff x="8569" y="3156"/>
            <a:chExt cx="2406" cy="2077"/>
          </a:xfrm>
        </p:grpSpPr>
        <p:sp>
          <p:nvSpPr>
            <p:cNvPr id="6" name="椭圆 5"/>
            <p:cNvSpPr/>
            <p:nvPr/>
          </p:nvSpPr>
          <p:spPr>
            <a:xfrm>
              <a:off x="8569" y="3156"/>
              <a:ext cx="2077" cy="2077"/>
            </a:xfrm>
            <a:prstGeom prst="ellipse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10488" y="3983"/>
              <a:ext cx="578" cy="396"/>
            </a:xfrm>
            <a:prstGeom prst="triangle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" name="文本框 3"/>
            <p:cNvSpPr txBox="1"/>
            <p:nvPr/>
          </p:nvSpPr>
          <p:spPr>
            <a:xfrm rot="19920000">
              <a:off x="8569" y="3447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教学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目标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rot="1740000">
            <a:off x="6408738" y="3373438"/>
            <a:ext cx="1531937" cy="1319212"/>
            <a:chOff x="12107" y="3142"/>
            <a:chExt cx="2414" cy="2077"/>
          </a:xfrm>
        </p:grpSpPr>
        <p:sp>
          <p:nvSpPr>
            <p:cNvPr id="8" name="椭圆 7"/>
            <p:cNvSpPr/>
            <p:nvPr/>
          </p:nvSpPr>
          <p:spPr>
            <a:xfrm>
              <a:off x="12107" y="3142"/>
              <a:ext cx="2077" cy="2077"/>
            </a:xfrm>
            <a:prstGeom prst="ellipse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14034" y="3983"/>
              <a:ext cx="578" cy="396"/>
            </a:xfrm>
            <a:prstGeom prst="triangle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文本框 17"/>
            <p:cNvSpPr txBox="1"/>
            <p:nvPr/>
          </p:nvSpPr>
          <p:spPr>
            <a:xfrm rot="19860000">
              <a:off x="12122" y="3433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教学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方法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1740000">
            <a:off x="8305800" y="4421188"/>
            <a:ext cx="1533525" cy="1319212"/>
            <a:chOff x="15653" y="3142"/>
            <a:chExt cx="2414" cy="2077"/>
          </a:xfrm>
        </p:grpSpPr>
        <p:sp>
          <p:nvSpPr>
            <p:cNvPr id="10" name="椭圆 9">
              <a:hlinkClick r:id="rId2" action="ppaction://hlinksldjump"/>
            </p:cNvPr>
            <p:cNvSpPr/>
            <p:nvPr/>
          </p:nvSpPr>
          <p:spPr>
            <a:xfrm>
              <a:off x="15653" y="3142"/>
              <a:ext cx="2077" cy="2077"/>
            </a:xfrm>
            <a:prstGeom prst="ellipse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7580" y="3983"/>
              <a:ext cx="578" cy="396"/>
            </a:xfrm>
            <a:prstGeom prst="triangle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文本框 18"/>
            <p:cNvSpPr txBox="1"/>
            <p:nvPr/>
          </p:nvSpPr>
          <p:spPr>
            <a:xfrm rot="19860000">
              <a:off x="15668" y="3427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教学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过程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rot="1740000">
            <a:off x="10148888" y="5481638"/>
            <a:ext cx="1533525" cy="1319212"/>
            <a:chOff x="1469" y="3142"/>
            <a:chExt cx="2414" cy="2077"/>
          </a:xfrm>
        </p:grpSpPr>
        <p:sp>
          <p:nvSpPr>
            <p:cNvPr id="30" name="椭圆 29"/>
            <p:cNvSpPr/>
            <p:nvPr/>
          </p:nvSpPr>
          <p:spPr>
            <a:xfrm>
              <a:off x="1469" y="3142"/>
              <a:ext cx="2077" cy="2077"/>
            </a:xfrm>
            <a:prstGeom prst="ellipse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3396" y="3983"/>
              <a:ext cx="578" cy="396"/>
            </a:xfrm>
            <a:prstGeom prst="triangle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2" name="文本框 31"/>
            <p:cNvSpPr txBox="1"/>
            <p:nvPr/>
          </p:nvSpPr>
          <p:spPr>
            <a:xfrm rot="19920000">
              <a:off x="1494" y="3447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板书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设计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rot="1740000">
            <a:off x="777875" y="219075"/>
            <a:ext cx="1533525" cy="1319213"/>
            <a:chOff x="1469" y="3142"/>
            <a:chExt cx="2414" cy="2077"/>
          </a:xfrm>
        </p:grpSpPr>
        <p:sp>
          <p:nvSpPr>
            <p:cNvPr id="34" name="椭圆 33">
              <a:hlinkClick r:id="rId3" action="ppaction://hlinksldjump"/>
            </p:cNvPr>
            <p:cNvSpPr/>
            <p:nvPr/>
          </p:nvSpPr>
          <p:spPr>
            <a:xfrm>
              <a:off x="1469" y="3142"/>
              <a:ext cx="2077" cy="2077"/>
            </a:xfrm>
            <a:prstGeom prst="ellipse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3396" y="3983"/>
              <a:ext cx="578" cy="396"/>
            </a:xfrm>
            <a:prstGeom prst="triangle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6" name="文本框 35"/>
            <p:cNvSpPr txBox="1"/>
            <p:nvPr/>
          </p:nvSpPr>
          <p:spPr>
            <a:xfrm rot="19920000">
              <a:off x="1488" y="3469"/>
              <a:ext cx="19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教材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  <a:p>
              <a:pPr algn="ctr" fontAlgn="auto"/>
              <a:r>
                <a:rPr lang="zh-CN" altLang="en-US" sz="2800" b="1" cap="all" noProof="1">
                  <a:solidFill>
                    <a:schemeClr val="bg1"/>
                  </a:solidFill>
                  <a:latin typeface="Open Sans Semibold" charset="0"/>
                  <a:ea typeface="微软雅黑" panose="020B0503020204020204" pitchFamily="34" charset="-122"/>
                  <a:cs typeface="+mn-cs"/>
                </a:rPr>
                <a:t>分析</a:t>
              </a:r>
              <a:endParaRPr lang="zh-CN" altLang="en-US" sz="2800" b="1" cap="all" noProof="1">
                <a:solidFill>
                  <a:schemeClr val="bg1"/>
                </a:solidFill>
                <a:latin typeface="Open Sans Semibold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椭圆 20">
            <a:hlinkClick r:id="rId2" action="ppaction://hlinksldjump"/>
          </p:cNvPr>
          <p:cNvSpPr/>
          <p:nvPr/>
        </p:nvSpPr>
        <p:spPr>
          <a:xfrm>
            <a:off x="2722563" y="1852613"/>
            <a:ext cx="1106488" cy="11064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3" name="椭圆 42">
            <a:hlinkClick r:id="rId2" action="ppaction://hlinksldjump"/>
          </p:cNvPr>
          <p:cNvSpPr/>
          <p:nvPr/>
        </p:nvSpPr>
        <p:spPr>
          <a:xfrm>
            <a:off x="4654550" y="2874963"/>
            <a:ext cx="1108075" cy="11080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2" name="椭圆 21">
            <a:hlinkClick r:id="rId2" action="ppaction://hlinksldjump"/>
          </p:cNvPr>
          <p:cNvSpPr/>
          <p:nvPr/>
        </p:nvSpPr>
        <p:spPr>
          <a:xfrm>
            <a:off x="6580188" y="3983038"/>
            <a:ext cx="1106488" cy="11064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3" name="椭圆 22">
            <a:hlinkClick r:id="rId2" action="ppaction://hlinksldjump"/>
          </p:cNvPr>
          <p:cNvSpPr/>
          <p:nvPr/>
        </p:nvSpPr>
        <p:spPr>
          <a:xfrm>
            <a:off x="8405813" y="4968875"/>
            <a:ext cx="1108075" cy="11080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46" name="椭圆 45">
            <a:hlinkClick r:id="rId2" action="ppaction://hlinksldjump"/>
          </p:cNvPr>
          <p:cNvSpPr/>
          <p:nvPr/>
        </p:nvSpPr>
        <p:spPr>
          <a:xfrm>
            <a:off x="10922000" y="5602288"/>
            <a:ext cx="1108075" cy="11080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01320" y="350520"/>
            <a:ext cx="3648710" cy="756920"/>
            <a:chOff x="9634" y="1859"/>
            <a:chExt cx="8113" cy="1193"/>
          </a:xfrm>
        </p:grpSpPr>
        <p:sp>
          <p:nvSpPr>
            <p:cNvPr id="20" name="矩形 19"/>
            <p:cNvSpPr/>
            <p:nvPr/>
          </p:nvSpPr>
          <p:spPr>
            <a:xfrm>
              <a:off x="9634" y="1898"/>
              <a:ext cx="8113" cy="1154"/>
            </a:xfrm>
            <a:prstGeom prst="rect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Shape 1052"/>
            <p:cNvSpPr/>
            <p:nvPr/>
          </p:nvSpPr>
          <p:spPr>
            <a:xfrm>
              <a:off x="9737" y="1859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人的听觉频率范围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01320" y="1358265"/>
            <a:ext cx="11377295" cy="1533371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我们听到了声音说明一定有物体在振动，但是否只要物体振动并发出的声的响度足够大就一定能被我们听到？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0945" y="2891790"/>
            <a:ext cx="5054600" cy="38500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01320" y="350520"/>
            <a:ext cx="3648710" cy="756920"/>
            <a:chOff x="9634" y="1859"/>
            <a:chExt cx="8113" cy="1193"/>
          </a:xfrm>
        </p:grpSpPr>
        <p:sp>
          <p:nvSpPr>
            <p:cNvPr id="20" name="矩形 19"/>
            <p:cNvSpPr/>
            <p:nvPr/>
          </p:nvSpPr>
          <p:spPr>
            <a:xfrm>
              <a:off x="9634" y="1898"/>
              <a:ext cx="8113" cy="1154"/>
            </a:xfrm>
            <a:prstGeom prst="rect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Shape 1052"/>
            <p:cNvSpPr/>
            <p:nvPr/>
          </p:nvSpPr>
          <p:spPr>
            <a:xfrm>
              <a:off x="9737" y="1859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人的听觉频率范围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1165" y="1238250"/>
            <a:ext cx="7673975" cy="715934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大象发出的声音是否在猫的听觉频率范围之内？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7675" y="2084705"/>
            <a:ext cx="11470005" cy="1328784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高音歌唱家所发出的高音有时会被称为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海豚音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，人类发出的高音是否真的能达到海豚发声的频率范围呢？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7675" y="3564255"/>
            <a:ext cx="11470005" cy="1328784"/>
          </a:xfrm>
          <a:prstGeom prst="roundRect">
            <a:avLst/>
          </a:prstGeom>
          <a:noFill/>
          <a:ln w="28575" cmpd="sng">
            <a:solidFill>
              <a:srgbClr val="E62E6A"/>
            </a:solidFill>
            <a:prstDash val="sysDot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某种昆虫靠翅膀的振动发声。如果这种昆虫的翅在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内做了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700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次振动，频率是多少？人类能听到吗？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7675" y="5043805"/>
            <a:ext cx="10894695" cy="1540069"/>
          </a:xfrm>
          <a:prstGeom prst="roundRect">
            <a:avLst/>
          </a:prstGeom>
          <a:noFill/>
          <a:ln w="28575" cmpd="sng">
            <a:solidFill>
              <a:srgbClr val="E69601"/>
            </a:solidFill>
            <a:prstDash val="solid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多数人的听觉频率范围是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20~20000Hz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人们把高于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20000Hz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的声叫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超声波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，把低于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的声叫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次声波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。人类听得到的声叫声音，声音、超声波和次声波统称</a:t>
            </a:r>
            <a:r>
              <a:rPr lang="zh-CN" altLang="en-US" sz="2800">
                <a:solidFill>
                  <a:srgbClr val="E62E6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声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57505" y="329565"/>
            <a:ext cx="1985645" cy="735330"/>
            <a:chOff x="9634" y="6854"/>
            <a:chExt cx="8113" cy="1160"/>
          </a:xfrm>
        </p:grpSpPr>
        <p:sp>
          <p:nvSpPr>
            <p:cNvPr id="23" name="矩形 22"/>
            <p:cNvSpPr/>
            <p:nvPr/>
          </p:nvSpPr>
          <p:spPr>
            <a:xfrm>
              <a:off x="9634" y="6860"/>
              <a:ext cx="8113" cy="1154"/>
            </a:xfrm>
            <a:prstGeom prst="rect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Shape 1052"/>
            <p:cNvSpPr/>
            <p:nvPr/>
          </p:nvSpPr>
          <p:spPr>
            <a:xfrm>
              <a:off x="9737" y="6854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科学世界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8315" y="1540510"/>
            <a:ext cx="1729105" cy="81700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三类乐器</a:t>
            </a:r>
          </a:p>
        </p:txBody>
      </p:sp>
      <p:sp>
        <p:nvSpPr>
          <p:cNvPr id="4" name="右箭头 3"/>
          <p:cNvSpPr/>
          <p:nvPr/>
        </p:nvSpPr>
        <p:spPr>
          <a:xfrm>
            <a:off x="2416810" y="1715135"/>
            <a:ext cx="989330" cy="467360"/>
          </a:xfrm>
          <a:prstGeom prst="rightArrow">
            <a:avLst/>
          </a:prstGeom>
          <a:noFill/>
          <a:ln w="28575" cmpd="sng">
            <a:solidFill>
              <a:srgbClr val="0B374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05530" y="1540510"/>
            <a:ext cx="4070350" cy="817001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改变音调和响度的方法。</a:t>
            </a:r>
          </a:p>
        </p:txBody>
      </p:sp>
      <p:pic>
        <p:nvPicPr>
          <p:cNvPr id="9" name="大提琴音调高低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4295" y="2531745"/>
            <a:ext cx="6963410" cy="40043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46710" y="352425"/>
            <a:ext cx="1191895" cy="731520"/>
            <a:chOff x="9634" y="3967"/>
            <a:chExt cx="8113" cy="1154"/>
          </a:xfrm>
        </p:grpSpPr>
        <p:sp>
          <p:nvSpPr>
            <p:cNvPr id="14" name="矩形 13"/>
            <p:cNvSpPr/>
            <p:nvPr/>
          </p:nvSpPr>
          <p:spPr>
            <a:xfrm>
              <a:off x="9634" y="3967"/>
              <a:ext cx="8113" cy="1154"/>
            </a:xfrm>
            <a:prstGeom prst="rect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8" name="Shape 1052"/>
            <p:cNvSpPr/>
            <p:nvPr/>
          </p:nvSpPr>
          <p:spPr>
            <a:xfrm>
              <a:off x="9737" y="3972"/>
              <a:ext cx="7807" cy="10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小结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24655" y="2186940"/>
            <a:ext cx="3306445" cy="3135630"/>
            <a:chOff x="1802532" y="1557655"/>
            <a:chExt cx="986268" cy="935325"/>
          </a:xfrm>
        </p:grpSpPr>
        <p:sp>
          <p:nvSpPr>
            <p:cNvPr id="38" name="FLYING IMPRESSION FID FEIZHAO    qq:1964271550"/>
            <p:cNvSpPr/>
            <p:nvPr/>
          </p:nvSpPr>
          <p:spPr>
            <a:xfrm rot="2240270">
              <a:off x="1971822" y="1616828"/>
              <a:ext cx="816978" cy="816978"/>
            </a:xfrm>
            <a:prstGeom prst="roundRect">
              <a:avLst>
                <a:gd name="adj" fmla="val 25817"/>
              </a:avLst>
            </a:prstGeom>
            <a:solidFill>
              <a:srgbClr val="0155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LYING IMPRESSION FID FEIZHAO    qq:1964271550"/>
            <p:cNvSpPr/>
            <p:nvPr/>
          </p:nvSpPr>
          <p:spPr>
            <a:xfrm rot="4604025">
              <a:off x="1802532" y="1557655"/>
              <a:ext cx="935325" cy="935325"/>
            </a:xfrm>
            <a:prstGeom prst="roundRect">
              <a:avLst>
                <a:gd name="adj" fmla="val 25817"/>
              </a:avLst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66100" y="2186940"/>
            <a:ext cx="3306445" cy="3135630"/>
            <a:chOff x="1802532" y="1557655"/>
            <a:chExt cx="986268" cy="935325"/>
          </a:xfrm>
        </p:grpSpPr>
        <p:sp>
          <p:nvSpPr>
            <p:cNvPr id="45" name="FLYING IMPRESSION FID FEIZHAO    qq:1964271550"/>
            <p:cNvSpPr/>
            <p:nvPr/>
          </p:nvSpPr>
          <p:spPr>
            <a:xfrm rot="2240270">
              <a:off x="1971822" y="1616828"/>
              <a:ext cx="816978" cy="816978"/>
            </a:xfrm>
            <a:prstGeom prst="roundRect">
              <a:avLst>
                <a:gd name="adj" fmla="val 25817"/>
              </a:avLst>
            </a:prstGeom>
            <a:solidFill>
              <a:srgbClr val="E62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FLYING IMPRESSION FID FEIZHAO    qq:1964271550"/>
            <p:cNvSpPr/>
            <p:nvPr/>
          </p:nvSpPr>
          <p:spPr>
            <a:xfrm rot="4604025">
              <a:off x="1802532" y="1557655"/>
              <a:ext cx="935325" cy="935325"/>
            </a:xfrm>
            <a:prstGeom prst="roundRect">
              <a:avLst>
                <a:gd name="adj" fmla="val 25817"/>
              </a:avLst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FLYING IMPRESSION FID FEIZHAO    qq:1964271550"/>
          <p:cNvSpPr txBox="1"/>
          <p:nvPr/>
        </p:nvSpPr>
        <p:spPr>
          <a:xfrm>
            <a:off x="5547118" y="2523846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音调</a:t>
            </a:r>
          </a:p>
        </p:txBody>
      </p:sp>
      <p:sp>
        <p:nvSpPr>
          <p:cNvPr id="5" name="FLYING IMPRESSION FID FEIZHAO    qq:1964271550"/>
          <p:cNvSpPr txBox="1"/>
          <p:nvPr/>
        </p:nvSpPr>
        <p:spPr>
          <a:xfrm>
            <a:off x="9479673" y="2523846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音色</a:t>
            </a:r>
          </a:p>
        </p:txBody>
      </p:sp>
      <p:sp>
        <p:nvSpPr>
          <p:cNvPr id="6" name="FLYING IMPRESSION FID FEIZHAO    qq:1964271550"/>
          <p:cNvSpPr txBox="1"/>
          <p:nvPr/>
        </p:nvSpPr>
        <p:spPr>
          <a:xfrm>
            <a:off x="4968976" y="3460531"/>
            <a:ext cx="2253557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声音的大小</a:t>
            </a:r>
          </a:p>
        </p:txBody>
      </p:sp>
      <p:sp>
        <p:nvSpPr>
          <p:cNvPr id="8" name="FLYING IMPRESSION FID FEIZHAO    qq:1964271550"/>
          <p:cNvSpPr txBox="1"/>
          <p:nvPr/>
        </p:nvSpPr>
        <p:spPr>
          <a:xfrm>
            <a:off x="8641715" y="3460750"/>
            <a:ext cx="257429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发声体的区别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83210" y="2187575"/>
            <a:ext cx="3306445" cy="3135630"/>
            <a:chOff x="1802532" y="1557655"/>
            <a:chExt cx="986268" cy="935325"/>
          </a:xfrm>
        </p:grpSpPr>
        <p:sp>
          <p:nvSpPr>
            <p:cNvPr id="28" name="FLYING IMPRESSION FID FEIZHAO    qq:1964271550"/>
            <p:cNvSpPr/>
            <p:nvPr/>
          </p:nvSpPr>
          <p:spPr>
            <a:xfrm rot="2240270">
              <a:off x="1971822" y="1616828"/>
              <a:ext cx="816978" cy="816978"/>
            </a:xfrm>
            <a:prstGeom prst="roundRect">
              <a:avLst>
                <a:gd name="adj" fmla="val 25817"/>
              </a:avLst>
            </a:prstGeom>
            <a:solidFill>
              <a:srgbClr val="E69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LYING IMPRESSION FID FEIZHAO    qq:1964271550"/>
            <p:cNvSpPr/>
            <p:nvPr/>
          </p:nvSpPr>
          <p:spPr>
            <a:xfrm rot="4604025">
              <a:off x="1802532" y="1557655"/>
              <a:ext cx="935325" cy="935325"/>
            </a:xfrm>
            <a:prstGeom prst="roundRect">
              <a:avLst>
                <a:gd name="adj" fmla="val 25817"/>
              </a:avLst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FLYING IMPRESSION FID FEIZHAO    qq:1964271550"/>
          <p:cNvSpPr txBox="1"/>
          <p:nvPr/>
        </p:nvSpPr>
        <p:spPr>
          <a:xfrm>
            <a:off x="1805305" y="446278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振幅</a:t>
            </a:r>
          </a:p>
        </p:txBody>
      </p:sp>
      <p:sp>
        <p:nvSpPr>
          <p:cNvPr id="11" name="FLYING IMPRESSION FID FEIZHAO    qq:1964271550"/>
          <p:cNvSpPr txBox="1"/>
          <p:nvPr/>
        </p:nvSpPr>
        <p:spPr>
          <a:xfrm>
            <a:off x="5817628" y="4526001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频率</a:t>
            </a:r>
          </a:p>
        </p:txBody>
      </p:sp>
      <p:sp>
        <p:nvSpPr>
          <p:cNvPr id="12" name="FLYING IMPRESSION FID FEIZHAO    qq:1964271550"/>
          <p:cNvSpPr txBox="1"/>
          <p:nvPr/>
        </p:nvSpPr>
        <p:spPr>
          <a:xfrm>
            <a:off x="9122803" y="4355186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结构、材料</a:t>
            </a:r>
          </a:p>
        </p:txBody>
      </p:sp>
      <p:sp>
        <p:nvSpPr>
          <p:cNvPr id="13" name="FLYING IMPRESSION FID FEIZHAO    qq:1964271550"/>
          <p:cNvSpPr txBox="1"/>
          <p:nvPr/>
        </p:nvSpPr>
        <p:spPr>
          <a:xfrm>
            <a:off x="1681873" y="2523846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响度</a:t>
            </a:r>
          </a:p>
        </p:txBody>
      </p:sp>
      <p:sp>
        <p:nvSpPr>
          <p:cNvPr id="15" name="FLYING IMPRESSION FID FEIZHAO    qq:1964271550"/>
          <p:cNvSpPr txBox="1"/>
          <p:nvPr/>
        </p:nvSpPr>
        <p:spPr>
          <a:xfrm>
            <a:off x="1002766" y="3460531"/>
            <a:ext cx="2253557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声音的强弱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5300" y="355600"/>
            <a:ext cx="5548313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板书设计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4350" y="1301750"/>
            <a:ext cx="2981325" cy="76200"/>
          </a:xfrm>
          <a:prstGeom prst="rect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7" name="矩形 16"/>
          <p:cNvSpPr/>
          <p:nvPr/>
        </p:nvSpPr>
        <p:spPr>
          <a:xfrm>
            <a:off x="3495675" y="1301750"/>
            <a:ext cx="2581275" cy="76200"/>
          </a:xfrm>
          <a:prstGeom prst="rect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7" name="图片 6" descr="hb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757" r="1938"/>
          <a:stretch>
            <a:fillRect/>
          </a:stretch>
        </p:blipFill>
        <p:spPr>
          <a:xfrm>
            <a:off x="357188" y="1449388"/>
            <a:ext cx="11396662" cy="5470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/>
        </p:nvSpPr>
        <p:spPr>
          <a:xfrm>
            <a:off x="4714875" y="1846263"/>
            <a:ext cx="3581400" cy="5715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/>
          <a:p>
            <a:pPr>
              <a:lnSpc>
                <a:spcPct val="90000"/>
              </a:lnSpc>
            </a:pPr>
            <a:r>
              <a:rPr lang="zh-CN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§</a:t>
            </a: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2.2</a:t>
            </a:r>
            <a:r>
              <a:rPr lang="zh-CN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声音的特性</a:t>
            </a:r>
          </a:p>
        </p:txBody>
      </p:sp>
      <p:sp>
        <p:nvSpPr>
          <p:cNvPr id="32774" name="内容占位符 12"/>
          <p:cNvSpPr>
            <a:spLocks noGrp="1"/>
          </p:cNvSpPr>
          <p:nvPr/>
        </p:nvSpPr>
        <p:spPr>
          <a:xfrm>
            <a:off x="7972425" y="1620838"/>
            <a:ext cx="3656013" cy="382111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 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92200" y="2305050"/>
            <a:ext cx="551180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一、响度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声音的大小（强弱）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与振幅有关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二、音调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声音的高低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与</a:t>
            </a:r>
            <a:r>
              <a:rPr lang="zh-CN" altLang="en-US" sz="2800" u="sng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频率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有关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284595" y="2392680"/>
            <a:ext cx="475932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频率：物体每秒振动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的次数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三、音色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发声体的区别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锐字工房云字库行楷GBK" panose="02010604000000000000" charset="-122"/>
                <a:ea typeface="锐字工房云字库行楷GBK" panose="02010604000000000000" charset="-122"/>
              </a:rPr>
              <a:t>与发声体的材料、结构有关</a:t>
            </a:r>
          </a:p>
        </p:txBody>
      </p:sp>
      <p:pic>
        <p:nvPicPr>
          <p:cNvPr id="3277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807700" y="12179300"/>
            <a:ext cx="330200" cy="2413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 animBg="1"/>
      <p:bldP spid="9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7225447" y="-17780"/>
            <a:ext cx="4966137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 rot="5400000">
            <a:off x="3654425" y="3321050"/>
            <a:ext cx="5562600" cy="76200"/>
            <a:chOff x="5531" y="2209"/>
            <a:chExt cx="8760" cy="120"/>
          </a:xfrm>
        </p:grpSpPr>
        <p:sp>
          <p:nvSpPr>
            <p:cNvPr id="24" name="矩形 23"/>
            <p:cNvSpPr/>
            <p:nvPr/>
          </p:nvSpPr>
          <p:spPr>
            <a:xfrm>
              <a:off x="5531" y="2209"/>
              <a:ext cx="4694" cy="120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225" y="2209"/>
              <a:ext cx="4066" cy="120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5359400" y="1885950"/>
            <a:ext cx="1143000" cy="2676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zh-CN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教材分析</a:t>
            </a:r>
            <a:endParaRPr lang="zh-CN" altLang="zh-CN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931275" y="4072255"/>
            <a:ext cx="1235075" cy="207010"/>
          </a:xfrm>
          <a:prstGeom prst="rect">
            <a:avLst/>
          </a:prstGeom>
          <a:noFill/>
          <a:ln w="28575" cmpd="sng">
            <a:solidFill>
              <a:srgbClr val="CC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7780"/>
            <a:ext cx="4984750" cy="69018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" name="组合 41"/>
          <p:cNvGrpSpPr/>
          <p:nvPr/>
        </p:nvGrpSpPr>
        <p:grpSpPr>
          <a:xfrm>
            <a:off x="9290050" y="4542155"/>
            <a:ext cx="2901315" cy="2122170"/>
            <a:chOff x="11733" y="5460"/>
            <a:chExt cx="4636" cy="3390"/>
          </a:xfrm>
        </p:grpSpPr>
        <p:sp>
          <p:nvSpPr>
            <p:cNvPr id="228" name=" 228"/>
            <p:cNvSpPr/>
            <p:nvPr/>
          </p:nvSpPr>
          <p:spPr>
            <a:xfrm rot="10800000" flipH="1">
              <a:off x="11733" y="5460"/>
              <a:ext cx="4637" cy="3390"/>
            </a:xfrm>
            <a:prstGeom prst="wedgeRectCallout">
              <a:avLst>
                <a:gd name="adj1" fmla="val -47505"/>
                <a:gd name="adj2" fmla="val 59633"/>
              </a:avLst>
            </a:prstGeom>
            <a:noFill/>
            <a:ln w="34925">
              <a:solidFill>
                <a:srgbClr val="FF66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4" y="5494"/>
              <a:ext cx="4535" cy="3315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11934" y="7134"/>
              <a:ext cx="3282" cy="463"/>
            </a:xfrm>
            <a:prstGeom prst="rect">
              <a:avLst/>
            </a:prstGeom>
            <a:noFill/>
            <a:ln w="28575" cmpd="sng">
              <a:solidFill>
                <a:srgbClr val="CC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052"/>
          <p:cNvSpPr/>
          <p:nvPr/>
        </p:nvSpPr>
        <p:spPr>
          <a:xfrm>
            <a:off x="2105025" y="2721293"/>
            <a:ext cx="5543550" cy="5594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34" charset="0"/>
              </a:rPr>
              <a:t>了解乐音的特性。</a:t>
            </a:r>
          </a:p>
        </p:txBody>
      </p:sp>
      <p:sp>
        <p:nvSpPr>
          <p:cNvPr id="6" name="Shape 1052"/>
          <p:cNvSpPr/>
          <p:nvPr/>
        </p:nvSpPr>
        <p:spPr>
          <a:xfrm>
            <a:off x="2105025" y="4420870"/>
            <a:ext cx="5183188" cy="5594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34" charset="0"/>
              </a:rPr>
              <a:t>本节课为本章的重点和难点。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584200" y="2371725"/>
            <a:ext cx="1201738" cy="1203325"/>
            <a:chOff x="919" y="7853"/>
            <a:chExt cx="1894" cy="1894"/>
          </a:xfrm>
        </p:grpSpPr>
        <p:sp>
          <p:nvSpPr>
            <p:cNvPr id="4" name="椭圆 3"/>
            <p:cNvSpPr/>
            <p:nvPr/>
          </p:nvSpPr>
          <p:spPr>
            <a:xfrm>
              <a:off x="919" y="7853"/>
              <a:ext cx="1894" cy="1894"/>
            </a:xfrm>
            <a:prstGeom prst="ellipse">
              <a:avLst/>
            </a:prstGeom>
            <a:solidFill>
              <a:srgbClr val="E5404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22" y="8465"/>
              <a:ext cx="889" cy="671"/>
              <a:chOff x="4568" y="3275"/>
              <a:chExt cx="1540" cy="1162"/>
            </a:xfrm>
            <a:solidFill>
              <a:schemeClr val="bg1"/>
            </a:solidFill>
          </p:grpSpPr>
          <p:sp>
            <p:nvSpPr>
              <p:cNvPr id="20" name="Freeform 176"/>
              <p:cNvSpPr>
                <a:spLocks noEditPoints="1"/>
              </p:cNvSpPr>
              <p:nvPr/>
            </p:nvSpPr>
            <p:spPr bwMode="auto">
              <a:xfrm>
                <a:off x="4643" y="3275"/>
                <a:ext cx="1390" cy="1163"/>
              </a:xfrm>
              <a:custGeom>
                <a:avLst/>
                <a:gdLst>
                  <a:gd name="T0" fmla="*/ 457674 w 1110"/>
                  <a:gd name="T1" fmla="*/ 795 h 930"/>
                  <a:gd name="T2" fmla="*/ 441782 w 1110"/>
                  <a:gd name="T3" fmla="*/ 8740 h 930"/>
                  <a:gd name="T4" fmla="*/ 424301 w 1110"/>
                  <a:gd name="T5" fmla="*/ 795 h 930"/>
                  <a:gd name="T6" fmla="*/ 28605 w 1110"/>
                  <a:gd name="T7" fmla="*/ 795 h 930"/>
                  <a:gd name="T8" fmla="*/ 10329 w 1110"/>
                  <a:gd name="T9" fmla="*/ 9535 h 930"/>
                  <a:gd name="T10" fmla="*/ 1589 w 1110"/>
                  <a:gd name="T11" fmla="*/ 27810 h 930"/>
                  <a:gd name="T12" fmla="*/ 1589 w 1110"/>
                  <a:gd name="T13" fmla="*/ 710347 h 930"/>
                  <a:gd name="T14" fmla="*/ 10329 w 1110"/>
                  <a:gd name="T15" fmla="*/ 728623 h 930"/>
                  <a:gd name="T16" fmla="*/ 28605 w 1110"/>
                  <a:gd name="T17" fmla="*/ 738157 h 930"/>
                  <a:gd name="T18" fmla="*/ 424301 w 1110"/>
                  <a:gd name="T19" fmla="*/ 738157 h 930"/>
                  <a:gd name="T20" fmla="*/ 441782 w 1110"/>
                  <a:gd name="T21" fmla="*/ 730212 h 930"/>
                  <a:gd name="T22" fmla="*/ 457674 w 1110"/>
                  <a:gd name="T23" fmla="*/ 738157 h 930"/>
                  <a:gd name="T24" fmla="*/ 854165 w 1110"/>
                  <a:gd name="T25" fmla="*/ 738157 h 930"/>
                  <a:gd name="T26" fmla="*/ 871646 w 1110"/>
                  <a:gd name="T27" fmla="*/ 728623 h 930"/>
                  <a:gd name="T28" fmla="*/ 881975 w 1110"/>
                  <a:gd name="T29" fmla="*/ 710347 h 930"/>
                  <a:gd name="T30" fmla="*/ 881975 w 1110"/>
                  <a:gd name="T31" fmla="*/ 27810 h 930"/>
                  <a:gd name="T32" fmla="*/ 871646 w 1110"/>
                  <a:gd name="T33" fmla="*/ 9535 h 930"/>
                  <a:gd name="T34" fmla="*/ 854165 w 1110"/>
                  <a:gd name="T35" fmla="*/ 795 h 930"/>
                  <a:gd name="T36" fmla="*/ 36550 w 1110"/>
                  <a:gd name="T37" fmla="*/ 715115 h 930"/>
                  <a:gd name="T38" fmla="*/ 29399 w 1110"/>
                  <a:gd name="T39" fmla="*/ 713526 h 930"/>
                  <a:gd name="T40" fmla="*/ 24632 w 1110"/>
                  <a:gd name="T41" fmla="*/ 707964 h 930"/>
                  <a:gd name="T42" fmla="*/ 23837 w 1110"/>
                  <a:gd name="T43" fmla="*/ 35756 h 930"/>
                  <a:gd name="T44" fmla="*/ 25426 w 1110"/>
                  <a:gd name="T45" fmla="*/ 28605 h 930"/>
                  <a:gd name="T46" fmla="*/ 30988 w 1110"/>
                  <a:gd name="T47" fmla="*/ 24632 h 930"/>
                  <a:gd name="T48" fmla="*/ 417150 w 1110"/>
                  <a:gd name="T49" fmla="*/ 23043 h 930"/>
                  <a:gd name="T50" fmla="*/ 424301 w 1110"/>
                  <a:gd name="T51" fmla="*/ 25426 h 930"/>
                  <a:gd name="T52" fmla="*/ 429069 w 1110"/>
                  <a:gd name="T53" fmla="*/ 30988 h 930"/>
                  <a:gd name="T54" fmla="*/ 429069 w 1110"/>
                  <a:gd name="T55" fmla="*/ 63566 h 930"/>
                  <a:gd name="T56" fmla="*/ 429069 w 1110"/>
                  <a:gd name="T57" fmla="*/ 703196 h 930"/>
                  <a:gd name="T58" fmla="*/ 427480 w 1110"/>
                  <a:gd name="T59" fmla="*/ 709553 h 930"/>
                  <a:gd name="T60" fmla="*/ 422712 w 1110"/>
                  <a:gd name="T61" fmla="*/ 714320 h 930"/>
                  <a:gd name="T62" fmla="*/ 858138 w 1110"/>
                  <a:gd name="T63" fmla="*/ 703196 h 930"/>
                  <a:gd name="T64" fmla="*/ 856549 w 1110"/>
                  <a:gd name="T65" fmla="*/ 709553 h 930"/>
                  <a:gd name="T66" fmla="*/ 850987 w 1110"/>
                  <a:gd name="T67" fmla="*/ 714320 h 930"/>
                  <a:gd name="T68" fmla="*/ 464825 w 1110"/>
                  <a:gd name="T69" fmla="*/ 715115 h 930"/>
                  <a:gd name="T70" fmla="*/ 457674 w 1110"/>
                  <a:gd name="T71" fmla="*/ 713526 h 930"/>
                  <a:gd name="T72" fmla="*/ 454495 w 1110"/>
                  <a:gd name="T73" fmla="*/ 707964 h 930"/>
                  <a:gd name="T74" fmla="*/ 453701 w 1110"/>
                  <a:gd name="T75" fmla="*/ 700018 h 930"/>
                  <a:gd name="T76" fmla="*/ 453701 w 1110"/>
                  <a:gd name="T77" fmla="*/ 35756 h 930"/>
                  <a:gd name="T78" fmla="*/ 455290 w 1110"/>
                  <a:gd name="T79" fmla="*/ 28605 h 930"/>
                  <a:gd name="T80" fmla="*/ 459263 w 1110"/>
                  <a:gd name="T81" fmla="*/ 24632 h 930"/>
                  <a:gd name="T82" fmla="*/ 846219 w 1110"/>
                  <a:gd name="T83" fmla="*/ 23043 h 930"/>
                  <a:gd name="T84" fmla="*/ 854165 w 1110"/>
                  <a:gd name="T85" fmla="*/ 25426 h 930"/>
                  <a:gd name="T86" fmla="*/ 857343 w 1110"/>
                  <a:gd name="T87" fmla="*/ 30988 h 930"/>
                  <a:gd name="T88" fmla="*/ 858138 w 1110"/>
                  <a:gd name="T89" fmla="*/ 703196 h 9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10" h="930">
                    <a:moveTo>
                      <a:pt x="1065" y="0"/>
                    </a:move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1" y="7"/>
                    </a:lnTo>
                    <a:lnTo>
                      <a:pt x="556" y="11"/>
                    </a:lnTo>
                    <a:lnTo>
                      <a:pt x="549" y="7"/>
                    </a:lnTo>
                    <a:lnTo>
                      <a:pt x="542" y="3"/>
                    </a:lnTo>
                    <a:lnTo>
                      <a:pt x="534" y="1"/>
                    </a:lnTo>
                    <a:lnTo>
                      <a:pt x="52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8" y="3"/>
                    </a:lnTo>
                    <a:lnTo>
                      <a:pt x="20" y="7"/>
                    </a:lnTo>
                    <a:lnTo>
                      <a:pt x="13" y="12"/>
                    </a:lnTo>
                    <a:lnTo>
                      <a:pt x="7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5"/>
                    </a:lnTo>
                    <a:lnTo>
                      <a:pt x="0" y="885"/>
                    </a:lnTo>
                    <a:lnTo>
                      <a:pt x="2" y="894"/>
                    </a:lnTo>
                    <a:lnTo>
                      <a:pt x="4" y="902"/>
                    </a:lnTo>
                    <a:lnTo>
                      <a:pt x="7" y="910"/>
                    </a:lnTo>
                    <a:lnTo>
                      <a:pt x="13" y="917"/>
                    </a:lnTo>
                    <a:lnTo>
                      <a:pt x="20" y="923"/>
                    </a:lnTo>
                    <a:lnTo>
                      <a:pt x="28" y="926"/>
                    </a:lnTo>
                    <a:lnTo>
                      <a:pt x="36" y="929"/>
                    </a:lnTo>
                    <a:lnTo>
                      <a:pt x="46" y="930"/>
                    </a:lnTo>
                    <a:lnTo>
                      <a:pt x="525" y="930"/>
                    </a:lnTo>
                    <a:lnTo>
                      <a:pt x="534" y="929"/>
                    </a:lnTo>
                    <a:lnTo>
                      <a:pt x="542" y="927"/>
                    </a:lnTo>
                    <a:lnTo>
                      <a:pt x="549" y="924"/>
                    </a:lnTo>
                    <a:lnTo>
                      <a:pt x="556" y="919"/>
                    </a:lnTo>
                    <a:lnTo>
                      <a:pt x="561" y="924"/>
                    </a:lnTo>
                    <a:lnTo>
                      <a:pt x="568" y="927"/>
                    </a:lnTo>
                    <a:lnTo>
                      <a:pt x="576" y="929"/>
                    </a:lnTo>
                    <a:lnTo>
                      <a:pt x="585" y="930"/>
                    </a:lnTo>
                    <a:lnTo>
                      <a:pt x="1065" y="930"/>
                    </a:lnTo>
                    <a:lnTo>
                      <a:pt x="1075" y="929"/>
                    </a:lnTo>
                    <a:lnTo>
                      <a:pt x="1084" y="926"/>
                    </a:lnTo>
                    <a:lnTo>
                      <a:pt x="1091" y="923"/>
                    </a:lnTo>
                    <a:lnTo>
                      <a:pt x="1097" y="917"/>
                    </a:lnTo>
                    <a:lnTo>
                      <a:pt x="1103" y="910"/>
                    </a:lnTo>
                    <a:lnTo>
                      <a:pt x="1106" y="902"/>
                    </a:lnTo>
                    <a:lnTo>
                      <a:pt x="1110" y="894"/>
                    </a:lnTo>
                    <a:lnTo>
                      <a:pt x="1110" y="885"/>
                    </a:lnTo>
                    <a:lnTo>
                      <a:pt x="1110" y="45"/>
                    </a:lnTo>
                    <a:lnTo>
                      <a:pt x="1110" y="35"/>
                    </a:lnTo>
                    <a:lnTo>
                      <a:pt x="1106" y="27"/>
                    </a:lnTo>
                    <a:lnTo>
                      <a:pt x="1103" y="19"/>
                    </a:lnTo>
                    <a:lnTo>
                      <a:pt x="1097" y="12"/>
                    </a:lnTo>
                    <a:lnTo>
                      <a:pt x="1091" y="7"/>
                    </a:lnTo>
                    <a:lnTo>
                      <a:pt x="1084" y="3"/>
                    </a:lnTo>
                    <a:lnTo>
                      <a:pt x="1075" y="1"/>
                    </a:lnTo>
                    <a:lnTo>
                      <a:pt x="1065" y="0"/>
                    </a:lnTo>
                    <a:close/>
                    <a:moveTo>
                      <a:pt x="525" y="900"/>
                    </a:moveTo>
                    <a:lnTo>
                      <a:pt x="46" y="900"/>
                    </a:lnTo>
                    <a:lnTo>
                      <a:pt x="43" y="900"/>
                    </a:lnTo>
                    <a:lnTo>
                      <a:pt x="39" y="899"/>
                    </a:lnTo>
                    <a:lnTo>
                      <a:pt x="37" y="898"/>
                    </a:lnTo>
                    <a:lnTo>
                      <a:pt x="35" y="896"/>
                    </a:lnTo>
                    <a:lnTo>
                      <a:pt x="32" y="893"/>
                    </a:lnTo>
                    <a:lnTo>
                      <a:pt x="31" y="891"/>
                    </a:lnTo>
                    <a:lnTo>
                      <a:pt x="31" y="888"/>
                    </a:lnTo>
                    <a:lnTo>
                      <a:pt x="30" y="885"/>
                    </a:lnTo>
                    <a:lnTo>
                      <a:pt x="30" y="45"/>
                    </a:lnTo>
                    <a:lnTo>
                      <a:pt x="31" y="42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5" y="34"/>
                    </a:lnTo>
                    <a:lnTo>
                      <a:pt x="37" y="32"/>
                    </a:lnTo>
                    <a:lnTo>
                      <a:pt x="39" y="31"/>
                    </a:lnTo>
                    <a:lnTo>
                      <a:pt x="43" y="31"/>
                    </a:lnTo>
                    <a:lnTo>
                      <a:pt x="46" y="29"/>
                    </a:lnTo>
                    <a:lnTo>
                      <a:pt x="525" y="29"/>
                    </a:lnTo>
                    <a:lnTo>
                      <a:pt x="528" y="31"/>
                    </a:lnTo>
                    <a:lnTo>
                      <a:pt x="532" y="31"/>
                    </a:lnTo>
                    <a:lnTo>
                      <a:pt x="534" y="32"/>
                    </a:lnTo>
                    <a:lnTo>
                      <a:pt x="536" y="34"/>
                    </a:lnTo>
                    <a:lnTo>
                      <a:pt x="538" y="36"/>
                    </a:lnTo>
                    <a:lnTo>
                      <a:pt x="540" y="39"/>
                    </a:lnTo>
                    <a:lnTo>
                      <a:pt x="540" y="42"/>
                    </a:lnTo>
                    <a:lnTo>
                      <a:pt x="540" y="45"/>
                    </a:lnTo>
                    <a:lnTo>
                      <a:pt x="540" y="80"/>
                    </a:lnTo>
                    <a:lnTo>
                      <a:pt x="540" y="857"/>
                    </a:lnTo>
                    <a:lnTo>
                      <a:pt x="540" y="881"/>
                    </a:lnTo>
                    <a:lnTo>
                      <a:pt x="540" y="885"/>
                    </a:lnTo>
                    <a:lnTo>
                      <a:pt x="540" y="888"/>
                    </a:lnTo>
                    <a:lnTo>
                      <a:pt x="540" y="891"/>
                    </a:lnTo>
                    <a:lnTo>
                      <a:pt x="538" y="893"/>
                    </a:lnTo>
                    <a:lnTo>
                      <a:pt x="536" y="896"/>
                    </a:lnTo>
                    <a:lnTo>
                      <a:pt x="534" y="898"/>
                    </a:lnTo>
                    <a:lnTo>
                      <a:pt x="532" y="899"/>
                    </a:lnTo>
                    <a:lnTo>
                      <a:pt x="528" y="900"/>
                    </a:lnTo>
                    <a:lnTo>
                      <a:pt x="525" y="900"/>
                    </a:lnTo>
                    <a:close/>
                    <a:moveTo>
                      <a:pt x="1080" y="885"/>
                    </a:moveTo>
                    <a:lnTo>
                      <a:pt x="1080" y="888"/>
                    </a:lnTo>
                    <a:lnTo>
                      <a:pt x="1079" y="891"/>
                    </a:lnTo>
                    <a:lnTo>
                      <a:pt x="1078" y="893"/>
                    </a:lnTo>
                    <a:lnTo>
                      <a:pt x="1076" y="896"/>
                    </a:lnTo>
                    <a:lnTo>
                      <a:pt x="1075" y="898"/>
                    </a:lnTo>
                    <a:lnTo>
                      <a:pt x="1071" y="899"/>
                    </a:lnTo>
                    <a:lnTo>
                      <a:pt x="1069" y="900"/>
                    </a:lnTo>
                    <a:lnTo>
                      <a:pt x="1065" y="900"/>
                    </a:lnTo>
                    <a:lnTo>
                      <a:pt x="585" y="900"/>
                    </a:lnTo>
                    <a:lnTo>
                      <a:pt x="582" y="900"/>
                    </a:lnTo>
                    <a:lnTo>
                      <a:pt x="578" y="899"/>
                    </a:lnTo>
                    <a:lnTo>
                      <a:pt x="576" y="898"/>
                    </a:lnTo>
                    <a:lnTo>
                      <a:pt x="574" y="896"/>
                    </a:lnTo>
                    <a:lnTo>
                      <a:pt x="573" y="893"/>
                    </a:lnTo>
                    <a:lnTo>
                      <a:pt x="572" y="891"/>
                    </a:lnTo>
                    <a:lnTo>
                      <a:pt x="571" y="888"/>
                    </a:lnTo>
                    <a:lnTo>
                      <a:pt x="571" y="885"/>
                    </a:lnTo>
                    <a:lnTo>
                      <a:pt x="571" y="881"/>
                    </a:lnTo>
                    <a:lnTo>
                      <a:pt x="571" y="857"/>
                    </a:lnTo>
                    <a:lnTo>
                      <a:pt x="571" y="80"/>
                    </a:lnTo>
                    <a:lnTo>
                      <a:pt x="571" y="45"/>
                    </a:lnTo>
                    <a:lnTo>
                      <a:pt x="571" y="42"/>
                    </a:lnTo>
                    <a:lnTo>
                      <a:pt x="572" y="39"/>
                    </a:lnTo>
                    <a:lnTo>
                      <a:pt x="573" y="36"/>
                    </a:lnTo>
                    <a:lnTo>
                      <a:pt x="574" y="34"/>
                    </a:lnTo>
                    <a:lnTo>
                      <a:pt x="576" y="32"/>
                    </a:lnTo>
                    <a:lnTo>
                      <a:pt x="578" y="31"/>
                    </a:lnTo>
                    <a:lnTo>
                      <a:pt x="582" y="31"/>
                    </a:lnTo>
                    <a:lnTo>
                      <a:pt x="585" y="29"/>
                    </a:lnTo>
                    <a:lnTo>
                      <a:pt x="1065" y="29"/>
                    </a:lnTo>
                    <a:lnTo>
                      <a:pt x="1069" y="31"/>
                    </a:lnTo>
                    <a:lnTo>
                      <a:pt x="1071" y="31"/>
                    </a:lnTo>
                    <a:lnTo>
                      <a:pt x="1075" y="32"/>
                    </a:lnTo>
                    <a:lnTo>
                      <a:pt x="1076" y="34"/>
                    </a:lnTo>
                    <a:lnTo>
                      <a:pt x="1078" y="36"/>
                    </a:lnTo>
                    <a:lnTo>
                      <a:pt x="1079" y="39"/>
                    </a:lnTo>
                    <a:lnTo>
                      <a:pt x="1080" y="42"/>
                    </a:lnTo>
                    <a:lnTo>
                      <a:pt x="1080" y="45"/>
                    </a:lnTo>
                    <a:lnTo>
                      <a:pt x="1080" y="8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2" name="Freeform 177"/>
              <p:cNvSpPr/>
              <p:nvPr/>
            </p:nvSpPr>
            <p:spPr bwMode="auto">
              <a:xfrm>
                <a:off x="6070" y="3350"/>
                <a:ext cx="38" cy="1013"/>
              </a:xfrm>
              <a:custGeom>
                <a:avLst/>
                <a:gdLst>
                  <a:gd name="T0" fmla="*/ 11508 w 29"/>
                  <a:gd name="T1" fmla="*/ 0 h 809"/>
                  <a:gd name="T2" fmla="*/ 9042 w 29"/>
                  <a:gd name="T3" fmla="*/ 0 h 809"/>
                  <a:gd name="T4" fmla="*/ 7398 w 29"/>
                  <a:gd name="T5" fmla="*/ 796 h 809"/>
                  <a:gd name="T6" fmla="*/ 4110 w 29"/>
                  <a:gd name="T7" fmla="*/ 2387 h 809"/>
                  <a:gd name="T8" fmla="*/ 2466 w 29"/>
                  <a:gd name="T9" fmla="*/ 3978 h 809"/>
                  <a:gd name="T10" fmla="*/ 1644 w 29"/>
                  <a:gd name="T11" fmla="*/ 5569 h 809"/>
                  <a:gd name="T12" fmla="*/ 822 w 29"/>
                  <a:gd name="T13" fmla="*/ 7160 h 809"/>
                  <a:gd name="T14" fmla="*/ 0 w 29"/>
                  <a:gd name="T15" fmla="*/ 9547 h 809"/>
                  <a:gd name="T16" fmla="*/ 0 w 29"/>
                  <a:gd name="T17" fmla="*/ 11933 h 809"/>
                  <a:gd name="T18" fmla="*/ 0 w 29"/>
                  <a:gd name="T19" fmla="*/ 632465 h 809"/>
                  <a:gd name="T20" fmla="*/ 0 w 29"/>
                  <a:gd name="T21" fmla="*/ 634852 h 809"/>
                  <a:gd name="T22" fmla="*/ 822 w 29"/>
                  <a:gd name="T23" fmla="*/ 636443 h 809"/>
                  <a:gd name="T24" fmla="*/ 1644 w 29"/>
                  <a:gd name="T25" fmla="*/ 639625 h 809"/>
                  <a:gd name="T26" fmla="*/ 2466 w 29"/>
                  <a:gd name="T27" fmla="*/ 641216 h 809"/>
                  <a:gd name="T28" fmla="*/ 4110 w 29"/>
                  <a:gd name="T29" fmla="*/ 642012 h 809"/>
                  <a:gd name="T30" fmla="*/ 7398 w 29"/>
                  <a:gd name="T31" fmla="*/ 642807 h 809"/>
                  <a:gd name="T32" fmla="*/ 9042 w 29"/>
                  <a:gd name="T33" fmla="*/ 643603 h 809"/>
                  <a:gd name="T34" fmla="*/ 11508 w 29"/>
                  <a:gd name="T35" fmla="*/ 643603 h 809"/>
                  <a:gd name="T36" fmla="*/ 13973 w 29"/>
                  <a:gd name="T37" fmla="*/ 643603 h 809"/>
                  <a:gd name="T38" fmla="*/ 16439 w 29"/>
                  <a:gd name="T39" fmla="*/ 642807 h 809"/>
                  <a:gd name="T40" fmla="*/ 18083 w 29"/>
                  <a:gd name="T41" fmla="*/ 642012 h 809"/>
                  <a:gd name="T42" fmla="*/ 20549 w 29"/>
                  <a:gd name="T43" fmla="*/ 641216 h 809"/>
                  <a:gd name="T44" fmla="*/ 22193 w 29"/>
                  <a:gd name="T45" fmla="*/ 639625 h 809"/>
                  <a:gd name="T46" fmla="*/ 23015 w 29"/>
                  <a:gd name="T47" fmla="*/ 636443 h 809"/>
                  <a:gd name="T48" fmla="*/ 23837 w 29"/>
                  <a:gd name="T49" fmla="*/ 634852 h 809"/>
                  <a:gd name="T50" fmla="*/ 23837 w 29"/>
                  <a:gd name="T51" fmla="*/ 632465 h 809"/>
                  <a:gd name="T52" fmla="*/ 23837 w 29"/>
                  <a:gd name="T53" fmla="*/ 11933 h 809"/>
                  <a:gd name="T54" fmla="*/ 23837 w 29"/>
                  <a:gd name="T55" fmla="*/ 9547 h 809"/>
                  <a:gd name="T56" fmla="*/ 23015 w 29"/>
                  <a:gd name="T57" fmla="*/ 7160 h 809"/>
                  <a:gd name="T58" fmla="*/ 22193 w 29"/>
                  <a:gd name="T59" fmla="*/ 5569 h 809"/>
                  <a:gd name="T60" fmla="*/ 20549 w 29"/>
                  <a:gd name="T61" fmla="*/ 3978 h 809"/>
                  <a:gd name="T62" fmla="*/ 18083 w 29"/>
                  <a:gd name="T63" fmla="*/ 2387 h 809"/>
                  <a:gd name="T64" fmla="*/ 16439 w 29"/>
                  <a:gd name="T65" fmla="*/ 796 h 809"/>
                  <a:gd name="T66" fmla="*/ 13973 w 29"/>
                  <a:gd name="T67" fmla="*/ 0 h 809"/>
                  <a:gd name="T68" fmla="*/ 11508 w 29"/>
                  <a:gd name="T69" fmla="*/ 0 h 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" h="809">
                    <a:moveTo>
                      <a:pt x="14" y="0"/>
                    </a:moveTo>
                    <a:lnTo>
                      <a:pt x="11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795"/>
                    </a:lnTo>
                    <a:lnTo>
                      <a:pt x="0" y="798"/>
                    </a:lnTo>
                    <a:lnTo>
                      <a:pt x="1" y="800"/>
                    </a:lnTo>
                    <a:lnTo>
                      <a:pt x="2" y="804"/>
                    </a:lnTo>
                    <a:lnTo>
                      <a:pt x="3" y="806"/>
                    </a:lnTo>
                    <a:lnTo>
                      <a:pt x="5" y="807"/>
                    </a:lnTo>
                    <a:lnTo>
                      <a:pt x="9" y="808"/>
                    </a:lnTo>
                    <a:lnTo>
                      <a:pt x="11" y="809"/>
                    </a:lnTo>
                    <a:lnTo>
                      <a:pt x="14" y="809"/>
                    </a:lnTo>
                    <a:lnTo>
                      <a:pt x="17" y="809"/>
                    </a:lnTo>
                    <a:lnTo>
                      <a:pt x="20" y="808"/>
                    </a:lnTo>
                    <a:lnTo>
                      <a:pt x="22" y="807"/>
                    </a:lnTo>
                    <a:lnTo>
                      <a:pt x="25" y="806"/>
                    </a:lnTo>
                    <a:lnTo>
                      <a:pt x="27" y="804"/>
                    </a:lnTo>
                    <a:lnTo>
                      <a:pt x="28" y="800"/>
                    </a:lnTo>
                    <a:lnTo>
                      <a:pt x="29" y="798"/>
                    </a:lnTo>
                    <a:lnTo>
                      <a:pt x="29" y="79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8" y="9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" name="Freeform 178"/>
              <p:cNvSpPr/>
              <p:nvPr/>
            </p:nvSpPr>
            <p:spPr bwMode="auto">
              <a:xfrm>
                <a:off x="4568" y="3350"/>
                <a:ext cx="37" cy="1013"/>
              </a:xfrm>
              <a:custGeom>
                <a:avLst/>
                <a:gdLst>
                  <a:gd name="T0" fmla="*/ 11534 w 31"/>
                  <a:gd name="T1" fmla="*/ 643603 h 809"/>
                  <a:gd name="T2" fmla="*/ 13841 w 31"/>
                  <a:gd name="T3" fmla="*/ 643603 h 809"/>
                  <a:gd name="T4" fmla="*/ 16917 w 31"/>
                  <a:gd name="T5" fmla="*/ 642807 h 809"/>
                  <a:gd name="T6" fmla="*/ 18454 w 31"/>
                  <a:gd name="T7" fmla="*/ 642012 h 809"/>
                  <a:gd name="T8" fmla="*/ 19992 w 31"/>
                  <a:gd name="T9" fmla="*/ 641216 h 809"/>
                  <a:gd name="T10" fmla="*/ 20761 w 31"/>
                  <a:gd name="T11" fmla="*/ 639625 h 809"/>
                  <a:gd name="T12" fmla="*/ 23068 w 31"/>
                  <a:gd name="T13" fmla="*/ 636443 h 809"/>
                  <a:gd name="T14" fmla="*/ 23068 w 31"/>
                  <a:gd name="T15" fmla="*/ 634852 h 809"/>
                  <a:gd name="T16" fmla="*/ 23837 w 31"/>
                  <a:gd name="T17" fmla="*/ 632465 h 809"/>
                  <a:gd name="T18" fmla="*/ 23837 w 31"/>
                  <a:gd name="T19" fmla="*/ 11933 h 809"/>
                  <a:gd name="T20" fmla="*/ 23068 w 31"/>
                  <a:gd name="T21" fmla="*/ 9547 h 809"/>
                  <a:gd name="T22" fmla="*/ 23068 w 31"/>
                  <a:gd name="T23" fmla="*/ 7160 h 809"/>
                  <a:gd name="T24" fmla="*/ 20761 w 31"/>
                  <a:gd name="T25" fmla="*/ 5569 h 809"/>
                  <a:gd name="T26" fmla="*/ 19992 w 31"/>
                  <a:gd name="T27" fmla="*/ 3978 h 809"/>
                  <a:gd name="T28" fmla="*/ 18454 w 31"/>
                  <a:gd name="T29" fmla="*/ 2387 h 809"/>
                  <a:gd name="T30" fmla="*/ 16917 w 31"/>
                  <a:gd name="T31" fmla="*/ 796 h 809"/>
                  <a:gd name="T32" fmla="*/ 13841 w 31"/>
                  <a:gd name="T33" fmla="*/ 0 h 809"/>
                  <a:gd name="T34" fmla="*/ 11534 w 31"/>
                  <a:gd name="T35" fmla="*/ 0 h 809"/>
                  <a:gd name="T36" fmla="*/ 9996 w 31"/>
                  <a:gd name="T37" fmla="*/ 0 h 809"/>
                  <a:gd name="T38" fmla="*/ 6920 w 31"/>
                  <a:gd name="T39" fmla="*/ 796 h 809"/>
                  <a:gd name="T40" fmla="*/ 5383 w 31"/>
                  <a:gd name="T41" fmla="*/ 2387 h 809"/>
                  <a:gd name="T42" fmla="*/ 3845 w 31"/>
                  <a:gd name="T43" fmla="*/ 3978 h 809"/>
                  <a:gd name="T44" fmla="*/ 3076 w 31"/>
                  <a:gd name="T45" fmla="*/ 5569 h 809"/>
                  <a:gd name="T46" fmla="*/ 769 w 31"/>
                  <a:gd name="T47" fmla="*/ 7160 h 809"/>
                  <a:gd name="T48" fmla="*/ 769 w 31"/>
                  <a:gd name="T49" fmla="*/ 9547 h 809"/>
                  <a:gd name="T50" fmla="*/ 0 w 31"/>
                  <a:gd name="T51" fmla="*/ 11933 h 809"/>
                  <a:gd name="T52" fmla="*/ 0 w 31"/>
                  <a:gd name="T53" fmla="*/ 632465 h 809"/>
                  <a:gd name="T54" fmla="*/ 769 w 31"/>
                  <a:gd name="T55" fmla="*/ 634852 h 809"/>
                  <a:gd name="T56" fmla="*/ 769 w 31"/>
                  <a:gd name="T57" fmla="*/ 636443 h 809"/>
                  <a:gd name="T58" fmla="*/ 3076 w 31"/>
                  <a:gd name="T59" fmla="*/ 639625 h 809"/>
                  <a:gd name="T60" fmla="*/ 3845 w 31"/>
                  <a:gd name="T61" fmla="*/ 641216 h 809"/>
                  <a:gd name="T62" fmla="*/ 5383 w 31"/>
                  <a:gd name="T63" fmla="*/ 642012 h 809"/>
                  <a:gd name="T64" fmla="*/ 6920 w 31"/>
                  <a:gd name="T65" fmla="*/ 642807 h 809"/>
                  <a:gd name="T66" fmla="*/ 9996 w 31"/>
                  <a:gd name="T67" fmla="*/ 643603 h 809"/>
                  <a:gd name="T68" fmla="*/ 11534 w 31"/>
                  <a:gd name="T69" fmla="*/ 643603 h 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1" h="809">
                    <a:moveTo>
                      <a:pt x="15" y="809"/>
                    </a:moveTo>
                    <a:lnTo>
                      <a:pt x="18" y="809"/>
                    </a:lnTo>
                    <a:lnTo>
                      <a:pt x="22" y="808"/>
                    </a:lnTo>
                    <a:lnTo>
                      <a:pt x="24" y="807"/>
                    </a:lnTo>
                    <a:lnTo>
                      <a:pt x="26" y="806"/>
                    </a:lnTo>
                    <a:lnTo>
                      <a:pt x="27" y="804"/>
                    </a:lnTo>
                    <a:lnTo>
                      <a:pt x="30" y="800"/>
                    </a:lnTo>
                    <a:lnTo>
                      <a:pt x="30" y="798"/>
                    </a:lnTo>
                    <a:lnTo>
                      <a:pt x="31" y="795"/>
                    </a:lnTo>
                    <a:lnTo>
                      <a:pt x="31" y="15"/>
                    </a:lnTo>
                    <a:lnTo>
                      <a:pt x="30" y="12"/>
                    </a:lnTo>
                    <a:lnTo>
                      <a:pt x="30" y="9"/>
                    </a:lnTo>
                    <a:lnTo>
                      <a:pt x="27" y="7"/>
                    </a:lnTo>
                    <a:lnTo>
                      <a:pt x="26" y="5"/>
                    </a:lnTo>
                    <a:lnTo>
                      <a:pt x="24" y="3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795"/>
                    </a:lnTo>
                    <a:lnTo>
                      <a:pt x="1" y="798"/>
                    </a:lnTo>
                    <a:lnTo>
                      <a:pt x="1" y="800"/>
                    </a:lnTo>
                    <a:lnTo>
                      <a:pt x="4" y="804"/>
                    </a:lnTo>
                    <a:lnTo>
                      <a:pt x="5" y="806"/>
                    </a:lnTo>
                    <a:lnTo>
                      <a:pt x="7" y="807"/>
                    </a:lnTo>
                    <a:lnTo>
                      <a:pt x="9" y="808"/>
                    </a:lnTo>
                    <a:lnTo>
                      <a:pt x="13" y="809"/>
                    </a:lnTo>
                    <a:lnTo>
                      <a:pt x="15" y="8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27" name="Freeform 179"/>
              <p:cNvSpPr/>
              <p:nvPr/>
            </p:nvSpPr>
            <p:spPr bwMode="auto">
              <a:xfrm>
                <a:off x="4755" y="361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1589 h 30"/>
                  <a:gd name="T10" fmla="*/ 3963 w 391"/>
                  <a:gd name="T11" fmla="*/ 3178 h 30"/>
                  <a:gd name="T12" fmla="*/ 2378 w 391"/>
                  <a:gd name="T13" fmla="*/ 4767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124 h 30"/>
                  <a:gd name="T20" fmla="*/ 0 w 391"/>
                  <a:gd name="T21" fmla="*/ 14302 h 30"/>
                  <a:gd name="T22" fmla="*/ 1585 w 391"/>
                  <a:gd name="T23" fmla="*/ 16686 h 30"/>
                  <a:gd name="T24" fmla="*/ 2378 w 391"/>
                  <a:gd name="T25" fmla="*/ 19070 h 30"/>
                  <a:gd name="T26" fmla="*/ 3963 w 391"/>
                  <a:gd name="T27" fmla="*/ 20659 h 30"/>
                  <a:gd name="T28" fmla="*/ 5548 w 391"/>
                  <a:gd name="T29" fmla="*/ 21453 h 30"/>
                  <a:gd name="T30" fmla="*/ 7133 w 391"/>
                  <a:gd name="T31" fmla="*/ 23042 h 30"/>
                  <a:gd name="T32" fmla="*/ 10303 w 391"/>
                  <a:gd name="T33" fmla="*/ 23042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042 h 30"/>
                  <a:gd name="T40" fmla="*/ 302750 w 391"/>
                  <a:gd name="T41" fmla="*/ 23042 h 30"/>
                  <a:gd name="T42" fmla="*/ 304335 w 391"/>
                  <a:gd name="T43" fmla="*/ 21453 h 30"/>
                  <a:gd name="T44" fmla="*/ 305920 w 391"/>
                  <a:gd name="T45" fmla="*/ 20659 h 30"/>
                  <a:gd name="T46" fmla="*/ 306713 w 391"/>
                  <a:gd name="T47" fmla="*/ 19070 h 30"/>
                  <a:gd name="T48" fmla="*/ 309090 w 391"/>
                  <a:gd name="T49" fmla="*/ 16686 h 30"/>
                  <a:gd name="T50" fmla="*/ 309090 w 391"/>
                  <a:gd name="T51" fmla="*/ 14302 h 30"/>
                  <a:gd name="T52" fmla="*/ 309883 w 391"/>
                  <a:gd name="T53" fmla="*/ 11124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4767 h 30"/>
                  <a:gd name="T60" fmla="*/ 305920 w 391"/>
                  <a:gd name="T61" fmla="*/ 3178 h 30"/>
                  <a:gd name="T62" fmla="*/ 304335 w 391"/>
                  <a:gd name="T63" fmla="*/ 1589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9" y="29"/>
                    </a:lnTo>
                    <a:lnTo>
                      <a:pt x="13" y="29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29"/>
                    </a:lnTo>
                    <a:lnTo>
                      <a:pt x="382" y="29"/>
                    </a:lnTo>
                    <a:lnTo>
                      <a:pt x="384" y="27"/>
                    </a:lnTo>
                    <a:lnTo>
                      <a:pt x="386" y="26"/>
                    </a:lnTo>
                    <a:lnTo>
                      <a:pt x="387" y="24"/>
                    </a:lnTo>
                    <a:lnTo>
                      <a:pt x="390" y="21"/>
                    </a:lnTo>
                    <a:lnTo>
                      <a:pt x="390" y="18"/>
                    </a:lnTo>
                    <a:lnTo>
                      <a:pt x="391" y="14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6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28" name="Freeform 180"/>
              <p:cNvSpPr/>
              <p:nvPr/>
            </p:nvSpPr>
            <p:spPr bwMode="auto">
              <a:xfrm>
                <a:off x="4755" y="37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2384 h 30"/>
                  <a:gd name="T10" fmla="*/ 3963 w 391"/>
                  <a:gd name="T11" fmla="*/ 3973 h 30"/>
                  <a:gd name="T12" fmla="*/ 2378 w 391"/>
                  <a:gd name="T13" fmla="*/ 4767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3508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2248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2248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3508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4767 h 30"/>
                  <a:gd name="T60" fmla="*/ 305920 w 391"/>
                  <a:gd name="T61" fmla="*/ 3973 h 30"/>
                  <a:gd name="T62" fmla="*/ 304335 w 391"/>
                  <a:gd name="T63" fmla="*/ 2384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8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8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7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6"/>
                    </a:lnTo>
                    <a:lnTo>
                      <a:pt x="386" y="5"/>
                    </a:lnTo>
                    <a:lnTo>
                      <a:pt x="384" y="3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29" name="Freeform 181"/>
              <p:cNvSpPr/>
              <p:nvPr/>
            </p:nvSpPr>
            <p:spPr bwMode="auto">
              <a:xfrm>
                <a:off x="4755" y="34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1589 h 30"/>
                  <a:gd name="T10" fmla="*/ 3963 w 391"/>
                  <a:gd name="T11" fmla="*/ 3973 h 30"/>
                  <a:gd name="T12" fmla="*/ 2378 w 391"/>
                  <a:gd name="T13" fmla="*/ 5562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4302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1453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1453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4302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5562 h 30"/>
                  <a:gd name="T60" fmla="*/ 305920 w 391"/>
                  <a:gd name="T61" fmla="*/ 3973 h 30"/>
                  <a:gd name="T62" fmla="*/ 304335 w 391"/>
                  <a:gd name="T63" fmla="*/ 1589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7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5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0" name="Freeform 182"/>
              <p:cNvSpPr/>
              <p:nvPr/>
            </p:nvSpPr>
            <p:spPr bwMode="auto">
              <a:xfrm>
                <a:off x="4755" y="3913"/>
                <a:ext cx="488" cy="37"/>
              </a:xfrm>
              <a:custGeom>
                <a:avLst/>
                <a:gdLst>
                  <a:gd name="T0" fmla="*/ 297995 w 391"/>
                  <a:gd name="T1" fmla="*/ 0 h 29"/>
                  <a:gd name="T2" fmla="*/ 11888 w 391"/>
                  <a:gd name="T3" fmla="*/ 0 h 29"/>
                  <a:gd name="T4" fmla="*/ 10303 w 391"/>
                  <a:gd name="T5" fmla="*/ 0 h 29"/>
                  <a:gd name="T6" fmla="*/ 7133 w 391"/>
                  <a:gd name="T7" fmla="*/ 822 h 29"/>
                  <a:gd name="T8" fmla="*/ 5548 w 391"/>
                  <a:gd name="T9" fmla="*/ 1644 h 29"/>
                  <a:gd name="T10" fmla="*/ 3963 w 391"/>
                  <a:gd name="T11" fmla="*/ 3288 h 29"/>
                  <a:gd name="T12" fmla="*/ 2378 w 391"/>
                  <a:gd name="T13" fmla="*/ 5754 h 29"/>
                  <a:gd name="T14" fmla="*/ 1585 w 391"/>
                  <a:gd name="T15" fmla="*/ 7398 h 29"/>
                  <a:gd name="T16" fmla="*/ 0 w 391"/>
                  <a:gd name="T17" fmla="*/ 9864 h 29"/>
                  <a:gd name="T18" fmla="*/ 0 w 391"/>
                  <a:gd name="T19" fmla="*/ 12329 h 29"/>
                  <a:gd name="T20" fmla="*/ 0 w 391"/>
                  <a:gd name="T21" fmla="*/ 14795 h 29"/>
                  <a:gd name="T22" fmla="*/ 1585 w 391"/>
                  <a:gd name="T23" fmla="*/ 16439 h 29"/>
                  <a:gd name="T24" fmla="*/ 2378 w 391"/>
                  <a:gd name="T25" fmla="*/ 19727 h 29"/>
                  <a:gd name="T26" fmla="*/ 3963 w 391"/>
                  <a:gd name="T27" fmla="*/ 21371 h 29"/>
                  <a:gd name="T28" fmla="*/ 5548 w 391"/>
                  <a:gd name="T29" fmla="*/ 22193 h 29"/>
                  <a:gd name="T30" fmla="*/ 7133 w 391"/>
                  <a:gd name="T31" fmla="*/ 23015 h 29"/>
                  <a:gd name="T32" fmla="*/ 10303 w 391"/>
                  <a:gd name="T33" fmla="*/ 23837 h 29"/>
                  <a:gd name="T34" fmla="*/ 11888 w 391"/>
                  <a:gd name="T35" fmla="*/ 23837 h 29"/>
                  <a:gd name="T36" fmla="*/ 297995 w 391"/>
                  <a:gd name="T37" fmla="*/ 23837 h 29"/>
                  <a:gd name="T38" fmla="*/ 299580 w 391"/>
                  <a:gd name="T39" fmla="*/ 23837 h 29"/>
                  <a:gd name="T40" fmla="*/ 302750 w 391"/>
                  <a:gd name="T41" fmla="*/ 23015 h 29"/>
                  <a:gd name="T42" fmla="*/ 304335 w 391"/>
                  <a:gd name="T43" fmla="*/ 22193 h 29"/>
                  <a:gd name="T44" fmla="*/ 305920 w 391"/>
                  <a:gd name="T45" fmla="*/ 21371 h 29"/>
                  <a:gd name="T46" fmla="*/ 306713 w 391"/>
                  <a:gd name="T47" fmla="*/ 19727 h 29"/>
                  <a:gd name="T48" fmla="*/ 309090 w 391"/>
                  <a:gd name="T49" fmla="*/ 16439 h 29"/>
                  <a:gd name="T50" fmla="*/ 309090 w 391"/>
                  <a:gd name="T51" fmla="*/ 14795 h 29"/>
                  <a:gd name="T52" fmla="*/ 309883 w 391"/>
                  <a:gd name="T53" fmla="*/ 12329 h 29"/>
                  <a:gd name="T54" fmla="*/ 309090 w 391"/>
                  <a:gd name="T55" fmla="*/ 9864 h 29"/>
                  <a:gd name="T56" fmla="*/ 309090 w 391"/>
                  <a:gd name="T57" fmla="*/ 7398 h 29"/>
                  <a:gd name="T58" fmla="*/ 306713 w 391"/>
                  <a:gd name="T59" fmla="*/ 5754 h 29"/>
                  <a:gd name="T60" fmla="*/ 305920 w 391"/>
                  <a:gd name="T61" fmla="*/ 3288 h 29"/>
                  <a:gd name="T62" fmla="*/ 304335 w 391"/>
                  <a:gd name="T63" fmla="*/ 1644 h 29"/>
                  <a:gd name="T64" fmla="*/ 302750 w 391"/>
                  <a:gd name="T65" fmla="*/ 822 h 29"/>
                  <a:gd name="T66" fmla="*/ 299580 w 391"/>
                  <a:gd name="T67" fmla="*/ 0 h 29"/>
                  <a:gd name="T68" fmla="*/ 297995 w 391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28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9" y="28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376" y="29"/>
                    </a:lnTo>
                    <a:lnTo>
                      <a:pt x="378" y="29"/>
                    </a:lnTo>
                    <a:lnTo>
                      <a:pt x="382" y="28"/>
                    </a:lnTo>
                    <a:lnTo>
                      <a:pt x="384" y="27"/>
                    </a:lnTo>
                    <a:lnTo>
                      <a:pt x="386" y="26"/>
                    </a:lnTo>
                    <a:lnTo>
                      <a:pt x="387" y="24"/>
                    </a:lnTo>
                    <a:lnTo>
                      <a:pt x="390" y="20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" name="Freeform 183"/>
              <p:cNvSpPr/>
              <p:nvPr/>
            </p:nvSpPr>
            <p:spPr bwMode="auto">
              <a:xfrm>
                <a:off x="4755" y="40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1589 h 30"/>
                  <a:gd name="T8" fmla="*/ 5548 w 391"/>
                  <a:gd name="T9" fmla="*/ 2384 h 30"/>
                  <a:gd name="T10" fmla="*/ 3963 w 391"/>
                  <a:gd name="T11" fmla="*/ 3178 h 30"/>
                  <a:gd name="T12" fmla="*/ 2378 w 391"/>
                  <a:gd name="T13" fmla="*/ 4767 h 30"/>
                  <a:gd name="T14" fmla="*/ 1585 w 391"/>
                  <a:gd name="T15" fmla="*/ 7946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3508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2248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2248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3508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946 h 30"/>
                  <a:gd name="T58" fmla="*/ 306713 w 391"/>
                  <a:gd name="T59" fmla="*/ 4767 h 30"/>
                  <a:gd name="T60" fmla="*/ 305920 w 391"/>
                  <a:gd name="T61" fmla="*/ 3178 h 30"/>
                  <a:gd name="T62" fmla="*/ 304335 w 391"/>
                  <a:gd name="T63" fmla="*/ 2384 h 30"/>
                  <a:gd name="T64" fmla="*/ 302750 w 391"/>
                  <a:gd name="T65" fmla="*/ 1589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8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8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7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10"/>
                    </a:lnTo>
                    <a:lnTo>
                      <a:pt x="387" y="6"/>
                    </a:lnTo>
                    <a:lnTo>
                      <a:pt x="386" y="4"/>
                    </a:lnTo>
                    <a:lnTo>
                      <a:pt x="384" y="3"/>
                    </a:lnTo>
                    <a:lnTo>
                      <a:pt x="382" y="2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2" name="Freeform 184"/>
              <p:cNvSpPr/>
              <p:nvPr/>
            </p:nvSpPr>
            <p:spPr bwMode="auto">
              <a:xfrm>
                <a:off x="4755" y="4213"/>
                <a:ext cx="488" cy="37"/>
              </a:xfrm>
              <a:custGeom>
                <a:avLst/>
                <a:gdLst>
                  <a:gd name="T0" fmla="*/ 297995 w 391"/>
                  <a:gd name="T1" fmla="*/ 0 h 29"/>
                  <a:gd name="T2" fmla="*/ 11888 w 391"/>
                  <a:gd name="T3" fmla="*/ 0 h 29"/>
                  <a:gd name="T4" fmla="*/ 10303 w 391"/>
                  <a:gd name="T5" fmla="*/ 0 h 29"/>
                  <a:gd name="T6" fmla="*/ 7133 w 391"/>
                  <a:gd name="T7" fmla="*/ 822 h 29"/>
                  <a:gd name="T8" fmla="*/ 5548 w 391"/>
                  <a:gd name="T9" fmla="*/ 1644 h 29"/>
                  <a:gd name="T10" fmla="*/ 3963 w 391"/>
                  <a:gd name="T11" fmla="*/ 3288 h 29"/>
                  <a:gd name="T12" fmla="*/ 2378 w 391"/>
                  <a:gd name="T13" fmla="*/ 5754 h 29"/>
                  <a:gd name="T14" fmla="*/ 1585 w 391"/>
                  <a:gd name="T15" fmla="*/ 7398 h 29"/>
                  <a:gd name="T16" fmla="*/ 0 w 391"/>
                  <a:gd name="T17" fmla="*/ 9042 h 29"/>
                  <a:gd name="T18" fmla="*/ 0 w 391"/>
                  <a:gd name="T19" fmla="*/ 12329 h 29"/>
                  <a:gd name="T20" fmla="*/ 0 w 391"/>
                  <a:gd name="T21" fmla="*/ 14795 h 29"/>
                  <a:gd name="T22" fmla="*/ 1585 w 391"/>
                  <a:gd name="T23" fmla="*/ 16439 h 29"/>
                  <a:gd name="T24" fmla="*/ 2378 w 391"/>
                  <a:gd name="T25" fmla="*/ 18905 h 29"/>
                  <a:gd name="T26" fmla="*/ 3963 w 391"/>
                  <a:gd name="T27" fmla="*/ 20549 h 29"/>
                  <a:gd name="T28" fmla="*/ 5548 w 391"/>
                  <a:gd name="T29" fmla="*/ 22193 h 29"/>
                  <a:gd name="T30" fmla="*/ 7133 w 391"/>
                  <a:gd name="T31" fmla="*/ 23015 h 29"/>
                  <a:gd name="T32" fmla="*/ 10303 w 391"/>
                  <a:gd name="T33" fmla="*/ 23837 h 29"/>
                  <a:gd name="T34" fmla="*/ 11888 w 391"/>
                  <a:gd name="T35" fmla="*/ 23837 h 29"/>
                  <a:gd name="T36" fmla="*/ 297995 w 391"/>
                  <a:gd name="T37" fmla="*/ 23837 h 29"/>
                  <a:gd name="T38" fmla="*/ 299580 w 391"/>
                  <a:gd name="T39" fmla="*/ 23837 h 29"/>
                  <a:gd name="T40" fmla="*/ 302750 w 391"/>
                  <a:gd name="T41" fmla="*/ 23015 h 29"/>
                  <a:gd name="T42" fmla="*/ 304335 w 391"/>
                  <a:gd name="T43" fmla="*/ 22193 h 29"/>
                  <a:gd name="T44" fmla="*/ 305920 w 391"/>
                  <a:gd name="T45" fmla="*/ 20549 h 29"/>
                  <a:gd name="T46" fmla="*/ 306713 w 391"/>
                  <a:gd name="T47" fmla="*/ 18905 h 29"/>
                  <a:gd name="T48" fmla="*/ 309090 w 391"/>
                  <a:gd name="T49" fmla="*/ 16439 h 29"/>
                  <a:gd name="T50" fmla="*/ 309090 w 391"/>
                  <a:gd name="T51" fmla="*/ 14795 h 29"/>
                  <a:gd name="T52" fmla="*/ 309883 w 391"/>
                  <a:gd name="T53" fmla="*/ 12329 h 29"/>
                  <a:gd name="T54" fmla="*/ 309090 w 391"/>
                  <a:gd name="T55" fmla="*/ 9042 h 29"/>
                  <a:gd name="T56" fmla="*/ 309090 w 391"/>
                  <a:gd name="T57" fmla="*/ 7398 h 29"/>
                  <a:gd name="T58" fmla="*/ 306713 w 391"/>
                  <a:gd name="T59" fmla="*/ 5754 h 29"/>
                  <a:gd name="T60" fmla="*/ 305920 w 391"/>
                  <a:gd name="T61" fmla="*/ 3288 h 29"/>
                  <a:gd name="T62" fmla="*/ 304335 w 391"/>
                  <a:gd name="T63" fmla="*/ 1644 h 29"/>
                  <a:gd name="T64" fmla="*/ 302750 w 391"/>
                  <a:gd name="T65" fmla="*/ 822 h 29"/>
                  <a:gd name="T66" fmla="*/ 299580 w 391"/>
                  <a:gd name="T67" fmla="*/ 0 h 29"/>
                  <a:gd name="T68" fmla="*/ 297995 w 391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28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8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376" y="29"/>
                    </a:lnTo>
                    <a:lnTo>
                      <a:pt x="378" y="29"/>
                    </a:lnTo>
                    <a:lnTo>
                      <a:pt x="382" y="28"/>
                    </a:lnTo>
                    <a:lnTo>
                      <a:pt x="384" y="27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0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1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3" name="Freeform 185"/>
              <p:cNvSpPr/>
              <p:nvPr/>
            </p:nvSpPr>
            <p:spPr bwMode="auto">
              <a:xfrm>
                <a:off x="5430" y="361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1589 h 30"/>
                  <a:gd name="T10" fmla="*/ 2390 w 389"/>
                  <a:gd name="T11" fmla="*/ 3178 h 30"/>
                  <a:gd name="T12" fmla="*/ 1593 w 389"/>
                  <a:gd name="T13" fmla="*/ 4767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124 h 30"/>
                  <a:gd name="T20" fmla="*/ 0 w 389"/>
                  <a:gd name="T21" fmla="*/ 14302 h 30"/>
                  <a:gd name="T22" fmla="*/ 797 w 389"/>
                  <a:gd name="T23" fmla="*/ 16686 h 30"/>
                  <a:gd name="T24" fmla="*/ 1593 w 389"/>
                  <a:gd name="T25" fmla="*/ 19070 h 30"/>
                  <a:gd name="T26" fmla="*/ 2390 w 389"/>
                  <a:gd name="T27" fmla="*/ 20659 h 30"/>
                  <a:gd name="T28" fmla="*/ 4780 w 389"/>
                  <a:gd name="T29" fmla="*/ 21453 h 30"/>
                  <a:gd name="T30" fmla="*/ 7170 w 389"/>
                  <a:gd name="T31" fmla="*/ 23042 h 30"/>
                  <a:gd name="T32" fmla="*/ 8763 w 389"/>
                  <a:gd name="T33" fmla="*/ 23042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042 h 30"/>
                  <a:gd name="T40" fmla="*/ 302713 w 389"/>
                  <a:gd name="T41" fmla="*/ 23042 h 30"/>
                  <a:gd name="T42" fmla="*/ 304307 w 389"/>
                  <a:gd name="T43" fmla="*/ 21453 h 30"/>
                  <a:gd name="T44" fmla="*/ 305900 w 389"/>
                  <a:gd name="T45" fmla="*/ 20659 h 30"/>
                  <a:gd name="T46" fmla="*/ 308290 w 389"/>
                  <a:gd name="T47" fmla="*/ 19070 h 30"/>
                  <a:gd name="T48" fmla="*/ 309086 w 389"/>
                  <a:gd name="T49" fmla="*/ 16686 h 30"/>
                  <a:gd name="T50" fmla="*/ 309883 w 389"/>
                  <a:gd name="T51" fmla="*/ 14302 h 30"/>
                  <a:gd name="T52" fmla="*/ 309883 w 389"/>
                  <a:gd name="T53" fmla="*/ 11124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4767 h 30"/>
                  <a:gd name="T60" fmla="*/ 305900 w 389"/>
                  <a:gd name="T61" fmla="*/ 3178 h 30"/>
                  <a:gd name="T62" fmla="*/ 304307 w 389"/>
                  <a:gd name="T63" fmla="*/ 1589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4"/>
                    </a:lnTo>
                    <a:lnTo>
                      <a:pt x="3" y="26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29"/>
                    </a:lnTo>
                    <a:lnTo>
                      <a:pt x="380" y="29"/>
                    </a:lnTo>
                    <a:lnTo>
                      <a:pt x="382" y="27"/>
                    </a:lnTo>
                    <a:lnTo>
                      <a:pt x="384" y="26"/>
                    </a:lnTo>
                    <a:lnTo>
                      <a:pt x="387" y="24"/>
                    </a:lnTo>
                    <a:lnTo>
                      <a:pt x="388" y="21"/>
                    </a:lnTo>
                    <a:lnTo>
                      <a:pt x="389" y="18"/>
                    </a:lnTo>
                    <a:lnTo>
                      <a:pt x="389" y="14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6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4" name="Freeform 186"/>
              <p:cNvSpPr/>
              <p:nvPr/>
            </p:nvSpPr>
            <p:spPr bwMode="auto">
              <a:xfrm>
                <a:off x="5430" y="37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2384 h 30"/>
                  <a:gd name="T10" fmla="*/ 2390 w 389"/>
                  <a:gd name="T11" fmla="*/ 3973 h 30"/>
                  <a:gd name="T12" fmla="*/ 1593 w 389"/>
                  <a:gd name="T13" fmla="*/ 4767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3508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2248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2248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3508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4767 h 30"/>
                  <a:gd name="T60" fmla="*/ 305900 w 389"/>
                  <a:gd name="T61" fmla="*/ 3973 h 30"/>
                  <a:gd name="T62" fmla="*/ 304307 w 389"/>
                  <a:gd name="T63" fmla="*/ 2384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8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7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6"/>
                    </a:lnTo>
                    <a:lnTo>
                      <a:pt x="384" y="5"/>
                    </a:lnTo>
                    <a:lnTo>
                      <a:pt x="382" y="3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5" name="Freeform 187"/>
              <p:cNvSpPr/>
              <p:nvPr/>
            </p:nvSpPr>
            <p:spPr bwMode="auto">
              <a:xfrm>
                <a:off x="5430" y="34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1589 h 30"/>
                  <a:gd name="T10" fmla="*/ 2390 w 389"/>
                  <a:gd name="T11" fmla="*/ 3973 h 30"/>
                  <a:gd name="T12" fmla="*/ 1593 w 389"/>
                  <a:gd name="T13" fmla="*/ 5562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4302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1453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1453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4302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5562 h 30"/>
                  <a:gd name="T60" fmla="*/ 305900 w 389"/>
                  <a:gd name="T61" fmla="*/ 3973 h 30"/>
                  <a:gd name="T62" fmla="*/ 304307 w 389"/>
                  <a:gd name="T63" fmla="*/ 1589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7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5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6" name="Freeform 188"/>
              <p:cNvSpPr/>
              <p:nvPr/>
            </p:nvSpPr>
            <p:spPr bwMode="auto">
              <a:xfrm>
                <a:off x="5430" y="3913"/>
                <a:ext cx="490" cy="37"/>
              </a:xfrm>
              <a:custGeom>
                <a:avLst/>
                <a:gdLst>
                  <a:gd name="T0" fmla="*/ 297934 w 389"/>
                  <a:gd name="T1" fmla="*/ 0 h 29"/>
                  <a:gd name="T2" fmla="*/ 11949 w 389"/>
                  <a:gd name="T3" fmla="*/ 0 h 29"/>
                  <a:gd name="T4" fmla="*/ 8763 w 389"/>
                  <a:gd name="T5" fmla="*/ 0 h 29"/>
                  <a:gd name="T6" fmla="*/ 7170 w 389"/>
                  <a:gd name="T7" fmla="*/ 822 h 29"/>
                  <a:gd name="T8" fmla="*/ 4780 w 389"/>
                  <a:gd name="T9" fmla="*/ 1644 h 29"/>
                  <a:gd name="T10" fmla="*/ 2390 w 389"/>
                  <a:gd name="T11" fmla="*/ 3288 h 29"/>
                  <a:gd name="T12" fmla="*/ 1593 w 389"/>
                  <a:gd name="T13" fmla="*/ 5754 h 29"/>
                  <a:gd name="T14" fmla="*/ 797 w 389"/>
                  <a:gd name="T15" fmla="*/ 7398 h 29"/>
                  <a:gd name="T16" fmla="*/ 0 w 389"/>
                  <a:gd name="T17" fmla="*/ 9864 h 29"/>
                  <a:gd name="T18" fmla="*/ 0 w 389"/>
                  <a:gd name="T19" fmla="*/ 12329 h 29"/>
                  <a:gd name="T20" fmla="*/ 0 w 389"/>
                  <a:gd name="T21" fmla="*/ 14795 h 29"/>
                  <a:gd name="T22" fmla="*/ 797 w 389"/>
                  <a:gd name="T23" fmla="*/ 16439 h 29"/>
                  <a:gd name="T24" fmla="*/ 1593 w 389"/>
                  <a:gd name="T25" fmla="*/ 19727 h 29"/>
                  <a:gd name="T26" fmla="*/ 2390 w 389"/>
                  <a:gd name="T27" fmla="*/ 21371 h 29"/>
                  <a:gd name="T28" fmla="*/ 4780 w 389"/>
                  <a:gd name="T29" fmla="*/ 22193 h 29"/>
                  <a:gd name="T30" fmla="*/ 7170 w 389"/>
                  <a:gd name="T31" fmla="*/ 23015 h 29"/>
                  <a:gd name="T32" fmla="*/ 8763 w 389"/>
                  <a:gd name="T33" fmla="*/ 23837 h 29"/>
                  <a:gd name="T34" fmla="*/ 11949 w 389"/>
                  <a:gd name="T35" fmla="*/ 23837 h 29"/>
                  <a:gd name="T36" fmla="*/ 297934 w 389"/>
                  <a:gd name="T37" fmla="*/ 23837 h 29"/>
                  <a:gd name="T38" fmla="*/ 301120 w 389"/>
                  <a:gd name="T39" fmla="*/ 23837 h 29"/>
                  <a:gd name="T40" fmla="*/ 302713 w 389"/>
                  <a:gd name="T41" fmla="*/ 23015 h 29"/>
                  <a:gd name="T42" fmla="*/ 304307 w 389"/>
                  <a:gd name="T43" fmla="*/ 22193 h 29"/>
                  <a:gd name="T44" fmla="*/ 305900 w 389"/>
                  <a:gd name="T45" fmla="*/ 21371 h 29"/>
                  <a:gd name="T46" fmla="*/ 308290 w 389"/>
                  <a:gd name="T47" fmla="*/ 19727 h 29"/>
                  <a:gd name="T48" fmla="*/ 309086 w 389"/>
                  <a:gd name="T49" fmla="*/ 16439 h 29"/>
                  <a:gd name="T50" fmla="*/ 309883 w 389"/>
                  <a:gd name="T51" fmla="*/ 14795 h 29"/>
                  <a:gd name="T52" fmla="*/ 309883 w 389"/>
                  <a:gd name="T53" fmla="*/ 12329 h 29"/>
                  <a:gd name="T54" fmla="*/ 309883 w 389"/>
                  <a:gd name="T55" fmla="*/ 9864 h 29"/>
                  <a:gd name="T56" fmla="*/ 309086 w 389"/>
                  <a:gd name="T57" fmla="*/ 7398 h 29"/>
                  <a:gd name="T58" fmla="*/ 308290 w 389"/>
                  <a:gd name="T59" fmla="*/ 5754 h 29"/>
                  <a:gd name="T60" fmla="*/ 305900 w 389"/>
                  <a:gd name="T61" fmla="*/ 3288 h 29"/>
                  <a:gd name="T62" fmla="*/ 304307 w 389"/>
                  <a:gd name="T63" fmla="*/ 1644 h 29"/>
                  <a:gd name="T64" fmla="*/ 302713 w 389"/>
                  <a:gd name="T65" fmla="*/ 822 h 29"/>
                  <a:gd name="T66" fmla="*/ 301120 w 389"/>
                  <a:gd name="T67" fmla="*/ 0 h 29"/>
                  <a:gd name="T68" fmla="*/ 297934 w 389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28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4"/>
                    </a:lnTo>
                    <a:lnTo>
                      <a:pt x="3" y="26"/>
                    </a:lnTo>
                    <a:lnTo>
                      <a:pt x="6" y="27"/>
                    </a:lnTo>
                    <a:lnTo>
                      <a:pt x="9" y="28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374" y="29"/>
                    </a:lnTo>
                    <a:lnTo>
                      <a:pt x="378" y="29"/>
                    </a:lnTo>
                    <a:lnTo>
                      <a:pt x="380" y="28"/>
                    </a:lnTo>
                    <a:lnTo>
                      <a:pt x="382" y="27"/>
                    </a:lnTo>
                    <a:lnTo>
                      <a:pt x="384" y="26"/>
                    </a:lnTo>
                    <a:lnTo>
                      <a:pt x="387" y="24"/>
                    </a:lnTo>
                    <a:lnTo>
                      <a:pt x="388" y="20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7" name="Freeform 189"/>
              <p:cNvSpPr/>
              <p:nvPr/>
            </p:nvSpPr>
            <p:spPr bwMode="auto">
              <a:xfrm>
                <a:off x="5430" y="40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1589 h 30"/>
                  <a:gd name="T8" fmla="*/ 4780 w 389"/>
                  <a:gd name="T9" fmla="*/ 2384 h 30"/>
                  <a:gd name="T10" fmla="*/ 2390 w 389"/>
                  <a:gd name="T11" fmla="*/ 3178 h 30"/>
                  <a:gd name="T12" fmla="*/ 1593 w 389"/>
                  <a:gd name="T13" fmla="*/ 4767 h 30"/>
                  <a:gd name="T14" fmla="*/ 797 w 389"/>
                  <a:gd name="T15" fmla="*/ 7946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3508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2248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2248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3508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946 h 30"/>
                  <a:gd name="T58" fmla="*/ 308290 w 389"/>
                  <a:gd name="T59" fmla="*/ 4767 h 30"/>
                  <a:gd name="T60" fmla="*/ 305900 w 389"/>
                  <a:gd name="T61" fmla="*/ 3178 h 30"/>
                  <a:gd name="T62" fmla="*/ 304307 w 389"/>
                  <a:gd name="T63" fmla="*/ 2384 h 30"/>
                  <a:gd name="T64" fmla="*/ 302713 w 389"/>
                  <a:gd name="T65" fmla="*/ 1589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8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7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10"/>
                    </a:lnTo>
                    <a:lnTo>
                      <a:pt x="387" y="6"/>
                    </a:lnTo>
                    <a:lnTo>
                      <a:pt x="384" y="4"/>
                    </a:lnTo>
                    <a:lnTo>
                      <a:pt x="382" y="3"/>
                    </a:lnTo>
                    <a:lnTo>
                      <a:pt x="380" y="2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38" name="Freeform 190"/>
              <p:cNvSpPr/>
              <p:nvPr/>
            </p:nvSpPr>
            <p:spPr bwMode="auto">
              <a:xfrm>
                <a:off x="5430" y="4213"/>
                <a:ext cx="490" cy="37"/>
              </a:xfrm>
              <a:custGeom>
                <a:avLst/>
                <a:gdLst>
                  <a:gd name="T0" fmla="*/ 297934 w 389"/>
                  <a:gd name="T1" fmla="*/ 0 h 29"/>
                  <a:gd name="T2" fmla="*/ 11949 w 389"/>
                  <a:gd name="T3" fmla="*/ 0 h 29"/>
                  <a:gd name="T4" fmla="*/ 8763 w 389"/>
                  <a:gd name="T5" fmla="*/ 0 h 29"/>
                  <a:gd name="T6" fmla="*/ 7170 w 389"/>
                  <a:gd name="T7" fmla="*/ 822 h 29"/>
                  <a:gd name="T8" fmla="*/ 4780 w 389"/>
                  <a:gd name="T9" fmla="*/ 1644 h 29"/>
                  <a:gd name="T10" fmla="*/ 2390 w 389"/>
                  <a:gd name="T11" fmla="*/ 3288 h 29"/>
                  <a:gd name="T12" fmla="*/ 1593 w 389"/>
                  <a:gd name="T13" fmla="*/ 5754 h 29"/>
                  <a:gd name="T14" fmla="*/ 797 w 389"/>
                  <a:gd name="T15" fmla="*/ 7398 h 29"/>
                  <a:gd name="T16" fmla="*/ 0 w 389"/>
                  <a:gd name="T17" fmla="*/ 9042 h 29"/>
                  <a:gd name="T18" fmla="*/ 0 w 389"/>
                  <a:gd name="T19" fmla="*/ 12329 h 29"/>
                  <a:gd name="T20" fmla="*/ 0 w 389"/>
                  <a:gd name="T21" fmla="*/ 14795 h 29"/>
                  <a:gd name="T22" fmla="*/ 797 w 389"/>
                  <a:gd name="T23" fmla="*/ 16439 h 29"/>
                  <a:gd name="T24" fmla="*/ 1593 w 389"/>
                  <a:gd name="T25" fmla="*/ 18905 h 29"/>
                  <a:gd name="T26" fmla="*/ 2390 w 389"/>
                  <a:gd name="T27" fmla="*/ 20549 h 29"/>
                  <a:gd name="T28" fmla="*/ 4780 w 389"/>
                  <a:gd name="T29" fmla="*/ 22193 h 29"/>
                  <a:gd name="T30" fmla="*/ 7170 w 389"/>
                  <a:gd name="T31" fmla="*/ 23015 h 29"/>
                  <a:gd name="T32" fmla="*/ 8763 w 389"/>
                  <a:gd name="T33" fmla="*/ 23837 h 29"/>
                  <a:gd name="T34" fmla="*/ 11949 w 389"/>
                  <a:gd name="T35" fmla="*/ 23837 h 29"/>
                  <a:gd name="T36" fmla="*/ 297934 w 389"/>
                  <a:gd name="T37" fmla="*/ 23837 h 29"/>
                  <a:gd name="T38" fmla="*/ 301120 w 389"/>
                  <a:gd name="T39" fmla="*/ 23837 h 29"/>
                  <a:gd name="T40" fmla="*/ 302713 w 389"/>
                  <a:gd name="T41" fmla="*/ 23015 h 29"/>
                  <a:gd name="T42" fmla="*/ 304307 w 389"/>
                  <a:gd name="T43" fmla="*/ 22193 h 29"/>
                  <a:gd name="T44" fmla="*/ 305900 w 389"/>
                  <a:gd name="T45" fmla="*/ 20549 h 29"/>
                  <a:gd name="T46" fmla="*/ 308290 w 389"/>
                  <a:gd name="T47" fmla="*/ 18905 h 29"/>
                  <a:gd name="T48" fmla="*/ 309086 w 389"/>
                  <a:gd name="T49" fmla="*/ 16439 h 29"/>
                  <a:gd name="T50" fmla="*/ 309883 w 389"/>
                  <a:gd name="T51" fmla="*/ 14795 h 29"/>
                  <a:gd name="T52" fmla="*/ 309883 w 389"/>
                  <a:gd name="T53" fmla="*/ 12329 h 29"/>
                  <a:gd name="T54" fmla="*/ 309883 w 389"/>
                  <a:gd name="T55" fmla="*/ 9042 h 29"/>
                  <a:gd name="T56" fmla="*/ 309086 w 389"/>
                  <a:gd name="T57" fmla="*/ 7398 h 29"/>
                  <a:gd name="T58" fmla="*/ 308290 w 389"/>
                  <a:gd name="T59" fmla="*/ 5754 h 29"/>
                  <a:gd name="T60" fmla="*/ 305900 w 389"/>
                  <a:gd name="T61" fmla="*/ 3288 h 29"/>
                  <a:gd name="T62" fmla="*/ 304307 w 389"/>
                  <a:gd name="T63" fmla="*/ 1644 h 29"/>
                  <a:gd name="T64" fmla="*/ 302713 w 389"/>
                  <a:gd name="T65" fmla="*/ 822 h 29"/>
                  <a:gd name="T66" fmla="*/ 301120 w 389"/>
                  <a:gd name="T67" fmla="*/ 0 h 29"/>
                  <a:gd name="T68" fmla="*/ 297934 w 389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28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9" y="28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374" y="29"/>
                    </a:lnTo>
                    <a:lnTo>
                      <a:pt x="378" y="29"/>
                    </a:lnTo>
                    <a:lnTo>
                      <a:pt x="380" y="28"/>
                    </a:lnTo>
                    <a:lnTo>
                      <a:pt x="382" y="27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0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1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584200" y="3983038"/>
            <a:ext cx="1201738" cy="1203325"/>
            <a:chOff x="919" y="5250"/>
            <a:chExt cx="1894" cy="1894"/>
          </a:xfrm>
        </p:grpSpPr>
        <p:sp>
          <p:nvSpPr>
            <p:cNvPr id="8" name="椭圆 7"/>
            <p:cNvSpPr/>
            <p:nvPr/>
          </p:nvSpPr>
          <p:spPr>
            <a:xfrm>
              <a:off x="919" y="5250"/>
              <a:ext cx="1894" cy="1894"/>
            </a:xfrm>
            <a:prstGeom prst="ellipse">
              <a:avLst/>
            </a:prstGeom>
            <a:solidFill>
              <a:srgbClr val="0F777B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376" y="5824"/>
              <a:ext cx="982" cy="731"/>
              <a:chOff x="2428" y="5190"/>
              <a:chExt cx="1577" cy="1174"/>
            </a:xfrm>
            <a:solidFill>
              <a:schemeClr val="bg1"/>
            </a:solidFill>
          </p:grpSpPr>
          <p:sp>
            <p:nvSpPr>
              <p:cNvPr id="10" name="Freeform 241"/>
              <p:cNvSpPr/>
              <p:nvPr/>
            </p:nvSpPr>
            <p:spPr bwMode="auto">
              <a:xfrm>
                <a:off x="2428" y="5802"/>
                <a:ext cx="1577" cy="562"/>
              </a:xfrm>
              <a:custGeom>
                <a:avLst/>
                <a:gdLst>
                  <a:gd name="T0" fmla="*/ 986859 w 1260"/>
                  <a:gd name="T1" fmla="*/ 1586 h 451"/>
                  <a:gd name="T2" fmla="*/ 982091 w 1260"/>
                  <a:gd name="T3" fmla="*/ 3171 h 451"/>
                  <a:gd name="T4" fmla="*/ 978913 w 1260"/>
                  <a:gd name="T5" fmla="*/ 5550 h 451"/>
                  <a:gd name="T6" fmla="*/ 977324 w 1260"/>
                  <a:gd name="T7" fmla="*/ 10307 h 451"/>
                  <a:gd name="T8" fmla="*/ 977324 w 1260"/>
                  <a:gd name="T9" fmla="*/ 321881 h 451"/>
                  <a:gd name="T10" fmla="*/ 975735 w 1260"/>
                  <a:gd name="T11" fmla="*/ 325845 h 451"/>
                  <a:gd name="T12" fmla="*/ 974146 w 1260"/>
                  <a:gd name="T13" fmla="*/ 330601 h 451"/>
                  <a:gd name="T14" fmla="*/ 969378 w 1260"/>
                  <a:gd name="T15" fmla="*/ 332187 h 451"/>
                  <a:gd name="T16" fmla="*/ 964611 w 1260"/>
                  <a:gd name="T17" fmla="*/ 332980 h 451"/>
                  <a:gd name="T18" fmla="*/ 33372 w 1260"/>
                  <a:gd name="T19" fmla="*/ 332980 h 451"/>
                  <a:gd name="T20" fmla="*/ 29399 w 1260"/>
                  <a:gd name="T21" fmla="*/ 331394 h 451"/>
                  <a:gd name="T22" fmla="*/ 25426 w 1260"/>
                  <a:gd name="T23" fmla="*/ 329016 h 451"/>
                  <a:gd name="T24" fmla="*/ 23837 w 1260"/>
                  <a:gd name="T25" fmla="*/ 324259 h 451"/>
                  <a:gd name="T26" fmla="*/ 23837 w 1260"/>
                  <a:gd name="T27" fmla="*/ 12685 h 451"/>
                  <a:gd name="T28" fmla="*/ 23043 w 1260"/>
                  <a:gd name="T29" fmla="*/ 7135 h 451"/>
                  <a:gd name="T30" fmla="*/ 19864 w 1260"/>
                  <a:gd name="T31" fmla="*/ 3964 h 451"/>
                  <a:gd name="T32" fmla="*/ 16686 w 1260"/>
                  <a:gd name="T33" fmla="*/ 1586 h 451"/>
                  <a:gd name="T34" fmla="*/ 11919 w 1260"/>
                  <a:gd name="T35" fmla="*/ 0 h 451"/>
                  <a:gd name="T36" fmla="*/ 7151 w 1260"/>
                  <a:gd name="T37" fmla="*/ 1586 h 451"/>
                  <a:gd name="T38" fmla="*/ 3973 w 1260"/>
                  <a:gd name="T39" fmla="*/ 3964 h 451"/>
                  <a:gd name="T40" fmla="*/ 795 w 1260"/>
                  <a:gd name="T41" fmla="*/ 7135 h 451"/>
                  <a:gd name="T42" fmla="*/ 0 w 1260"/>
                  <a:gd name="T43" fmla="*/ 12685 h 451"/>
                  <a:gd name="T44" fmla="*/ 795 w 1260"/>
                  <a:gd name="T45" fmla="*/ 329016 h 451"/>
                  <a:gd name="T46" fmla="*/ 6357 w 1260"/>
                  <a:gd name="T47" fmla="*/ 341701 h 451"/>
                  <a:gd name="T48" fmla="*/ 15891 w 1260"/>
                  <a:gd name="T49" fmla="*/ 351215 h 451"/>
                  <a:gd name="T50" fmla="*/ 27810 w 1260"/>
                  <a:gd name="T51" fmla="*/ 356764 h 451"/>
                  <a:gd name="T52" fmla="*/ 964611 w 1260"/>
                  <a:gd name="T53" fmla="*/ 357557 h 451"/>
                  <a:gd name="T54" fmla="*/ 978913 w 1260"/>
                  <a:gd name="T55" fmla="*/ 355179 h 451"/>
                  <a:gd name="T56" fmla="*/ 990037 w 1260"/>
                  <a:gd name="T57" fmla="*/ 346458 h 451"/>
                  <a:gd name="T58" fmla="*/ 997983 w 1260"/>
                  <a:gd name="T59" fmla="*/ 336151 h 451"/>
                  <a:gd name="T60" fmla="*/ 1001161 w 1260"/>
                  <a:gd name="T61" fmla="*/ 321881 h 451"/>
                  <a:gd name="T62" fmla="*/ 1001161 w 1260"/>
                  <a:gd name="T63" fmla="*/ 10307 h 451"/>
                  <a:gd name="T64" fmla="*/ 998777 w 1260"/>
                  <a:gd name="T65" fmla="*/ 5550 h 451"/>
                  <a:gd name="T66" fmla="*/ 995599 w 1260"/>
                  <a:gd name="T67" fmla="*/ 3171 h 451"/>
                  <a:gd name="T68" fmla="*/ 990832 w 1260"/>
                  <a:gd name="T69" fmla="*/ 1586 h 4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60" h="451">
                    <a:moveTo>
                      <a:pt x="1245" y="0"/>
                    </a:moveTo>
                    <a:lnTo>
                      <a:pt x="1242" y="2"/>
                    </a:lnTo>
                    <a:lnTo>
                      <a:pt x="1239" y="2"/>
                    </a:lnTo>
                    <a:lnTo>
                      <a:pt x="1236" y="4"/>
                    </a:lnTo>
                    <a:lnTo>
                      <a:pt x="1234" y="5"/>
                    </a:lnTo>
                    <a:lnTo>
                      <a:pt x="1232" y="7"/>
                    </a:lnTo>
                    <a:lnTo>
                      <a:pt x="1231" y="9"/>
                    </a:lnTo>
                    <a:lnTo>
                      <a:pt x="1230" y="13"/>
                    </a:lnTo>
                    <a:lnTo>
                      <a:pt x="1230" y="16"/>
                    </a:lnTo>
                    <a:lnTo>
                      <a:pt x="1230" y="406"/>
                    </a:lnTo>
                    <a:lnTo>
                      <a:pt x="1229" y="409"/>
                    </a:lnTo>
                    <a:lnTo>
                      <a:pt x="1228" y="411"/>
                    </a:lnTo>
                    <a:lnTo>
                      <a:pt x="1227" y="415"/>
                    </a:lnTo>
                    <a:lnTo>
                      <a:pt x="1226" y="417"/>
                    </a:lnTo>
                    <a:lnTo>
                      <a:pt x="1223" y="418"/>
                    </a:lnTo>
                    <a:lnTo>
                      <a:pt x="1220" y="419"/>
                    </a:lnTo>
                    <a:lnTo>
                      <a:pt x="1218" y="420"/>
                    </a:lnTo>
                    <a:lnTo>
                      <a:pt x="1214" y="420"/>
                    </a:lnTo>
                    <a:lnTo>
                      <a:pt x="45" y="420"/>
                    </a:lnTo>
                    <a:lnTo>
                      <a:pt x="42" y="420"/>
                    </a:lnTo>
                    <a:lnTo>
                      <a:pt x="39" y="419"/>
                    </a:lnTo>
                    <a:lnTo>
                      <a:pt x="37" y="418"/>
                    </a:lnTo>
                    <a:lnTo>
                      <a:pt x="34" y="416"/>
                    </a:lnTo>
                    <a:lnTo>
                      <a:pt x="32" y="415"/>
                    </a:lnTo>
                    <a:lnTo>
                      <a:pt x="31" y="411"/>
                    </a:lnTo>
                    <a:lnTo>
                      <a:pt x="30" y="409"/>
                    </a:lnTo>
                    <a:lnTo>
                      <a:pt x="30" y="406"/>
                    </a:lnTo>
                    <a:lnTo>
                      <a:pt x="30" y="16"/>
                    </a:lnTo>
                    <a:lnTo>
                      <a:pt x="30" y="13"/>
                    </a:lnTo>
                    <a:lnTo>
                      <a:pt x="29" y="9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406"/>
                    </a:lnTo>
                    <a:lnTo>
                      <a:pt x="1" y="415"/>
                    </a:lnTo>
                    <a:lnTo>
                      <a:pt x="4" y="424"/>
                    </a:lnTo>
                    <a:lnTo>
                      <a:pt x="8" y="431"/>
                    </a:lnTo>
                    <a:lnTo>
                      <a:pt x="13" y="437"/>
                    </a:lnTo>
                    <a:lnTo>
                      <a:pt x="20" y="443"/>
                    </a:lnTo>
                    <a:lnTo>
                      <a:pt x="27" y="448"/>
                    </a:lnTo>
                    <a:lnTo>
                      <a:pt x="35" y="450"/>
                    </a:lnTo>
                    <a:lnTo>
                      <a:pt x="45" y="451"/>
                    </a:lnTo>
                    <a:lnTo>
                      <a:pt x="1214" y="451"/>
                    </a:lnTo>
                    <a:lnTo>
                      <a:pt x="1223" y="450"/>
                    </a:lnTo>
                    <a:lnTo>
                      <a:pt x="1232" y="448"/>
                    </a:lnTo>
                    <a:lnTo>
                      <a:pt x="1239" y="443"/>
                    </a:lnTo>
                    <a:lnTo>
                      <a:pt x="1246" y="437"/>
                    </a:lnTo>
                    <a:lnTo>
                      <a:pt x="1252" y="431"/>
                    </a:lnTo>
                    <a:lnTo>
                      <a:pt x="1256" y="424"/>
                    </a:lnTo>
                    <a:lnTo>
                      <a:pt x="1259" y="415"/>
                    </a:lnTo>
                    <a:lnTo>
                      <a:pt x="1260" y="406"/>
                    </a:lnTo>
                    <a:lnTo>
                      <a:pt x="1260" y="16"/>
                    </a:lnTo>
                    <a:lnTo>
                      <a:pt x="1260" y="13"/>
                    </a:lnTo>
                    <a:lnTo>
                      <a:pt x="1259" y="9"/>
                    </a:lnTo>
                    <a:lnTo>
                      <a:pt x="1257" y="7"/>
                    </a:lnTo>
                    <a:lnTo>
                      <a:pt x="1255" y="5"/>
                    </a:lnTo>
                    <a:lnTo>
                      <a:pt x="1253" y="4"/>
                    </a:lnTo>
                    <a:lnTo>
                      <a:pt x="1251" y="2"/>
                    </a:lnTo>
                    <a:lnTo>
                      <a:pt x="1247" y="2"/>
                    </a:lnTo>
                    <a:lnTo>
                      <a:pt x="12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11" name="Freeform 242"/>
              <p:cNvSpPr>
                <a:spLocks noEditPoints="1"/>
              </p:cNvSpPr>
              <p:nvPr/>
            </p:nvSpPr>
            <p:spPr bwMode="auto">
              <a:xfrm>
                <a:off x="2428" y="5453"/>
                <a:ext cx="1577" cy="487"/>
              </a:xfrm>
              <a:custGeom>
                <a:avLst/>
                <a:gdLst>
                  <a:gd name="T0" fmla="*/ 35756 w 1260"/>
                  <a:gd name="T1" fmla="*/ 0 h 389"/>
                  <a:gd name="T2" fmla="*/ 21453 w 1260"/>
                  <a:gd name="T3" fmla="*/ 2390 h 389"/>
                  <a:gd name="T4" fmla="*/ 10329 w 1260"/>
                  <a:gd name="T5" fmla="*/ 10356 h 389"/>
                  <a:gd name="T6" fmla="*/ 3178 w 1260"/>
                  <a:gd name="T7" fmla="*/ 21509 h 389"/>
                  <a:gd name="T8" fmla="*/ 0 w 1260"/>
                  <a:gd name="T9" fmla="*/ 35051 h 389"/>
                  <a:gd name="T10" fmla="*/ 0 w 1260"/>
                  <a:gd name="T11" fmla="*/ 181628 h 389"/>
                  <a:gd name="T12" fmla="*/ 1589 w 1260"/>
                  <a:gd name="T13" fmla="*/ 185611 h 389"/>
                  <a:gd name="T14" fmla="*/ 5562 w 1260"/>
                  <a:gd name="T15" fmla="*/ 188798 h 389"/>
                  <a:gd name="T16" fmla="*/ 9535 w 1260"/>
                  <a:gd name="T17" fmla="*/ 190391 h 389"/>
                  <a:gd name="T18" fmla="*/ 333720 w 1260"/>
                  <a:gd name="T19" fmla="*/ 191187 h 389"/>
                  <a:gd name="T20" fmla="*/ 334515 w 1260"/>
                  <a:gd name="T21" fmla="*/ 282001 h 389"/>
                  <a:gd name="T22" fmla="*/ 340077 w 1260"/>
                  <a:gd name="T23" fmla="*/ 294747 h 389"/>
                  <a:gd name="T24" fmla="*/ 348817 w 1260"/>
                  <a:gd name="T25" fmla="*/ 304307 h 389"/>
                  <a:gd name="T26" fmla="*/ 361530 w 1260"/>
                  <a:gd name="T27" fmla="*/ 309883 h 389"/>
                  <a:gd name="T28" fmla="*/ 630890 w 1260"/>
                  <a:gd name="T29" fmla="*/ 309883 h 389"/>
                  <a:gd name="T30" fmla="*/ 645987 w 1260"/>
                  <a:gd name="T31" fmla="*/ 307493 h 389"/>
                  <a:gd name="T32" fmla="*/ 656317 w 1260"/>
                  <a:gd name="T33" fmla="*/ 300324 h 389"/>
                  <a:gd name="T34" fmla="*/ 664262 w 1260"/>
                  <a:gd name="T35" fmla="*/ 288374 h 389"/>
                  <a:gd name="T36" fmla="*/ 667441 w 1260"/>
                  <a:gd name="T37" fmla="*/ 274832 h 389"/>
                  <a:gd name="T38" fmla="*/ 989242 w 1260"/>
                  <a:gd name="T39" fmla="*/ 191187 h 389"/>
                  <a:gd name="T40" fmla="*/ 994010 w 1260"/>
                  <a:gd name="T41" fmla="*/ 190391 h 389"/>
                  <a:gd name="T42" fmla="*/ 997188 w 1260"/>
                  <a:gd name="T43" fmla="*/ 188001 h 389"/>
                  <a:gd name="T44" fmla="*/ 1000366 w 1260"/>
                  <a:gd name="T45" fmla="*/ 184018 h 389"/>
                  <a:gd name="T46" fmla="*/ 1001161 w 1260"/>
                  <a:gd name="T47" fmla="*/ 178442 h 389"/>
                  <a:gd name="T48" fmla="*/ 1000366 w 1260"/>
                  <a:gd name="T49" fmla="*/ 27882 h 389"/>
                  <a:gd name="T50" fmla="*/ 994804 w 1260"/>
                  <a:gd name="T51" fmla="*/ 15136 h 389"/>
                  <a:gd name="T52" fmla="*/ 984475 w 1260"/>
                  <a:gd name="T53" fmla="*/ 6373 h 389"/>
                  <a:gd name="T54" fmla="*/ 971762 w 1260"/>
                  <a:gd name="T55" fmla="*/ 797 h 389"/>
                  <a:gd name="T56" fmla="*/ 642809 w 1260"/>
                  <a:gd name="T57" fmla="*/ 274832 h 389"/>
                  <a:gd name="T58" fmla="*/ 642014 w 1260"/>
                  <a:gd name="T59" fmla="*/ 279612 h 389"/>
                  <a:gd name="T60" fmla="*/ 640425 w 1260"/>
                  <a:gd name="T61" fmla="*/ 282798 h 389"/>
                  <a:gd name="T62" fmla="*/ 635658 w 1260"/>
                  <a:gd name="T63" fmla="*/ 285985 h 389"/>
                  <a:gd name="T64" fmla="*/ 630890 w 1260"/>
                  <a:gd name="T65" fmla="*/ 286781 h 389"/>
                  <a:gd name="T66" fmla="*/ 367092 w 1260"/>
                  <a:gd name="T67" fmla="*/ 286781 h 389"/>
                  <a:gd name="T68" fmla="*/ 362325 w 1260"/>
                  <a:gd name="T69" fmla="*/ 284391 h 389"/>
                  <a:gd name="T70" fmla="*/ 359147 w 1260"/>
                  <a:gd name="T71" fmla="*/ 281205 h 389"/>
                  <a:gd name="T72" fmla="*/ 357558 w 1260"/>
                  <a:gd name="T73" fmla="*/ 277222 h 389"/>
                  <a:gd name="T74" fmla="*/ 357558 w 1260"/>
                  <a:gd name="T75" fmla="*/ 191187 h 389"/>
                  <a:gd name="T76" fmla="*/ 642809 w 1260"/>
                  <a:gd name="T77" fmla="*/ 274832 h 389"/>
                  <a:gd name="T78" fmla="*/ 23837 w 1260"/>
                  <a:gd name="T79" fmla="*/ 166492 h 389"/>
                  <a:gd name="T80" fmla="*/ 23837 w 1260"/>
                  <a:gd name="T81" fmla="*/ 33458 h 389"/>
                  <a:gd name="T82" fmla="*/ 25426 w 1260"/>
                  <a:gd name="T83" fmla="*/ 28678 h 389"/>
                  <a:gd name="T84" fmla="*/ 29399 w 1260"/>
                  <a:gd name="T85" fmla="*/ 25492 h 389"/>
                  <a:gd name="T86" fmla="*/ 33372 w 1260"/>
                  <a:gd name="T87" fmla="*/ 23898 h 389"/>
                  <a:gd name="T88" fmla="*/ 964611 w 1260"/>
                  <a:gd name="T89" fmla="*/ 23898 h 389"/>
                  <a:gd name="T90" fmla="*/ 969378 w 1260"/>
                  <a:gd name="T91" fmla="*/ 24695 h 389"/>
                  <a:gd name="T92" fmla="*/ 974146 w 1260"/>
                  <a:gd name="T93" fmla="*/ 27085 h 389"/>
                  <a:gd name="T94" fmla="*/ 975735 w 1260"/>
                  <a:gd name="T95" fmla="*/ 31068 h 389"/>
                  <a:gd name="T96" fmla="*/ 977324 w 1260"/>
                  <a:gd name="T97" fmla="*/ 35051 h 38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60" h="389">
                    <a:moveTo>
                      <a:pt x="1214" y="0"/>
                    </a:moveTo>
                    <a:lnTo>
                      <a:pt x="45" y="0"/>
                    </a:lnTo>
                    <a:lnTo>
                      <a:pt x="35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224"/>
                    </a:lnTo>
                    <a:lnTo>
                      <a:pt x="0" y="228"/>
                    </a:lnTo>
                    <a:lnTo>
                      <a:pt x="1" y="231"/>
                    </a:lnTo>
                    <a:lnTo>
                      <a:pt x="2" y="233"/>
                    </a:lnTo>
                    <a:lnTo>
                      <a:pt x="5" y="236"/>
                    </a:lnTo>
                    <a:lnTo>
                      <a:pt x="7" y="237"/>
                    </a:lnTo>
                    <a:lnTo>
                      <a:pt x="9" y="239"/>
                    </a:lnTo>
                    <a:lnTo>
                      <a:pt x="12" y="239"/>
                    </a:lnTo>
                    <a:lnTo>
                      <a:pt x="15" y="240"/>
                    </a:lnTo>
                    <a:lnTo>
                      <a:pt x="420" y="240"/>
                    </a:lnTo>
                    <a:lnTo>
                      <a:pt x="420" y="345"/>
                    </a:lnTo>
                    <a:lnTo>
                      <a:pt x="421" y="354"/>
                    </a:lnTo>
                    <a:lnTo>
                      <a:pt x="423" y="362"/>
                    </a:lnTo>
                    <a:lnTo>
                      <a:pt x="428" y="370"/>
                    </a:lnTo>
                    <a:lnTo>
                      <a:pt x="433" y="377"/>
                    </a:lnTo>
                    <a:lnTo>
                      <a:pt x="439" y="382"/>
                    </a:lnTo>
                    <a:lnTo>
                      <a:pt x="447" y="386"/>
                    </a:lnTo>
                    <a:lnTo>
                      <a:pt x="455" y="389"/>
                    </a:lnTo>
                    <a:lnTo>
                      <a:pt x="464" y="389"/>
                    </a:lnTo>
                    <a:lnTo>
                      <a:pt x="794" y="389"/>
                    </a:lnTo>
                    <a:lnTo>
                      <a:pt x="803" y="389"/>
                    </a:lnTo>
                    <a:lnTo>
                      <a:pt x="813" y="386"/>
                    </a:lnTo>
                    <a:lnTo>
                      <a:pt x="819" y="382"/>
                    </a:lnTo>
                    <a:lnTo>
                      <a:pt x="826" y="377"/>
                    </a:lnTo>
                    <a:lnTo>
                      <a:pt x="832" y="370"/>
                    </a:lnTo>
                    <a:lnTo>
                      <a:pt x="836" y="362"/>
                    </a:lnTo>
                    <a:lnTo>
                      <a:pt x="839" y="354"/>
                    </a:lnTo>
                    <a:lnTo>
                      <a:pt x="840" y="345"/>
                    </a:lnTo>
                    <a:lnTo>
                      <a:pt x="840" y="240"/>
                    </a:lnTo>
                    <a:lnTo>
                      <a:pt x="1245" y="240"/>
                    </a:lnTo>
                    <a:lnTo>
                      <a:pt x="1247" y="239"/>
                    </a:lnTo>
                    <a:lnTo>
                      <a:pt x="1251" y="239"/>
                    </a:lnTo>
                    <a:lnTo>
                      <a:pt x="1253" y="237"/>
                    </a:lnTo>
                    <a:lnTo>
                      <a:pt x="1255" y="236"/>
                    </a:lnTo>
                    <a:lnTo>
                      <a:pt x="1257" y="233"/>
                    </a:lnTo>
                    <a:lnTo>
                      <a:pt x="1259" y="231"/>
                    </a:lnTo>
                    <a:lnTo>
                      <a:pt x="1260" y="228"/>
                    </a:lnTo>
                    <a:lnTo>
                      <a:pt x="1260" y="224"/>
                    </a:lnTo>
                    <a:lnTo>
                      <a:pt x="1260" y="44"/>
                    </a:lnTo>
                    <a:lnTo>
                      <a:pt x="1259" y="35"/>
                    </a:lnTo>
                    <a:lnTo>
                      <a:pt x="1256" y="27"/>
                    </a:lnTo>
                    <a:lnTo>
                      <a:pt x="1252" y="19"/>
                    </a:lnTo>
                    <a:lnTo>
                      <a:pt x="1246" y="13"/>
                    </a:lnTo>
                    <a:lnTo>
                      <a:pt x="1239" y="8"/>
                    </a:lnTo>
                    <a:lnTo>
                      <a:pt x="1232" y="3"/>
                    </a:lnTo>
                    <a:lnTo>
                      <a:pt x="1223" y="1"/>
                    </a:lnTo>
                    <a:lnTo>
                      <a:pt x="1214" y="0"/>
                    </a:lnTo>
                    <a:close/>
                    <a:moveTo>
                      <a:pt x="809" y="345"/>
                    </a:moveTo>
                    <a:lnTo>
                      <a:pt x="809" y="348"/>
                    </a:lnTo>
                    <a:lnTo>
                      <a:pt x="808" y="351"/>
                    </a:lnTo>
                    <a:lnTo>
                      <a:pt x="807" y="353"/>
                    </a:lnTo>
                    <a:lnTo>
                      <a:pt x="806" y="355"/>
                    </a:lnTo>
                    <a:lnTo>
                      <a:pt x="803" y="357"/>
                    </a:lnTo>
                    <a:lnTo>
                      <a:pt x="800" y="359"/>
                    </a:lnTo>
                    <a:lnTo>
                      <a:pt x="798" y="360"/>
                    </a:lnTo>
                    <a:lnTo>
                      <a:pt x="794" y="360"/>
                    </a:lnTo>
                    <a:lnTo>
                      <a:pt x="464" y="360"/>
                    </a:lnTo>
                    <a:lnTo>
                      <a:pt x="462" y="360"/>
                    </a:lnTo>
                    <a:lnTo>
                      <a:pt x="459" y="359"/>
                    </a:lnTo>
                    <a:lnTo>
                      <a:pt x="456" y="357"/>
                    </a:lnTo>
                    <a:lnTo>
                      <a:pt x="454" y="355"/>
                    </a:lnTo>
                    <a:lnTo>
                      <a:pt x="452" y="353"/>
                    </a:lnTo>
                    <a:lnTo>
                      <a:pt x="451" y="351"/>
                    </a:lnTo>
                    <a:lnTo>
                      <a:pt x="450" y="348"/>
                    </a:lnTo>
                    <a:lnTo>
                      <a:pt x="450" y="345"/>
                    </a:lnTo>
                    <a:lnTo>
                      <a:pt x="450" y="240"/>
                    </a:lnTo>
                    <a:lnTo>
                      <a:pt x="809" y="240"/>
                    </a:lnTo>
                    <a:lnTo>
                      <a:pt x="809" y="345"/>
                    </a:lnTo>
                    <a:close/>
                    <a:moveTo>
                      <a:pt x="1230" y="209"/>
                    </a:moveTo>
                    <a:lnTo>
                      <a:pt x="30" y="209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4" y="34"/>
                    </a:lnTo>
                    <a:lnTo>
                      <a:pt x="37" y="32"/>
                    </a:lnTo>
                    <a:lnTo>
                      <a:pt x="39" y="31"/>
                    </a:lnTo>
                    <a:lnTo>
                      <a:pt x="42" y="30"/>
                    </a:lnTo>
                    <a:lnTo>
                      <a:pt x="45" y="30"/>
                    </a:lnTo>
                    <a:lnTo>
                      <a:pt x="1214" y="30"/>
                    </a:lnTo>
                    <a:lnTo>
                      <a:pt x="1218" y="30"/>
                    </a:lnTo>
                    <a:lnTo>
                      <a:pt x="1220" y="31"/>
                    </a:lnTo>
                    <a:lnTo>
                      <a:pt x="1223" y="32"/>
                    </a:lnTo>
                    <a:lnTo>
                      <a:pt x="1226" y="34"/>
                    </a:lnTo>
                    <a:lnTo>
                      <a:pt x="1227" y="36"/>
                    </a:lnTo>
                    <a:lnTo>
                      <a:pt x="1228" y="39"/>
                    </a:lnTo>
                    <a:lnTo>
                      <a:pt x="1229" y="42"/>
                    </a:lnTo>
                    <a:lnTo>
                      <a:pt x="1230" y="44"/>
                    </a:lnTo>
                    <a:lnTo>
                      <a:pt x="123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43" name="Freeform 243"/>
              <p:cNvSpPr/>
              <p:nvPr/>
            </p:nvSpPr>
            <p:spPr bwMode="auto">
              <a:xfrm>
                <a:off x="2953" y="5190"/>
                <a:ext cx="527" cy="225"/>
              </a:xfrm>
              <a:custGeom>
                <a:avLst/>
                <a:gdLst>
                  <a:gd name="T0" fmla="*/ 27810 w 420"/>
                  <a:gd name="T1" fmla="*/ 1589 h 180"/>
                  <a:gd name="T2" fmla="*/ 15097 w 420"/>
                  <a:gd name="T3" fmla="*/ 6357 h 180"/>
                  <a:gd name="T4" fmla="*/ 6357 w 420"/>
                  <a:gd name="T5" fmla="*/ 16686 h 180"/>
                  <a:gd name="T6" fmla="*/ 795 w 420"/>
                  <a:gd name="T7" fmla="*/ 29399 h 180"/>
                  <a:gd name="T8" fmla="*/ 0 w 420"/>
                  <a:gd name="T9" fmla="*/ 131899 h 180"/>
                  <a:gd name="T10" fmla="*/ 795 w 420"/>
                  <a:gd name="T11" fmla="*/ 135872 h 180"/>
                  <a:gd name="T12" fmla="*/ 3973 w 420"/>
                  <a:gd name="T13" fmla="*/ 140639 h 180"/>
                  <a:gd name="T14" fmla="*/ 7151 w 420"/>
                  <a:gd name="T15" fmla="*/ 142228 h 180"/>
                  <a:gd name="T16" fmla="*/ 11919 w 420"/>
                  <a:gd name="T17" fmla="*/ 143023 h 180"/>
                  <a:gd name="T18" fmla="*/ 16686 w 420"/>
                  <a:gd name="T19" fmla="*/ 142228 h 180"/>
                  <a:gd name="T20" fmla="*/ 19864 w 420"/>
                  <a:gd name="T21" fmla="*/ 140639 h 180"/>
                  <a:gd name="T22" fmla="*/ 22248 w 420"/>
                  <a:gd name="T23" fmla="*/ 135872 h 180"/>
                  <a:gd name="T24" fmla="*/ 23837 w 420"/>
                  <a:gd name="T25" fmla="*/ 131899 h 180"/>
                  <a:gd name="T26" fmla="*/ 23837 w 420"/>
                  <a:gd name="T27" fmla="*/ 34167 h 180"/>
                  <a:gd name="T28" fmla="*/ 25426 w 420"/>
                  <a:gd name="T29" fmla="*/ 29399 h 180"/>
                  <a:gd name="T30" fmla="*/ 28605 w 420"/>
                  <a:gd name="T31" fmla="*/ 27015 h 180"/>
                  <a:gd name="T32" fmla="*/ 33372 w 420"/>
                  <a:gd name="T33" fmla="*/ 24632 h 180"/>
                  <a:gd name="T34" fmla="*/ 297170 w 420"/>
                  <a:gd name="T35" fmla="*/ 24632 h 180"/>
                  <a:gd name="T36" fmla="*/ 301937 w 420"/>
                  <a:gd name="T37" fmla="*/ 25426 h 180"/>
                  <a:gd name="T38" fmla="*/ 306705 w 420"/>
                  <a:gd name="T39" fmla="*/ 27810 h 180"/>
                  <a:gd name="T40" fmla="*/ 308294 w 420"/>
                  <a:gd name="T41" fmla="*/ 31783 h 180"/>
                  <a:gd name="T42" fmla="*/ 309088 w 420"/>
                  <a:gd name="T43" fmla="*/ 36550 h 180"/>
                  <a:gd name="T44" fmla="*/ 309883 w 420"/>
                  <a:gd name="T45" fmla="*/ 134283 h 180"/>
                  <a:gd name="T46" fmla="*/ 312267 w 420"/>
                  <a:gd name="T47" fmla="*/ 139050 h 180"/>
                  <a:gd name="T48" fmla="*/ 314650 w 420"/>
                  <a:gd name="T49" fmla="*/ 141434 h 180"/>
                  <a:gd name="T50" fmla="*/ 319418 w 420"/>
                  <a:gd name="T51" fmla="*/ 143023 h 180"/>
                  <a:gd name="T52" fmla="*/ 323391 w 420"/>
                  <a:gd name="T53" fmla="*/ 143023 h 180"/>
                  <a:gd name="T54" fmla="*/ 328158 w 420"/>
                  <a:gd name="T55" fmla="*/ 141434 h 180"/>
                  <a:gd name="T56" fmla="*/ 332131 w 420"/>
                  <a:gd name="T57" fmla="*/ 139050 h 180"/>
                  <a:gd name="T58" fmla="*/ 333720 w 420"/>
                  <a:gd name="T59" fmla="*/ 134283 h 180"/>
                  <a:gd name="T60" fmla="*/ 333720 w 420"/>
                  <a:gd name="T61" fmla="*/ 36550 h 180"/>
                  <a:gd name="T62" fmla="*/ 330542 w 420"/>
                  <a:gd name="T63" fmla="*/ 22248 h 180"/>
                  <a:gd name="T64" fmla="*/ 322596 w 420"/>
                  <a:gd name="T65" fmla="*/ 11124 h 180"/>
                  <a:gd name="T66" fmla="*/ 312267 w 420"/>
                  <a:gd name="T67" fmla="*/ 3178 h 180"/>
                  <a:gd name="T68" fmla="*/ 297170 w 420"/>
                  <a:gd name="T69" fmla="*/ 0 h 1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20" h="180">
                    <a:moveTo>
                      <a:pt x="44" y="0"/>
                    </a:moveTo>
                    <a:lnTo>
                      <a:pt x="35" y="2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0" y="46"/>
                    </a:lnTo>
                    <a:lnTo>
                      <a:pt x="0" y="166"/>
                    </a:lnTo>
                    <a:lnTo>
                      <a:pt x="0" y="169"/>
                    </a:lnTo>
                    <a:lnTo>
                      <a:pt x="1" y="171"/>
                    </a:lnTo>
                    <a:lnTo>
                      <a:pt x="2" y="175"/>
                    </a:lnTo>
                    <a:lnTo>
                      <a:pt x="5" y="177"/>
                    </a:lnTo>
                    <a:lnTo>
                      <a:pt x="7" y="178"/>
                    </a:lnTo>
                    <a:lnTo>
                      <a:pt x="9" y="179"/>
                    </a:lnTo>
                    <a:lnTo>
                      <a:pt x="11" y="180"/>
                    </a:lnTo>
                    <a:lnTo>
                      <a:pt x="15" y="180"/>
                    </a:lnTo>
                    <a:lnTo>
                      <a:pt x="18" y="180"/>
                    </a:lnTo>
                    <a:lnTo>
                      <a:pt x="21" y="179"/>
                    </a:lnTo>
                    <a:lnTo>
                      <a:pt x="23" y="178"/>
                    </a:lnTo>
                    <a:lnTo>
                      <a:pt x="25" y="177"/>
                    </a:lnTo>
                    <a:lnTo>
                      <a:pt x="27" y="175"/>
                    </a:lnTo>
                    <a:lnTo>
                      <a:pt x="28" y="171"/>
                    </a:lnTo>
                    <a:lnTo>
                      <a:pt x="30" y="169"/>
                    </a:lnTo>
                    <a:lnTo>
                      <a:pt x="30" y="166"/>
                    </a:lnTo>
                    <a:lnTo>
                      <a:pt x="30" y="46"/>
                    </a:lnTo>
                    <a:lnTo>
                      <a:pt x="30" y="43"/>
                    </a:lnTo>
                    <a:lnTo>
                      <a:pt x="31" y="40"/>
                    </a:lnTo>
                    <a:lnTo>
                      <a:pt x="32" y="37"/>
                    </a:lnTo>
                    <a:lnTo>
                      <a:pt x="34" y="35"/>
                    </a:lnTo>
                    <a:lnTo>
                      <a:pt x="36" y="34"/>
                    </a:lnTo>
                    <a:lnTo>
                      <a:pt x="39" y="32"/>
                    </a:lnTo>
                    <a:lnTo>
                      <a:pt x="42" y="31"/>
                    </a:lnTo>
                    <a:lnTo>
                      <a:pt x="44" y="31"/>
                    </a:lnTo>
                    <a:lnTo>
                      <a:pt x="374" y="31"/>
                    </a:lnTo>
                    <a:lnTo>
                      <a:pt x="378" y="31"/>
                    </a:lnTo>
                    <a:lnTo>
                      <a:pt x="380" y="32"/>
                    </a:lnTo>
                    <a:lnTo>
                      <a:pt x="383" y="34"/>
                    </a:lnTo>
                    <a:lnTo>
                      <a:pt x="386" y="35"/>
                    </a:lnTo>
                    <a:lnTo>
                      <a:pt x="387" y="37"/>
                    </a:lnTo>
                    <a:lnTo>
                      <a:pt x="388" y="40"/>
                    </a:lnTo>
                    <a:lnTo>
                      <a:pt x="389" y="43"/>
                    </a:lnTo>
                    <a:lnTo>
                      <a:pt x="389" y="46"/>
                    </a:lnTo>
                    <a:lnTo>
                      <a:pt x="389" y="166"/>
                    </a:lnTo>
                    <a:lnTo>
                      <a:pt x="390" y="169"/>
                    </a:lnTo>
                    <a:lnTo>
                      <a:pt x="391" y="171"/>
                    </a:lnTo>
                    <a:lnTo>
                      <a:pt x="393" y="175"/>
                    </a:lnTo>
                    <a:lnTo>
                      <a:pt x="394" y="177"/>
                    </a:lnTo>
                    <a:lnTo>
                      <a:pt x="396" y="178"/>
                    </a:lnTo>
                    <a:lnTo>
                      <a:pt x="399" y="179"/>
                    </a:lnTo>
                    <a:lnTo>
                      <a:pt x="402" y="180"/>
                    </a:lnTo>
                    <a:lnTo>
                      <a:pt x="405" y="180"/>
                    </a:lnTo>
                    <a:lnTo>
                      <a:pt x="407" y="180"/>
                    </a:lnTo>
                    <a:lnTo>
                      <a:pt x="411" y="179"/>
                    </a:lnTo>
                    <a:lnTo>
                      <a:pt x="413" y="178"/>
                    </a:lnTo>
                    <a:lnTo>
                      <a:pt x="415" y="177"/>
                    </a:lnTo>
                    <a:lnTo>
                      <a:pt x="418" y="175"/>
                    </a:lnTo>
                    <a:lnTo>
                      <a:pt x="419" y="171"/>
                    </a:lnTo>
                    <a:lnTo>
                      <a:pt x="420" y="169"/>
                    </a:lnTo>
                    <a:lnTo>
                      <a:pt x="420" y="166"/>
                    </a:lnTo>
                    <a:lnTo>
                      <a:pt x="420" y="46"/>
                    </a:lnTo>
                    <a:lnTo>
                      <a:pt x="419" y="37"/>
                    </a:lnTo>
                    <a:lnTo>
                      <a:pt x="416" y="28"/>
                    </a:lnTo>
                    <a:lnTo>
                      <a:pt x="412" y="21"/>
                    </a:lnTo>
                    <a:lnTo>
                      <a:pt x="406" y="14"/>
                    </a:lnTo>
                    <a:lnTo>
                      <a:pt x="399" y="8"/>
                    </a:lnTo>
                    <a:lnTo>
                      <a:pt x="393" y="4"/>
                    </a:lnTo>
                    <a:lnTo>
                      <a:pt x="383" y="2"/>
                    </a:lnTo>
                    <a:lnTo>
                      <a:pt x="37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sp>
        <p:nvSpPr>
          <p:cNvPr id="12" name="椭圆 11">
            <a:hlinkClick r:id="rId2" action="ppaction://hlinksldjump"/>
          </p:cNvPr>
          <p:cNvSpPr/>
          <p:nvPr/>
        </p:nvSpPr>
        <p:spPr>
          <a:xfrm>
            <a:off x="8355013" y="2022475"/>
            <a:ext cx="3386138" cy="3389313"/>
          </a:xfrm>
          <a:prstGeom prst="ellipse">
            <a:avLst/>
          </a:prstGeom>
          <a:solidFill>
            <a:srgbClr val="E540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重点：</a:t>
            </a:r>
          </a:p>
          <a:p>
            <a:pPr algn="ctr" fontAlgn="auto"/>
            <a:endParaRPr lang="zh-CN" altLang="en-US" sz="2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掌握声音的三个特性及其影响因素。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5300" y="355600"/>
            <a:ext cx="5548313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4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</a:t>
            </a:r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分析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350" y="1301750"/>
            <a:ext cx="2981325" cy="76200"/>
          </a:xfrm>
          <a:prstGeom prst="rect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5" name="矩形 14"/>
          <p:cNvSpPr/>
          <p:nvPr/>
        </p:nvSpPr>
        <p:spPr>
          <a:xfrm>
            <a:off x="3495675" y="1301750"/>
            <a:ext cx="2581275" cy="76200"/>
          </a:xfrm>
          <a:prstGeom prst="rect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6" grpId="1"/>
      <p:bldP spid="12" grpId="6" animBg="1"/>
      <p:bldP spid="13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52"/>
          <p:cNvSpPr/>
          <p:nvPr/>
        </p:nvSpPr>
        <p:spPr>
          <a:xfrm>
            <a:off x="1865313" y="1738313"/>
            <a:ext cx="7121525" cy="6457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学生已经明确了声音是如何产生和传播的。</a:t>
            </a:r>
            <a:endParaRPr lang="en-US" altLang="zh-CN" sz="280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charset="-122"/>
            </a:endParaRPr>
          </a:p>
        </p:txBody>
      </p:sp>
      <p:sp>
        <p:nvSpPr>
          <p:cNvPr id="17" name="Shape 1052"/>
          <p:cNvSpPr/>
          <p:nvPr/>
        </p:nvSpPr>
        <p:spPr>
          <a:xfrm>
            <a:off x="1860233" y="3101023"/>
            <a:ext cx="7494587" cy="6457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charset="-122"/>
              </a:rPr>
              <a:t>学生已积累了很多关于声现象的生活经验。</a:t>
            </a:r>
          </a:p>
        </p:txBody>
      </p:sp>
      <p:sp>
        <p:nvSpPr>
          <p:cNvPr id="19" name="Shape 1052"/>
          <p:cNvSpPr/>
          <p:nvPr/>
        </p:nvSpPr>
        <p:spPr>
          <a:xfrm>
            <a:off x="1860233" y="4123055"/>
            <a:ext cx="7339012" cy="1292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34" charset="0"/>
              </a:rPr>
              <a:t>学生具备了一定的思考讨论、观察实验、分析概括的能力。</a:t>
            </a:r>
          </a:p>
        </p:txBody>
      </p:sp>
      <p:sp>
        <p:nvSpPr>
          <p:cNvPr id="22" name="椭圆 21">
            <a:hlinkClick r:id="rId2" action="ppaction://hlinksldjump"/>
          </p:cNvPr>
          <p:cNvSpPr/>
          <p:nvPr/>
        </p:nvSpPr>
        <p:spPr>
          <a:xfrm>
            <a:off x="9204008" y="2687638"/>
            <a:ext cx="2808288" cy="2822575"/>
          </a:xfrm>
          <a:prstGeom prst="ellipse">
            <a:avLst/>
          </a:prstGeom>
          <a:solidFill>
            <a:srgbClr val="0F777B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难点：</a:t>
            </a:r>
          </a:p>
          <a:p>
            <a:pPr algn="ctr" fontAlgn="auto"/>
            <a:endParaRPr lang="zh-CN" altLang="en-US" sz="2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音调和响度的区别。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73063" y="273050"/>
            <a:ext cx="5548313" cy="8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学情分析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3700" y="1219200"/>
            <a:ext cx="2979738" cy="76200"/>
          </a:xfrm>
          <a:prstGeom prst="rect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6" name="矩形 25"/>
          <p:cNvSpPr/>
          <p:nvPr/>
        </p:nvSpPr>
        <p:spPr>
          <a:xfrm>
            <a:off x="3373438" y="1219200"/>
            <a:ext cx="2582863" cy="76200"/>
          </a:xfrm>
          <a:prstGeom prst="rect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44" name="组合 43"/>
          <p:cNvGrpSpPr/>
          <p:nvPr/>
        </p:nvGrpSpPr>
        <p:grpSpPr>
          <a:xfrm>
            <a:off x="454025" y="1560513"/>
            <a:ext cx="1206500" cy="1141412"/>
            <a:chOff x="919" y="2647"/>
            <a:chExt cx="1894" cy="1894"/>
          </a:xfrm>
        </p:grpSpPr>
        <p:sp>
          <p:nvSpPr>
            <p:cNvPr id="31" name="椭圆 30"/>
            <p:cNvSpPr/>
            <p:nvPr/>
          </p:nvSpPr>
          <p:spPr>
            <a:xfrm>
              <a:off x="919" y="2647"/>
              <a:ext cx="1894" cy="1894"/>
            </a:xfrm>
            <a:prstGeom prst="ellipse">
              <a:avLst/>
            </a:prstGeom>
            <a:solidFill>
              <a:srgbClr val="38AEA1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1446" y="3174"/>
              <a:ext cx="841" cy="840"/>
              <a:chOff x="13870" y="3238"/>
              <a:chExt cx="1202" cy="1200"/>
            </a:xfrm>
            <a:solidFill>
              <a:schemeClr val="bg1"/>
            </a:solidFill>
          </p:grpSpPr>
          <p:sp>
            <p:nvSpPr>
              <p:cNvPr id="39" name="Freeform 211"/>
              <p:cNvSpPr>
                <a:spLocks noEditPoints="1"/>
              </p:cNvSpPr>
              <p:nvPr/>
            </p:nvSpPr>
            <p:spPr bwMode="auto">
              <a:xfrm>
                <a:off x="13870" y="3238"/>
                <a:ext cx="1203" cy="1200"/>
              </a:xfrm>
              <a:custGeom>
                <a:avLst/>
                <a:gdLst>
                  <a:gd name="T0" fmla="*/ 727033 w 960"/>
                  <a:gd name="T1" fmla="*/ 762789 h 960"/>
                  <a:gd name="T2" fmla="*/ 741336 w 960"/>
                  <a:gd name="T3" fmla="*/ 759611 h 960"/>
                  <a:gd name="T4" fmla="*/ 752460 w 960"/>
                  <a:gd name="T5" fmla="*/ 752460 h 960"/>
                  <a:gd name="T6" fmla="*/ 760405 w 960"/>
                  <a:gd name="T7" fmla="*/ 740541 h 960"/>
                  <a:gd name="T8" fmla="*/ 762789 w 960"/>
                  <a:gd name="T9" fmla="*/ 727033 h 960"/>
                  <a:gd name="T10" fmla="*/ 761994 w 960"/>
                  <a:gd name="T11" fmla="*/ 28605 h 960"/>
                  <a:gd name="T12" fmla="*/ 756432 w 960"/>
                  <a:gd name="T13" fmla="*/ 15891 h 960"/>
                  <a:gd name="T14" fmla="*/ 746898 w 960"/>
                  <a:gd name="T15" fmla="*/ 5562 h 960"/>
                  <a:gd name="T16" fmla="*/ 734184 w 960"/>
                  <a:gd name="T17" fmla="*/ 0 h 960"/>
                  <a:gd name="T18" fmla="*/ 36550 w 960"/>
                  <a:gd name="T19" fmla="*/ 0 h 960"/>
                  <a:gd name="T20" fmla="*/ 21453 w 960"/>
                  <a:gd name="T21" fmla="*/ 3178 h 960"/>
                  <a:gd name="T22" fmla="*/ 11124 w 960"/>
                  <a:gd name="T23" fmla="*/ 10329 h 960"/>
                  <a:gd name="T24" fmla="*/ 2384 w 960"/>
                  <a:gd name="T25" fmla="*/ 22248 h 960"/>
                  <a:gd name="T26" fmla="*/ 0 w 960"/>
                  <a:gd name="T27" fmla="*/ 35756 h 960"/>
                  <a:gd name="T28" fmla="*/ 795 w 960"/>
                  <a:gd name="T29" fmla="*/ 734184 h 960"/>
                  <a:gd name="T30" fmla="*/ 6357 w 960"/>
                  <a:gd name="T31" fmla="*/ 746898 h 960"/>
                  <a:gd name="T32" fmla="*/ 16686 w 960"/>
                  <a:gd name="T33" fmla="*/ 756432 h 960"/>
                  <a:gd name="T34" fmla="*/ 28605 w 960"/>
                  <a:gd name="T35" fmla="*/ 761994 h 960"/>
                  <a:gd name="T36" fmla="*/ 24632 w 960"/>
                  <a:gd name="T37" fmla="*/ 35756 h 960"/>
                  <a:gd name="T38" fmla="*/ 25426 w 960"/>
                  <a:gd name="T39" fmla="*/ 30988 h 960"/>
                  <a:gd name="T40" fmla="*/ 27810 w 960"/>
                  <a:gd name="T41" fmla="*/ 27015 h 960"/>
                  <a:gd name="T42" fmla="*/ 31783 w 960"/>
                  <a:gd name="T43" fmla="*/ 24632 h 960"/>
                  <a:gd name="T44" fmla="*/ 36550 w 960"/>
                  <a:gd name="T45" fmla="*/ 23837 h 960"/>
                  <a:gd name="T46" fmla="*/ 729417 w 960"/>
                  <a:gd name="T47" fmla="*/ 23837 h 960"/>
                  <a:gd name="T48" fmla="*/ 734184 w 960"/>
                  <a:gd name="T49" fmla="*/ 25426 h 960"/>
                  <a:gd name="T50" fmla="*/ 736568 w 960"/>
                  <a:gd name="T51" fmla="*/ 29399 h 960"/>
                  <a:gd name="T52" fmla="*/ 738952 w 960"/>
                  <a:gd name="T53" fmla="*/ 33372 h 960"/>
                  <a:gd name="T54" fmla="*/ 738952 w 960"/>
                  <a:gd name="T55" fmla="*/ 727033 h 960"/>
                  <a:gd name="T56" fmla="*/ 738157 w 960"/>
                  <a:gd name="T57" fmla="*/ 731801 h 960"/>
                  <a:gd name="T58" fmla="*/ 735774 w 960"/>
                  <a:gd name="T59" fmla="*/ 735774 h 960"/>
                  <a:gd name="T60" fmla="*/ 731801 w 960"/>
                  <a:gd name="T61" fmla="*/ 738157 h 960"/>
                  <a:gd name="T62" fmla="*/ 727033 w 960"/>
                  <a:gd name="T63" fmla="*/ 738952 h 960"/>
                  <a:gd name="T64" fmla="*/ 33372 w 960"/>
                  <a:gd name="T65" fmla="*/ 738157 h 960"/>
                  <a:gd name="T66" fmla="*/ 30194 w 960"/>
                  <a:gd name="T67" fmla="*/ 736568 h 960"/>
                  <a:gd name="T68" fmla="*/ 26221 w 960"/>
                  <a:gd name="T69" fmla="*/ 733390 h 960"/>
                  <a:gd name="T70" fmla="*/ 24632 w 960"/>
                  <a:gd name="T71" fmla="*/ 729417 h 960"/>
                  <a:gd name="T72" fmla="*/ 24632 w 960"/>
                  <a:gd name="T73" fmla="*/ 35756 h 9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0" h="960">
                    <a:moveTo>
                      <a:pt x="46" y="960"/>
                    </a:moveTo>
                    <a:lnTo>
                      <a:pt x="915" y="960"/>
                    </a:lnTo>
                    <a:lnTo>
                      <a:pt x="924" y="959"/>
                    </a:lnTo>
                    <a:lnTo>
                      <a:pt x="933" y="956"/>
                    </a:lnTo>
                    <a:lnTo>
                      <a:pt x="940" y="952"/>
                    </a:lnTo>
                    <a:lnTo>
                      <a:pt x="947" y="947"/>
                    </a:lnTo>
                    <a:lnTo>
                      <a:pt x="952" y="940"/>
                    </a:lnTo>
                    <a:lnTo>
                      <a:pt x="957" y="932"/>
                    </a:lnTo>
                    <a:lnTo>
                      <a:pt x="959" y="924"/>
                    </a:lnTo>
                    <a:lnTo>
                      <a:pt x="960" y="915"/>
                    </a:lnTo>
                    <a:lnTo>
                      <a:pt x="960" y="45"/>
                    </a:lnTo>
                    <a:lnTo>
                      <a:pt x="959" y="36"/>
                    </a:lnTo>
                    <a:lnTo>
                      <a:pt x="957" y="28"/>
                    </a:lnTo>
                    <a:lnTo>
                      <a:pt x="952" y="20"/>
                    </a:lnTo>
                    <a:lnTo>
                      <a:pt x="947" y="13"/>
                    </a:lnTo>
                    <a:lnTo>
                      <a:pt x="940" y="7"/>
                    </a:lnTo>
                    <a:lnTo>
                      <a:pt x="933" y="4"/>
                    </a:lnTo>
                    <a:lnTo>
                      <a:pt x="924" y="0"/>
                    </a:lnTo>
                    <a:lnTo>
                      <a:pt x="91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0"/>
                    </a:lnTo>
                    <a:lnTo>
                      <a:pt x="3" y="28"/>
                    </a:lnTo>
                    <a:lnTo>
                      <a:pt x="1" y="36"/>
                    </a:lnTo>
                    <a:lnTo>
                      <a:pt x="0" y="45"/>
                    </a:lnTo>
                    <a:lnTo>
                      <a:pt x="0" y="915"/>
                    </a:lnTo>
                    <a:lnTo>
                      <a:pt x="1" y="924"/>
                    </a:lnTo>
                    <a:lnTo>
                      <a:pt x="3" y="932"/>
                    </a:lnTo>
                    <a:lnTo>
                      <a:pt x="8" y="940"/>
                    </a:lnTo>
                    <a:lnTo>
                      <a:pt x="14" y="947"/>
                    </a:lnTo>
                    <a:lnTo>
                      <a:pt x="21" y="952"/>
                    </a:lnTo>
                    <a:lnTo>
                      <a:pt x="27" y="956"/>
                    </a:lnTo>
                    <a:lnTo>
                      <a:pt x="36" y="959"/>
                    </a:lnTo>
                    <a:lnTo>
                      <a:pt x="46" y="960"/>
                    </a:lnTo>
                    <a:close/>
                    <a:moveTo>
                      <a:pt x="31" y="45"/>
                    </a:moveTo>
                    <a:lnTo>
                      <a:pt x="31" y="42"/>
                    </a:lnTo>
                    <a:lnTo>
                      <a:pt x="32" y="39"/>
                    </a:lnTo>
                    <a:lnTo>
                      <a:pt x="33" y="37"/>
                    </a:lnTo>
                    <a:lnTo>
                      <a:pt x="35" y="34"/>
                    </a:lnTo>
                    <a:lnTo>
                      <a:pt x="38" y="32"/>
                    </a:lnTo>
                    <a:lnTo>
                      <a:pt x="40" y="31"/>
                    </a:lnTo>
                    <a:lnTo>
                      <a:pt x="42" y="30"/>
                    </a:lnTo>
                    <a:lnTo>
                      <a:pt x="46" y="30"/>
                    </a:lnTo>
                    <a:lnTo>
                      <a:pt x="915" y="30"/>
                    </a:lnTo>
                    <a:lnTo>
                      <a:pt x="918" y="30"/>
                    </a:lnTo>
                    <a:lnTo>
                      <a:pt x="921" y="31"/>
                    </a:lnTo>
                    <a:lnTo>
                      <a:pt x="924" y="32"/>
                    </a:lnTo>
                    <a:lnTo>
                      <a:pt x="926" y="34"/>
                    </a:lnTo>
                    <a:lnTo>
                      <a:pt x="927" y="37"/>
                    </a:lnTo>
                    <a:lnTo>
                      <a:pt x="929" y="39"/>
                    </a:lnTo>
                    <a:lnTo>
                      <a:pt x="930" y="42"/>
                    </a:lnTo>
                    <a:lnTo>
                      <a:pt x="930" y="45"/>
                    </a:lnTo>
                    <a:lnTo>
                      <a:pt x="930" y="915"/>
                    </a:lnTo>
                    <a:lnTo>
                      <a:pt x="930" y="918"/>
                    </a:lnTo>
                    <a:lnTo>
                      <a:pt x="929" y="921"/>
                    </a:lnTo>
                    <a:lnTo>
                      <a:pt x="927" y="923"/>
                    </a:lnTo>
                    <a:lnTo>
                      <a:pt x="926" y="926"/>
                    </a:lnTo>
                    <a:lnTo>
                      <a:pt x="924" y="927"/>
                    </a:lnTo>
                    <a:lnTo>
                      <a:pt x="921" y="929"/>
                    </a:lnTo>
                    <a:lnTo>
                      <a:pt x="918" y="929"/>
                    </a:lnTo>
                    <a:lnTo>
                      <a:pt x="915" y="930"/>
                    </a:lnTo>
                    <a:lnTo>
                      <a:pt x="46" y="930"/>
                    </a:lnTo>
                    <a:lnTo>
                      <a:pt x="42" y="929"/>
                    </a:lnTo>
                    <a:lnTo>
                      <a:pt x="40" y="929"/>
                    </a:lnTo>
                    <a:lnTo>
                      <a:pt x="38" y="927"/>
                    </a:lnTo>
                    <a:lnTo>
                      <a:pt x="35" y="926"/>
                    </a:lnTo>
                    <a:lnTo>
                      <a:pt x="33" y="923"/>
                    </a:lnTo>
                    <a:lnTo>
                      <a:pt x="32" y="921"/>
                    </a:lnTo>
                    <a:lnTo>
                      <a:pt x="31" y="918"/>
                    </a:lnTo>
                    <a:lnTo>
                      <a:pt x="31" y="915"/>
                    </a:lnTo>
                    <a:lnTo>
                      <a:pt x="3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40" name="Freeform 212"/>
              <p:cNvSpPr>
                <a:spLocks noEditPoints="1"/>
              </p:cNvSpPr>
              <p:nvPr/>
            </p:nvSpPr>
            <p:spPr bwMode="auto">
              <a:xfrm>
                <a:off x="14565" y="3558"/>
                <a:ext cx="150" cy="150"/>
              </a:xfrm>
              <a:custGeom>
                <a:avLst/>
                <a:gdLst>
                  <a:gd name="T0" fmla="*/ 52442 w 120"/>
                  <a:gd name="T1" fmla="*/ 95349 h 120"/>
                  <a:gd name="T2" fmla="*/ 61977 w 120"/>
                  <a:gd name="T3" fmla="*/ 92965 h 120"/>
                  <a:gd name="T4" fmla="*/ 74690 w 120"/>
                  <a:gd name="T5" fmla="*/ 87403 h 120"/>
                  <a:gd name="T6" fmla="*/ 87403 w 120"/>
                  <a:gd name="T7" fmla="*/ 74690 h 120"/>
                  <a:gd name="T8" fmla="*/ 93760 w 120"/>
                  <a:gd name="T9" fmla="*/ 61977 h 120"/>
                  <a:gd name="T10" fmla="*/ 95349 w 120"/>
                  <a:gd name="T11" fmla="*/ 52442 h 120"/>
                  <a:gd name="T12" fmla="*/ 95349 w 120"/>
                  <a:gd name="T13" fmla="*/ 42907 h 120"/>
                  <a:gd name="T14" fmla="*/ 93760 w 120"/>
                  <a:gd name="T15" fmla="*/ 33372 h 120"/>
                  <a:gd name="T16" fmla="*/ 87403 w 120"/>
                  <a:gd name="T17" fmla="*/ 20659 h 120"/>
                  <a:gd name="T18" fmla="*/ 74690 w 120"/>
                  <a:gd name="T19" fmla="*/ 7946 h 120"/>
                  <a:gd name="T20" fmla="*/ 61977 w 120"/>
                  <a:gd name="T21" fmla="*/ 2384 h 120"/>
                  <a:gd name="T22" fmla="*/ 52442 w 120"/>
                  <a:gd name="T23" fmla="*/ 0 h 120"/>
                  <a:gd name="T24" fmla="*/ 42907 w 120"/>
                  <a:gd name="T25" fmla="*/ 0 h 120"/>
                  <a:gd name="T26" fmla="*/ 33372 w 120"/>
                  <a:gd name="T27" fmla="*/ 2384 h 120"/>
                  <a:gd name="T28" fmla="*/ 20659 w 120"/>
                  <a:gd name="T29" fmla="*/ 7946 h 120"/>
                  <a:gd name="T30" fmla="*/ 8740 w 120"/>
                  <a:gd name="T31" fmla="*/ 20659 h 120"/>
                  <a:gd name="T32" fmla="*/ 2384 w 120"/>
                  <a:gd name="T33" fmla="*/ 33372 h 120"/>
                  <a:gd name="T34" fmla="*/ 0 w 120"/>
                  <a:gd name="T35" fmla="*/ 42907 h 120"/>
                  <a:gd name="T36" fmla="*/ 0 w 120"/>
                  <a:gd name="T37" fmla="*/ 52442 h 120"/>
                  <a:gd name="T38" fmla="*/ 2384 w 120"/>
                  <a:gd name="T39" fmla="*/ 61977 h 120"/>
                  <a:gd name="T40" fmla="*/ 8740 w 120"/>
                  <a:gd name="T41" fmla="*/ 74690 h 120"/>
                  <a:gd name="T42" fmla="*/ 20659 w 120"/>
                  <a:gd name="T43" fmla="*/ 87403 h 120"/>
                  <a:gd name="T44" fmla="*/ 33372 w 120"/>
                  <a:gd name="T45" fmla="*/ 92965 h 120"/>
                  <a:gd name="T46" fmla="*/ 42907 w 120"/>
                  <a:gd name="T47" fmla="*/ 95349 h 120"/>
                  <a:gd name="T48" fmla="*/ 48469 w 120"/>
                  <a:gd name="T49" fmla="*/ 23837 h 120"/>
                  <a:gd name="T50" fmla="*/ 57209 w 120"/>
                  <a:gd name="T51" fmla="*/ 25426 h 120"/>
                  <a:gd name="T52" fmla="*/ 64361 w 120"/>
                  <a:gd name="T53" fmla="*/ 30988 h 120"/>
                  <a:gd name="T54" fmla="*/ 69923 w 120"/>
                  <a:gd name="T55" fmla="*/ 38140 h 120"/>
                  <a:gd name="T56" fmla="*/ 71512 w 120"/>
                  <a:gd name="T57" fmla="*/ 46880 h 120"/>
                  <a:gd name="T58" fmla="*/ 69923 w 120"/>
                  <a:gd name="T59" fmla="*/ 57209 h 120"/>
                  <a:gd name="T60" fmla="*/ 64361 w 120"/>
                  <a:gd name="T61" fmla="*/ 64361 h 120"/>
                  <a:gd name="T62" fmla="*/ 57209 w 120"/>
                  <a:gd name="T63" fmla="*/ 69923 h 120"/>
                  <a:gd name="T64" fmla="*/ 48469 w 120"/>
                  <a:gd name="T65" fmla="*/ 71512 h 120"/>
                  <a:gd name="T66" fmla="*/ 38140 w 120"/>
                  <a:gd name="T67" fmla="*/ 69923 h 120"/>
                  <a:gd name="T68" fmla="*/ 30988 w 120"/>
                  <a:gd name="T69" fmla="*/ 64361 h 120"/>
                  <a:gd name="T70" fmla="*/ 25426 w 120"/>
                  <a:gd name="T71" fmla="*/ 57209 h 120"/>
                  <a:gd name="T72" fmla="*/ 23837 w 120"/>
                  <a:gd name="T73" fmla="*/ 46880 h 120"/>
                  <a:gd name="T74" fmla="*/ 25426 w 120"/>
                  <a:gd name="T75" fmla="*/ 38140 h 120"/>
                  <a:gd name="T76" fmla="*/ 30988 w 120"/>
                  <a:gd name="T77" fmla="*/ 30988 h 120"/>
                  <a:gd name="T78" fmla="*/ 38140 w 120"/>
                  <a:gd name="T79" fmla="*/ 25426 h 120"/>
                  <a:gd name="T80" fmla="*/ 48469 w 120"/>
                  <a:gd name="T81" fmla="*/ 23837 h 1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0" h="120">
                    <a:moveTo>
                      <a:pt x="61" y="120"/>
                    </a:moveTo>
                    <a:lnTo>
                      <a:pt x="66" y="120"/>
                    </a:lnTo>
                    <a:lnTo>
                      <a:pt x="72" y="119"/>
                    </a:lnTo>
                    <a:lnTo>
                      <a:pt x="78" y="117"/>
                    </a:lnTo>
                    <a:lnTo>
                      <a:pt x="83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10" y="94"/>
                    </a:lnTo>
                    <a:lnTo>
                      <a:pt x="115" y="83"/>
                    </a:lnTo>
                    <a:lnTo>
                      <a:pt x="118" y="78"/>
                    </a:lnTo>
                    <a:lnTo>
                      <a:pt x="119" y="72"/>
                    </a:lnTo>
                    <a:lnTo>
                      <a:pt x="120" y="66"/>
                    </a:lnTo>
                    <a:lnTo>
                      <a:pt x="120" y="59"/>
                    </a:lnTo>
                    <a:lnTo>
                      <a:pt x="120" y="54"/>
                    </a:lnTo>
                    <a:lnTo>
                      <a:pt x="119" y="48"/>
                    </a:lnTo>
                    <a:lnTo>
                      <a:pt x="118" y="42"/>
                    </a:lnTo>
                    <a:lnTo>
                      <a:pt x="115" y="37"/>
                    </a:lnTo>
                    <a:lnTo>
                      <a:pt x="110" y="26"/>
                    </a:lnTo>
                    <a:lnTo>
                      <a:pt x="103" y="17"/>
                    </a:lnTo>
                    <a:lnTo>
                      <a:pt x="94" y="10"/>
                    </a:lnTo>
                    <a:lnTo>
                      <a:pt x="83" y="5"/>
                    </a:lnTo>
                    <a:lnTo>
                      <a:pt x="78" y="3"/>
                    </a:lnTo>
                    <a:lnTo>
                      <a:pt x="72" y="1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1"/>
                    </a:lnTo>
                    <a:lnTo>
                      <a:pt x="42" y="3"/>
                    </a:lnTo>
                    <a:lnTo>
                      <a:pt x="37" y="5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1" y="26"/>
                    </a:lnTo>
                    <a:lnTo>
                      <a:pt x="5" y="37"/>
                    </a:lnTo>
                    <a:lnTo>
                      <a:pt x="3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2"/>
                    </a:lnTo>
                    <a:lnTo>
                      <a:pt x="3" y="78"/>
                    </a:lnTo>
                    <a:lnTo>
                      <a:pt x="5" y="83"/>
                    </a:lnTo>
                    <a:lnTo>
                      <a:pt x="11" y="94"/>
                    </a:lnTo>
                    <a:lnTo>
                      <a:pt x="17" y="103"/>
                    </a:lnTo>
                    <a:lnTo>
                      <a:pt x="26" y="110"/>
                    </a:lnTo>
                    <a:lnTo>
                      <a:pt x="37" y="115"/>
                    </a:lnTo>
                    <a:lnTo>
                      <a:pt x="42" y="117"/>
                    </a:lnTo>
                    <a:lnTo>
                      <a:pt x="48" y="119"/>
                    </a:lnTo>
                    <a:lnTo>
                      <a:pt x="54" y="120"/>
                    </a:lnTo>
                    <a:lnTo>
                      <a:pt x="61" y="120"/>
                    </a:lnTo>
                    <a:close/>
                    <a:moveTo>
                      <a:pt x="61" y="30"/>
                    </a:moveTo>
                    <a:lnTo>
                      <a:pt x="66" y="31"/>
                    </a:lnTo>
                    <a:lnTo>
                      <a:pt x="72" y="32"/>
                    </a:lnTo>
                    <a:lnTo>
                      <a:pt x="77" y="36"/>
                    </a:lnTo>
                    <a:lnTo>
                      <a:pt x="81" y="39"/>
                    </a:lnTo>
                    <a:lnTo>
                      <a:pt x="86" y="43"/>
                    </a:lnTo>
                    <a:lnTo>
                      <a:pt x="88" y="48"/>
                    </a:lnTo>
                    <a:lnTo>
                      <a:pt x="90" y="54"/>
                    </a:lnTo>
                    <a:lnTo>
                      <a:pt x="90" y="59"/>
                    </a:lnTo>
                    <a:lnTo>
                      <a:pt x="90" y="66"/>
                    </a:lnTo>
                    <a:lnTo>
                      <a:pt x="88" y="72"/>
                    </a:lnTo>
                    <a:lnTo>
                      <a:pt x="86" y="77"/>
                    </a:lnTo>
                    <a:lnTo>
                      <a:pt x="81" y="81"/>
                    </a:lnTo>
                    <a:lnTo>
                      <a:pt x="77" y="84"/>
                    </a:lnTo>
                    <a:lnTo>
                      <a:pt x="72" y="88"/>
                    </a:lnTo>
                    <a:lnTo>
                      <a:pt x="66" y="89"/>
                    </a:lnTo>
                    <a:lnTo>
                      <a:pt x="61" y="90"/>
                    </a:lnTo>
                    <a:lnTo>
                      <a:pt x="54" y="89"/>
                    </a:lnTo>
                    <a:lnTo>
                      <a:pt x="48" y="88"/>
                    </a:lnTo>
                    <a:lnTo>
                      <a:pt x="44" y="84"/>
                    </a:lnTo>
                    <a:lnTo>
                      <a:pt x="39" y="81"/>
                    </a:lnTo>
                    <a:lnTo>
                      <a:pt x="36" y="77"/>
                    </a:lnTo>
                    <a:lnTo>
                      <a:pt x="32" y="72"/>
                    </a:lnTo>
                    <a:lnTo>
                      <a:pt x="31" y="66"/>
                    </a:lnTo>
                    <a:lnTo>
                      <a:pt x="30" y="59"/>
                    </a:lnTo>
                    <a:lnTo>
                      <a:pt x="31" y="54"/>
                    </a:lnTo>
                    <a:lnTo>
                      <a:pt x="32" y="48"/>
                    </a:lnTo>
                    <a:lnTo>
                      <a:pt x="36" y="43"/>
                    </a:lnTo>
                    <a:lnTo>
                      <a:pt x="39" y="39"/>
                    </a:lnTo>
                    <a:lnTo>
                      <a:pt x="44" y="36"/>
                    </a:lnTo>
                    <a:lnTo>
                      <a:pt x="48" y="32"/>
                    </a:lnTo>
                    <a:lnTo>
                      <a:pt x="54" y="31"/>
                    </a:lnTo>
                    <a:lnTo>
                      <a:pt x="6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41" name="Freeform 213"/>
              <p:cNvSpPr>
                <a:spLocks noEditPoints="1"/>
              </p:cNvSpPr>
              <p:nvPr/>
            </p:nvSpPr>
            <p:spPr bwMode="auto">
              <a:xfrm>
                <a:off x="14028" y="3388"/>
                <a:ext cx="895" cy="787"/>
              </a:xfrm>
              <a:custGeom>
                <a:avLst/>
                <a:gdLst>
                  <a:gd name="T0" fmla="*/ 556266 w 719"/>
                  <a:gd name="T1" fmla="*/ 500580 h 630"/>
                  <a:gd name="T2" fmla="*/ 561007 w 719"/>
                  <a:gd name="T3" fmla="*/ 499785 h 630"/>
                  <a:gd name="T4" fmla="*/ 564957 w 719"/>
                  <a:gd name="T5" fmla="*/ 497402 h 630"/>
                  <a:gd name="T6" fmla="*/ 567328 w 719"/>
                  <a:gd name="T7" fmla="*/ 493429 h 630"/>
                  <a:gd name="T8" fmla="*/ 568118 w 719"/>
                  <a:gd name="T9" fmla="*/ 487867 h 630"/>
                  <a:gd name="T10" fmla="*/ 568118 w 719"/>
                  <a:gd name="T11" fmla="*/ 9535 h 630"/>
                  <a:gd name="T12" fmla="*/ 565748 w 719"/>
                  <a:gd name="T13" fmla="*/ 5562 h 630"/>
                  <a:gd name="T14" fmla="*/ 563377 w 719"/>
                  <a:gd name="T15" fmla="*/ 1589 h 630"/>
                  <a:gd name="T16" fmla="*/ 558636 w 719"/>
                  <a:gd name="T17" fmla="*/ 0 h 630"/>
                  <a:gd name="T18" fmla="*/ 11062 w 719"/>
                  <a:gd name="T19" fmla="*/ 0 h 630"/>
                  <a:gd name="T20" fmla="*/ 7111 w 719"/>
                  <a:gd name="T21" fmla="*/ 795 h 630"/>
                  <a:gd name="T22" fmla="*/ 3161 w 719"/>
                  <a:gd name="T23" fmla="*/ 3178 h 630"/>
                  <a:gd name="T24" fmla="*/ 790 w 719"/>
                  <a:gd name="T25" fmla="*/ 7151 h 630"/>
                  <a:gd name="T26" fmla="*/ 0 w 719"/>
                  <a:gd name="T27" fmla="*/ 11919 h 630"/>
                  <a:gd name="T28" fmla="*/ 0 w 719"/>
                  <a:gd name="T29" fmla="*/ 491045 h 630"/>
                  <a:gd name="T30" fmla="*/ 1580 w 719"/>
                  <a:gd name="T31" fmla="*/ 495018 h 630"/>
                  <a:gd name="T32" fmla="*/ 5531 w 719"/>
                  <a:gd name="T33" fmla="*/ 498196 h 630"/>
                  <a:gd name="T34" fmla="*/ 8692 w 719"/>
                  <a:gd name="T35" fmla="*/ 499785 h 630"/>
                  <a:gd name="T36" fmla="*/ 22914 w 719"/>
                  <a:gd name="T37" fmla="*/ 476743 h 630"/>
                  <a:gd name="T38" fmla="*/ 23705 w 719"/>
                  <a:gd name="T39" fmla="*/ 341666 h 630"/>
                  <a:gd name="T40" fmla="*/ 146178 w 719"/>
                  <a:gd name="T41" fmla="*/ 219302 h 630"/>
                  <a:gd name="T42" fmla="*/ 151709 w 719"/>
                  <a:gd name="T43" fmla="*/ 216123 h 630"/>
                  <a:gd name="T44" fmla="*/ 158030 w 719"/>
                  <a:gd name="T45" fmla="*/ 214534 h 630"/>
                  <a:gd name="T46" fmla="*/ 163561 w 719"/>
                  <a:gd name="T47" fmla="*/ 216123 h 630"/>
                  <a:gd name="T48" fmla="*/ 169092 w 719"/>
                  <a:gd name="T49" fmla="*/ 219302 h 630"/>
                  <a:gd name="T50" fmla="*/ 349246 w 719"/>
                  <a:gd name="T51" fmla="*/ 400464 h 630"/>
                  <a:gd name="T52" fmla="*/ 353197 w 719"/>
                  <a:gd name="T53" fmla="*/ 401259 h 630"/>
                  <a:gd name="T54" fmla="*/ 360308 w 719"/>
                  <a:gd name="T55" fmla="*/ 401259 h 630"/>
                  <a:gd name="T56" fmla="*/ 455917 w 719"/>
                  <a:gd name="T57" fmla="*/ 310677 h 630"/>
                  <a:gd name="T58" fmla="*/ 460658 w 719"/>
                  <a:gd name="T59" fmla="*/ 307499 h 630"/>
                  <a:gd name="T60" fmla="*/ 466979 w 719"/>
                  <a:gd name="T61" fmla="*/ 306705 h 630"/>
                  <a:gd name="T62" fmla="*/ 473300 w 719"/>
                  <a:gd name="T63" fmla="*/ 307499 h 630"/>
                  <a:gd name="T64" fmla="*/ 478041 w 719"/>
                  <a:gd name="T65" fmla="*/ 310677 h 630"/>
                  <a:gd name="T66" fmla="*/ 544413 w 719"/>
                  <a:gd name="T67" fmla="*/ 382983 h 630"/>
                  <a:gd name="T68" fmla="*/ 544413 w 719"/>
                  <a:gd name="T69" fmla="*/ 476743 h 630"/>
                  <a:gd name="T70" fmla="*/ 544413 w 719"/>
                  <a:gd name="T71" fmla="*/ 23043 h 630"/>
                  <a:gd name="T72" fmla="*/ 495424 w 719"/>
                  <a:gd name="T73" fmla="*/ 294786 h 630"/>
                  <a:gd name="T74" fmla="*/ 482782 w 719"/>
                  <a:gd name="T75" fmla="*/ 285251 h 630"/>
                  <a:gd name="T76" fmla="*/ 466979 w 719"/>
                  <a:gd name="T77" fmla="*/ 282867 h 630"/>
                  <a:gd name="T78" fmla="*/ 466979 w 719"/>
                  <a:gd name="T79" fmla="*/ 282867 h 630"/>
                  <a:gd name="T80" fmla="*/ 451966 w 719"/>
                  <a:gd name="T81" fmla="*/ 285251 h 630"/>
                  <a:gd name="T82" fmla="*/ 439324 w 719"/>
                  <a:gd name="T83" fmla="*/ 293991 h 630"/>
                  <a:gd name="T84" fmla="*/ 185685 w 719"/>
                  <a:gd name="T85" fmla="*/ 202616 h 630"/>
                  <a:gd name="T86" fmla="*/ 172253 w 719"/>
                  <a:gd name="T87" fmla="*/ 193081 h 630"/>
                  <a:gd name="T88" fmla="*/ 158030 w 719"/>
                  <a:gd name="T89" fmla="*/ 190697 h 630"/>
                  <a:gd name="T90" fmla="*/ 143017 w 719"/>
                  <a:gd name="T91" fmla="*/ 194670 h 630"/>
                  <a:gd name="T92" fmla="*/ 129585 w 719"/>
                  <a:gd name="T93" fmla="*/ 202616 h 630"/>
                  <a:gd name="T94" fmla="*/ 22914 w 719"/>
                  <a:gd name="T95" fmla="*/ 23043 h 63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19" h="630">
                    <a:moveTo>
                      <a:pt x="14" y="630"/>
                    </a:moveTo>
                    <a:lnTo>
                      <a:pt x="704" y="630"/>
                    </a:lnTo>
                    <a:lnTo>
                      <a:pt x="707" y="629"/>
                    </a:lnTo>
                    <a:lnTo>
                      <a:pt x="710" y="629"/>
                    </a:lnTo>
                    <a:lnTo>
                      <a:pt x="713" y="627"/>
                    </a:lnTo>
                    <a:lnTo>
                      <a:pt x="715" y="626"/>
                    </a:lnTo>
                    <a:lnTo>
                      <a:pt x="716" y="623"/>
                    </a:lnTo>
                    <a:lnTo>
                      <a:pt x="718" y="621"/>
                    </a:lnTo>
                    <a:lnTo>
                      <a:pt x="719" y="618"/>
                    </a:lnTo>
                    <a:lnTo>
                      <a:pt x="719" y="614"/>
                    </a:lnTo>
                    <a:lnTo>
                      <a:pt x="719" y="15"/>
                    </a:lnTo>
                    <a:lnTo>
                      <a:pt x="719" y="12"/>
                    </a:lnTo>
                    <a:lnTo>
                      <a:pt x="718" y="9"/>
                    </a:lnTo>
                    <a:lnTo>
                      <a:pt x="716" y="7"/>
                    </a:lnTo>
                    <a:lnTo>
                      <a:pt x="715" y="4"/>
                    </a:lnTo>
                    <a:lnTo>
                      <a:pt x="713" y="2"/>
                    </a:lnTo>
                    <a:lnTo>
                      <a:pt x="710" y="1"/>
                    </a:lnTo>
                    <a:lnTo>
                      <a:pt x="707" y="0"/>
                    </a:lnTo>
                    <a:lnTo>
                      <a:pt x="704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614"/>
                    </a:lnTo>
                    <a:lnTo>
                      <a:pt x="0" y="618"/>
                    </a:lnTo>
                    <a:lnTo>
                      <a:pt x="1" y="621"/>
                    </a:lnTo>
                    <a:lnTo>
                      <a:pt x="2" y="623"/>
                    </a:lnTo>
                    <a:lnTo>
                      <a:pt x="4" y="626"/>
                    </a:lnTo>
                    <a:lnTo>
                      <a:pt x="7" y="627"/>
                    </a:lnTo>
                    <a:lnTo>
                      <a:pt x="9" y="629"/>
                    </a:lnTo>
                    <a:lnTo>
                      <a:pt x="11" y="629"/>
                    </a:lnTo>
                    <a:lnTo>
                      <a:pt x="14" y="630"/>
                    </a:lnTo>
                    <a:close/>
                    <a:moveTo>
                      <a:pt x="29" y="600"/>
                    </a:moveTo>
                    <a:lnTo>
                      <a:pt x="29" y="431"/>
                    </a:lnTo>
                    <a:lnTo>
                      <a:pt x="30" y="430"/>
                    </a:lnTo>
                    <a:lnTo>
                      <a:pt x="32" y="429"/>
                    </a:lnTo>
                    <a:lnTo>
                      <a:pt x="185" y="276"/>
                    </a:lnTo>
                    <a:lnTo>
                      <a:pt x="189" y="273"/>
                    </a:lnTo>
                    <a:lnTo>
                      <a:pt x="192" y="272"/>
                    </a:lnTo>
                    <a:lnTo>
                      <a:pt x="195" y="271"/>
                    </a:lnTo>
                    <a:lnTo>
                      <a:pt x="200" y="270"/>
                    </a:lnTo>
                    <a:lnTo>
                      <a:pt x="203" y="271"/>
                    </a:lnTo>
                    <a:lnTo>
                      <a:pt x="207" y="272"/>
                    </a:lnTo>
                    <a:lnTo>
                      <a:pt x="211" y="273"/>
                    </a:lnTo>
                    <a:lnTo>
                      <a:pt x="214" y="276"/>
                    </a:lnTo>
                    <a:lnTo>
                      <a:pt x="440" y="502"/>
                    </a:lnTo>
                    <a:lnTo>
                      <a:pt x="442" y="504"/>
                    </a:lnTo>
                    <a:lnTo>
                      <a:pt x="445" y="505"/>
                    </a:lnTo>
                    <a:lnTo>
                      <a:pt x="447" y="505"/>
                    </a:lnTo>
                    <a:lnTo>
                      <a:pt x="450" y="506"/>
                    </a:lnTo>
                    <a:lnTo>
                      <a:pt x="456" y="505"/>
                    </a:lnTo>
                    <a:lnTo>
                      <a:pt x="460" y="502"/>
                    </a:lnTo>
                    <a:lnTo>
                      <a:pt x="577" y="391"/>
                    </a:lnTo>
                    <a:lnTo>
                      <a:pt x="580" y="389"/>
                    </a:lnTo>
                    <a:lnTo>
                      <a:pt x="583" y="387"/>
                    </a:lnTo>
                    <a:lnTo>
                      <a:pt x="587" y="386"/>
                    </a:lnTo>
                    <a:lnTo>
                      <a:pt x="591" y="386"/>
                    </a:lnTo>
                    <a:lnTo>
                      <a:pt x="595" y="386"/>
                    </a:lnTo>
                    <a:lnTo>
                      <a:pt x="599" y="387"/>
                    </a:lnTo>
                    <a:lnTo>
                      <a:pt x="603" y="389"/>
                    </a:lnTo>
                    <a:lnTo>
                      <a:pt x="605" y="391"/>
                    </a:lnTo>
                    <a:lnTo>
                      <a:pt x="689" y="482"/>
                    </a:lnTo>
                    <a:lnTo>
                      <a:pt x="689" y="600"/>
                    </a:lnTo>
                    <a:lnTo>
                      <a:pt x="29" y="600"/>
                    </a:lnTo>
                    <a:close/>
                    <a:moveTo>
                      <a:pt x="689" y="29"/>
                    </a:moveTo>
                    <a:lnTo>
                      <a:pt x="689" y="438"/>
                    </a:lnTo>
                    <a:lnTo>
                      <a:pt x="627" y="371"/>
                    </a:lnTo>
                    <a:lnTo>
                      <a:pt x="619" y="364"/>
                    </a:lnTo>
                    <a:lnTo>
                      <a:pt x="611" y="359"/>
                    </a:lnTo>
                    <a:lnTo>
                      <a:pt x="602" y="356"/>
                    </a:lnTo>
                    <a:lnTo>
                      <a:pt x="591" y="356"/>
                    </a:lnTo>
                    <a:lnTo>
                      <a:pt x="581" y="356"/>
                    </a:lnTo>
                    <a:lnTo>
                      <a:pt x="572" y="359"/>
                    </a:lnTo>
                    <a:lnTo>
                      <a:pt x="563" y="364"/>
                    </a:lnTo>
                    <a:lnTo>
                      <a:pt x="556" y="370"/>
                    </a:lnTo>
                    <a:lnTo>
                      <a:pt x="450" y="470"/>
                    </a:lnTo>
                    <a:lnTo>
                      <a:pt x="235" y="255"/>
                    </a:lnTo>
                    <a:lnTo>
                      <a:pt x="227" y="248"/>
                    </a:lnTo>
                    <a:lnTo>
                      <a:pt x="218" y="243"/>
                    </a:lnTo>
                    <a:lnTo>
                      <a:pt x="209" y="241"/>
                    </a:lnTo>
                    <a:lnTo>
                      <a:pt x="200" y="240"/>
                    </a:lnTo>
                    <a:lnTo>
                      <a:pt x="190" y="241"/>
                    </a:lnTo>
                    <a:lnTo>
                      <a:pt x="181" y="245"/>
                    </a:lnTo>
                    <a:lnTo>
                      <a:pt x="171" y="248"/>
                    </a:lnTo>
                    <a:lnTo>
                      <a:pt x="164" y="255"/>
                    </a:lnTo>
                    <a:lnTo>
                      <a:pt x="29" y="389"/>
                    </a:lnTo>
                    <a:lnTo>
                      <a:pt x="29" y="29"/>
                    </a:lnTo>
                    <a:lnTo>
                      <a:pt x="68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57200" y="4219575"/>
            <a:ext cx="1206500" cy="1141413"/>
            <a:chOff x="919" y="7853"/>
            <a:chExt cx="1894" cy="1894"/>
          </a:xfrm>
        </p:grpSpPr>
        <p:sp>
          <p:nvSpPr>
            <p:cNvPr id="47" name="椭圆 46"/>
            <p:cNvSpPr/>
            <p:nvPr/>
          </p:nvSpPr>
          <p:spPr>
            <a:xfrm>
              <a:off x="919" y="7853"/>
              <a:ext cx="1894" cy="1894"/>
            </a:xfrm>
            <a:prstGeom prst="ellipse">
              <a:avLst/>
            </a:prstGeom>
            <a:solidFill>
              <a:srgbClr val="E5404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422" y="8465"/>
              <a:ext cx="889" cy="671"/>
              <a:chOff x="4568" y="3275"/>
              <a:chExt cx="1540" cy="1162"/>
            </a:xfrm>
            <a:solidFill>
              <a:schemeClr val="bg1"/>
            </a:solidFill>
          </p:grpSpPr>
          <p:sp>
            <p:nvSpPr>
              <p:cNvPr id="49" name="Freeform 176"/>
              <p:cNvSpPr>
                <a:spLocks noEditPoints="1"/>
              </p:cNvSpPr>
              <p:nvPr/>
            </p:nvSpPr>
            <p:spPr bwMode="auto">
              <a:xfrm>
                <a:off x="4643" y="3275"/>
                <a:ext cx="1390" cy="1163"/>
              </a:xfrm>
              <a:custGeom>
                <a:avLst/>
                <a:gdLst>
                  <a:gd name="T0" fmla="*/ 457674 w 1110"/>
                  <a:gd name="T1" fmla="*/ 795 h 930"/>
                  <a:gd name="T2" fmla="*/ 441782 w 1110"/>
                  <a:gd name="T3" fmla="*/ 8740 h 930"/>
                  <a:gd name="T4" fmla="*/ 424301 w 1110"/>
                  <a:gd name="T5" fmla="*/ 795 h 930"/>
                  <a:gd name="T6" fmla="*/ 28605 w 1110"/>
                  <a:gd name="T7" fmla="*/ 795 h 930"/>
                  <a:gd name="T8" fmla="*/ 10329 w 1110"/>
                  <a:gd name="T9" fmla="*/ 9535 h 930"/>
                  <a:gd name="T10" fmla="*/ 1589 w 1110"/>
                  <a:gd name="T11" fmla="*/ 27810 h 930"/>
                  <a:gd name="T12" fmla="*/ 1589 w 1110"/>
                  <a:gd name="T13" fmla="*/ 710347 h 930"/>
                  <a:gd name="T14" fmla="*/ 10329 w 1110"/>
                  <a:gd name="T15" fmla="*/ 728623 h 930"/>
                  <a:gd name="T16" fmla="*/ 28605 w 1110"/>
                  <a:gd name="T17" fmla="*/ 738157 h 930"/>
                  <a:gd name="T18" fmla="*/ 424301 w 1110"/>
                  <a:gd name="T19" fmla="*/ 738157 h 930"/>
                  <a:gd name="T20" fmla="*/ 441782 w 1110"/>
                  <a:gd name="T21" fmla="*/ 730212 h 930"/>
                  <a:gd name="T22" fmla="*/ 457674 w 1110"/>
                  <a:gd name="T23" fmla="*/ 738157 h 930"/>
                  <a:gd name="T24" fmla="*/ 854165 w 1110"/>
                  <a:gd name="T25" fmla="*/ 738157 h 930"/>
                  <a:gd name="T26" fmla="*/ 871646 w 1110"/>
                  <a:gd name="T27" fmla="*/ 728623 h 930"/>
                  <a:gd name="T28" fmla="*/ 881975 w 1110"/>
                  <a:gd name="T29" fmla="*/ 710347 h 930"/>
                  <a:gd name="T30" fmla="*/ 881975 w 1110"/>
                  <a:gd name="T31" fmla="*/ 27810 h 930"/>
                  <a:gd name="T32" fmla="*/ 871646 w 1110"/>
                  <a:gd name="T33" fmla="*/ 9535 h 930"/>
                  <a:gd name="T34" fmla="*/ 854165 w 1110"/>
                  <a:gd name="T35" fmla="*/ 795 h 930"/>
                  <a:gd name="T36" fmla="*/ 36550 w 1110"/>
                  <a:gd name="T37" fmla="*/ 715115 h 930"/>
                  <a:gd name="T38" fmla="*/ 29399 w 1110"/>
                  <a:gd name="T39" fmla="*/ 713526 h 930"/>
                  <a:gd name="T40" fmla="*/ 24632 w 1110"/>
                  <a:gd name="T41" fmla="*/ 707964 h 930"/>
                  <a:gd name="T42" fmla="*/ 23837 w 1110"/>
                  <a:gd name="T43" fmla="*/ 35756 h 930"/>
                  <a:gd name="T44" fmla="*/ 25426 w 1110"/>
                  <a:gd name="T45" fmla="*/ 28605 h 930"/>
                  <a:gd name="T46" fmla="*/ 30988 w 1110"/>
                  <a:gd name="T47" fmla="*/ 24632 h 930"/>
                  <a:gd name="T48" fmla="*/ 417150 w 1110"/>
                  <a:gd name="T49" fmla="*/ 23043 h 930"/>
                  <a:gd name="T50" fmla="*/ 424301 w 1110"/>
                  <a:gd name="T51" fmla="*/ 25426 h 930"/>
                  <a:gd name="T52" fmla="*/ 429069 w 1110"/>
                  <a:gd name="T53" fmla="*/ 30988 h 930"/>
                  <a:gd name="T54" fmla="*/ 429069 w 1110"/>
                  <a:gd name="T55" fmla="*/ 63566 h 930"/>
                  <a:gd name="T56" fmla="*/ 429069 w 1110"/>
                  <a:gd name="T57" fmla="*/ 703196 h 930"/>
                  <a:gd name="T58" fmla="*/ 427480 w 1110"/>
                  <a:gd name="T59" fmla="*/ 709553 h 930"/>
                  <a:gd name="T60" fmla="*/ 422712 w 1110"/>
                  <a:gd name="T61" fmla="*/ 714320 h 930"/>
                  <a:gd name="T62" fmla="*/ 858138 w 1110"/>
                  <a:gd name="T63" fmla="*/ 703196 h 930"/>
                  <a:gd name="T64" fmla="*/ 856549 w 1110"/>
                  <a:gd name="T65" fmla="*/ 709553 h 930"/>
                  <a:gd name="T66" fmla="*/ 850987 w 1110"/>
                  <a:gd name="T67" fmla="*/ 714320 h 930"/>
                  <a:gd name="T68" fmla="*/ 464825 w 1110"/>
                  <a:gd name="T69" fmla="*/ 715115 h 930"/>
                  <a:gd name="T70" fmla="*/ 457674 w 1110"/>
                  <a:gd name="T71" fmla="*/ 713526 h 930"/>
                  <a:gd name="T72" fmla="*/ 454495 w 1110"/>
                  <a:gd name="T73" fmla="*/ 707964 h 930"/>
                  <a:gd name="T74" fmla="*/ 453701 w 1110"/>
                  <a:gd name="T75" fmla="*/ 700018 h 930"/>
                  <a:gd name="T76" fmla="*/ 453701 w 1110"/>
                  <a:gd name="T77" fmla="*/ 35756 h 930"/>
                  <a:gd name="T78" fmla="*/ 455290 w 1110"/>
                  <a:gd name="T79" fmla="*/ 28605 h 930"/>
                  <a:gd name="T80" fmla="*/ 459263 w 1110"/>
                  <a:gd name="T81" fmla="*/ 24632 h 930"/>
                  <a:gd name="T82" fmla="*/ 846219 w 1110"/>
                  <a:gd name="T83" fmla="*/ 23043 h 930"/>
                  <a:gd name="T84" fmla="*/ 854165 w 1110"/>
                  <a:gd name="T85" fmla="*/ 25426 h 930"/>
                  <a:gd name="T86" fmla="*/ 857343 w 1110"/>
                  <a:gd name="T87" fmla="*/ 30988 h 930"/>
                  <a:gd name="T88" fmla="*/ 858138 w 1110"/>
                  <a:gd name="T89" fmla="*/ 703196 h 9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110" h="930">
                    <a:moveTo>
                      <a:pt x="1065" y="0"/>
                    </a:moveTo>
                    <a:lnTo>
                      <a:pt x="585" y="0"/>
                    </a:lnTo>
                    <a:lnTo>
                      <a:pt x="576" y="1"/>
                    </a:lnTo>
                    <a:lnTo>
                      <a:pt x="568" y="3"/>
                    </a:lnTo>
                    <a:lnTo>
                      <a:pt x="561" y="7"/>
                    </a:lnTo>
                    <a:lnTo>
                      <a:pt x="556" y="11"/>
                    </a:lnTo>
                    <a:lnTo>
                      <a:pt x="549" y="7"/>
                    </a:lnTo>
                    <a:lnTo>
                      <a:pt x="542" y="3"/>
                    </a:lnTo>
                    <a:lnTo>
                      <a:pt x="534" y="1"/>
                    </a:lnTo>
                    <a:lnTo>
                      <a:pt x="525" y="0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8" y="3"/>
                    </a:lnTo>
                    <a:lnTo>
                      <a:pt x="20" y="7"/>
                    </a:lnTo>
                    <a:lnTo>
                      <a:pt x="13" y="12"/>
                    </a:lnTo>
                    <a:lnTo>
                      <a:pt x="7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5"/>
                    </a:lnTo>
                    <a:lnTo>
                      <a:pt x="0" y="885"/>
                    </a:lnTo>
                    <a:lnTo>
                      <a:pt x="2" y="894"/>
                    </a:lnTo>
                    <a:lnTo>
                      <a:pt x="4" y="902"/>
                    </a:lnTo>
                    <a:lnTo>
                      <a:pt x="7" y="910"/>
                    </a:lnTo>
                    <a:lnTo>
                      <a:pt x="13" y="917"/>
                    </a:lnTo>
                    <a:lnTo>
                      <a:pt x="20" y="923"/>
                    </a:lnTo>
                    <a:lnTo>
                      <a:pt x="28" y="926"/>
                    </a:lnTo>
                    <a:lnTo>
                      <a:pt x="36" y="929"/>
                    </a:lnTo>
                    <a:lnTo>
                      <a:pt x="46" y="930"/>
                    </a:lnTo>
                    <a:lnTo>
                      <a:pt x="525" y="930"/>
                    </a:lnTo>
                    <a:lnTo>
                      <a:pt x="534" y="929"/>
                    </a:lnTo>
                    <a:lnTo>
                      <a:pt x="542" y="927"/>
                    </a:lnTo>
                    <a:lnTo>
                      <a:pt x="549" y="924"/>
                    </a:lnTo>
                    <a:lnTo>
                      <a:pt x="556" y="919"/>
                    </a:lnTo>
                    <a:lnTo>
                      <a:pt x="561" y="924"/>
                    </a:lnTo>
                    <a:lnTo>
                      <a:pt x="568" y="927"/>
                    </a:lnTo>
                    <a:lnTo>
                      <a:pt x="576" y="929"/>
                    </a:lnTo>
                    <a:lnTo>
                      <a:pt x="585" y="930"/>
                    </a:lnTo>
                    <a:lnTo>
                      <a:pt x="1065" y="930"/>
                    </a:lnTo>
                    <a:lnTo>
                      <a:pt x="1075" y="929"/>
                    </a:lnTo>
                    <a:lnTo>
                      <a:pt x="1084" y="926"/>
                    </a:lnTo>
                    <a:lnTo>
                      <a:pt x="1091" y="923"/>
                    </a:lnTo>
                    <a:lnTo>
                      <a:pt x="1097" y="917"/>
                    </a:lnTo>
                    <a:lnTo>
                      <a:pt x="1103" y="910"/>
                    </a:lnTo>
                    <a:lnTo>
                      <a:pt x="1106" y="902"/>
                    </a:lnTo>
                    <a:lnTo>
                      <a:pt x="1110" y="894"/>
                    </a:lnTo>
                    <a:lnTo>
                      <a:pt x="1110" y="885"/>
                    </a:lnTo>
                    <a:lnTo>
                      <a:pt x="1110" y="45"/>
                    </a:lnTo>
                    <a:lnTo>
                      <a:pt x="1110" y="35"/>
                    </a:lnTo>
                    <a:lnTo>
                      <a:pt x="1106" y="27"/>
                    </a:lnTo>
                    <a:lnTo>
                      <a:pt x="1103" y="19"/>
                    </a:lnTo>
                    <a:lnTo>
                      <a:pt x="1097" y="12"/>
                    </a:lnTo>
                    <a:lnTo>
                      <a:pt x="1091" y="7"/>
                    </a:lnTo>
                    <a:lnTo>
                      <a:pt x="1084" y="3"/>
                    </a:lnTo>
                    <a:lnTo>
                      <a:pt x="1075" y="1"/>
                    </a:lnTo>
                    <a:lnTo>
                      <a:pt x="1065" y="0"/>
                    </a:lnTo>
                    <a:close/>
                    <a:moveTo>
                      <a:pt x="525" y="900"/>
                    </a:moveTo>
                    <a:lnTo>
                      <a:pt x="46" y="900"/>
                    </a:lnTo>
                    <a:lnTo>
                      <a:pt x="43" y="900"/>
                    </a:lnTo>
                    <a:lnTo>
                      <a:pt x="39" y="899"/>
                    </a:lnTo>
                    <a:lnTo>
                      <a:pt x="37" y="898"/>
                    </a:lnTo>
                    <a:lnTo>
                      <a:pt x="35" y="896"/>
                    </a:lnTo>
                    <a:lnTo>
                      <a:pt x="32" y="893"/>
                    </a:lnTo>
                    <a:lnTo>
                      <a:pt x="31" y="891"/>
                    </a:lnTo>
                    <a:lnTo>
                      <a:pt x="31" y="888"/>
                    </a:lnTo>
                    <a:lnTo>
                      <a:pt x="30" y="885"/>
                    </a:lnTo>
                    <a:lnTo>
                      <a:pt x="30" y="45"/>
                    </a:lnTo>
                    <a:lnTo>
                      <a:pt x="31" y="42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5" y="34"/>
                    </a:lnTo>
                    <a:lnTo>
                      <a:pt x="37" y="32"/>
                    </a:lnTo>
                    <a:lnTo>
                      <a:pt x="39" y="31"/>
                    </a:lnTo>
                    <a:lnTo>
                      <a:pt x="43" y="31"/>
                    </a:lnTo>
                    <a:lnTo>
                      <a:pt x="46" y="29"/>
                    </a:lnTo>
                    <a:lnTo>
                      <a:pt x="525" y="29"/>
                    </a:lnTo>
                    <a:lnTo>
                      <a:pt x="528" y="31"/>
                    </a:lnTo>
                    <a:lnTo>
                      <a:pt x="532" y="31"/>
                    </a:lnTo>
                    <a:lnTo>
                      <a:pt x="534" y="32"/>
                    </a:lnTo>
                    <a:lnTo>
                      <a:pt x="536" y="34"/>
                    </a:lnTo>
                    <a:lnTo>
                      <a:pt x="538" y="36"/>
                    </a:lnTo>
                    <a:lnTo>
                      <a:pt x="540" y="39"/>
                    </a:lnTo>
                    <a:lnTo>
                      <a:pt x="540" y="42"/>
                    </a:lnTo>
                    <a:lnTo>
                      <a:pt x="540" y="45"/>
                    </a:lnTo>
                    <a:lnTo>
                      <a:pt x="540" y="80"/>
                    </a:lnTo>
                    <a:lnTo>
                      <a:pt x="540" y="857"/>
                    </a:lnTo>
                    <a:lnTo>
                      <a:pt x="540" y="881"/>
                    </a:lnTo>
                    <a:lnTo>
                      <a:pt x="540" y="885"/>
                    </a:lnTo>
                    <a:lnTo>
                      <a:pt x="540" y="888"/>
                    </a:lnTo>
                    <a:lnTo>
                      <a:pt x="540" y="891"/>
                    </a:lnTo>
                    <a:lnTo>
                      <a:pt x="538" y="893"/>
                    </a:lnTo>
                    <a:lnTo>
                      <a:pt x="536" y="896"/>
                    </a:lnTo>
                    <a:lnTo>
                      <a:pt x="534" y="898"/>
                    </a:lnTo>
                    <a:lnTo>
                      <a:pt x="532" y="899"/>
                    </a:lnTo>
                    <a:lnTo>
                      <a:pt x="528" y="900"/>
                    </a:lnTo>
                    <a:lnTo>
                      <a:pt x="525" y="900"/>
                    </a:lnTo>
                    <a:close/>
                    <a:moveTo>
                      <a:pt x="1080" y="885"/>
                    </a:moveTo>
                    <a:lnTo>
                      <a:pt x="1080" y="888"/>
                    </a:lnTo>
                    <a:lnTo>
                      <a:pt x="1079" y="891"/>
                    </a:lnTo>
                    <a:lnTo>
                      <a:pt x="1078" y="893"/>
                    </a:lnTo>
                    <a:lnTo>
                      <a:pt x="1076" y="896"/>
                    </a:lnTo>
                    <a:lnTo>
                      <a:pt x="1075" y="898"/>
                    </a:lnTo>
                    <a:lnTo>
                      <a:pt x="1071" y="899"/>
                    </a:lnTo>
                    <a:lnTo>
                      <a:pt x="1069" y="900"/>
                    </a:lnTo>
                    <a:lnTo>
                      <a:pt x="1065" y="900"/>
                    </a:lnTo>
                    <a:lnTo>
                      <a:pt x="585" y="900"/>
                    </a:lnTo>
                    <a:lnTo>
                      <a:pt x="582" y="900"/>
                    </a:lnTo>
                    <a:lnTo>
                      <a:pt x="578" y="899"/>
                    </a:lnTo>
                    <a:lnTo>
                      <a:pt x="576" y="898"/>
                    </a:lnTo>
                    <a:lnTo>
                      <a:pt x="574" y="896"/>
                    </a:lnTo>
                    <a:lnTo>
                      <a:pt x="573" y="893"/>
                    </a:lnTo>
                    <a:lnTo>
                      <a:pt x="572" y="891"/>
                    </a:lnTo>
                    <a:lnTo>
                      <a:pt x="571" y="888"/>
                    </a:lnTo>
                    <a:lnTo>
                      <a:pt x="571" y="885"/>
                    </a:lnTo>
                    <a:lnTo>
                      <a:pt x="571" y="881"/>
                    </a:lnTo>
                    <a:lnTo>
                      <a:pt x="571" y="857"/>
                    </a:lnTo>
                    <a:lnTo>
                      <a:pt x="571" y="80"/>
                    </a:lnTo>
                    <a:lnTo>
                      <a:pt x="571" y="45"/>
                    </a:lnTo>
                    <a:lnTo>
                      <a:pt x="571" y="42"/>
                    </a:lnTo>
                    <a:lnTo>
                      <a:pt x="572" y="39"/>
                    </a:lnTo>
                    <a:lnTo>
                      <a:pt x="573" y="36"/>
                    </a:lnTo>
                    <a:lnTo>
                      <a:pt x="574" y="34"/>
                    </a:lnTo>
                    <a:lnTo>
                      <a:pt x="576" y="32"/>
                    </a:lnTo>
                    <a:lnTo>
                      <a:pt x="578" y="31"/>
                    </a:lnTo>
                    <a:lnTo>
                      <a:pt x="582" y="31"/>
                    </a:lnTo>
                    <a:lnTo>
                      <a:pt x="585" y="29"/>
                    </a:lnTo>
                    <a:lnTo>
                      <a:pt x="1065" y="29"/>
                    </a:lnTo>
                    <a:lnTo>
                      <a:pt x="1069" y="31"/>
                    </a:lnTo>
                    <a:lnTo>
                      <a:pt x="1071" y="31"/>
                    </a:lnTo>
                    <a:lnTo>
                      <a:pt x="1075" y="32"/>
                    </a:lnTo>
                    <a:lnTo>
                      <a:pt x="1076" y="34"/>
                    </a:lnTo>
                    <a:lnTo>
                      <a:pt x="1078" y="36"/>
                    </a:lnTo>
                    <a:lnTo>
                      <a:pt x="1079" y="39"/>
                    </a:lnTo>
                    <a:lnTo>
                      <a:pt x="1080" y="42"/>
                    </a:lnTo>
                    <a:lnTo>
                      <a:pt x="1080" y="45"/>
                    </a:lnTo>
                    <a:lnTo>
                      <a:pt x="1080" y="8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0" name="Freeform 177"/>
              <p:cNvSpPr/>
              <p:nvPr/>
            </p:nvSpPr>
            <p:spPr bwMode="auto">
              <a:xfrm>
                <a:off x="6070" y="3350"/>
                <a:ext cx="38" cy="1013"/>
              </a:xfrm>
              <a:custGeom>
                <a:avLst/>
                <a:gdLst>
                  <a:gd name="T0" fmla="*/ 11508 w 29"/>
                  <a:gd name="T1" fmla="*/ 0 h 809"/>
                  <a:gd name="T2" fmla="*/ 9042 w 29"/>
                  <a:gd name="T3" fmla="*/ 0 h 809"/>
                  <a:gd name="T4" fmla="*/ 7398 w 29"/>
                  <a:gd name="T5" fmla="*/ 796 h 809"/>
                  <a:gd name="T6" fmla="*/ 4110 w 29"/>
                  <a:gd name="T7" fmla="*/ 2387 h 809"/>
                  <a:gd name="T8" fmla="*/ 2466 w 29"/>
                  <a:gd name="T9" fmla="*/ 3978 h 809"/>
                  <a:gd name="T10" fmla="*/ 1644 w 29"/>
                  <a:gd name="T11" fmla="*/ 5569 h 809"/>
                  <a:gd name="T12" fmla="*/ 822 w 29"/>
                  <a:gd name="T13" fmla="*/ 7160 h 809"/>
                  <a:gd name="T14" fmla="*/ 0 w 29"/>
                  <a:gd name="T15" fmla="*/ 9547 h 809"/>
                  <a:gd name="T16" fmla="*/ 0 w 29"/>
                  <a:gd name="T17" fmla="*/ 11933 h 809"/>
                  <a:gd name="T18" fmla="*/ 0 w 29"/>
                  <a:gd name="T19" fmla="*/ 632465 h 809"/>
                  <a:gd name="T20" fmla="*/ 0 w 29"/>
                  <a:gd name="T21" fmla="*/ 634852 h 809"/>
                  <a:gd name="T22" fmla="*/ 822 w 29"/>
                  <a:gd name="T23" fmla="*/ 636443 h 809"/>
                  <a:gd name="T24" fmla="*/ 1644 w 29"/>
                  <a:gd name="T25" fmla="*/ 639625 h 809"/>
                  <a:gd name="T26" fmla="*/ 2466 w 29"/>
                  <a:gd name="T27" fmla="*/ 641216 h 809"/>
                  <a:gd name="T28" fmla="*/ 4110 w 29"/>
                  <a:gd name="T29" fmla="*/ 642012 h 809"/>
                  <a:gd name="T30" fmla="*/ 7398 w 29"/>
                  <a:gd name="T31" fmla="*/ 642807 h 809"/>
                  <a:gd name="T32" fmla="*/ 9042 w 29"/>
                  <a:gd name="T33" fmla="*/ 643603 h 809"/>
                  <a:gd name="T34" fmla="*/ 11508 w 29"/>
                  <a:gd name="T35" fmla="*/ 643603 h 809"/>
                  <a:gd name="T36" fmla="*/ 13973 w 29"/>
                  <a:gd name="T37" fmla="*/ 643603 h 809"/>
                  <a:gd name="T38" fmla="*/ 16439 w 29"/>
                  <a:gd name="T39" fmla="*/ 642807 h 809"/>
                  <a:gd name="T40" fmla="*/ 18083 w 29"/>
                  <a:gd name="T41" fmla="*/ 642012 h 809"/>
                  <a:gd name="T42" fmla="*/ 20549 w 29"/>
                  <a:gd name="T43" fmla="*/ 641216 h 809"/>
                  <a:gd name="T44" fmla="*/ 22193 w 29"/>
                  <a:gd name="T45" fmla="*/ 639625 h 809"/>
                  <a:gd name="T46" fmla="*/ 23015 w 29"/>
                  <a:gd name="T47" fmla="*/ 636443 h 809"/>
                  <a:gd name="T48" fmla="*/ 23837 w 29"/>
                  <a:gd name="T49" fmla="*/ 634852 h 809"/>
                  <a:gd name="T50" fmla="*/ 23837 w 29"/>
                  <a:gd name="T51" fmla="*/ 632465 h 809"/>
                  <a:gd name="T52" fmla="*/ 23837 w 29"/>
                  <a:gd name="T53" fmla="*/ 11933 h 809"/>
                  <a:gd name="T54" fmla="*/ 23837 w 29"/>
                  <a:gd name="T55" fmla="*/ 9547 h 809"/>
                  <a:gd name="T56" fmla="*/ 23015 w 29"/>
                  <a:gd name="T57" fmla="*/ 7160 h 809"/>
                  <a:gd name="T58" fmla="*/ 22193 w 29"/>
                  <a:gd name="T59" fmla="*/ 5569 h 809"/>
                  <a:gd name="T60" fmla="*/ 20549 w 29"/>
                  <a:gd name="T61" fmla="*/ 3978 h 809"/>
                  <a:gd name="T62" fmla="*/ 18083 w 29"/>
                  <a:gd name="T63" fmla="*/ 2387 h 809"/>
                  <a:gd name="T64" fmla="*/ 16439 w 29"/>
                  <a:gd name="T65" fmla="*/ 796 h 809"/>
                  <a:gd name="T66" fmla="*/ 13973 w 29"/>
                  <a:gd name="T67" fmla="*/ 0 h 809"/>
                  <a:gd name="T68" fmla="*/ 11508 w 29"/>
                  <a:gd name="T69" fmla="*/ 0 h 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" h="809">
                    <a:moveTo>
                      <a:pt x="14" y="0"/>
                    </a:moveTo>
                    <a:lnTo>
                      <a:pt x="11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795"/>
                    </a:lnTo>
                    <a:lnTo>
                      <a:pt x="0" y="798"/>
                    </a:lnTo>
                    <a:lnTo>
                      <a:pt x="1" y="800"/>
                    </a:lnTo>
                    <a:lnTo>
                      <a:pt x="2" y="804"/>
                    </a:lnTo>
                    <a:lnTo>
                      <a:pt x="3" y="806"/>
                    </a:lnTo>
                    <a:lnTo>
                      <a:pt x="5" y="807"/>
                    </a:lnTo>
                    <a:lnTo>
                      <a:pt x="9" y="808"/>
                    </a:lnTo>
                    <a:lnTo>
                      <a:pt x="11" y="809"/>
                    </a:lnTo>
                    <a:lnTo>
                      <a:pt x="14" y="809"/>
                    </a:lnTo>
                    <a:lnTo>
                      <a:pt x="17" y="809"/>
                    </a:lnTo>
                    <a:lnTo>
                      <a:pt x="20" y="808"/>
                    </a:lnTo>
                    <a:lnTo>
                      <a:pt x="22" y="807"/>
                    </a:lnTo>
                    <a:lnTo>
                      <a:pt x="25" y="806"/>
                    </a:lnTo>
                    <a:lnTo>
                      <a:pt x="27" y="804"/>
                    </a:lnTo>
                    <a:lnTo>
                      <a:pt x="28" y="800"/>
                    </a:lnTo>
                    <a:lnTo>
                      <a:pt x="29" y="798"/>
                    </a:lnTo>
                    <a:lnTo>
                      <a:pt x="29" y="79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8" y="9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1" name="Freeform 178"/>
              <p:cNvSpPr/>
              <p:nvPr/>
            </p:nvSpPr>
            <p:spPr bwMode="auto">
              <a:xfrm>
                <a:off x="4568" y="3350"/>
                <a:ext cx="37" cy="1013"/>
              </a:xfrm>
              <a:custGeom>
                <a:avLst/>
                <a:gdLst>
                  <a:gd name="T0" fmla="*/ 11534 w 31"/>
                  <a:gd name="T1" fmla="*/ 643603 h 809"/>
                  <a:gd name="T2" fmla="*/ 13841 w 31"/>
                  <a:gd name="T3" fmla="*/ 643603 h 809"/>
                  <a:gd name="T4" fmla="*/ 16917 w 31"/>
                  <a:gd name="T5" fmla="*/ 642807 h 809"/>
                  <a:gd name="T6" fmla="*/ 18454 w 31"/>
                  <a:gd name="T7" fmla="*/ 642012 h 809"/>
                  <a:gd name="T8" fmla="*/ 19992 w 31"/>
                  <a:gd name="T9" fmla="*/ 641216 h 809"/>
                  <a:gd name="T10" fmla="*/ 20761 w 31"/>
                  <a:gd name="T11" fmla="*/ 639625 h 809"/>
                  <a:gd name="T12" fmla="*/ 23068 w 31"/>
                  <a:gd name="T13" fmla="*/ 636443 h 809"/>
                  <a:gd name="T14" fmla="*/ 23068 w 31"/>
                  <a:gd name="T15" fmla="*/ 634852 h 809"/>
                  <a:gd name="T16" fmla="*/ 23837 w 31"/>
                  <a:gd name="T17" fmla="*/ 632465 h 809"/>
                  <a:gd name="T18" fmla="*/ 23837 w 31"/>
                  <a:gd name="T19" fmla="*/ 11933 h 809"/>
                  <a:gd name="T20" fmla="*/ 23068 w 31"/>
                  <a:gd name="T21" fmla="*/ 9547 h 809"/>
                  <a:gd name="T22" fmla="*/ 23068 w 31"/>
                  <a:gd name="T23" fmla="*/ 7160 h 809"/>
                  <a:gd name="T24" fmla="*/ 20761 w 31"/>
                  <a:gd name="T25" fmla="*/ 5569 h 809"/>
                  <a:gd name="T26" fmla="*/ 19992 w 31"/>
                  <a:gd name="T27" fmla="*/ 3978 h 809"/>
                  <a:gd name="T28" fmla="*/ 18454 w 31"/>
                  <a:gd name="T29" fmla="*/ 2387 h 809"/>
                  <a:gd name="T30" fmla="*/ 16917 w 31"/>
                  <a:gd name="T31" fmla="*/ 796 h 809"/>
                  <a:gd name="T32" fmla="*/ 13841 w 31"/>
                  <a:gd name="T33" fmla="*/ 0 h 809"/>
                  <a:gd name="T34" fmla="*/ 11534 w 31"/>
                  <a:gd name="T35" fmla="*/ 0 h 809"/>
                  <a:gd name="T36" fmla="*/ 9996 w 31"/>
                  <a:gd name="T37" fmla="*/ 0 h 809"/>
                  <a:gd name="T38" fmla="*/ 6920 w 31"/>
                  <a:gd name="T39" fmla="*/ 796 h 809"/>
                  <a:gd name="T40" fmla="*/ 5383 w 31"/>
                  <a:gd name="T41" fmla="*/ 2387 h 809"/>
                  <a:gd name="T42" fmla="*/ 3845 w 31"/>
                  <a:gd name="T43" fmla="*/ 3978 h 809"/>
                  <a:gd name="T44" fmla="*/ 3076 w 31"/>
                  <a:gd name="T45" fmla="*/ 5569 h 809"/>
                  <a:gd name="T46" fmla="*/ 769 w 31"/>
                  <a:gd name="T47" fmla="*/ 7160 h 809"/>
                  <a:gd name="T48" fmla="*/ 769 w 31"/>
                  <a:gd name="T49" fmla="*/ 9547 h 809"/>
                  <a:gd name="T50" fmla="*/ 0 w 31"/>
                  <a:gd name="T51" fmla="*/ 11933 h 809"/>
                  <a:gd name="T52" fmla="*/ 0 w 31"/>
                  <a:gd name="T53" fmla="*/ 632465 h 809"/>
                  <a:gd name="T54" fmla="*/ 769 w 31"/>
                  <a:gd name="T55" fmla="*/ 634852 h 809"/>
                  <a:gd name="T56" fmla="*/ 769 w 31"/>
                  <a:gd name="T57" fmla="*/ 636443 h 809"/>
                  <a:gd name="T58" fmla="*/ 3076 w 31"/>
                  <a:gd name="T59" fmla="*/ 639625 h 809"/>
                  <a:gd name="T60" fmla="*/ 3845 w 31"/>
                  <a:gd name="T61" fmla="*/ 641216 h 809"/>
                  <a:gd name="T62" fmla="*/ 5383 w 31"/>
                  <a:gd name="T63" fmla="*/ 642012 h 809"/>
                  <a:gd name="T64" fmla="*/ 6920 w 31"/>
                  <a:gd name="T65" fmla="*/ 642807 h 809"/>
                  <a:gd name="T66" fmla="*/ 9996 w 31"/>
                  <a:gd name="T67" fmla="*/ 643603 h 809"/>
                  <a:gd name="T68" fmla="*/ 11534 w 31"/>
                  <a:gd name="T69" fmla="*/ 643603 h 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1" h="809">
                    <a:moveTo>
                      <a:pt x="15" y="809"/>
                    </a:moveTo>
                    <a:lnTo>
                      <a:pt x="18" y="809"/>
                    </a:lnTo>
                    <a:lnTo>
                      <a:pt x="22" y="808"/>
                    </a:lnTo>
                    <a:lnTo>
                      <a:pt x="24" y="807"/>
                    </a:lnTo>
                    <a:lnTo>
                      <a:pt x="26" y="806"/>
                    </a:lnTo>
                    <a:lnTo>
                      <a:pt x="27" y="804"/>
                    </a:lnTo>
                    <a:lnTo>
                      <a:pt x="30" y="800"/>
                    </a:lnTo>
                    <a:lnTo>
                      <a:pt x="30" y="798"/>
                    </a:lnTo>
                    <a:lnTo>
                      <a:pt x="31" y="795"/>
                    </a:lnTo>
                    <a:lnTo>
                      <a:pt x="31" y="15"/>
                    </a:lnTo>
                    <a:lnTo>
                      <a:pt x="30" y="12"/>
                    </a:lnTo>
                    <a:lnTo>
                      <a:pt x="30" y="9"/>
                    </a:lnTo>
                    <a:lnTo>
                      <a:pt x="27" y="7"/>
                    </a:lnTo>
                    <a:lnTo>
                      <a:pt x="26" y="5"/>
                    </a:lnTo>
                    <a:lnTo>
                      <a:pt x="24" y="3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795"/>
                    </a:lnTo>
                    <a:lnTo>
                      <a:pt x="1" y="798"/>
                    </a:lnTo>
                    <a:lnTo>
                      <a:pt x="1" y="800"/>
                    </a:lnTo>
                    <a:lnTo>
                      <a:pt x="4" y="804"/>
                    </a:lnTo>
                    <a:lnTo>
                      <a:pt x="5" y="806"/>
                    </a:lnTo>
                    <a:lnTo>
                      <a:pt x="7" y="807"/>
                    </a:lnTo>
                    <a:lnTo>
                      <a:pt x="9" y="808"/>
                    </a:lnTo>
                    <a:lnTo>
                      <a:pt x="13" y="809"/>
                    </a:lnTo>
                    <a:lnTo>
                      <a:pt x="15" y="8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2" name="Freeform 179"/>
              <p:cNvSpPr/>
              <p:nvPr/>
            </p:nvSpPr>
            <p:spPr bwMode="auto">
              <a:xfrm>
                <a:off x="4755" y="361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1589 h 30"/>
                  <a:gd name="T10" fmla="*/ 3963 w 391"/>
                  <a:gd name="T11" fmla="*/ 3178 h 30"/>
                  <a:gd name="T12" fmla="*/ 2378 w 391"/>
                  <a:gd name="T13" fmla="*/ 4767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124 h 30"/>
                  <a:gd name="T20" fmla="*/ 0 w 391"/>
                  <a:gd name="T21" fmla="*/ 14302 h 30"/>
                  <a:gd name="T22" fmla="*/ 1585 w 391"/>
                  <a:gd name="T23" fmla="*/ 16686 h 30"/>
                  <a:gd name="T24" fmla="*/ 2378 w 391"/>
                  <a:gd name="T25" fmla="*/ 19070 h 30"/>
                  <a:gd name="T26" fmla="*/ 3963 w 391"/>
                  <a:gd name="T27" fmla="*/ 20659 h 30"/>
                  <a:gd name="T28" fmla="*/ 5548 w 391"/>
                  <a:gd name="T29" fmla="*/ 21453 h 30"/>
                  <a:gd name="T30" fmla="*/ 7133 w 391"/>
                  <a:gd name="T31" fmla="*/ 23042 h 30"/>
                  <a:gd name="T32" fmla="*/ 10303 w 391"/>
                  <a:gd name="T33" fmla="*/ 23042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042 h 30"/>
                  <a:gd name="T40" fmla="*/ 302750 w 391"/>
                  <a:gd name="T41" fmla="*/ 23042 h 30"/>
                  <a:gd name="T42" fmla="*/ 304335 w 391"/>
                  <a:gd name="T43" fmla="*/ 21453 h 30"/>
                  <a:gd name="T44" fmla="*/ 305920 w 391"/>
                  <a:gd name="T45" fmla="*/ 20659 h 30"/>
                  <a:gd name="T46" fmla="*/ 306713 w 391"/>
                  <a:gd name="T47" fmla="*/ 19070 h 30"/>
                  <a:gd name="T48" fmla="*/ 309090 w 391"/>
                  <a:gd name="T49" fmla="*/ 16686 h 30"/>
                  <a:gd name="T50" fmla="*/ 309090 w 391"/>
                  <a:gd name="T51" fmla="*/ 14302 h 30"/>
                  <a:gd name="T52" fmla="*/ 309883 w 391"/>
                  <a:gd name="T53" fmla="*/ 11124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4767 h 30"/>
                  <a:gd name="T60" fmla="*/ 305920 w 391"/>
                  <a:gd name="T61" fmla="*/ 3178 h 30"/>
                  <a:gd name="T62" fmla="*/ 304335 w 391"/>
                  <a:gd name="T63" fmla="*/ 1589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9" y="29"/>
                    </a:lnTo>
                    <a:lnTo>
                      <a:pt x="13" y="29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29"/>
                    </a:lnTo>
                    <a:lnTo>
                      <a:pt x="382" y="29"/>
                    </a:lnTo>
                    <a:lnTo>
                      <a:pt x="384" y="27"/>
                    </a:lnTo>
                    <a:lnTo>
                      <a:pt x="386" y="26"/>
                    </a:lnTo>
                    <a:lnTo>
                      <a:pt x="387" y="24"/>
                    </a:lnTo>
                    <a:lnTo>
                      <a:pt x="390" y="21"/>
                    </a:lnTo>
                    <a:lnTo>
                      <a:pt x="390" y="18"/>
                    </a:lnTo>
                    <a:lnTo>
                      <a:pt x="391" y="14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6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3" name="Freeform 180"/>
              <p:cNvSpPr/>
              <p:nvPr/>
            </p:nvSpPr>
            <p:spPr bwMode="auto">
              <a:xfrm>
                <a:off x="4755" y="37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2384 h 30"/>
                  <a:gd name="T10" fmla="*/ 3963 w 391"/>
                  <a:gd name="T11" fmla="*/ 3973 h 30"/>
                  <a:gd name="T12" fmla="*/ 2378 w 391"/>
                  <a:gd name="T13" fmla="*/ 4767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3508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2248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2248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3508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4767 h 30"/>
                  <a:gd name="T60" fmla="*/ 305920 w 391"/>
                  <a:gd name="T61" fmla="*/ 3973 h 30"/>
                  <a:gd name="T62" fmla="*/ 304335 w 391"/>
                  <a:gd name="T63" fmla="*/ 2384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8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8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7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6"/>
                    </a:lnTo>
                    <a:lnTo>
                      <a:pt x="386" y="5"/>
                    </a:lnTo>
                    <a:lnTo>
                      <a:pt x="384" y="3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4" name="Freeform 181"/>
              <p:cNvSpPr/>
              <p:nvPr/>
            </p:nvSpPr>
            <p:spPr bwMode="auto">
              <a:xfrm>
                <a:off x="4755" y="34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795 h 30"/>
                  <a:gd name="T8" fmla="*/ 5548 w 391"/>
                  <a:gd name="T9" fmla="*/ 1589 h 30"/>
                  <a:gd name="T10" fmla="*/ 3963 w 391"/>
                  <a:gd name="T11" fmla="*/ 3973 h 30"/>
                  <a:gd name="T12" fmla="*/ 2378 w 391"/>
                  <a:gd name="T13" fmla="*/ 5562 h 30"/>
                  <a:gd name="T14" fmla="*/ 1585 w 391"/>
                  <a:gd name="T15" fmla="*/ 7151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4302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1453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1453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4302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151 h 30"/>
                  <a:gd name="T58" fmla="*/ 306713 w 391"/>
                  <a:gd name="T59" fmla="*/ 5562 h 30"/>
                  <a:gd name="T60" fmla="*/ 305920 w 391"/>
                  <a:gd name="T61" fmla="*/ 3973 h 30"/>
                  <a:gd name="T62" fmla="*/ 304335 w 391"/>
                  <a:gd name="T63" fmla="*/ 1589 h 30"/>
                  <a:gd name="T64" fmla="*/ 302750 w 391"/>
                  <a:gd name="T65" fmla="*/ 795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7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5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5" name="Freeform 182"/>
              <p:cNvSpPr/>
              <p:nvPr/>
            </p:nvSpPr>
            <p:spPr bwMode="auto">
              <a:xfrm>
                <a:off x="4755" y="3913"/>
                <a:ext cx="488" cy="37"/>
              </a:xfrm>
              <a:custGeom>
                <a:avLst/>
                <a:gdLst>
                  <a:gd name="T0" fmla="*/ 297995 w 391"/>
                  <a:gd name="T1" fmla="*/ 0 h 29"/>
                  <a:gd name="T2" fmla="*/ 11888 w 391"/>
                  <a:gd name="T3" fmla="*/ 0 h 29"/>
                  <a:gd name="T4" fmla="*/ 10303 w 391"/>
                  <a:gd name="T5" fmla="*/ 0 h 29"/>
                  <a:gd name="T6" fmla="*/ 7133 w 391"/>
                  <a:gd name="T7" fmla="*/ 822 h 29"/>
                  <a:gd name="T8" fmla="*/ 5548 w 391"/>
                  <a:gd name="T9" fmla="*/ 1644 h 29"/>
                  <a:gd name="T10" fmla="*/ 3963 w 391"/>
                  <a:gd name="T11" fmla="*/ 3288 h 29"/>
                  <a:gd name="T12" fmla="*/ 2378 w 391"/>
                  <a:gd name="T13" fmla="*/ 5754 h 29"/>
                  <a:gd name="T14" fmla="*/ 1585 w 391"/>
                  <a:gd name="T15" fmla="*/ 7398 h 29"/>
                  <a:gd name="T16" fmla="*/ 0 w 391"/>
                  <a:gd name="T17" fmla="*/ 9864 h 29"/>
                  <a:gd name="T18" fmla="*/ 0 w 391"/>
                  <a:gd name="T19" fmla="*/ 12329 h 29"/>
                  <a:gd name="T20" fmla="*/ 0 w 391"/>
                  <a:gd name="T21" fmla="*/ 14795 h 29"/>
                  <a:gd name="T22" fmla="*/ 1585 w 391"/>
                  <a:gd name="T23" fmla="*/ 16439 h 29"/>
                  <a:gd name="T24" fmla="*/ 2378 w 391"/>
                  <a:gd name="T25" fmla="*/ 19727 h 29"/>
                  <a:gd name="T26" fmla="*/ 3963 w 391"/>
                  <a:gd name="T27" fmla="*/ 21371 h 29"/>
                  <a:gd name="T28" fmla="*/ 5548 w 391"/>
                  <a:gd name="T29" fmla="*/ 22193 h 29"/>
                  <a:gd name="T30" fmla="*/ 7133 w 391"/>
                  <a:gd name="T31" fmla="*/ 23015 h 29"/>
                  <a:gd name="T32" fmla="*/ 10303 w 391"/>
                  <a:gd name="T33" fmla="*/ 23837 h 29"/>
                  <a:gd name="T34" fmla="*/ 11888 w 391"/>
                  <a:gd name="T35" fmla="*/ 23837 h 29"/>
                  <a:gd name="T36" fmla="*/ 297995 w 391"/>
                  <a:gd name="T37" fmla="*/ 23837 h 29"/>
                  <a:gd name="T38" fmla="*/ 299580 w 391"/>
                  <a:gd name="T39" fmla="*/ 23837 h 29"/>
                  <a:gd name="T40" fmla="*/ 302750 w 391"/>
                  <a:gd name="T41" fmla="*/ 23015 h 29"/>
                  <a:gd name="T42" fmla="*/ 304335 w 391"/>
                  <a:gd name="T43" fmla="*/ 22193 h 29"/>
                  <a:gd name="T44" fmla="*/ 305920 w 391"/>
                  <a:gd name="T45" fmla="*/ 21371 h 29"/>
                  <a:gd name="T46" fmla="*/ 306713 w 391"/>
                  <a:gd name="T47" fmla="*/ 19727 h 29"/>
                  <a:gd name="T48" fmla="*/ 309090 w 391"/>
                  <a:gd name="T49" fmla="*/ 16439 h 29"/>
                  <a:gd name="T50" fmla="*/ 309090 w 391"/>
                  <a:gd name="T51" fmla="*/ 14795 h 29"/>
                  <a:gd name="T52" fmla="*/ 309883 w 391"/>
                  <a:gd name="T53" fmla="*/ 12329 h 29"/>
                  <a:gd name="T54" fmla="*/ 309090 w 391"/>
                  <a:gd name="T55" fmla="*/ 9864 h 29"/>
                  <a:gd name="T56" fmla="*/ 309090 w 391"/>
                  <a:gd name="T57" fmla="*/ 7398 h 29"/>
                  <a:gd name="T58" fmla="*/ 306713 w 391"/>
                  <a:gd name="T59" fmla="*/ 5754 h 29"/>
                  <a:gd name="T60" fmla="*/ 305920 w 391"/>
                  <a:gd name="T61" fmla="*/ 3288 h 29"/>
                  <a:gd name="T62" fmla="*/ 304335 w 391"/>
                  <a:gd name="T63" fmla="*/ 1644 h 29"/>
                  <a:gd name="T64" fmla="*/ 302750 w 391"/>
                  <a:gd name="T65" fmla="*/ 822 h 29"/>
                  <a:gd name="T66" fmla="*/ 299580 w 391"/>
                  <a:gd name="T67" fmla="*/ 0 h 29"/>
                  <a:gd name="T68" fmla="*/ 297995 w 391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28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9" y="28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376" y="29"/>
                    </a:lnTo>
                    <a:lnTo>
                      <a:pt x="378" y="29"/>
                    </a:lnTo>
                    <a:lnTo>
                      <a:pt x="382" y="28"/>
                    </a:lnTo>
                    <a:lnTo>
                      <a:pt x="384" y="27"/>
                    </a:lnTo>
                    <a:lnTo>
                      <a:pt x="386" y="26"/>
                    </a:lnTo>
                    <a:lnTo>
                      <a:pt x="387" y="24"/>
                    </a:lnTo>
                    <a:lnTo>
                      <a:pt x="390" y="20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6" name="Freeform 183"/>
              <p:cNvSpPr/>
              <p:nvPr/>
            </p:nvSpPr>
            <p:spPr bwMode="auto">
              <a:xfrm>
                <a:off x="4755" y="4063"/>
                <a:ext cx="488" cy="37"/>
              </a:xfrm>
              <a:custGeom>
                <a:avLst/>
                <a:gdLst>
                  <a:gd name="T0" fmla="*/ 297995 w 391"/>
                  <a:gd name="T1" fmla="*/ 0 h 30"/>
                  <a:gd name="T2" fmla="*/ 11888 w 391"/>
                  <a:gd name="T3" fmla="*/ 0 h 30"/>
                  <a:gd name="T4" fmla="*/ 10303 w 391"/>
                  <a:gd name="T5" fmla="*/ 0 h 30"/>
                  <a:gd name="T6" fmla="*/ 7133 w 391"/>
                  <a:gd name="T7" fmla="*/ 1589 h 30"/>
                  <a:gd name="T8" fmla="*/ 5548 w 391"/>
                  <a:gd name="T9" fmla="*/ 2384 h 30"/>
                  <a:gd name="T10" fmla="*/ 3963 w 391"/>
                  <a:gd name="T11" fmla="*/ 3178 h 30"/>
                  <a:gd name="T12" fmla="*/ 2378 w 391"/>
                  <a:gd name="T13" fmla="*/ 4767 h 30"/>
                  <a:gd name="T14" fmla="*/ 1585 w 391"/>
                  <a:gd name="T15" fmla="*/ 7946 h 30"/>
                  <a:gd name="T16" fmla="*/ 0 w 391"/>
                  <a:gd name="T17" fmla="*/ 9535 h 30"/>
                  <a:gd name="T18" fmla="*/ 0 w 391"/>
                  <a:gd name="T19" fmla="*/ 11919 h 30"/>
                  <a:gd name="T20" fmla="*/ 0 w 391"/>
                  <a:gd name="T21" fmla="*/ 13508 h 30"/>
                  <a:gd name="T22" fmla="*/ 1585 w 391"/>
                  <a:gd name="T23" fmla="*/ 16686 h 30"/>
                  <a:gd name="T24" fmla="*/ 2378 w 391"/>
                  <a:gd name="T25" fmla="*/ 18275 h 30"/>
                  <a:gd name="T26" fmla="*/ 3963 w 391"/>
                  <a:gd name="T27" fmla="*/ 19864 h 30"/>
                  <a:gd name="T28" fmla="*/ 5548 w 391"/>
                  <a:gd name="T29" fmla="*/ 22248 h 30"/>
                  <a:gd name="T30" fmla="*/ 7133 w 391"/>
                  <a:gd name="T31" fmla="*/ 23042 h 30"/>
                  <a:gd name="T32" fmla="*/ 10303 w 391"/>
                  <a:gd name="T33" fmla="*/ 23837 h 30"/>
                  <a:gd name="T34" fmla="*/ 11888 w 391"/>
                  <a:gd name="T35" fmla="*/ 23837 h 30"/>
                  <a:gd name="T36" fmla="*/ 297995 w 391"/>
                  <a:gd name="T37" fmla="*/ 23837 h 30"/>
                  <a:gd name="T38" fmla="*/ 299580 w 391"/>
                  <a:gd name="T39" fmla="*/ 23837 h 30"/>
                  <a:gd name="T40" fmla="*/ 302750 w 391"/>
                  <a:gd name="T41" fmla="*/ 23042 h 30"/>
                  <a:gd name="T42" fmla="*/ 304335 w 391"/>
                  <a:gd name="T43" fmla="*/ 22248 h 30"/>
                  <a:gd name="T44" fmla="*/ 305920 w 391"/>
                  <a:gd name="T45" fmla="*/ 19864 h 30"/>
                  <a:gd name="T46" fmla="*/ 306713 w 391"/>
                  <a:gd name="T47" fmla="*/ 18275 h 30"/>
                  <a:gd name="T48" fmla="*/ 309090 w 391"/>
                  <a:gd name="T49" fmla="*/ 16686 h 30"/>
                  <a:gd name="T50" fmla="*/ 309090 w 391"/>
                  <a:gd name="T51" fmla="*/ 13508 h 30"/>
                  <a:gd name="T52" fmla="*/ 309883 w 391"/>
                  <a:gd name="T53" fmla="*/ 11919 h 30"/>
                  <a:gd name="T54" fmla="*/ 309090 w 391"/>
                  <a:gd name="T55" fmla="*/ 9535 h 30"/>
                  <a:gd name="T56" fmla="*/ 309090 w 391"/>
                  <a:gd name="T57" fmla="*/ 7946 h 30"/>
                  <a:gd name="T58" fmla="*/ 306713 w 391"/>
                  <a:gd name="T59" fmla="*/ 4767 h 30"/>
                  <a:gd name="T60" fmla="*/ 305920 w 391"/>
                  <a:gd name="T61" fmla="*/ 3178 h 30"/>
                  <a:gd name="T62" fmla="*/ 304335 w 391"/>
                  <a:gd name="T63" fmla="*/ 2384 h 30"/>
                  <a:gd name="T64" fmla="*/ 302750 w 391"/>
                  <a:gd name="T65" fmla="*/ 1589 h 30"/>
                  <a:gd name="T66" fmla="*/ 299580 w 391"/>
                  <a:gd name="T67" fmla="*/ 0 h 30"/>
                  <a:gd name="T68" fmla="*/ 297995 w 391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30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8"/>
                    </a:lnTo>
                    <a:lnTo>
                      <a:pt x="9" y="29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376" y="30"/>
                    </a:lnTo>
                    <a:lnTo>
                      <a:pt x="378" y="30"/>
                    </a:lnTo>
                    <a:lnTo>
                      <a:pt x="382" y="29"/>
                    </a:lnTo>
                    <a:lnTo>
                      <a:pt x="384" y="28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1"/>
                    </a:lnTo>
                    <a:lnTo>
                      <a:pt x="390" y="17"/>
                    </a:lnTo>
                    <a:lnTo>
                      <a:pt x="391" y="15"/>
                    </a:lnTo>
                    <a:lnTo>
                      <a:pt x="390" y="12"/>
                    </a:lnTo>
                    <a:lnTo>
                      <a:pt x="390" y="10"/>
                    </a:lnTo>
                    <a:lnTo>
                      <a:pt x="387" y="6"/>
                    </a:lnTo>
                    <a:lnTo>
                      <a:pt x="386" y="4"/>
                    </a:lnTo>
                    <a:lnTo>
                      <a:pt x="384" y="3"/>
                    </a:lnTo>
                    <a:lnTo>
                      <a:pt x="382" y="2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7" name="Freeform 184"/>
              <p:cNvSpPr/>
              <p:nvPr/>
            </p:nvSpPr>
            <p:spPr bwMode="auto">
              <a:xfrm>
                <a:off x="4755" y="4213"/>
                <a:ext cx="488" cy="37"/>
              </a:xfrm>
              <a:custGeom>
                <a:avLst/>
                <a:gdLst>
                  <a:gd name="T0" fmla="*/ 297995 w 391"/>
                  <a:gd name="T1" fmla="*/ 0 h 29"/>
                  <a:gd name="T2" fmla="*/ 11888 w 391"/>
                  <a:gd name="T3" fmla="*/ 0 h 29"/>
                  <a:gd name="T4" fmla="*/ 10303 w 391"/>
                  <a:gd name="T5" fmla="*/ 0 h 29"/>
                  <a:gd name="T6" fmla="*/ 7133 w 391"/>
                  <a:gd name="T7" fmla="*/ 822 h 29"/>
                  <a:gd name="T8" fmla="*/ 5548 w 391"/>
                  <a:gd name="T9" fmla="*/ 1644 h 29"/>
                  <a:gd name="T10" fmla="*/ 3963 w 391"/>
                  <a:gd name="T11" fmla="*/ 3288 h 29"/>
                  <a:gd name="T12" fmla="*/ 2378 w 391"/>
                  <a:gd name="T13" fmla="*/ 5754 h 29"/>
                  <a:gd name="T14" fmla="*/ 1585 w 391"/>
                  <a:gd name="T15" fmla="*/ 7398 h 29"/>
                  <a:gd name="T16" fmla="*/ 0 w 391"/>
                  <a:gd name="T17" fmla="*/ 9042 h 29"/>
                  <a:gd name="T18" fmla="*/ 0 w 391"/>
                  <a:gd name="T19" fmla="*/ 12329 h 29"/>
                  <a:gd name="T20" fmla="*/ 0 w 391"/>
                  <a:gd name="T21" fmla="*/ 14795 h 29"/>
                  <a:gd name="T22" fmla="*/ 1585 w 391"/>
                  <a:gd name="T23" fmla="*/ 16439 h 29"/>
                  <a:gd name="T24" fmla="*/ 2378 w 391"/>
                  <a:gd name="T25" fmla="*/ 18905 h 29"/>
                  <a:gd name="T26" fmla="*/ 3963 w 391"/>
                  <a:gd name="T27" fmla="*/ 20549 h 29"/>
                  <a:gd name="T28" fmla="*/ 5548 w 391"/>
                  <a:gd name="T29" fmla="*/ 22193 h 29"/>
                  <a:gd name="T30" fmla="*/ 7133 w 391"/>
                  <a:gd name="T31" fmla="*/ 23015 h 29"/>
                  <a:gd name="T32" fmla="*/ 10303 w 391"/>
                  <a:gd name="T33" fmla="*/ 23837 h 29"/>
                  <a:gd name="T34" fmla="*/ 11888 w 391"/>
                  <a:gd name="T35" fmla="*/ 23837 h 29"/>
                  <a:gd name="T36" fmla="*/ 297995 w 391"/>
                  <a:gd name="T37" fmla="*/ 23837 h 29"/>
                  <a:gd name="T38" fmla="*/ 299580 w 391"/>
                  <a:gd name="T39" fmla="*/ 23837 h 29"/>
                  <a:gd name="T40" fmla="*/ 302750 w 391"/>
                  <a:gd name="T41" fmla="*/ 23015 h 29"/>
                  <a:gd name="T42" fmla="*/ 304335 w 391"/>
                  <a:gd name="T43" fmla="*/ 22193 h 29"/>
                  <a:gd name="T44" fmla="*/ 305920 w 391"/>
                  <a:gd name="T45" fmla="*/ 20549 h 29"/>
                  <a:gd name="T46" fmla="*/ 306713 w 391"/>
                  <a:gd name="T47" fmla="*/ 18905 h 29"/>
                  <a:gd name="T48" fmla="*/ 309090 w 391"/>
                  <a:gd name="T49" fmla="*/ 16439 h 29"/>
                  <a:gd name="T50" fmla="*/ 309090 w 391"/>
                  <a:gd name="T51" fmla="*/ 14795 h 29"/>
                  <a:gd name="T52" fmla="*/ 309883 w 391"/>
                  <a:gd name="T53" fmla="*/ 12329 h 29"/>
                  <a:gd name="T54" fmla="*/ 309090 w 391"/>
                  <a:gd name="T55" fmla="*/ 9042 h 29"/>
                  <a:gd name="T56" fmla="*/ 309090 w 391"/>
                  <a:gd name="T57" fmla="*/ 7398 h 29"/>
                  <a:gd name="T58" fmla="*/ 306713 w 391"/>
                  <a:gd name="T59" fmla="*/ 5754 h 29"/>
                  <a:gd name="T60" fmla="*/ 305920 w 391"/>
                  <a:gd name="T61" fmla="*/ 3288 h 29"/>
                  <a:gd name="T62" fmla="*/ 304335 w 391"/>
                  <a:gd name="T63" fmla="*/ 1644 h 29"/>
                  <a:gd name="T64" fmla="*/ 302750 w 391"/>
                  <a:gd name="T65" fmla="*/ 822 h 29"/>
                  <a:gd name="T66" fmla="*/ 299580 w 391"/>
                  <a:gd name="T67" fmla="*/ 0 h 29"/>
                  <a:gd name="T68" fmla="*/ 297995 w 391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91" h="28">
                    <a:moveTo>
                      <a:pt x="376" y="0"/>
                    </a:move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8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376" y="29"/>
                    </a:lnTo>
                    <a:lnTo>
                      <a:pt x="378" y="29"/>
                    </a:lnTo>
                    <a:lnTo>
                      <a:pt x="382" y="28"/>
                    </a:lnTo>
                    <a:lnTo>
                      <a:pt x="384" y="27"/>
                    </a:lnTo>
                    <a:lnTo>
                      <a:pt x="386" y="25"/>
                    </a:lnTo>
                    <a:lnTo>
                      <a:pt x="387" y="23"/>
                    </a:lnTo>
                    <a:lnTo>
                      <a:pt x="390" y="20"/>
                    </a:lnTo>
                    <a:lnTo>
                      <a:pt x="390" y="18"/>
                    </a:lnTo>
                    <a:lnTo>
                      <a:pt x="391" y="15"/>
                    </a:lnTo>
                    <a:lnTo>
                      <a:pt x="390" y="11"/>
                    </a:lnTo>
                    <a:lnTo>
                      <a:pt x="390" y="9"/>
                    </a:lnTo>
                    <a:lnTo>
                      <a:pt x="387" y="7"/>
                    </a:lnTo>
                    <a:lnTo>
                      <a:pt x="386" y="4"/>
                    </a:lnTo>
                    <a:lnTo>
                      <a:pt x="384" y="2"/>
                    </a:lnTo>
                    <a:lnTo>
                      <a:pt x="382" y="1"/>
                    </a:lnTo>
                    <a:lnTo>
                      <a:pt x="378" y="0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8" name="Freeform 185"/>
              <p:cNvSpPr/>
              <p:nvPr/>
            </p:nvSpPr>
            <p:spPr bwMode="auto">
              <a:xfrm>
                <a:off x="5430" y="361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1589 h 30"/>
                  <a:gd name="T10" fmla="*/ 2390 w 389"/>
                  <a:gd name="T11" fmla="*/ 3178 h 30"/>
                  <a:gd name="T12" fmla="*/ 1593 w 389"/>
                  <a:gd name="T13" fmla="*/ 4767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124 h 30"/>
                  <a:gd name="T20" fmla="*/ 0 w 389"/>
                  <a:gd name="T21" fmla="*/ 14302 h 30"/>
                  <a:gd name="T22" fmla="*/ 797 w 389"/>
                  <a:gd name="T23" fmla="*/ 16686 h 30"/>
                  <a:gd name="T24" fmla="*/ 1593 w 389"/>
                  <a:gd name="T25" fmla="*/ 19070 h 30"/>
                  <a:gd name="T26" fmla="*/ 2390 w 389"/>
                  <a:gd name="T27" fmla="*/ 20659 h 30"/>
                  <a:gd name="T28" fmla="*/ 4780 w 389"/>
                  <a:gd name="T29" fmla="*/ 21453 h 30"/>
                  <a:gd name="T30" fmla="*/ 7170 w 389"/>
                  <a:gd name="T31" fmla="*/ 23042 h 30"/>
                  <a:gd name="T32" fmla="*/ 8763 w 389"/>
                  <a:gd name="T33" fmla="*/ 23042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042 h 30"/>
                  <a:gd name="T40" fmla="*/ 302713 w 389"/>
                  <a:gd name="T41" fmla="*/ 23042 h 30"/>
                  <a:gd name="T42" fmla="*/ 304307 w 389"/>
                  <a:gd name="T43" fmla="*/ 21453 h 30"/>
                  <a:gd name="T44" fmla="*/ 305900 w 389"/>
                  <a:gd name="T45" fmla="*/ 20659 h 30"/>
                  <a:gd name="T46" fmla="*/ 308290 w 389"/>
                  <a:gd name="T47" fmla="*/ 19070 h 30"/>
                  <a:gd name="T48" fmla="*/ 309086 w 389"/>
                  <a:gd name="T49" fmla="*/ 16686 h 30"/>
                  <a:gd name="T50" fmla="*/ 309883 w 389"/>
                  <a:gd name="T51" fmla="*/ 14302 h 30"/>
                  <a:gd name="T52" fmla="*/ 309883 w 389"/>
                  <a:gd name="T53" fmla="*/ 11124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4767 h 30"/>
                  <a:gd name="T60" fmla="*/ 305900 w 389"/>
                  <a:gd name="T61" fmla="*/ 3178 h 30"/>
                  <a:gd name="T62" fmla="*/ 304307 w 389"/>
                  <a:gd name="T63" fmla="*/ 1589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4"/>
                    </a:lnTo>
                    <a:lnTo>
                      <a:pt x="3" y="26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29"/>
                    </a:lnTo>
                    <a:lnTo>
                      <a:pt x="380" y="29"/>
                    </a:lnTo>
                    <a:lnTo>
                      <a:pt x="382" y="27"/>
                    </a:lnTo>
                    <a:lnTo>
                      <a:pt x="384" y="26"/>
                    </a:lnTo>
                    <a:lnTo>
                      <a:pt x="387" y="24"/>
                    </a:lnTo>
                    <a:lnTo>
                      <a:pt x="388" y="21"/>
                    </a:lnTo>
                    <a:lnTo>
                      <a:pt x="389" y="18"/>
                    </a:lnTo>
                    <a:lnTo>
                      <a:pt x="389" y="14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6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59" name="Freeform 186"/>
              <p:cNvSpPr/>
              <p:nvPr/>
            </p:nvSpPr>
            <p:spPr bwMode="auto">
              <a:xfrm>
                <a:off x="5430" y="37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2384 h 30"/>
                  <a:gd name="T10" fmla="*/ 2390 w 389"/>
                  <a:gd name="T11" fmla="*/ 3973 h 30"/>
                  <a:gd name="T12" fmla="*/ 1593 w 389"/>
                  <a:gd name="T13" fmla="*/ 4767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3508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2248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2248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3508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4767 h 30"/>
                  <a:gd name="T60" fmla="*/ 305900 w 389"/>
                  <a:gd name="T61" fmla="*/ 3973 h 30"/>
                  <a:gd name="T62" fmla="*/ 304307 w 389"/>
                  <a:gd name="T63" fmla="*/ 2384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8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7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6"/>
                    </a:lnTo>
                    <a:lnTo>
                      <a:pt x="384" y="5"/>
                    </a:lnTo>
                    <a:lnTo>
                      <a:pt x="382" y="3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0" name="Freeform 187"/>
              <p:cNvSpPr/>
              <p:nvPr/>
            </p:nvSpPr>
            <p:spPr bwMode="auto">
              <a:xfrm>
                <a:off x="5430" y="34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795 h 30"/>
                  <a:gd name="T8" fmla="*/ 4780 w 389"/>
                  <a:gd name="T9" fmla="*/ 1589 h 30"/>
                  <a:gd name="T10" fmla="*/ 2390 w 389"/>
                  <a:gd name="T11" fmla="*/ 3973 h 30"/>
                  <a:gd name="T12" fmla="*/ 1593 w 389"/>
                  <a:gd name="T13" fmla="*/ 5562 h 30"/>
                  <a:gd name="T14" fmla="*/ 797 w 389"/>
                  <a:gd name="T15" fmla="*/ 7151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4302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1453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1453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4302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151 h 30"/>
                  <a:gd name="T58" fmla="*/ 308290 w 389"/>
                  <a:gd name="T59" fmla="*/ 5562 h 30"/>
                  <a:gd name="T60" fmla="*/ 305900 w 389"/>
                  <a:gd name="T61" fmla="*/ 3973 h 30"/>
                  <a:gd name="T62" fmla="*/ 304307 w 389"/>
                  <a:gd name="T63" fmla="*/ 1589 h 30"/>
                  <a:gd name="T64" fmla="*/ 302713 w 389"/>
                  <a:gd name="T65" fmla="*/ 795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7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5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1" name="Freeform 188"/>
              <p:cNvSpPr/>
              <p:nvPr/>
            </p:nvSpPr>
            <p:spPr bwMode="auto">
              <a:xfrm>
                <a:off x="5430" y="3913"/>
                <a:ext cx="490" cy="37"/>
              </a:xfrm>
              <a:custGeom>
                <a:avLst/>
                <a:gdLst>
                  <a:gd name="T0" fmla="*/ 297934 w 389"/>
                  <a:gd name="T1" fmla="*/ 0 h 29"/>
                  <a:gd name="T2" fmla="*/ 11949 w 389"/>
                  <a:gd name="T3" fmla="*/ 0 h 29"/>
                  <a:gd name="T4" fmla="*/ 8763 w 389"/>
                  <a:gd name="T5" fmla="*/ 0 h 29"/>
                  <a:gd name="T6" fmla="*/ 7170 w 389"/>
                  <a:gd name="T7" fmla="*/ 822 h 29"/>
                  <a:gd name="T8" fmla="*/ 4780 w 389"/>
                  <a:gd name="T9" fmla="*/ 1644 h 29"/>
                  <a:gd name="T10" fmla="*/ 2390 w 389"/>
                  <a:gd name="T11" fmla="*/ 3288 h 29"/>
                  <a:gd name="T12" fmla="*/ 1593 w 389"/>
                  <a:gd name="T13" fmla="*/ 5754 h 29"/>
                  <a:gd name="T14" fmla="*/ 797 w 389"/>
                  <a:gd name="T15" fmla="*/ 7398 h 29"/>
                  <a:gd name="T16" fmla="*/ 0 w 389"/>
                  <a:gd name="T17" fmla="*/ 9864 h 29"/>
                  <a:gd name="T18" fmla="*/ 0 w 389"/>
                  <a:gd name="T19" fmla="*/ 12329 h 29"/>
                  <a:gd name="T20" fmla="*/ 0 w 389"/>
                  <a:gd name="T21" fmla="*/ 14795 h 29"/>
                  <a:gd name="T22" fmla="*/ 797 w 389"/>
                  <a:gd name="T23" fmla="*/ 16439 h 29"/>
                  <a:gd name="T24" fmla="*/ 1593 w 389"/>
                  <a:gd name="T25" fmla="*/ 19727 h 29"/>
                  <a:gd name="T26" fmla="*/ 2390 w 389"/>
                  <a:gd name="T27" fmla="*/ 21371 h 29"/>
                  <a:gd name="T28" fmla="*/ 4780 w 389"/>
                  <a:gd name="T29" fmla="*/ 22193 h 29"/>
                  <a:gd name="T30" fmla="*/ 7170 w 389"/>
                  <a:gd name="T31" fmla="*/ 23015 h 29"/>
                  <a:gd name="T32" fmla="*/ 8763 w 389"/>
                  <a:gd name="T33" fmla="*/ 23837 h 29"/>
                  <a:gd name="T34" fmla="*/ 11949 w 389"/>
                  <a:gd name="T35" fmla="*/ 23837 h 29"/>
                  <a:gd name="T36" fmla="*/ 297934 w 389"/>
                  <a:gd name="T37" fmla="*/ 23837 h 29"/>
                  <a:gd name="T38" fmla="*/ 301120 w 389"/>
                  <a:gd name="T39" fmla="*/ 23837 h 29"/>
                  <a:gd name="T40" fmla="*/ 302713 w 389"/>
                  <a:gd name="T41" fmla="*/ 23015 h 29"/>
                  <a:gd name="T42" fmla="*/ 304307 w 389"/>
                  <a:gd name="T43" fmla="*/ 22193 h 29"/>
                  <a:gd name="T44" fmla="*/ 305900 w 389"/>
                  <a:gd name="T45" fmla="*/ 21371 h 29"/>
                  <a:gd name="T46" fmla="*/ 308290 w 389"/>
                  <a:gd name="T47" fmla="*/ 19727 h 29"/>
                  <a:gd name="T48" fmla="*/ 309086 w 389"/>
                  <a:gd name="T49" fmla="*/ 16439 h 29"/>
                  <a:gd name="T50" fmla="*/ 309883 w 389"/>
                  <a:gd name="T51" fmla="*/ 14795 h 29"/>
                  <a:gd name="T52" fmla="*/ 309883 w 389"/>
                  <a:gd name="T53" fmla="*/ 12329 h 29"/>
                  <a:gd name="T54" fmla="*/ 309883 w 389"/>
                  <a:gd name="T55" fmla="*/ 9864 h 29"/>
                  <a:gd name="T56" fmla="*/ 309086 w 389"/>
                  <a:gd name="T57" fmla="*/ 7398 h 29"/>
                  <a:gd name="T58" fmla="*/ 308290 w 389"/>
                  <a:gd name="T59" fmla="*/ 5754 h 29"/>
                  <a:gd name="T60" fmla="*/ 305900 w 389"/>
                  <a:gd name="T61" fmla="*/ 3288 h 29"/>
                  <a:gd name="T62" fmla="*/ 304307 w 389"/>
                  <a:gd name="T63" fmla="*/ 1644 h 29"/>
                  <a:gd name="T64" fmla="*/ 302713 w 389"/>
                  <a:gd name="T65" fmla="*/ 822 h 29"/>
                  <a:gd name="T66" fmla="*/ 301120 w 389"/>
                  <a:gd name="T67" fmla="*/ 0 h 29"/>
                  <a:gd name="T68" fmla="*/ 297934 w 389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28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4"/>
                    </a:lnTo>
                    <a:lnTo>
                      <a:pt x="3" y="26"/>
                    </a:lnTo>
                    <a:lnTo>
                      <a:pt x="6" y="27"/>
                    </a:lnTo>
                    <a:lnTo>
                      <a:pt x="9" y="28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374" y="29"/>
                    </a:lnTo>
                    <a:lnTo>
                      <a:pt x="378" y="29"/>
                    </a:lnTo>
                    <a:lnTo>
                      <a:pt x="380" y="28"/>
                    </a:lnTo>
                    <a:lnTo>
                      <a:pt x="382" y="27"/>
                    </a:lnTo>
                    <a:lnTo>
                      <a:pt x="384" y="26"/>
                    </a:lnTo>
                    <a:lnTo>
                      <a:pt x="387" y="24"/>
                    </a:lnTo>
                    <a:lnTo>
                      <a:pt x="388" y="20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2" name="Freeform 189"/>
              <p:cNvSpPr/>
              <p:nvPr/>
            </p:nvSpPr>
            <p:spPr bwMode="auto">
              <a:xfrm>
                <a:off x="5430" y="4063"/>
                <a:ext cx="490" cy="37"/>
              </a:xfrm>
              <a:custGeom>
                <a:avLst/>
                <a:gdLst>
                  <a:gd name="T0" fmla="*/ 297934 w 389"/>
                  <a:gd name="T1" fmla="*/ 0 h 30"/>
                  <a:gd name="T2" fmla="*/ 11949 w 389"/>
                  <a:gd name="T3" fmla="*/ 0 h 30"/>
                  <a:gd name="T4" fmla="*/ 8763 w 389"/>
                  <a:gd name="T5" fmla="*/ 0 h 30"/>
                  <a:gd name="T6" fmla="*/ 7170 w 389"/>
                  <a:gd name="T7" fmla="*/ 1589 h 30"/>
                  <a:gd name="T8" fmla="*/ 4780 w 389"/>
                  <a:gd name="T9" fmla="*/ 2384 h 30"/>
                  <a:gd name="T10" fmla="*/ 2390 w 389"/>
                  <a:gd name="T11" fmla="*/ 3178 h 30"/>
                  <a:gd name="T12" fmla="*/ 1593 w 389"/>
                  <a:gd name="T13" fmla="*/ 4767 h 30"/>
                  <a:gd name="T14" fmla="*/ 797 w 389"/>
                  <a:gd name="T15" fmla="*/ 7946 h 30"/>
                  <a:gd name="T16" fmla="*/ 0 w 389"/>
                  <a:gd name="T17" fmla="*/ 9535 h 30"/>
                  <a:gd name="T18" fmla="*/ 0 w 389"/>
                  <a:gd name="T19" fmla="*/ 11919 h 30"/>
                  <a:gd name="T20" fmla="*/ 0 w 389"/>
                  <a:gd name="T21" fmla="*/ 13508 h 30"/>
                  <a:gd name="T22" fmla="*/ 797 w 389"/>
                  <a:gd name="T23" fmla="*/ 16686 h 30"/>
                  <a:gd name="T24" fmla="*/ 1593 w 389"/>
                  <a:gd name="T25" fmla="*/ 18275 h 30"/>
                  <a:gd name="T26" fmla="*/ 2390 w 389"/>
                  <a:gd name="T27" fmla="*/ 19864 h 30"/>
                  <a:gd name="T28" fmla="*/ 4780 w 389"/>
                  <a:gd name="T29" fmla="*/ 22248 h 30"/>
                  <a:gd name="T30" fmla="*/ 7170 w 389"/>
                  <a:gd name="T31" fmla="*/ 23042 h 30"/>
                  <a:gd name="T32" fmla="*/ 8763 w 389"/>
                  <a:gd name="T33" fmla="*/ 23837 h 30"/>
                  <a:gd name="T34" fmla="*/ 11949 w 389"/>
                  <a:gd name="T35" fmla="*/ 23837 h 30"/>
                  <a:gd name="T36" fmla="*/ 297934 w 389"/>
                  <a:gd name="T37" fmla="*/ 23837 h 30"/>
                  <a:gd name="T38" fmla="*/ 301120 w 389"/>
                  <a:gd name="T39" fmla="*/ 23837 h 30"/>
                  <a:gd name="T40" fmla="*/ 302713 w 389"/>
                  <a:gd name="T41" fmla="*/ 23042 h 30"/>
                  <a:gd name="T42" fmla="*/ 304307 w 389"/>
                  <a:gd name="T43" fmla="*/ 22248 h 30"/>
                  <a:gd name="T44" fmla="*/ 305900 w 389"/>
                  <a:gd name="T45" fmla="*/ 19864 h 30"/>
                  <a:gd name="T46" fmla="*/ 308290 w 389"/>
                  <a:gd name="T47" fmla="*/ 18275 h 30"/>
                  <a:gd name="T48" fmla="*/ 309086 w 389"/>
                  <a:gd name="T49" fmla="*/ 16686 h 30"/>
                  <a:gd name="T50" fmla="*/ 309883 w 389"/>
                  <a:gd name="T51" fmla="*/ 13508 h 30"/>
                  <a:gd name="T52" fmla="*/ 309883 w 389"/>
                  <a:gd name="T53" fmla="*/ 11919 h 30"/>
                  <a:gd name="T54" fmla="*/ 309883 w 389"/>
                  <a:gd name="T55" fmla="*/ 9535 h 30"/>
                  <a:gd name="T56" fmla="*/ 309086 w 389"/>
                  <a:gd name="T57" fmla="*/ 7946 h 30"/>
                  <a:gd name="T58" fmla="*/ 308290 w 389"/>
                  <a:gd name="T59" fmla="*/ 4767 h 30"/>
                  <a:gd name="T60" fmla="*/ 305900 w 389"/>
                  <a:gd name="T61" fmla="*/ 3178 h 30"/>
                  <a:gd name="T62" fmla="*/ 304307 w 389"/>
                  <a:gd name="T63" fmla="*/ 2384 h 30"/>
                  <a:gd name="T64" fmla="*/ 302713 w 389"/>
                  <a:gd name="T65" fmla="*/ 1589 h 30"/>
                  <a:gd name="T66" fmla="*/ 301120 w 389"/>
                  <a:gd name="T67" fmla="*/ 0 h 30"/>
                  <a:gd name="T68" fmla="*/ 297934 w 389"/>
                  <a:gd name="T69" fmla="*/ 0 h 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30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374" y="30"/>
                    </a:lnTo>
                    <a:lnTo>
                      <a:pt x="378" y="30"/>
                    </a:lnTo>
                    <a:lnTo>
                      <a:pt x="380" y="29"/>
                    </a:lnTo>
                    <a:lnTo>
                      <a:pt x="382" y="28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1"/>
                    </a:lnTo>
                    <a:lnTo>
                      <a:pt x="389" y="17"/>
                    </a:lnTo>
                    <a:lnTo>
                      <a:pt x="389" y="15"/>
                    </a:lnTo>
                    <a:lnTo>
                      <a:pt x="389" y="12"/>
                    </a:lnTo>
                    <a:lnTo>
                      <a:pt x="388" y="10"/>
                    </a:lnTo>
                    <a:lnTo>
                      <a:pt x="387" y="6"/>
                    </a:lnTo>
                    <a:lnTo>
                      <a:pt x="384" y="4"/>
                    </a:lnTo>
                    <a:lnTo>
                      <a:pt x="382" y="3"/>
                    </a:lnTo>
                    <a:lnTo>
                      <a:pt x="380" y="2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3" name="Freeform 190"/>
              <p:cNvSpPr/>
              <p:nvPr/>
            </p:nvSpPr>
            <p:spPr bwMode="auto">
              <a:xfrm>
                <a:off x="5430" y="4213"/>
                <a:ext cx="490" cy="37"/>
              </a:xfrm>
              <a:custGeom>
                <a:avLst/>
                <a:gdLst>
                  <a:gd name="T0" fmla="*/ 297934 w 389"/>
                  <a:gd name="T1" fmla="*/ 0 h 29"/>
                  <a:gd name="T2" fmla="*/ 11949 w 389"/>
                  <a:gd name="T3" fmla="*/ 0 h 29"/>
                  <a:gd name="T4" fmla="*/ 8763 w 389"/>
                  <a:gd name="T5" fmla="*/ 0 h 29"/>
                  <a:gd name="T6" fmla="*/ 7170 w 389"/>
                  <a:gd name="T7" fmla="*/ 822 h 29"/>
                  <a:gd name="T8" fmla="*/ 4780 w 389"/>
                  <a:gd name="T9" fmla="*/ 1644 h 29"/>
                  <a:gd name="T10" fmla="*/ 2390 w 389"/>
                  <a:gd name="T11" fmla="*/ 3288 h 29"/>
                  <a:gd name="T12" fmla="*/ 1593 w 389"/>
                  <a:gd name="T13" fmla="*/ 5754 h 29"/>
                  <a:gd name="T14" fmla="*/ 797 w 389"/>
                  <a:gd name="T15" fmla="*/ 7398 h 29"/>
                  <a:gd name="T16" fmla="*/ 0 w 389"/>
                  <a:gd name="T17" fmla="*/ 9042 h 29"/>
                  <a:gd name="T18" fmla="*/ 0 w 389"/>
                  <a:gd name="T19" fmla="*/ 12329 h 29"/>
                  <a:gd name="T20" fmla="*/ 0 w 389"/>
                  <a:gd name="T21" fmla="*/ 14795 h 29"/>
                  <a:gd name="T22" fmla="*/ 797 w 389"/>
                  <a:gd name="T23" fmla="*/ 16439 h 29"/>
                  <a:gd name="T24" fmla="*/ 1593 w 389"/>
                  <a:gd name="T25" fmla="*/ 18905 h 29"/>
                  <a:gd name="T26" fmla="*/ 2390 w 389"/>
                  <a:gd name="T27" fmla="*/ 20549 h 29"/>
                  <a:gd name="T28" fmla="*/ 4780 w 389"/>
                  <a:gd name="T29" fmla="*/ 22193 h 29"/>
                  <a:gd name="T30" fmla="*/ 7170 w 389"/>
                  <a:gd name="T31" fmla="*/ 23015 h 29"/>
                  <a:gd name="T32" fmla="*/ 8763 w 389"/>
                  <a:gd name="T33" fmla="*/ 23837 h 29"/>
                  <a:gd name="T34" fmla="*/ 11949 w 389"/>
                  <a:gd name="T35" fmla="*/ 23837 h 29"/>
                  <a:gd name="T36" fmla="*/ 297934 w 389"/>
                  <a:gd name="T37" fmla="*/ 23837 h 29"/>
                  <a:gd name="T38" fmla="*/ 301120 w 389"/>
                  <a:gd name="T39" fmla="*/ 23837 h 29"/>
                  <a:gd name="T40" fmla="*/ 302713 w 389"/>
                  <a:gd name="T41" fmla="*/ 23015 h 29"/>
                  <a:gd name="T42" fmla="*/ 304307 w 389"/>
                  <a:gd name="T43" fmla="*/ 22193 h 29"/>
                  <a:gd name="T44" fmla="*/ 305900 w 389"/>
                  <a:gd name="T45" fmla="*/ 20549 h 29"/>
                  <a:gd name="T46" fmla="*/ 308290 w 389"/>
                  <a:gd name="T47" fmla="*/ 18905 h 29"/>
                  <a:gd name="T48" fmla="*/ 309086 w 389"/>
                  <a:gd name="T49" fmla="*/ 16439 h 29"/>
                  <a:gd name="T50" fmla="*/ 309883 w 389"/>
                  <a:gd name="T51" fmla="*/ 14795 h 29"/>
                  <a:gd name="T52" fmla="*/ 309883 w 389"/>
                  <a:gd name="T53" fmla="*/ 12329 h 29"/>
                  <a:gd name="T54" fmla="*/ 309883 w 389"/>
                  <a:gd name="T55" fmla="*/ 9042 h 29"/>
                  <a:gd name="T56" fmla="*/ 309086 w 389"/>
                  <a:gd name="T57" fmla="*/ 7398 h 29"/>
                  <a:gd name="T58" fmla="*/ 308290 w 389"/>
                  <a:gd name="T59" fmla="*/ 5754 h 29"/>
                  <a:gd name="T60" fmla="*/ 305900 w 389"/>
                  <a:gd name="T61" fmla="*/ 3288 h 29"/>
                  <a:gd name="T62" fmla="*/ 304307 w 389"/>
                  <a:gd name="T63" fmla="*/ 1644 h 29"/>
                  <a:gd name="T64" fmla="*/ 302713 w 389"/>
                  <a:gd name="T65" fmla="*/ 822 h 29"/>
                  <a:gd name="T66" fmla="*/ 301120 w 389"/>
                  <a:gd name="T67" fmla="*/ 0 h 29"/>
                  <a:gd name="T68" fmla="*/ 297934 w 389"/>
                  <a:gd name="T69" fmla="*/ 0 h 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9" h="28">
                    <a:moveTo>
                      <a:pt x="374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3" y="25"/>
                    </a:lnTo>
                    <a:lnTo>
                      <a:pt x="6" y="27"/>
                    </a:lnTo>
                    <a:lnTo>
                      <a:pt x="9" y="28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374" y="29"/>
                    </a:lnTo>
                    <a:lnTo>
                      <a:pt x="378" y="29"/>
                    </a:lnTo>
                    <a:lnTo>
                      <a:pt x="380" y="28"/>
                    </a:lnTo>
                    <a:lnTo>
                      <a:pt x="382" y="27"/>
                    </a:lnTo>
                    <a:lnTo>
                      <a:pt x="384" y="25"/>
                    </a:lnTo>
                    <a:lnTo>
                      <a:pt x="387" y="23"/>
                    </a:lnTo>
                    <a:lnTo>
                      <a:pt x="388" y="20"/>
                    </a:lnTo>
                    <a:lnTo>
                      <a:pt x="389" y="18"/>
                    </a:lnTo>
                    <a:lnTo>
                      <a:pt x="389" y="15"/>
                    </a:lnTo>
                    <a:lnTo>
                      <a:pt x="389" y="11"/>
                    </a:lnTo>
                    <a:lnTo>
                      <a:pt x="388" y="9"/>
                    </a:lnTo>
                    <a:lnTo>
                      <a:pt x="387" y="7"/>
                    </a:lnTo>
                    <a:lnTo>
                      <a:pt x="384" y="4"/>
                    </a:lnTo>
                    <a:lnTo>
                      <a:pt x="382" y="2"/>
                    </a:lnTo>
                    <a:lnTo>
                      <a:pt x="380" y="1"/>
                    </a:lnTo>
                    <a:lnTo>
                      <a:pt x="378" y="0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454025" y="2894013"/>
            <a:ext cx="1206500" cy="1141412"/>
            <a:chOff x="919" y="5250"/>
            <a:chExt cx="1894" cy="1894"/>
          </a:xfrm>
        </p:grpSpPr>
        <p:sp>
          <p:nvSpPr>
            <p:cNvPr id="65" name="椭圆 64"/>
            <p:cNvSpPr/>
            <p:nvPr/>
          </p:nvSpPr>
          <p:spPr>
            <a:xfrm>
              <a:off x="919" y="5250"/>
              <a:ext cx="1894" cy="1894"/>
            </a:xfrm>
            <a:prstGeom prst="ellipse">
              <a:avLst/>
            </a:prstGeom>
            <a:solidFill>
              <a:srgbClr val="0F777B">
                <a:alpha val="8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1376" y="5824"/>
              <a:ext cx="981" cy="747"/>
              <a:chOff x="2428" y="5190"/>
              <a:chExt cx="1576" cy="1200"/>
            </a:xfrm>
            <a:solidFill>
              <a:schemeClr val="bg1"/>
            </a:solidFill>
          </p:grpSpPr>
          <p:sp>
            <p:nvSpPr>
              <p:cNvPr id="67" name="Freeform 241"/>
              <p:cNvSpPr/>
              <p:nvPr/>
            </p:nvSpPr>
            <p:spPr bwMode="auto">
              <a:xfrm>
                <a:off x="2428" y="5828"/>
                <a:ext cx="1577" cy="562"/>
              </a:xfrm>
              <a:custGeom>
                <a:avLst/>
                <a:gdLst>
                  <a:gd name="T0" fmla="*/ 986859 w 1260"/>
                  <a:gd name="T1" fmla="*/ 1586 h 451"/>
                  <a:gd name="T2" fmla="*/ 982091 w 1260"/>
                  <a:gd name="T3" fmla="*/ 3171 h 451"/>
                  <a:gd name="T4" fmla="*/ 978913 w 1260"/>
                  <a:gd name="T5" fmla="*/ 5550 h 451"/>
                  <a:gd name="T6" fmla="*/ 977324 w 1260"/>
                  <a:gd name="T7" fmla="*/ 10307 h 451"/>
                  <a:gd name="T8" fmla="*/ 977324 w 1260"/>
                  <a:gd name="T9" fmla="*/ 321881 h 451"/>
                  <a:gd name="T10" fmla="*/ 975735 w 1260"/>
                  <a:gd name="T11" fmla="*/ 325845 h 451"/>
                  <a:gd name="T12" fmla="*/ 974146 w 1260"/>
                  <a:gd name="T13" fmla="*/ 330601 h 451"/>
                  <a:gd name="T14" fmla="*/ 969378 w 1260"/>
                  <a:gd name="T15" fmla="*/ 332187 h 451"/>
                  <a:gd name="T16" fmla="*/ 964611 w 1260"/>
                  <a:gd name="T17" fmla="*/ 332980 h 451"/>
                  <a:gd name="T18" fmla="*/ 33372 w 1260"/>
                  <a:gd name="T19" fmla="*/ 332980 h 451"/>
                  <a:gd name="T20" fmla="*/ 29399 w 1260"/>
                  <a:gd name="T21" fmla="*/ 331394 h 451"/>
                  <a:gd name="T22" fmla="*/ 25426 w 1260"/>
                  <a:gd name="T23" fmla="*/ 329016 h 451"/>
                  <a:gd name="T24" fmla="*/ 23837 w 1260"/>
                  <a:gd name="T25" fmla="*/ 324259 h 451"/>
                  <a:gd name="T26" fmla="*/ 23837 w 1260"/>
                  <a:gd name="T27" fmla="*/ 12685 h 451"/>
                  <a:gd name="T28" fmla="*/ 23043 w 1260"/>
                  <a:gd name="T29" fmla="*/ 7135 h 451"/>
                  <a:gd name="T30" fmla="*/ 19864 w 1260"/>
                  <a:gd name="T31" fmla="*/ 3964 h 451"/>
                  <a:gd name="T32" fmla="*/ 16686 w 1260"/>
                  <a:gd name="T33" fmla="*/ 1586 h 451"/>
                  <a:gd name="T34" fmla="*/ 11919 w 1260"/>
                  <a:gd name="T35" fmla="*/ 0 h 451"/>
                  <a:gd name="T36" fmla="*/ 7151 w 1260"/>
                  <a:gd name="T37" fmla="*/ 1586 h 451"/>
                  <a:gd name="T38" fmla="*/ 3973 w 1260"/>
                  <a:gd name="T39" fmla="*/ 3964 h 451"/>
                  <a:gd name="T40" fmla="*/ 795 w 1260"/>
                  <a:gd name="T41" fmla="*/ 7135 h 451"/>
                  <a:gd name="T42" fmla="*/ 0 w 1260"/>
                  <a:gd name="T43" fmla="*/ 12685 h 451"/>
                  <a:gd name="T44" fmla="*/ 795 w 1260"/>
                  <a:gd name="T45" fmla="*/ 329016 h 451"/>
                  <a:gd name="T46" fmla="*/ 6357 w 1260"/>
                  <a:gd name="T47" fmla="*/ 341701 h 451"/>
                  <a:gd name="T48" fmla="*/ 15891 w 1260"/>
                  <a:gd name="T49" fmla="*/ 351215 h 451"/>
                  <a:gd name="T50" fmla="*/ 27810 w 1260"/>
                  <a:gd name="T51" fmla="*/ 356764 h 451"/>
                  <a:gd name="T52" fmla="*/ 964611 w 1260"/>
                  <a:gd name="T53" fmla="*/ 357557 h 451"/>
                  <a:gd name="T54" fmla="*/ 978913 w 1260"/>
                  <a:gd name="T55" fmla="*/ 355179 h 451"/>
                  <a:gd name="T56" fmla="*/ 990037 w 1260"/>
                  <a:gd name="T57" fmla="*/ 346458 h 451"/>
                  <a:gd name="T58" fmla="*/ 997983 w 1260"/>
                  <a:gd name="T59" fmla="*/ 336151 h 451"/>
                  <a:gd name="T60" fmla="*/ 1001161 w 1260"/>
                  <a:gd name="T61" fmla="*/ 321881 h 451"/>
                  <a:gd name="T62" fmla="*/ 1001161 w 1260"/>
                  <a:gd name="T63" fmla="*/ 10307 h 451"/>
                  <a:gd name="T64" fmla="*/ 998777 w 1260"/>
                  <a:gd name="T65" fmla="*/ 5550 h 451"/>
                  <a:gd name="T66" fmla="*/ 995599 w 1260"/>
                  <a:gd name="T67" fmla="*/ 3171 h 451"/>
                  <a:gd name="T68" fmla="*/ 990832 w 1260"/>
                  <a:gd name="T69" fmla="*/ 1586 h 4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60" h="451">
                    <a:moveTo>
                      <a:pt x="1245" y="0"/>
                    </a:moveTo>
                    <a:lnTo>
                      <a:pt x="1242" y="2"/>
                    </a:lnTo>
                    <a:lnTo>
                      <a:pt x="1239" y="2"/>
                    </a:lnTo>
                    <a:lnTo>
                      <a:pt x="1236" y="4"/>
                    </a:lnTo>
                    <a:lnTo>
                      <a:pt x="1234" y="5"/>
                    </a:lnTo>
                    <a:lnTo>
                      <a:pt x="1232" y="7"/>
                    </a:lnTo>
                    <a:lnTo>
                      <a:pt x="1231" y="9"/>
                    </a:lnTo>
                    <a:lnTo>
                      <a:pt x="1230" y="13"/>
                    </a:lnTo>
                    <a:lnTo>
                      <a:pt x="1230" y="16"/>
                    </a:lnTo>
                    <a:lnTo>
                      <a:pt x="1230" y="406"/>
                    </a:lnTo>
                    <a:lnTo>
                      <a:pt x="1229" y="409"/>
                    </a:lnTo>
                    <a:lnTo>
                      <a:pt x="1228" y="411"/>
                    </a:lnTo>
                    <a:lnTo>
                      <a:pt x="1227" y="415"/>
                    </a:lnTo>
                    <a:lnTo>
                      <a:pt x="1226" y="417"/>
                    </a:lnTo>
                    <a:lnTo>
                      <a:pt x="1223" y="418"/>
                    </a:lnTo>
                    <a:lnTo>
                      <a:pt x="1220" y="419"/>
                    </a:lnTo>
                    <a:lnTo>
                      <a:pt x="1218" y="420"/>
                    </a:lnTo>
                    <a:lnTo>
                      <a:pt x="1214" y="420"/>
                    </a:lnTo>
                    <a:lnTo>
                      <a:pt x="45" y="420"/>
                    </a:lnTo>
                    <a:lnTo>
                      <a:pt x="42" y="420"/>
                    </a:lnTo>
                    <a:lnTo>
                      <a:pt x="39" y="419"/>
                    </a:lnTo>
                    <a:lnTo>
                      <a:pt x="37" y="418"/>
                    </a:lnTo>
                    <a:lnTo>
                      <a:pt x="34" y="416"/>
                    </a:lnTo>
                    <a:lnTo>
                      <a:pt x="32" y="415"/>
                    </a:lnTo>
                    <a:lnTo>
                      <a:pt x="31" y="411"/>
                    </a:lnTo>
                    <a:lnTo>
                      <a:pt x="30" y="409"/>
                    </a:lnTo>
                    <a:lnTo>
                      <a:pt x="30" y="406"/>
                    </a:lnTo>
                    <a:lnTo>
                      <a:pt x="30" y="16"/>
                    </a:lnTo>
                    <a:lnTo>
                      <a:pt x="30" y="13"/>
                    </a:lnTo>
                    <a:lnTo>
                      <a:pt x="29" y="9"/>
                    </a:lnTo>
                    <a:lnTo>
                      <a:pt x="27" y="7"/>
                    </a:lnTo>
                    <a:lnTo>
                      <a:pt x="25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406"/>
                    </a:lnTo>
                    <a:lnTo>
                      <a:pt x="1" y="415"/>
                    </a:lnTo>
                    <a:lnTo>
                      <a:pt x="4" y="424"/>
                    </a:lnTo>
                    <a:lnTo>
                      <a:pt x="8" y="431"/>
                    </a:lnTo>
                    <a:lnTo>
                      <a:pt x="13" y="437"/>
                    </a:lnTo>
                    <a:lnTo>
                      <a:pt x="20" y="443"/>
                    </a:lnTo>
                    <a:lnTo>
                      <a:pt x="27" y="448"/>
                    </a:lnTo>
                    <a:lnTo>
                      <a:pt x="35" y="450"/>
                    </a:lnTo>
                    <a:lnTo>
                      <a:pt x="45" y="451"/>
                    </a:lnTo>
                    <a:lnTo>
                      <a:pt x="1214" y="451"/>
                    </a:lnTo>
                    <a:lnTo>
                      <a:pt x="1223" y="450"/>
                    </a:lnTo>
                    <a:lnTo>
                      <a:pt x="1232" y="448"/>
                    </a:lnTo>
                    <a:lnTo>
                      <a:pt x="1239" y="443"/>
                    </a:lnTo>
                    <a:lnTo>
                      <a:pt x="1246" y="437"/>
                    </a:lnTo>
                    <a:lnTo>
                      <a:pt x="1252" y="431"/>
                    </a:lnTo>
                    <a:lnTo>
                      <a:pt x="1256" y="424"/>
                    </a:lnTo>
                    <a:lnTo>
                      <a:pt x="1259" y="415"/>
                    </a:lnTo>
                    <a:lnTo>
                      <a:pt x="1260" y="406"/>
                    </a:lnTo>
                    <a:lnTo>
                      <a:pt x="1260" y="16"/>
                    </a:lnTo>
                    <a:lnTo>
                      <a:pt x="1260" y="13"/>
                    </a:lnTo>
                    <a:lnTo>
                      <a:pt x="1259" y="9"/>
                    </a:lnTo>
                    <a:lnTo>
                      <a:pt x="1257" y="7"/>
                    </a:lnTo>
                    <a:lnTo>
                      <a:pt x="1255" y="5"/>
                    </a:lnTo>
                    <a:lnTo>
                      <a:pt x="1253" y="4"/>
                    </a:lnTo>
                    <a:lnTo>
                      <a:pt x="1251" y="2"/>
                    </a:lnTo>
                    <a:lnTo>
                      <a:pt x="1247" y="2"/>
                    </a:lnTo>
                    <a:lnTo>
                      <a:pt x="12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8" name="Freeform 242"/>
              <p:cNvSpPr>
                <a:spLocks noEditPoints="1"/>
              </p:cNvSpPr>
              <p:nvPr/>
            </p:nvSpPr>
            <p:spPr bwMode="auto">
              <a:xfrm>
                <a:off x="2428" y="5453"/>
                <a:ext cx="1577" cy="487"/>
              </a:xfrm>
              <a:custGeom>
                <a:avLst/>
                <a:gdLst>
                  <a:gd name="T0" fmla="*/ 35756 w 1260"/>
                  <a:gd name="T1" fmla="*/ 0 h 389"/>
                  <a:gd name="T2" fmla="*/ 21453 w 1260"/>
                  <a:gd name="T3" fmla="*/ 2390 h 389"/>
                  <a:gd name="T4" fmla="*/ 10329 w 1260"/>
                  <a:gd name="T5" fmla="*/ 10356 h 389"/>
                  <a:gd name="T6" fmla="*/ 3178 w 1260"/>
                  <a:gd name="T7" fmla="*/ 21509 h 389"/>
                  <a:gd name="T8" fmla="*/ 0 w 1260"/>
                  <a:gd name="T9" fmla="*/ 35051 h 389"/>
                  <a:gd name="T10" fmla="*/ 0 w 1260"/>
                  <a:gd name="T11" fmla="*/ 181628 h 389"/>
                  <a:gd name="T12" fmla="*/ 1589 w 1260"/>
                  <a:gd name="T13" fmla="*/ 185611 h 389"/>
                  <a:gd name="T14" fmla="*/ 5562 w 1260"/>
                  <a:gd name="T15" fmla="*/ 188798 h 389"/>
                  <a:gd name="T16" fmla="*/ 9535 w 1260"/>
                  <a:gd name="T17" fmla="*/ 190391 h 389"/>
                  <a:gd name="T18" fmla="*/ 333720 w 1260"/>
                  <a:gd name="T19" fmla="*/ 191187 h 389"/>
                  <a:gd name="T20" fmla="*/ 334515 w 1260"/>
                  <a:gd name="T21" fmla="*/ 282001 h 389"/>
                  <a:gd name="T22" fmla="*/ 340077 w 1260"/>
                  <a:gd name="T23" fmla="*/ 294747 h 389"/>
                  <a:gd name="T24" fmla="*/ 348817 w 1260"/>
                  <a:gd name="T25" fmla="*/ 304307 h 389"/>
                  <a:gd name="T26" fmla="*/ 361530 w 1260"/>
                  <a:gd name="T27" fmla="*/ 309883 h 389"/>
                  <a:gd name="T28" fmla="*/ 630890 w 1260"/>
                  <a:gd name="T29" fmla="*/ 309883 h 389"/>
                  <a:gd name="T30" fmla="*/ 645987 w 1260"/>
                  <a:gd name="T31" fmla="*/ 307493 h 389"/>
                  <a:gd name="T32" fmla="*/ 656317 w 1260"/>
                  <a:gd name="T33" fmla="*/ 300324 h 389"/>
                  <a:gd name="T34" fmla="*/ 664262 w 1260"/>
                  <a:gd name="T35" fmla="*/ 288374 h 389"/>
                  <a:gd name="T36" fmla="*/ 667441 w 1260"/>
                  <a:gd name="T37" fmla="*/ 274832 h 389"/>
                  <a:gd name="T38" fmla="*/ 989242 w 1260"/>
                  <a:gd name="T39" fmla="*/ 191187 h 389"/>
                  <a:gd name="T40" fmla="*/ 994010 w 1260"/>
                  <a:gd name="T41" fmla="*/ 190391 h 389"/>
                  <a:gd name="T42" fmla="*/ 997188 w 1260"/>
                  <a:gd name="T43" fmla="*/ 188001 h 389"/>
                  <a:gd name="T44" fmla="*/ 1000366 w 1260"/>
                  <a:gd name="T45" fmla="*/ 184018 h 389"/>
                  <a:gd name="T46" fmla="*/ 1001161 w 1260"/>
                  <a:gd name="T47" fmla="*/ 178442 h 389"/>
                  <a:gd name="T48" fmla="*/ 1000366 w 1260"/>
                  <a:gd name="T49" fmla="*/ 27882 h 389"/>
                  <a:gd name="T50" fmla="*/ 994804 w 1260"/>
                  <a:gd name="T51" fmla="*/ 15136 h 389"/>
                  <a:gd name="T52" fmla="*/ 984475 w 1260"/>
                  <a:gd name="T53" fmla="*/ 6373 h 389"/>
                  <a:gd name="T54" fmla="*/ 971762 w 1260"/>
                  <a:gd name="T55" fmla="*/ 797 h 389"/>
                  <a:gd name="T56" fmla="*/ 642809 w 1260"/>
                  <a:gd name="T57" fmla="*/ 274832 h 389"/>
                  <a:gd name="T58" fmla="*/ 642014 w 1260"/>
                  <a:gd name="T59" fmla="*/ 279612 h 389"/>
                  <a:gd name="T60" fmla="*/ 640425 w 1260"/>
                  <a:gd name="T61" fmla="*/ 282798 h 389"/>
                  <a:gd name="T62" fmla="*/ 635658 w 1260"/>
                  <a:gd name="T63" fmla="*/ 285985 h 389"/>
                  <a:gd name="T64" fmla="*/ 630890 w 1260"/>
                  <a:gd name="T65" fmla="*/ 286781 h 389"/>
                  <a:gd name="T66" fmla="*/ 367092 w 1260"/>
                  <a:gd name="T67" fmla="*/ 286781 h 389"/>
                  <a:gd name="T68" fmla="*/ 362325 w 1260"/>
                  <a:gd name="T69" fmla="*/ 284391 h 389"/>
                  <a:gd name="T70" fmla="*/ 359147 w 1260"/>
                  <a:gd name="T71" fmla="*/ 281205 h 389"/>
                  <a:gd name="T72" fmla="*/ 357558 w 1260"/>
                  <a:gd name="T73" fmla="*/ 277222 h 389"/>
                  <a:gd name="T74" fmla="*/ 357558 w 1260"/>
                  <a:gd name="T75" fmla="*/ 191187 h 389"/>
                  <a:gd name="T76" fmla="*/ 642809 w 1260"/>
                  <a:gd name="T77" fmla="*/ 274832 h 389"/>
                  <a:gd name="T78" fmla="*/ 23837 w 1260"/>
                  <a:gd name="T79" fmla="*/ 166492 h 389"/>
                  <a:gd name="T80" fmla="*/ 23837 w 1260"/>
                  <a:gd name="T81" fmla="*/ 33458 h 389"/>
                  <a:gd name="T82" fmla="*/ 25426 w 1260"/>
                  <a:gd name="T83" fmla="*/ 28678 h 389"/>
                  <a:gd name="T84" fmla="*/ 29399 w 1260"/>
                  <a:gd name="T85" fmla="*/ 25492 h 389"/>
                  <a:gd name="T86" fmla="*/ 33372 w 1260"/>
                  <a:gd name="T87" fmla="*/ 23898 h 389"/>
                  <a:gd name="T88" fmla="*/ 964611 w 1260"/>
                  <a:gd name="T89" fmla="*/ 23898 h 389"/>
                  <a:gd name="T90" fmla="*/ 969378 w 1260"/>
                  <a:gd name="T91" fmla="*/ 24695 h 389"/>
                  <a:gd name="T92" fmla="*/ 974146 w 1260"/>
                  <a:gd name="T93" fmla="*/ 27085 h 389"/>
                  <a:gd name="T94" fmla="*/ 975735 w 1260"/>
                  <a:gd name="T95" fmla="*/ 31068 h 389"/>
                  <a:gd name="T96" fmla="*/ 977324 w 1260"/>
                  <a:gd name="T97" fmla="*/ 35051 h 38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60" h="389">
                    <a:moveTo>
                      <a:pt x="1214" y="0"/>
                    </a:moveTo>
                    <a:lnTo>
                      <a:pt x="45" y="0"/>
                    </a:lnTo>
                    <a:lnTo>
                      <a:pt x="35" y="1"/>
                    </a:lnTo>
                    <a:lnTo>
                      <a:pt x="27" y="3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224"/>
                    </a:lnTo>
                    <a:lnTo>
                      <a:pt x="0" y="228"/>
                    </a:lnTo>
                    <a:lnTo>
                      <a:pt x="1" y="231"/>
                    </a:lnTo>
                    <a:lnTo>
                      <a:pt x="2" y="233"/>
                    </a:lnTo>
                    <a:lnTo>
                      <a:pt x="5" y="236"/>
                    </a:lnTo>
                    <a:lnTo>
                      <a:pt x="7" y="237"/>
                    </a:lnTo>
                    <a:lnTo>
                      <a:pt x="9" y="239"/>
                    </a:lnTo>
                    <a:lnTo>
                      <a:pt x="12" y="239"/>
                    </a:lnTo>
                    <a:lnTo>
                      <a:pt x="15" y="240"/>
                    </a:lnTo>
                    <a:lnTo>
                      <a:pt x="420" y="240"/>
                    </a:lnTo>
                    <a:lnTo>
                      <a:pt x="420" y="345"/>
                    </a:lnTo>
                    <a:lnTo>
                      <a:pt x="421" y="354"/>
                    </a:lnTo>
                    <a:lnTo>
                      <a:pt x="423" y="362"/>
                    </a:lnTo>
                    <a:lnTo>
                      <a:pt x="428" y="370"/>
                    </a:lnTo>
                    <a:lnTo>
                      <a:pt x="433" y="377"/>
                    </a:lnTo>
                    <a:lnTo>
                      <a:pt x="439" y="382"/>
                    </a:lnTo>
                    <a:lnTo>
                      <a:pt x="447" y="386"/>
                    </a:lnTo>
                    <a:lnTo>
                      <a:pt x="455" y="389"/>
                    </a:lnTo>
                    <a:lnTo>
                      <a:pt x="464" y="389"/>
                    </a:lnTo>
                    <a:lnTo>
                      <a:pt x="794" y="389"/>
                    </a:lnTo>
                    <a:lnTo>
                      <a:pt x="803" y="389"/>
                    </a:lnTo>
                    <a:lnTo>
                      <a:pt x="813" y="386"/>
                    </a:lnTo>
                    <a:lnTo>
                      <a:pt x="819" y="382"/>
                    </a:lnTo>
                    <a:lnTo>
                      <a:pt x="826" y="377"/>
                    </a:lnTo>
                    <a:lnTo>
                      <a:pt x="832" y="370"/>
                    </a:lnTo>
                    <a:lnTo>
                      <a:pt x="836" y="362"/>
                    </a:lnTo>
                    <a:lnTo>
                      <a:pt x="839" y="354"/>
                    </a:lnTo>
                    <a:lnTo>
                      <a:pt x="840" y="345"/>
                    </a:lnTo>
                    <a:lnTo>
                      <a:pt x="840" y="240"/>
                    </a:lnTo>
                    <a:lnTo>
                      <a:pt x="1245" y="240"/>
                    </a:lnTo>
                    <a:lnTo>
                      <a:pt x="1247" y="239"/>
                    </a:lnTo>
                    <a:lnTo>
                      <a:pt x="1251" y="239"/>
                    </a:lnTo>
                    <a:lnTo>
                      <a:pt x="1253" y="237"/>
                    </a:lnTo>
                    <a:lnTo>
                      <a:pt x="1255" y="236"/>
                    </a:lnTo>
                    <a:lnTo>
                      <a:pt x="1257" y="233"/>
                    </a:lnTo>
                    <a:lnTo>
                      <a:pt x="1259" y="231"/>
                    </a:lnTo>
                    <a:lnTo>
                      <a:pt x="1260" y="228"/>
                    </a:lnTo>
                    <a:lnTo>
                      <a:pt x="1260" y="224"/>
                    </a:lnTo>
                    <a:lnTo>
                      <a:pt x="1260" y="44"/>
                    </a:lnTo>
                    <a:lnTo>
                      <a:pt x="1259" y="35"/>
                    </a:lnTo>
                    <a:lnTo>
                      <a:pt x="1256" y="27"/>
                    </a:lnTo>
                    <a:lnTo>
                      <a:pt x="1252" y="19"/>
                    </a:lnTo>
                    <a:lnTo>
                      <a:pt x="1246" y="13"/>
                    </a:lnTo>
                    <a:lnTo>
                      <a:pt x="1239" y="8"/>
                    </a:lnTo>
                    <a:lnTo>
                      <a:pt x="1232" y="3"/>
                    </a:lnTo>
                    <a:lnTo>
                      <a:pt x="1223" y="1"/>
                    </a:lnTo>
                    <a:lnTo>
                      <a:pt x="1214" y="0"/>
                    </a:lnTo>
                    <a:close/>
                    <a:moveTo>
                      <a:pt x="809" y="345"/>
                    </a:moveTo>
                    <a:lnTo>
                      <a:pt x="809" y="348"/>
                    </a:lnTo>
                    <a:lnTo>
                      <a:pt x="808" y="351"/>
                    </a:lnTo>
                    <a:lnTo>
                      <a:pt x="807" y="353"/>
                    </a:lnTo>
                    <a:lnTo>
                      <a:pt x="806" y="355"/>
                    </a:lnTo>
                    <a:lnTo>
                      <a:pt x="803" y="357"/>
                    </a:lnTo>
                    <a:lnTo>
                      <a:pt x="800" y="359"/>
                    </a:lnTo>
                    <a:lnTo>
                      <a:pt x="798" y="360"/>
                    </a:lnTo>
                    <a:lnTo>
                      <a:pt x="794" y="360"/>
                    </a:lnTo>
                    <a:lnTo>
                      <a:pt x="464" y="360"/>
                    </a:lnTo>
                    <a:lnTo>
                      <a:pt x="462" y="360"/>
                    </a:lnTo>
                    <a:lnTo>
                      <a:pt x="459" y="359"/>
                    </a:lnTo>
                    <a:lnTo>
                      <a:pt x="456" y="357"/>
                    </a:lnTo>
                    <a:lnTo>
                      <a:pt x="454" y="355"/>
                    </a:lnTo>
                    <a:lnTo>
                      <a:pt x="452" y="353"/>
                    </a:lnTo>
                    <a:lnTo>
                      <a:pt x="451" y="351"/>
                    </a:lnTo>
                    <a:lnTo>
                      <a:pt x="450" y="348"/>
                    </a:lnTo>
                    <a:lnTo>
                      <a:pt x="450" y="345"/>
                    </a:lnTo>
                    <a:lnTo>
                      <a:pt x="450" y="240"/>
                    </a:lnTo>
                    <a:lnTo>
                      <a:pt x="809" y="240"/>
                    </a:lnTo>
                    <a:lnTo>
                      <a:pt x="809" y="345"/>
                    </a:lnTo>
                    <a:close/>
                    <a:moveTo>
                      <a:pt x="1230" y="209"/>
                    </a:moveTo>
                    <a:lnTo>
                      <a:pt x="30" y="209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4" y="34"/>
                    </a:lnTo>
                    <a:lnTo>
                      <a:pt x="37" y="32"/>
                    </a:lnTo>
                    <a:lnTo>
                      <a:pt x="39" y="31"/>
                    </a:lnTo>
                    <a:lnTo>
                      <a:pt x="42" y="30"/>
                    </a:lnTo>
                    <a:lnTo>
                      <a:pt x="45" y="30"/>
                    </a:lnTo>
                    <a:lnTo>
                      <a:pt x="1214" y="30"/>
                    </a:lnTo>
                    <a:lnTo>
                      <a:pt x="1218" y="30"/>
                    </a:lnTo>
                    <a:lnTo>
                      <a:pt x="1220" y="31"/>
                    </a:lnTo>
                    <a:lnTo>
                      <a:pt x="1223" y="32"/>
                    </a:lnTo>
                    <a:lnTo>
                      <a:pt x="1226" y="34"/>
                    </a:lnTo>
                    <a:lnTo>
                      <a:pt x="1227" y="36"/>
                    </a:lnTo>
                    <a:lnTo>
                      <a:pt x="1228" y="39"/>
                    </a:lnTo>
                    <a:lnTo>
                      <a:pt x="1229" y="42"/>
                    </a:lnTo>
                    <a:lnTo>
                      <a:pt x="1230" y="44"/>
                    </a:lnTo>
                    <a:lnTo>
                      <a:pt x="123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69" name="Freeform 243"/>
              <p:cNvSpPr/>
              <p:nvPr/>
            </p:nvSpPr>
            <p:spPr bwMode="auto">
              <a:xfrm>
                <a:off x="2953" y="5190"/>
                <a:ext cx="527" cy="225"/>
              </a:xfrm>
              <a:custGeom>
                <a:avLst/>
                <a:gdLst>
                  <a:gd name="T0" fmla="*/ 27810 w 420"/>
                  <a:gd name="T1" fmla="*/ 1589 h 180"/>
                  <a:gd name="T2" fmla="*/ 15097 w 420"/>
                  <a:gd name="T3" fmla="*/ 6357 h 180"/>
                  <a:gd name="T4" fmla="*/ 6357 w 420"/>
                  <a:gd name="T5" fmla="*/ 16686 h 180"/>
                  <a:gd name="T6" fmla="*/ 795 w 420"/>
                  <a:gd name="T7" fmla="*/ 29399 h 180"/>
                  <a:gd name="T8" fmla="*/ 0 w 420"/>
                  <a:gd name="T9" fmla="*/ 131899 h 180"/>
                  <a:gd name="T10" fmla="*/ 795 w 420"/>
                  <a:gd name="T11" fmla="*/ 135872 h 180"/>
                  <a:gd name="T12" fmla="*/ 3973 w 420"/>
                  <a:gd name="T13" fmla="*/ 140639 h 180"/>
                  <a:gd name="T14" fmla="*/ 7151 w 420"/>
                  <a:gd name="T15" fmla="*/ 142228 h 180"/>
                  <a:gd name="T16" fmla="*/ 11919 w 420"/>
                  <a:gd name="T17" fmla="*/ 143023 h 180"/>
                  <a:gd name="T18" fmla="*/ 16686 w 420"/>
                  <a:gd name="T19" fmla="*/ 142228 h 180"/>
                  <a:gd name="T20" fmla="*/ 19864 w 420"/>
                  <a:gd name="T21" fmla="*/ 140639 h 180"/>
                  <a:gd name="T22" fmla="*/ 22248 w 420"/>
                  <a:gd name="T23" fmla="*/ 135872 h 180"/>
                  <a:gd name="T24" fmla="*/ 23837 w 420"/>
                  <a:gd name="T25" fmla="*/ 131899 h 180"/>
                  <a:gd name="T26" fmla="*/ 23837 w 420"/>
                  <a:gd name="T27" fmla="*/ 34167 h 180"/>
                  <a:gd name="T28" fmla="*/ 25426 w 420"/>
                  <a:gd name="T29" fmla="*/ 29399 h 180"/>
                  <a:gd name="T30" fmla="*/ 28605 w 420"/>
                  <a:gd name="T31" fmla="*/ 27015 h 180"/>
                  <a:gd name="T32" fmla="*/ 33372 w 420"/>
                  <a:gd name="T33" fmla="*/ 24632 h 180"/>
                  <a:gd name="T34" fmla="*/ 297170 w 420"/>
                  <a:gd name="T35" fmla="*/ 24632 h 180"/>
                  <a:gd name="T36" fmla="*/ 301937 w 420"/>
                  <a:gd name="T37" fmla="*/ 25426 h 180"/>
                  <a:gd name="T38" fmla="*/ 306705 w 420"/>
                  <a:gd name="T39" fmla="*/ 27810 h 180"/>
                  <a:gd name="T40" fmla="*/ 308294 w 420"/>
                  <a:gd name="T41" fmla="*/ 31783 h 180"/>
                  <a:gd name="T42" fmla="*/ 309088 w 420"/>
                  <a:gd name="T43" fmla="*/ 36550 h 180"/>
                  <a:gd name="T44" fmla="*/ 309883 w 420"/>
                  <a:gd name="T45" fmla="*/ 134283 h 180"/>
                  <a:gd name="T46" fmla="*/ 312267 w 420"/>
                  <a:gd name="T47" fmla="*/ 139050 h 180"/>
                  <a:gd name="T48" fmla="*/ 314650 w 420"/>
                  <a:gd name="T49" fmla="*/ 141434 h 180"/>
                  <a:gd name="T50" fmla="*/ 319418 w 420"/>
                  <a:gd name="T51" fmla="*/ 143023 h 180"/>
                  <a:gd name="T52" fmla="*/ 323391 w 420"/>
                  <a:gd name="T53" fmla="*/ 143023 h 180"/>
                  <a:gd name="T54" fmla="*/ 328158 w 420"/>
                  <a:gd name="T55" fmla="*/ 141434 h 180"/>
                  <a:gd name="T56" fmla="*/ 332131 w 420"/>
                  <a:gd name="T57" fmla="*/ 139050 h 180"/>
                  <a:gd name="T58" fmla="*/ 333720 w 420"/>
                  <a:gd name="T59" fmla="*/ 134283 h 180"/>
                  <a:gd name="T60" fmla="*/ 333720 w 420"/>
                  <a:gd name="T61" fmla="*/ 36550 h 180"/>
                  <a:gd name="T62" fmla="*/ 330542 w 420"/>
                  <a:gd name="T63" fmla="*/ 22248 h 180"/>
                  <a:gd name="T64" fmla="*/ 322596 w 420"/>
                  <a:gd name="T65" fmla="*/ 11124 h 180"/>
                  <a:gd name="T66" fmla="*/ 312267 w 420"/>
                  <a:gd name="T67" fmla="*/ 3178 h 180"/>
                  <a:gd name="T68" fmla="*/ 297170 w 420"/>
                  <a:gd name="T69" fmla="*/ 0 h 1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20" h="180">
                    <a:moveTo>
                      <a:pt x="44" y="0"/>
                    </a:moveTo>
                    <a:lnTo>
                      <a:pt x="35" y="2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8" y="21"/>
                    </a:lnTo>
                    <a:lnTo>
                      <a:pt x="3" y="28"/>
                    </a:lnTo>
                    <a:lnTo>
                      <a:pt x="1" y="37"/>
                    </a:lnTo>
                    <a:lnTo>
                      <a:pt x="0" y="46"/>
                    </a:lnTo>
                    <a:lnTo>
                      <a:pt x="0" y="166"/>
                    </a:lnTo>
                    <a:lnTo>
                      <a:pt x="0" y="169"/>
                    </a:lnTo>
                    <a:lnTo>
                      <a:pt x="1" y="171"/>
                    </a:lnTo>
                    <a:lnTo>
                      <a:pt x="2" y="175"/>
                    </a:lnTo>
                    <a:lnTo>
                      <a:pt x="5" y="177"/>
                    </a:lnTo>
                    <a:lnTo>
                      <a:pt x="7" y="178"/>
                    </a:lnTo>
                    <a:lnTo>
                      <a:pt x="9" y="179"/>
                    </a:lnTo>
                    <a:lnTo>
                      <a:pt x="11" y="180"/>
                    </a:lnTo>
                    <a:lnTo>
                      <a:pt x="15" y="180"/>
                    </a:lnTo>
                    <a:lnTo>
                      <a:pt x="18" y="180"/>
                    </a:lnTo>
                    <a:lnTo>
                      <a:pt x="21" y="179"/>
                    </a:lnTo>
                    <a:lnTo>
                      <a:pt x="23" y="178"/>
                    </a:lnTo>
                    <a:lnTo>
                      <a:pt x="25" y="177"/>
                    </a:lnTo>
                    <a:lnTo>
                      <a:pt x="27" y="175"/>
                    </a:lnTo>
                    <a:lnTo>
                      <a:pt x="28" y="171"/>
                    </a:lnTo>
                    <a:lnTo>
                      <a:pt x="30" y="169"/>
                    </a:lnTo>
                    <a:lnTo>
                      <a:pt x="30" y="166"/>
                    </a:lnTo>
                    <a:lnTo>
                      <a:pt x="30" y="46"/>
                    </a:lnTo>
                    <a:lnTo>
                      <a:pt x="30" y="43"/>
                    </a:lnTo>
                    <a:lnTo>
                      <a:pt x="31" y="40"/>
                    </a:lnTo>
                    <a:lnTo>
                      <a:pt x="32" y="37"/>
                    </a:lnTo>
                    <a:lnTo>
                      <a:pt x="34" y="35"/>
                    </a:lnTo>
                    <a:lnTo>
                      <a:pt x="36" y="34"/>
                    </a:lnTo>
                    <a:lnTo>
                      <a:pt x="39" y="32"/>
                    </a:lnTo>
                    <a:lnTo>
                      <a:pt x="42" y="31"/>
                    </a:lnTo>
                    <a:lnTo>
                      <a:pt x="44" y="31"/>
                    </a:lnTo>
                    <a:lnTo>
                      <a:pt x="374" y="31"/>
                    </a:lnTo>
                    <a:lnTo>
                      <a:pt x="378" y="31"/>
                    </a:lnTo>
                    <a:lnTo>
                      <a:pt x="380" y="32"/>
                    </a:lnTo>
                    <a:lnTo>
                      <a:pt x="383" y="34"/>
                    </a:lnTo>
                    <a:lnTo>
                      <a:pt x="386" y="35"/>
                    </a:lnTo>
                    <a:lnTo>
                      <a:pt x="387" y="37"/>
                    </a:lnTo>
                    <a:lnTo>
                      <a:pt x="388" y="40"/>
                    </a:lnTo>
                    <a:lnTo>
                      <a:pt x="389" y="43"/>
                    </a:lnTo>
                    <a:lnTo>
                      <a:pt x="389" y="46"/>
                    </a:lnTo>
                    <a:lnTo>
                      <a:pt x="389" y="166"/>
                    </a:lnTo>
                    <a:lnTo>
                      <a:pt x="390" y="169"/>
                    </a:lnTo>
                    <a:lnTo>
                      <a:pt x="391" y="171"/>
                    </a:lnTo>
                    <a:lnTo>
                      <a:pt x="393" y="175"/>
                    </a:lnTo>
                    <a:lnTo>
                      <a:pt x="394" y="177"/>
                    </a:lnTo>
                    <a:lnTo>
                      <a:pt x="396" y="178"/>
                    </a:lnTo>
                    <a:lnTo>
                      <a:pt x="399" y="179"/>
                    </a:lnTo>
                    <a:lnTo>
                      <a:pt x="402" y="180"/>
                    </a:lnTo>
                    <a:lnTo>
                      <a:pt x="405" y="180"/>
                    </a:lnTo>
                    <a:lnTo>
                      <a:pt x="407" y="180"/>
                    </a:lnTo>
                    <a:lnTo>
                      <a:pt x="411" y="179"/>
                    </a:lnTo>
                    <a:lnTo>
                      <a:pt x="413" y="178"/>
                    </a:lnTo>
                    <a:lnTo>
                      <a:pt x="415" y="177"/>
                    </a:lnTo>
                    <a:lnTo>
                      <a:pt x="418" y="175"/>
                    </a:lnTo>
                    <a:lnTo>
                      <a:pt x="419" y="171"/>
                    </a:lnTo>
                    <a:lnTo>
                      <a:pt x="420" y="169"/>
                    </a:lnTo>
                    <a:lnTo>
                      <a:pt x="420" y="166"/>
                    </a:lnTo>
                    <a:lnTo>
                      <a:pt x="420" y="46"/>
                    </a:lnTo>
                    <a:lnTo>
                      <a:pt x="419" y="37"/>
                    </a:lnTo>
                    <a:lnTo>
                      <a:pt x="416" y="28"/>
                    </a:lnTo>
                    <a:lnTo>
                      <a:pt x="412" y="21"/>
                    </a:lnTo>
                    <a:lnTo>
                      <a:pt x="406" y="14"/>
                    </a:lnTo>
                    <a:lnTo>
                      <a:pt x="399" y="8"/>
                    </a:lnTo>
                    <a:lnTo>
                      <a:pt x="393" y="4"/>
                    </a:lnTo>
                    <a:lnTo>
                      <a:pt x="383" y="2"/>
                    </a:lnTo>
                    <a:lnTo>
                      <a:pt x="37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54025" y="5541963"/>
            <a:ext cx="1206500" cy="1141412"/>
            <a:chOff x="919" y="2647"/>
            <a:chExt cx="1894" cy="1894"/>
          </a:xfrm>
        </p:grpSpPr>
        <p:sp>
          <p:nvSpPr>
            <p:cNvPr id="71" name="椭圆 70"/>
            <p:cNvSpPr/>
            <p:nvPr/>
          </p:nvSpPr>
          <p:spPr>
            <a:xfrm>
              <a:off x="919" y="2647"/>
              <a:ext cx="1894" cy="1894"/>
            </a:xfrm>
            <a:prstGeom prst="ellipse">
              <a:avLst/>
            </a:prstGeom>
            <a:solidFill>
              <a:srgbClr val="38AEA1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446" y="3174"/>
              <a:ext cx="841" cy="840"/>
              <a:chOff x="13870" y="3238"/>
              <a:chExt cx="1202" cy="1200"/>
            </a:xfrm>
            <a:solidFill>
              <a:schemeClr val="bg1"/>
            </a:solidFill>
          </p:grpSpPr>
          <p:sp>
            <p:nvSpPr>
              <p:cNvPr id="73" name="Freeform 211"/>
              <p:cNvSpPr>
                <a:spLocks noEditPoints="1"/>
              </p:cNvSpPr>
              <p:nvPr/>
            </p:nvSpPr>
            <p:spPr bwMode="auto">
              <a:xfrm>
                <a:off x="13870" y="3238"/>
                <a:ext cx="1203" cy="1200"/>
              </a:xfrm>
              <a:custGeom>
                <a:avLst/>
                <a:gdLst>
                  <a:gd name="T0" fmla="*/ 727033 w 960"/>
                  <a:gd name="T1" fmla="*/ 762789 h 960"/>
                  <a:gd name="T2" fmla="*/ 741336 w 960"/>
                  <a:gd name="T3" fmla="*/ 759611 h 960"/>
                  <a:gd name="T4" fmla="*/ 752460 w 960"/>
                  <a:gd name="T5" fmla="*/ 752460 h 960"/>
                  <a:gd name="T6" fmla="*/ 760405 w 960"/>
                  <a:gd name="T7" fmla="*/ 740541 h 960"/>
                  <a:gd name="T8" fmla="*/ 762789 w 960"/>
                  <a:gd name="T9" fmla="*/ 727033 h 960"/>
                  <a:gd name="T10" fmla="*/ 761994 w 960"/>
                  <a:gd name="T11" fmla="*/ 28605 h 960"/>
                  <a:gd name="T12" fmla="*/ 756432 w 960"/>
                  <a:gd name="T13" fmla="*/ 15891 h 960"/>
                  <a:gd name="T14" fmla="*/ 746898 w 960"/>
                  <a:gd name="T15" fmla="*/ 5562 h 960"/>
                  <a:gd name="T16" fmla="*/ 734184 w 960"/>
                  <a:gd name="T17" fmla="*/ 0 h 960"/>
                  <a:gd name="T18" fmla="*/ 36550 w 960"/>
                  <a:gd name="T19" fmla="*/ 0 h 960"/>
                  <a:gd name="T20" fmla="*/ 21453 w 960"/>
                  <a:gd name="T21" fmla="*/ 3178 h 960"/>
                  <a:gd name="T22" fmla="*/ 11124 w 960"/>
                  <a:gd name="T23" fmla="*/ 10329 h 960"/>
                  <a:gd name="T24" fmla="*/ 2384 w 960"/>
                  <a:gd name="T25" fmla="*/ 22248 h 960"/>
                  <a:gd name="T26" fmla="*/ 0 w 960"/>
                  <a:gd name="T27" fmla="*/ 35756 h 960"/>
                  <a:gd name="T28" fmla="*/ 795 w 960"/>
                  <a:gd name="T29" fmla="*/ 734184 h 960"/>
                  <a:gd name="T30" fmla="*/ 6357 w 960"/>
                  <a:gd name="T31" fmla="*/ 746898 h 960"/>
                  <a:gd name="T32" fmla="*/ 16686 w 960"/>
                  <a:gd name="T33" fmla="*/ 756432 h 960"/>
                  <a:gd name="T34" fmla="*/ 28605 w 960"/>
                  <a:gd name="T35" fmla="*/ 761994 h 960"/>
                  <a:gd name="T36" fmla="*/ 24632 w 960"/>
                  <a:gd name="T37" fmla="*/ 35756 h 960"/>
                  <a:gd name="T38" fmla="*/ 25426 w 960"/>
                  <a:gd name="T39" fmla="*/ 30988 h 960"/>
                  <a:gd name="T40" fmla="*/ 27810 w 960"/>
                  <a:gd name="T41" fmla="*/ 27015 h 960"/>
                  <a:gd name="T42" fmla="*/ 31783 w 960"/>
                  <a:gd name="T43" fmla="*/ 24632 h 960"/>
                  <a:gd name="T44" fmla="*/ 36550 w 960"/>
                  <a:gd name="T45" fmla="*/ 23837 h 960"/>
                  <a:gd name="T46" fmla="*/ 729417 w 960"/>
                  <a:gd name="T47" fmla="*/ 23837 h 960"/>
                  <a:gd name="T48" fmla="*/ 734184 w 960"/>
                  <a:gd name="T49" fmla="*/ 25426 h 960"/>
                  <a:gd name="T50" fmla="*/ 736568 w 960"/>
                  <a:gd name="T51" fmla="*/ 29399 h 960"/>
                  <a:gd name="T52" fmla="*/ 738952 w 960"/>
                  <a:gd name="T53" fmla="*/ 33372 h 960"/>
                  <a:gd name="T54" fmla="*/ 738952 w 960"/>
                  <a:gd name="T55" fmla="*/ 727033 h 960"/>
                  <a:gd name="T56" fmla="*/ 738157 w 960"/>
                  <a:gd name="T57" fmla="*/ 731801 h 960"/>
                  <a:gd name="T58" fmla="*/ 735774 w 960"/>
                  <a:gd name="T59" fmla="*/ 735774 h 960"/>
                  <a:gd name="T60" fmla="*/ 731801 w 960"/>
                  <a:gd name="T61" fmla="*/ 738157 h 960"/>
                  <a:gd name="T62" fmla="*/ 727033 w 960"/>
                  <a:gd name="T63" fmla="*/ 738952 h 960"/>
                  <a:gd name="T64" fmla="*/ 33372 w 960"/>
                  <a:gd name="T65" fmla="*/ 738157 h 960"/>
                  <a:gd name="T66" fmla="*/ 30194 w 960"/>
                  <a:gd name="T67" fmla="*/ 736568 h 960"/>
                  <a:gd name="T68" fmla="*/ 26221 w 960"/>
                  <a:gd name="T69" fmla="*/ 733390 h 960"/>
                  <a:gd name="T70" fmla="*/ 24632 w 960"/>
                  <a:gd name="T71" fmla="*/ 729417 h 960"/>
                  <a:gd name="T72" fmla="*/ 24632 w 960"/>
                  <a:gd name="T73" fmla="*/ 35756 h 9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0" h="960">
                    <a:moveTo>
                      <a:pt x="46" y="960"/>
                    </a:moveTo>
                    <a:lnTo>
                      <a:pt x="915" y="960"/>
                    </a:lnTo>
                    <a:lnTo>
                      <a:pt x="924" y="959"/>
                    </a:lnTo>
                    <a:lnTo>
                      <a:pt x="933" y="956"/>
                    </a:lnTo>
                    <a:lnTo>
                      <a:pt x="940" y="952"/>
                    </a:lnTo>
                    <a:lnTo>
                      <a:pt x="947" y="947"/>
                    </a:lnTo>
                    <a:lnTo>
                      <a:pt x="952" y="940"/>
                    </a:lnTo>
                    <a:lnTo>
                      <a:pt x="957" y="932"/>
                    </a:lnTo>
                    <a:lnTo>
                      <a:pt x="959" y="924"/>
                    </a:lnTo>
                    <a:lnTo>
                      <a:pt x="960" y="915"/>
                    </a:lnTo>
                    <a:lnTo>
                      <a:pt x="960" y="45"/>
                    </a:lnTo>
                    <a:lnTo>
                      <a:pt x="959" y="36"/>
                    </a:lnTo>
                    <a:lnTo>
                      <a:pt x="957" y="28"/>
                    </a:lnTo>
                    <a:lnTo>
                      <a:pt x="952" y="20"/>
                    </a:lnTo>
                    <a:lnTo>
                      <a:pt x="947" y="13"/>
                    </a:lnTo>
                    <a:lnTo>
                      <a:pt x="940" y="7"/>
                    </a:lnTo>
                    <a:lnTo>
                      <a:pt x="933" y="4"/>
                    </a:lnTo>
                    <a:lnTo>
                      <a:pt x="924" y="0"/>
                    </a:lnTo>
                    <a:lnTo>
                      <a:pt x="91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0"/>
                    </a:lnTo>
                    <a:lnTo>
                      <a:pt x="3" y="28"/>
                    </a:lnTo>
                    <a:lnTo>
                      <a:pt x="1" y="36"/>
                    </a:lnTo>
                    <a:lnTo>
                      <a:pt x="0" y="45"/>
                    </a:lnTo>
                    <a:lnTo>
                      <a:pt x="0" y="915"/>
                    </a:lnTo>
                    <a:lnTo>
                      <a:pt x="1" y="924"/>
                    </a:lnTo>
                    <a:lnTo>
                      <a:pt x="3" y="932"/>
                    </a:lnTo>
                    <a:lnTo>
                      <a:pt x="8" y="940"/>
                    </a:lnTo>
                    <a:lnTo>
                      <a:pt x="14" y="947"/>
                    </a:lnTo>
                    <a:lnTo>
                      <a:pt x="21" y="952"/>
                    </a:lnTo>
                    <a:lnTo>
                      <a:pt x="27" y="956"/>
                    </a:lnTo>
                    <a:lnTo>
                      <a:pt x="36" y="959"/>
                    </a:lnTo>
                    <a:lnTo>
                      <a:pt x="46" y="960"/>
                    </a:lnTo>
                    <a:close/>
                    <a:moveTo>
                      <a:pt x="31" y="45"/>
                    </a:moveTo>
                    <a:lnTo>
                      <a:pt x="31" y="42"/>
                    </a:lnTo>
                    <a:lnTo>
                      <a:pt x="32" y="39"/>
                    </a:lnTo>
                    <a:lnTo>
                      <a:pt x="33" y="37"/>
                    </a:lnTo>
                    <a:lnTo>
                      <a:pt x="35" y="34"/>
                    </a:lnTo>
                    <a:lnTo>
                      <a:pt x="38" y="32"/>
                    </a:lnTo>
                    <a:lnTo>
                      <a:pt x="40" y="31"/>
                    </a:lnTo>
                    <a:lnTo>
                      <a:pt x="42" y="30"/>
                    </a:lnTo>
                    <a:lnTo>
                      <a:pt x="46" y="30"/>
                    </a:lnTo>
                    <a:lnTo>
                      <a:pt x="915" y="30"/>
                    </a:lnTo>
                    <a:lnTo>
                      <a:pt x="918" y="30"/>
                    </a:lnTo>
                    <a:lnTo>
                      <a:pt x="921" y="31"/>
                    </a:lnTo>
                    <a:lnTo>
                      <a:pt x="924" y="32"/>
                    </a:lnTo>
                    <a:lnTo>
                      <a:pt x="926" y="34"/>
                    </a:lnTo>
                    <a:lnTo>
                      <a:pt x="927" y="37"/>
                    </a:lnTo>
                    <a:lnTo>
                      <a:pt x="929" y="39"/>
                    </a:lnTo>
                    <a:lnTo>
                      <a:pt x="930" y="42"/>
                    </a:lnTo>
                    <a:lnTo>
                      <a:pt x="930" y="45"/>
                    </a:lnTo>
                    <a:lnTo>
                      <a:pt x="930" y="915"/>
                    </a:lnTo>
                    <a:lnTo>
                      <a:pt x="930" y="918"/>
                    </a:lnTo>
                    <a:lnTo>
                      <a:pt x="929" y="921"/>
                    </a:lnTo>
                    <a:lnTo>
                      <a:pt x="927" y="923"/>
                    </a:lnTo>
                    <a:lnTo>
                      <a:pt x="926" y="926"/>
                    </a:lnTo>
                    <a:lnTo>
                      <a:pt x="924" y="927"/>
                    </a:lnTo>
                    <a:lnTo>
                      <a:pt x="921" y="929"/>
                    </a:lnTo>
                    <a:lnTo>
                      <a:pt x="918" y="929"/>
                    </a:lnTo>
                    <a:lnTo>
                      <a:pt x="915" y="930"/>
                    </a:lnTo>
                    <a:lnTo>
                      <a:pt x="46" y="930"/>
                    </a:lnTo>
                    <a:lnTo>
                      <a:pt x="42" y="929"/>
                    </a:lnTo>
                    <a:lnTo>
                      <a:pt x="40" y="929"/>
                    </a:lnTo>
                    <a:lnTo>
                      <a:pt x="38" y="927"/>
                    </a:lnTo>
                    <a:lnTo>
                      <a:pt x="35" y="926"/>
                    </a:lnTo>
                    <a:lnTo>
                      <a:pt x="33" y="923"/>
                    </a:lnTo>
                    <a:lnTo>
                      <a:pt x="32" y="921"/>
                    </a:lnTo>
                    <a:lnTo>
                      <a:pt x="31" y="918"/>
                    </a:lnTo>
                    <a:lnTo>
                      <a:pt x="31" y="915"/>
                    </a:lnTo>
                    <a:lnTo>
                      <a:pt x="3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74" name="Freeform 212"/>
              <p:cNvSpPr>
                <a:spLocks noEditPoints="1"/>
              </p:cNvSpPr>
              <p:nvPr/>
            </p:nvSpPr>
            <p:spPr bwMode="auto">
              <a:xfrm>
                <a:off x="14565" y="3558"/>
                <a:ext cx="150" cy="150"/>
              </a:xfrm>
              <a:custGeom>
                <a:avLst/>
                <a:gdLst>
                  <a:gd name="T0" fmla="*/ 52442 w 120"/>
                  <a:gd name="T1" fmla="*/ 95349 h 120"/>
                  <a:gd name="T2" fmla="*/ 61977 w 120"/>
                  <a:gd name="T3" fmla="*/ 92965 h 120"/>
                  <a:gd name="T4" fmla="*/ 74690 w 120"/>
                  <a:gd name="T5" fmla="*/ 87403 h 120"/>
                  <a:gd name="T6" fmla="*/ 87403 w 120"/>
                  <a:gd name="T7" fmla="*/ 74690 h 120"/>
                  <a:gd name="T8" fmla="*/ 93760 w 120"/>
                  <a:gd name="T9" fmla="*/ 61977 h 120"/>
                  <a:gd name="T10" fmla="*/ 95349 w 120"/>
                  <a:gd name="T11" fmla="*/ 52442 h 120"/>
                  <a:gd name="T12" fmla="*/ 95349 w 120"/>
                  <a:gd name="T13" fmla="*/ 42907 h 120"/>
                  <a:gd name="T14" fmla="*/ 93760 w 120"/>
                  <a:gd name="T15" fmla="*/ 33372 h 120"/>
                  <a:gd name="T16" fmla="*/ 87403 w 120"/>
                  <a:gd name="T17" fmla="*/ 20659 h 120"/>
                  <a:gd name="T18" fmla="*/ 74690 w 120"/>
                  <a:gd name="T19" fmla="*/ 7946 h 120"/>
                  <a:gd name="T20" fmla="*/ 61977 w 120"/>
                  <a:gd name="T21" fmla="*/ 2384 h 120"/>
                  <a:gd name="T22" fmla="*/ 52442 w 120"/>
                  <a:gd name="T23" fmla="*/ 0 h 120"/>
                  <a:gd name="T24" fmla="*/ 42907 w 120"/>
                  <a:gd name="T25" fmla="*/ 0 h 120"/>
                  <a:gd name="T26" fmla="*/ 33372 w 120"/>
                  <a:gd name="T27" fmla="*/ 2384 h 120"/>
                  <a:gd name="T28" fmla="*/ 20659 w 120"/>
                  <a:gd name="T29" fmla="*/ 7946 h 120"/>
                  <a:gd name="T30" fmla="*/ 8740 w 120"/>
                  <a:gd name="T31" fmla="*/ 20659 h 120"/>
                  <a:gd name="T32" fmla="*/ 2384 w 120"/>
                  <a:gd name="T33" fmla="*/ 33372 h 120"/>
                  <a:gd name="T34" fmla="*/ 0 w 120"/>
                  <a:gd name="T35" fmla="*/ 42907 h 120"/>
                  <a:gd name="T36" fmla="*/ 0 w 120"/>
                  <a:gd name="T37" fmla="*/ 52442 h 120"/>
                  <a:gd name="T38" fmla="*/ 2384 w 120"/>
                  <a:gd name="T39" fmla="*/ 61977 h 120"/>
                  <a:gd name="T40" fmla="*/ 8740 w 120"/>
                  <a:gd name="T41" fmla="*/ 74690 h 120"/>
                  <a:gd name="T42" fmla="*/ 20659 w 120"/>
                  <a:gd name="T43" fmla="*/ 87403 h 120"/>
                  <a:gd name="T44" fmla="*/ 33372 w 120"/>
                  <a:gd name="T45" fmla="*/ 92965 h 120"/>
                  <a:gd name="T46" fmla="*/ 42907 w 120"/>
                  <a:gd name="T47" fmla="*/ 95349 h 120"/>
                  <a:gd name="T48" fmla="*/ 48469 w 120"/>
                  <a:gd name="T49" fmla="*/ 23837 h 120"/>
                  <a:gd name="T50" fmla="*/ 57209 w 120"/>
                  <a:gd name="T51" fmla="*/ 25426 h 120"/>
                  <a:gd name="T52" fmla="*/ 64361 w 120"/>
                  <a:gd name="T53" fmla="*/ 30988 h 120"/>
                  <a:gd name="T54" fmla="*/ 69923 w 120"/>
                  <a:gd name="T55" fmla="*/ 38140 h 120"/>
                  <a:gd name="T56" fmla="*/ 71512 w 120"/>
                  <a:gd name="T57" fmla="*/ 46880 h 120"/>
                  <a:gd name="T58" fmla="*/ 69923 w 120"/>
                  <a:gd name="T59" fmla="*/ 57209 h 120"/>
                  <a:gd name="T60" fmla="*/ 64361 w 120"/>
                  <a:gd name="T61" fmla="*/ 64361 h 120"/>
                  <a:gd name="T62" fmla="*/ 57209 w 120"/>
                  <a:gd name="T63" fmla="*/ 69923 h 120"/>
                  <a:gd name="T64" fmla="*/ 48469 w 120"/>
                  <a:gd name="T65" fmla="*/ 71512 h 120"/>
                  <a:gd name="T66" fmla="*/ 38140 w 120"/>
                  <a:gd name="T67" fmla="*/ 69923 h 120"/>
                  <a:gd name="T68" fmla="*/ 30988 w 120"/>
                  <a:gd name="T69" fmla="*/ 64361 h 120"/>
                  <a:gd name="T70" fmla="*/ 25426 w 120"/>
                  <a:gd name="T71" fmla="*/ 57209 h 120"/>
                  <a:gd name="T72" fmla="*/ 23837 w 120"/>
                  <a:gd name="T73" fmla="*/ 46880 h 120"/>
                  <a:gd name="T74" fmla="*/ 25426 w 120"/>
                  <a:gd name="T75" fmla="*/ 38140 h 120"/>
                  <a:gd name="T76" fmla="*/ 30988 w 120"/>
                  <a:gd name="T77" fmla="*/ 30988 h 120"/>
                  <a:gd name="T78" fmla="*/ 38140 w 120"/>
                  <a:gd name="T79" fmla="*/ 25426 h 120"/>
                  <a:gd name="T80" fmla="*/ 48469 w 120"/>
                  <a:gd name="T81" fmla="*/ 23837 h 1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0" h="120">
                    <a:moveTo>
                      <a:pt x="61" y="120"/>
                    </a:moveTo>
                    <a:lnTo>
                      <a:pt x="66" y="120"/>
                    </a:lnTo>
                    <a:lnTo>
                      <a:pt x="72" y="119"/>
                    </a:lnTo>
                    <a:lnTo>
                      <a:pt x="78" y="117"/>
                    </a:lnTo>
                    <a:lnTo>
                      <a:pt x="83" y="115"/>
                    </a:lnTo>
                    <a:lnTo>
                      <a:pt x="94" y="110"/>
                    </a:lnTo>
                    <a:lnTo>
                      <a:pt x="103" y="103"/>
                    </a:lnTo>
                    <a:lnTo>
                      <a:pt x="110" y="94"/>
                    </a:lnTo>
                    <a:lnTo>
                      <a:pt x="115" y="83"/>
                    </a:lnTo>
                    <a:lnTo>
                      <a:pt x="118" y="78"/>
                    </a:lnTo>
                    <a:lnTo>
                      <a:pt x="119" y="72"/>
                    </a:lnTo>
                    <a:lnTo>
                      <a:pt x="120" y="66"/>
                    </a:lnTo>
                    <a:lnTo>
                      <a:pt x="120" y="59"/>
                    </a:lnTo>
                    <a:lnTo>
                      <a:pt x="120" y="54"/>
                    </a:lnTo>
                    <a:lnTo>
                      <a:pt x="119" y="48"/>
                    </a:lnTo>
                    <a:lnTo>
                      <a:pt x="118" y="42"/>
                    </a:lnTo>
                    <a:lnTo>
                      <a:pt x="115" y="37"/>
                    </a:lnTo>
                    <a:lnTo>
                      <a:pt x="110" y="26"/>
                    </a:lnTo>
                    <a:lnTo>
                      <a:pt x="103" y="17"/>
                    </a:lnTo>
                    <a:lnTo>
                      <a:pt x="94" y="10"/>
                    </a:lnTo>
                    <a:lnTo>
                      <a:pt x="83" y="5"/>
                    </a:lnTo>
                    <a:lnTo>
                      <a:pt x="78" y="3"/>
                    </a:lnTo>
                    <a:lnTo>
                      <a:pt x="72" y="1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1"/>
                    </a:lnTo>
                    <a:lnTo>
                      <a:pt x="42" y="3"/>
                    </a:lnTo>
                    <a:lnTo>
                      <a:pt x="37" y="5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1" y="26"/>
                    </a:lnTo>
                    <a:lnTo>
                      <a:pt x="5" y="37"/>
                    </a:lnTo>
                    <a:lnTo>
                      <a:pt x="3" y="42"/>
                    </a:lnTo>
                    <a:lnTo>
                      <a:pt x="1" y="48"/>
                    </a:lnTo>
                    <a:lnTo>
                      <a:pt x="0" y="54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2"/>
                    </a:lnTo>
                    <a:lnTo>
                      <a:pt x="3" y="78"/>
                    </a:lnTo>
                    <a:lnTo>
                      <a:pt x="5" y="83"/>
                    </a:lnTo>
                    <a:lnTo>
                      <a:pt x="11" y="94"/>
                    </a:lnTo>
                    <a:lnTo>
                      <a:pt x="17" y="103"/>
                    </a:lnTo>
                    <a:lnTo>
                      <a:pt x="26" y="110"/>
                    </a:lnTo>
                    <a:lnTo>
                      <a:pt x="37" y="115"/>
                    </a:lnTo>
                    <a:lnTo>
                      <a:pt x="42" y="117"/>
                    </a:lnTo>
                    <a:lnTo>
                      <a:pt x="48" y="119"/>
                    </a:lnTo>
                    <a:lnTo>
                      <a:pt x="54" y="120"/>
                    </a:lnTo>
                    <a:lnTo>
                      <a:pt x="61" y="120"/>
                    </a:lnTo>
                    <a:close/>
                    <a:moveTo>
                      <a:pt x="61" y="30"/>
                    </a:moveTo>
                    <a:lnTo>
                      <a:pt x="66" y="31"/>
                    </a:lnTo>
                    <a:lnTo>
                      <a:pt x="72" y="32"/>
                    </a:lnTo>
                    <a:lnTo>
                      <a:pt x="77" y="36"/>
                    </a:lnTo>
                    <a:lnTo>
                      <a:pt x="81" y="39"/>
                    </a:lnTo>
                    <a:lnTo>
                      <a:pt x="86" y="43"/>
                    </a:lnTo>
                    <a:lnTo>
                      <a:pt x="88" y="48"/>
                    </a:lnTo>
                    <a:lnTo>
                      <a:pt x="90" y="54"/>
                    </a:lnTo>
                    <a:lnTo>
                      <a:pt x="90" y="59"/>
                    </a:lnTo>
                    <a:lnTo>
                      <a:pt x="90" y="66"/>
                    </a:lnTo>
                    <a:lnTo>
                      <a:pt x="88" y="72"/>
                    </a:lnTo>
                    <a:lnTo>
                      <a:pt x="86" y="77"/>
                    </a:lnTo>
                    <a:lnTo>
                      <a:pt x="81" y="81"/>
                    </a:lnTo>
                    <a:lnTo>
                      <a:pt x="77" y="84"/>
                    </a:lnTo>
                    <a:lnTo>
                      <a:pt x="72" y="88"/>
                    </a:lnTo>
                    <a:lnTo>
                      <a:pt x="66" y="89"/>
                    </a:lnTo>
                    <a:lnTo>
                      <a:pt x="61" y="90"/>
                    </a:lnTo>
                    <a:lnTo>
                      <a:pt x="54" y="89"/>
                    </a:lnTo>
                    <a:lnTo>
                      <a:pt x="48" y="88"/>
                    </a:lnTo>
                    <a:lnTo>
                      <a:pt x="44" y="84"/>
                    </a:lnTo>
                    <a:lnTo>
                      <a:pt x="39" y="81"/>
                    </a:lnTo>
                    <a:lnTo>
                      <a:pt x="36" y="77"/>
                    </a:lnTo>
                    <a:lnTo>
                      <a:pt x="32" y="72"/>
                    </a:lnTo>
                    <a:lnTo>
                      <a:pt x="31" y="66"/>
                    </a:lnTo>
                    <a:lnTo>
                      <a:pt x="30" y="59"/>
                    </a:lnTo>
                    <a:lnTo>
                      <a:pt x="31" y="54"/>
                    </a:lnTo>
                    <a:lnTo>
                      <a:pt x="32" y="48"/>
                    </a:lnTo>
                    <a:lnTo>
                      <a:pt x="36" y="43"/>
                    </a:lnTo>
                    <a:lnTo>
                      <a:pt x="39" y="39"/>
                    </a:lnTo>
                    <a:lnTo>
                      <a:pt x="44" y="36"/>
                    </a:lnTo>
                    <a:lnTo>
                      <a:pt x="48" y="32"/>
                    </a:lnTo>
                    <a:lnTo>
                      <a:pt x="54" y="31"/>
                    </a:lnTo>
                    <a:lnTo>
                      <a:pt x="6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  <p:sp>
            <p:nvSpPr>
              <p:cNvPr id="75" name="Freeform 213"/>
              <p:cNvSpPr>
                <a:spLocks noEditPoints="1"/>
              </p:cNvSpPr>
              <p:nvPr/>
            </p:nvSpPr>
            <p:spPr bwMode="auto">
              <a:xfrm>
                <a:off x="14028" y="3388"/>
                <a:ext cx="895" cy="787"/>
              </a:xfrm>
              <a:custGeom>
                <a:avLst/>
                <a:gdLst>
                  <a:gd name="T0" fmla="*/ 556266 w 719"/>
                  <a:gd name="T1" fmla="*/ 500580 h 630"/>
                  <a:gd name="T2" fmla="*/ 561007 w 719"/>
                  <a:gd name="T3" fmla="*/ 499785 h 630"/>
                  <a:gd name="T4" fmla="*/ 564957 w 719"/>
                  <a:gd name="T5" fmla="*/ 497402 h 630"/>
                  <a:gd name="T6" fmla="*/ 567328 w 719"/>
                  <a:gd name="T7" fmla="*/ 493429 h 630"/>
                  <a:gd name="T8" fmla="*/ 568118 w 719"/>
                  <a:gd name="T9" fmla="*/ 487867 h 630"/>
                  <a:gd name="T10" fmla="*/ 568118 w 719"/>
                  <a:gd name="T11" fmla="*/ 9535 h 630"/>
                  <a:gd name="T12" fmla="*/ 565748 w 719"/>
                  <a:gd name="T13" fmla="*/ 5562 h 630"/>
                  <a:gd name="T14" fmla="*/ 563377 w 719"/>
                  <a:gd name="T15" fmla="*/ 1589 h 630"/>
                  <a:gd name="T16" fmla="*/ 558636 w 719"/>
                  <a:gd name="T17" fmla="*/ 0 h 630"/>
                  <a:gd name="T18" fmla="*/ 11062 w 719"/>
                  <a:gd name="T19" fmla="*/ 0 h 630"/>
                  <a:gd name="T20" fmla="*/ 7111 w 719"/>
                  <a:gd name="T21" fmla="*/ 795 h 630"/>
                  <a:gd name="T22" fmla="*/ 3161 w 719"/>
                  <a:gd name="T23" fmla="*/ 3178 h 630"/>
                  <a:gd name="T24" fmla="*/ 790 w 719"/>
                  <a:gd name="T25" fmla="*/ 7151 h 630"/>
                  <a:gd name="T26" fmla="*/ 0 w 719"/>
                  <a:gd name="T27" fmla="*/ 11919 h 630"/>
                  <a:gd name="T28" fmla="*/ 0 w 719"/>
                  <a:gd name="T29" fmla="*/ 491045 h 630"/>
                  <a:gd name="T30" fmla="*/ 1580 w 719"/>
                  <a:gd name="T31" fmla="*/ 495018 h 630"/>
                  <a:gd name="T32" fmla="*/ 5531 w 719"/>
                  <a:gd name="T33" fmla="*/ 498196 h 630"/>
                  <a:gd name="T34" fmla="*/ 8692 w 719"/>
                  <a:gd name="T35" fmla="*/ 499785 h 630"/>
                  <a:gd name="T36" fmla="*/ 22914 w 719"/>
                  <a:gd name="T37" fmla="*/ 476743 h 630"/>
                  <a:gd name="T38" fmla="*/ 23705 w 719"/>
                  <a:gd name="T39" fmla="*/ 341666 h 630"/>
                  <a:gd name="T40" fmla="*/ 146178 w 719"/>
                  <a:gd name="T41" fmla="*/ 219302 h 630"/>
                  <a:gd name="T42" fmla="*/ 151709 w 719"/>
                  <a:gd name="T43" fmla="*/ 216123 h 630"/>
                  <a:gd name="T44" fmla="*/ 158030 w 719"/>
                  <a:gd name="T45" fmla="*/ 214534 h 630"/>
                  <a:gd name="T46" fmla="*/ 163561 w 719"/>
                  <a:gd name="T47" fmla="*/ 216123 h 630"/>
                  <a:gd name="T48" fmla="*/ 169092 w 719"/>
                  <a:gd name="T49" fmla="*/ 219302 h 630"/>
                  <a:gd name="T50" fmla="*/ 349246 w 719"/>
                  <a:gd name="T51" fmla="*/ 400464 h 630"/>
                  <a:gd name="T52" fmla="*/ 353197 w 719"/>
                  <a:gd name="T53" fmla="*/ 401259 h 630"/>
                  <a:gd name="T54" fmla="*/ 360308 w 719"/>
                  <a:gd name="T55" fmla="*/ 401259 h 630"/>
                  <a:gd name="T56" fmla="*/ 455917 w 719"/>
                  <a:gd name="T57" fmla="*/ 310677 h 630"/>
                  <a:gd name="T58" fmla="*/ 460658 w 719"/>
                  <a:gd name="T59" fmla="*/ 307499 h 630"/>
                  <a:gd name="T60" fmla="*/ 466979 w 719"/>
                  <a:gd name="T61" fmla="*/ 306705 h 630"/>
                  <a:gd name="T62" fmla="*/ 473300 w 719"/>
                  <a:gd name="T63" fmla="*/ 307499 h 630"/>
                  <a:gd name="T64" fmla="*/ 478041 w 719"/>
                  <a:gd name="T65" fmla="*/ 310677 h 630"/>
                  <a:gd name="T66" fmla="*/ 544413 w 719"/>
                  <a:gd name="T67" fmla="*/ 382983 h 630"/>
                  <a:gd name="T68" fmla="*/ 544413 w 719"/>
                  <a:gd name="T69" fmla="*/ 476743 h 630"/>
                  <a:gd name="T70" fmla="*/ 544413 w 719"/>
                  <a:gd name="T71" fmla="*/ 23043 h 630"/>
                  <a:gd name="T72" fmla="*/ 495424 w 719"/>
                  <a:gd name="T73" fmla="*/ 294786 h 630"/>
                  <a:gd name="T74" fmla="*/ 482782 w 719"/>
                  <a:gd name="T75" fmla="*/ 285251 h 630"/>
                  <a:gd name="T76" fmla="*/ 466979 w 719"/>
                  <a:gd name="T77" fmla="*/ 282867 h 630"/>
                  <a:gd name="T78" fmla="*/ 466979 w 719"/>
                  <a:gd name="T79" fmla="*/ 282867 h 630"/>
                  <a:gd name="T80" fmla="*/ 451966 w 719"/>
                  <a:gd name="T81" fmla="*/ 285251 h 630"/>
                  <a:gd name="T82" fmla="*/ 439324 w 719"/>
                  <a:gd name="T83" fmla="*/ 293991 h 630"/>
                  <a:gd name="T84" fmla="*/ 185685 w 719"/>
                  <a:gd name="T85" fmla="*/ 202616 h 630"/>
                  <a:gd name="T86" fmla="*/ 172253 w 719"/>
                  <a:gd name="T87" fmla="*/ 193081 h 630"/>
                  <a:gd name="T88" fmla="*/ 158030 w 719"/>
                  <a:gd name="T89" fmla="*/ 190697 h 630"/>
                  <a:gd name="T90" fmla="*/ 143017 w 719"/>
                  <a:gd name="T91" fmla="*/ 194670 h 630"/>
                  <a:gd name="T92" fmla="*/ 129585 w 719"/>
                  <a:gd name="T93" fmla="*/ 202616 h 630"/>
                  <a:gd name="T94" fmla="*/ 22914 w 719"/>
                  <a:gd name="T95" fmla="*/ 23043 h 63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19" h="630">
                    <a:moveTo>
                      <a:pt x="14" y="630"/>
                    </a:moveTo>
                    <a:lnTo>
                      <a:pt x="704" y="630"/>
                    </a:lnTo>
                    <a:lnTo>
                      <a:pt x="707" y="629"/>
                    </a:lnTo>
                    <a:lnTo>
                      <a:pt x="710" y="629"/>
                    </a:lnTo>
                    <a:lnTo>
                      <a:pt x="713" y="627"/>
                    </a:lnTo>
                    <a:lnTo>
                      <a:pt x="715" y="626"/>
                    </a:lnTo>
                    <a:lnTo>
                      <a:pt x="716" y="623"/>
                    </a:lnTo>
                    <a:lnTo>
                      <a:pt x="718" y="621"/>
                    </a:lnTo>
                    <a:lnTo>
                      <a:pt x="719" y="618"/>
                    </a:lnTo>
                    <a:lnTo>
                      <a:pt x="719" y="614"/>
                    </a:lnTo>
                    <a:lnTo>
                      <a:pt x="719" y="15"/>
                    </a:lnTo>
                    <a:lnTo>
                      <a:pt x="719" y="12"/>
                    </a:lnTo>
                    <a:lnTo>
                      <a:pt x="718" y="9"/>
                    </a:lnTo>
                    <a:lnTo>
                      <a:pt x="716" y="7"/>
                    </a:lnTo>
                    <a:lnTo>
                      <a:pt x="715" y="4"/>
                    </a:lnTo>
                    <a:lnTo>
                      <a:pt x="713" y="2"/>
                    </a:lnTo>
                    <a:lnTo>
                      <a:pt x="710" y="1"/>
                    </a:lnTo>
                    <a:lnTo>
                      <a:pt x="707" y="0"/>
                    </a:lnTo>
                    <a:lnTo>
                      <a:pt x="704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614"/>
                    </a:lnTo>
                    <a:lnTo>
                      <a:pt x="0" y="618"/>
                    </a:lnTo>
                    <a:lnTo>
                      <a:pt x="1" y="621"/>
                    </a:lnTo>
                    <a:lnTo>
                      <a:pt x="2" y="623"/>
                    </a:lnTo>
                    <a:lnTo>
                      <a:pt x="4" y="626"/>
                    </a:lnTo>
                    <a:lnTo>
                      <a:pt x="7" y="627"/>
                    </a:lnTo>
                    <a:lnTo>
                      <a:pt x="9" y="629"/>
                    </a:lnTo>
                    <a:lnTo>
                      <a:pt x="11" y="629"/>
                    </a:lnTo>
                    <a:lnTo>
                      <a:pt x="14" y="630"/>
                    </a:lnTo>
                    <a:close/>
                    <a:moveTo>
                      <a:pt x="29" y="600"/>
                    </a:moveTo>
                    <a:lnTo>
                      <a:pt x="29" y="431"/>
                    </a:lnTo>
                    <a:lnTo>
                      <a:pt x="30" y="430"/>
                    </a:lnTo>
                    <a:lnTo>
                      <a:pt x="32" y="429"/>
                    </a:lnTo>
                    <a:lnTo>
                      <a:pt x="185" y="276"/>
                    </a:lnTo>
                    <a:lnTo>
                      <a:pt x="189" y="273"/>
                    </a:lnTo>
                    <a:lnTo>
                      <a:pt x="192" y="272"/>
                    </a:lnTo>
                    <a:lnTo>
                      <a:pt x="195" y="271"/>
                    </a:lnTo>
                    <a:lnTo>
                      <a:pt x="200" y="270"/>
                    </a:lnTo>
                    <a:lnTo>
                      <a:pt x="203" y="271"/>
                    </a:lnTo>
                    <a:lnTo>
                      <a:pt x="207" y="272"/>
                    </a:lnTo>
                    <a:lnTo>
                      <a:pt x="211" y="273"/>
                    </a:lnTo>
                    <a:lnTo>
                      <a:pt x="214" y="276"/>
                    </a:lnTo>
                    <a:lnTo>
                      <a:pt x="440" y="502"/>
                    </a:lnTo>
                    <a:lnTo>
                      <a:pt x="442" y="504"/>
                    </a:lnTo>
                    <a:lnTo>
                      <a:pt x="445" y="505"/>
                    </a:lnTo>
                    <a:lnTo>
                      <a:pt x="447" y="505"/>
                    </a:lnTo>
                    <a:lnTo>
                      <a:pt x="450" y="506"/>
                    </a:lnTo>
                    <a:lnTo>
                      <a:pt x="456" y="505"/>
                    </a:lnTo>
                    <a:lnTo>
                      <a:pt x="460" y="502"/>
                    </a:lnTo>
                    <a:lnTo>
                      <a:pt x="577" y="391"/>
                    </a:lnTo>
                    <a:lnTo>
                      <a:pt x="580" y="389"/>
                    </a:lnTo>
                    <a:lnTo>
                      <a:pt x="583" y="387"/>
                    </a:lnTo>
                    <a:lnTo>
                      <a:pt x="587" y="386"/>
                    </a:lnTo>
                    <a:lnTo>
                      <a:pt x="591" y="386"/>
                    </a:lnTo>
                    <a:lnTo>
                      <a:pt x="595" y="386"/>
                    </a:lnTo>
                    <a:lnTo>
                      <a:pt x="599" y="387"/>
                    </a:lnTo>
                    <a:lnTo>
                      <a:pt x="603" y="389"/>
                    </a:lnTo>
                    <a:lnTo>
                      <a:pt x="605" y="391"/>
                    </a:lnTo>
                    <a:lnTo>
                      <a:pt x="689" y="482"/>
                    </a:lnTo>
                    <a:lnTo>
                      <a:pt x="689" y="600"/>
                    </a:lnTo>
                    <a:lnTo>
                      <a:pt x="29" y="600"/>
                    </a:lnTo>
                    <a:close/>
                    <a:moveTo>
                      <a:pt x="689" y="29"/>
                    </a:moveTo>
                    <a:lnTo>
                      <a:pt x="689" y="438"/>
                    </a:lnTo>
                    <a:lnTo>
                      <a:pt x="627" y="371"/>
                    </a:lnTo>
                    <a:lnTo>
                      <a:pt x="619" y="364"/>
                    </a:lnTo>
                    <a:lnTo>
                      <a:pt x="611" y="359"/>
                    </a:lnTo>
                    <a:lnTo>
                      <a:pt x="602" y="356"/>
                    </a:lnTo>
                    <a:lnTo>
                      <a:pt x="591" y="356"/>
                    </a:lnTo>
                    <a:lnTo>
                      <a:pt x="581" y="356"/>
                    </a:lnTo>
                    <a:lnTo>
                      <a:pt x="572" y="359"/>
                    </a:lnTo>
                    <a:lnTo>
                      <a:pt x="563" y="364"/>
                    </a:lnTo>
                    <a:lnTo>
                      <a:pt x="556" y="370"/>
                    </a:lnTo>
                    <a:lnTo>
                      <a:pt x="450" y="470"/>
                    </a:lnTo>
                    <a:lnTo>
                      <a:pt x="235" y="255"/>
                    </a:lnTo>
                    <a:lnTo>
                      <a:pt x="227" y="248"/>
                    </a:lnTo>
                    <a:lnTo>
                      <a:pt x="218" y="243"/>
                    </a:lnTo>
                    <a:lnTo>
                      <a:pt x="209" y="241"/>
                    </a:lnTo>
                    <a:lnTo>
                      <a:pt x="200" y="240"/>
                    </a:lnTo>
                    <a:lnTo>
                      <a:pt x="190" y="241"/>
                    </a:lnTo>
                    <a:lnTo>
                      <a:pt x="181" y="245"/>
                    </a:lnTo>
                    <a:lnTo>
                      <a:pt x="171" y="248"/>
                    </a:lnTo>
                    <a:lnTo>
                      <a:pt x="164" y="255"/>
                    </a:lnTo>
                    <a:lnTo>
                      <a:pt x="29" y="389"/>
                    </a:lnTo>
                    <a:lnTo>
                      <a:pt x="29" y="29"/>
                    </a:lnTo>
                    <a:lnTo>
                      <a:pt x="68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trike="noStrike" noProof="1"/>
              </a:p>
            </p:txBody>
          </p:sp>
        </p:grpSp>
      </p:grpSp>
      <p:sp>
        <p:nvSpPr>
          <p:cNvPr id="76" name="Shape 1052"/>
          <p:cNvSpPr/>
          <p:nvPr/>
        </p:nvSpPr>
        <p:spPr>
          <a:xfrm>
            <a:off x="1865313" y="5791200"/>
            <a:ext cx="7599362" cy="5594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28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Open Sans" pitchFamily="34" charset="0"/>
              </a:rPr>
              <a:t>学生对于声音特性的认识比较模糊。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9" grpId="1"/>
      <p:bldP spid="22" grpId="0" animBg="1"/>
      <p:bldP spid="24" grpId="0"/>
      <p:bldP spid="25" grpId="0" animBg="1"/>
      <p:bldP spid="26" grpId="0" animBg="1"/>
      <p:bldP spid="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20638" y="2146300"/>
            <a:ext cx="12171363" cy="0"/>
          </a:xfrm>
          <a:prstGeom prst="line">
            <a:avLst/>
          </a:prstGeom>
          <a:ln w="28575">
            <a:solidFill>
              <a:srgbClr val="E54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04821" y="1727200"/>
            <a:ext cx="4024279" cy="4997450"/>
            <a:chOff x="2127" y="3391"/>
            <a:chExt cx="3843" cy="4578"/>
          </a:xfrm>
        </p:grpSpPr>
        <p:sp>
          <p:nvSpPr>
            <p:cNvPr id="10" name="直角三角形 9"/>
            <p:cNvSpPr/>
            <p:nvPr/>
          </p:nvSpPr>
          <p:spPr>
            <a:xfrm>
              <a:off x="5691" y="3391"/>
              <a:ext cx="279" cy="378"/>
            </a:xfrm>
            <a:prstGeom prst="rtTriangle">
              <a:avLst/>
            </a:prstGeom>
            <a:solidFill>
              <a:srgbClr val="197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" name="流程图: 离页连接符 4"/>
            <p:cNvSpPr/>
            <p:nvPr/>
          </p:nvSpPr>
          <p:spPr>
            <a:xfrm>
              <a:off x="2130" y="3391"/>
              <a:ext cx="3560" cy="4578"/>
            </a:xfrm>
            <a:prstGeom prst="flowChartOffpageConnector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127" y="6355"/>
              <a:ext cx="3566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4000" b="1" cap="all" noProof="1"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Open Sans Extrabold" charset="0"/>
                  <a:ea typeface="微软雅黑" panose="020B0503020204020204" pitchFamily="34" charset="-122"/>
                  <a:cs typeface="+mn-cs"/>
                </a:rPr>
                <a:t>知识与技能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184" y="3436"/>
              <a:ext cx="3453" cy="2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30000"/>
                </a:lnSpc>
              </a:pPr>
              <a:r>
                <a:rPr lang="en-US" altLang="zh-CN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1</a:t>
              </a:r>
              <a:r>
                <a:rPr lang="zh-CN" altLang="en-US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、了解音调、响度、音色是声音的三个特性。</a:t>
              </a:r>
              <a:endParaRPr lang="zh-CN" altLang="en-US" sz="2800" b="1" cap="all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fontAlgn="auto">
                <a:lnSpc>
                  <a:spcPct val="130000"/>
                </a:lnSpc>
              </a:pPr>
              <a:r>
                <a:rPr lang="en-US" altLang="zh-CN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2</a:t>
              </a:r>
              <a:r>
                <a:rPr lang="zh-CN" altLang="en-US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、了解声音三个特性的影响因素。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230160" y="1717675"/>
            <a:ext cx="4075640" cy="4986338"/>
            <a:chOff x="7815" y="3391"/>
            <a:chExt cx="3844" cy="4579"/>
          </a:xfrm>
        </p:grpSpPr>
        <p:sp>
          <p:nvSpPr>
            <p:cNvPr id="12" name="直角三角形 11"/>
            <p:cNvSpPr/>
            <p:nvPr/>
          </p:nvSpPr>
          <p:spPr>
            <a:xfrm>
              <a:off x="11380" y="3391"/>
              <a:ext cx="279" cy="378"/>
            </a:xfrm>
            <a:prstGeom prst="rtTriangle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流程图: 离页连接符 6"/>
            <p:cNvSpPr/>
            <p:nvPr/>
          </p:nvSpPr>
          <p:spPr>
            <a:xfrm>
              <a:off x="7820" y="3392"/>
              <a:ext cx="3560" cy="4578"/>
            </a:xfrm>
            <a:prstGeom prst="flowChartOffpageConnector">
              <a:avLst/>
            </a:prstGeom>
            <a:solidFill>
              <a:srgbClr val="197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815" y="6372"/>
              <a:ext cx="3566" cy="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buClrTx/>
                <a:buSzTx/>
                <a:buFontTx/>
              </a:pPr>
              <a:r>
                <a:rPr lang="zh-CN" altLang="en-US" sz="4000" b="1" cap="all" noProof="1"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Open Sans Extrabold" charset="0"/>
                  <a:ea typeface="微软雅黑" panose="020B0503020204020204" pitchFamily="34" charset="-122"/>
                  <a:cs typeface="+mn-cs"/>
                </a:rPr>
                <a:t>过程与方法</a:t>
              </a:r>
              <a:endParaRPr lang="zh-CN" altLang="en-US" sz="4000" b="1" cap="all" noProof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 Extrabold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847" y="3418"/>
              <a:ext cx="3516" cy="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30000"/>
                </a:lnSpc>
              </a:pPr>
              <a:r>
                <a:rPr lang="zh-CN" altLang="en-US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通过演示、观察、讨论等方法，提高归纳、总结的能力，并从中体验控制变量的科学方法。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57065" y="1719081"/>
            <a:ext cx="4049223" cy="4997632"/>
            <a:chOff x="13347" y="3375"/>
            <a:chExt cx="4002" cy="4595"/>
          </a:xfrm>
        </p:grpSpPr>
        <p:sp>
          <p:nvSpPr>
            <p:cNvPr id="13" name="直角三角形 12"/>
            <p:cNvSpPr/>
            <p:nvPr/>
          </p:nvSpPr>
          <p:spPr>
            <a:xfrm>
              <a:off x="17070" y="3391"/>
              <a:ext cx="279" cy="378"/>
            </a:xfrm>
            <a:prstGeom prst="rtTriangle">
              <a:avLst/>
            </a:prstGeom>
            <a:solidFill>
              <a:srgbClr val="197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流程图: 离页连接符 8"/>
            <p:cNvSpPr/>
            <p:nvPr/>
          </p:nvSpPr>
          <p:spPr>
            <a:xfrm>
              <a:off x="13510" y="3392"/>
              <a:ext cx="3560" cy="4578"/>
            </a:xfrm>
            <a:prstGeom prst="flowChartOffpageConnector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347" y="6471"/>
              <a:ext cx="3887" cy="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/>
              <a:r>
                <a:rPr lang="zh-CN" altLang="en-US" sz="3200" b="1" cap="all" noProof="1"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Open Sans Extrabold" charset="0"/>
                  <a:ea typeface="微软雅黑" panose="020B0503020204020204" pitchFamily="34" charset="-122"/>
                  <a:cs typeface="+mn-cs"/>
                </a:rPr>
                <a:t>情感态度与价值观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563" y="3375"/>
              <a:ext cx="3574" cy="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800" b="1" cap="all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通过研究现实世界中丰富多彩的声现象，形成关注生活的态度，更加热爱科学。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14350" y="457200"/>
            <a:ext cx="5548313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教学目标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4350" y="1403350"/>
            <a:ext cx="2981325" cy="76200"/>
          </a:xfrm>
          <a:prstGeom prst="rect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7" name="矩形 26"/>
          <p:cNvSpPr/>
          <p:nvPr/>
        </p:nvSpPr>
        <p:spPr>
          <a:xfrm>
            <a:off x="3495675" y="1403350"/>
            <a:ext cx="2581275" cy="76200"/>
          </a:xfrm>
          <a:prstGeom prst="rect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01115" y="-5080"/>
            <a:ext cx="2989263" cy="6858000"/>
            <a:chOff x="1114" y="0"/>
            <a:chExt cx="4709" cy="10800"/>
          </a:xfrm>
        </p:grpSpPr>
        <p:sp>
          <p:nvSpPr>
            <p:cNvPr id="17" name="Pentágono 17"/>
            <p:cNvSpPr/>
            <p:nvPr/>
          </p:nvSpPr>
          <p:spPr>
            <a:xfrm rot="5400000">
              <a:off x="-1916" y="3061"/>
              <a:ext cx="10800" cy="4678"/>
            </a:xfrm>
            <a:prstGeom prst="homePlate">
              <a:avLst>
                <a:gd name="adj" fmla="val 33353"/>
              </a:avLst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s-MX" strike="noStrike" noProof="1"/>
            </a:p>
          </p:txBody>
        </p:sp>
        <p:sp>
          <p:nvSpPr>
            <p:cNvPr id="16387" name="Rectángulo 6"/>
            <p:cNvSpPr/>
            <p:nvPr/>
          </p:nvSpPr>
          <p:spPr>
            <a:xfrm>
              <a:off x="2219" y="4039"/>
              <a:ext cx="2498" cy="35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charset="-122"/>
                </a:rPr>
                <a:t>讲授法</a:t>
              </a:r>
            </a:p>
            <a:p>
              <a:pPr algn="just">
                <a:lnSpc>
                  <a:spcPct val="130000"/>
                </a:lnSpc>
              </a:pPr>
              <a:r>
                <a:rPr lang="zh-CN" altLang="en-US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charset="-122"/>
                </a:rPr>
                <a:t>演示法</a:t>
              </a:r>
            </a:p>
            <a:p>
              <a:pPr algn="just">
                <a:lnSpc>
                  <a:spcPct val="130000"/>
                </a:lnSpc>
              </a:pPr>
              <a:r>
                <a:rPr lang="zh-CN" altLang="en-US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charset="-122"/>
                </a:rPr>
                <a:t>阅读法</a:t>
              </a:r>
            </a:p>
          </p:txBody>
        </p:sp>
        <p:sp>
          <p:nvSpPr>
            <p:cNvPr id="16388" name="Rectángulo 7"/>
            <p:cNvSpPr/>
            <p:nvPr/>
          </p:nvSpPr>
          <p:spPr>
            <a:xfrm>
              <a:off x="2124" y="1780"/>
              <a:ext cx="2688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s-MX" sz="6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</a:t>
              </a:r>
            </a:p>
          </p:txBody>
        </p:sp>
        <p:cxnSp>
          <p:nvCxnSpPr>
            <p:cNvPr id="19" name="Conector recto 20"/>
            <p:cNvCxnSpPr/>
            <p:nvPr/>
          </p:nvCxnSpPr>
          <p:spPr>
            <a:xfrm>
              <a:off x="1114" y="571"/>
              <a:ext cx="4709" cy="0"/>
            </a:xfrm>
            <a:prstGeom prst="line">
              <a:avLst/>
            </a:prstGeom>
            <a:ln w="101600">
              <a:solidFill>
                <a:srgbClr val="F1EF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1114" y="1119"/>
              <a:ext cx="4709" cy="0"/>
            </a:xfrm>
            <a:prstGeom prst="line">
              <a:avLst/>
            </a:prstGeom>
            <a:ln w="101600">
              <a:solidFill>
                <a:srgbClr val="F1EF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7745730" y="-5080"/>
            <a:ext cx="2990850" cy="6858000"/>
            <a:chOff x="13346" y="0"/>
            <a:chExt cx="4709" cy="10800"/>
          </a:xfrm>
        </p:grpSpPr>
        <p:sp>
          <p:nvSpPr>
            <p:cNvPr id="25" name="Pentágono 16"/>
            <p:cNvSpPr/>
            <p:nvPr/>
          </p:nvSpPr>
          <p:spPr>
            <a:xfrm rot="5400000">
              <a:off x="10300" y="3061"/>
              <a:ext cx="10800" cy="4678"/>
            </a:xfrm>
            <a:prstGeom prst="homePlate">
              <a:avLst>
                <a:gd name="adj" fmla="val 33353"/>
              </a:avLst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s-MX" strike="noStrike" noProof="1"/>
            </a:p>
          </p:txBody>
        </p:sp>
        <p:cxnSp>
          <p:nvCxnSpPr>
            <p:cNvPr id="26" name="Conector recto 22"/>
            <p:cNvCxnSpPr/>
            <p:nvPr/>
          </p:nvCxnSpPr>
          <p:spPr>
            <a:xfrm>
              <a:off x="13346" y="571"/>
              <a:ext cx="4709" cy="0"/>
            </a:xfrm>
            <a:prstGeom prst="line">
              <a:avLst/>
            </a:prstGeom>
            <a:ln w="101600">
              <a:solidFill>
                <a:srgbClr val="F1EF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3"/>
            <p:cNvCxnSpPr/>
            <p:nvPr/>
          </p:nvCxnSpPr>
          <p:spPr>
            <a:xfrm>
              <a:off x="13346" y="1119"/>
              <a:ext cx="4709" cy="0"/>
            </a:xfrm>
            <a:prstGeom prst="line">
              <a:avLst/>
            </a:prstGeom>
            <a:ln w="101600">
              <a:solidFill>
                <a:srgbClr val="F1EF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5" name="Rectángulo 6"/>
            <p:cNvSpPr/>
            <p:nvPr/>
          </p:nvSpPr>
          <p:spPr>
            <a:xfrm>
              <a:off x="13770" y="4098"/>
              <a:ext cx="3893" cy="24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charset="-122"/>
                </a:rPr>
                <a:t>小组讨论</a:t>
              </a:r>
            </a:p>
            <a:p>
              <a:pPr algn="ctr">
                <a:lnSpc>
                  <a:spcPct val="130000"/>
                </a:lnSpc>
              </a:pPr>
              <a:r>
                <a:rPr lang="zh-CN" altLang="en-US" sz="3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黑体" panose="02010609060101010101" charset="-122"/>
                </a:rPr>
                <a:t>归纳总结</a:t>
              </a:r>
            </a:p>
          </p:txBody>
        </p:sp>
        <p:sp>
          <p:nvSpPr>
            <p:cNvPr id="16396" name="Rectángulo 7"/>
            <p:cNvSpPr/>
            <p:nvPr/>
          </p:nvSpPr>
          <p:spPr>
            <a:xfrm>
              <a:off x="14372" y="1780"/>
              <a:ext cx="2688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s-MX" sz="6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学法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 rot="5400000">
            <a:off x="3746500" y="3321050"/>
            <a:ext cx="5562600" cy="76200"/>
            <a:chOff x="5531" y="2209"/>
            <a:chExt cx="8760" cy="120"/>
          </a:xfrm>
        </p:grpSpPr>
        <p:sp>
          <p:nvSpPr>
            <p:cNvPr id="30" name="矩形 29"/>
            <p:cNvSpPr/>
            <p:nvPr/>
          </p:nvSpPr>
          <p:spPr>
            <a:xfrm>
              <a:off x="5531" y="2209"/>
              <a:ext cx="4694" cy="120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31" name="矩形 30"/>
            <p:cNvSpPr/>
            <p:nvPr/>
          </p:nvSpPr>
          <p:spPr>
            <a:xfrm>
              <a:off x="10225" y="2209"/>
              <a:ext cx="4066" cy="120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451475" y="1235075"/>
            <a:ext cx="1143000" cy="44132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教学方法与手段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五边形 11"/>
          <p:cNvSpPr/>
          <p:nvPr/>
        </p:nvSpPr>
        <p:spPr>
          <a:xfrm flipH="1">
            <a:off x="889000" y="1322388"/>
            <a:ext cx="5521325" cy="5024438"/>
          </a:xfrm>
          <a:prstGeom prst="pentagon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" name="椭圆 5">
            <a:hlinkClick r:id="rId2" action="ppaction://hlinksldjump"/>
          </p:cNvPr>
          <p:cNvSpPr/>
          <p:nvPr/>
        </p:nvSpPr>
        <p:spPr>
          <a:xfrm>
            <a:off x="2562225" y="1057275"/>
            <a:ext cx="2305050" cy="2306638"/>
          </a:xfrm>
          <a:prstGeom prst="ellipse">
            <a:avLst/>
          </a:prstGeom>
          <a:solidFill>
            <a:srgbClr val="2D8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zh-CN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复习回顾引出问题</a:t>
            </a:r>
            <a:endParaRPr lang="en-US" alt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049838" y="2146300"/>
            <a:ext cx="2344738" cy="2344738"/>
          </a:xfrm>
          <a:prstGeom prst="ellipse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zh-CN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引导发现</a:t>
            </a:r>
          </a:p>
          <a:p>
            <a:pPr algn="ctr" fontAlgn="auto"/>
            <a:r>
              <a:rPr lang="zh-CN" altLang="zh-CN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实验探究</a:t>
            </a:r>
            <a:endParaRPr lang="en-US" alt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400" y="2168525"/>
            <a:ext cx="2298700" cy="2298700"/>
          </a:xfrm>
          <a:prstGeom prst="ellipse">
            <a:avLst/>
          </a:prstGeom>
          <a:solidFill>
            <a:srgbClr val="8CC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zh-CN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整体把握</a:t>
            </a:r>
          </a:p>
          <a:p>
            <a:pPr algn="ctr" fontAlgn="auto"/>
            <a:r>
              <a:rPr lang="zh-CN" altLang="zh-CN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加深记忆</a:t>
            </a:r>
            <a:endParaRPr lang="en-US" alt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239838" y="4424363"/>
            <a:ext cx="2368550" cy="2368550"/>
          </a:xfrm>
          <a:prstGeom prst="ellipse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联系实际</a:t>
            </a:r>
          </a:p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学以致用</a:t>
            </a:r>
            <a:endParaRPr lang="en-US" alt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894138" y="4435475"/>
            <a:ext cx="2360613" cy="2359025"/>
          </a:xfrm>
          <a:prstGeom prst="ellipse">
            <a:avLst/>
          </a:prstGeom>
          <a:solidFill>
            <a:srgbClr val="0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明确概念</a:t>
            </a:r>
          </a:p>
          <a:p>
            <a:pPr algn="ctr" fontAlgn="auto"/>
            <a:r>
              <a:rPr lang="zh-CN" altLang="en-US" sz="28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突破难点</a:t>
            </a:r>
            <a:endParaRPr lang="en-US" altLang="zh-CN" sz="2800" strike="noStrike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683500" y="1212533"/>
            <a:ext cx="4357688" cy="757237"/>
            <a:chOff x="9634" y="1859"/>
            <a:chExt cx="8113" cy="1193"/>
          </a:xfrm>
        </p:grpSpPr>
        <p:sp>
          <p:nvSpPr>
            <p:cNvPr id="5" name="矩形 4"/>
            <p:cNvSpPr/>
            <p:nvPr/>
          </p:nvSpPr>
          <p:spPr>
            <a:xfrm>
              <a:off x="9634" y="1898"/>
              <a:ext cx="8113" cy="1154"/>
            </a:xfrm>
            <a:prstGeom prst="rect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5" name="Shape 1052"/>
            <p:cNvSpPr/>
            <p:nvPr/>
          </p:nvSpPr>
          <p:spPr>
            <a:xfrm>
              <a:off x="9737" y="1859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新课导入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683500" y="5870893"/>
            <a:ext cx="4357688" cy="731837"/>
            <a:chOff x="9634" y="3967"/>
            <a:chExt cx="8113" cy="1154"/>
          </a:xfrm>
        </p:grpSpPr>
        <p:sp>
          <p:nvSpPr>
            <p:cNvPr id="14" name="矩形 13"/>
            <p:cNvSpPr/>
            <p:nvPr/>
          </p:nvSpPr>
          <p:spPr>
            <a:xfrm>
              <a:off x="9634" y="3967"/>
              <a:ext cx="8113" cy="1154"/>
            </a:xfrm>
            <a:prstGeom prst="rect">
              <a:avLst/>
            </a:prstGeom>
            <a:solidFill>
              <a:srgbClr val="8CC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8" name="Shape 1052"/>
            <p:cNvSpPr/>
            <p:nvPr/>
          </p:nvSpPr>
          <p:spPr>
            <a:xfrm>
              <a:off x="9737" y="3972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小结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683500" y="3556317"/>
            <a:ext cx="4357688" cy="734061"/>
            <a:chOff x="9634" y="5413"/>
            <a:chExt cx="8113" cy="1155"/>
          </a:xfrm>
        </p:grpSpPr>
        <p:sp>
          <p:nvSpPr>
            <p:cNvPr id="10" name="矩形 9"/>
            <p:cNvSpPr/>
            <p:nvPr/>
          </p:nvSpPr>
          <p:spPr>
            <a:xfrm>
              <a:off x="9634" y="5414"/>
              <a:ext cx="8113" cy="1154"/>
            </a:xfrm>
            <a:prstGeom prst="rect">
              <a:avLst/>
            </a:prstGeom>
            <a:solidFill>
              <a:srgbClr val="E54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1" name="Shape 1052"/>
            <p:cNvSpPr/>
            <p:nvPr/>
          </p:nvSpPr>
          <p:spPr>
            <a:xfrm>
              <a:off x="9737" y="5413"/>
              <a:ext cx="7807" cy="10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音色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83500" y="2778130"/>
            <a:ext cx="4357688" cy="735643"/>
            <a:chOff x="9634" y="6854"/>
            <a:chExt cx="8113" cy="1160"/>
          </a:xfrm>
        </p:grpSpPr>
        <p:sp>
          <p:nvSpPr>
            <p:cNvPr id="11" name="矩形 10"/>
            <p:cNvSpPr/>
            <p:nvPr/>
          </p:nvSpPr>
          <p:spPr>
            <a:xfrm>
              <a:off x="9634" y="6860"/>
              <a:ext cx="8113" cy="1154"/>
            </a:xfrm>
            <a:prstGeom prst="rect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4" name="Shape 1052"/>
            <p:cNvSpPr/>
            <p:nvPr/>
          </p:nvSpPr>
          <p:spPr>
            <a:xfrm>
              <a:off x="9737" y="6854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音调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672705" y="2007870"/>
            <a:ext cx="4357688" cy="731838"/>
            <a:chOff x="9634" y="8307"/>
            <a:chExt cx="8113" cy="1154"/>
          </a:xfrm>
        </p:grpSpPr>
        <p:sp>
          <p:nvSpPr>
            <p:cNvPr id="18" name="矩形 17"/>
            <p:cNvSpPr/>
            <p:nvPr/>
          </p:nvSpPr>
          <p:spPr>
            <a:xfrm>
              <a:off x="9634" y="8307"/>
              <a:ext cx="8113" cy="1154"/>
            </a:xfrm>
            <a:prstGeom prst="rect">
              <a:avLst/>
            </a:prstGeom>
            <a:solidFill>
              <a:srgbClr val="38A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57" name="Shape 1052"/>
            <p:cNvSpPr/>
            <p:nvPr/>
          </p:nvSpPr>
          <p:spPr>
            <a:xfrm>
              <a:off x="9737" y="8307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响度</a:t>
              </a:r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7507288" y="1138238"/>
            <a:ext cx="0" cy="5486400"/>
          </a:xfrm>
          <a:prstGeom prst="line">
            <a:avLst/>
          </a:prstGeom>
          <a:ln w="12700">
            <a:solidFill>
              <a:srgbClr val="38A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209550" y="9525"/>
            <a:ext cx="5549900" cy="8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4800" b="1" cap="all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教学过程设计</a:t>
            </a:r>
            <a:endParaRPr lang="zh-CN" altLang="en-US" sz="4800" b="1" cap="all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30188" y="884238"/>
            <a:ext cx="2981325" cy="76200"/>
          </a:xfrm>
          <a:prstGeom prst="rect">
            <a:avLst/>
          </a:prstGeom>
          <a:solidFill>
            <a:srgbClr val="E54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37" name="矩形 36"/>
          <p:cNvSpPr/>
          <p:nvPr/>
        </p:nvSpPr>
        <p:spPr>
          <a:xfrm>
            <a:off x="3211513" y="884238"/>
            <a:ext cx="2581275" cy="76200"/>
          </a:xfrm>
          <a:prstGeom prst="rect">
            <a:avLst/>
          </a:prstGeom>
          <a:solidFill>
            <a:srgbClr val="38A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19" name="组合 18"/>
          <p:cNvGrpSpPr/>
          <p:nvPr/>
        </p:nvGrpSpPr>
        <p:grpSpPr>
          <a:xfrm>
            <a:off x="7683500" y="4301808"/>
            <a:ext cx="4357688" cy="757237"/>
            <a:chOff x="9634" y="1859"/>
            <a:chExt cx="8113" cy="1193"/>
          </a:xfrm>
        </p:grpSpPr>
        <p:sp>
          <p:nvSpPr>
            <p:cNvPr id="20" name="矩形 19"/>
            <p:cNvSpPr/>
            <p:nvPr/>
          </p:nvSpPr>
          <p:spPr>
            <a:xfrm>
              <a:off x="9634" y="1898"/>
              <a:ext cx="8113" cy="1154"/>
            </a:xfrm>
            <a:prstGeom prst="rect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Shape 1052"/>
            <p:cNvSpPr/>
            <p:nvPr/>
          </p:nvSpPr>
          <p:spPr>
            <a:xfrm>
              <a:off x="9737" y="1859"/>
              <a:ext cx="7807" cy="10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人的听觉频率范围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83500" y="5086355"/>
            <a:ext cx="4357688" cy="735643"/>
            <a:chOff x="9634" y="6854"/>
            <a:chExt cx="8113" cy="1160"/>
          </a:xfrm>
        </p:grpSpPr>
        <p:sp>
          <p:nvSpPr>
            <p:cNvPr id="23" name="矩形 22"/>
            <p:cNvSpPr/>
            <p:nvPr/>
          </p:nvSpPr>
          <p:spPr>
            <a:xfrm>
              <a:off x="9634" y="6860"/>
              <a:ext cx="8113" cy="1154"/>
            </a:xfrm>
            <a:prstGeom prst="rect">
              <a:avLst/>
            </a:prstGeom>
            <a:solidFill>
              <a:srgbClr val="0B3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Shape 1052"/>
            <p:cNvSpPr/>
            <p:nvPr/>
          </p:nvSpPr>
          <p:spPr>
            <a:xfrm>
              <a:off x="9737" y="6854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科学世界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23" animBg="1"/>
      <p:bldP spid="7" grpId="0" animBg="1"/>
      <p:bldP spid="4" grpId="0" animBg="1"/>
      <p:bldP spid="9" grpId="0" animBg="1"/>
      <p:bldP spid="8" grpId="0" animBg="1"/>
      <p:bldP spid="35" grpId="0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25120" y="330835"/>
            <a:ext cx="1910715" cy="756920"/>
            <a:chOff x="9634" y="1859"/>
            <a:chExt cx="8113" cy="1193"/>
          </a:xfrm>
        </p:grpSpPr>
        <p:sp>
          <p:nvSpPr>
            <p:cNvPr id="5" name="矩形 4"/>
            <p:cNvSpPr/>
            <p:nvPr/>
          </p:nvSpPr>
          <p:spPr>
            <a:xfrm>
              <a:off x="9634" y="1898"/>
              <a:ext cx="8113" cy="1154"/>
            </a:xfrm>
            <a:prstGeom prst="rect">
              <a:avLst/>
            </a:prstGeom>
            <a:solidFill>
              <a:srgbClr val="2D8B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345" name="Shape 1052"/>
            <p:cNvSpPr/>
            <p:nvPr/>
          </p:nvSpPr>
          <p:spPr>
            <a:xfrm>
              <a:off x="9737" y="1859"/>
              <a:ext cx="7807" cy="10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en-US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 </a:t>
              </a:r>
              <a:r>
                <a:rPr lang="zh-CN" altLang="zh-CN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Open Sans" pitchFamily="34" charset="0"/>
                </a:rPr>
                <a:t>新课导入</a:t>
              </a:r>
            </a:p>
          </p:txBody>
        </p:sp>
      </p:grpSp>
      <p:sp>
        <p:nvSpPr>
          <p:cNvPr id="2" name="FLYING IMPRESSION FID FEIZHAO    qq:1964271550"/>
          <p:cNvSpPr txBox="1"/>
          <p:nvPr/>
        </p:nvSpPr>
        <p:spPr>
          <a:xfrm>
            <a:off x="1863090" y="1904365"/>
            <a:ext cx="515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声音是如何产生的</a:t>
            </a: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</a:p>
        </p:txBody>
      </p:sp>
      <p:sp>
        <p:nvSpPr>
          <p:cNvPr id="39" name="FLYING IMPRESSION FID FEIZHAO    qq:1964271550"/>
          <p:cNvSpPr/>
          <p:nvPr/>
        </p:nvSpPr>
        <p:spPr>
          <a:xfrm rot="18482346">
            <a:off x="1214319" y="1895460"/>
            <a:ext cx="539957" cy="539957"/>
          </a:xfrm>
          <a:prstGeom prst="roundRect">
            <a:avLst>
              <a:gd name="adj" fmla="val 25817"/>
            </a:avLst>
          </a:prstGeom>
          <a:solidFill>
            <a:srgbClr val="1BA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0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129665" y="1904365"/>
            <a:ext cx="708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2" name="FLYING IMPRESSION FID FEIZHAO    qq:1964271550"/>
          <p:cNvSpPr txBox="1"/>
          <p:nvPr/>
        </p:nvSpPr>
        <p:spPr>
          <a:xfrm>
            <a:off x="1863090" y="2551430"/>
            <a:ext cx="99040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轻敲和重敲桌面都是由于桌面振动发声，但为何会发出大小不同的声音？</a:t>
            </a:r>
          </a:p>
        </p:txBody>
      </p:sp>
      <p:sp>
        <p:nvSpPr>
          <p:cNvPr id="44" name="FLYING IMPRESSION FID FEIZHAO    qq:1964271550"/>
          <p:cNvSpPr/>
          <p:nvPr/>
        </p:nvSpPr>
        <p:spPr>
          <a:xfrm rot="18482346">
            <a:off x="1214319" y="2973744"/>
            <a:ext cx="539957" cy="539957"/>
          </a:xfrm>
          <a:prstGeom prst="roundRect">
            <a:avLst>
              <a:gd name="adj" fmla="val 25817"/>
            </a:avLst>
          </a:prstGeom>
          <a:solidFill>
            <a:srgbClr val="E69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5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246013" y="2982294"/>
            <a:ext cx="476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1863090" y="4060190"/>
            <a:ext cx="337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什么叫作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振动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49" name="FLYING IMPRESSION FID FEIZHAO    qq:1964271550"/>
          <p:cNvSpPr/>
          <p:nvPr/>
        </p:nvSpPr>
        <p:spPr>
          <a:xfrm rot="18482346">
            <a:off x="1214319" y="4052028"/>
            <a:ext cx="539957" cy="539957"/>
          </a:xfrm>
          <a:prstGeom prst="roundRect">
            <a:avLst>
              <a:gd name="adj" fmla="val 25817"/>
            </a:avLst>
          </a:prstGeom>
          <a:solidFill>
            <a:srgbClr val="E62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FLYING IMPRESSION FID FEIZHAO    qq:1964271550"/>
          <p:cNvSpPr txBox="1"/>
          <p:nvPr>
            <p:custDataLst>
              <p:tags r:id="rId3"/>
            </p:custDataLst>
          </p:nvPr>
        </p:nvSpPr>
        <p:spPr>
          <a:xfrm>
            <a:off x="1246013" y="4061213"/>
            <a:ext cx="476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2" name="FLYING IMPRESSION FID FEIZHAO    qq:1964271550"/>
          <p:cNvSpPr txBox="1"/>
          <p:nvPr/>
        </p:nvSpPr>
        <p:spPr>
          <a:xfrm>
            <a:off x="1863090" y="5139055"/>
            <a:ext cx="6790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大小不同的声音其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振动的幅度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是否相同？</a:t>
            </a:r>
          </a:p>
        </p:txBody>
      </p:sp>
      <p:sp>
        <p:nvSpPr>
          <p:cNvPr id="54" name="FLYING IMPRESSION FID FEIZHAO    qq:1964271550"/>
          <p:cNvSpPr/>
          <p:nvPr/>
        </p:nvSpPr>
        <p:spPr>
          <a:xfrm rot="18482346">
            <a:off x="1214319" y="5130313"/>
            <a:ext cx="539957" cy="539957"/>
          </a:xfrm>
          <a:prstGeom prst="roundRect">
            <a:avLst>
              <a:gd name="adj" fmla="val 25817"/>
            </a:avLst>
          </a:prstGeom>
          <a:solidFill>
            <a:srgbClr val="015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FLYING IMPRESSION FID FEIZHAO    qq:1964271550"/>
          <p:cNvSpPr txBox="1"/>
          <p:nvPr>
            <p:custDataLst>
              <p:tags r:id="rId4"/>
            </p:custDataLst>
          </p:nvPr>
        </p:nvSpPr>
        <p:spPr>
          <a:xfrm>
            <a:off x="1246648" y="5140133"/>
            <a:ext cx="4765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 animBg="1"/>
      <p:bldP spid="40" grpId="0"/>
      <p:bldP spid="42" grpId="0"/>
      <p:bldP spid="44" grpId="0" animBg="1"/>
      <p:bldP spid="45" grpId="0"/>
      <p:bldP spid="47" grpId="0"/>
      <p:bldP spid="49" grpId="0" animBg="1"/>
      <p:bldP spid="50" grpId="0"/>
      <p:bldP spid="52" grpId="0"/>
      <p:bldP spid="54" grpId="0" animBg="1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963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950</Words>
  <PresentationFormat>宽屏</PresentationFormat>
  <Paragraphs>149</Paragraphs>
  <Slides>24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锐字工房云字库行楷GBK</vt:lpstr>
      <vt:lpstr>微软雅黑</vt:lpstr>
      <vt:lpstr>Arial</vt:lpstr>
      <vt:lpstr>Calibri</vt:lpstr>
      <vt:lpstr>Calibri Light</vt:lpstr>
      <vt:lpstr>Open Sans Extrabold</vt:lpstr>
      <vt:lpstr>Open Sans Semibold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2023-01-08T14:44:36Z</cp:lastPrinted>
  <dcterms:created xsi:type="dcterms:W3CDTF">2023-01-08T14:44:36Z</dcterms:created>
  <dcterms:modified xsi:type="dcterms:W3CDTF">2023-08-10T08:45:31Z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