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heme/theme3.xml" ContentType="application/vnd.openxmlformats-officedocument.theme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notesSlides/notesSlide1.xml" ContentType="application/vnd.openxmlformats-officedocument.presentationml.notesSlide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notesSlides/notesSlide2.xml" ContentType="application/vnd.openxmlformats-officedocument.presentationml.notesSlide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notesSlides/notesSlide3.xml" ContentType="application/vnd.openxmlformats-officedocument.presentationml.notesSlide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notesSlides/notesSlide4.xml" ContentType="application/vnd.openxmlformats-officedocument.presentationml.notesSlide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notesSlides/notesSlide5.xml" ContentType="application/vnd.openxmlformats-officedocument.presentationml.notesSlide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notesSlides/notesSlide6.xml" ContentType="application/vnd.openxmlformats-officedocument.presentationml.notesSlide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notesSlides/notesSlide7.xml" ContentType="application/vnd.openxmlformats-officedocument.presentationml.notesSlide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notesSlides/notesSlide8.xml" ContentType="application/vnd.openxmlformats-officedocument.presentationml.notesSlide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4" r:id="rId2"/>
  </p:sldMasterIdLst>
  <p:notesMasterIdLst>
    <p:notesMasterId r:id="rId31"/>
  </p:notesMasterIdLst>
  <p:sldIdLst>
    <p:sldId id="626" r:id="rId3"/>
    <p:sldId id="627" r:id="rId4"/>
    <p:sldId id="855" r:id="rId5"/>
    <p:sldId id="893" r:id="rId6"/>
    <p:sldId id="873" r:id="rId7"/>
    <p:sldId id="887" r:id="rId8"/>
    <p:sldId id="888" r:id="rId9"/>
    <p:sldId id="890" r:id="rId10"/>
    <p:sldId id="891" r:id="rId11"/>
    <p:sldId id="899" r:id="rId12"/>
    <p:sldId id="894" r:id="rId13"/>
    <p:sldId id="895" r:id="rId14"/>
    <p:sldId id="896" r:id="rId15"/>
    <p:sldId id="901" r:id="rId16"/>
    <p:sldId id="902" r:id="rId17"/>
    <p:sldId id="903" r:id="rId18"/>
    <p:sldId id="904" r:id="rId19"/>
    <p:sldId id="897" r:id="rId20"/>
    <p:sldId id="898" r:id="rId21"/>
    <p:sldId id="905" r:id="rId22"/>
    <p:sldId id="906" r:id="rId23"/>
    <p:sldId id="907" r:id="rId24"/>
    <p:sldId id="866" r:id="rId25"/>
    <p:sldId id="868" r:id="rId26"/>
    <p:sldId id="884" r:id="rId27"/>
    <p:sldId id="885" r:id="rId28"/>
    <p:sldId id="908" r:id="rId29"/>
    <p:sldId id="909" r:id="rId30"/>
  </p:sldIdLst>
  <p:sldSz cx="12192000" cy="6858000"/>
  <p:notesSz cx="6858000" cy="9144000"/>
  <p:embeddedFontLst>
    <p:embeddedFont>
      <p:font typeface="Garamond" panose="02020404030301010803" pitchFamily="18" charset="0"/>
      <p:regular r:id="rId32"/>
      <p:bold r:id="rId33"/>
      <p:italic r:id="rId34"/>
    </p:embeddedFont>
    <p:embeddedFont>
      <p:font typeface="等线" panose="02010600030101010101" pitchFamily="2" charset="-122"/>
      <p:regular r:id="rId35"/>
      <p:bold r:id="rId36"/>
    </p:embeddedFont>
    <p:embeddedFont>
      <p:font typeface="黑体" panose="02010609060101010101" pitchFamily="49" charset="-122"/>
      <p:regular r:id="rId37"/>
    </p:embeddedFont>
    <p:embeddedFont>
      <p:font typeface="华文中宋" panose="02010600040101010101" pitchFamily="2" charset="-122"/>
      <p:regular r:id="rId38"/>
    </p:embeddedFont>
    <p:embeddedFont>
      <p:font typeface="微软雅黑" panose="020B0503020204020204" pitchFamily="34" charset="-122"/>
      <p:regular r:id="rId39"/>
      <p:bold r:id="rId40"/>
    </p:embeddedFont>
  </p:embeddedFontLst>
  <p:custDataLst>
    <p:tags r:id="rId4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32" userDrawn="1">
          <p15:clr>
            <a:srgbClr val="A4A3A4"/>
          </p15:clr>
        </p15:guide>
        <p15:guide id="3" orient="horz" pos="3789" userDrawn="1">
          <p15:clr>
            <a:srgbClr val="A4A3A4"/>
          </p15:clr>
        </p15:guide>
        <p15:guide id="4" orient="horz" pos="3984" userDrawn="1">
          <p15:clr>
            <a:srgbClr val="A4A3A4"/>
          </p15:clr>
        </p15:guide>
        <p15:guide id="5" pos="4958" userDrawn="1">
          <p15:clr>
            <a:srgbClr val="A4A3A4"/>
          </p15:clr>
        </p15:guide>
        <p15:guide id="6" pos="735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xkb1.com" initials="" lastIdx="0" clrIdx="0"/>
  <p:cmAuthor id="7" name="1206988966@qq.com" initials="1" lastIdx="0" clrIdx="2"/>
  <p:cmAuthor id="1" name="幸全" initials="幸" lastIdx="0" clrIdx="0"/>
  <p:cmAuthor id="8" name="姜伟光" initials="姜" lastIdx="0" clrIdx="0"/>
  <p:cmAuthor id="2" name="作者" initials="作" lastIdx="0" clrIdx="2"/>
  <p:cmAuthor id="9" name="dongyu" initials="d" lastIdx="0" clrIdx="8"/>
  <p:cmAuthor id="3" name="Tao Tao" initials="T" lastIdx="0" clrIdx="0"/>
  <p:cmAuthor id="10" name="houyanan21" initials="h" lastIdx="0" clrIdx="9"/>
  <p:cmAuthor id="4" name="新课标第一网" initials="新" lastIdx="0" clrIdx="0"/>
  <p:cmAuthor id="5" name="zengl" initials="z" lastIdx="0" clrIdx="4"/>
  <p:cmAuthor id="6" name="ming qiu" initials="m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47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42" y="72"/>
      </p:cViewPr>
      <p:guideLst>
        <p:guide pos="3832"/>
        <p:guide orient="horz" pos="3789"/>
        <p:guide orient="horz" pos="3984"/>
        <p:guide pos="4958"/>
        <p:guide pos="735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8.fntdata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commentAuthors" Target="commentAuthor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14.xml"/><Relationship Id="rId7" Type="http://schemas.openxmlformats.org/officeDocument/2006/relationships/tags" Target="../tags/tag218.xml"/><Relationship Id="rId2" Type="http://schemas.openxmlformats.org/officeDocument/2006/relationships/tags" Target="../tags/tag213.xml"/><Relationship Id="rId1" Type="http://schemas.openxmlformats.org/officeDocument/2006/relationships/theme" Target="../theme/theme3.xml"/><Relationship Id="rId6" Type="http://schemas.openxmlformats.org/officeDocument/2006/relationships/tags" Target="../tags/tag217.xml"/><Relationship Id="rId5" Type="http://schemas.openxmlformats.org/officeDocument/2006/relationships/tags" Target="../tags/tag216.xml"/><Relationship Id="rId4" Type="http://schemas.openxmlformats.org/officeDocument/2006/relationships/tags" Target="../tags/tag2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51.xml"/><Relationship Id="rId1" Type="http://schemas.openxmlformats.org/officeDocument/2006/relationships/tags" Target="../tags/tag250.xml"/><Relationship Id="rId4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4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4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06.xml"/><Relationship Id="rId1" Type="http://schemas.openxmlformats.org/officeDocument/2006/relationships/tags" Target="../tags/tag305.xml"/><Relationship Id="rId4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22.xml"/><Relationship Id="rId1" Type="http://schemas.openxmlformats.org/officeDocument/2006/relationships/tags" Target="../tags/tag321.xml"/><Relationship Id="rId4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4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354.xml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5" Type="http://schemas.openxmlformats.org/officeDocument/2006/relationships/slide" Target="../slides/slide10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29.xml"/><Relationship Id="rId1" Type="http://schemas.openxmlformats.org/officeDocument/2006/relationships/tags" Target="../tags/tag428.xml"/><Relationship Id="rId4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CN" sz="1200"/>
              <a:t>10</a:t>
            </a:fld>
            <a:endParaRPr lang="zh-CN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还可以用羽毛球筒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microsoft.com/office/2007/relationships/hdphoto" Target="../media/hdphoto1.wdp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9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77.xml"/><Relationship Id="rId13" Type="http://schemas.microsoft.com/office/2007/relationships/hdphoto" Target="../media/hdphoto1.wdp"/><Relationship Id="rId3" Type="http://schemas.openxmlformats.org/officeDocument/2006/relationships/tags" Target="../tags/tag72.xml"/><Relationship Id="rId7" Type="http://schemas.openxmlformats.org/officeDocument/2006/relationships/tags" Target="../tags/tag76.xml"/><Relationship Id="rId12" Type="http://schemas.openxmlformats.org/officeDocument/2006/relationships/image" Target="../media/image2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74.xml"/><Relationship Id="rId10" Type="http://schemas.openxmlformats.org/officeDocument/2006/relationships/tags" Target="../tags/tag79.xml"/><Relationship Id="rId4" Type="http://schemas.openxmlformats.org/officeDocument/2006/relationships/tags" Target="../tags/tag73.xml"/><Relationship Id="rId9" Type="http://schemas.openxmlformats.org/officeDocument/2006/relationships/tags" Target="../tags/tag78.xml"/><Relationship Id="rId1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87.xml"/><Relationship Id="rId13" Type="http://schemas.microsoft.com/office/2007/relationships/hdphoto" Target="../media/hdphoto1.wdp"/><Relationship Id="rId3" Type="http://schemas.openxmlformats.org/officeDocument/2006/relationships/tags" Target="../tags/tag82.xml"/><Relationship Id="rId7" Type="http://schemas.openxmlformats.org/officeDocument/2006/relationships/tags" Target="../tags/tag86.xml"/><Relationship Id="rId12" Type="http://schemas.openxmlformats.org/officeDocument/2006/relationships/image" Target="../media/image2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84.xml"/><Relationship Id="rId10" Type="http://schemas.openxmlformats.org/officeDocument/2006/relationships/tags" Target="../tags/tag89.xml"/><Relationship Id="rId4" Type="http://schemas.openxmlformats.org/officeDocument/2006/relationships/tags" Target="../tags/tag83.xml"/><Relationship Id="rId9" Type="http://schemas.openxmlformats.org/officeDocument/2006/relationships/tags" Target="../tags/tag88.xml"/><Relationship Id="rId1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94.xml"/><Relationship Id="rId4" Type="http://schemas.openxmlformats.org/officeDocument/2006/relationships/tags" Target="../tags/tag9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05.xml"/><Relationship Id="rId4" Type="http://schemas.openxmlformats.org/officeDocument/2006/relationships/tags" Target="../tags/tag10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0.xml"/><Relationship Id="rId4" Type="http://schemas.openxmlformats.org/officeDocument/2006/relationships/tags" Target="../tags/tag10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5.xml"/><Relationship Id="rId4" Type="http://schemas.openxmlformats.org/officeDocument/2006/relationships/tags" Target="../tags/tag11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129.xml"/><Relationship Id="rId3" Type="http://schemas.openxmlformats.org/officeDocument/2006/relationships/tags" Target="../tags/tag124.xml"/><Relationship Id="rId7" Type="http://schemas.openxmlformats.org/officeDocument/2006/relationships/tags" Target="../tags/tag128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tags" Target="../tags/tag127.xml"/><Relationship Id="rId5" Type="http://schemas.openxmlformats.org/officeDocument/2006/relationships/tags" Target="../tags/tag126.xml"/><Relationship Id="rId4" Type="http://schemas.openxmlformats.org/officeDocument/2006/relationships/tags" Target="../tags/tag125.xml"/><Relationship Id="rId9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3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4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tags" Target="../tags/tag140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4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53.xml"/><Relationship Id="rId4" Type="http://schemas.openxmlformats.org/officeDocument/2006/relationships/tags" Target="../tags/tag15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56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58.xml"/><Relationship Id="rId4" Type="http://schemas.openxmlformats.org/officeDocument/2006/relationships/tags" Target="../tags/tag157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tags" Target="../tags/tag16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68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tags" Target="../tags/tag176.xml"/><Relationship Id="rId13" Type="http://schemas.microsoft.com/office/2007/relationships/hdphoto" Target="../media/hdphoto1.wdp"/><Relationship Id="rId3" Type="http://schemas.openxmlformats.org/officeDocument/2006/relationships/tags" Target="../tags/tag171.xml"/><Relationship Id="rId7" Type="http://schemas.openxmlformats.org/officeDocument/2006/relationships/tags" Target="../tags/tag175.xml"/><Relationship Id="rId12" Type="http://schemas.openxmlformats.org/officeDocument/2006/relationships/image" Target="../media/image2.png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6" Type="http://schemas.openxmlformats.org/officeDocument/2006/relationships/tags" Target="../tags/tag174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173.xml"/><Relationship Id="rId10" Type="http://schemas.openxmlformats.org/officeDocument/2006/relationships/tags" Target="../tags/tag178.xml"/><Relationship Id="rId4" Type="http://schemas.openxmlformats.org/officeDocument/2006/relationships/tags" Target="../tags/tag172.xml"/><Relationship Id="rId9" Type="http://schemas.openxmlformats.org/officeDocument/2006/relationships/tags" Target="../tags/tag177.xml"/><Relationship Id="rId1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81.xml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82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85.xml"/><Relationship Id="rId7" Type="http://schemas.openxmlformats.org/officeDocument/2006/relationships/tags" Target="../tags/tag189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tags" Target="../tags/tag188.xml"/><Relationship Id="rId11" Type="http://schemas.openxmlformats.org/officeDocument/2006/relationships/image" Target="../media/image3.png"/><Relationship Id="rId5" Type="http://schemas.openxmlformats.org/officeDocument/2006/relationships/tags" Target="../tags/tag187.xml"/><Relationship Id="rId10" Type="http://schemas.microsoft.com/office/2007/relationships/hdphoto" Target="../media/hdphoto1.wdp"/><Relationship Id="rId4" Type="http://schemas.openxmlformats.org/officeDocument/2006/relationships/tags" Target="../tags/tag186.xml"/><Relationship Id="rId9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9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5" Type="http://schemas.openxmlformats.org/officeDocument/2006/relationships/tags" Target="../tags/tag194.xml"/><Relationship Id="rId4" Type="http://schemas.openxmlformats.org/officeDocument/2006/relationships/tags" Target="../tags/tag193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203.xml"/><Relationship Id="rId13" Type="http://schemas.openxmlformats.org/officeDocument/2006/relationships/image" Target="../media/image2.png"/><Relationship Id="rId3" Type="http://schemas.openxmlformats.org/officeDocument/2006/relationships/tags" Target="../tags/tag198.xml"/><Relationship Id="rId7" Type="http://schemas.openxmlformats.org/officeDocument/2006/relationships/tags" Target="../tags/tag202.xml"/><Relationship Id="rId12" Type="http://schemas.openxmlformats.org/officeDocument/2006/relationships/image" Target="../media/image3.png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tags" Target="../tags/tag201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200.xml"/><Relationship Id="rId10" Type="http://schemas.openxmlformats.org/officeDocument/2006/relationships/tags" Target="../tags/tag205.xml"/><Relationship Id="rId4" Type="http://schemas.openxmlformats.org/officeDocument/2006/relationships/tags" Target="../tags/tag199.xml"/><Relationship Id="rId9" Type="http://schemas.openxmlformats.org/officeDocument/2006/relationships/tags" Target="../tags/tag204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08.xml"/><Relationship Id="rId7" Type="http://schemas.openxmlformats.org/officeDocument/2006/relationships/tags" Target="../tags/tag212.xml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tags" Target="../tags/tag211.xml"/><Relationship Id="rId5" Type="http://schemas.openxmlformats.org/officeDocument/2006/relationships/tags" Target="../tags/tag210.xml"/><Relationship Id="rId4" Type="http://schemas.openxmlformats.org/officeDocument/2006/relationships/tags" Target="../tags/tag20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1" y="365125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  <p:custDataLst>
              <p:tags r:id="rId2"/>
            </p:custDataLst>
          </p:nvPr>
        </p:nvSpPr>
        <p:spPr>
          <a:xfrm>
            <a:off x="838201" y="365125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15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Blur radius="15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3" name="组合 12"/>
          <p:cNvGrpSpPr/>
          <p:nvPr userDrawn="1">
            <p:custDataLst>
              <p:tags r:id="rId5"/>
            </p:custDataLst>
          </p:nvPr>
        </p:nvGrpSpPr>
        <p:grpSpPr>
          <a:xfrm>
            <a:off x="384000" y="-151928"/>
            <a:ext cx="11424000" cy="6605645"/>
            <a:chOff x="288000" y="-113946"/>
            <a:chExt cx="8568000" cy="4954234"/>
          </a:xfrm>
        </p:grpSpPr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288000" y="303212"/>
              <a:ext cx="8568000" cy="4537076"/>
              <a:chOff x="288000" y="303212"/>
              <a:chExt cx="8568000" cy="4537076"/>
            </a:xfrm>
          </p:grpSpPr>
          <p:sp>
            <p:nvSpPr>
              <p:cNvPr id="17" name="矩形 9"/>
              <p:cNvSpPr/>
              <p:nvPr>
                <p:custDataLst>
                  <p:tags r:id="rId9"/>
                </p:custDataLst>
              </p:nvPr>
            </p:nvSpPr>
            <p:spPr>
              <a:xfrm>
                <a:off x="414000" y="3640409"/>
                <a:ext cx="8316000" cy="1199879"/>
              </a:xfrm>
              <a:custGeom>
                <a:avLst/>
                <a:gdLst>
                  <a:gd name="connsiteX0" fmla="*/ 0 w 8640000"/>
                  <a:gd name="connsiteY0" fmla="*/ 0 h 1218149"/>
                  <a:gd name="connsiteX1" fmla="*/ 8640000 w 8640000"/>
                  <a:gd name="connsiteY1" fmla="*/ 0 h 1218149"/>
                  <a:gd name="connsiteX2" fmla="*/ 8640000 w 8640000"/>
                  <a:gd name="connsiteY2" fmla="*/ 1218149 h 1218149"/>
                  <a:gd name="connsiteX3" fmla="*/ 0 w 8640000"/>
                  <a:gd name="connsiteY3" fmla="*/ 1218149 h 1218149"/>
                  <a:gd name="connsiteX4" fmla="*/ 0 w 8640000"/>
                  <a:gd name="connsiteY4" fmla="*/ 0 h 1218149"/>
                  <a:gd name="connsiteX0-1" fmla="*/ 0 w 8640000"/>
                  <a:gd name="connsiteY0-2" fmla="*/ 0 h 1218149"/>
                  <a:gd name="connsiteX1-3" fmla="*/ 8640000 w 8640000"/>
                  <a:gd name="connsiteY1-4" fmla="*/ 0 h 1218149"/>
                  <a:gd name="connsiteX2-5" fmla="*/ 8640000 w 8640000"/>
                  <a:gd name="connsiteY2-6" fmla="*/ 1218149 h 1218149"/>
                  <a:gd name="connsiteX3-7" fmla="*/ 4329525 w 8640000"/>
                  <a:gd name="connsiteY3-8" fmla="*/ 1209676 h 1218149"/>
                  <a:gd name="connsiteX4-9" fmla="*/ 0 w 8640000"/>
                  <a:gd name="connsiteY4-10" fmla="*/ 1218149 h 1218149"/>
                  <a:gd name="connsiteX5" fmla="*/ 0 w 8640000"/>
                  <a:gd name="connsiteY5" fmla="*/ 0 h 1218149"/>
                  <a:gd name="connsiteX0-11" fmla="*/ 0 w 8640000"/>
                  <a:gd name="connsiteY0-12" fmla="*/ 0 h 1218149"/>
                  <a:gd name="connsiteX1-13" fmla="*/ 8640000 w 8640000"/>
                  <a:gd name="connsiteY1-14" fmla="*/ 0 h 1218149"/>
                  <a:gd name="connsiteX2-15" fmla="*/ 8640000 w 8640000"/>
                  <a:gd name="connsiteY2-16" fmla="*/ 1218149 h 1218149"/>
                  <a:gd name="connsiteX3-17" fmla="*/ 4320000 w 8640000"/>
                  <a:gd name="connsiteY3-18" fmla="*/ 952501 h 1218149"/>
                  <a:gd name="connsiteX4-19" fmla="*/ 0 w 8640000"/>
                  <a:gd name="connsiteY4-20" fmla="*/ 1218149 h 1218149"/>
                  <a:gd name="connsiteX5-21" fmla="*/ 0 w 8640000"/>
                  <a:gd name="connsiteY5-22" fmla="*/ 0 h 1218149"/>
                  <a:gd name="connsiteX0-23" fmla="*/ 0 w 8640000"/>
                  <a:gd name="connsiteY0-24" fmla="*/ 0 h 1218149"/>
                  <a:gd name="connsiteX1-25" fmla="*/ 8640000 w 8640000"/>
                  <a:gd name="connsiteY1-26" fmla="*/ 0 h 1218149"/>
                  <a:gd name="connsiteX2-27" fmla="*/ 8640000 w 8640000"/>
                  <a:gd name="connsiteY2-28" fmla="*/ 1218149 h 1218149"/>
                  <a:gd name="connsiteX3-29" fmla="*/ 4320000 w 8640000"/>
                  <a:gd name="connsiteY3-30" fmla="*/ 952501 h 1218149"/>
                  <a:gd name="connsiteX4-31" fmla="*/ 0 w 8640000"/>
                  <a:gd name="connsiteY4-32" fmla="*/ 1218149 h 1218149"/>
                  <a:gd name="connsiteX5-33" fmla="*/ 0 w 8640000"/>
                  <a:gd name="connsiteY5-34" fmla="*/ 0 h 1218149"/>
                  <a:gd name="connsiteX0-35" fmla="*/ 0 w 8640000"/>
                  <a:gd name="connsiteY0-36" fmla="*/ 0 h 1218149"/>
                  <a:gd name="connsiteX1-37" fmla="*/ 8640000 w 8640000"/>
                  <a:gd name="connsiteY1-38" fmla="*/ 0 h 1218149"/>
                  <a:gd name="connsiteX2-39" fmla="*/ 8640000 w 8640000"/>
                  <a:gd name="connsiteY2-40" fmla="*/ 1218149 h 1218149"/>
                  <a:gd name="connsiteX3-41" fmla="*/ 4329525 w 8640000"/>
                  <a:gd name="connsiteY3-42" fmla="*/ 1019176 h 1218149"/>
                  <a:gd name="connsiteX4-43" fmla="*/ 0 w 8640000"/>
                  <a:gd name="connsiteY4-44" fmla="*/ 1218149 h 1218149"/>
                  <a:gd name="connsiteX5-45" fmla="*/ 0 w 8640000"/>
                  <a:gd name="connsiteY5-46" fmla="*/ 0 h 1218149"/>
                  <a:gd name="connsiteX0-47" fmla="*/ 0 w 8640000"/>
                  <a:gd name="connsiteY0-48" fmla="*/ 0 h 1218149"/>
                  <a:gd name="connsiteX1-49" fmla="*/ 8640000 w 8640000"/>
                  <a:gd name="connsiteY1-50" fmla="*/ 0 h 1218149"/>
                  <a:gd name="connsiteX2-51" fmla="*/ 8640000 w 8640000"/>
                  <a:gd name="connsiteY2-52" fmla="*/ 1218149 h 1218149"/>
                  <a:gd name="connsiteX3-53" fmla="*/ 4329525 w 8640000"/>
                  <a:gd name="connsiteY3-54" fmla="*/ 1038226 h 1218149"/>
                  <a:gd name="connsiteX4-55" fmla="*/ 0 w 8640000"/>
                  <a:gd name="connsiteY4-56" fmla="*/ 1218149 h 1218149"/>
                  <a:gd name="connsiteX5-57" fmla="*/ 0 w 8640000"/>
                  <a:gd name="connsiteY5-58" fmla="*/ 0 h 1218149"/>
                  <a:gd name="connsiteX0-59" fmla="*/ 0 w 8640000"/>
                  <a:gd name="connsiteY0-60" fmla="*/ 0 h 1218149"/>
                  <a:gd name="connsiteX1-61" fmla="*/ 8640000 w 8640000"/>
                  <a:gd name="connsiteY1-62" fmla="*/ 0 h 1218149"/>
                  <a:gd name="connsiteX2-63" fmla="*/ 8640000 w 8640000"/>
                  <a:gd name="connsiteY2-64" fmla="*/ 1218149 h 1218149"/>
                  <a:gd name="connsiteX3-65" fmla="*/ 4329525 w 8640000"/>
                  <a:gd name="connsiteY3-66" fmla="*/ 1104901 h 1218149"/>
                  <a:gd name="connsiteX4-67" fmla="*/ 0 w 8640000"/>
                  <a:gd name="connsiteY4-68" fmla="*/ 1218149 h 1218149"/>
                  <a:gd name="connsiteX5-69" fmla="*/ 0 w 8640000"/>
                  <a:gd name="connsiteY5-70" fmla="*/ 0 h 1218149"/>
                  <a:gd name="connsiteX0-71" fmla="*/ 0 w 8640000"/>
                  <a:gd name="connsiteY0-72" fmla="*/ 0 h 1218149"/>
                  <a:gd name="connsiteX1-73" fmla="*/ 8640000 w 8640000"/>
                  <a:gd name="connsiteY1-74" fmla="*/ 0 h 1218149"/>
                  <a:gd name="connsiteX2-75" fmla="*/ 8640000 w 8640000"/>
                  <a:gd name="connsiteY2-76" fmla="*/ 1218149 h 1218149"/>
                  <a:gd name="connsiteX3-77" fmla="*/ 4329525 w 8640000"/>
                  <a:gd name="connsiteY3-78" fmla="*/ 1133476 h 1218149"/>
                  <a:gd name="connsiteX4-79" fmla="*/ 0 w 8640000"/>
                  <a:gd name="connsiteY4-80" fmla="*/ 1218149 h 1218149"/>
                  <a:gd name="connsiteX5-81" fmla="*/ 0 w 8640000"/>
                  <a:gd name="connsiteY5-82" fmla="*/ 0 h 1218149"/>
                  <a:gd name="connsiteX0-83" fmla="*/ 0 w 8640000"/>
                  <a:gd name="connsiteY0-84" fmla="*/ 0 h 1218149"/>
                  <a:gd name="connsiteX1-85" fmla="*/ 8640000 w 8640000"/>
                  <a:gd name="connsiteY1-86" fmla="*/ 0 h 1218149"/>
                  <a:gd name="connsiteX2-87" fmla="*/ 8640000 w 8640000"/>
                  <a:gd name="connsiteY2-88" fmla="*/ 1218149 h 1218149"/>
                  <a:gd name="connsiteX3-89" fmla="*/ 4329526 w 8640000"/>
                  <a:gd name="connsiteY3-90" fmla="*/ 1095376 h 1218149"/>
                  <a:gd name="connsiteX4-91" fmla="*/ 0 w 8640000"/>
                  <a:gd name="connsiteY4-92" fmla="*/ 1218149 h 1218149"/>
                  <a:gd name="connsiteX5-93" fmla="*/ 0 w 8640000"/>
                  <a:gd name="connsiteY5-94" fmla="*/ 0 h 121814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21" y="connsiteY5-22"/>
                  </a:cxn>
                </a:cxnLst>
                <a:rect l="l" t="t" r="r" b="b"/>
                <a:pathLst>
                  <a:path w="8640000" h="1218149">
                    <a:moveTo>
                      <a:pt x="0" y="0"/>
                    </a:moveTo>
                    <a:lnTo>
                      <a:pt x="8640000" y="0"/>
                    </a:lnTo>
                    <a:lnTo>
                      <a:pt x="8640000" y="1218149"/>
                    </a:lnTo>
                    <a:cubicBezTo>
                      <a:pt x="7200000" y="1129600"/>
                      <a:pt x="5712376" y="1092552"/>
                      <a:pt x="4329526" y="1095376"/>
                    </a:cubicBezTo>
                    <a:cubicBezTo>
                      <a:pt x="2946676" y="1098200"/>
                      <a:pt x="1440000" y="1129600"/>
                      <a:pt x="0" y="121814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165100" dir="5400000" algn="t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0"/>
                </p:custDataLst>
              </p:nvPr>
            </p:nvSpPr>
            <p:spPr>
              <a:xfrm>
                <a:off x="288000" y="303212"/>
                <a:ext cx="8568000" cy="4537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</p:grpSp>
        <p:pic>
          <p:nvPicPr>
            <p:cNvPr id="15" name="图片 14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695685" y="-113946"/>
              <a:ext cx="475529" cy="627942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 flipH="1">
              <a:off x="7972785" y="-113946"/>
              <a:ext cx="475529" cy="62794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83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Blur radius="15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4" name="组合 13"/>
          <p:cNvGrpSpPr/>
          <p:nvPr userDrawn="1">
            <p:custDataLst>
              <p:tags r:id="rId5"/>
            </p:custDataLst>
          </p:nvPr>
        </p:nvGrpSpPr>
        <p:grpSpPr>
          <a:xfrm>
            <a:off x="384000" y="-151928"/>
            <a:ext cx="11424000" cy="6605645"/>
            <a:chOff x="288000" y="-113946"/>
            <a:chExt cx="8568000" cy="4954234"/>
          </a:xfrm>
        </p:grpSpPr>
        <p:grpSp>
          <p:nvGrpSpPr>
            <p:cNvPr id="15" name="组合 14"/>
            <p:cNvGrpSpPr/>
            <p:nvPr>
              <p:custDataLst>
                <p:tags r:id="rId6"/>
              </p:custDataLst>
            </p:nvPr>
          </p:nvGrpSpPr>
          <p:grpSpPr>
            <a:xfrm>
              <a:off x="288000" y="303212"/>
              <a:ext cx="8568000" cy="4537076"/>
              <a:chOff x="288000" y="303212"/>
              <a:chExt cx="8568000" cy="4537076"/>
            </a:xfrm>
          </p:grpSpPr>
          <p:sp>
            <p:nvSpPr>
              <p:cNvPr id="18" name="矩形 9"/>
              <p:cNvSpPr/>
              <p:nvPr>
                <p:custDataLst>
                  <p:tags r:id="rId9"/>
                </p:custDataLst>
              </p:nvPr>
            </p:nvSpPr>
            <p:spPr>
              <a:xfrm>
                <a:off x="414000" y="3640409"/>
                <a:ext cx="8316000" cy="1199879"/>
              </a:xfrm>
              <a:custGeom>
                <a:avLst/>
                <a:gdLst>
                  <a:gd name="connsiteX0" fmla="*/ 0 w 8640000"/>
                  <a:gd name="connsiteY0" fmla="*/ 0 h 1218149"/>
                  <a:gd name="connsiteX1" fmla="*/ 8640000 w 8640000"/>
                  <a:gd name="connsiteY1" fmla="*/ 0 h 1218149"/>
                  <a:gd name="connsiteX2" fmla="*/ 8640000 w 8640000"/>
                  <a:gd name="connsiteY2" fmla="*/ 1218149 h 1218149"/>
                  <a:gd name="connsiteX3" fmla="*/ 0 w 8640000"/>
                  <a:gd name="connsiteY3" fmla="*/ 1218149 h 1218149"/>
                  <a:gd name="connsiteX4" fmla="*/ 0 w 8640000"/>
                  <a:gd name="connsiteY4" fmla="*/ 0 h 1218149"/>
                  <a:gd name="connsiteX0-1" fmla="*/ 0 w 8640000"/>
                  <a:gd name="connsiteY0-2" fmla="*/ 0 h 1218149"/>
                  <a:gd name="connsiteX1-3" fmla="*/ 8640000 w 8640000"/>
                  <a:gd name="connsiteY1-4" fmla="*/ 0 h 1218149"/>
                  <a:gd name="connsiteX2-5" fmla="*/ 8640000 w 8640000"/>
                  <a:gd name="connsiteY2-6" fmla="*/ 1218149 h 1218149"/>
                  <a:gd name="connsiteX3-7" fmla="*/ 4329525 w 8640000"/>
                  <a:gd name="connsiteY3-8" fmla="*/ 1209676 h 1218149"/>
                  <a:gd name="connsiteX4-9" fmla="*/ 0 w 8640000"/>
                  <a:gd name="connsiteY4-10" fmla="*/ 1218149 h 1218149"/>
                  <a:gd name="connsiteX5" fmla="*/ 0 w 8640000"/>
                  <a:gd name="connsiteY5" fmla="*/ 0 h 1218149"/>
                  <a:gd name="connsiteX0-11" fmla="*/ 0 w 8640000"/>
                  <a:gd name="connsiteY0-12" fmla="*/ 0 h 1218149"/>
                  <a:gd name="connsiteX1-13" fmla="*/ 8640000 w 8640000"/>
                  <a:gd name="connsiteY1-14" fmla="*/ 0 h 1218149"/>
                  <a:gd name="connsiteX2-15" fmla="*/ 8640000 w 8640000"/>
                  <a:gd name="connsiteY2-16" fmla="*/ 1218149 h 1218149"/>
                  <a:gd name="connsiteX3-17" fmla="*/ 4320000 w 8640000"/>
                  <a:gd name="connsiteY3-18" fmla="*/ 952501 h 1218149"/>
                  <a:gd name="connsiteX4-19" fmla="*/ 0 w 8640000"/>
                  <a:gd name="connsiteY4-20" fmla="*/ 1218149 h 1218149"/>
                  <a:gd name="connsiteX5-21" fmla="*/ 0 w 8640000"/>
                  <a:gd name="connsiteY5-22" fmla="*/ 0 h 1218149"/>
                  <a:gd name="connsiteX0-23" fmla="*/ 0 w 8640000"/>
                  <a:gd name="connsiteY0-24" fmla="*/ 0 h 1218149"/>
                  <a:gd name="connsiteX1-25" fmla="*/ 8640000 w 8640000"/>
                  <a:gd name="connsiteY1-26" fmla="*/ 0 h 1218149"/>
                  <a:gd name="connsiteX2-27" fmla="*/ 8640000 w 8640000"/>
                  <a:gd name="connsiteY2-28" fmla="*/ 1218149 h 1218149"/>
                  <a:gd name="connsiteX3-29" fmla="*/ 4320000 w 8640000"/>
                  <a:gd name="connsiteY3-30" fmla="*/ 952501 h 1218149"/>
                  <a:gd name="connsiteX4-31" fmla="*/ 0 w 8640000"/>
                  <a:gd name="connsiteY4-32" fmla="*/ 1218149 h 1218149"/>
                  <a:gd name="connsiteX5-33" fmla="*/ 0 w 8640000"/>
                  <a:gd name="connsiteY5-34" fmla="*/ 0 h 1218149"/>
                  <a:gd name="connsiteX0-35" fmla="*/ 0 w 8640000"/>
                  <a:gd name="connsiteY0-36" fmla="*/ 0 h 1218149"/>
                  <a:gd name="connsiteX1-37" fmla="*/ 8640000 w 8640000"/>
                  <a:gd name="connsiteY1-38" fmla="*/ 0 h 1218149"/>
                  <a:gd name="connsiteX2-39" fmla="*/ 8640000 w 8640000"/>
                  <a:gd name="connsiteY2-40" fmla="*/ 1218149 h 1218149"/>
                  <a:gd name="connsiteX3-41" fmla="*/ 4329525 w 8640000"/>
                  <a:gd name="connsiteY3-42" fmla="*/ 1019176 h 1218149"/>
                  <a:gd name="connsiteX4-43" fmla="*/ 0 w 8640000"/>
                  <a:gd name="connsiteY4-44" fmla="*/ 1218149 h 1218149"/>
                  <a:gd name="connsiteX5-45" fmla="*/ 0 w 8640000"/>
                  <a:gd name="connsiteY5-46" fmla="*/ 0 h 1218149"/>
                  <a:gd name="connsiteX0-47" fmla="*/ 0 w 8640000"/>
                  <a:gd name="connsiteY0-48" fmla="*/ 0 h 1218149"/>
                  <a:gd name="connsiteX1-49" fmla="*/ 8640000 w 8640000"/>
                  <a:gd name="connsiteY1-50" fmla="*/ 0 h 1218149"/>
                  <a:gd name="connsiteX2-51" fmla="*/ 8640000 w 8640000"/>
                  <a:gd name="connsiteY2-52" fmla="*/ 1218149 h 1218149"/>
                  <a:gd name="connsiteX3-53" fmla="*/ 4329525 w 8640000"/>
                  <a:gd name="connsiteY3-54" fmla="*/ 1038226 h 1218149"/>
                  <a:gd name="connsiteX4-55" fmla="*/ 0 w 8640000"/>
                  <a:gd name="connsiteY4-56" fmla="*/ 1218149 h 1218149"/>
                  <a:gd name="connsiteX5-57" fmla="*/ 0 w 8640000"/>
                  <a:gd name="connsiteY5-58" fmla="*/ 0 h 1218149"/>
                  <a:gd name="connsiteX0-59" fmla="*/ 0 w 8640000"/>
                  <a:gd name="connsiteY0-60" fmla="*/ 0 h 1218149"/>
                  <a:gd name="connsiteX1-61" fmla="*/ 8640000 w 8640000"/>
                  <a:gd name="connsiteY1-62" fmla="*/ 0 h 1218149"/>
                  <a:gd name="connsiteX2-63" fmla="*/ 8640000 w 8640000"/>
                  <a:gd name="connsiteY2-64" fmla="*/ 1218149 h 1218149"/>
                  <a:gd name="connsiteX3-65" fmla="*/ 4329525 w 8640000"/>
                  <a:gd name="connsiteY3-66" fmla="*/ 1104901 h 1218149"/>
                  <a:gd name="connsiteX4-67" fmla="*/ 0 w 8640000"/>
                  <a:gd name="connsiteY4-68" fmla="*/ 1218149 h 1218149"/>
                  <a:gd name="connsiteX5-69" fmla="*/ 0 w 8640000"/>
                  <a:gd name="connsiteY5-70" fmla="*/ 0 h 1218149"/>
                  <a:gd name="connsiteX0-71" fmla="*/ 0 w 8640000"/>
                  <a:gd name="connsiteY0-72" fmla="*/ 0 h 1218149"/>
                  <a:gd name="connsiteX1-73" fmla="*/ 8640000 w 8640000"/>
                  <a:gd name="connsiteY1-74" fmla="*/ 0 h 1218149"/>
                  <a:gd name="connsiteX2-75" fmla="*/ 8640000 w 8640000"/>
                  <a:gd name="connsiteY2-76" fmla="*/ 1218149 h 1218149"/>
                  <a:gd name="connsiteX3-77" fmla="*/ 4329525 w 8640000"/>
                  <a:gd name="connsiteY3-78" fmla="*/ 1133476 h 1218149"/>
                  <a:gd name="connsiteX4-79" fmla="*/ 0 w 8640000"/>
                  <a:gd name="connsiteY4-80" fmla="*/ 1218149 h 1218149"/>
                  <a:gd name="connsiteX5-81" fmla="*/ 0 w 8640000"/>
                  <a:gd name="connsiteY5-82" fmla="*/ 0 h 1218149"/>
                  <a:gd name="connsiteX0-83" fmla="*/ 0 w 8640000"/>
                  <a:gd name="connsiteY0-84" fmla="*/ 0 h 1218149"/>
                  <a:gd name="connsiteX1-85" fmla="*/ 8640000 w 8640000"/>
                  <a:gd name="connsiteY1-86" fmla="*/ 0 h 1218149"/>
                  <a:gd name="connsiteX2-87" fmla="*/ 8640000 w 8640000"/>
                  <a:gd name="connsiteY2-88" fmla="*/ 1218149 h 1218149"/>
                  <a:gd name="connsiteX3-89" fmla="*/ 4329526 w 8640000"/>
                  <a:gd name="connsiteY3-90" fmla="*/ 1095376 h 1218149"/>
                  <a:gd name="connsiteX4-91" fmla="*/ 0 w 8640000"/>
                  <a:gd name="connsiteY4-92" fmla="*/ 1218149 h 1218149"/>
                  <a:gd name="connsiteX5-93" fmla="*/ 0 w 8640000"/>
                  <a:gd name="connsiteY5-94" fmla="*/ 0 h 121814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21" y="connsiteY5-22"/>
                  </a:cxn>
                </a:cxnLst>
                <a:rect l="l" t="t" r="r" b="b"/>
                <a:pathLst>
                  <a:path w="8640000" h="1218149">
                    <a:moveTo>
                      <a:pt x="0" y="0"/>
                    </a:moveTo>
                    <a:lnTo>
                      <a:pt x="8640000" y="0"/>
                    </a:lnTo>
                    <a:lnTo>
                      <a:pt x="8640000" y="1218149"/>
                    </a:lnTo>
                    <a:cubicBezTo>
                      <a:pt x="7200000" y="1129600"/>
                      <a:pt x="5712376" y="1092552"/>
                      <a:pt x="4329526" y="1095376"/>
                    </a:cubicBezTo>
                    <a:cubicBezTo>
                      <a:pt x="2946676" y="1098200"/>
                      <a:pt x="1440000" y="1129600"/>
                      <a:pt x="0" y="121814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165100" dir="5400000" algn="t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0"/>
                </p:custDataLst>
              </p:nvPr>
            </p:nvSpPr>
            <p:spPr>
              <a:xfrm>
                <a:off x="288000" y="303212"/>
                <a:ext cx="8568000" cy="4537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</p:grpSp>
        <p:pic>
          <p:nvPicPr>
            <p:cNvPr id="16" name="图片 15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695685" y="-113946"/>
              <a:ext cx="475529" cy="627942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 flipH="1">
              <a:off x="7972785" y="-113946"/>
              <a:ext cx="475529" cy="62794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83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标题和图示或组织结构图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SmartArt 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/>
            </a:pPr>
            <a:endParaRPr kumimoji="0" lang="zh-CN" altLang="en-US" sz="30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日期占位符 141315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3639"/>
            <a:ext cx="2844800" cy="457200"/>
          </a:xfrm>
          <a:prstGeom prst="rect">
            <a:avLst/>
          </a:prstGeom>
        </p:spPr>
        <p:txBody>
          <a:bodyPr anchor="b"/>
          <a:lstStyle>
            <a:lvl1pPr>
              <a:defRPr/>
            </a:lvl1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b="0" i="0" kern="1200" cap="none" spc="0" normalizeH="0" baseline="0" noProof="1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页脚占位符 141316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 anchor="b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b="0" i="0" kern="1200" cap="none" spc="0" normalizeH="0" baseline="0" noProof="1">
              <a:solidFill>
                <a:schemeClr val="tx1"/>
              </a:solidFill>
              <a:latin typeface="Garamond" panose="02020404030301010803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灯片编号占位符 141317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3639"/>
            <a:ext cx="2844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algn="r" eaLnBrk="1" hangingPunct="1"/>
            <a:fld id="{9A0DB2DC-4C9A-4742-B13C-FB6460FD3503}" type="slidenum">
              <a:rPr lang="zh-CN" altLang="en-US" sz="1200">
                <a:latin typeface="Garamond" panose="02020404030301010803" pitchFamily="18" charset="0"/>
              </a:rPr>
              <a:t>‹#›</a:t>
            </a:fld>
            <a:endParaRPr lang="zh-CN" altLang="en-US" sz="1200">
              <a:latin typeface="Garamond" panose="02020404030301010803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en-US" strike="noStrike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1959D2-9BEE-427F-8C97-4039907FC417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  <p:custDataLst>
              <p:tags r:id="rId2"/>
            </p:custDataLst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88A8D7C-8B82-49CF-A3F0-A6FDD2FD3BEE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编辑母版文本样式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709A8AA-3AE4-4D29-BA80-BB040680EC7F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40B4BE2-FF7E-48B7-B5B2-73B58813BA5E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  <p:custDataLst>
              <p:tags r:id="rId6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3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36DFB81-B4A7-4DF6-9689-5460B1CC2CEE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5DD6B03-4C3A-400F-AA43-2A082ACC88A7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2"/>
            <p:custDataLst>
              <p:tags r:id="rId1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1F59C89-5F8D-4178-B681-E4B1E5480E4F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zh-CN" altLang="en-US" strike="noStrike" noProof="1"/>
              <a:t>编辑母版文本样式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15E92CE-DDD5-4D2B-AC16-3AE6C0932734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zh-CN" altLang="en-US" strike="noStrike" noProof="1"/>
              <a:t>编辑母版文本样式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C79763-1754-4AC9-905C-D5F3C345A0B1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  <p:custDataLst>
              <p:tags r:id="rId2"/>
            </p:custDataLst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66FFF39-81C5-4A59-8C4F-AA53B93B3025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15A167-B63A-4FA1-B42D-07F6F8A9F26B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标题，内容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vl="0" fontAlgn="auto"/>
            <a:fld id="{BB962C8B-B14F-4D97-AF65-F5344CB8AC3E}" type="datetime1">
              <a:rPr lang="zh-CN" altLang="en-US" strike="noStrike" noProof="1">
                <a:latin typeface="+mn-lt"/>
                <a:ea typeface="+mn-ea"/>
                <a:cs typeface="+mn-cs"/>
              </a:rPr>
              <a:t>2025/5/25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vl="0"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Calibri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Times New Roman" panose="02020603050405020304" pitchFamily="18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Times New Roman" panose="02020603050405020304" pitchFamily="18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Blur radius="15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4" name="组合 13"/>
          <p:cNvGrpSpPr/>
          <p:nvPr userDrawn="1">
            <p:custDataLst>
              <p:tags r:id="rId5"/>
            </p:custDataLst>
          </p:nvPr>
        </p:nvGrpSpPr>
        <p:grpSpPr>
          <a:xfrm>
            <a:off x="384000" y="-151928"/>
            <a:ext cx="11424000" cy="6605645"/>
            <a:chOff x="288000" y="-113946"/>
            <a:chExt cx="8568000" cy="4954234"/>
          </a:xfrm>
        </p:grpSpPr>
        <p:grpSp>
          <p:nvGrpSpPr>
            <p:cNvPr id="15" name="组合 14"/>
            <p:cNvGrpSpPr/>
            <p:nvPr>
              <p:custDataLst>
                <p:tags r:id="rId6"/>
              </p:custDataLst>
            </p:nvPr>
          </p:nvGrpSpPr>
          <p:grpSpPr>
            <a:xfrm>
              <a:off x="288000" y="303212"/>
              <a:ext cx="8568000" cy="4537076"/>
              <a:chOff x="288000" y="303212"/>
              <a:chExt cx="8568000" cy="4537076"/>
            </a:xfrm>
          </p:grpSpPr>
          <p:sp>
            <p:nvSpPr>
              <p:cNvPr id="18" name="矩形 9"/>
              <p:cNvSpPr/>
              <p:nvPr>
                <p:custDataLst>
                  <p:tags r:id="rId9"/>
                </p:custDataLst>
              </p:nvPr>
            </p:nvSpPr>
            <p:spPr>
              <a:xfrm>
                <a:off x="414000" y="3640409"/>
                <a:ext cx="8316000" cy="1199879"/>
              </a:xfrm>
              <a:custGeom>
                <a:avLst/>
                <a:gdLst>
                  <a:gd name="connsiteX0" fmla="*/ 0 w 8640000"/>
                  <a:gd name="connsiteY0" fmla="*/ 0 h 1218149"/>
                  <a:gd name="connsiteX1" fmla="*/ 8640000 w 8640000"/>
                  <a:gd name="connsiteY1" fmla="*/ 0 h 1218149"/>
                  <a:gd name="connsiteX2" fmla="*/ 8640000 w 8640000"/>
                  <a:gd name="connsiteY2" fmla="*/ 1218149 h 1218149"/>
                  <a:gd name="connsiteX3" fmla="*/ 0 w 8640000"/>
                  <a:gd name="connsiteY3" fmla="*/ 1218149 h 1218149"/>
                  <a:gd name="connsiteX4" fmla="*/ 0 w 8640000"/>
                  <a:gd name="connsiteY4" fmla="*/ 0 h 1218149"/>
                  <a:gd name="connsiteX0-1" fmla="*/ 0 w 8640000"/>
                  <a:gd name="connsiteY0-2" fmla="*/ 0 h 1218149"/>
                  <a:gd name="connsiteX1-3" fmla="*/ 8640000 w 8640000"/>
                  <a:gd name="connsiteY1-4" fmla="*/ 0 h 1218149"/>
                  <a:gd name="connsiteX2-5" fmla="*/ 8640000 w 8640000"/>
                  <a:gd name="connsiteY2-6" fmla="*/ 1218149 h 1218149"/>
                  <a:gd name="connsiteX3-7" fmla="*/ 4329525 w 8640000"/>
                  <a:gd name="connsiteY3-8" fmla="*/ 1209676 h 1218149"/>
                  <a:gd name="connsiteX4-9" fmla="*/ 0 w 8640000"/>
                  <a:gd name="connsiteY4-10" fmla="*/ 1218149 h 1218149"/>
                  <a:gd name="connsiteX5" fmla="*/ 0 w 8640000"/>
                  <a:gd name="connsiteY5" fmla="*/ 0 h 1218149"/>
                  <a:gd name="connsiteX0-11" fmla="*/ 0 w 8640000"/>
                  <a:gd name="connsiteY0-12" fmla="*/ 0 h 1218149"/>
                  <a:gd name="connsiteX1-13" fmla="*/ 8640000 w 8640000"/>
                  <a:gd name="connsiteY1-14" fmla="*/ 0 h 1218149"/>
                  <a:gd name="connsiteX2-15" fmla="*/ 8640000 w 8640000"/>
                  <a:gd name="connsiteY2-16" fmla="*/ 1218149 h 1218149"/>
                  <a:gd name="connsiteX3-17" fmla="*/ 4320000 w 8640000"/>
                  <a:gd name="connsiteY3-18" fmla="*/ 952501 h 1218149"/>
                  <a:gd name="connsiteX4-19" fmla="*/ 0 w 8640000"/>
                  <a:gd name="connsiteY4-20" fmla="*/ 1218149 h 1218149"/>
                  <a:gd name="connsiteX5-21" fmla="*/ 0 w 8640000"/>
                  <a:gd name="connsiteY5-22" fmla="*/ 0 h 1218149"/>
                  <a:gd name="connsiteX0-23" fmla="*/ 0 w 8640000"/>
                  <a:gd name="connsiteY0-24" fmla="*/ 0 h 1218149"/>
                  <a:gd name="connsiteX1-25" fmla="*/ 8640000 w 8640000"/>
                  <a:gd name="connsiteY1-26" fmla="*/ 0 h 1218149"/>
                  <a:gd name="connsiteX2-27" fmla="*/ 8640000 w 8640000"/>
                  <a:gd name="connsiteY2-28" fmla="*/ 1218149 h 1218149"/>
                  <a:gd name="connsiteX3-29" fmla="*/ 4320000 w 8640000"/>
                  <a:gd name="connsiteY3-30" fmla="*/ 952501 h 1218149"/>
                  <a:gd name="connsiteX4-31" fmla="*/ 0 w 8640000"/>
                  <a:gd name="connsiteY4-32" fmla="*/ 1218149 h 1218149"/>
                  <a:gd name="connsiteX5-33" fmla="*/ 0 w 8640000"/>
                  <a:gd name="connsiteY5-34" fmla="*/ 0 h 1218149"/>
                  <a:gd name="connsiteX0-35" fmla="*/ 0 w 8640000"/>
                  <a:gd name="connsiteY0-36" fmla="*/ 0 h 1218149"/>
                  <a:gd name="connsiteX1-37" fmla="*/ 8640000 w 8640000"/>
                  <a:gd name="connsiteY1-38" fmla="*/ 0 h 1218149"/>
                  <a:gd name="connsiteX2-39" fmla="*/ 8640000 w 8640000"/>
                  <a:gd name="connsiteY2-40" fmla="*/ 1218149 h 1218149"/>
                  <a:gd name="connsiteX3-41" fmla="*/ 4329525 w 8640000"/>
                  <a:gd name="connsiteY3-42" fmla="*/ 1019176 h 1218149"/>
                  <a:gd name="connsiteX4-43" fmla="*/ 0 w 8640000"/>
                  <a:gd name="connsiteY4-44" fmla="*/ 1218149 h 1218149"/>
                  <a:gd name="connsiteX5-45" fmla="*/ 0 w 8640000"/>
                  <a:gd name="connsiteY5-46" fmla="*/ 0 h 1218149"/>
                  <a:gd name="connsiteX0-47" fmla="*/ 0 w 8640000"/>
                  <a:gd name="connsiteY0-48" fmla="*/ 0 h 1218149"/>
                  <a:gd name="connsiteX1-49" fmla="*/ 8640000 w 8640000"/>
                  <a:gd name="connsiteY1-50" fmla="*/ 0 h 1218149"/>
                  <a:gd name="connsiteX2-51" fmla="*/ 8640000 w 8640000"/>
                  <a:gd name="connsiteY2-52" fmla="*/ 1218149 h 1218149"/>
                  <a:gd name="connsiteX3-53" fmla="*/ 4329525 w 8640000"/>
                  <a:gd name="connsiteY3-54" fmla="*/ 1038226 h 1218149"/>
                  <a:gd name="connsiteX4-55" fmla="*/ 0 w 8640000"/>
                  <a:gd name="connsiteY4-56" fmla="*/ 1218149 h 1218149"/>
                  <a:gd name="connsiteX5-57" fmla="*/ 0 w 8640000"/>
                  <a:gd name="connsiteY5-58" fmla="*/ 0 h 1218149"/>
                  <a:gd name="connsiteX0-59" fmla="*/ 0 w 8640000"/>
                  <a:gd name="connsiteY0-60" fmla="*/ 0 h 1218149"/>
                  <a:gd name="connsiteX1-61" fmla="*/ 8640000 w 8640000"/>
                  <a:gd name="connsiteY1-62" fmla="*/ 0 h 1218149"/>
                  <a:gd name="connsiteX2-63" fmla="*/ 8640000 w 8640000"/>
                  <a:gd name="connsiteY2-64" fmla="*/ 1218149 h 1218149"/>
                  <a:gd name="connsiteX3-65" fmla="*/ 4329525 w 8640000"/>
                  <a:gd name="connsiteY3-66" fmla="*/ 1104901 h 1218149"/>
                  <a:gd name="connsiteX4-67" fmla="*/ 0 w 8640000"/>
                  <a:gd name="connsiteY4-68" fmla="*/ 1218149 h 1218149"/>
                  <a:gd name="connsiteX5-69" fmla="*/ 0 w 8640000"/>
                  <a:gd name="connsiteY5-70" fmla="*/ 0 h 1218149"/>
                  <a:gd name="connsiteX0-71" fmla="*/ 0 w 8640000"/>
                  <a:gd name="connsiteY0-72" fmla="*/ 0 h 1218149"/>
                  <a:gd name="connsiteX1-73" fmla="*/ 8640000 w 8640000"/>
                  <a:gd name="connsiteY1-74" fmla="*/ 0 h 1218149"/>
                  <a:gd name="connsiteX2-75" fmla="*/ 8640000 w 8640000"/>
                  <a:gd name="connsiteY2-76" fmla="*/ 1218149 h 1218149"/>
                  <a:gd name="connsiteX3-77" fmla="*/ 4329525 w 8640000"/>
                  <a:gd name="connsiteY3-78" fmla="*/ 1133476 h 1218149"/>
                  <a:gd name="connsiteX4-79" fmla="*/ 0 w 8640000"/>
                  <a:gd name="connsiteY4-80" fmla="*/ 1218149 h 1218149"/>
                  <a:gd name="connsiteX5-81" fmla="*/ 0 w 8640000"/>
                  <a:gd name="connsiteY5-82" fmla="*/ 0 h 1218149"/>
                  <a:gd name="connsiteX0-83" fmla="*/ 0 w 8640000"/>
                  <a:gd name="connsiteY0-84" fmla="*/ 0 h 1218149"/>
                  <a:gd name="connsiteX1-85" fmla="*/ 8640000 w 8640000"/>
                  <a:gd name="connsiteY1-86" fmla="*/ 0 h 1218149"/>
                  <a:gd name="connsiteX2-87" fmla="*/ 8640000 w 8640000"/>
                  <a:gd name="connsiteY2-88" fmla="*/ 1218149 h 1218149"/>
                  <a:gd name="connsiteX3-89" fmla="*/ 4329526 w 8640000"/>
                  <a:gd name="connsiteY3-90" fmla="*/ 1095376 h 1218149"/>
                  <a:gd name="connsiteX4-91" fmla="*/ 0 w 8640000"/>
                  <a:gd name="connsiteY4-92" fmla="*/ 1218149 h 1218149"/>
                  <a:gd name="connsiteX5-93" fmla="*/ 0 w 8640000"/>
                  <a:gd name="connsiteY5-94" fmla="*/ 0 h 121814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21" y="connsiteY5-22"/>
                  </a:cxn>
                </a:cxnLst>
                <a:rect l="l" t="t" r="r" b="b"/>
                <a:pathLst>
                  <a:path w="8640000" h="1218149">
                    <a:moveTo>
                      <a:pt x="0" y="0"/>
                    </a:moveTo>
                    <a:lnTo>
                      <a:pt x="8640000" y="0"/>
                    </a:lnTo>
                    <a:lnTo>
                      <a:pt x="8640000" y="1218149"/>
                    </a:lnTo>
                    <a:cubicBezTo>
                      <a:pt x="7200000" y="1129600"/>
                      <a:pt x="5712376" y="1092552"/>
                      <a:pt x="4329526" y="1095376"/>
                    </a:cubicBezTo>
                    <a:cubicBezTo>
                      <a:pt x="2946676" y="1098200"/>
                      <a:pt x="1440000" y="1129600"/>
                      <a:pt x="0" y="121814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165100" dir="5400000" algn="t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0"/>
                </p:custDataLst>
              </p:nvPr>
            </p:nvSpPr>
            <p:spPr>
              <a:xfrm>
                <a:off x="288000" y="303212"/>
                <a:ext cx="8568000" cy="4537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</p:grpSp>
        <p:pic>
          <p:nvPicPr>
            <p:cNvPr id="16" name="图片 15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695685" y="-113946"/>
              <a:ext cx="475529" cy="627942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 flipH="1">
              <a:off x="7972785" y="-113946"/>
              <a:ext cx="475529" cy="62794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83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fld id="{65E7E79A-87EA-4C20-8BE5-9614179C716B}" type="datetimeFigureOut">
              <a:rPr lang="zh-CN" altLang="en-US" strike="noStrike" noProof="1" smtClean="0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2025/5/25</a:t>
            </a:fld>
            <a:endParaRPr lang="zh-CN" alt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/>
            <a:fld id="{1EB2FC93-3781-47A3-B43F-BC12E2A9DA52}" type="slidenum">
              <a:rPr lang="zh-CN" altLang="en-US" strike="noStrike" noProof="1" smtClean="0"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Blur radius="15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384000" y="-151928"/>
            <a:ext cx="11424000" cy="6605645"/>
            <a:chOff x="288000" y="-113946"/>
            <a:chExt cx="8568000" cy="4954234"/>
          </a:xfrm>
        </p:grpSpPr>
        <p:grpSp>
          <p:nvGrpSpPr>
            <p:cNvPr id="9" name="组合 8"/>
            <p:cNvGrpSpPr/>
            <p:nvPr>
              <p:custDataLst>
                <p:tags r:id="rId3"/>
              </p:custDataLst>
            </p:nvPr>
          </p:nvGrpSpPr>
          <p:grpSpPr>
            <a:xfrm>
              <a:off x="288000" y="303212"/>
              <a:ext cx="8568000" cy="4537076"/>
              <a:chOff x="288000" y="303212"/>
              <a:chExt cx="8568000" cy="4537076"/>
            </a:xfrm>
          </p:grpSpPr>
          <p:sp>
            <p:nvSpPr>
              <p:cNvPr id="12" name="矩形 9"/>
              <p:cNvSpPr/>
              <p:nvPr>
                <p:custDataLst>
                  <p:tags r:id="rId6"/>
                </p:custDataLst>
              </p:nvPr>
            </p:nvSpPr>
            <p:spPr>
              <a:xfrm>
                <a:off x="414000" y="3640409"/>
                <a:ext cx="8316000" cy="1199879"/>
              </a:xfrm>
              <a:custGeom>
                <a:avLst/>
                <a:gdLst>
                  <a:gd name="connsiteX0" fmla="*/ 0 w 8640000"/>
                  <a:gd name="connsiteY0" fmla="*/ 0 h 1218149"/>
                  <a:gd name="connsiteX1" fmla="*/ 8640000 w 8640000"/>
                  <a:gd name="connsiteY1" fmla="*/ 0 h 1218149"/>
                  <a:gd name="connsiteX2" fmla="*/ 8640000 w 8640000"/>
                  <a:gd name="connsiteY2" fmla="*/ 1218149 h 1218149"/>
                  <a:gd name="connsiteX3" fmla="*/ 0 w 8640000"/>
                  <a:gd name="connsiteY3" fmla="*/ 1218149 h 1218149"/>
                  <a:gd name="connsiteX4" fmla="*/ 0 w 8640000"/>
                  <a:gd name="connsiteY4" fmla="*/ 0 h 1218149"/>
                  <a:gd name="connsiteX0-1" fmla="*/ 0 w 8640000"/>
                  <a:gd name="connsiteY0-2" fmla="*/ 0 h 1218149"/>
                  <a:gd name="connsiteX1-3" fmla="*/ 8640000 w 8640000"/>
                  <a:gd name="connsiteY1-4" fmla="*/ 0 h 1218149"/>
                  <a:gd name="connsiteX2-5" fmla="*/ 8640000 w 8640000"/>
                  <a:gd name="connsiteY2-6" fmla="*/ 1218149 h 1218149"/>
                  <a:gd name="connsiteX3-7" fmla="*/ 4329525 w 8640000"/>
                  <a:gd name="connsiteY3-8" fmla="*/ 1209676 h 1218149"/>
                  <a:gd name="connsiteX4-9" fmla="*/ 0 w 8640000"/>
                  <a:gd name="connsiteY4-10" fmla="*/ 1218149 h 1218149"/>
                  <a:gd name="connsiteX5" fmla="*/ 0 w 8640000"/>
                  <a:gd name="connsiteY5" fmla="*/ 0 h 1218149"/>
                  <a:gd name="connsiteX0-11" fmla="*/ 0 w 8640000"/>
                  <a:gd name="connsiteY0-12" fmla="*/ 0 h 1218149"/>
                  <a:gd name="connsiteX1-13" fmla="*/ 8640000 w 8640000"/>
                  <a:gd name="connsiteY1-14" fmla="*/ 0 h 1218149"/>
                  <a:gd name="connsiteX2-15" fmla="*/ 8640000 w 8640000"/>
                  <a:gd name="connsiteY2-16" fmla="*/ 1218149 h 1218149"/>
                  <a:gd name="connsiteX3-17" fmla="*/ 4320000 w 8640000"/>
                  <a:gd name="connsiteY3-18" fmla="*/ 952501 h 1218149"/>
                  <a:gd name="connsiteX4-19" fmla="*/ 0 w 8640000"/>
                  <a:gd name="connsiteY4-20" fmla="*/ 1218149 h 1218149"/>
                  <a:gd name="connsiteX5-21" fmla="*/ 0 w 8640000"/>
                  <a:gd name="connsiteY5-22" fmla="*/ 0 h 1218149"/>
                  <a:gd name="connsiteX0-23" fmla="*/ 0 w 8640000"/>
                  <a:gd name="connsiteY0-24" fmla="*/ 0 h 1218149"/>
                  <a:gd name="connsiteX1-25" fmla="*/ 8640000 w 8640000"/>
                  <a:gd name="connsiteY1-26" fmla="*/ 0 h 1218149"/>
                  <a:gd name="connsiteX2-27" fmla="*/ 8640000 w 8640000"/>
                  <a:gd name="connsiteY2-28" fmla="*/ 1218149 h 1218149"/>
                  <a:gd name="connsiteX3-29" fmla="*/ 4320000 w 8640000"/>
                  <a:gd name="connsiteY3-30" fmla="*/ 952501 h 1218149"/>
                  <a:gd name="connsiteX4-31" fmla="*/ 0 w 8640000"/>
                  <a:gd name="connsiteY4-32" fmla="*/ 1218149 h 1218149"/>
                  <a:gd name="connsiteX5-33" fmla="*/ 0 w 8640000"/>
                  <a:gd name="connsiteY5-34" fmla="*/ 0 h 1218149"/>
                  <a:gd name="connsiteX0-35" fmla="*/ 0 w 8640000"/>
                  <a:gd name="connsiteY0-36" fmla="*/ 0 h 1218149"/>
                  <a:gd name="connsiteX1-37" fmla="*/ 8640000 w 8640000"/>
                  <a:gd name="connsiteY1-38" fmla="*/ 0 h 1218149"/>
                  <a:gd name="connsiteX2-39" fmla="*/ 8640000 w 8640000"/>
                  <a:gd name="connsiteY2-40" fmla="*/ 1218149 h 1218149"/>
                  <a:gd name="connsiteX3-41" fmla="*/ 4329525 w 8640000"/>
                  <a:gd name="connsiteY3-42" fmla="*/ 1019176 h 1218149"/>
                  <a:gd name="connsiteX4-43" fmla="*/ 0 w 8640000"/>
                  <a:gd name="connsiteY4-44" fmla="*/ 1218149 h 1218149"/>
                  <a:gd name="connsiteX5-45" fmla="*/ 0 w 8640000"/>
                  <a:gd name="connsiteY5-46" fmla="*/ 0 h 1218149"/>
                  <a:gd name="connsiteX0-47" fmla="*/ 0 w 8640000"/>
                  <a:gd name="connsiteY0-48" fmla="*/ 0 h 1218149"/>
                  <a:gd name="connsiteX1-49" fmla="*/ 8640000 w 8640000"/>
                  <a:gd name="connsiteY1-50" fmla="*/ 0 h 1218149"/>
                  <a:gd name="connsiteX2-51" fmla="*/ 8640000 w 8640000"/>
                  <a:gd name="connsiteY2-52" fmla="*/ 1218149 h 1218149"/>
                  <a:gd name="connsiteX3-53" fmla="*/ 4329525 w 8640000"/>
                  <a:gd name="connsiteY3-54" fmla="*/ 1038226 h 1218149"/>
                  <a:gd name="connsiteX4-55" fmla="*/ 0 w 8640000"/>
                  <a:gd name="connsiteY4-56" fmla="*/ 1218149 h 1218149"/>
                  <a:gd name="connsiteX5-57" fmla="*/ 0 w 8640000"/>
                  <a:gd name="connsiteY5-58" fmla="*/ 0 h 1218149"/>
                  <a:gd name="connsiteX0-59" fmla="*/ 0 w 8640000"/>
                  <a:gd name="connsiteY0-60" fmla="*/ 0 h 1218149"/>
                  <a:gd name="connsiteX1-61" fmla="*/ 8640000 w 8640000"/>
                  <a:gd name="connsiteY1-62" fmla="*/ 0 h 1218149"/>
                  <a:gd name="connsiteX2-63" fmla="*/ 8640000 w 8640000"/>
                  <a:gd name="connsiteY2-64" fmla="*/ 1218149 h 1218149"/>
                  <a:gd name="connsiteX3-65" fmla="*/ 4329525 w 8640000"/>
                  <a:gd name="connsiteY3-66" fmla="*/ 1104901 h 1218149"/>
                  <a:gd name="connsiteX4-67" fmla="*/ 0 w 8640000"/>
                  <a:gd name="connsiteY4-68" fmla="*/ 1218149 h 1218149"/>
                  <a:gd name="connsiteX5-69" fmla="*/ 0 w 8640000"/>
                  <a:gd name="connsiteY5-70" fmla="*/ 0 h 1218149"/>
                  <a:gd name="connsiteX0-71" fmla="*/ 0 w 8640000"/>
                  <a:gd name="connsiteY0-72" fmla="*/ 0 h 1218149"/>
                  <a:gd name="connsiteX1-73" fmla="*/ 8640000 w 8640000"/>
                  <a:gd name="connsiteY1-74" fmla="*/ 0 h 1218149"/>
                  <a:gd name="connsiteX2-75" fmla="*/ 8640000 w 8640000"/>
                  <a:gd name="connsiteY2-76" fmla="*/ 1218149 h 1218149"/>
                  <a:gd name="connsiteX3-77" fmla="*/ 4329525 w 8640000"/>
                  <a:gd name="connsiteY3-78" fmla="*/ 1133476 h 1218149"/>
                  <a:gd name="connsiteX4-79" fmla="*/ 0 w 8640000"/>
                  <a:gd name="connsiteY4-80" fmla="*/ 1218149 h 1218149"/>
                  <a:gd name="connsiteX5-81" fmla="*/ 0 w 8640000"/>
                  <a:gd name="connsiteY5-82" fmla="*/ 0 h 1218149"/>
                  <a:gd name="connsiteX0-83" fmla="*/ 0 w 8640000"/>
                  <a:gd name="connsiteY0-84" fmla="*/ 0 h 1218149"/>
                  <a:gd name="connsiteX1-85" fmla="*/ 8640000 w 8640000"/>
                  <a:gd name="connsiteY1-86" fmla="*/ 0 h 1218149"/>
                  <a:gd name="connsiteX2-87" fmla="*/ 8640000 w 8640000"/>
                  <a:gd name="connsiteY2-88" fmla="*/ 1218149 h 1218149"/>
                  <a:gd name="connsiteX3-89" fmla="*/ 4329526 w 8640000"/>
                  <a:gd name="connsiteY3-90" fmla="*/ 1095376 h 1218149"/>
                  <a:gd name="connsiteX4-91" fmla="*/ 0 w 8640000"/>
                  <a:gd name="connsiteY4-92" fmla="*/ 1218149 h 1218149"/>
                  <a:gd name="connsiteX5-93" fmla="*/ 0 w 8640000"/>
                  <a:gd name="connsiteY5-94" fmla="*/ 0 h 121814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21" y="connsiteY5-22"/>
                  </a:cxn>
                </a:cxnLst>
                <a:rect l="l" t="t" r="r" b="b"/>
                <a:pathLst>
                  <a:path w="8640000" h="1218149">
                    <a:moveTo>
                      <a:pt x="0" y="0"/>
                    </a:moveTo>
                    <a:lnTo>
                      <a:pt x="8640000" y="0"/>
                    </a:lnTo>
                    <a:lnTo>
                      <a:pt x="8640000" y="1218149"/>
                    </a:lnTo>
                    <a:cubicBezTo>
                      <a:pt x="7200000" y="1129600"/>
                      <a:pt x="5712376" y="1092552"/>
                      <a:pt x="4329526" y="1095376"/>
                    </a:cubicBezTo>
                    <a:cubicBezTo>
                      <a:pt x="2946676" y="1098200"/>
                      <a:pt x="1440000" y="1129600"/>
                      <a:pt x="0" y="121814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165100" dir="5400000" algn="t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7"/>
                </p:custDataLst>
              </p:nvPr>
            </p:nvSpPr>
            <p:spPr>
              <a:xfrm>
                <a:off x="288000" y="303212"/>
                <a:ext cx="8568000" cy="45370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5">
                  <a:latin typeface="微软雅黑" panose="020B0503020204020204" pitchFamily="34" charset="-122"/>
                </a:endParaRPr>
              </a:p>
            </p:txBody>
          </p:sp>
        </p:grpSp>
        <p:pic>
          <p:nvPicPr>
            <p:cNvPr id="10" name="图片 9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695685" y="-113946"/>
              <a:ext cx="475529" cy="627942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flipH="1">
              <a:off x="7972785" y="-113946"/>
              <a:ext cx="475529" cy="62794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83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verTx" preserve="1">
  <p:cSld name="标题和内容在文本之上">
    <p:bg>
      <p:bgPr>
        <a:gradFill rotWithShape="0">
          <a:gsLst>
            <a:gs pos="0">
              <a:srgbClr val="FCFDFE">
                <a:alpha val="100000"/>
              </a:srgbClr>
            </a:gs>
            <a:gs pos="58000">
              <a:srgbClr val="E0F1F2">
                <a:alpha val="100000"/>
              </a:srgbClr>
            </a:gs>
            <a:gs pos="70000">
              <a:srgbClr val="E0F1F2">
                <a:alpha val="100000"/>
              </a:srgbClr>
            </a:gs>
            <a:gs pos="100000">
              <a:srgbClr val="92D050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10972800" cy="218598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09600" y="3938588"/>
            <a:ext cx="10972800" cy="2187575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  <p:custDataLst>
              <p:tags r:id="rId4"/>
            </p:custDataLst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  <p:custDataLst>
              <p:tags r:id="rId5"/>
            </p:custDataLst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  <p:custDataLst>
              <p:tags r:id="rId6"/>
            </p:custDataLst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801ACB-2DC7-4700-A3CA-9E8701FB8379}" type="slidenum">
              <a:rPr kumimoji="0" lang="en-US" altLang="zh-CN" b="0" i="0" strike="noStrike" kern="1200" cap="none" spc="0" normalizeH="0" baseline="0" noProof="0" smtClean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b="0" i="0" strike="noStrike" kern="1200" cap="none" spc="0" normalizeH="0" baseline="0" noProof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383822" y="-152400"/>
            <a:ext cx="11424356" cy="6606117"/>
            <a:chOff x="288000" y="-113946"/>
            <a:chExt cx="8568000" cy="4954234"/>
          </a:xfrm>
        </p:grpSpPr>
        <p:grpSp>
          <p:nvGrpSpPr>
            <p:cNvPr id="3081" name="组合 8"/>
            <p:cNvGrpSpPr/>
            <p:nvPr>
              <p:custDataLst>
                <p:tags r:id="rId6"/>
              </p:custDataLst>
            </p:nvPr>
          </p:nvGrpSpPr>
          <p:grpSpPr>
            <a:xfrm>
              <a:off x="288000" y="303212"/>
              <a:ext cx="8568000" cy="4537076"/>
              <a:chOff x="288000" y="303212"/>
              <a:chExt cx="8568000" cy="4537076"/>
            </a:xfrm>
          </p:grpSpPr>
          <p:sp>
            <p:nvSpPr>
              <p:cNvPr id="12" name="矩形 9"/>
              <p:cNvSpPr/>
              <p:nvPr>
                <p:custDataLst>
                  <p:tags r:id="rId9"/>
                </p:custDataLst>
              </p:nvPr>
            </p:nvSpPr>
            <p:spPr>
              <a:xfrm>
                <a:off x="414996" y="3640224"/>
                <a:ext cx="8314008" cy="1200064"/>
              </a:xfrm>
              <a:custGeom>
                <a:avLst/>
                <a:gdLst>
                  <a:gd name="connsiteX0" fmla="*/ 0 w 8640000"/>
                  <a:gd name="connsiteY0" fmla="*/ 0 h 1218149"/>
                  <a:gd name="connsiteX1" fmla="*/ 8640000 w 8640000"/>
                  <a:gd name="connsiteY1" fmla="*/ 0 h 1218149"/>
                  <a:gd name="connsiteX2" fmla="*/ 8640000 w 8640000"/>
                  <a:gd name="connsiteY2" fmla="*/ 1218149 h 1218149"/>
                  <a:gd name="connsiteX3" fmla="*/ 0 w 8640000"/>
                  <a:gd name="connsiteY3" fmla="*/ 1218149 h 1218149"/>
                  <a:gd name="connsiteX4" fmla="*/ 0 w 8640000"/>
                  <a:gd name="connsiteY4" fmla="*/ 0 h 1218149"/>
                  <a:gd name="connsiteX0-1" fmla="*/ 0 w 8640000"/>
                  <a:gd name="connsiteY0-2" fmla="*/ 0 h 1218149"/>
                  <a:gd name="connsiteX1-3" fmla="*/ 8640000 w 8640000"/>
                  <a:gd name="connsiteY1-4" fmla="*/ 0 h 1218149"/>
                  <a:gd name="connsiteX2-5" fmla="*/ 8640000 w 8640000"/>
                  <a:gd name="connsiteY2-6" fmla="*/ 1218149 h 1218149"/>
                  <a:gd name="connsiteX3-7" fmla="*/ 4329525 w 8640000"/>
                  <a:gd name="connsiteY3-8" fmla="*/ 1209676 h 1218149"/>
                  <a:gd name="connsiteX4-9" fmla="*/ 0 w 8640000"/>
                  <a:gd name="connsiteY4-10" fmla="*/ 1218149 h 1218149"/>
                  <a:gd name="connsiteX5" fmla="*/ 0 w 8640000"/>
                  <a:gd name="connsiteY5" fmla="*/ 0 h 1218149"/>
                  <a:gd name="connsiteX0-11" fmla="*/ 0 w 8640000"/>
                  <a:gd name="connsiteY0-12" fmla="*/ 0 h 1218149"/>
                  <a:gd name="connsiteX1-13" fmla="*/ 8640000 w 8640000"/>
                  <a:gd name="connsiteY1-14" fmla="*/ 0 h 1218149"/>
                  <a:gd name="connsiteX2-15" fmla="*/ 8640000 w 8640000"/>
                  <a:gd name="connsiteY2-16" fmla="*/ 1218149 h 1218149"/>
                  <a:gd name="connsiteX3-17" fmla="*/ 4320000 w 8640000"/>
                  <a:gd name="connsiteY3-18" fmla="*/ 952501 h 1218149"/>
                  <a:gd name="connsiteX4-19" fmla="*/ 0 w 8640000"/>
                  <a:gd name="connsiteY4-20" fmla="*/ 1218149 h 1218149"/>
                  <a:gd name="connsiteX5-21" fmla="*/ 0 w 8640000"/>
                  <a:gd name="connsiteY5-22" fmla="*/ 0 h 1218149"/>
                  <a:gd name="connsiteX0-23" fmla="*/ 0 w 8640000"/>
                  <a:gd name="connsiteY0-24" fmla="*/ 0 h 1218149"/>
                  <a:gd name="connsiteX1-25" fmla="*/ 8640000 w 8640000"/>
                  <a:gd name="connsiteY1-26" fmla="*/ 0 h 1218149"/>
                  <a:gd name="connsiteX2-27" fmla="*/ 8640000 w 8640000"/>
                  <a:gd name="connsiteY2-28" fmla="*/ 1218149 h 1218149"/>
                  <a:gd name="connsiteX3-29" fmla="*/ 4320000 w 8640000"/>
                  <a:gd name="connsiteY3-30" fmla="*/ 952501 h 1218149"/>
                  <a:gd name="connsiteX4-31" fmla="*/ 0 w 8640000"/>
                  <a:gd name="connsiteY4-32" fmla="*/ 1218149 h 1218149"/>
                  <a:gd name="connsiteX5-33" fmla="*/ 0 w 8640000"/>
                  <a:gd name="connsiteY5-34" fmla="*/ 0 h 1218149"/>
                  <a:gd name="connsiteX0-35" fmla="*/ 0 w 8640000"/>
                  <a:gd name="connsiteY0-36" fmla="*/ 0 h 1218149"/>
                  <a:gd name="connsiteX1-37" fmla="*/ 8640000 w 8640000"/>
                  <a:gd name="connsiteY1-38" fmla="*/ 0 h 1218149"/>
                  <a:gd name="connsiteX2-39" fmla="*/ 8640000 w 8640000"/>
                  <a:gd name="connsiteY2-40" fmla="*/ 1218149 h 1218149"/>
                  <a:gd name="connsiteX3-41" fmla="*/ 4329525 w 8640000"/>
                  <a:gd name="connsiteY3-42" fmla="*/ 1019176 h 1218149"/>
                  <a:gd name="connsiteX4-43" fmla="*/ 0 w 8640000"/>
                  <a:gd name="connsiteY4-44" fmla="*/ 1218149 h 1218149"/>
                  <a:gd name="connsiteX5-45" fmla="*/ 0 w 8640000"/>
                  <a:gd name="connsiteY5-46" fmla="*/ 0 h 1218149"/>
                  <a:gd name="connsiteX0-47" fmla="*/ 0 w 8640000"/>
                  <a:gd name="connsiteY0-48" fmla="*/ 0 h 1218149"/>
                  <a:gd name="connsiteX1-49" fmla="*/ 8640000 w 8640000"/>
                  <a:gd name="connsiteY1-50" fmla="*/ 0 h 1218149"/>
                  <a:gd name="connsiteX2-51" fmla="*/ 8640000 w 8640000"/>
                  <a:gd name="connsiteY2-52" fmla="*/ 1218149 h 1218149"/>
                  <a:gd name="connsiteX3-53" fmla="*/ 4329525 w 8640000"/>
                  <a:gd name="connsiteY3-54" fmla="*/ 1038226 h 1218149"/>
                  <a:gd name="connsiteX4-55" fmla="*/ 0 w 8640000"/>
                  <a:gd name="connsiteY4-56" fmla="*/ 1218149 h 1218149"/>
                  <a:gd name="connsiteX5-57" fmla="*/ 0 w 8640000"/>
                  <a:gd name="connsiteY5-58" fmla="*/ 0 h 1218149"/>
                  <a:gd name="connsiteX0-59" fmla="*/ 0 w 8640000"/>
                  <a:gd name="connsiteY0-60" fmla="*/ 0 h 1218149"/>
                  <a:gd name="connsiteX1-61" fmla="*/ 8640000 w 8640000"/>
                  <a:gd name="connsiteY1-62" fmla="*/ 0 h 1218149"/>
                  <a:gd name="connsiteX2-63" fmla="*/ 8640000 w 8640000"/>
                  <a:gd name="connsiteY2-64" fmla="*/ 1218149 h 1218149"/>
                  <a:gd name="connsiteX3-65" fmla="*/ 4329525 w 8640000"/>
                  <a:gd name="connsiteY3-66" fmla="*/ 1104901 h 1218149"/>
                  <a:gd name="connsiteX4-67" fmla="*/ 0 w 8640000"/>
                  <a:gd name="connsiteY4-68" fmla="*/ 1218149 h 1218149"/>
                  <a:gd name="connsiteX5-69" fmla="*/ 0 w 8640000"/>
                  <a:gd name="connsiteY5-70" fmla="*/ 0 h 1218149"/>
                  <a:gd name="connsiteX0-71" fmla="*/ 0 w 8640000"/>
                  <a:gd name="connsiteY0-72" fmla="*/ 0 h 1218149"/>
                  <a:gd name="connsiteX1-73" fmla="*/ 8640000 w 8640000"/>
                  <a:gd name="connsiteY1-74" fmla="*/ 0 h 1218149"/>
                  <a:gd name="connsiteX2-75" fmla="*/ 8640000 w 8640000"/>
                  <a:gd name="connsiteY2-76" fmla="*/ 1218149 h 1218149"/>
                  <a:gd name="connsiteX3-77" fmla="*/ 4329525 w 8640000"/>
                  <a:gd name="connsiteY3-78" fmla="*/ 1133476 h 1218149"/>
                  <a:gd name="connsiteX4-79" fmla="*/ 0 w 8640000"/>
                  <a:gd name="connsiteY4-80" fmla="*/ 1218149 h 1218149"/>
                  <a:gd name="connsiteX5-81" fmla="*/ 0 w 8640000"/>
                  <a:gd name="connsiteY5-82" fmla="*/ 0 h 1218149"/>
                  <a:gd name="connsiteX0-83" fmla="*/ 0 w 8640000"/>
                  <a:gd name="connsiteY0-84" fmla="*/ 0 h 1218149"/>
                  <a:gd name="connsiteX1-85" fmla="*/ 8640000 w 8640000"/>
                  <a:gd name="connsiteY1-86" fmla="*/ 0 h 1218149"/>
                  <a:gd name="connsiteX2-87" fmla="*/ 8640000 w 8640000"/>
                  <a:gd name="connsiteY2-88" fmla="*/ 1218149 h 1218149"/>
                  <a:gd name="connsiteX3-89" fmla="*/ 4329526 w 8640000"/>
                  <a:gd name="connsiteY3-90" fmla="*/ 1095376 h 1218149"/>
                  <a:gd name="connsiteX4-91" fmla="*/ 0 w 8640000"/>
                  <a:gd name="connsiteY4-92" fmla="*/ 1218149 h 1218149"/>
                  <a:gd name="connsiteX5-93" fmla="*/ 0 w 8640000"/>
                  <a:gd name="connsiteY5-94" fmla="*/ 0 h 121814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21" y="connsiteY5-22"/>
                  </a:cxn>
                </a:cxnLst>
                <a:rect l="l" t="t" r="r" b="b"/>
                <a:pathLst>
                  <a:path w="8640000" h="1218149">
                    <a:moveTo>
                      <a:pt x="0" y="0"/>
                    </a:moveTo>
                    <a:lnTo>
                      <a:pt x="8640000" y="0"/>
                    </a:lnTo>
                    <a:lnTo>
                      <a:pt x="8640000" y="1218149"/>
                    </a:lnTo>
                    <a:cubicBezTo>
                      <a:pt x="7200000" y="1129600"/>
                      <a:pt x="5712376" y="1092552"/>
                      <a:pt x="4329526" y="1095376"/>
                    </a:cubicBezTo>
                    <a:cubicBezTo>
                      <a:pt x="2946676" y="1098200"/>
                      <a:pt x="1440000" y="1129600"/>
                      <a:pt x="0" y="121814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165100" dir="5400000" algn="t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+mn-ea"/>
                  <a:cs typeface="+mn-cs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10"/>
                </p:custDataLst>
              </p:nvPr>
            </p:nvSpPr>
            <p:spPr>
              <a:xfrm>
                <a:off x="288000" y="303537"/>
                <a:ext cx="8568000" cy="45367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+mn-ea"/>
                  <a:cs typeface="+mn-cs"/>
                </a:endParaRPr>
              </a:p>
            </p:txBody>
          </p:sp>
        </p:grpSp>
        <p:pic>
          <p:nvPicPr>
            <p:cNvPr id="3082" name="图片 9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695685" y="-113946"/>
              <a:ext cx="475529" cy="62794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83" name="图片 10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 flipH="1">
              <a:off x="7972785" y="-113946"/>
              <a:ext cx="475529" cy="627942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3074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Date Placeholder 2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838201" y="6356351"/>
            <a:ext cx="2743200" cy="366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D5E9436-A88F-4DEE-89D7-7B1F83D7D74A}" type="datetimeFigureOut">
              <a: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2025/5/25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038601" y="6356351"/>
            <a:ext cx="4114800" cy="366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610601" y="6356351"/>
            <a:ext cx="2743200" cy="36618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algn="r" eaLnBrk="1" hangingPunct="1">
              <a:buNone/>
            </a:pPr>
            <a:fld id="{9A0DB2DC-4C9A-4742-B13C-FB6460FD3503}" type="slidenum">
              <a:rPr lang="zh-CN" altLang="en-US">
                <a:ea typeface="等线" panose="02010600030101010101" charset="-122"/>
              </a:rPr>
              <a:t>‹#›</a:t>
            </a:fld>
            <a:endParaRPr lang="zh-CN" altLang="en-US">
              <a:ea typeface="等线" panose="0201060003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83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  <p:custDataLst>
              <p:tags r:id="rId3"/>
            </p:custDataLst>
          </p:nvPr>
        </p:nvSpPr>
        <p:spPr>
          <a:xfrm>
            <a:off x="6172200" y="1825625"/>
            <a:ext cx="5181600" cy="2098675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  <p:custDataLst>
              <p:tags r:id="rId4"/>
            </p:custDataLst>
          </p:nvPr>
        </p:nvSpPr>
        <p:spPr>
          <a:xfrm>
            <a:off x="6172200" y="4076700"/>
            <a:ext cx="5181600" cy="21002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  <p:custDataLst>
              <p:tags r:id="rId2"/>
            </p:custDataLst>
          </p:nvPr>
        </p:nvSpPr>
        <p:spPr>
          <a:xfrm>
            <a:off x="838201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  <p:custDataLst>
              <p:tags r:id="rId3"/>
            </p:custDataLst>
          </p:nvPr>
        </p:nvSpPr>
        <p:spPr>
          <a:xfrm>
            <a:off x="6172201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  <p:custDataLst>
              <p:tags r:id="rId5"/>
            </p:custDataLst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  <p:custDataLst>
              <p:tags r:id="rId2"/>
            </p:custDataLst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  <p:custDataLst>
              <p:tags r:id="rId3"/>
            </p:custDataLst>
          </p:nvPr>
        </p:nvSpPr>
        <p:spPr>
          <a:xfrm>
            <a:off x="839788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7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  <p:custDataLst>
              <p:tags r:id="rId3"/>
            </p:custDataLst>
          </p:nvPr>
        </p:nvSpPr>
        <p:spPr>
          <a:xfrm>
            <a:off x="839788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6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file:///D:\qq&#25991;&#20214;\712321467\Image\C2C\Image2\%7b75232B38-A165-1FB7-499C-2E1C792CACB5%7d.png" TargetMode="Externa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26" Type="http://schemas.openxmlformats.org/officeDocument/2006/relationships/tags" Target="../tags/tag99.xml"/><Relationship Id="rId3" Type="http://schemas.openxmlformats.org/officeDocument/2006/relationships/slideLayout" Target="../slideLayouts/slideLayout18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tags" Target="../tags/tag98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tags" Target="../tags/tag97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tags" Target="../tags/tag96.xml"/><Relationship Id="rId28" Type="http://schemas.openxmlformats.org/officeDocument/2006/relationships/image" Target="../media/image4.jpeg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tags" Target="../tags/tag95.xml"/><Relationship Id="rId27" Type="http://schemas.openxmlformats.org/officeDocument/2006/relationships/tags" Target="../tags/tag100.xml"/><Relationship Id="rId30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7"/>
            </p:custDataLst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8"/>
            </p:custDataLst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9"/>
            </p:custDataLst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20"/>
            </p:custDataLst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21"/>
            </p:custDataLst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 r:link="rId2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5"/>
            <p:custDataLst>
              <p:tags r:id="rId2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/>
              <a:t>编辑母版文本样式</a:t>
            </a:r>
          </a:p>
          <a:p>
            <a:pPr lvl="1" indent="-22860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15A167-B63A-4FA1-B42D-07F6F8A9F26B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28" name="图片 1073743875" descr="学科网 zxxk.com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9" r:link="rId3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226.xml"/><Relationship Id="rId13" Type="http://schemas.openxmlformats.org/officeDocument/2006/relationships/tags" Target="../tags/tag231.xml"/><Relationship Id="rId18" Type="http://schemas.openxmlformats.org/officeDocument/2006/relationships/tags" Target="../tags/tag236.xml"/><Relationship Id="rId3" Type="http://schemas.openxmlformats.org/officeDocument/2006/relationships/tags" Target="../tags/tag221.xml"/><Relationship Id="rId21" Type="http://schemas.openxmlformats.org/officeDocument/2006/relationships/image" Target="../media/image5.png"/><Relationship Id="rId7" Type="http://schemas.openxmlformats.org/officeDocument/2006/relationships/tags" Target="../tags/tag225.xml"/><Relationship Id="rId12" Type="http://schemas.openxmlformats.org/officeDocument/2006/relationships/tags" Target="../tags/tag230.xml"/><Relationship Id="rId17" Type="http://schemas.openxmlformats.org/officeDocument/2006/relationships/tags" Target="../tags/tag235.xml"/><Relationship Id="rId2" Type="http://schemas.openxmlformats.org/officeDocument/2006/relationships/tags" Target="../tags/tag220.xml"/><Relationship Id="rId16" Type="http://schemas.openxmlformats.org/officeDocument/2006/relationships/tags" Target="../tags/tag234.xml"/><Relationship Id="rId20" Type="http://schemas.openxmlformats.org/officeDocument/2006/relationships/image" Target="../media/image3.png"/><Relationship Id="rId1" Type="http://schemas.openxmlformats.org/officeDocument/2006/relationships/tags" Target="../tags/tag219.xml"/><Relationship Id="rId6" Type="http://schemas.openxmlformats.org/officeDocument/2006/relationships/tags" Target="../tags/tag224.xml"/><Relationship Id="rId11" Type="http://schemas.openxmlformats.org/officeDocument/2006/relationships/tags" Target="../tags/tag229.xml"/><Relationship Id="rId5" Type="http://schemas.openxmlformats.org/officeDocument/2006/relationships/tags" Target="../tags/tag223.xml"/><Relationship Id="rId15" Type="http://schemas.openxmlformats.org/officeDocument/2006/relationships/tags" Target="../tags/tag233.xml"/><Relationship Id="rId10" Type="http://schemas.openxmlformats.org/officeDocument/2006/relationships/tags" Target="../tags/tag228.xml"/><Relationship Id="rId19" Type="http://schemas.openxmlformats.org/officeDocument/2006/relationships/slideLayout" Target="../slideLayouts/slideLayout12.xml"/><Relationship Id="rId4" Type="http://schemas.openxmlformats.org/officeDocument/2006/relationships/tags" Target="../tags/tag222.xml"/><Relationship Id="rId9" Type="http://schemas.openxmlformats.org/officeDocument/2006/relationships/tags" Target="../tags/tag227.xml"/><Relationship Id="rId14" Type="http://schemas.openxmlformats.org/officeDocument/2006/relationships/tags" Target="../tags/tag232.xml"/><Relationship Id="rId22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345.xml"/><Relationship Id="rId13" Type="http://schemas.openxmlformats.org/officeDocument/2006/relationships/tags" Target="../tags/tag350.xml"/><Relationship Id="rId3" Type="http://schemas.openxmlformats.org/officeDocument/2006/relationships/tags" Target="../tags/tag340.xml"/><Relationship Id="rId7" Type="http://schemas.openxmlformats.org/officeDocument/2006/relationships/tags" Target="../tags/tag344.xml"/><Relationship Id="rId12" Type="http://schemas.openxmlformats.org/officeDocument/2006/relationships/tags" Target="../tags/tag349.xml"/><Relationship Id="rId2" Type="http://schemas.openxmlformats.org/officeDocument/2006/relationships/tags" Target="../tags/tag339.xml"/><Relationship Id="rId16" Type="http://schemas.openxmlformats.org/officeDocument/2006/relationships/notesSlide" Target="../notesSlides/notesSlide7.xml"/><Relationship Id="rId1" Type="http://schemas.openxmlformats.org/officeDocument/2006/relationships/tags" Target="../tags/tag338.xml"/><Relationship Id="rId6" Type="http://schemas.openxmlformats.org/officeDocument/2006/relationships/tags" Target="../tags/tag343.xml"/><Relationship Id="rId11" Type="http://schemas.openxmlformats.org/officeDocument/2006/relationships/tags" Target="../tags/tag348.xml"/><Relationship Id="rId5" Type="http://schemas.openxmlformats.org/officeDocument/2006/relationships/tags" Target="../tags/tag342.xml"/><Relationship Id="rId15" Type="http://schemas.openxmlformats.org/officeDocument/2006/relationships/slideLayout" Target="../slideLayouts/slideLayout22.xml"/><Relationship Id="rId10" Type="http://schemas.openxmlformats.org/officeDocument/2006/relationships/tags" Target="../tags/tag347.xml"/><Relationship Id="rId4" Type="http://schemas.openxmlformats.org/officeDocument/2006/relationships/tags" Target="../tags/tag341.xml"/><Relationship Id="rId9" Type="http://schemas.openxmlformats.org/officeDocument/2006/relationships/tags" Target="../tags/tag346.xml"/><Relationship Id="rId14" Type="http://schemas.openxmlformats.org/officeDocument/2006/relationships/tags" Target="../tags/tag35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362.xml"/><Relationship Id="rId13" Type="http://schemas.openxmlformats.org/officeDocument/2006/relationships/image" Target="../media/image19.gif"/><Relationship Id="rId3" Type="http://schemas.openxmlformats.org/officeDocument/2006/relationships/tags" Target="../tags/tag357.xml"/><Relationship Id="rId7" Type="http://schemas.openxmlformats.org/officeDocument/2006/relationships/tags" Target="../tags/tag361.xml"/><Relationship Id="rId12" Type="http://schemas.openxmlformats.org/officeDocument/2006/relationships/image" Target="../media/image18.png"/><Relationship Id="rId2" Type="http://schemas.openxmlformats.org/officeDocument/2006/relationships/tags" Target="../tags/tag356.xml"/><Relationship Id="rId1" Type="http://schemas.openxmlformats.org/officeDocument/2006/relationships/tags" Target="../tags/tag355.xml"/><Relationship Id="rId6" Type="http://schemas.openxmlformats.org/officeDocument/2006/relationships/tags" Target="../tags/tag360.xml"/><Relationship Id="rId11" Type="http://schemas.openxmlformats.org/officeDocument/2006/relationships/slideLayout" Target="../slideLayouts/slideLayout16.xml"/><Relationship Id="rId5" Type="http://schemas.openxmlformats.org/officeDocument/2006/relationships/tags" Target="../tags/tag359.xml"/><Relationship Id="rId10" Type="http://schemas.openxmlformats.org/officeDocument/2006/relationships/tags" Target="../tags/tag364.xml"/><Relationship Id="rId4" Type="http://schemas.openxmlformats.org/officeDocument/2006/relationships/tags" Target="../tags/tag358.xml"/><Relationship Id="rId9" Type="http://schemas.openxmlformats.org/officeDocument/2006/relationships/tags" Target="../tags/tag36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372.xml"/><Relationship Id="rId13" Type="http://schemas.openxmlformats.org/officeDocument/2006/relationships/tags" Target="../tags/tag377.xml"/><Relationship Id="rId3" Type="http://schemas.openxmlformats.org/officeDocument/2006/relationships/tags" Target="../tags/tag367.xml"/><Relationship Id="rId7" Type="http://schemas.openxmlformats.org/officeDocument/2006/relationships/tags" Target="../tags/tag371.xml"/><Relationship Id="rId12" Type="http://schemas.openxmlformats.org/officeDocument/2006/relationships/tags" Target="../tags/tag376.xml"/><Relationship Id="rId2" Type="http://schemas.openxmlformats.org/officeDocument/2006/relationships/tags" Target="../tags/tag366.xml"/><Relationship Id="rId16" Type="http://schemas.openxmlformats.org/officeDocument/2006/relationships/image" Target="../media/image20.png"/><Relationship Id="rId1" Type="http://schemas.openxmlformats.org/officeDocument/2006/relationships/tags" Target="../tags/tag365.xml"/><Relationship Id="rId6" Type="http://schemas.openxmlformats.org/officeDocument/2006/relationships/tags" Target="../tags/tag370.xml"/><Relationship Id="rId11" Type="http://schemas.openxmlformats.org/officeDocument/2006/relationships/tags" Target="../tags/tag375.xml"/><Relationship Id="rId5" Type="http://schemas.openxmlformats.org/officeDocument/2006/relationships/tags" Target="../tags/tag369.xml"/><Relationship Id="rId15" Type="http://schemas.openxmlformats.org/officeDocument/2006/relationships/slideLayout" Target="../slideLayouts/slideLayout16.xml"/><Relationship Id="rId10" Type="http://schemas.openxmlformats.org/officeDocument/2006/relationships/tags" Target="../tags/tag374.xml"/><Relationship Id="rId4" Type="http://schemas.openxmlformats.org/officeDocument/2006/relationships/tags" Target="../tags/tag368.xml"/><Relationship Id="rId9" Type="http://schemas.openxmlformats.org/officeDocument/2006/relationships/tags" Target="../tags/tag373.xml"/><Relationship Id="rId14" Type="http://schemas.openxmlformats.org/officeDocument/2006/relationships/tags" Target="../tags/tag37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386.xml"/><Relationship Id="rId3" Type="http://schemas.openxmlformats.org/officeDocument/2006/relationships/tags" Target="../tags/tag381.xml"/><Relationship Id="rId7" Type="http://schemas.openxmlformats.org/officeDocument/2006/relationships/tags" Target="../tags/tag385.xml"/><Relationship Id="rId2" Type="http://schemas.openxmlformats.org/officeDocument/2006/relationships/tags" Target="../tags/tag380.xml"/><Relationship Id="rId1" Type="http://schemas.openxmlformats.org/officeDocument/2006/relationships/tags" Target="../tags/tag379.xml"/><Relationship Id="rId6" Type="http://schemas.openxmlformats.org/officeDocument/2006/relationships/tags" Target="../tags/tag384.xml"/><Relationship Id="rId5" Type="http://schemas.openxmlformats.org/officeDocument/2006/relationships/tags" Target="../tags/tag383.xml"/><Relationship Id="rId10" Type="http://schemas.openxmlformats.org/officeDocument/2006/relationships/image" Target="../media/image21.png"/><Relationship Id="rId4" Type="http://schemas.openxmlformats.org/officeDocument/2006/relationships/tags" Target="../tags/tag382.xml"/><Relationship Id="rId9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94.xml"/><Relationship Id="rId13" Type="http://schemas.openxmlformats.org/officeDocument/2006/relationships/slideLayout" Target="../slideLayouts/slideLayout22.xml"/><Relationship Id="rId3" Type="http://schemas.openxmlformats.org/officeDocument/2006/relationships/tags" Target="../tags/tag389.xml"/><Relationship Id="rId7" Type="http://schemas.openxmlformats.org/officeDocument/2006/relationships/tags" Target="../tags/tag393.xml"/><Relationship Id="rId12" Type="http://schemas.openxmlformats.org/officeDocument/2006/relationships/tags" Target="../tags/tag398.xml"/><Relationship Id="rId17" Type="http://schemas.openxmlformats.org/officeDocument/2006/relationships/image" Target="../media/image25.png"/><Relationship Id="rId2" Type="http://schemas.openxmlformats.org/officeDocument/2006/relationships/tags" Target="../tags/tag388.xml"/><Relationship Id="rId16" Type="http://schemas.openxmlformats.org/officeDocument/2006/relationships/image" Target="../media/image24.png"/><Relationship Id="rId1" Type="http://schemas.openxmlformats.org/officeDocument/2006/relationships/tags" Target="../tags/tag387.xml"/><Relationship Id="rId6" Type="http://schemas.openxmlformats.org/officeDocument/2006/relationships/tags" Target="../tags/tag392.xml"/><Relationship Id="rId11" Type="http://schemas.openxmlformats.org/officeDocument/2006/relationships/tags" Target="../tags/tag397.xml"/><Relationship Id="rId5" Type="http://schemas.openxmlformats.org/officeDocument/2006/relationships/tags" Target="../tags/tag391.xml"/><Relationship Id="rId15" Type="http://schemas.openxmlformats.org/officeDocument/2006/relationships/image" Target="../media/image23.png"/><Relationship Id="rId10" Type="http://schemas.openxmlformats.org/officeDocument/2006/relationships/tags" Target="../tags/tag396.xml"/><Relationship Id="rId4" Type="http://schemas.openxmlformats.org/officeDocument/2006/relationships/tags" Target="../tags/tag390.xml"/><Relationship Id="rId9" Type="http://schemas.openxmlformats.org/officeDocument/2006/relationships/tags" Target="../tags/tag395.xml"/><Relationship Id="rId1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406.xml"/><Relationship Id="rId13" Type="http://schemas.openxmlformats.org/officeDocument/2006/relationships/tags" Target="../tags/tag411.xml"/><Relationship Id="rId18" Type="http://schemas.microsoft.com/office/2007/relationships/hdphoto" Target="../media/hdphoto2.wdp"/><Relationship Id="rId3" Type="http://schemas.openxmlformats.org/officeDocument/2006/relationships/tags" Target="../tags/tag401.xml"/><Relationship Id="rId7" Type="http://schemas.openxmlformats.org/officeDocument/2006/relationships/tags" Target="../tags/tag405.xml"/><Relationship Id="rId12" Type="http://schemas.openxmlformats.org/officeDocument/2006/relationships/tags" Target="../tags/tag410.xml"/><Relationship Id="rId17" Type="http://schemas.openxmlformats.org/officeDocument/2006/relationships/image" Target="../media/image28.png"/><Relationship Id="rId2" Type="http://schemas.openxmlformats.org/officeDocument/2006/relationships/tags" Target="../tags/tag400.xml"/><Relationship Id="rId16" Type="http://schemas.openxmlformats.org/officeDocument/2006/relationships/image" Target="../media/image27.jpeg"/><Relationship Id="rId1" Type="http://schemas.openxmlformats.org/officeDocument/2006/relationships/tags" Target="../tags/tag399.xml"/><Relationship Id="rId6" Type="http://schemas.openxmlformats.org/officeDocument/2006/relationships/tags" Target="../tags/tag404.xml"/><Relationship Id="rId11" Type="http://schemas.openxmlformats.org/officeDocument/2006/relationships/tags" Target="../tags/tag409.xml"/><Relationship Id="rId5" Type="http://schemas.openxmlformats.org/officeDocument/2006/relationships/tags" Target="../tags/tag403.xml"/><Relationship Id="rId15" Type="http://schemas.openxmlformats.org/officeDocument/2006/relationships/image" Target="../media/image26.jpeg"/><Relationship Id="rId10" Type="http://schemas.openxmlformats.org/officeDocument/2006/relationships/tags" Target="../tags/tag408.xml"/><Relationship Id="rId19" Type="http://schemas.openxmlformats.org/officeDocument/2006/relationships/image" Target="../media/image29.jpeg"/><Relationship Id="rId4" Type="http://schemas.openxmlformats.org/officeDocument/2006/relationships/tags" Target="../tags/tag402.xml"/><Relationship Id="rId9" Type="http://schemas.openxmlformats.org/officeDocument/2006/relationships/tags" Target="../tags/tag407.xml"/><Relationship Id="rId14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414.xml"/><Relationship Id="rId7" Type="http://schemas.openxmlformats.org/officeDocument/2006/relationships/image" Target="../media/image30.png"/><Relationship Id="rId2" Type="http://schemas.openxmlformats.org/officeDocument/2006/relationships/tags" Target="../tags/tag413.xml"/><Relationship Id="rId1" Type="http://schemas.openxmlformats.org/officeDocument/2006/relationships/tags" Target="../tags/tag412.xml"/><Relationship Id="rId6" Type="http://schemas.openxmlformats.org/officeDocument/2006/relationships/slideLayout" Target="../slideLayouts/slideLayout22.xml"/><Relationship Id="rId5" Type="http://schemas.openxmlformats.org/officeDocument/2006/relationships/tags" Target="../tags/tag416.xml"/><Relationship Id="rId4" Type="http://schemas.openxmlformats.org/officeDocument/2006/relationships/tags" Target="../tags/tag41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tags" Target="../tags/tag419.xml"/><Relationship Id="rId7" Type="http://schemas.microsoft.com/office/2007/relationships/media" Target="../media/media5.mp4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6" Type="http://schemas.openxmlformats.org/officeDocument/2006/relationships/tags" Target="../tags/tag421.xml"/><Relationship Id="rId5" Type="http://schemas.openxmlformats.org/officeDocument/2006/relationships/video" Target="NULL" TargetMode="External"/><Relationship Id="rId4" Type="http://schemas.openxmlformats.org/officeDocument/2006/relationships/tags" Target="../tags/tag420.xml"/><Relationship Id="rId9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3" Type="http://schemas.openxmlformats.org/officeDocument/2006/relationships/tags" Target="../tags/tag424.xml"/><Relationship Id="rId7" Type="http://schemas.openxmlformats.org/officeDocument/2006/relationships/slideLayout" Target="../slideLayouts/slideLayout16.xml"/><Relationship Id="rId2" Type="http://schemas.openxmlformats.org/officeDocument/2006/relationships/tags" Target="../tags/tag423.xml"/><Relationship Id="rId1" Type="http://schemas.openxmlformats.org/officeDocument/2006/relationships/tags" Target="../tags/tag422.xml"/><Relationship Id="rId6" Type="http://schemas.openxmlformats.org/officeDocument/2006/relationships/tags" Target="../tags/tag427.xml"/><Relationship Id="rId5" Type="http://schemas.openxmlformats.org/officeDocument/2006/relationships/tags" Target="../tags/tag426.xml"/><Relationship Id="rId10" Type="http://schemas.openxmlformats.org/officeDocument/2006/relationships/image" Target="../media/image33.png"/><Relationship Id="rId4" Type="http://schemas.openxmlformats.org/officeDocument/2006/relationships/tags" Target="../tags/tag425.xml"/><Relationship Id="rId9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437.xml"/><Relationship Id="rId13" Type="http://schemas.openxmlformats.org/officeDocument/2006/relationships/tags" Target="../tags/tag442.xml"/><Relationship Id="rId18" Type="http://schemas.openxmlformats.org/officeDocument/2006/relationships/tags" Target="../tags/tag447.xml"/><Relationship Id="rId3" Type="http://schemas.openxmlformats.org/officeDocument/2006/relationships/tags" Target="../tags/tag432.xml"/><Relationship Id="rId7" Type="http://schemas.openxmlformats.org/officeDocument/2006/relationships/tags" Target="../tags/tag436.xml"/><Relationship Id="rId12" Type="http://schemas.openxmlformats.org/officeDocument/2006/relationships/tags" Target="../tags/tag441.xml"/><Relationship Id="rId17" Type="http://schemas.openxmlformats.org/officeDocument/2006/relationships/tags" Target="../tags/tag446.xml"/><Relationship Id="rId2" Type="http://schemas.openxmlformats.org/officeDocument/2006/relationships/tags" Target="../tags/tag431.xml"/><Relationship Id="rId16" Type="http://schemas.openxmlformats.org/officeDocument/2006/relationships/tags" Target="../tags/tag445.xml"/><Relationship Id="rId1" Type="http://schemas.openxmlformats.org/officeDocument/2006/relationships/tags" Target="../tags/tag430.xml"/><Relationship Id="rId6" Type="http://schemas.openxmlformats.org/officeDocument/2006/relationships/tags" Target="../tags/tag435.xml"/><Relationship Id="rId11" Type="http://schemas.openxmlformats.org/officeDocument/2006/relationships/tags" Target="../tags/tag440.xml"/><Relationship Id="rId5" Type="http://schemas.openxmlformats.org/officeDocument/2006/relationships/tags" Target="../tags/tag434.xml"/><Relationship Id="rId15" Type="http://schemas.openxmlformats.org/officeDocument/2006/relationships/tags" Target="../tags/tag444.xml"/><Relationship Id="rId10" Type="http://schemas.openxmlformats.org/officeDocument/2006/relationships/tags" Target="../tags/tag439.xml"/><Relationship Id="rId19" Type="http://schemas.openxmlformats.org/officeDocument/2006/relationships/slideLayout" Target="../slideLayouts/slideLayout22.xml"/><Relationship Id="rId4" Type="http://schemas.openxmlformats.org/officeDocument/2006/relationships/tags" Target="../tags/tag433.xml"/><Relationship Id="rId9" Type="http://schemas.openxmlformats.org/officeDocument/2006/relationships/tags" Target="../tags/tag438.xml"/><Relationship Id="rId14" Type="http://schemas.openxmlformats.org/officeDocument/2006/relationships/tags" Target="../tags/tag4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tags" Target="../tags/tag238.xml"/><Relationship Id="rId1" Type="http://schemas.openxmlformats.org/officeDocument/2006/relationships/tags" Target="../tags/tag23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450.xml"/><Relationship Id="rId2" Type="http://schemas.openxmlformats.org/officeDocument/2006/relationships/tags" Target="../tags/tag449.xml"/><Relationship Id="rId1" Type="http://schemas.openxmlformats.org/officeDocument/2006/relationships/tags" Target="../tags/tag448.xml"/><Relationship Id="rId4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453.xml"/><Relationship Id="rId7" Type="http://schemas.microsoft.com/office/2007/relationships/hdphoto" Target="../media/hdphoto3.wdp"/><Relationship Id="rId2" Type="http://schemas.openxmlformats.org/officeDocument/2006/relationships/tags" Target="../tags/tag452.xml"/><Relationship Id="rId1" Type="http://schemas.openxmlformats.org/officeDocument/2006/relationships/tags" Target="../tags/tag451.xml"/><Relationship Id="rId6" Type="http://schemas.openxmlformats.org/officeDocument/2006/relationships/image" Target="../media/image34.png"/><Relationship Id="rId5" Type="http://schemas.openxmlformats.org/officeDocument/2006/relationships/slideLayout" Target="../slideLayouts/slideLayout22.xml"/><Relationship Id="rId4" Type="http://schemas.openxmlformats.org/officeDocument/2006/relationships/tags" Target="../tags/tag45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457.xml"/><Relationship Id="rId7" Type="http://schemas.microsoft.com/office/2007/relationships/hdphoto" Target="../media/hdphoto4.wdp"/><Relationship Id="rId2" Type="http://schemas.openxmlformats.org/officeDocument/2006/relationships/tags" Target="../tags/tag456.xml"/><Relationship Id="rId1" Type="http://schemas.openxmlformats.org/officeDocument/2006/relationships/tags" Target="../tags/tag455.xml"/><Relationship Id="rId6" Type="http://schemas.openxmlformats.org/officeDocument/2006/relationships/image" Target="../media/image35.png"/><Relationship Id="rId5" Type="http://schemas.openxmlformats.org/officeDocument/2006/relationships/slideLayout" Target="../slideLayouts/slideLayout22.xml"/><Relationship Id="rId4" Type="http://schemas.openxmlformats.org/officeDocument/2006/relationships/tags" Target="../tags/tag45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466.xml"/><Relationship Id="rId3" Type="http://schemas.openxmlformats.org/officeDocument/2006/relationships/tags" Target="../tags/tag461.xml"/><Relationship Id="rId7" Type="http://schemas.openxmlformats.org/officeDocument/2006/relationships/tags" Target="../tags/tag465.xml"/><Relationship Id="rId2" Type="http://schemas.openxmlformats.org/officeDocument/2006/relationships/tags" Target="../tags/tag460.xml"/><Relationship Id="rId1" Type="http://schemas.openxmlformats.org/officeDocument/2006/relationships/tags" Target="../tags/tag459.xml"/><Relationship Id="rId6" Type="http://schemas.openxmlformats.org/officeDocument/2006/relationships/tags" Target="../tags/tag464.xml"/><Relationship Id="rId11" Type="http://schemas.openxmlformats.org/officeDocument/2006/relationships/slideLayout" Target="../slideLayouts/slideLayout17.xml"/><Relationship Id="rId5" Type="http://schemas.openxmlformats.org/officeDocument/2006/relationships/tags" Target="../tags/tag463.xml"/><Relationship Id="rId10" Type="http://schemas.openxmlformats.org/officeDocument/2006/relationships/tags" Target="../tags/tag468.xml"/><Relationship Id="rId4" Type="http://schemas.openxmlformats.org/officeDocument/2006/relationships/tags" Target="../tags/tag462.xml"/><Relationship Id="rId9" Type="http://schemas.openxmlformats.org/officeDocument/2006/relationships/tags" Target="../tags/tag46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tags" Target="../tags/tag471.xml"/><Relationship Id="rId7" Type="http://schemas.openxmlformats.org/officeDocument/2006/relationships/tags" Target="../tags/tag475.xml"/><Relationship Id="rId2" Type="http://schemas.openxmlformats.org/officeDocument/2006/relationships/tags" Target="../tags/tag470.xml"/><Relationship Id="rId1" Type="http://schemas.openxmlformats.org/officeDocument/2006/relationships/tags" Target="../tags/tag469.xml"/><Relationship Id="rId6" Type="http://schemas.openxmlformats.org/officeDocument/2006/relationships/tags" Target="../tags/tag474.xml"/><Relationship Id="rId5" Type="http://schemas.openxmlformats.org/officeDocument/2006/relationships/tags" Target="../tags/tag473.xml"/><Relationship Id="rId4" Type="http://schemas.openxmlformats.org/officeDocument/2006/relationships/tags" Target="../tags/tag47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483.xml"/><Relationship Id="rId13" Type="http://schemas.openxmlformats.org/officeDocument/2006/relationships/image" Target="../media/image37.png"/><Relationship Id="rId3" Type="http://schemas.openxmlformats.org/officeDocument/2006/relationships/tags" Target="../tags/tag478.xml"/><Relationship Id="rId7" Type="http://schemas.openxmlformats.org/officeDocument/2006/relationships/tags" Target="../tags/tag482.xml"/><Relationship Id="rId12" Type="http://schemas.openxmlformats.org/officeDocument/2006/relationships/image" Target="../media/image36.jpeg"/><Relationship Id="rId2" Type="http://schemas.openxmlformats.org/officeDocument/2006/relationships/tags" Target="../tags/tag477.xml"/><Relationship Id="rId1" Type="http://schemas.openxmlformats.org/officeDocument/2006/relationships/tags" Target="../tags/tag476.xml"/><Relationship Id="rId6" Type="http://schemas.openxmlformats.org/officeDocument/2006/relationships/tags" Target="../tags/tag481.xml"/><Relationship Id="rId11" Type="http://schemas.openxmlformats.org/officeDocument/2006/relationships/hyperlink" Target="9-&#35270;&#39057;-10-&#33337;&#19978;&#30340;&#33337;&#22827;.flv" TargetMode="External"/><Relationship Id="rId5" Type="http://schemas.openxmlformats.org/officeDocument/2006/relationships/tags" Target="../tags/tag480.xml"/><Relationship Id="rId10" Type="http://schemas.openxmlformats.org/officeDocument/2006/relationships/slideLayout" Target="../slideLayouts/slideLayout22.xml"/><Relationship Id="rId4" Type="http://schemas.openxmlformats.org/officeDocument/2006/relationships/tags" Target="../tags/tag479.xml"/><Relationship Id="rId9" Type="http://schemas.openxmlformats.org/officeDocument/2006/relationships/tags" Target="../tags/tag48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tags" Target="../tags/tag487.xml"/><Relationship Id="rId7" Type="http://schemas.openxmlformats.org/officeDocument/2006/relationships/tags" Target="../tags/tag491.xml"/><Relationship Id="rId2" Type="http://schemas.openxmlformats.org/officeDocument/2006/relationships/tags" Target="../tags/tag486.xml"/><Relationship Id="rId1" Type="http://schemas.openxmlformats.org/officeDocument/2006/relationships/tags" Target="../tags/tag485.xml"/><Relationship Id="rId6" Type="http://schemas.openxmlformats.org/officeDocument/2006/relationships/tags" Target="../tags/tag490.xml"/><Relationship Id="rId5" Type="http://schemas.openxmlformats.org/officeDocument/2006/relationships/tags" Target="../tags/tag489.xml"/><Relationship Id="rId4" Type="http://schemas.openxmlformats.org/officeDocument/2006/relationships/tags" Target="../tags/tag488.xml"/><Relationship Id="rId9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494.xml"/><Relationship Id="rId7" Type="http://schemas.openxmlformats.org/officeDocument/2006/relationships/image" Target="../media/image39.png"/><Relationship Id="rId2" Type="http://schemas.openxmlformats.org/officeDocument/2006/relationships/tags" Target="../tags/tag493.xml"/><Relationship Id="rId1" Type="http://schemas.openxmlformats.org/officeDocument/2006/relationships/tags" Target="../tags/tag492.xml"/><Relationship Id="rId6" Type="http://schemas.openxmlformats.org/officeDocument/2006/relationships/slideLayout" Target="../slideLayouts/slideLayout22.xml"/><Relationship Id="rId5" Type="http://schemas.openxmlformats.org/officeDocument/2006/relationships/tags" Target="../tags/tag496.xml"/><Relationship Id="rId4" Type="http://schemas.openxmlformats.org/officeDocument/2006/relationships/tags" Target="../tags/tag49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499.xml"/><Relationship Id="rId2" Type="http://schemas.openxmlformats.org/officeDocument/2006/relationships/tags" Target="../tags/tag498.xml"/><Relationship Id="rId1" Type="http://schemas.openxmlformats.org/officeDocument/2006/relationships/tags" Target="../tags/tag497.xml"/><Relationship Id="rId6" Type="http://schemas.openxmlformats.org/officeDocument/2006/relationships/slideLayout" Target="../slideLayouts/slideLayout22.xml"/><Relationship Id="rId5" Type="http://schemas.openxmlformats.org/officeDocument/2006/relationships/tags" Target="../tags/tag501.xml"/><Relationship Id="rId4" Type="http://schemas.openxmlformats.org/officeDocument/2006/relationships/tags" Target="../tags/tag50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46.xml"/><Relationship Id="rId13" Type="http://schemas.openxmlformats.org/officeDocument/2006/relationships/tags" Target="../tags/tag249.xml"/><Relationship Id="rId18" Type="http://schemas.openxmlformats.org/officeDocument/2006/relationships/image" Target="../media/image9.png"/><Relationship Id="rId3" Type="http://schemas.openxmlformats.org/officeDocument/2006/relationships/tags" Target="../tags/tag241.xml"/><Relationship Id="rId7" Type="http://schemas.openxmlformats.org/officeDocument/2006/relationships/tags" Target="../tags/tag245.xml"/><Relationship Id="rId12" Type="http://schemas.openxmlformats.org/officeDocument/2006/relationships/video" Target="../media/media1.mp4"/><Relationship Id="rId17" Type="http://schemas.openxmlformats.org/officeDocument/2006/relationships/image" Target="../media/image8.gif"/><Relationship Id="rId2" Type="http://schemas.openxmlformats.org/officeDocument/2006/relationships/tags" Target="../tags/tag240.xml"/><Relationship Id="rId16" Type="http://schemas.openxmlformats.org/officeDocument/2006/relationships/image" Target="../media/image7.png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11" Type="http://schemas.microsoft.com/office/2007/relationships/media" Target="../media/media1.mp4"/><Relationship Id="rId5" Type="http://schemas.openxmlformats.org/officeDocument/2006/relationships/tags" Target="../tags/tag243.xml"/><Relationship Id="rId15" Type="http://schemas.openxmlformats.org/officeDocument/2006/relationships/notesSlide" Target="../notesSlides/notesSlide1.xml"/><Relationship Id="rId10" Type="http://schemas.openxmlformats.org/officeDocument/2006/relationships/tags" Target="../tags/tag248.xml"/><Relationship Id="rId4" Type="http://schemas.openxmlformats.org/officeDocument/2006/relationships/tags" Target="../tags/tag242.xml"/><Relationship Id="rId9" Type="http://schemas.openxmlformats.org/officeDocument/2006/relationships/tags" Target="../tags/tag247.xml"/><Relationship Id="rId14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tags" Target="../tags/tag254.xml"/><Relationship Id="rId7" Type="http://schemas.openxmlformats.org/officeDocument/2006/relationships/oleObject" Target="../embeddings/oleObject1.bin"/><Relationship Id="rId2" Type="http://schemas.openxmlformats.org/officeDocument/2006/relationships/tags" Target="../tags/tag253.xml"/><Relationship Id="rId1" Type="http://schemas.openxmlformats.org/officeDocument/2006/relationships/tags" Target="../tags/tag252.xml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2.xml"/><Relationship Id="rId4" Type="http://schemas.openxmlformats.org/officeDocument/2006/relationships/tags" Target="../tags/tag25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63.xml"/><Relationship Id="rId13" Type="http://schemas.openxmlformats.org/officeDocument/2006/relationships/tags" Target="../tags/tag268.xml"/><Relationship Id="rId18" Type="http://schemas.openxmlformats.org/officeDocument/2006/relationships/slideLayout" Target="../slideLayouts/slideLayout17.xml"/><Relationship Id="rId3" Type="http://schemas.openxmlformats.org/officeDocument/2006/relationships/tags" Target="../tags/tag258.xml"/><Relationship Id="rId21" Type="http://schemas.openxmlformats.org/officeDocument/2006/relationships/image" Target="../media/image13.jpeg"/><Relationship Id="rId7" Type="http://schemas.openxmlformats.org/officeDocument/2006/relationships/tags" Target="../tags/tag262.xml"/><Relationship Id="rId12" Type="http://schemas.openxmlformats.org/officeDocument/2006/relationships/tags" Target="../tags/tag267.xml"/><Relationship Id="rId17" Type="http://schemas.openxmlformats.org/officeDocument/2006/relationships/tags" Target="../tags/tag272.xml"/><Relationship Id="rId2" Type="http://schemas.openxmlformats.org/officeDocument/2006/relationships/tags" Target="../tags/tag257.xml"/><Relationship Id="rId16" Type="http://schemas.openxmlformats.org/officeDocument/2006/relationships/tags" Target="../tags/tag271.xml"/><Relationship Id="rId20" Type="http://schemas.openxmlformats.org/officeDocument/2006/relationships/image" Target="../media/image12.png"/><Relationship Id="rId1" Type="http://schemas.openxmlformats.org/officeDocument/2006/relationships/tags" Target="../tags/tag256.xml"/><Relationship Id="rId6" Type="http://schemas.openxmlformats.org/officeDocument/2006/relationships/tags" Target="../tags/tag261.xml"/><Relationship Id="rId11" Type="http://schemas.openxmlformats.org/officeDocument/2006/relationships/tags" Target="../tags/tag266.xml"/><Relationship Id="rId5" Type="http://schemas.openxmlformats.org/officeDocument/2006/relationships/tags" Target="../tags/tag260.xml"/><Relationship Id="rId15" Type="http://schemas.openxmlformats.org/officeDocument/2006/relationships/tags" Target="../tags/tag270.xml"/><Relationship Id="rId10" Type="http://schemas.openxmlformats.org/officeDocument/2006/relationships/tags" Target="../tags/tag265.xml"/><Relationship Id="rId19" Type="http://schemas.openxmlformats.org/officeDocument/2006/relationships/notesSlide" Target="../notesSlides/notesSlide2.xml"/><Relationship Id="rId4" Type="http://schemas.openxmlformats.org/officeDocument/2006/relationships/tags" Target="../tags/tag259.xml"/><Relationship Id="rId9" Type="http://schemas.openxmlformats.org/officeDocument/2006/relationships/tags" Target="../tags/tag264.xml"/><Relationship Id="rId14" Type="http://schemas.openxmlformats.org/officeDocument/2006/relationships/tags" Target="../tags/tag26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82.xml"/><Relationship Id="rId13" Type="http://schemas.openxmlformats.org/officeDocument/2006/relationships/image" Target="../media/image12.png"/><Relationship Id="rId3" Type="http://schemas.openxmlformats.org/officeDocument/2006/relationships/tags" Target="../tags/tag277.xml"/><Relationship Id="rId7" Type="http://schemas.openxmlformats.org/officeDocument/2006/relationships/tags" Target="../tags/tag281.xml"/><Relationship Id="rId12" Type="http://schemas.openxmlformats.org/officeDocument/2006/relationships/notesSlide" Target="../notesSlides/notesSlide3.xml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6" Type="http://schemas.openxmlformats.org/officeDocument/2006/relationships/tags" Target="../tags/tag280.xml"/><Relationship Id="rId11" Type="http://schemas.openxmlformats.org/officeDocument/2006/relationships/slideLayout" Target="../slideLayouts/slideLayout17.xml"/><Relationship Id="rId5" Type="http://schemas.openxmlformats.org/officeDocument/2006/relationships/tags" Target="../tags/tag279.xml"/><Relationship Id="rId10" Type="http://schemas.openxmlformats.org/officeDocument/2006/relationships/tags" Target="../tags/tag284.xml"/><Relationship Id="rId4" Type="http://schemas.openxmlformats.org/officeDocument/2006/relationships/tags" Target="../tags/tag278.xml"/><Relationship Id="rId9" Type="http://schemas.openxmlformats.org/officeDocument/2006/relationships/tags" Target="../tags/tag28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94.xml"/><Relationship Id="rId13" Type="http://schemas.openxmlformats.org/officeDocument/2006/relationships/tags" Target="../tags/tag299.xml"/><Relationship Id="rId18" Type="http://schemas.openxmlformats.org/officeDocument/2006/relationships/tags" Target="../tags/tag304.xml"/><Relationship Id="rId3" Type="http://schemas.openxmlformats.org/officeDocument/2006/relationships/tags" Target="../tags/tag289.xml"/><Relationship Id="rId7" Type="http://schemas.openxmlformats.org/officeDocument/2006/relationships/tags" Target="../tags/tag293.xml"/><Relationship Id="rId12" Type="http://schemas.openxmlformats.org/officeDocument/2006/relationships/tags" Target="../tags/tag298.xml"/><Relationship Id="rId17" Type="http://schemas.openxmlformats.org/officeDocument/2006/relationships/tags" Target="../tags/tag303.xml"/><Relationship Id="rId2" Type="http://schemas.openxmlformats.org/officeDocument/2006/relationships/tags" Target="../tags/tag288.xml"/><Relationship Id="rId16" Type="http://schemas.openxmlformats.org/officeDocument/2006/relationships/tags" Target="../tags/tag302.xml"/><Relationship Id="rId20" Type="http://schemas.openxmlformats.org/officeDocument/2006/relationships/notesSlide" Target="../notesSlides/notesSlide4.xml"/><Relationship Id="rId1" Type="http://schemas.openxmlformats.org/officeDocument/2006/relationships/tags" Target="../tags/tag287.xml"/><Relationship Id="rId6" Type="http://schemas.openxmlformats.org/officeDocument/2006/relationships/tags" Target="../tags/tag292.xml"/><Relationship Id="rId11" Type="http://schemas.openxmlformats.org/officeDocument/2006/relationships/tags" Target="../tags/tag297.xml"/><Relationship Id="rId5" Type="http://schemas.openxmlformats.org/officeDocument/2006/relationships/tags" Target="../tags/tag291.xml"/><Relationship Id="rId15" Type="http://schemas.openxmlformats.org/officeDocument/2006/relationships/tags" Target="../tags/tag301.xml"/><Relationship Id="rId10" Type="http://schemas.openxmlformats.org/officeDocument/2006/relationships/tags" Target="../tags/tag296.xml"/><Relationship Id="rId19" Type="http://schemas.openxmlformats.org/officeDocument/2006/relationships/slideLayout" Target="../slideLayouts/slideLayout17.xml"/><Relationship Id="rId4" Type="http://schemas.openxmlformats.org/officeDocument/2006/relationships/tags" Target="../tags/tag290.xml"/><Relationship Id="rId9" Type="http://schemas.openxmlformats.org/officeDocument/2006/relationships/tags" Target="../tags/tag295.xml"/><Relationship Id="rId14" Type="http://schemas.openxmlformats.org/officeDocument/2006/relationships/tags" Target="../tags/tag30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video" Target="../media/media3.mp4"/><Relationship Id="rId13" Type="http://schemas.openxmlformats.org/officeDocument/2006/relationships/tags" Target="../tags/tag315.xml"/><Relationship Id="rId18" Type="http://schemas.openxmlformats.org/officeDocument/2006/relationships/tags" Target="../tags/tag320.xml"/><Relationship Id="rId3" Type="http://schemas.microsoft.com/office/2007/relationships/media" Target="../media/media2.mp4"/><Relationship Id="rId21" Type="http://schemas.openxmlformats.org/officeDocument/2006/relationships/image" Target="../media/image14.png"/><Relationship Id="rId7" Type="http://schemas.microsoft.com/office/2007/relationships/media" Target="../media/media3.mp4"/><Relationship Id="rId12" Type="http://schemas.openxmlformats.org/officeDocument/2006/relationships/tags" Target="../tags/tag314.xml"/><Relationship Id="rId17" Type="http://schemas.openxmlformats.org/officeDocument/2006/relationships/tags" Target="../tags/tag319.xml"/><Relationship Id="rId2" Type="http://schemas.openxmlformats.org/officeDocument/2006/relationships/tags" Target="../tags/tag308.xml"/><Relationship Id="rId16" Type="http://schemas.openxmlformats.org/officeDocument/2006/relationships/tags" Target="../tags/tag318.xml"/><Relationship Id="rId20" Type="http://schemas.openxmlformats.org/officeDocument/2006/relationships/notesSlide" Target="../notesSlides/notesSlide5.xml"/><Relationship Id="rId1" Type="http://schemas.openxmlformats.org/officeDocument/2006/relationships/tags" Target="../tags/tag307.xml"/><Relationship Id="rId6" Type="http://schemas.openxmlformats.org/officeDocument/2006/relationships/tags" Target="../tags/tag310.xml"/><Relationship Id="rId11" Type="http://schemas.openxmlformats.org/officeDocument/2006/relationships/tags" Target="../tags/tag313.xml"/><Relationship Id="rId5" Type="http://schemas.openxmlformats.org/officeDocument/2006/relationships/tags" Target="../tags/tag309.xml"/><Relationship Id="rId15" Type="http://schemas.openxmlformats.org/officeDocument/2006/relationships/tags" Target="../tags/tag317.xml"/><Relationship Id="rId10" Type="http://schemas.openxmlformats.org/officeDocument/2006/relationships/tags" Target="../tags/tag312.xml"/><Relationship Id="rId19" Type="http://schemas.openxmlformats.org/officeDocument/2006/relationships/slideLayout" Target="../slideLayouts/slideLayout16.xml"/><Relationship Id="rId4" Type="http://schemas.openxmlformats.org/officeDocument/2006/relationships/video" Target="../media/media2.mp4"/><Relationship Id="rId9" Type="http://schemas.openxmlformats.org/officeDocument/2006/relationships/tags" Target="../tags/tag311.xml"/><Relationship Id="rId14" Type="http://schemas.openxmlformats.org/officeDocument/2006/relationships/tags" Target="../tags/tag316.xml"/><Relationship Id="rId22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p4"/><Relationship Id="rId13" Type="http://schemas.openxmlformats.org/officeDocument/2006/relationships/tags" Target="../tags/tag333.xml"/><Relationship Id="rId18" Type="http://schemas.openxmlformats.org/officeDocument/2006/relationships/image" Target="../media/image16.png"/><Relationship Id="rId3" Type="http://schemas.openxmlformats.org/officeDocument/2006/relationships/tags" Target="../tags/tag325.xml"/><Relationship Id="rId7" Type="http://schemas.microsoft.com/office/2007/relationships/media" Target="../media/media4.mp4"/><Relationship Id="rId12" Type="http://schemas.openxmlformats.org/officeDocument/2006/relationships/tags" Target="../tags/tag332.xml"/><Relationship Id="rId17" Type="http://schemas.openxmlformats.org/officeDocument/2006/relationships/notesSlide" Target="../notesSlides/notesSlide6.xml"/><Relationship Id="rId2" Type="http://schemas.openxmlformats.org/officeDocument/2006/relationships/tags" Target="../tags/tag324.xml"/><Relationship Id="rId16" Type="http://schemas.openxmlformats.org/officeDocument/2006/relationships/slideLayout" Target="../slideLayouts/slideLayout16.xml"/><Relationship Id="rId1" Type="http://schemas.openxmlformats.org/officeDocument/2006/relationships/tags" Target="../tags/tag323.xml"/><Relationship Id="rId6" Type="http://schemas.openxmlformats.org/officeDocument/2006/relationships/tags" Target="../tags/tag328.xml"/><Relationship Id="rId11" Type="http://schemas.openxmlformats.org/officeDocument/2006/relationships/tags" Target="../tags/tag331.xml"/><Relationship Id="rId5" Type="http://schemas.openxmlformats.org/officeDocument/2006/relationships/tags" Target="../tags/tag327.xml"/><Relationship Id="rId15" Type="http://schemas.openxmlformats.org/officeDocument/2006/relationships/tags" Target="../tags/tag335.xml"/><Relationship Id="rId10" Type="http://schemas.openxmlformats.org/officeDocument/2006/relationships/tags" Target="../tags/tag330.xml"/><Relationship Id="rId19" Type="http://schemas.openxmlformats.org/officeDocument/2006/relationships/image" Target="../media/image17.png"/><Relationship Id="rId4" Type="http://schemas.openxmlformats.org/officeDocument/2006/relationships/tags" Target="../tags/tag326.xml"/><Relationship Id="rId9" Type="http://schemas.openxmlformats.org/officeDocument/2006/relationships/tags" Target="../tags/tag329.xml"/><Relationship Id="rId14" Type="http://schemas.openxmlformats.org/officeDocument/2006/relationships/tags" Target="../tags/tag3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>
            <p:custDataLst>
              <p:tags r:id="rId1"/>
            </p:custDataLst>
          </p:nvPr>
        </p:nvGrpSpPr>
        <p:grpSpPr>
          <a:xfrm>
            <a:off x="1812000" y="365812"/>
            <a:ext cx="8568000" cy="4003127"/>
            <a:chOff x="288000" y="-491441"/>
            <a:chExt cx="8568000" cy="4003126"/>
          </a:xfrm>
        </p:grpSpPr>
        <p:grpSp>
          <p:nvGrpSpPr>
            <p:cNvPr id="2" name="组合 1"/>
            <p:cNvGrpSpPr/>
            <p:nvPr>
              <p:custDataLst>
                <p:tags r:id="rId5"/>
              </p:custDataLst>
            </p:nvPr>
          </p:nvGrpSpPr>
          <p:grpSpPr>
            <a:xfrm>
              <a:off x="288000" y="372438"/>
              <a:ext cx="8568000" cy="3139247"/>
              <a:chOff x="288000" y="-113946"/>
              <a:chExt cx="8568000" cy="3139247"/>
            </a:xfrm>
          </p:grpSpPr>
          <p:grpSp>
            <p:nvGrpSpPr>
              <p:cNvPr id="3" name="组合 2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288000" y="303213"/>
                <a:ext cx="8568000" cy="2722088"/>
                <a:chOff x="288000" y="303213"/>
                <a:chExt cx="8568000" cy="2722088"/>
              </a:xfrm>
            </p:grpSpPr>
            <p:sp>
              <p:nvSpPr>
                <p:cNvPr id="6" name="矩形 9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413994" y="1825422"/>
                  <a:ext cx="8316000" cy="1199879"/>
                </a:xfrm>
                <a:custGeom>
                  <a:avLst/>
                  <a:gdLst>
                    <a:gd name="connsiteX0" fmla="*/ 0 w 8640000"/>
                    <a:gd name="connsiteY0" fmla="*/ 0 h 1218149"/>
                    <a:gd name="connsiteX1" fmla="*/ 8640000 w 8640000"/>
                    <a:gd name="connsiteY1" fmla="*/ 0 h 1218149"/>
                    <a:gd name="connsiteX2" fmla="*/ 8640000 w 8640000"/>
                    <a:gd name="connsiteY2" fmla="*/ 1218149 h 1218149"/>
                    <a:gd name="connsiteX3" fmla="*/ 0 w 8640000"/>
                    <a:gd name="connsiteY3" fmla="*/ 1218149 h 1218149"/>
                    <a:gd name="connsiteX4" fmla="*/ 0 w 8640000"/>
                    <a:gd name="connsiteY4" fmla="*/ 0 h 1218149"/>
                    <a:gd name="connsiteX0-1" fmla="*/ 0 w 8640000"/>
                    <a:gd name="connsiteY0-2" fmla="*/ 0 h 1218149"/>
                    <a:gd name="connsiteX1-3" fmla="*/ 8640000 w 8640000"/>
                    <a:gd name="connsiteY1-4" fmla="*/ 0 h 1218149"/>
                    <a:gd name="connsiteX2-5" fmla="*/ 8640000 w 8640000"/>
                    <a:gd name="connsiteY2-6" fmla="*/ 1218149 h 1218149"/>
                    <a:gd name="connsiteX3-7" fmla="*/ 4329525 w 8640000"/>
                    <a:gd name="connsiteY3-8" fmla="*/ 1209676 h 1218149"/>
                    <a:gd name="connsiteX4-9" fmla="*/ 0 w 8640000"/>
                    <a:gd name="connsiteY4-10" fmla="*/ 1218149 h 1218149"/>
                    <a:gd name="connsiteX5" fmla="*/ 0 w 8640000"/>
                    <a:gd name="connsiteY5" fmla="*/ 0 h 1218149"/>
                    <a:gd name="connsiteX0-11" fmla="*/ 0 w 8640000"/>
                    <a:gd name="connsiteY0-12" fmla="*/ 0 h 1218149"/>
                    <a:gd name="connsiteX1-13" fmla="*/ 8640000 w 8640000"/>
                    <a:gd name="connsiteY1-14" fmla="*/ 0 h 1218149"/>
                    <a:gd name="connsiteX2-15" fmla="*/ 8640000 w 8640000"/>
                    <a:gd name="connsiteY2-16" fmla="*/ 1218149 h 1218149"/>
                    <a:gd name="connsiteX3-17" fmla="*/ 4320000 w 8640000"/>
                    <a:gd name="connsiteY3-18" fmla="*/ 952501 h 1218149"/>
                    <a:gd name="connsiteX4-19" fmla="*/ 0 w 8640000"/>
                    <a:gd name="connsiteY4-20" fmla="*/ 1218149 h 1218149"/>
                    <a:gd name="connsiteX5-21" fmla="*/ 0 w 8640000"/>
                    <a:gd name="connsiteY5-22" fmla="*/ 0 h 1218149"/>
                    <a:gd name="connsiteX0-23" fmla="*/ 0 w 8640000"/>
                    <a:gd name="connsiteY0-24" fmla="*/ 0 h 1218149"/>
                    <a:gd name="connsiteX1-25" fmla="*/ 8640000 w 8640000"/>
                    <a:gd name="connsiteY1-26" fmla="*/ 0 h 1218149"/>
                    <a:gd name="connsiteX2-27" fmla="*/ 8640000 w 8640000"/>
                    <a:gd name="connsiteY2-28" fmla="*/ 1218149 h 1218149"/>
                    <a:gd name="connsiteX3-29" fmla="*/ 4320000 w 8640000"/>
                    <a:gd name="connsiteY3-30" fmla="*/ 952501 h 1218149"/>
                    <a:gd name="connsiteX4-31" fmla="*/ 0 w 8640000"/>
                    <a:gd name="connsiteY4-32" fmla="*/ 1218149 h 1218149"/>
                    <a:gd name="connsiteX5-33" fmla="*/ 0 w 8640000"/>
                    <a:gd name="connsiteY5-34" fmla="*/ 0 h 1218149"/>
                    <a:gd name="connsiteX0-35" fmla="*/ 0 w 8640000"/>
                    <a:gd name="connsiteY0-36" fmla="*/ 0 h 1218149"/>
                    <a:gd name="connsiteX1-37" fmla="*/ 8640000 w 8640000"/>
                    <a:gd name="connsiteY1-38" fmla="*/ 0 h 1218149"/>
                    <a:gd name="connsiteX2-39" fmla="*/ 8640000 w 8640000"/>
                    <a:gd name="connsiteY2-40" fmla="*/ 1218149 h 1218149"/>
                    <a:gd name="connsiteX3-41" fmla="*/ 4329525 w 8640000"/>
                    <a:gd name="connsiteY3-42" fmla="*/ 1019176 h 1218149"/>
                    <a:gd name="connsiteX4-43" fmla="*/ 0 w 8640000"/>
                    <a:gd name="connsiteY4-44" fmla="*/ 1218149 h 1218149"/>
                    <a:gd name="connsiteX5-45" fmla="*/ 0 w 8640000"/>
                    <a:gd name="connsiteY5-46" fmla="*/ 0 h 1218149"/>
                    <a:gd name="connsiteX0-47" fmla="*/ 0 w 8640000"/>
                    <a:gd name="connsiteY0-48" fmla="*/ 0 h 1218149"/>
                    <a:gd name="connsiteX1-49" fmla="*/ 8640000 w 8640000"/>
                    <a:gd name="connsiteY1-50" fmla="*/ 0 h 1218149"/>
                    <a:gd name="connsiteX2-51" fmla="*/ 8640000 w 8640000"/>
                    <a:gd name="connsiteY2-52" fmla="*/ 1218149 h 1218149"/>
                    <a:gd name="connsiteX3-53" fmla="*/ 4329525 w 8640000"/>
                    <a:gd name="connsiteY3-54" fmla="*/ 1038226 h 1218149"/>
                    <a:gd name="connsiteX4-55" fmla="*/ 0 w 8640000"/>
                    <a:gd name="connsiteY4-56" fmla="*/ 1218149 h 1218149"/>
                    <a:gd name="connsiteX5-57" fmla="*/ 0 w 8640000"/>
                    <a:gd name="connsiteY5-58" fmla="*/ 0 h 1218149"/>
                    <a:gd name="connsiteX0-59" fmla="*/ 0 w 8640000"/>
                    <a:gd name="connsiteY0-60" fmla="*/ 0 h 1218149"/>
                    <a:gd name="connsiteX1-61" fmla="*/ 8640000 w 8640000"/>
                    <a:gd name="connsiteY1-62" fmla="*/ 0 h 1218149"/>
                    <a:gd name="connsiteX2-63" fmla="*/ 8640000 w 8640000"/>
                    <a:gd name="connsiteY2-64" fmla="*/ 1218149 h 1218149"/>
                    <a:gd name="connsiteX3-65" fmla="*/ 4329525 w 8640000"/>
                    <a:gd name="connsiteY3-66" fmla="*/ 1104901 h 1218149"/>
                    <a:gd name="connsiteX4-67" fmla="*/ 0 w 8640000"/>
                    <a:gd name="connsiteY4-68" fmla="*/ 1218149 h 1218149"/>
                    <a:gd name="connsiteX5-69" fmla="*/ 0 w 8640000"/>
                    <a:gd name="connsiteY5-70" fmla="*/ 0 h 1218149"/>
                    <a:gd name="connsiteX0-71" fmla="*/ 0 w 8640000"/>
                    <a:gd name="connsiteY0-72" fmla="*/ 0 h 1218149"/>
                    <a:gd name="connsiteX1-73" fmla="*/ 8640000 w 8640000"/>
                    <a:gd name="connsiteY1-74" fmla="*/ 0 h 1218149"/>
                    <a:gd name="connsiteX2-75" fmla="*/ 8640000 w 8640000"/>
                    <a:gd name="connsiteY2-76" fmla="*/ 1218149 h 1218149"/>
                    <a:gd name="connsiteX3-77" fmla="*/ 4329525 w 8640000"/>
                    <a:gd name="connsiteY3-78" fmla="*/ 1133476 h 1218149"/>
                    <a:gd name="connsiteX4-79" fmla="*/ 0 w 8640000"/>
                    <a:gd name="connsiteY4-80" fmla="*/ 1218149 h 1218149"/>
                    <a:gd name="connsiteX5-81" fmla="*/ 0 w 8640000"/>
                    <a:gd name="connsiteY5-82" fmla="*/ 0 h 1218149"/>
                    <a:gd name="connsiteX0-83" fmla="*/ 0 w 8640000"/>
                    <a:gd name="connsiteY0-84" fmla="*/ 0 h 1218149"/>
                    <a:gd name="connsiteX1-85" fmla="*/ 8640000 w 8640000"/>
                    <a:gd name="connsiteY1-86" fmla="*/ 0 h 1218149"/>
                    <a:gd name="connsiteX2-87" fmla="*/ 8640000 w 8640000"/>
                    <a:gd name="connsiteY2-88" fmla="*/ 1218149 h 1218149"/>
                    <a:gd name="connsiteX3-89" fmla="*/ 4329526 w 8640000"/>
                    <a:gd name="connsiteY3-90" fmla="*/ 1095376 h 1218149"/>
                    <a:gd name="connsiteX4-91" fmla="*/ 0 w 8640000"/>
                    <a:gd name="connsiteY4-92" fmla="*/ 1218149 h 1218149"/>
                    <a:gd name="connsiteX5-93" fmla="*/ 0 w 8640000"/>
                    <a:gd name="connsiteY5-94" fmla="*/ 0 h 1218149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21" y="connsiteY5-22"/>
                    </a:cxn>
                  </a:cxnLst>
                  <a:rect l="l" t="t" r="r" b="b"/>
                  <a:pathLst>
                    <a:path w="8640000" h="1218149">
                      <a:moveTo>
                        <a:pt x="0" y="0"/>
                      </a:moveTo>
                      <a:lnTo>
                        <a:pt x="8640000" y="0"/>
                      </a:lnTo>
                      <a:lnTo>
                        <a:pt x="8640000" y="1218149"/>
                      </a:lnTo>
                      <a:cubicBezTo>
                        <a:pt x="7200000" y="1129600"/>
                        <a:pt x="5712376" y="1092552"/>
                        <a:pt x="4329526" y="1095376"/>
                      </a:cubicBezTo>
                      <a:cubicBezTo>
                        <a:pt x="2946676" y="1098200"/>
                        <a:pt x="1440000" y="1129600"/>
                        <a:pt x="0" y="1218149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165100" dir="5400000" algn="t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5">
                    <a:latin typeface="微软雅黑" panose="020B0503020204020204" pitchFamily="34" charset="-122"/>
                  </a:endParaRPr>
                </a:p>
              </p:txBody>
            </p:sp>
            <p:sp>
              <p:nvSpPr>
                <p:cNvPr id="7" name="矩形 6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288000" y="303213"/>
                  <a:ext cx="8568000" cy="272208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5">
                    <a:latin typeface="微软雅黑" panose="020B0503020204020204" pitchFamily="34" charset="-122"/>
                  </a:endParaRPr>
                </a:p>
              </p:txBody>
            </p:sp>
          </p:grpSp>
          <p:pic>
            <p:nvPicPr>
              <p:cNvPr id="4" name="图片 3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20"/>
              <a:stretch>
                <a:fillRect/>
              </a:stretch>
            </p:blipFill>
            <p:spPr>
              <a:xfrm>
                <a:off x="695685" y="-113946"/>
                <a:ext cx="475529" cy="627942"/>
              </a:xfrm>
              <a:prstGeom prst="rect">
                <a:avLst/>
              </a:prstGeom>
            </p:spPr>
          </p:pic>
          <p:pic>
            <p:nvPicPr>
              <p:cNvPr id="5" name="图片 4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20"/>
              <a:stretch>
                <a:fillRect/>
              </a:stretch>
            </p:blipFill>
            <p:spPr>
              <a:xfrm flipH="1">
                <a:off x="7972785" y="-113946"/>
                <a:ext cx="475529" cy="627942"/>
              </a:xfrm>
              <a:prstGeom prst="rect">
                <a:avLst/>
              </a:prstGeom>
            </p:spPr>
          </p:pic>
        </p:grpSp>
        <p:grpSp>
          <p:nvGrpSpPr>
            <p:cNvPr id="23" name="组合 22"/>
            <p:cNvGrpSpPr/>
            <p:nvPr>
              <p:custDataLst>
                <p:tags r:id="rId6"/>
              </p:custDataLst>
            </p:nvPr>
          </p:nvGrpSpPr>
          <p:grpSpPr>
            <a:xfrm>
              <a:off x="904264" y="-491441"/>
              <a:ext cx="72656" cy="910743"/>
              <a:chOff x="903657" y="-443010"/>
              <a:chExt cx="68559" cy="859387"/>
            </a:xfrm>
          </p:grpSpPr>
          <p:pic>
            <p:nvPicPr>
              <p:cNvPr id="19" name="图片 18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 flipV="1">
                <a:off x="507155" y="-42061"/>
                <a:ext cx="852586" cy="50687"/>
              </a:xfrm>
              <a:prstGeom prst="rect">
                <a:avLst/>
              </a:prstGeom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129" t="-4908" b="-3"/>
              <a:stretch>
                <a:fillRect/>
              </a:stretch>
            </p:blipFill>
            <p:spPr>
              <a:xfrm rot="13200000" flipV="1">
                <a:off x="903657" y="363202"/>
                <a:ext cx="50058" cy="53175"/>
              </a:xfrm>
              <a:prstGeom prst="rect">
                <a:avLst/>
              </a:prstGeom>
            </p:spPr>
          </p:pic>
          <p:pic>
            <p:nvPicPr>
              <p:cNvPr id="22" name="图片 21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129" t="-4908" b="-3"/>
              <a:stretch>
                <a:fillRect/>
              </a:stretch>
            </p:blipFill>
            <p:spPr>
              <a:xfrm rot="7380000" flipV="1">
                <a:off x="920600" y="364044"/>
                <a:ext cx="50058" cy="53175"/>
              </a:xfrm>
              <a:prstGeom prst="rect">
                <a:avLst/>
              </a:prstGeom>
            </p:spPr>
          </p:pic>
        </p:grpSp>
        <p:grpSp>
          <p:nvGrpSpPr>
            <p:cNvPr id="29" name="组合 28"/>
            <p:cNvGrpSpPr/>
            <p:nvPr>
              <p:custDataLst>
                <p:tags r:id="rId7"/>
              </p:custDataLst>
            </p:nvPr>
          </p:nvGrpSpPr>
          <p:grpSpPr>
            <a:xfrm>
              <a:off x="8182767" y="-491441"/>
              <a:ext cx="72656" cy="910743"/>
              <a:chOff x="903657" y="-443010"/>
              <a:chExt cx="68559" cy="859387"/>
            </a:xfrm>
          </p:grpSpPr>
          <p:pic>
            <p:nvPicPr>
              <p:cNvPr id="30" name="图片 29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 flipV="1">
                <a:off x="507155" y="-42061"/>
                <a:ext cx="852586" cy="50687"/>
              </a:xfrm>
              <a:prstGeom prst="rect">
                <a:avLst/>
              </a:prstGeom>
            </p:spPr>
          </p:pic>
          <p:pic>
            <p:nvPicPr>
              <p:cNvPr id="31" name="图片 30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129" t="-4908" b="-3"/>
              <a:stretch>
                <a:fillRect/>
              </a:stretch>
            </p:blipFill>
            <p:spPr>
              <a:xfrm rot="13200000" flipV="1">
                <a:off x="903657" y="363202"/>
                <a:ext cx="50058" cy="53175"/>
              </a:xfrm>
              <a:prstGeom prst="rect">
                <a:avLst/>
              </a:prstGeom>
            </p:spPr>
          </p:pic>
          <p:pic>
            <p:nvPicPr>
              <p:cNvPr id="32" name="图片 31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129" t="-4908" b="-3"/>
              <a:stretch>
                <a:fillRect/>
              </a:stretch>
            </p:blipFill>
            <p:spPr>
              <a:xfrm rot="7380000" flipV="1">
                <a:off x="920600" y="364044"/>
                <a:ext cx="50058" cy="53175"/>
              </a:xfrm>
              <a:prstGeom prst="rect">
                <a:avLst/>
              </a:prstGeom>
            </p:spPr>
          </p:pic>
        </p:grpSp>
      </p:grpSp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1956000" y="2000368"/>
            <a:ext cx="8280000" cy="96489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5">
              <a:latin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1937994" y="3141769"/>
            <a:ext cx="8280000" cy="47614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latin typeface="微软雅黑" panose="020B0503020204020204" pitchFamily="34" charset="-122"/>
                <a:sym typeface="+mn-ea"/>
              </a:rPr>
              <a:t>第二节 牛顿第一定律</a:t>
            </a:r>
            <a:endParaRPr lang="zh-CN" sz="2800" b="1">
              <a:latin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3799203" y="2098095"/>
            <a:ext cx="459359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400" b="1">
                <a:solidFill>
                  <a:schemeClr val="bg1"/>
                </a:solidFill>
                <a:latin typeface="微软雅黑" panose="020B0503020204020204" pitchFamily="34" charset="-122"/>
              </a:rPr>
              <a:t>第八章   </a:t>
            </a:r>
            <a:r>
              <a:rPr lang="zh-CN" sz="4400" b="1">
                <a:solidFill>
                  <a:schemeClr val="bg1"/>
                </a:solidFill>
                <a:latin typeface="微软雅黑" panose="020B0503020204020204" pitchFamily="34" charset="-122"/>
              </a:rPr>
              <a:t>力与运动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3" name="文本框 240642"/>
          <p:cNvSpPr txBox="1"/>
          <p:nvPr>
            <p:custDataLst>
              <p:tags r:id="rId1"/>
            </p:custDataLst>
          </p:nvPr>
        </p:nvSpPr>
        <p:spPr>
          <a:xfrm>
            <a:off x="734118" y="463655"/>
            <a:ext cx="2114030" cy="645160"/>
          </a:xfrm>
          <a:prstGeom prst="rect">
            <a:avLst/>
          </a:prstGeom>
          <a:solidFill>
            <a:srgbClr val="FF66CC"/>
          </a:solidFill>
          <a:ln w="9525">
            <a:noFill/>
          </a:ln>
        </p:spPr>
        <p:txBody>
          <a:bodyPr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zh-CN" altLang="en-US" sz="3600" b="1">
                <a:latin typeface="Arial" panose="020B0604020202020204" pitchFamily="34" charset="0"/>
                <a:ea typeface="黑体" panose="02010609060101010101" charset="-122"/>
              </a:rPr>
              <a:t>要注意：</a:t>
            </a:r>
          </a:p>
        </p:txBody>
      </p:sp>
      <p:sp>
        <p:nvSpPr>
          <p:cNvPr id="240645" name="文本框 240644"/>
          <p:cNvSpPr txBox="1"/>
          <p:nvPr>
            <p:custDataLst>
              <p:tags r:id="rId2"/>
            </p:custDataLst>
          </p:nvPr>
        </p:nvSpPr>
        <p:spPr>
          <a:xfrm>
            <a:off x="1372235" y="1696085"/>
            <a:ext cx="10024745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、惯性是物体本身固有的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一种属性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。惯性的大小</a:t>
            </a:r>
            <a:r>
              <a:rPr lang="zh-CN" altLang="en-US" sz="280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只与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物体的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质量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有关。</a:t>
            </a:r>
          </a:p>
        </p:txBody>
      </p:sp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1372235" y="1119505"/>
            <a:ext cx="8473440" cy="5219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280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1、</a:t>
            </a:r>
            <a:r>
              <a:rPr lang="zh-CN" altLang="en-US" sz="2800">
                <a:solidFill>
                  <a:srgbClr val="FF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一切物体</a:t>
            </a:r>
            <a:r>
              <a:rPr lang="zh-CN" altLang="en-US" sz="280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都具有惯性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1372235" y="2637155"/>
            <a:ext cx="10024745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、惯性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不是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力。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描述惯性现象时应该说“由于物体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具有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惯性”，不能说“受惯性（力）的作用”</a:t>
            </a:r>
            <a:endParaRPr lang="zh-CN" altLang="en-US" sz="28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1889125" y="3808095"/>
            <a:ext cx="3782695" cy="76835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400" b="1">
                <a:ln w="25400">
                  <a:solidFill>
                    <a:srgbClr val="861E1D">
                      <a:alpha val="94000"/>
                    </a:srgbClr>
                  </a:solidFill>
                  <a:prstDash val="solid"/>
                </a:ln>
                <a:gradFill>
                  <a:gsLst>
                    <a:gs pos="0">
                      <a:srgbClr val="FFF9BB"/>
                    </a:gs>
                    <a:gs pos="64000">
                      <a:srgbClr val="FCE95F"/>
                    </a:gs>
                    <a:gs pos="100000">
                      <a:srgbClr val="F8AD1C"/>
                    </a:gs>
                  </a:gsLst>
                  <a:lin ang="5400000" scaled="0"/>
                </a:gradFill>
                <a:effectLst>
                  <a:outerShdw blurRad="177800" dist="12700" dir="10200000" sx="102000" sy="102000" algn="bl" rotWithShape="0">
                    <a:srgbClr val="480F08"/>
                  </a:outerShdw>
                </a:effectLst>
              </a:rPr>
              <a:t>牛顿第一定律</a:t>
            </a:r>
          </a:p>
        </p:txBody>
      </p:sp>
      <p:sp>
        <p:nvSpPr>
          <p:cNvPr id="6" name="右箭头 5"/>
          <p:cNvSpPr/>
          <p:nvPr>
            <p:custDataLst>
              <p:tags r:id="rId6"/>
            </p:custDataLst>
          </p:nvPr>
        </p:nvSpPr>
        <p:spPr>
          <a:xfrm rot="5400000">
            <a:off x="3623310" y="4696460"/>
            <a:ext cx="604520" cy="2787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>
            <p:custDataLst>
              <p:tags r:id="rId7"/>
            </p:custDataLst>
          </p:nvPr>
        </p:nvSpPr>
        <p:spPr>
          <a:xfrm>
            <a:off x="2129155" y="5147945"/>
            <a:ext cx="3782695" cy="76835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400" b="1">
                <a:ln w="25400">
                  <a:solidFill>
                    <a:srgbClr val="861E1D">
                      <a:alpha val="94000"/>
                    </a:srgbClr>
                  </a:solidFill>
                  <a:prstDash val="solid"/>
                </a:ln>
                <a:gradFill>
                  <a:gsLst>
                    <a:gs pos="0">
                      <a:srgbClr val="FFF9BB"/>
                    </a:gs>
                    <a:gs pos="64000">
                      <a:srgbClr val="FCE95F"/>
                    </a:gs>
                    <a:gs pos="100000">
                      <a:srgbClr val="F8AD1C"/>
                    </a:gs>
                  </a:gsLst>
                  <a:lin ang="5400000" scaled="0"/>
                </a:gradFill>
                <a:effectLst>
                  <a:outerShdw blurRad="177800" dist="12700" dir="10200000" sx="102000" sy="102000" algn="bl" rotWithShape="0">
                    <a:srgbClr val="480F08"/>
                  </a:outerShdw>
                </a:effectLst>
              </a:rPr>
              <a:t>惯性定律</a:t>
            </a:r>
          </a:p>
        </p:txBody>
      </p: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1754505" y="5925820"/>
            <a:ext cx="2032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0814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有条件的</a:t>
            </a: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7461885" y="6047740"/>
            <a:ext cx="21316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200" b="1">
                <a:solidFill>
                  <a:srgbClr val="0814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</a:rPr>
              <a:t>无条件的</a:t>
            </a:r>
          </a:p>
        </p:txBody>
      </p:sp>
      <p:sp>
        <p:nvSpPr>
          <p:cNvPr id="10" name="文本框 9"/>
          <p:cNvSpPr txBox="1"/>
          <p:nvPr>
            <p:custDataLst>
              <p:tags r:id="rId10"/>
            </p:custDataLst>
          </p:nvPr>
        </p:nvSpPr>
        <p:spPr>
          <a:xfrm>
            <a:off x="3759835" y="5925820"/>
            <a:ext cx="20332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不受外力</a:t>
            </a:r>
            <a:r>
              <a:rPr lang="en-US" altLang="zh-CN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</a:p>
        </p:txBody>
      </p:sp>
      <p:cxnSp>
        <p:nvCxnSpPr>
          <p:cNvPr id="11" name="直接连接符 10"/>
          <p:cNvCxnSpPr/>
          <p:nvPr>
            <p:custDataLst>
              <p:tags r:id="rId11"/>
            </p:custDataLst>
          </p:nvPr>
        </p:nvCxnSpPr>
        <p:spPr>
          <a:xfrm flipV="1">
            <a:off x="351790" y="3632200"/>
            <a:ext cx="11415395" cy="43180"/>
          </a:xfrm>
          <a:prstGeom prst="line">
            <a:avLst/>
          </a:prstGeom>
          <a:ln w="28575" cmpd="thickThin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>
            <p:custDataLst>
              <p:tags r:id="rId12"/>
            </p:custDataLst>
          </p:nvPr>
        </p:nvSpPr>
        <p:spPr>
          <a:xfrm>
            <a:off x="6649085" y="5240020"/>
            <a:ext cx="3143250" cy="76835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400" b="1">
                <a:ln w="25400">
                  <a:solidFill>
                    <a:srgbClr val="861E1D">
                      <a:alpha val="94000"/>
                    </a:srgbClr>
                  </a:solidFill>
                  <a:prstDash val="solid"/>
                </a:ln>
                <a:gradFill>
                  <a:gsLst>
                    <a:gs pos="0">
                      <a:srgbClr val="FFF9BB"/>
                    </a:gs>
                    <a:gs pos="64000">
                      <a:srgbClr val="FCE95F"/>
                    </a:gs>
                    <a:gs pos="100000">
                      <a:srgbClr val="F8AD1C"/>
                    </a:gs>
                  </a:gsLst>
                  <a:lin ang="5400000" scaled="0"/>
                </a:gradFill>
                <a:effectLst>
                  <a:outerShdw blurRad="177800" dist="12700" dir="10200000" sx="102000" sy="102000" algn="bl" rotWithShape="0">
                    <a:srgbClr val="480F08"/>
                  </a:outerShdw>
                </a:effectLst>
              </a:rPr>
              <a:t>惯性</a:t>
            </a:r>
          </a:p>
        </p:txBody>
      </p:sp>
      <p:cxnSp>
        <p:nvCxnSpPr>
          <p:cNvPr id="13" name="直接连接符 12"/>
          <p:cNvCxnSpPr/>
          <p:nvPr>
            <p:custDataLst>
              <p:tags r:id="rId13"/>
            </p:custDataLst>
          </p:nvPr>
        </p:nvCxnSpPr>
        <p:spPr>
          <a:xfrm flipH="1">
            <a:off x="6320790" y="3655695"/>
            <a:ext cx="0" cy="3048000"/>
          </a:xfrm>
          <a:prstGeom prst="line">
            <a:avLst/>
          </a:prstGeom>
          <a:ln w="28575" cmpd="thickThin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>
            <p:custDataLst>
              <p:tags r:id="rId14"/>
            </p:custDataLst>
          </p:nvPr>
        </p:nvSpPr>
        <p:spPr>
          <a:xfrm>
            <a:off x="5549265" y="5138420"/>
            <a:ext cx="1564005" cy="76835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4400" b="1">
                <a:ln w="25400">
                  <a:solidFill>
                    <a:srgbClr val="861E1D">
                      <a:alpha val="94000"/>
                    </a:srgbClr>
                  </a:solidFill>
                  <a:prstDash val="solid"/>
                </a:ln>
                <a:gradFill>
                  <a:gsLst>
                    <a:gs pos="0">
                      <a:srgbClr val="FFF9BB"/>
                    </a:gs>
                    <a:gs pos="64000">
                      <a:srgbClr val="FCE95F"/>
                    </a:gs>
                    <a:gs pos="100000">
                      <a:srgbClr val="F8AD1C"/>
                    </a:gs>
                  </a:gsLst>
                  <a:lin ang="5400000" scaled="0"/>
                </a:gradFill>
                <a:effectLst>
                  <a:outerShdw blurRad="177800" dist="12700" dir="10200000" sx="102000" sy="102000" algn="bl" rotWithShape="0">
                    <a:srgbClr val="480F08"/>
                  </a:outerShdw>
                </a:effectLst>
              </a:rPr>
              <a:t>&amp;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0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45" grpId="0"/>
      <p:bldP spid="2" grpId="0"/>
      <p:bldP spid="3" grpId="0"/>
      <p:bldP spid="5" grpId="0"/>
      <p:bldP spid="6" grpId="0" animBg="1"/>
      <p:bldP spid="7" grpId="0"/>
      <p:bldP spid="8" grpId="0"/>
      <p:bldP spid="9" grpId="0"/>
      <p:bldP spid="10" grpId="0"/>
      <p:bldP spid="12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形状1"/>
          <p:cNvSpPr txBox="1"/>
          <p:nvPr>
            <p:custDataLst>
              <p:tags r:id="rId1"/>
            </p:custDataLst>
          </p:nvPr>
        </p:nvSpPr>
        <p:spPr>
          <a:xfrm>
            <a:off x="2359231" y="1334437"/>
            <a:ext cx="8777288" cy="46513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行驶中的汽车突然刹车和突然启动时，感受如何？</a:t>
            </a:r>
          </a:p>
        </p:txBody>
      </p:sp>
      <p:pic>
        <p:nvPicPr>
          <p:cNvPr id="8" name="图片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9060" y="2242820"/>
            <a:ext cx="4560570" cy="2468880"/>
          </a:xfrm>
          <a:prstGeom prst="rect">
            <a:avLst/>
          </a:prstGeom>
        </p:spPr>
      </p:pic>
      <p:sp>
        <p:nvSpPr>
          <p:cNvPr id="9" name="形状2"/>
          <p:cNvSpPr txBox="1"/>
          <p:nvPr>
            <p:custDataLst>
              <p:tags r:id="rId3"/>
            </p:custDataLst>
          </p:nvPr>
        </p:nvSpPr>
        <p:spPr>
          <a:xfrm>
            <a:off x="6754724" y="5155575"/>
            <a:ext cx="4720828" cy="46076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汽车突然启动，身体向</a:t>
            </a:r>
            <a:r>
              <a:rPr lang="en-US" altLang="zh-CN" sz="280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______</a:t>
            </a:r>
            <a:endParaRPr lang="en-US" altLang="zh-CN" sz="2800" i="0" u="sng">
              <a:solidFill>
                <a:schemeClr val="tx1">
                  <a:alpha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algn="l"/>
            <a:endParaRPr lang="zh-CN" altLang="en-US" sz="2800" i="0">
              <a:solidFill>
                <a:schemeClr val="tx1">
                  <a:alpha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形状3"/>
          <p:cNvSpPr txBox="1"/>
          <p:nvPr>
            <p:custDataLst>
              <p:tags r:id="rId4"/>
            </p:custDataLst>
          </p:nvPr>
        </p:nvSpPr>
        <p:spPr>
          <a:xfrm>
            <a:off x="1145715" y="5178228"/>
            <a:ext cx="4770844" cy="348853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汽车突然刹车，身体向</a:t>
            </a:r>
            <a:r>
              <a:rPr lang="en-US" altLang="zh-CN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______</a:t>
            </a:r>
            <a:endParaRPr lang="en-US" altLang="zh-CN" sz="2800" i="0" u="sng">
              <a:solidFill>
                <a:schemeClr val="tx1">
                  <a:alpha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Picture 4"/>
          <p:cNvPicPr>
            <a:picLocks noChangeAspect="1" noChangeArrowheads="1" noCrop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 bwMode="auto">
          <a:xfrm flipH="1">
            <a:off x="1145540" y="2304415"/>
            <a:ext cx="4333240" cy="244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圆角矩形 30"/>
          <p:cNvSpPr/>
          <p:nvPr>
            <p:custDataLst>
              <p:tags r:id="rId6"/>
            </p:custDataLst>
          </p:nvPr>
        </p:nvSpPr>
        <p:spPr>
          <a:xfrm>
            <a:off x="731520" y="1334135"/>
            <a:ext cx="1327785" cy="523240"/>
          </a:xfrm>
          <a:prstGeom prst="roundRect">
            <a:avLst/>
          </a:prstGeom>
          <a:solidFill>
            <a:srgbClr val="0070C0"/>
          </a:solidFill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微软雅黑" panose="020B0503020204020204" pitchFamily="34" charset="-122"/>
              </a:rPr>
              <a:t>想一想</a:t>
            </a: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4722495" y="5201285"/>
            <a:ext cx="11938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前倾</a:t>
            </a: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10281920" y="5154930"/>
            <a:ext cx="11938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后仰</a:t>
            </a:r>
          </a:p>
        </p:txBody>
      </p:sp>
      <p:sp>
        <p:nvSpPr>
          <p:cNvPr id="11" name="文本1"/>
          <p:cNvSpPr txBox="1"/>
          <p:nvPr>
            <p:custDataLst>
              <p:tags r:id="rId9"/>
            </p:custDataLst>
          </p:nvPr>
        </p:nvSpPr>
        <p:spPr>
          <a:xfrm>
            <a:off x="697865" y="421005"/>
            <a:ext cx="2629535" cy="71374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200" b="1" i="0">
                <a:solidFill>
                  <a:schemeClr val="accent5">
                    <a:lumMod val="75000"/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惯性</a:t>
            </a:r>
          </a:p>
        </p:txBody>
      </p:sp>
      <p:sp>
        <p:nvSpPr>
          <p:cNvPr id="18" name="Line 18"/>
          <p:cNvSpPr/>
          <p:nvPr>
            <p:custDataLst>
              <p:tags r:id="rId10"/>
            </p:custDataLst>
          </p:nvPr>
        </p:nvSpPr>
        <p:spPr>
          <a:xfrm>
            <a:off x="801688" y="984250"/>
            <a:ext cx="10521950" cy="0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headEnd type="none" w="med" len="med"/>
            <a:tailEnd type="oval" w="med" len="me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/>
          <p:cNvSpPr txBox="1"/>
          <p:nvPr>
            <p:custDataLst>
              <p:tags r:id="rId1"/>
            </p:custDataLst>
          </p:nvPr>
        </p:nvSpPr>
        <p:spPr>
          <a:xfrm>
            <a:off x="6342380" y="3766820"/>
            <a:ext cx="5397500" cy="26752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运动的小车碰到障碍物时会停止运动，木块下端与小车存在摩擦力，会与小车一起减速，上端由于</a:t>
            </a:r>
            <a:r>
              <a:rPr lang="en-US" altLang="zh-CN" sz="280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______</a:t>
            </a:r>
            <a:r>
              <a:rPr lang="zh-CN" altLang="en-US" sz="280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会保持原来的</a:t>
            </a:r>
            <a:r>
              <a:rPr lang="en-US" altLang="zh-CN" sz="280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______</a:t>
            </a:r>
            <a:r>
              <a:rPr lang="zh-CN" altLang="en-US" sz="280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状态继续向前运动，从而向</a:t>
            </a:r>
            <a:r>
              <a:rPr lang="en-US" altLang="zh-CN" sz="280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_____</a:t>
            </a:r>
            <a:r>
              <a:rPr lang="zh-CN" altLang="en-US" sz="280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倾倒</a:t>
            </a:r>
          </a:p>
        </p:txBody>
      </p:sp>
      <p:sp>
        <p:nvSpPr>
          <p:cNvPr id="9" name="形状1"/>
          <p:cNvSpPr txBox="1"/>
          <p:nvPr>
            <p:custDataLst>
              <p:tags r:id="rId2"/>
            </p:custDataLst>
          </p:nvPr>
        </p:nvSpPr>
        <p:spPr>
          <a:xfrm>
            <a:off x="1985645" y="986155"/>
            <a:ext cx="1969135" cy="46482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快速拉动</a:t>
            </a:r>
          </a:p>
        </p:txBody>
      </p:sp>
      <p:sp>
        <p:nvSpPr>
          <p:cNvPr id="10" name="形状1"/>
          <p:cNvSpPr txBox="1"/>
          <p:nvPr>
            <p:custDataLst>
              <p:tags r:id="rId3"/>
            </p:custDataLst>
          </p:nvPr>
        </p:nvSpPr>
        <p:spPr>
          <a:xfrm>
            <a:off x="7336155" y="926465"/>
            <a:ext cx="3383915" cy="46482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运动时碰到障碍物</a:t>
            </a:r>
          </a:p>
        </p:txBody>
      </p: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843915" y="316230"/>
            <a:ext cx="901700" cy="330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1"/>
          <p:cNvSpPr txBox="1"/>
          <p:nvPr>
            <p:custDataLst>
              <p:tags r:id="rId5"/>
            </p:custDataLst>
          </p:nvPr>
        </p:nvSpPr>
        <p:spPr>
          <a:xfrm>
            <a:off x="676275" y="3766820"/>
            <a:ext cx="5151755" cy="267970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突然快速拉动小车时，木块下端与小车存在摩擦力，会与小车一起向右运动，而上端由于</a:t>
            </a:r>
            <a:r>
              <a:rPr lang="en-US" altLang="zh-CN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______</a:t>
            </a: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，会保持原来的</a:t>
            </a:r>
            <a:r>
              <a:rPr lang="en-US" altLang="zh-CN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_______</a:t>
            </a: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状态，故向</a:t>
            </a:r>
            <a:r>
              <a:rPr lang="en-US" altLang="zh-CN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____</a:t>
            </a: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倾倒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6764020" y="5377180"/>
            <a:ext cx="11938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惯性</a:t>
            </a:r>
          </a:p>
        </p:txBody>
      </p:sp>
      <p:sp>
        <p:nvSpPr>
          <p:cNvPr id="31" name="圆角矩形 30"/>
          <p:cNvSpPr/>
          <p:nvPr>
            <p:custDataLst>
              <p:tags r:id="rId7"/>
            </p:custDataLst>
          </p:nvPr>
        </p:nvSpPr>
        <p:spPr>
          <a:xfrm>
            <a:off x="564515" y="462915"/>
            <a:ext cx="1997710" cy="523240"/>
          </a:xfrm>
          <a:prstGeom prst="roundRect">
            <a:avLst/>
          </a:prstGeom>
          <a:solidFill>
            <a:srgbClr val="0070C0"/>
          </a:solidFill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微软雅黑" panose="020B0503020204020204" pitchFamily="34" charset="-122"/>
              </a:rPr>
              <a:t>实验模拟</a:t>
            </a: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4345940" y="5339715"/>
            <a:ext cx="12655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静止</a:t>
            </a:r>
          </a:p>
        </p:txBody>
      </p:sp>
      <p:sp>
        <p:nvSpPr>
          <p:cNvPr id="12" name="文本框 11"/>
          <p:cNvSpPr txBox="1"/>
          <p:nvPr>
            <p:custDataLst>
              <p:tags r:id="rId9"/>
            </p:custDataLst>
          </p:nvPr>
        </p:nvSpPr>
        <p:spPr>
          <a:xfrm>
            <a:off x="676275" y="5339715"/>
            <a:ext cx="11938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惯性</a:t>
            </a: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9850755" y="5375910"/>
            <a:ext cx="11938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运动</a:t>
            </a:r>
          </a:p>
        </p:txBody>
      </p:sp>
      <p:pic>
        <p:nvPicPr>
          <p:cNvPr id="15" name="图片 14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7773" r="52634"/>
          <a:stretch>
            <a:fillRect/>
          </a:stretch>
        </p:blipFill>
        <p:spPr>
          <a:xfrm>
            <a:off x="1285240" y="1450975"/>
            <a:ext cx="3642995" cy="229235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5272" t="7773"/>
          <a:stretch>
            <a:fillRect/>
          </a:stretch>
        </p:blipFill>
        <p:spPr>
          <a:xfrm>
            <a:off x="7141845" y="1450975"/>
            <a:ext cx="3439795" cy="2292350"/>
          </a:xfrm>
          <a:prstGeom prst="rect">
            <a:avLst/>
          </a:prstGeom>
        </p:spPr>
      </p:pic>
      <p:sp>
        <p:nvSpPr>
          <p:cNvPr id="18" name="文本框 17"/>
          <p:cNvSpPr txBox="1"/>
          <p:nvPr>
            <p:custDataLst>
              <p:tags r:id="rId13"/>
            </p:custDataLst>
          </p:nvPr>
        </p:nvSpPr>
        <p:spPr>
          <a:xfrm>
            <a:off x="2237105" y="5917565"/>
            <a:ext cx="8953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后</a:t>
            </a:r>
          </a:p>
        </p:txBody>
      </p:sp>
      <p:sp>
        <p:nvSpPr>
          <p:cNvPr id="19" name="文本框 18"/>
          <p:cNvSpPr txBox="1"/>
          <p:nvPr>
            <p:custDataLst>
              <p:tags r:id="rId14"/>
            </p:custDataLst>
          </p:nvPr>
        </p:nvSpPr>
        <p:spPr>
          <a:xfrm>
            <a:off x="10079355" y="5900420"/>
            <a:ext cx="8953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前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6" grpId="0"/>
      <p:bldP spid="2" grpId="0"/>
      <p:bldP spid="7" grpId="0"/>
      <p:bldP spid="12" grpId="0"/>
      <p:bldP spid="14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>
            <p:custDataLst>
              <p:tags r:id="rId1"/>
            </p:custDataLst>
          </p:nvPr>
        </p:nvSpPr>
        <p:spPr>
          <a:xfrm>
            <a:off x="846455" y="373380"/>
            <a:ext cx="945515" cy="2419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内容占位符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1190" y="1442720"/>
            <a:ext cx="6214745" cy="2757170"/>
          </a:xfrm>
          <a:prstGeom prst="rect">
            <a:avLst/>
          </a:prstGeom>
        </p:spPr>
      </p:pic>
      <p:sp>
        <p:nvSpPr>
          <p:cNvPr id="6" name="形状1"/>
          <p:cNvSpPr txBox="1"/>
          <p:nvPr>
            <p:custDataLst>
              <p:tags r:id="rId3"/>
            </p:custDataLst>
          </p:nvPr>
        </p:nvSpPr>
        <p:spPr>
          <a:xfrm>
            <a:off x="2919095" y="579755"/>
            <a:ext cx="8181340" cy="46482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用直尺沿水平方向快速击打最下面的棋子</a:t>
            </a:r>
            <a:r>
              <a:rPr lang="en-US" altLang="zh-CN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会有什么现象呢</a:t>
            </a:r>
            <a:r>
              <a:rPr lang="en-US" altLang="zh-CN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</a:p>
        </p:txBody>
      </p:sp>
      <p:sp>
        <p:nvSpPr>
          <p:cNvPr id="2" name="文本1"/>
          <p:cNvSpPr txBox="1"/>
          <p:nvPr>
            <p:custDataLst>
              <p:tags r:id="rId4"/>
            </p:custDataLst>
          </p:nvPr>
        </p:nvSpPr>
        <p:spPr>
          <a:xfrm>
            <a:off x="1309370" y="4366260"/>
            <a:ext cx="9908540" cy="181419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ct val="150000"/>
              </a:lnSpc>
            </a:pP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击打最下面棋子时</a:t>
            </a:r>
            <a:r>
              <a:rPr lang="en-US" altLang="zh-CN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80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Helvetica"/>
                <a:sym typeface="+mn-ea"/>
              </a:rPr>
              <a:t>最下面的棋子受到力的作用后飞了出去，而</a:t>
            </a: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上面的棋子由于</a:t>
            </a:r>
            <a:r>
              <a:rPr lang="en-US" altLang="zh-CN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_____，</a:t>
            </a: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具有保持原来</a:t>
            </a:r>
            <a:r>
              <a:rPr lang="en-US" altLang="zh-CN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______</a:t>
            </a: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状态的性质</a:t>
            </a:r>
            <a:r>
              <a:rPr lang="en-US" altLang="zh-CN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所以不会一起弹出</a:t>
            </a:r>
            <a:r>
              <a:rPr lang="en-US" altLang="zh-CN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但由于受到</a:t>
            </a:r>
            <a:r>
              <a:rPr lang="en-US" altLang="zh-CN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_____</a:t>
            </a: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的作用</a:t>
            </a:r>
            <a:r>
              <a:rPr lang="en-US" altLang="zh-CN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会掉落下来</a:t>
            </a:r>
            <a:r>
              <a:rPr lang="en-US" altLang="zh-CN" sz="2800" i="0">
                <a:solidFill>
                  <a:schemeClr val="tx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31" name="圆角矩形 30"/>
          <p:cNvSpPr/>
          <p:nvPr>
            <p:custDataLst>
              <p:tags r:id="rId5"/>
            </p:custDataLst>
          </p:nvPr>
        </p:nvSpPr>
        <p:spPr>
          <a:xfrm>
            <a:off x="731520" y="579755"/>
            <a:ext cx="1997710" cy="523240"/>
          </a:xfrm>
          <a:prstGeom prst="roundRect">
            <a:avLst/>
          </a:prstGeom>
          <a:solidFill>
            <a:srgbClr val="0070C0"/>
          </a:solidFill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微软雅黑" panose="020B0503020204020204" pitchFamily="34" charset="-122"/>
              </a:rPr>
              <a:t>动手尝试</a:t>
            </a: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4160520" y="5198745"/>
            <a:ext cx="11938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惯性</a:t>
            </a: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7576185" y="5198745"/>
            <a:ext cx="12655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静止</a:t>
            </a:r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5986145" y="5847715"/>
            <a:ext cx="12655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重力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-252518"/>
            <a:ext cx="37084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spAutoFit/>
          </a:bodyPr>
          <a:lstStyle/>
          <a:p>
            <a:endParaRPr lang="zh-CN" altLang="en-US" sz="260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5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-252518"/>
            <a:ext cx="37084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spAutoFit/>
          </a:bodyPr>
          <a:lstStyle/>
          <a:p>
            <a:endParaRPr lang="zh-CN" altLang="en-US" sz="260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6" name="Rectangle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-252518"/>
            <a:ext cx="37084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spAutoFit/>
          </a:bodyPr>
          <a:lstStyle/>
          <a:p>
            <a:endParaRPr lang="zh-CN" altLang="en-US" sz="260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563651" y="269074"/>
            <a:ext cx="302768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3200" b="1">
                <a:solidFill>
                  <a:schemeClr val="accent5">
                    <a:lumMod val="75000"/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利用惯性的现象</a:t>
            </a:r>
          </a:p>
        </p:txBody>
      </p:sp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708025" y="2846070"/>
            <a:ext cx="5047615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向下运动的锤柄受到撞击</a:t>
            </a:r>
            <a:r>
              <a:rPr lang="zh-CN" altLang="zh-CN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突然停止时，</a:t>
            </a:r>
            <a:r>
              <a:rPr lang="zh-CN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锤头由于惯性</a:t>
            </a:r>
            <a:r>
              <a:rPr lang="zh-CN" altLang="zh-CN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会继续向下运动，锤头就会牢牢地套在锤柄上了。</a:t>
            </a:r>
          </a:p>
        </p:txBody>
      </p:sp>
      <p:sp>
        <p:nvSpPr>
          <p:cNvPr id="16" name="矩形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15695" y="5783580"/>
            <a:ext cx="3939540" cy="817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l"/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铅球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离开手以后，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因为惯性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</a:rPr>
              <a:t>,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还会原来的状态继续飞行。</a:t>
            </a:r>
          </a:p>
        </p:txBody>
      </p:sp>
      <p:sp>
        <p:nvSpPr>
          <p:cNvPr id="17" name="矩形 5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661785" y="2539365"/>
            <a:ext cx="433070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 eaLnBrk="0" hangingPunct="0"/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运动员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起助跑越快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,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起跳后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因为惯性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，保持原来的运动状态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,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在水平方向上飞得越远</a:t>
            </a:r>
            <a:r>
              <a:rPr lang="zh-CN" altLang="zh-CN" sz="2400"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。</a:t>
            </a:r>
            <a:endParaRPr lang="zh-CN" altLang="zh-CN" sz="24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031" name="Picture 7"/>
          <p:cNvPicPr preferRelativeResize="0">
            <a:picLocks noChangeArrowheads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28832" y="3745639"/>
            <a:ext cx="2640000" cy="1680000"/>
          </a:xfrm>
          <a:prstGeom prst="rect">
            <a:avLst/>
          </a:prstGeom>
          <a:effectLst>
            <a:outerShdw blurRad="355600" dist="50800" dir="5400000" algn="ctr" rotWithShape="0">
              <a:srgbClr val="000000">
                <a:alpha val="52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/>
          <p:cNvSpPr/>
          <p:nvPr>
            <p:custDataLst>
              <p:tags r:id="rId9"/>
            </p:custDataLst>
          </p:nvPr>
        </p:nvSpPr>
        <p:spPr>
          <a:xfrm>
            <a:off x="6662420" y="5415280"/>
            <a:ext cx="5032375" cy="119888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 eaLnBrk="0" hangingPunct="0"/>
            <a:r>
              <a:rPr lang="zh-CN" altLang="zh-CN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拍打垫子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时。垫子运动起来了</a:t>
            </a:r>
            <a:r>
              <a:rPr lang="zh-CN" altLang="zh-CN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，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但</a:t>
            </a:r>
            <a:r>
              <a:rPr lang="zh-CN" altLang="zh-CN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上面的</a:t>
            </a:r>
            <a:r>
              <a:rPr lang="zh-CN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灰尘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由于惯性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，还保持原来的静止状态，所以和垫子</a:t>
            </a:r>
            <a:r>
              <a:rPr lang="zh-CN" altLang="zh-CN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脱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离</a:t>
            </a:r>
            <a:r>
              <a:rPr lang="zh-CN" altLang="zh-CN" sz="2400"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。</a:t>
            </a:r>
            <a:endParaRPr lang="zh-CN" altLang="zh-CN" sz="24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00017" name="图片 100017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323" t="1805" r="4521" b="6721"/>
          <a:stretch>
            <a:fillRect/>
          </a:stretch>
        </p:blipFill>
        <p:spPr>
          <a:xfrm>
            <a:off x="1710690" y="819785"/>
            <a:ext cx="2087245" cy="206819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6"/>
          <a:srcRect t="8043" b="9364"/>
          <a:stretch>
            <a:fillRect/>
          </a:stretch>
        </p:blipFill>
        <p:spPr>
          <a:xfrm>
            <a:off x="1532255" y="4036060"/>
            <a:ext cx="2443480" cy="17475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7"/>
          <a:srcRect l="9822" t="5838" r="54572" b="25288"/>
          <a:stretch>
            <a:fillRect/>
          </a:stretch>
        </p:blipFill>
        <p:spPr>
          <a:xfrm>
            <a:off x="7328535" y="518795"/>
            <a:ext cx="2672715" cy="20129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00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00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  <p:cond evt="onBegin" delay="0">
                          <p:tn val="32"/>
                        </p:cond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17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/>
          <p:nvPr>
            <p:custDataLst>
              <p:tags r:id="rId1"/>
            </p:custDataLst>
          </p:nvPr>
        </p:nvSpPr>
        <p:spPr>
          <a:xfrm>
            <a:off x="616201" y="420505"/>
            <a:ext cx="3840480" cy="58356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3200" b="1" noProof="1">
                <a:solidFill>
                  <a:schemeClr val="accent5">
                    <a:lumMod val="75000"/>
                    <a:alpha val="100000"/>
                  </a:schemeClr>
                </a:solidFill>
              </a:rPr>
              <a:t>防止惯性带来的危害</a:t>
            </a:r>
            <a:endParaRPr lang="zh-CN" altLang="en-US" sz="2600" noProof="1">
              <a:latin typeface="Times New Roman" panose="02020603050405020304" pitchFamily="18" charset="0"/>
            </a:endParaRPr>
          </a:p>
        </p:txBody>
      </p:sp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1001646" y="1233421"/>
            <a:ext cx="4943567" cy="2436022"/>
            <a:chOff x="8196450" y="3467813"/>
            <a:chExt cx="4460856" cy="2171904"/>
          </a:xfrm>
        </p:grpSpPr>
        <p:pic>
          <p:nvPicPr>
            <p:cNvPr id="5" name="图片 4"/>
            <p:cNvPicPr preferRelativeResize="0"/>
            <p:nvPr>
              <p:custDataLst>
                <p:tags r:id="rId12"/>
              </p:custDataLst>
            </p:nvPr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43271" y="3467813"/>
              <a:ext cx="2598785" cy="1711830"/>
            </a:xfrm>
            <a:prstGeom prst="rect">
              <a:avLst/>
            </a:prstGeom>
            <a:effectLst>
              <a:outerShdw blurRad="355600" dist="50800" dir="5400000" algn="ctr" rotWithShape="0">
                <a:srgbClr val="000000">
                  <a:alpha val="52000"/>
                </a:srgbClr>
              </a:outerShdw>
            </a:effectLst>
          </p:spPr>
        </p:pic>
        <p:sp>
          <p:nvSpPr>
            <p:cNvPr id="6" name="文本框 10"/>
            <p:cNvSpPr txBox="1"/>
            <p:nvPr>
              <p:custDataLst>
                <p:tags r:id="rId13"/>
              </p:custDataLst>
            </p:nvPr>
          </p:nvSpPr>
          <p:spPr>
            <a:xfrm>
              <a:off x="8196450" y="5229257"/>
              <a:ext cx="4460856" cy="410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sym typeface="Arial" panose="020B0604020202020204" pitchFamily="34" charset="0"/>
                </a:rPr>
                <a:t>司机和前排乘客系</a:t>
              </a:r>
              <a:r>
                <a:rPr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sym typeface="Arial" panose="020B0604020202020204" pitchFamily="34" charset="0"/>
                </a:rPr>
                <a:t>安全带</a:t>
              </a:r>
            </a:p>
          </p:txBody>
        </p:sp>
      </p:grpSp>
      <p:grpSp>
        <p:nvGrpSpPr>
          <p:cNvPr id="7" name="组合 6"/>
          <p:cNvGrpSpPr/>
          <p:nvPr>
            <p:custDataLst>
              <p:tags r:id="rId3"/>
            </p:custDataLst>
          </p:nvPr>
        </p:nvGrpSpPr>
        <p:grpSpPr>
          <a:xfrm>
            <a:off x="7110531" y="1233146"/>
            <a:ext cx="3176549" cy="2458892"/>
            <a:chOff x="6830649" y="2193770"/>
            <a:chExt cx="3002635" cy="2378290"/>
          </a:xfrm>
        </p:grpSpPr>
        <p:pic>
          <p:nvPicPr>
            <p:cNvPr id="8" name="图片 7"/>
            <p:cNvPicPr preferRelativeResize="0"/>
            <p:nvPr>
              <p:custDataLst>
                <p:tags r:id="rId10"/>
              </p:custDataLst>
            </p:nvPr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0649" y="2193770"/>
              <a:ext cx="2722322" cy="1857063"/>
            </a:xfrm>
            <a:prstGeom prst="rect">
              <a:avLst/>
            </a:prstGeom>
            <a:effectLst>
              <a:outerShdw blurRad="355600" dist="50800" dir="5400000" algn="ctr" rotWithShape="0">
                <a:srgbClr val="000000">
                  <a:alpha val="52000"/>
                </a:srgbClr>
              </a:outerShdw>
            </a:effectLst>
          </p:spPr>
        </p:pic>
        <p:sp>
          <p:nvSpPr>
            <p:cNvPr id="9" name="文本框 21"/>
            <p:cNvSpPr txBox="1"/>
            <p:nvPr>
              <p:custDataLst>
                <p:tags r:id="rId11"/>
              </p:custDataLst>
            </p:nvPr>
          </p:nvSpPr>
          <p:spPr>
            <a:xfrm>
              <a:off x="7516715" y="4126776"/>
              <a:ext cx="2316569" cy="445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latin typeface="Times New Roman" panose="02020603050405020304" pitchFamily="18" charset="0"/>
                  <a:ea typeface="微软雅黑" panose="020B0503020204020204" pitchFamily="34" charset="-122"/>
                </a:rPr>
                <a:t>保持</a:t>
              </a:r>
              <a:r>
                <a:rPr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车距</a:t>
              </a:r>
            </a:p>
          </p:txBody>
        </p:sp>
      </p:grpSp>
      <p:grpSp>
        <p:nvGrpSpPr>
          <p:cNvPr id="10" name="组合 9"/>
          <p:cNvGrpSpPr/>
          <p:nvPr>
            <p:custDataLst>
              <p:tags r:id="rId4"/>
            </p:custDataLst>
          </p:nvPr>
        </p:nvGrpSpPr>
        <p:grpSpPr>
          <a:xfrm>
            <a:off x="1274901" y="3944255"/>
            <a:ext cx="3854994" cy="2478159"/>
            <a:chOff x="5727257" y="3767294"/>
            <a:chExt cx="3864534" cy="2857635"/>
          </a:xfrm>
        </p:grpSpPr>
        <p:pic>
          <p:nvPicPr>
            <p:cNvPr id="11" name="图片 10"/>
            <p:cNvPicPr preferRelativeResize="0"/>
            <p:nvPr>
              <p:custDataLst>
                <p:tags r:id="rId8"/>
              </p:custDataLst>
            </p:nvPr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7649" y="3767294"/>
              <a:ext cx="2887128" cy="2214004"/>
            </a:xfrm>
            <a:prstGeom prst="rect">
              <a:avLst/>
            </a:prstGeom>
            <a:effectLst>
              <a:outerShdw blurRad="355600" dist="50800" dir="5400000" algn="ctr" rotWithShape="0">
                <a:srgbClr val="000000">
                  <a:alpha val="52000"/>
                </a:srgbClr>
              </a:outerShdw>
            </a:effectLst>
          </p:spPr>
        </p:pic>
        <p:sp>
          <p:nvSpPr>
            <p:cNvPr id="12" name="文本框 12"/>
            <p:cNvSpPr txBox="1"/>
            <p:nvPr>
              <p:custDataLst>
                <p:tags r:id="rId9"/>
              </p:custDataLst>
            </p:nvPr>
          </p:nvSpPr>
          <p:spPr>
            <a:xfrm>
              <a:off x="5727257" y="6094058"/>
              <a:ext cx="3864534" cy="530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>
                <a:defRPr sz="2000"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400">
                  <a:latin typeface="Times New Roman" panose="02020603050405020304" pitchFamily="18" charset="0"/>
                </a:rPr>
                <a:t>汽车安装</a:t>
              </a:r>
              <a:r>
                <a:rPr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</a:rPr>
                <a:t>安全气囊</a:t>
              </a:r>
            </a:p>
          </p:txBody>
        </p:sp>
      </p:grpSp>
      <p:grpSp>
        <p:nvGrpSpPr>
          <p:cNvPr id="15" name="组合 14"/>
          <p:cNvGrpSpPr/>
          <p:nvPr>
            <p:custDataLst>
              <p:tags r:id="rId5"/>
            </p:custDataLst>
          </p:nvPr>
        </p:nvGrpSpPr>
        <p:grpSpPr>
          <a:xfrm>
            <a:off x="7217742" y="3943737"/>
            <a:ext cx="2880000" cy="2504639"/>
            <a:chOff x="5204612" y="3067858"/>
            <a:chExt cx="2160000" cy="1878479"/>
          </a:xfrm>
        </p:grpSpPr>
        <p:sp>
          <p:nvSpPr>
            <p:cNvPr id="13" name="矩形 12"/>
            <p:cNvSpPr/>
            <p:nvPr>
              <p:custDataLst>
                <p:tags r:id="rId6"/>
              </p:custDataLst>
            </p:nvPr>
          </p:nvSpPr>
          <p:spPr>
            <a:xfrm>
              <a:off x="5386063" y="4601056"/>
              <a:ext cx="1965960" cy="3452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sym typeface="Arial" panose="020B0604020202020204" pitchFamily="34" charset="0"/>
                </a:rPr>
                <a:t>车辆</a:t>
              </a:r>
              <a:r>
                <a:rPr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sym typeface="Arial" panose="020B0604020202020204" pitchFamily="34" charset="0"/>
                </a:rPr>
                <a:t>限载限速</a:t>
              </a:r>
              <a:r>
                <a: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sym typeface="Arial" panose="020B0604020202020204" pitchFamily="34" charset="0"/>
                </a:rPr>
                <a:t>行驶</a:t>
              </a:r>
            </a:p>
          </p:txBody>
        </p:sp>
        <p:pic>
          <p:nvPicPr>
            <p:cNvPr id="14" name="图片 13"/>
            <p:cNvPicPr preferRelativeResize="0"/>
            <p:nvPr>
              <p:custDataLst>
                <p:tags r:id="rId7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4612" y="3067858"/>
              <a:ext cx="2160000" cy="1440000"/>
            </a:xfrm>
            <a:prstGeom prst="rect">
              <a:avLst/>
            </a:prstGeom>
            <a:effectLst>
              <a:outerShdw blurRad="355600" dist="50800" dir="5400000" algn="ctr" rotWithShape="0">
                <a:srgbClr val="000000">
                  <a:alpha val="52000"/>
                </a:srgbClr>
              </a:outerShdw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800100" y="822960"/>
            <a:ext cx="10873105" cy="4150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10000"/>
              </a:lnSpc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      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驾驶员发现前方有突发情况后，观察获得的信息传递到大脑，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大脑综合各类信息作出决策，指挥四肢做出刹车动作，以及车辆制动系统作出响应，这些过程需要一定的反应时间。在这段时间内，汽车会向前行驶一段距离，称为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反应距离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。刹车后，汽车由于惯性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还会继续向前滑行一段距离，称为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制动距离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。例如，以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90 km/h 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的速度行驶的轿车，反应距离约为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25m,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制动距离约为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68 m,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8-12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所示。若车速更大，则通过的距离会更长如果发现紧急情况时离前车太近，或者超速行驶，就容易发殊碰撞事故。因此，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高速公路上必须限速且要求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前后车辆保持适当的距离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。值得强调的是，酒后驾车会使人的反应时间显著延长，极易造成交通事故。因此，自觉遵守《中华人民共和国道路交通安全法》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拒绝酒后驾车，既是为了自身安全，也是维护公粪安全的一种社会责任。</a:t>
            </a:r>
          </a:p>
        </p:txBody>
      </p:sp>
      <p:sp>
        <p:nvSpPr>
          <p:cNvPr id="32" name="TextBox 32"/>
          <p:cNvSpPr txBox="1"/>
          <p:nvPr>
            <p:custDataLst>
              <p:tags r:id="rId2"/>
            </p:custDataLst>
          </p:nvPr>
        </p:nvSpPr>
        <p:spPr>
          <a:xfrm>
            <a:off x="445135" y="107950"/>
            <a:ext cx="10001250" cy="89344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000" b="1">
                <a:solidFill>
                  <a:schemeClr val="accent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生活</a:t>
            </a:r>
            <a:r>
              <a:rPr lang="zh-CN" altLang="en-US" sz="3000" b="1">
                <a:solidFill>
                  <a:schemeClr val="accent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•</a:t>
            </a:r>
            <a:r>
              <a:rPr lang="zh-CN" altLang="en-US" sz="3000" b="1">
                <a:solidFill>
                  <a:schemeClr val="accent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物理</a:t>
            </a:r>
            <a:r>
              <a:rPr lang="zh-CN" altLang="en-US" sz="3000" b="1">
                <a:solidFill>
                  <a:schemeClr val="accent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•社会</a:t>
            </a:r>
            <a:r>
              <a:rPr lang="en-US" altLang="zh-CN" sz="3000" b="1">
                <a:solidFill>
                  <a:schemeClr val="accent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</a:t>
            </a:r>
            <a:r>
              <a:rPr lang="zh-CN" altLang="en-US" sz="3000" b="1">
                <a:solidFill>
                  <a:schemeClr val="accent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高速公路为什么要限速</a:t>
            </a:r>
          </a:p>
        </p:txBody>
      </p:sp>
      <p:grpSp>
        <p:nvGrpSpPr>
          <p:cNvPr id="5" name="组合 4"/>
          <p:cNvGrpSpPr/>
          <p:nvPr>
            <p:custDataLst>
              <p:tags r:id="rId3"/>
            </p:custDataLst>
          </p:nvPr>
        </p:nvGrpSpPr>
        <p:grpSpPr>
          <a:xfrm>
            <a:off x="1270000" y="4638040"/>
            <a:ext cx="7776210" cy="2036445"/>
            <a:chOff x="2000" y="7304"/>
            <a:chExt cx="12246" cy="3207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7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00" y="7304"/>
              <a:ext cx="12246" cy="2684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5244" y="9905"/>
              <a:ext cx="5123" cy="607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r>
                <a:rPr lang="en-US" altLang="zh-CN" sz="160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       </a:t>
              </a:r>
              <a:r>
                <a:rPr lang="zh-CN" altLang="en-US" sz="160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160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8-12  </a:t>
              </a:r>
              <a:r>
                <a:rPr lang="zh-CN" altLang="en-US" sz="160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反应距离和制动距离</a:t>
              </a:r>
            </a:p>
          </p:txBody>
        </p:sp>
      </p:grp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3120" y="1082675"/>
            <a:ext cx="10439400" cy="3342005"/>
          </a:xfrm>
        </p:spPr>
        <p:txBody>
          <a:bodyPr wrap="square" lIns="91440" tIns="45720" rIns="91440" bIns="45720" rtlCol="0" anchor="t">
            <a:noAutofit/>
          </a:bodyPr>
          <a:lstStyle/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  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汽车匀速直线行驶时，坐在车上的乘客，竖直向上抛出排球，排球会将落在（　　）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　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A.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手的后方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　　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　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B.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手的前方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　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C.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手中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　　　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　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D.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无法确定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kumimoji="0" lang="en-US" altLang="zh-CN" i="0" u="none" strike="noStrike" kern="1200" cap="none" spc="150" normalizeH="0" baseline="0" noProof="1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2771" name="Text Box 3"/>
          <p:cNvSpPr txBox="1"/>
          <p:nvPr>
            <p:custDataLst>
              <p:tags r:id="rId3"/>
            </p:custDataLst>
          </p:nvPr>
        </p:nvSpPr>
        <p:spPr>
          <a:xfrm>
            <a:off x="4386263" y="1635443"/>
            <a:ext cx="6477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课堂训练</a:t>
            </a:r>
          </a:p>
        </p:txBody>
      </p:sp>
      <p:pic>
        <p:nvPicPr>
          <p:cNvPr id="2" name="video_20250315_223546_edit">
            <a:hlinkClick r:id="" action="ppaction://media"/>
          </p:cNvPr>
          <p:cNvPicPr/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7">
                  <p14:trim st="270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411470" y="2505710"/>
            <a:ext cx="4572000" cy="25781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3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277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>
            <p:custDataLst>
              <p:tags r:id="rId1"/>
            </p:custDataLst>
          </p:nvPr>
        </p:nvSpPr>
        <p:spPr>
          <a:xfrm>
            <a:off x="3105150" y="646430"/>
            <a:ext cx="8577580" cy="69342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3F3F42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如何不碰到苹果，使苹果从筷子一端运动到另一端呢？</a:t>
            </a:r>
          </a:p>
        </p:txBody>
      </p:sp>
      <p:grpSp>
        <p:nvGrpSpPr>
          <p:cNvPr id="6" name="组合 5"/>
          <p:cNvGrpSpPr/>
          <p:nvPr>
            <p:custDataLst>
              <p:tags r:id="rId2"/>
            </p:custDataLst>
          </p:nvPr>
        </p:nvGrpSpPr>
        <p:grpSpPr>
          <a:xfrm>
            <a:off x="3258185" y="1663700"/>
            <a:ext cx="5953125" cy="3211830"/>
            <a:chOff x="3779" y="3161"/>
            <a:chExt cx="11502" cy="6428"/>
          </a:xfrm>
        </p:grpSpPr>
        <p:pic>
          <p:nvPicPr>
            <p:cNvPr id="3" name="图片1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9"/>
            <a:srcRect l="15835" t="4895" r="11596"/>
            <a:stretch>
              <a:fillRect/>
            </a:stretch>
          </p:blipFill>
          <p:spPr>
            <a:xfrm>
              <a:off x="3779" y="3166"/>
              <a:ext cx="5463" cy="6386"/>
            </a:xfrm>
            <a:prstGeom prst="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4" name="图片2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0"/>
            <a:srcRect l="7925" r="7636"/>
            <a:stretch>
              <a:fillRect/>
            </a:stretch>
          </p:blipFill>
          <p:spPr>
            <a:xfrm>
              <a:off x="9761" y="3161"/>
              <a:ext cx="5521" cy="6428"/>
            </a:xfrm>
            <a:prstGeom prst="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854710" y="349250"/>
            <a:ext cx="956945" cy="2971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圆角矩形 30"/>
          <p:cNvSpPr/>
          <p:nvPr>
            <p:custDataLst>
              <p:tags r:id="rId4"/>
            </p:custDataLst>
          </p:nvPr>
        </p:nvSpPr>
        <p:spPr>
          <a:xfrm>
            <a:off x="731520" y="579755"/>
            <a:ext cx="1997710" cy="523240"/>
          </a:xfrm>
          <a:prstGeom prst="roundRect">
            <a:avLst/>
          </a:prstGeom>
          <a:solidFill>
            <a:srgbClr val="0070C0"/>
          </a:solidFill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微软雅黑" panose="020B0503020204020204" pitchFamily="34" charset="-122"/>
              </a:rPr>
              <a:t>动手尝试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3866515" y="380365"/>
            <a:ext cx="5502275" cy="870585"/>
            <a:chOff x="7523" y="742"/>
            <a:chExt cx="8665" cy="1371"/>
          </a:xfrm>
        </p:grpSpPr>
        <p:sp>
          <p:nvSpPr>
            <p:cNvPr id="4" name="横卷形 3"/>
            <p:cNvSpPr/>
            <p:nvPr>
              <p:custDataLst>
                <p:tags r:id="rId17"/>
              </p:custDataLst>
            </p:nvPr>
          </p:nvSpPr>
          <p:spPr>
            <a:xfrm>
              <a:off x="7523" y="742"/>
              <a:ext cx="8061" cy="1371"/>
            </a:xfrm>
            <a:prstGeom prst="horizontalScroll">
              <a:avLst/>
            </a:prstGeom>
            <a:solidFill>
              <a:schemeClr val="accent2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2551" name="TextBox 4"/>
            <p:cNvSpPr txBox="1"/>
            <p:nvPr>
              <p:custDataLst>
                <p:tags r:id="rId18"/>
              </p:custDataLst>
            </p:nvPr>
          </p:nvSpPr>
          <p:spPr>
            <a:xfrm>
              <a:off x="7739" y="972"/>
              <a:ext cx="8449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3200" b="1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这节课学习了哪些知识点？</a:t>
              </a:r>
            </a:p>
          </p:txBody>
        </p:sp>
      </p:grpSp>
      <p:sp>
        <p:nvSpPr>
          <p:cNvPr id="6" name="TextBox 5"/>
          <p:cNvSpPr txBox="1"/>
          <p:nvPr>
            <p:custDataLst>
              <p:tags r:id="rId3"/>
            </p:custDataLst>
          </p:nvPr>
        </p:nvSpPr>
        <p:spPr>
          <a:xfrm>
            <a:off x="868045" y="1514475"/>
            <a:ext cx="4560888" cy="737235"/>
          </a:xfrm>
          <a:prstGeom prst="rect">
            <a:avLst/>
          </a:prstGeom>
          <a:noFill/>
          <a:ln w="38100" cap="flat" cmpd="sng">
            <a:solidFill>
              <a:schemeClr val="accent4"/>
            </a:solidFill>
            <a:prstDash val="sysDash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探究阻力对物体运动的影响</a:t>
            </a:r>
          </a:p>
        </p:txBody>
      </p:sp>
      <p:sp>
        <p:nvSpPr>
          <p:cNvPr id="7" name="TextBox 6"/>
          <p:cNvSpPr txBox="1"/>
          <p:nvPr>
            <p:custDataLst>
              <p:tags r:id="rId4"/>
            </p:custDataLst>
          </p:nvPr>
        </p:nvSpPr>
        <p:spPr>
          <a:xfrm>
            <a:off x="1052830" y="3260725"/>
            <a:ext cx="4398645" cy="850265"/>
          </a:xfrm>
          <a:prstGeom prst="rect">
            <a:avLst/>
          </a:prstGeom>
          <a:noFill/>
          <a:ln w="38100" cap="flat" cmpd="sng">
            <a:solidFill>
              <a:schemeClr val="accent4"/>
            </a:solidFill>
            <a:prstDash val="sysDash"/>
            <a:miter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牛顿第一定律</a:t>
            </a:r>
            <a:r>
              <a:rPr lang="en-US" altLang="zh-CN" sz="2800" b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z="2800" b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惯性定律</a:t>
            </a:r>
            <a:r>
              <a:rPr lang="en-US" altLang="zh-CN" sz="2800" b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9" name="TextBox 8"/>
          <p:cNvSpPr txBox="1"/>
          <p:nvPr>
            <p:custDataLst>
              <p:tags r:id="rId5"/>
            </p:custDataLst>
          </p:nvPr>
        </p:nvSpPr>
        <p:spPr>
          <a:xfrm>
            <a:off x="848360" y="5060315"/>
            <a:ext cx="4574540" cy="802005"/>
          </a:xfrm>
          <a:prstGeom prst="rect">
            <a:avLst/>
          </a:prstGeom>
          <a:noFill/>
          <a:ln w="38100" cap="flat" cmpd="sng">
            <a:solidFill>
              <a:schemeClr val="accent4"/>
            </a:solidFill>
            <a:prstDash val="sys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力是改变运动状态的原因</a:t>
            </a:r>
          </a:p>
        </p:txBody>
      </p:sp>
      <p:sp>
        <p:nvSpPr>
          <p:cNvPr id="2" name="右箭头 1"/>
          <p:cNvSpPr/>
          <p:nvPr>
            <p:custDataLst>
              <p:tags r:id="rId6"/>
            </p:custDataLst>
          </p:nvPr>
        </p:nvSpPr>
        <p:spPr>
          <a:xfrm rot="5400000">
            <a:off x="2526030" y="2594610"/>
            <a:ext cx="942340" cy="319405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4" name="TextBox 43"/>
          <p:cNvSpPr txBox="1"/>
          <p:nvPr>
            <p:custDataLst>
              <p:tags r:id="rId7"/>
            </p:custDataLst>
          </p:nvPr>
        </p:nvSpPr>
        <p:spPr>
          <a:xfrm>
            <a:off x="5944870" y="3288030"/>
            <a:ext cx="1828800" cy="808355"/>
          </a:xfrm>
          <a:prstGeom prst="rect">
            <a:avLst/>
          </a:prstGeom>
          <a:noFill/>
          <a:ln w="38100" cap="flat" cmpd="sng">
            <a:solidFill>
              <a:schemeClr val="accent4"/>
            </a:solidFill>
            <a:prstDash val="sys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惯性现象</a:t>
            </a:r>
          </a:p>
        </p:txBody>
      </p:sp>
      <p:sp>
        <p:nvSpPr>
          <p:cNvPr id="12" name="TextBox 43"/>
          <p:cNvSpPr txBox="1"/>
          <p:nvPr>
            <p:custDataLst>
              <p:tags r:id="rId8"/>
            </p:custDataLst>
          </p:nvPr>
        </p:nvSpPr>
        <p:spPr>
          <a:xfrm>
            <a:off x="8456295" y="2342515"/>
            <a:ext cx="2409825" cy="541020"/>
          </a:xfrm>
          <a:prstGeom prst="rect">
            <a:avLst/>
          </a:prstGeom>
          <a:noFill/>
          <a:ln w="38100" cap="flat" cmpd="sng">
            <a:solidFill>
              <a:schemeClr val="accent4"/>
            </a:solidFill>
            <a:prstDash val="sys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eaLnBrk="1" hangingPunct="1">
              <a:lnSpc>
                <a:spcPct val="100000"/>
              </a:lnSpc>
            </a:pPr>
            <a:r>
              <a:rPr lang="zh-CN" altLang="en-US" sz="2800" b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汽车启动刹车</a:t>
            </a:r>
          </a:p>
        </p:txBody>
      </p:sp>
      <p:sp>
        <p:nvSpPr>
          <p:cNvPr id="13" name="TextBox 43"/>
          <p:cNvSpPr txBox="1"/>
          <p:nvPr>
            <p:custDataLst>
              <p:tags r:id="rId9"/>
            </p:custDataLst>
          </p:nvPr>
        </p:nvSpPr>
        <p:spPr>
          <a:xfrm>
            <a:off x="8477885" y="4044315"/>
            <a:ext cx="1832610" cy="527050"/>
          </a:xfrm>
          <a:prstGeom prst="rect">
            <a:avLst/>
          </a:prstGeom>
          <a:noFill/>
          <a:ln w="38100" cap="flat" cmpd="sng">
            <a:solidFill>
              <a:schemeClr val="accent4"/>
            </a:solidFill>
            <a:prstDash val="sys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eaLnBrk="1" hangingPunct="1">
              <a:lnSpc>
                <a:spcPct val="100000"/>
              </a:lnSpc>
            </a:pPr>
            <a:r>
              <a:rPr lang="zh-CN" altLang="en-US" sz="2800" b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跳远助跑</a:t>
            </a:r>
          </a:p>
        </p:txBody>
      </p:sp>
      <p:sp>
        <p:nvSpPr>
          <p:cNvPr id="19" name="TextBox 6"/>
          <p:cNvSpPr txBox="1"/>
          <p:nvPr>
            <p:custDataLst>
              <p:tags r:id="rId10"/>
            </p:custDataLst>
          </p:nvPr>
        </p:nvSpPr>
        <p:spPr>
          <a:xfrm>
            <a:off x="3302635" y="2383790"/>
            <a:ext cx="848995" cy="603885"/>
          </a:xfrm>
          <a:prstGeom prst="rect">
            <a:avLst/>
          </a:prstGeom>
          <a:noFill/>
          <a:ln w="38100" cap="flat" cmpd="sng">
            <a:solidFill>
              <a:schemeClr val="accent4"/>
            </a:solidFill>
            <a:prstDash val="sys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推理</a:t>
            </a:r>
          </a:p>
        </p:txBody>
      </p:sp>
      <p:sp>
        <p:nvSpPr>
          <p:cNvPr id="5" name="右箭头 4"/>
          <p:cNvSpPr/>
          <p:nvPr>
            <p:custDataLst>
              <p:tags r:id="rId11"/>
            </p:custDataLst>
          </p:nvPr>
        </p:nvSpPr>
        <p:spPr>
          <a:xfrm rot="5400000">
            <a:off x="2576195" y="4393565"/>
            <a:ext cx="942340" cy="319405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右箭头 7"/>
          <p:cNvSpPr/>
          <p:nvPr>
            <p:custDataLst>
              <p:tags r:id="rId12"/>
            </p:custDataLst>
          </p:nvPr>
        </p:nvSpPr>
        <p:spPr>
          <a:xfrm>
            <a:off x="5528945" y="3442970"/>
            <a:ext cx="381635" cy="319405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TextBox 43"/>
          <p:cNvSpPr txBox="1"/>
          <p:nvPr>
            <p:custDataLst>
              <p:tags r:id="rId13"/>
            </p:custDataLst>
          </p:nvPr>
        </p:nvSpPr>
        <p:spPr>
          <a:xfrm>
            <a:off x="8509635" y="4904740"/>
            <a:ext cx="1414145" cy="527050"/>
          </a:xfrm>
          <a:prstGeom prst="rect">
            <a:avLst/>
          </a:prstGeom>
          <a:noFill/>
          <a:ln w="38100" cap="flat" cmpd="sng">
            <a:solidFill>
              <a:schemeClr val="accent4"/>
            </a:solidFill>
            <a:prstDash val="sys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eaLnBrk="1" hangingPunct="1">
              <a:lnSpc>
                <a:spcPct val="100000"/>
              </a:lnSpc>
            </a:pPr>
            <a:r>
              <a:rPr lang="zh-CN" altLang="en-US" sz="2800" b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敲苹果</a:t>
            </a:r>
          </a:p>
        </p:txBody>
      </p:sp>
      <p:sp>
        <p:nvSpPr>
          <p:cNvPr id="11" name="左大括号 10"/>
          <p:cNvSpPr/>
          <p:nvPr>
            <p:custDataLst>
              <p:tags r:id="rId14"/>
            </p:custDataLst>
          </p:nvPr>
        </p:nvSpPr>
        <p:spPr>
          <a:xfrm>
            <a:off x="8021955" y="2225040"/>
            <a:ext cx="409575" cy="3237865"/>
          </a:xfrm>
          <a:prstGeom prst="leftBrace">
            <a:avLst/>
          </a:prstGeom>
          <a:ln w="63500" cap="flat" cmpd="sng">
            <a:solidFill>
              <a:schemeClr val="bg2">
                <a:lumMod val="50000"/>
              </a:schemeClr>
            </a:solidFill>
            <a:prstDash val="solid"/>
            <a:miter lim="800000"/>
            <a:headEnd type="none"/>
            <a:tailEnd type="non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43"/>
          <p:cNvSpPr txBox="1"/>
          <p:nvPr>
            <p:custDataLst>
              <p:tags r:id="rId15"/>
            </p:custDataLst>
          </p:nvPr>
        </p:nvSpPr>
        <p:spPr>
          <a:xfrm>
            <a:off x="8484870" y="3229610"/>
            <a:ext cx="1826260" cy="527050"/>
          </a:xfrm>
          <a:prstGeom prst="rect">
            <a:avLst/>
          </a:prstGeom>
          <a:noFill/>
          <a:ln w="38100" cap="flat" cmpd="sng">
            <a:solidFill>
              <a:schemeClr val="accent4"/>
            </a:solidFill>
            <a:prstDash val="sys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eaLnBrk="1" hangingPunct="1">
              <a:lnSpc>
                <a:spcPct val="100000"/>
              </a:lnSpc>
            </a:pPr>
            <a:r>
              <a:rPr lang="zh-CN" altLang="en-US" sz="2800" b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击打象棋</a:t>
            </a:r>
            <a:endParaRPr lang="en-US" altLang="zh-CN" sz="2800" b="1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TextBox 6"/>
          <p:cNvSpPr txBox="1"/>
          <p:nvPr>
            <p:custDataLst>
              <p:tags r:id="rId16"/>
            </p:custDataLst>
          </p:nvPr>
        </p:nvSpPr>
        <p:spPr>
          <a:xfrm>
            <a:off x="1716405" y="2383790"/>
            <a:ext cx="848995" cy="603885"/>
          </a:xfrm>
          <a:prstGeom prst="rect">
            <a:avLst/>
          </a:prstGeom>
          <a:noFill/>
          <a:ln w="38100" cap="flat" cmpd="sng">
            <a:solidFill>
              <a:schemeClr val="accent4"/>
            </a:solidFill>
            <a:prstDash val="sysDash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2" grpId="0" animBg="1"/>
      <p:bldP spid="44" grpId="0" animBg="1"/>
      <p:bldP spid="12" grpId="0" animBg="1"/>
      <p:bldP spid="13" grpId="0" animBg="1"/>
      <p:bldP spid="19" grpId="0" animBg="1"/>
      <p:bldP spid="5" grpId="0" animBg="1"/>
      <p:bldP spid="8" grpId="0" animBg="1"/>
      <p:bldP spid="10" grpId="0" animBg="1"/>
      <p:bldP spid="11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741390" y="472252"/>
            <a:ext cx="2568909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4" name="矩形 33"/>
          <p:cNvSpPr/>
          <p:nvPr>
            <p:custDataLst>
              <p:tags r:id="rId2"/>
            </p:custDataLst>
          </p:nvPr>
        </p:nvSpPr>
        <p:spPr>
          <a:xfrm>
            <a:off x="1318895" y="919480"/>
            <a:ext cx="9629775" cy="44799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101600" dist="38100" dir="2700000" algn="tl" rotWithShape="0">
              <a:srgbClr val="014493">
                <a:alpha val="40000"/>
              </a:srgbClr>
            </a:outerShdw>
          </a:effectLst>
        </p:spPr>
        <p:txBody>
          <a:bodyPr lIns="252000" rIns="288000" rtlCol="0" anchor="ctr"/>
          <a:lstStyle/>
          <a:p>
            <a:pPr marL="107950" lvl="0" indent="539750">
              <a:lnSpc>
                <a:spcPts val="5200"/>
              </a:lnSpc>
              <a:defRPr/>
            </a:pPr>
            <a:r>
              <a:rPr lang="en-US" altLang="zh-CN" sz="32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zh-CN" altLang="en-US" sz="32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能以探究阻力对物体的影响为基础，通过推理认识牛顿第一定律。</a:t>
            </a:r>
          </a:p>
          <a:p>
            <a:pPr marL="107950" lvl="0" indent="539750">
              <a:lnSpc>
                <a:spcPts val="5200"/>
              </a:lnSpc>
              <a:defRPr/>
            </a:pPr>
            <a:r>
              <a:rPr lang="en-US" altLang="zh-CN" sz="32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zh-CN" altLang="en-US" sz="3200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知道惯性是物体本身的性质。知道惯性的利弊，能解释自然界和生产、生活中与惯性有关的现象。</a:t>
            </a:r>
          </a:p>
          <a:p>
            <a:pPr marL="107950" lvl="0" indent="539750">
              <a:lnSpc>
                <a:spcPts val="5200"/>
              </a:lnSpc>
              <a:defRPr/>
            </a:pPr>
            <a:endParaRPr lang="zh-CN" altLang="en-US" sz="3200" b="1" kern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/>
          <p:nvPr>
            <p:custDataLst>
              <p:tags r:id="rId1"/>
            </p:custDataLst>
          </p:nvPr>
        </p:nvSpPr>
        <p:spPr>
          <a:xfrm>
            <a:off x="1305560" y="1228090"/>
            <a:ext cx="9274810" cy="1348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39750" defTabSz="685165">
              <a:lnSpc>
                <a:spcPts val="4900"/>
              </a:lnSpc>
              <a:defRPr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子弹从枪膛射出后，虽然不再受到推力的作用，但仍能向前运动。这是为什么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597025" y="2654935"/>
            <a:ext cx="8827135" cy="1193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683895" defTabSz="914400">
              <a:lnSpc>
                <a:spcPts val="4300"/>
              </a:lnSpc>
              <a:defRPr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由于子弹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具有惯性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，要保持原来的运动状态，所以仍向前运动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实践与练习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/>
          <p:nvPr>
            <p:custDataLst>
              <p:tags r:id="rId1"/>
            </p:custDataLst>
          </p:nvPr>
        </p:nvSpPr>
        <p:spPr>
          <a:xfrm>
            <a:off x="970529" y="1262310"/>
            <a:ext cx="7158171" cy="1706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57200" defTabSz="685165">
              <a:lnSpc>
                <a:spcPts val="4200"/>
              </a:lnSpc>
              <a:defRPr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2.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如图所示，公交车将要启动时，乘客常会听到“车辆起步，请站稳扶好”的语音提示。请你解释其中的道理。</a:t>
            </a: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1859915" y="3428728"/>
            <a:ext cx="8528050" cy="2399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539750" defTabSz="914400">
              <a:lnSpc>
                <a:spcPts val="4500"/>
              </a:lnSpc>
              <a:defRPr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公交车启动前，乘客和车处于静止状态；公交车启动后，乘客的脚受摩擦力，随公交车一起向前运动，而乘客的上半身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由于惯性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仍要保持原来的静止状态，容易摔倒，造成伤害，故应抓好扶手。</a:t>
            </a:r>
          </a:p>
        </p:txBody>
      </p:sp>
      <p:pic>
        <p:nvPicPr>
          <p:cNvPr id="9" name="图片 8"/>
          <p:cNvPicPr/>
          <p:nvPr>
            <p:custDataLst>
              <p:tags r:id="rId3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4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428"/>
          <a:stretch>
            <a:fillRect/>
          </a:stretch>
        </p:blipFill>
        <p:spPr>
          <a:xfrm>
            <a:off x="8128753" y="1034332"/>
            <a:ext cx="3294656" cy="2266967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实践与练习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/>
          <p:nvPr>
            <p:custDataLst>
              <p:tags r:id="rId1"/>
            </p:custDataLst>
          </p:nvPr>
        </p:nvSpPr>
        <p:spPr>
          <a:xfrm>
            <a:off x="688896" y="980128"/>
            <a:ext cx="9888279" cy="1861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75945" defTabSz="685165">
              <a:lnSpc>
                <a:spcPts val="4600"/>
              </a:lnSpc>
              <a:defRPr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如图所示，飞机在飞行中投放救援物资。若投放时飞机恰好在目标位置正上方，物资能落到目标位置吗？应该怎样投放才能使物资恰好落到目标位置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563246" y="3078376"/>
            <a:ext cx="7699046" cy="3246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67995" defTabSz="685165">
              <a:lnSpc>
                <a:spcPts val="41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投放时，若飞机恰好在目标位置正上方，则物资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不能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落到目标位置。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67995" defTabSz="685165">
              <a:lnSpc>
                <a:spcPts val="41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应在离投掷目标较远处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提前投掷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。由于物资具有惯性，要保持原来的运动状态，如果飞行到投掷目标正上方才投掷，救援物资就会落到目标前方去。</a:t>
            </a:r>
          </a:p>
        </p:txBody>
      </p:sp>
      <p:pic>
        <p:nvPicPr>
          <p:cNvPr id="18" name="图片 17"/>
          <p:cNvPicPr/>
          <p:nvPr>
            <p:custDataLst>
              <p:tags r:id="rId3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825" y="2468245"/>
            <a:ext cx="3980815" cy="35471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实践与练习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3120" y="1082675"/>
            <a:ext cx="10995660" cy="3342005"/>
          </a:xfrm>
        </p:spPr>
        <p:txBody>
          <a:bodyPr wrap="square" lIns="91440" tIns="45720" rIns="91440" bIns="45720" rtlCol="0" anchor="t">
            <a:noAutofit/>
          </a:bodyPr>
          <a:lstStyle/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1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、获得牛顿第一定律的研究方法是（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）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A.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只用推理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B.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只用实验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C.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数学推导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D.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实验和推理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2、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如图用绳子栓住一个小球作圆周运动，当小球在所在位置时，外力突然全部消失，小球将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（</a:t>
            </a: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    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）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A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．保持原来的圆周运动状态．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B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．保持绳断时的速度作匀速直线运动．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C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．小球运动速度减小，但保持直线．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D</a:t>
            </a:r>
            <a:r>
              <a:rPr kumimoji="0" lang="zh-CN" altLang="en-US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．小球将保持静止．</a:t>
            </a:r>
          </a:p>
          <a:p>
            <a:pPr marL="0" marR="0" algn="just" defTabSz="914400" rtl="0" latinLnBrk="0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kumimoji="0" lang="zh-CN" altLang="en-US" i="0" u="none" strike="noStrike" kern="1200" cap="none" spc="150" normalizeH="0" baseline="0" noProof="1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2771" name="Text Box 3"/>
          <p:cNvSpPr txBox="1"/>
          <p:nvPr>
            <p:custDataLst>
              <p:tags r:id="rId3"/>
            </p:custDataLst>
          </p:nvPr>
        </p:nvSpPr>
        <p:spPr>
          <a:xfrm>
            <a:off x="7216458" y="1082358"/>
            <a:ext cx="6477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随堂小练</a:t>
            </a:r>
          </a:p>
        </p:txBody>
      </p:sp>
      <p:sp>
        <p:nvSpPr>
          <p:cNvPr id="5" name="Text Box 3"/>
          <p:cNvSpPr txBox="1"/>
          <p:nvPr>
            <p:custDataLst>
              <p:tags r:id="rId5"/>
            </p:custDataLst>
          </p:nvPr>
        </p:nvSpPr>
        <p:spPr>
          <a:xfrm>
            <a:off x="6007100" y="3106420"/>
            <a:ext cx="6477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</a:p>
        </p:txBody>
      </p:sp>
      <p:grpSp>
        <p:nvGrpSpPr>
          <p:cNvPr id="27657" name="组合 27656"/>
          <p:cNvGrpSpPr/>
          <p:nvPr>
            <p:custDataLst>
              <p:tags r:id="rId6"/>
            </p:custDataLst>
          </p:nvPr>
        </p:nvGrpSpPr>
        <p:grpSpPr>
          <a:xfrm>
            <a:off x="8372475" y="3564255"/>
            <a:ext cx="1456690" cy="1363980"/>
            <a:chOff x="3969" y="2614"/>
            <a:chExt cx="1315" cy="1315"/>
          </a:xfrm>
        </p:grpSpPr>
        <p:sp>
          <p:nvSpPr>
            <p:cNvPr id="27658" name="椭圆 27657"/>
            <p:cNvSpPr/>
            <p:nvPr>
              <p:custDataLst>
                <p:tags r:id="rId7"/>
              </p:custDataLst>
            </p:nvPr>
          </p:nvSpPr>
          <p:spPr>
            <a:xfrm>
              <a:off x="3969" y="2614"/>
              <a:ext cx="1315" cy="1315"/>
            </a:xfrm>
            <a:prstGeom prst="ellipse">
              <a:avLst/>
            </a:prstGeom>
            <a:noFill/>
            <a:ln w="9525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7659" name="组合 27658"/>
            <p:cNvGrpSpPr/>
            <p:nvPr>
              <p:custDataLst>
                <p:tags r:id="rId8"/>
              </p:custDataLst>
            </p:nvPr>
          </p:nvGrpSpPr>
          <p:grpSpPr>
            <a:xfrm>
              <a:off x="4615" y="2769"/>
              <a:ext cx="516" cy="526"/>
              <a:chOff x="4622" y="2769"/>
              <a:chExt cx="509" cy="529"/>
            </a:xfrm>
          </p:grpSpPr>
          <p:sp>
            <p:nvSpPr>
              <p:cNvPr id="27660" name="椭圆 27659"/>
              <p:cNvSpPr>
                <a:spLocks noChangeAspec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063" y="2769"/>
                <a:ext cx="68" cy="68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61" name="直接连接符 27660"/>
              <p:cNvSpPr/>
              <p:nvPr>
                <p:custDataLst>
                  <p:tags r:id="rId10"/>
                </p:custDataLst>
              </p:nvPr>
            </p:nvSpPr>
            <p:spPr>
              <a:xfrm flipV="1">
                <a:off x="4622" y="2795"/>
                <a:ext cx="481" cy="503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/>
          <p:nvPr>
            <p:custDataLst>
              <p:tags r:id="rId2"/>
            </p:custDataLst>
          </p:nvPr>
        </p:nvSpPr>
        <p:spPr>
          <a:xfrm>
            <a:off x="4283075" y="4339114"/>
            <a:ext cx="309880" cy="53721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br>
              <a:rPr lang="zh-CN" altLang="zh-CN" sz="1100">
                <a:latin typeface="Arial" panose="020B0604020202020204" pitchFamily="34" charset="0"/>
                <a:ea typeface="宋体" panose="02010600030101010101" pitchFamily="2" charset="-122"/>
              </a:rPr>
            </a:br>
            <a:endParaRPr lang="zh-CN" altLang="zh-CN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aphicFrame>
        <p:nvGraphicFramePr>
          <p:cNvPr id="31747" name="Group 3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036955" y="1065530"/>
          <a:ext cx="9729470" cy="5285740"/>
        </p:xfrm>
        <a:graphic>
          <a:graphicData uri="http://schemas.openxmlformats.org/drawingml/2006/table">
            <a:tbl>
              <a:tblPr/>
              <a:tblGrid>
                <a:gridCol w="9729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8574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1500" b="0" i="0" u="none" strike="noStrike" cap="none" normalizeH="0" baseline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</a:t>
                      </a:r>
                      <a:r>
                        <a:rPr kumimoji="0" lang="en-US" altLang="zh-CN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3</a:t>
                      </a:r>
                      <a:r>
                        <a:rPr kumimoji="0" lang="zh-CN" altLang="en-US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、下列说法正确的是（</a:t>
                      </a:r>
                      <a:r>
                        <a:rPr kumimoji="0" lang="en-US" altLang="zh-CN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     </a:t>
                      </a:r>
                      <a:r>
                        <a:rPr kumimoji="0" lang="zh-CN" altLang="en-US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）</a:t>
                      </a:r>
                      <a:endParaRPr kumimoji="0" lang="en-US" altLang="zh-CN" sz="2800" i="0" u="none" strike="noStrike" cap="none" spc="150" normalizeH="0" baseline="0">
                        <a:solidFill>
                          <a:schemeClr val="tx1"/>
                        </a:solidFill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 A. </a:t>
                      </a:r>
                      <a:r>
                        <a:rPr kumimoji="0" lang="zh-CN" altLang="en-US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物体不受力作用就一定静止。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 B. </a:t>
                      </a:r>
                      <a:r>
                        <a:rPr kumimoji="0" lang="zh-CN" altLang="en-US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物体不受力作用就一定是匀速直线运动。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 C. </a:t>
                      </a:r>
                      <a:r>
                        <a:rPr kumimoji="0" lang="zh-CN" altLang="en-US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物体受力才能运动。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 D. </a:t>
                      </a:r>
                      <a:r>
                        <a:rPr kumimoji="0" lang="zh-CN" altLang="en-US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以上说法都是错误的。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4</a:t>
                      </a:r>
                      <a:r>
                        <a:rPr kumimoji="0" lang="zh-CN" altLang="en-US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、乒乓球在上抛过程中，假如它受到的所有的力突然全部消失，它将（</a:t>
                      </a:r>
                      <a:r>
                        <a:rPr kumimoji="0" lang="en-US" altLang="zh-CN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       </a:t>
                      </a:r>
                      <a:r>
                        <a:rPr kumimoji="0" lang="zh-CN" altLang="en-US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）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 A</a:t>
                      </a:r>
                      <a:r>
                        <a:rPr kumimoji="0" lang="zh-CN" altLang="en-US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、先上升，后下落</a:t>
                      </a:r>
                      <a:r>
                        <a:rPr kumimoji="0" lang="en-US" altLang="zh-CN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       B</a:t>
                      </a:r>
                      <a:r>
                        <a:rPr kumimoji="0" lang="zh-CN" altLang="en-US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、匀速上升</a:t>
                      </a:r>
                      <a:r>
                        <a:rPr kumimoji="0" lang="en-US" altLang="zh-CN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 C</a:t>
                      </a:r>
                      <a:r>
                        <a:rPr kumimoji="0" lang="zh-CN" altLang="en-US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、保持静止</a:t>
                      </a:r>
                      <a:r>
                        <a:rPr kumimoji="0" lang="en-US" altLang="zh-CN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           D</a:t>
                      </a:r>
                      <a:r>
                        <a:rPr kumimoji="0" lang="zh-CN" altLang="en-US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、可以向各个方向运动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i="0" u="none" strike="noStrike" cap="none" spc="150" normalizeH="0" baseline="0">
                        <a:solidFill>
                          <a:schemeClr val="tx1"/>
                        </a:solidFill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3560" name="Text Box 9"/>
          <p:cNvSpPr txBox="1"/>
          <p:nvPr>
            <p:custDataLst>
              <p:tags r:id="rId4"/>
            </p:custDataLst>
          </p:nvPr>
        </p:nvSpPr>
        <p:spPr>
          <a:xfrm>
            <a:off x="8759825" y="2355850"/>
            <a:ext cx="6477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31754" name="Text Box 10"/>
          <p:cNvSpPr txBox="1"/>
          <p:nvPr>
            <p:custDataLst>
              <p:tags r:id="rId5"/>
            </p:custDataLst>
          </p:nvPr>
        </p:nvSpPr>
        <p:spPr>
          <a:xfrm>
            <a:off x="5159058" y="1065530"/>
            <a:ext cx="6477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随堂小练</a:t>
            </a:r>
          </a:p>
        </p:txBody>
      </p:sp>
      <p:sp>
        <p:nvSpPr>
          <p:cNvPr id="28676" name="Text Box 4"/>
          <p:cNvSpPr txBox="1"/>
          <p:nvPr>
            <p:custDataLst>
              <p:tags r:id="rId7"/>
            </p:custDataLst>
          </p:nvPr>
        </p:nvSpPr>
        <p:spPr>
          <a:xfrm flipH="1">
            <a:off x="4040505" y="4084320"/>
            <a:ext cx="111887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4" grpId="0" animBg="1"/>
      <p:bldP spid="2867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/>
          <p:nvPr>
            <p:custDataLst>
              <p:tags r:id="rId2"/>
            </p:custDataLst>
          </p:nvPr>
        </p:nvSpPr>
        <p:spPr>
          <a:xfrm>
            <a:off x="4283075" y="4339114"/>
            <a:ext cx="309880" cy="53721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br>
              <a:rPr lang="zh-CN" altLang="zh-CN" sz="1100">
                <a:latin typeface="Arial" panose="020B0604020202020204" pitchFamily="34" charset="0"/>
                <a:ea typeface="宋体" panose="02010600030101010101" pitchFamily="2" charset="-122"/>
              </a:rPr>
            </a:br>
            <a:endParaRPr lang="zh-CN" altLang="zh-CN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aphicFrame>
        <p:nvGraphicFramePr>
          <p:cNvPr id="31747" name="Group 3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036955" y="1065530"/>
          <a:ext cx="9729470" cy="5285740"/>
        </p:xfrm>
        <a:graphic>
          <a:graphicData uri="http://schemas.openxmlformats.org/drawingml/2006/table">
            <a:tbl>
              <a:tblPr/>
              <a:tblGrid>
                <a:gridCol w="9729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8574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1500" b="0" i="0" u="none" strike="noStrike" cap="none" normalizeH="0" baseline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</a:t>
                      </a:r>
                      <a:r>
                        <a:rPr kumimoji="0" lang="en-US" altLang="zh-CN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5</a:t>
                      </a:r>
                      <a:r>
                        <a:rPr kumimoji="0" lang="zh-CN" altLang="en-US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、下列运动一定要施力的有</a:t>
                      </a:r>
                      <a:r>
                        <a:rPr kumimoji="0" lang="en-US" altLang="zh-CN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   (      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 A</a:t>
                      </a:r>
                      <a:r>
                        <a:rPr kumimoji="0" lang="zh-CN" altLang="en-US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．物体做曲线运动</a:t>
                      </a:r>
                      <a:r>
                        <a:rPr kumimoji="0" lang="en-US" altLang="zh-CN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    B</a:t>
                      </a:r>
                      <a:r>
                        <a:rPr kumimoji="0" lang="zh-CN" altLang="en-US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．物体做匀速直线运动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 C</a:t>
                      </a:r>
                      <a:r>
                        <a:rPr kumimoji="0" lang="zh-CN" altLang="en-US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．物体处于静止</a:t>
                      </a:r>
                      <a:r>
                        <a:rPr kumimoji="0" lang="en-US" altLang="zh-CN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        D</a:t>
                      </a:r>
                      <a:r>
                        <a:rPr kumimoji="0" lang="zh-CN" altLang="en-US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．物体处于高速运动状态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6</a:t>
                      </a:r>
                      <a:r>
                        <a:rPr kumimoji="0" lang="zh-CN" altLang="en-US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、如图所示，从水平匀速飞行的飞机上先后落下两颗炸弹，在不计空气阻力的条件下，能正确反映飞机和两颗炸弹运动情况的是（</a:t>
                      </a:r>
                      <a:r>
                        <a:rPr kumimoji="0" lang="en-US" altLang="zh-CN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  </a:t>
                      </a:r>
                      <a:r>
                        <a:rPr kumimoji="0" lang="zh-CN" altLang="en-US" sz="2800" i="0" u="none" strike="noStrike" cap="none" spc="150" normalizeH="0" baseline="0">
                          <a:solidFill>
                            <a:schemeClr val="tx1"/>
                          </a:solidFill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）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i="0" u="none" strike="noStrike" cap="none" spc="150" normalizeH="0" baseline="0">
                        <a:solidFill>
                          <a:schemeClr val="tx1"/>
                        </a:solidFill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i="0" u="none" strike="noStrike" cap="none" spc="150" normalizeH="0" baseline="0">
                        <a:solidFill>
                          <a:schemeClr val="tx1"/>
                        </a:solidFill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3560" name="Text Box 9"/>
          <p:cNvSpPr txBox="1"/>
          <p:nvPr>
            <p:custDataLst>
              <p:tags r:id="rId4"/>
            </p:custDataLst>
          </p:nvPr>
        </p:nvSpPr>
        <p:spPr>
          <a:xfrm>
            <a:off x="8759825" y="2355850"/>
            <a:ext cx="6477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31754" name="Text Box 10"/>
          <p:cNvSpPr txBox="1"/>
          <p:nvPr>
            <p:custDataLst>
              <p:tags r:id="rId5"/>
            </p:custDataLst>
          </p:nvPr>
        </p:nvSpPr>
        <p:spPr>
          <a:xfrm>
            <a:off x="6597333" y="1065530"/>
            <a:ext cx="6477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随堂小练</a:t>
            </a:r>
          </a:p>
        </p:txBody>
      </p:sp>
      <p:pic>
        <p:nvPicPr>
          <p:cNvPr id="62468" name="图片 62467">
            <a:hlinkClick r:id="rId11" action="ppaction://hlinkfile"/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rcRect b="7215"/>
          <a:stretch>
            <a:fillRect/>
          </a:stretch>
        </p:blipFill>
        <p:spPr>
          <a:xfrm>
            <a:off x="1689100" y="4338955"/>
            <a:ext cx="8425180" cy="22047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2470" name="文本框 62469"/>
          <p:cNvSpPr txBox="1"/>
          <p:nvPr>
            <p:custDataLst>
              <p:tags r:id="rId8"/>
            </p:custDataLst>
          </p:nvPr>
        </p:nvSpPr>
        <p:spPr>
          <a:xfrm>
            <a:off x="4098608" y="3716655"/>
            <a:ext cx="6477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</a:pPr>
            <a:r>
              <a:rPr lang="en-US" altLang="zh-CN" sz="36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B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/>
          <a:stretch>
            <a:fillRect/>
          </a:stretch>
        </p:blipFill>
        <p:spPr>
          <a:xfrm flipH="1">
            <a:off x="11849100" y="119888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4" grpId="0" animBg="1"/>
      <p:bldP spid="6247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>
            <p:custDataLst>
              <p:tags r:id="rId2"/>
            </p:custDataLst>
          </p:nvPr>
        </p:nvSpPr>
        <p:spPr>
          <a:xfrm>
            <a:off x="784860" y="996950"/>
            <a:ext cx="10857865" cy="3476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67995" algn="l" defTabSz="915670" rtl="0" eaLnBrk="1" fontAlgn="auto" latinLnBrk="0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、如图甲所示，盛有水的烧杯随小车一起水平向右做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______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（选填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加速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”“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减速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匀速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）运动，当烧杯中的水面出现图乙所示的状态时，则小车此时正在做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______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（选填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加速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”“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减速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匀速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）运动，做出上述判断的根据是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_______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（选填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水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烧杯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）具有惯性。</a:t>
            </a:r>
          </a:p>
          <a:p>
            <a:pPr marL="0" marR="0" lvl="0" indent="467995" algn="l" defTabSz="915670" rtl="0" eaLnBrk="1" fontAlgn="auto" latinLnBrk="0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随堂小练</a:t>
            </a: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7467600" y="2783249"/>
            <a:ext cx="80645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charset="-122"/>
              </a:rPr>
              <a:t>水</a:t>
            </a:r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9756299" y="1088494"/>
            <a:ext cx="1490662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charset="-122"/>
              </a:rPr>
              <a:t>匀速</a:t>
            </a:r>
          </a:p>
        </p:txBody>
      </p:sp>
      <p:sp>
        <p:nvSpPr>
          <p:cNvPr id="15" name="文本框 14"/>
          <p:cNvSpPr txBox="1"/>
          <p:nvPr>
            <p:custDataLst>
              <p:tags r:id="rId6"/>
            </p:custDataLst>
          </p:nvPr>
        </p:nvSpPr>
        <p:spPr>
          <a:xfrm>
            <a:off x="5446078" y="2191595"/>
            <a:ext cx="1535112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减速     </a:t>
            </a: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47770" y="3567430"/>
            <a:ext cx="5868035" cy="25971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671717" y="848494"/>
            <a:ext cx="10893398" cy="3502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96240" defTabSz="457200">
              <a:lnSpc>
                <a:spcPts val="3800"/>
              </a:lnSpc>
              <a:defRPr/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8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在“探究阻力对物体运动的影响”时，使用的器材有斜面、木板、棉布、毛巾和小车。</a:t>
            </a:r>
          </a:p>
          <a:p>
            <a:pPr indent="396240" defTabSz="457200">
              <a:lnSpc>
                <a:spcPts val="3800"/>
              </a:lnSpc>
              <a:defRPr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）实验时要固定斜面，并将小车从斜面上同一位置由静止释放，目的是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_______________________________________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</a:p>
          <a:p>
            <a:pPr indent="396240" defTabSz="457200">
              <a:lnSpc>
                <a:spcPts val="3800"/>
              </a:lnSpc>
              <a:defRPr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）分析图中运动情况可知：小车在毛巾表面上滑行的距离最短，说明小车受到的阻力越大，速度减小得越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___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（选填“快”或“慢”）；</a:t>
            </a: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919542" y="2334580"/>
            <a:ext cx="60960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kern="1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使小车到达水平面时的初速度相同</a:t>
            </a:r>
            <a:endParaRPr lang="zh-CN" altLang="en-US" sz="2800" b="1" kern="100">
              <a:solidFill>
                <a:srgbClr val="FF0000"/>
              </a:solidFill>
              <a:latin typeface="Times New Roman" panose="02020603050405020304" pitchFamily="18" charset="0"/>
              <a:ea typeface="等线" panose="02010600030101010101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7191947" y="3325684"/>
            <a:ext cx="10668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kern="1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快</a:t>
            </a:r>
            <a:endParaRPr lang="zh-CN" altLang="en-US" sz="2800" b="1" kern="100">
              <a:solidFill>
                <a:srgbClr val="FF0000"/>
              </a:solidFill>
              <a:latin typeface="Times New Roman" panose="02020603050405020304" pitchFamily="18" charset="0"/>
              <a:ea typeface="等线" panose="02010600030101010101" charset="-122"/>
              <a:cs typeface="Times New Roman" panose="02020603050405020304" pitchFamily="18" charset="0"/>
            </a:endParaRPr>
          </a:p>
        </p:txBody>
      </p:sp>
      <p:pic>
        <p:nvPicPr>
          <p:cNvPr id="21" name="图片 20"/>
          <p:cNvPicPr/>
          <p:nvPr>
            <p:custDataLst>
              <p:tags r:id="rId4"/>
            </p:custDataLst>
          </p:nvPr>
        </p:nvPicPr>
        <p:blipFill>
          <a:blip r:embed="rId7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535" y="4681837"/>
            <a:ext cx="9693912" cy="975488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随堂小练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058956" y="1015570"/>
            <a:ext cx="10205944" cy="51789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7200" algn="l" defTabSz="457200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（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3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）从实验现象可推理，若水平面绝对光滑，则运动的小车将在水平面上做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________________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；</a:t>
            </a:r>
          </a:p>
          <a:p>
            <a:pPr marL="0" marR="0" lvl="0" indent="457200" algn="l" defTabSz="457200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（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4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）如图，若实验中小车仅在木板上滑行时滑出了右端，则       </a:t>
            </a:r>
            <a:endParaRPr kumimoji="0" lang="en-US" altLang="zh-CN" sz="2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/>
              <a:ea typeface="微软雅黑" panose="020B0503020204020204" pitchFamily="34" charset="-122"/>
              <a:cs typeface="仿宋" panose="02010609060101010101" charset="-122"/>
            </a:endParaRPr>
          </a:p>
          <a:p>
            <a:pPr marL="0" marR="0" lvl="0" indent="457200" algn="l" defTabSz="457200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800">
                <a:solidFill>
                  <a:srgbClr val="002060"/>
                </a:solidFill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_________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（选填“需要”或“不需要”）重做本实验以获取可靠的证据；</a:t>
            </a:r>
          </a:p>
          <a:p>
            <a:pPr marL="0" marR="0" lvl="0" indent="457200" algn="l" defTabSz="457200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（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5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）在本实验中，“小车在水平面上运动的距离”反映的是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____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。</a:t>
            </a:r>
          </a:p>
          <a:p>
            <a:pPr marL="0" marR="0" lvl="0" indent="457200" algn="l" defTabSz="457200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A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．小车所受阻力值的大小    </a:t>
            </a:r>
          </a:p>
          <a:p>
            <a:pPr marL="0" marR="0" lvl="0" indent="457200" algn="l" defTabSz="457200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B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．阻力对小车运动的影响情况     </a:t>
            </a:r>
          </a:p>
          <a:p>
            <a:pPr marL="0" marR="0" lvl="0" indent="457200" algn="l" defTabSz="457200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C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．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A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、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B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pitchFamily="34" charset="-122"/>
                <a:cs typeface="仿宋" panose="02010609060101010101" charset="-122"/>
              </a:rPr>
              <a:t>选项均正确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897319" y="1556961"/>
            <a:ext cx="3154293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匀速直线运动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442404" y="2588106"/>
            <a:ext cx="1676892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不需要</a:t>
            </a: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1442404" y="4160642"/>
            <a:ext cx="1110343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689223" y="396919"/>
            <a:ext cx="285059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随堂小练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574925" y="2414905"/>
            <a:ext cx="3383915" cy="225298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2263775" y="631190"/>
            <a:ext cx="943673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轻推桌面上的物体，使其运动，再停止推动</a:t>
            </a:r>
            <a:r>
              <a:rPr lang="en-US" altLang="zh-CN" sz="2800" b="1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800" b="1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观察现象。</a:t>
            </a:r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2293620" y="1682750"/>
            <a:ext cx="943673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脚踢足球</a:t>
            </a:r>
            <a:r>
              <a:rPr lang="en-US" altLang="zh-CN" sz="2800" b="1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800" b="1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观察足球的运动状态。</a:t>
            </a:r>
          </a:p>
        </p:txBody>
      </p:sp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2371725" y="5077460"/>
            <a:ext cx="943673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物体运动是不是非得需要力呢</a:t>
            </a:r>
            <a:r>
              <a:rPr lang="en-US" altLang="zh-CN" sz="2800" b="1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2800" b="1">
              <a:solidFill>
                <a:srgbClr val="000000">
                  <a:alpha val="10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圆角矩形 30"/>
          <p:cNvSpPr/>
          <p:nvPr>
            <p:custDataLst>
              <p:tags r:id="rId6"/>
            </p:custDataLst>
          </p:nvPr>
        </p:nvSpPr>
        <p:spPr>
          <a:xfrm>
            <a:off x="731520" y="579755"/>
            <a:ext cx="1327785" cy="523240"/>
          </a:xfrm>
          <a:prstGeom prst="roundRect">
            <a:avLst/>
          </a:prstGeom>
          <a:solidFill>
            <a:srgbClr val="0070C0"/>
          </a:solidFill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微软雅黑" panose="020B0503020204020204" pitchFamily="34" charset="-122"/>
              </a:rPr>
              <a:t>试一试</a:t>
            </a:r>
          </a:p>
        </p:txBody>
      </p:sp>
      <p:sp>
        <p:nvSpPr>
          <p:cNvPr id="8" name="圆角矩形 7"/>
          <p:cNvSpPr/>
          <p:nvPr>
            <p:custDataLst>
              <p:tags r:id="rId7"/>
            </p:custDataLst>
          </p:nvPr>
        </p:nvSpPr>
        <p:spPr>
          <a:xfrm>
            <a:off x="731520" y="1671955"/>
            <a:ext cx="1327785" cy="523240"/>
          </a:xfrm>
          <a:prstGeom prst="roundRect">
            <a:avLst/>
          </a:prstGeom>
          <a:solidFill>
            <a:srgbClr val="0070C0"/>
          </a:solidFill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微软雅黑" panose="020B0503020204020204" pitchFamily="34" charset="-122"/>
              </a:rPr>
              <a:t>看一看</a:t>
            </a:r>
          </a:p>
        </p:txBody>
      </p:sp>
      <p:sp>
        <p:nvSpPr>
          <p:cNvPr id="18" name="圆角矩形 17"/>
          <p:cNvSpPr/>
          <p:nvPr>
            <p:custDataLst>
              <p:tags r:id="rId8"/>
            </p:custDataLst>
          </p:nvPr>
        </p:nvSpPr>
        <p:spPr>
          <a:xfrm>
            <a:off x="731520" y="5076190"/>
            <a:ext cx="1327785" cy="523240"/>
          </a:xfrm>
          <a:prstGeom prst="roundRect">
            <a:avLst/>
          </a:prstGeom>
          <a:solidFill>
            <a:srgbClr val="0070C0"/>
          </a:solidFill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微软雅黑" panose="020B0503020204020204" pitchFamily="34" charset="-122"/>
              </a:rPr>
              <a:t>想一想</a:t>
            </a:r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2059305" y="2195195"/>
            <a:ext cx="4344670" cy="2451735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10"/>
            </p:custDataLst>
          </p:nvPr>
        </p:nvSpPr>
        <p:spPr>
          <a:xfrm>
            <a:off x="7774093" y="5603875"/>
            <a:ext cx="4072467" cy="902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2395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395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亚里士多德</a:t>
            </a:r>
          </a:p>
          <a:p>
            <a:pPr algn="ctr">
              <a:lnSpc>
                <a:spcPct val="110000"/>
              </a:lnSpc>
            </a:pPr>
            <a:r>
              <a:rPr lang="zh-CN" altLang="en-US" sz="2395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公元前</a:t>
            </a:r>
            <a:r>
              <a:rPr lang="en-US" altLang="zh-CN" sz="2395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384</a:t>
            </a:r>
            <a:r>
              <a:rPr lang="zh-CN" altLang="en-US" sz="2395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年</a:t>
            </a:r>
            <a:r>
              <a:rPr lang="en-US" altLang="zh-CN" sz="2395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zh-CN" altLang="en-US" sz="2395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公元前</a:t>
            </a:r>
            <a:r>
              <a:rPr lang="en-US" altLang="zh-CN" sz="2395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322</a:t>
            </a:r>
            <a:r>
              <a:rPr lang="zh-CN" altLang="en-US" sz="2395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年</a:t>
            </a:r>
          </a:p>
        </p:txBody>
      </p:sp>
      <p:pic>
        <p:nvPicPr>
          <p:cNvPr id="12" name="亚里士多德(2)">
            <a:hlinkClick r:id="" action="ppaction://media"/>
          </p:cNvPr>
          <p:cNvPicPr/>
          <p:nvPr>
            <a:videoFile r:link="rId12"/>
            <p:custDataLst>
              <p:tags r:id="rId13"/>
            </p:custDataLst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559040" y="1462405"/>
            <a:ext cx="4141470" cy="41414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34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13" grpId="0"/>
      <p:bldP spid="14" grpId="0"/>
      <p:bldP spid="8" grpId="0" animBg="1"/>
      <p:bldP spid="18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5"/>
          <p:cNvSpPr txBox="1"/>
          <p:nvPr>
            <p:custDataLst>
              <p:tags r:id="rId1"/>
            </p:custDataLst>
          </p:nvPr>
        </p:nvSpPr>
        <p:spPr>
          <a:xfrm>
            <a:off x="519853" y="675217"/>
            <a:ext cx="11436773" cy="1272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20000"/>
              </a:lnSpc>
              <a:buClrTx/>
              <a:buSzTx/>
              <a:buFontTx/>
            </a:pPr>
            <a:r>
              <a:rPr lang="en-US" altLang="zh-CN" sz="32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   </a:t>
            </a:r>
            <a:r>
              <a:rPr lang="zh-CN" altLang="en-US" sz="32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你能设计一个实验，让小车在</a:t>
            </a:r>
            <a:r>
              <a:rPr lang="en-US" altLang="zh-CN" sz="32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“</a:t>
            </a:r>
            <a:r>
              <a:rPr lang="zh-CN" altLang="en-US" sz="32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不受力</a:t>
            </a:r>
            <a:r>
              <a:rPr lang="en-US" altLang="zh-CN" sz="32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”</a:t>
            </a:r>
            <a:r>
              <a:rPr lang="zh-CN" altLang="en-US" sz="32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的情况下，仍能运动吗？请尝试设计实验方案，并说明你的思路。</a:t>
            </a:r>
            <a:r>
              <a:rPr lang="en-US" altLang="zh-CN" sz="32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          </a:t>
            </a:r>
          </a:p>
        </p:txBody>
      </p:sp>
      <p:sp>
        <p:nvSpPr>
          <p:cNvPr id="36" name="文本框 35"/>
          <p:cNvSpPr txBox="1"/>
          <p:nvPr>
            <p:custDataLst>
              <p:tags r:id="rId2"/>
            </p:custDataLst>
          </p:nvPr>
        </p:nvSpPr>
        <p:spPr bwMode="auto">
          <a:xfrm>
            <a:off x="3786293" y="3773276"/>
            <a:ext cx="4701540" cy="424815"/>
          </a:xfrm>
          <a:prstGeom prst="rect">
            <a:avLst/>
          </a:prstGeom>
          <a:noFill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lIns="215474" numCol="1" spcCol="0" rtlCol="0" fromWordArt="0" anchor="ctr" anchorCtr="0" forceAA="0" compatLnSpc="1">
            <a:spAutoFit/>
          </a:bodyPr>
          <a:lstStyle/>
          <a:p>
            <a:pPr marL="36195" lvl="0" algn="l">
              <a:lnSpc>
                <a:spcPts val="2600"/>
              </a:lnSpc>
              <a:buClrTx/>
              <a:buSzTx/>
              <a:buFontTx/>
            </a:pPr>
            <a:r>
              <a:rPr lang="zh-CN" altLang="en-US" sz="3200" b="1">
                <a:solidFill>
                  <a:srgbClr val="2747B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不能做到“不受力”！！</a:t>
            </a:r>
          </a:p>
        </p:txBody>
      </p:sp>
      <p:pic>
        <p:nvPicPr>
          <p:cNvPr id="33" name="图片 3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6192" r="31573" b="4167"/>
          <a:stretch>
            <a:fillRect/>
          </a:stretch>
        </p:blipFill>
        <p:spPr>
          <a:xfrm>
            <a:off x="8111490" y="2165350"/>
            <a:ext cx="3324860" cy="3226435"/>
          </a:xfrm>
          <a:prstGeom prst="rect">
            <a:avLst/>
          </a:prstGeom>
        </p:spPr>
      </p:pic>
      <p:graphicFrame>
        <p:nvGraphicFramePr>
          <p:cNvPr id="12" name="对象 11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817033" y="2993813"/>
          <a:ext cx="2868507" cy="2238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1061720" imgH="843280" progId="Paint.Picture">
                  <p:embed/>
                </p:oleObj>
              </mc:Choice>
              <mc:Fallback>
                <p:oleObj r:id="rId7" imgW="1061720" imgH="843280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17033" y="2993813"/>
                        <a:ext cx="2868507" cy="2238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32155" y="214620"/>
            <a:ext cx="8798560" cy="1050925"/>
          </a:xfrm>
        </p:spPr>
        <p:txBody>
          <a:bodyPr vert="horz" wrap="square" lIns="91440" tIns="45720" rIns="91440" bIns="45720" numCol="1" anchor="ctr" anchorCtr="0" compatLnSpc="1"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活动</a:t>
            </a:r>
            <a:r>
              <a:rPr kumimoji="0" lang="en-US" altLang="zh-CN" sz="3200" b="1" i="0" u="none" strike="noStrike" kern="1200" cap="none" spc="0" normalizeH="0" baseline="0" noProof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8.2 </a:t>
            </a:r>
            <a:r>
              <a:rPr kumimoji="0" lang="zh-CN" altLang="en-US" sz="3200" b="1" i="0" u="none" strike="noStrike" kern="1200" cap="none" spc="0" normalizeH="0" baseline="0" noProof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探究阻力对物体运动的影响</a:t>
            </a:r>
          </a:p>
        </p:txBody>
      </p:sp>
      <p:sp>
        <p:nvSpPr>
          <p:cNvPr id="18" name="Line 18"/>
          <p:cNvSpPr/>
          <p:nvPr>
            <p:custDataLst>
              <p:tags r:id="rId2"/>
            </p:custDataLst>
          </p:nvPr>
        </p:nvSpPr>
        <p:spPr>
          <a:xfrm>
            <a:off x="801688" y="984250"/>
            <a:ext cx="10521950" cy="0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headEnd type="none" w="med" len="med"/>
            <a:tailEnd type="oval" w="med" len="med"/>
          </a:ln>
        </p:spPr>
        <p:txBody>
          <a:bodyPr/>
          <a:lstStyle/>
          <a:p>
            <a:endParaRPr/>
          </a:p>
        </p:txBody>
      </p:sp>
      <p:sp>
        <p:nvSpPr>
          <p:cNvPr id="106" name="文本框 105"/>
          <p:cNvSpPr txBox="1"/>
          <p:nvPr>
            <p:custDataLst>
              <p:tags r:id="rId3"/>
            </p:custDataLst>
          </p:nvPr>
        </p:nvSpPr>
        <p:spPr>
          <a:xfrm>
            <a:off x="704215" y="1639570"/>
            <a:ext cx="7465060" cy="31076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）实验中需要改变哪个变量？如何改变？</a:t>
            </a:r>
          </a:p>
          <a:p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）如何比较阻力对运动的影响？</a:t>
            </a:r>
          </a:p>
          <a:p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）如何获得一辆在水平面运动着的小车？</a:t>
            </a:r>
          </a:p>
          <a:p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）实验中还需要控制什么？如何控制？</a:t>
            </a:r>
          </a:p>
        </p:txBody>
      </p:sp>
      <p:sp>
        <p:nvSpPr>
          <p:cNvPr id="107" name="文本框 106"/>
          <p:cNvSpPr txBox="1"/>
          <p:nvPr>
            <p:custDataLst>
              <p:tags r:id="rId4"/>
            </p:custDataLst>
          </p:nvPr>
        </p:nvSpPr>
        <p:spPr>
          <a:xfrm>
            <a:off x="802164" y="1117441"/>
            <a:ext cx="1613059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问题导学：</a:t>
            </a:r>
          </a:p>
        </p:txBody>
      </p:sp>
      <p:sp>
        <p:nvSpPr>
          <p:cNvPr id="108" name="文本框 107"/>
          <p:cNvSpPr txBox="1"/>
          <p:nvPr>
            <p:custDataLst>
              <p:tags r:id="rId5"/>
            </p:custDataLst>
          </p:nvPr>
        </p:nvSpPr>
        <p:spPr>
          <a:xfrm>
            <a:off x="1680845" y="2080260"/>
            <a:ext cx="970915" cy="4076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阻力</a:t>
            </a:r>
          </a:p>
        </p:txBody>
      </p:sp>
      <p:sp>
        <p:nvSpPr>
          <p:cNvPr id="109" name="文本框 108"/>
          <p:cNvSpPr txBox="1"/>
          <p:nvPr>
            <p:custDataLst>
              <p:tags r:id="rId6"/>
            </p:custDataLst>
          </p:nvPr>
        </p:nvSpPr>
        <p:spPr>
          <a:xfrm>
            <a:off x="3393440" y="2080260"/>
            <a:ext cx="5093335" cy="4076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改变水平面的粗糙程度</a:t>
            </a:r>
          </a:p>
        </p:txBody>
      </p:sp>
      <p:sp>
        <p:nvSpPr>
          <p:cNvPr id="110" name="文本框 109"/>
          <p:cNvSpPr txBox="1"/>
          <p:nvPr>
            <p:custDataLst>
              <p:tags r:id="rId7"/>
            </p:custDataLst>
          </p:nvPr>
        </p:nvSpPr>
        <p:spPr>
          <a:xfrm>
            <a:off x="1680845" y="2895600"/>
            <a:ext cx="6678930" cy="4927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比较小车运动距离的远近</a:t>
            </a:r>
          </a:p>
        </p:txBody>
      </p:sp>
      <p:sp>
        <p:nvSpPr>
          <p:cNvPr id="111" name="文本框 110"/>
          <p:cNvSpPr txBox="1"/>
          <p:nvPr>
            <p:custDataLst>
              <p:tags r:id="rId8"/>
            </p:custDataLst>
          </p:nvPr>
        </p:nvSpPr>
        <p:spPr>
          <a:xfrm>
            <a:off x="1680845" y="3804920"/>
            <a:ext cx="6678930" cy="4927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斜面</a:t>
            </a:r>
          </a:p>
        </p:txBody>
      </p:sp>
      <p:sp>
        <p:nvSpPr>
          <p:cNvPr id="112" name="文本框 111"/>
          <p:cNvSpPr txBox="1"/>
          <p:nvPr>
            <p:custDataLst>
              <p:tags r:id="rId9"/>
            </p:custDataLst>
          </p:nvPr>
        </p:nvSpPr>
        <p:spPr>
          <a:xfrm>
            <a:off x="1680845" y="4747260"/>
            <a:ext cx="42418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小车到达水平面的初速度  </a:t>
            </a:r>
          </a:p>
        </p:txBody>
      </p:sp>
      <p:sp>
        <p:nvSpPr>
          <p:cNvPr id="113" name="文本框 112"/>
          <p:cNvSpPr txBox="1"/>
          <p:nvPr>
            <p:custDataLst>
              <p:tags r:id="rId10"/>
            </p:custDataLst>
          </p:nvPr>
        </p:nvSpPr>
        <p:spPr>
          <a:xfrm>
            <a:off x="1680845" y="5299710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同一斜面同一高度自由下滑</a:t>
            </a:r>
          </a:p>
        </p:txBody>
      </p:sp>
      <p:grpSp>
        <p:nvGrpSpPr>
          <p:cNvPr id="118" name="组合 117"/>
          <p:cNvGrpSpPr/>
          <p:nvPr>
            <p:custDataLst>
              <p:tags r:id="rId11"/>
            </p:custDataLst>
          </p:nvPr>
        </p:nvGrpSpPr>
        <p:grpSpPr>
          <a:xfrm>
            <a:off x="7245978" y="4083444"/>
            <a:ext cx="4553642" cy="1888607"/>
            <a:chOff x="7320988" y="5168"/>
            <a:chExt cx="4553642" cy="1888607"/>
          </a:xfrm>
        </p:grpSpPr>
        <p:pic>
          <p:nvPicPr>
            <p:cNvPr id="119" name="Picture 4"/>
            <p:cNvPicPr>
              <a:picLocks noChangeAspect="1" noChangeArrowheads="1"/>
            </p:cNvPicPr>
            <p:nvPr>
              <p:custDataLst>
                <p:tags r:id="rId15"/>
              </p:custDataLst>
            </p:nvPr>
          </p:nvPicPr>
          <p:blipFill>
            <a:blip r:embed="rId20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320988" y="5168"/>
              <a:ext cx="4553642" cy="188860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</p:pic>
        <p:sp>
          <p:nvSpPr>
            <p:cNvPr id="120" name="文本框 119"/>
            <p:cNvSpPr txBox="1"/>
            <p:nvPr>
              <p:custDataLst>
                <p:tags r:id="rId16"/>
              </p:custDataLst>
            </p:nvPr>
          </p:nvSpPr>
          <p:spPr>
            <a:xfrm>
              <a:off x="7985156" y="280657"/>
              <a:ext cx="2625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/>
                <a:t>A</a:t>
              </a:r>
              <a:endParaRPr lang="zh-CN" altLang="en-US"/>
            </a:p>
          </p:txBody>
        </p:sp>
        <p:sp>
          <p:nvSpPr>
            <p:cNvPr id="121" name="椭圆 120"/>
            <p:cNvSpPr/>
            <p:nvPr>
              <p:custDataLst>
                <p:tags r:id="rId17"/>
              </p:custDataLst>
            </p:nvPr>
          </p:nvSpPr>
          <p:spPr>
            <a:xfrm>
              <a:off x="7894622" y="334978"/>
              <a:ext cx="45719" cy="45719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26" name="图片 125"/>
          <p:cNvPicPr/>
          <p:nvPr>
            <p:custDataLst>
              <p:tags r:id="rId12"/>
            </p:custDataLst>
          </p:nvPr>
        </p:nvPicPr>
        <p:blipFill>
          <a:blip r:embed="rId21"/>
          <a:srcRect l="9391" t="10603" b="12353"/>
          <a:stretch>
            <a:fillRect/>
          </a:stretch>
        </p:blipFill>
        <p:spPr>
          <a:xfrm>
            <a:off x="7656830" y="1193800"/>
            <a:ext cx="4142105" cy="2265045"/>
          </a:xfrm>
          <a:prstGeom prst="rect">
            <a:avLst/>
          </a:prstGeom>
        </p:spPr>
      </p:pic>
      <p:sp>
        <p:nvSpPr>
          <p:cNvPr id="127" name="文本框 126"/>
          <p:cNvSpPr txBox="1"/>
          <p:nvPr>
            <p:custDataLst>
              <p:tags r:id="rId13"/>
            </p:custDataLst>
          </p:nvPr>
        </p:nvSpPr>
        <p:spPr>
          <a:xfrm>
            <a:off x="4808220" y="5852160"/>
            <a:ext cx="19608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defTabSz="914400">
              <a:buFont typeface="Arial" panose="020B0604020202020204" pitchFamily="34" charset="0"/>
            </a:pPr>
            <a:r>
              <a:rPr lang="zh-CN" altLang="en-US" sz="28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控制变量法</a:t>
            </a:r>
          </a:p>
        </p:txBody>
      </p:sp>
      <p:sp>
        <p:nvSpPr>
          <p:cNvPr id="128" name="文本框 127"/>
          <p:cNvSpPr txBox="1"/>
          <p:nvPr>
            <p:custDataLst>
              <p:tags r:id="rId14"/>
            </p:custDataLst>
          </p:nvPr>
        </p:nvSpPr>
        <p:spPr>
          <a:xfrm>
            <a:off x="5858510" y="283337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defTabSz="914400">
              <a:buFont typeface="Arial" panose="020B0604020202020204" pitchFamily="34" charset="0"/>
            </a:pPr>
            <a:r>
              <a:rPr lang="zh-CN" altLang="en-US" sz="28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转换法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  <p:cond evt="onBegin" delay="0">
                          <p:tn val="35"/>
                        </p:cond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  <p:cond evt="onBegin" delay="0">
                          <p:tn val="40"/>
                        </p:cond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  <p:cond evt="onBegin" delay="0">
                          <p:tn val="45"/>
                        </p:cond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  <p:cond evt="onBegin" delay="0">
                          <p:tn val="50"/>
                        </p:cond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  <p:cond evt="onBegin" delay="0">
                          <p:tn val="55"/>
                        </p:cond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  <p:cond evt="onBegin" delay="0">
                          <p:tn val="60"/>
                        </p:cond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  <p:cond evt="onBegin" delay="0">
                          <p:tn val="65"/>
                        </p:cond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/>
      <p:bldP spid="108" grpId="0"/>
      <p:bldP spid="109" grpId="0"/>
      <p:bldP spid="110" grpId="0"/>
      <p:bldP spid="111" grpId="0"/>
      <p:bldP spid="112" grpId="0"/>
      <p:bldP spid="113" grpId="0"/>
      <p:bldP spid="127" grpId="0"/>
      <p:bldP spid="1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32155" y="214620"/>
            <a:ext cx="8798560" cy="1050925"/>
          </a:xfrm>
        </p:spPr>
        <p:txBody>
          <a:bodyPr vert="horz" wrap="square" lIns="91440" tIns="45720" rIns="91440" bIns="45720" numCol="1" anchor="ctr" anchorCtr="0" compatLnSpc="1"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活动</a:t>
            </a:r>
            <a:r>
              <a:rPr kumimoji="0" lang="en-US" altLang="zh-CN" sz="3200" b="1" i="0" u="none" strike="noStrike" kern="1200" cap="none" spc="0" normalizeH="0" baseline="0" noProof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8.2 </a:t>
            </a:r>
            <a:r>
              <a:rPr kumimoji="0" lang="zh-CN" altLang="en-US" sz="3200" b="1" i="0" u="none" strike="noStrike" kern="1200" cap="none" spc="0" normalizeH="0" baseline="0" noProof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探究阻力对物体运动的影响</a:t>
            </a:r>
          </a:p>
        </p:txBody>
      </p:sp>
      <p:sp>
        <p:nvSpPr>
          <p:cNvPr id="18" name="Line 18"/>
          <p:cNvSpPr/>
          <p:nvPr>
            <p:custDataLst>
              <p:tags r:id="rId2"/>
            </p:custDataLst>
          </p:nvPr>
        </p:nvSpPr>
        <p:spPr>
          <a:xfrm>
            <a:off x="801688" y="984250"/>
            <a:ext cx="10521950" cy="0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headEnd type="none" w="med" len="med"/>
            <a:tailEnd type="oval" w="med" len="med"/>
          </a:ln>
        </p:spPr>
        <p:txBody>
          <a:bodyPr/>
          <a:lstStyle/>
          <a:p>
            <a:endParaRPr/>
          </a:p>
        </p:txBody>
      </p:sp>
      <p:sp>
        <p:nvSpPr>
          <p:cNvPr id="8196" name="Text Box 4"/>
          <p:cNvSpPr txBox="1"/>
          <p:nvPr>
            <p:custDataLst>
              <p:tags r:id="rId3"/>
            </p:custDataLst>
          </p:nvPr>
        </p:nvSpPr>
        <p:spPr>
          <a:xfrm>
            <a:off x="802005" y="1191260"/>
            <a:ext cx="1759585" cy="5219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 algn="l"/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实验器材：</a:t>
            </a:r>
          </a:p>
        </p:txBody>
      </p:sp>
      <p:sp>
        <p:nvSpPr>
          <p:cNvPr id="28" name="文本框 6"/>
          <p:cNvSpPr txBox="1"/>
          <p:nvPr>
            <p:custDataLst>
              <p:tags r:id="rId4"/>
            </p:custDataLst>
          </p:nvPr>
        </p:nvSpPr>
        <p:spPr>
          <a:xfrm>
            <a:off x="885825" y="2228850"/>
            <a:ext cx="1826895" cy="609600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2800">
                <a:solidFill>
                  <a:schemeClr val="tx1"/>
                </a:solidFill>
                <a:sym typeface="清雅黑体" panose="00000500000000000000" charset="-122"/>
              </a:rPr>
              <a:t>实验步骤：</a:t>
            </a:r>
            <a:endParaRPr lang="en-US" altLang="zh-CN" sz="2800" err="1">
              <a:solidFill>
                <a:schemeClr val="tx1"/>
              </a:solidFill>
              <a:sym typeface="清雅黑体" panose="00000500000000000000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5"/>
            </p:custDataLst>
          </p:nvPr>
        </p:nvSpPr>
        <p:spPr>
          <a:xfrm>
            <a:off x="2481591" y="2290670"/>
            <a:ext cx="7843871" cy="2676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让小车从斜面上的</a:t>
            </a:r>
            <a:r>
              <a:rPr lang="zh-CN" altLang="en-US" sz="240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同一高度A点由静止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自由滑下，如图所示，改变水平面表面的粗糙程度，使其对小车运动的阻力不相同。</a:t>
            </a:r>
          </a:p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第一次在水平面上铺毛巾，</a:t>
            </a:r>
          </a:p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第二次用棉布，</a:t>
            </a:r>
          </a:p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第三次用木板，</a:t>
            </a:r>
          </a:p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记录小车每次在水平面上滑行的距离。</a:t>
            </a:r>
          </a:p>
        </p:txBody>
      </p:sp>
      <p:sp>
        <p:nvSpPr>
          <p:cNvPr id="3" name="Text Box 4"/>
          <p:cNvSpPr txBox="1"/>
          <p:nvPr>
            <p:custDataLst>
              <p:tags r:id="rId6"/>
            </p:custDataLst>
          </p:nvPr>
        </p:nvSpPr>
        <p:spPr>
          <a:xfrm>
            <a:off x="2561590" y="1191260"/>
            <a:ext cx="7839075" cy="5219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 algn="l"/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斜面、木板、棉布、毛巾、小车</a:t>
            </a:r>
          </a:p>
        </p:txBody>
      </p:sp>
      <p:grpSp>
        <p:nvGrpSpPr>
          <p:cNvPr id="24" name="组合 23"/>
          <p:cNvGrpSpPr/>
          <p:nvPr>
            <p:custDataLst>
              <p:tags r:id="rId7"/>
            </p:custDataLst>
          </p:nvPr>
        </p:nvGrpSpPr>
        <p:grpSpPr>
          <a:xfrm>
            <a:off x="7129138" y="3181109"/>
            <a:ext cx="4553642" cy="1888607"/>
            <a:chOff x="7320988" y="5168"/>
            <a:chExt cx="4553642" cy="1888607"/>
          </a:xfrm>
        </p:grpSpPr>
        <p:pic>
          <p:nvPicPr>
            <p:cNvPr id="25" name="Picture 4"/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1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320988" y="5168"/>
              <a:ext cx="4553642" cy="188860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</p:pic>
        <p:sp>
          <p:nvSpPr>
            <p:cNvPr id="26" name="文本框 25"/>
            <p:cNvSpPr txBox="1"/>
            <p:nvPr>
              <p:custDataLst>
                <p:tags r:id="rId9"/>
              </p:custDataLst>
            </p:nvPr>
          </p:nvSpPr>
          <p:spPr>
            <a:xfrm>
              <a:off x="7985156" y="280657"/>
              <a:ext cx="2625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/>
                <a:t>A</a:t>
              </a:r>
              <a:endParaRPr lang="zh-CN" altLang="en-US"/>
            </a:p>
          </p:txBody>
        </p:sp>
        <p:sp>
          <p:nvSpPr>
            <p:cNvPr id="27" name="椭圆 26"/>
            <p:cNvSpPr/>
            <p:nvPr>
              <p:custDataLst>
                <p:tags r:id="rId10"/>
              </p:custDataLst>
            </p:nvPr>
          </p:nvSpPr>
          <p:spPr>
            <a:xfrm>
              <a:off x="7894622" y="334978"/>
              <a:ext cx="45719" cy="45719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551542" y="468430"/>
            <a:ext cx="2501538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sym typeface="清雅黑体" panose="00000500000000000000" charset="-122"/>
              </a:rPr>
              <a:t>实验记录：</a:t>
            </a:r>
          </a:p>
        </p:txBody>
      </p:sp>
      <p:graphicFrame>
        <p:nvGraphicFramePr>
          <p:cNvPr id="22" name="表格 2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138260" y="1012169"/>
          <a:ext cx="10358457" cy="2443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816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3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507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429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3800"/>
                        </a:lnSpc>
                      </a:pPr>
                      <a:r>
                        <a:rPr lang="zh-CN" altLang="en-US" sz="2800" b="1" kern="100">
                          <a:solidFill>
                            <a:schemeClr val="bg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实验</a:t>
                      </a:r>
                      <a:endParaRPr lang="en-US" altLang="zh-CN" sz="2800" b="1" kern="100">
                        <a:solidFill>
                          <a:schemeClr val="bg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ts val="3800"/>
                        </a:lnSpc>
                      </a:pPr>
                      <a:r>
                        <a:rPr lang="zh-CN" altLang="en-US" sz="2800" b="1" kern="100">
                          <a:solidFill>
                            <a:schemeClr val="bg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序号</a:t>
                      </a:r>
                      <a:endParaRPr lang="zh-CN" altLang="zh-CN" sz="2800" b="1" kern="100">
                        <a:solidFill>
                          <a:schemeClr val="bg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3800"/>
                        </a:lnSpc>
                      </a:pPr>
                      <a:r>
                        <a:rPr lang="zh-CN" altLang="en-US" sz="2800" b="1" kern="100">
                          <a:solidFill>
                            <a:schemeClr val="bg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水平面</a:t>
                      </a:r>
                      <a:endParaRPr lang="en-US" altLang="zh-CN" sz="2800" b="1" kern="100">
                        <a:solidFill>
                          <a:schemeClr val="bg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ts val="3800"/>
                        </a:lnSpc>
                      </a:pPr>
                      <a:r>
                        <a:rPr lang="zh-CN" altLang="en-US" sz="2800" b="1" kern="100">
                          <a:solidFill>
                            <a:schemeClr val="bg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的</a:t>
                      </a:r>
                      <a:r>
                        <a:rPr lang="zh-CN" altLang="zh-CN" sz="2800" b="1" kern="100">
                          <a:solidFill>
                            <a:schemeClr val="bg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材料</a:t>
                      </a:r>
                    </a:p>
                    <a:p>
                      <a:pPr algn="ctr"/>
                      <a:endParaRPr lang="zh-CN" altLang="en-US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3800"/>
                        </a:lnSpc>
                      </a:pPr>
                      <a:r>
                        <a:rPr lang="zh-CN" altLang="en-US" sz="2800" b="1" kern="100">
                          <a:solidFill>
                            <a:schemeClr val="bg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小车所受</a:t>
                      </a:r>
                      <a:r>
                        <a:rPr lang="zh-CN" altLang="zh-CN" sz="2800" b="1" kern="100">
                          <a:solidFill>
                            <a:schemeClr val="bg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阻力</a:t>
                      </a:r>
                      <a:r>
                        <a:rPr lang="zh-CN" altLang="en-US" sz="2800" b="1" kern="100">
                          <a:solidFill>
                            <a:schemeClr val="bg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的情况（填</a:t>
                      </a:r>
                      <a:r>
                        <a:rPr lang="zh-CN" altLang="en-US" sz="2800" b="1" kern="100"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大、中、小</a:t>
                      </a:r>
                      <a:r>
                        <a:rPr lang="zh-CN" altLang="en-US" sz="2800" b="1" kern="100">
                          <a:solidFill>
                            <a:schemeClr val="bg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）</a:t>
                      </a:r>
                      <a:endParaRPr lang="zh-CN" altLang="zh-CN" sz="2800" b="1" kern="100">
                        <a:solidFill>
                          <a:schemeClr val="bg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3800"/>
                        </a:lnSpc>
                      </a:pPr>
                      <a:r>
                        <a:rPr lang="zh-CN" altLang="en-US" sz="2800" b="1" kern="100">
                          <a:solidFill>
                            <a:schemeClr val="bg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小车在水平面上运动的距离（填</a:t>
                      </a:r>
                      <a:r>
                        <a:rPr lang="zh-CN" altLang="en-US" sz="2800" kern="100">
                          <a:solidFill>
                            <a:schemeClr val="tx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18" charset="0"/>
                          <a:sym typeface="+mn-ea"/>
                        </a:rPr>
                        <a:t>大、中、小</a:t>
                      </a:r>
                      <a:r>
                        <a:rPr lang="zh-CN" altLang="en-US" sz="2800" b="1" kern="100">
                          <a:solidFill>
                            <a:schemeClr val="bg1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）</a:t>
                      </a:r>
                      <a:endParaRPr lang="zh-CN" altLang="zh-CN" sz="2800" b="1" kern="100">
                        <a:solidFill>
                          <a:schemeClr val="bg1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毛巾</a:t>
                      </a:r>
                      <a:endParaRPr lang="zh-CN" altLang="zh-CN" sz="18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棉布</a:t>
                      </a:r>
                      <a:endParaRPr lang="zh-CN" altLang="zh-CN" sz="18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zh-CN" altLang="en-US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8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木板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" name="文本框 22"/>
          <p:cNvSpPr txBox="1"/>
          <p:nvPr>
            <p:custDataLst>
              <p:tags r:id="rId3"/>
            </p:custDataLst>
          </p:nvPr>
        </p:nvSpPr>
        <p:spPr>
          <a:xfrm>
            <a:off x="5558054" y="2309971"/>
            <a:ext cx="521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黑体" panose="02010609060101010101" charset="-122"/>
                <a:ea typeface="黑体" panose="02010609060101010101" charset="-122"/>
              </a:rPr>
              <a:t>大</a:t>
            </a:r>
          </a:p>
        </p:txBody>
      </p:sp>
      <p:sp>
        <p:nvSpPr>
          <p:cNvPr id="24" name="文本框 23"/>
          <p:cNvSpPr txBox="1"/>
          <p:nvPr>
            <p:custDataLst>
              <p:tags r:id="rId4"/>
            </p:custDataLst>
          </p:nvPr>
        </p:nvSpPr>
        <p:spPr>
          <a:xfrm>
            <a:off x="5558054" y="2698144"/>
            <a:ext cx="521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黑体" panose="02010609060101010101" charset="-122"/>
                <a:ea typeface="黑体" panose="02010609060101010101" charset="-122"/>
              </a:rPr>
              <a:t>中</a:t>
            </a:r>
          </a:p>
        </p:txBody>
      </p:sp>
      <p:sp>
        <p:nvSpPr>
          <p:cNvPr id="25" name="文本框 24"/>
          <p:cNvSpPr txBox="1"/>
          <p:nvPr>
            <p:custDataLst>
              <p:tags r:id="rId5"/>
            </p:custDataLst>
          </p:nvPr>
        </p:nvSpPr>
        <p:spPr>
          <a:xfrm>
            <a:off x="5558054" y="3086317"/>
            <a:ext cx="521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黑体" panose="02010609060101010101" charset="-122"/>
                <a:ea typeface="黑体" panose="02010609060101010101" charset="-122"/>
              </a:rPr>
              <a:t>小</a:t>
            </a:r>
          </a:p>
        </p:txBody>
      </p:sp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9269319" y="3078116"/>
            <a:ext cx="52120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黑体" panose="02010609060101010101" charset="-122"/>
                <a:ea typeface="黑体" panose="02010609060101010101" charset="-122"/>
              </a:rPr>
              <a:t>大</a:t>
            </a: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9253983" y="2708784"/>
            <a:ext cx="521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黑体" panose="02010609060101010101" charset="-122"/>
                <a:ea typeface="黑体" panose="02010609060101010101" charset="-122"/>
              </a:rPr>
              <a:t>中</a:t>
            </a:r>
          </a:p>
        </p:txBody>
      </p:sp>
      <p:sp>
        <p:nvSpPr>
          <p:cNvPr id="28" name="文本框 27"/>
          <p:cNvSpPr txBox="1"/>
          <p:nvPr>
            <p:custDataLst>
              <p:tags r:id="rId8"/>
            </p:custDataLst>
          </p:nvPr>
        </p:nvSpPr>
        <p:spPr>
          <a:xfrm>
            <a:off x="9238647" y="2339452"/>
            <a:ext cx="52120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黑体" panose="02010609060101010101" charset="-122"/>
                <a:ea typeface="黑体" panose="02010609060101010101" charset="-122"/>
              </a:rPr>
              <a:t>小</a:t>
            </a:r>
          </a:p>
        </p:txBody>
      </p:sp>
      <p:sp>
        <p:nvSpPr>
          <p:cNvPr id="29" name="文本框 28"/>
          <p:cNvSpPr txBox="1"/>
          <p:nvPr>
            <p:custDataLst>
              <p:tags r:id="rId9"/>
            </p:custDataLst>
          </p:nvPr>
        </p:nvSpPr>
        <p:spPr>
          <a:xfrm>
            <a:off x="551542" y="3567283"/>
            <a:ext cx="6097508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sym typeface="清雅黑体" panose="00000500000000000000" charset="-122"/>
              </a:rPr>
              <a:t>分析与论证：</a:t>
            </a:r>
          </a:p>
        </p:txBody>
      </p:sp>
      <p:sp>
        <p:nvSpPr>
          <p:cNvPr id="30" name="文本框 29"/>
          <p:cNvSpPr txBox="1"/>
          <p:nvPr>
            <p:custDataLst>
              <p:tags r:id="rId10"/>
            </p:custDataLst>
          </p:nvPr>
        </p:nvSpPr>
        <p:spPr>
          <a:xfrm>
            <a:off x="1016000" y="4280535"/>
            <a:ext cx="1085024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SzTx/>
            </a:pP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清雅黑体" panose="00000500000000000000" charset="-122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清雅黑体" panose="00000500000000000000" charset="-122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清雅黑体" panose="00000500000000000000" charset="-122"/>
              </a:rPr>
              <a:t>）小车在水平面上运动的距离与它所受的阻力有什么关系？</a:t>
            </a:r>
            <a:endParaRPr lang="en-US" altLang="zh-CN" sz="2800" b="1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清雅黑体" panose="00000500000000000000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11"/>
            </p:custDataLst>
          </p:nvPr>
        </p:nvSpPr>
        <p:spPr>
          <a:xfrm>
            <a:off x="1016146" y="4863110"/>
            <a:ext cx="1060470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清雅黑体" panose="00000500000000000000" charset="-122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清雅黑体" panose="00000500000000000000" charset="-122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清雅黑体" panose="00000500000000000000" charset="-122"/>
              </a:rPr>
              <a:t>）试想，假如小车在光滑水平面上运动，即不受阻力，小车将会怎样运动？</a:t>
            </a:r>
            <a:endParaRPr lang="en-US" altLang="zh-CN" sz="2800" b="1" err="1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清雅黑体" panose="00000500000000000000" charset="-122"/>
            </a:endParaRPr>
          </a:p>
        </p:txBody>
      </p:sp>
      <p:sp>
        <p:nvSpPr>
          <p:cNvPr id="13319" name="文本框 13318"/>
          <p:cNvSpPr txBox="1"/>
          <p:nvPr>
            <p:custDataLst>
              <p:tags r:id="rId12"/>
            </p:custDataLst>
          </p:nvPr>
        </p:nvSpPr>
        <p:spPr>
          <a:xfrm>
            <a:off x="3655695" y="5233670"/>
            <a:ext cx="470090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0" hangingPunct="0"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将一直保持匀速直线运动</a:t>
            </a:r>
          </a:p>
        </p:txBody>
      </p:sp>
      <p:sp>
        <p:nvSpPr>
          <p:cNvPr id="99" name="文本框 98"/>
          <p:cNvSpPr txBox="1"/>
          <p:nvPr>
            <p:custDataLst>
              <p:tags r:id="rId13"/>
            </p:custDataLst>
          </p:nvPr>
        </p:nvSpPr>
        <p:spPr>
          <a:xfrm>
            <a:off x="1958975" y="5810885"/>
            <a:ext cx="943673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力不是维持物体运动的原因，力是</a:t>
            </a:r>
            <a:r>
              <a:rPr lang="zh-CN" altLang="en-US" sz="2800" b="1">
                <a:solidFill>
                  <a:srgbClr val="FF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改变</a:t>
            </a:r>
            <a:r>
              <a:rPr lang="zh-CN" altLang="en-US" sz="2800" b="1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物体运动的原因。</a:t>
            </a:r>
          </a:p>
        </p:txBody>
      </p:sp>
      <p:grpSp>
        <p:nvGrpSpPr>
          <p:cNvPr id="103" name="组合1"/>
          <p:cNvGrpSpPr/>
          <p:nvPr>
            <p:custDataLst>
              <p:tags r:id="rId14"/>
            </p:custDataLst>
          </p:nvPr>
        </p:nvGrpSpPr>
        <p:grpSpPr>
          <a:xfrm>
            <a:off x="548640" y="5737860"/>
            <a:ext cx="1485901" cy="686435"/>
            <a:chOff x="0" y="0"/>
            <a:chExt cx="1935096" cy="686435"/>
          </a:xfrm>
        </p:grpSpPr>
        <p:sp>
          <p:nvSpPr>
            <p:cNvPr id="104" name="形状2"/>
            <p:cNvSpPr txBox="1"/>
            <p:nvPr>
              <p:custDataLst>
                <p:tags r:id="rId17"/>
              </p:custDataLst>
            </p:nvPr>
          </p:nvSpPr>
          <p:spPr>
            <a:xfrm>
              <a:off x="0" y="75230"/>
              <a:ext cx="1667986" cy="578882"/>
            </a:xfrm>
            <a:prstGeom prst="roundRect">
              <a:avLst/>
            </a:prstGeom>
            <a:solidFill>
              <a:srgbClr val="A45906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5" name="文本2"/>
            <p:cNvSpPr txBox="1"/>
            <p:nvPr>
              <p:custDataLst>
                <p:tags r:id="rId18"/>
              </p:custDataLst>
            </p:nvPr>
          </p:nvSpPr>
          <p:spPr>
            <a:xfrm>
              <a:off x="33906" y="0"/>
              <a:ext cx="1901190" cy="6864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900"/>
                </a:lnSpc>
              </a:pPr>
              <a:r>
                <a:rPr lang="zh-CN" altLang="en-US" sz="2800" b="0" i="0">
                  <a:solidFill>
                    <a:srgbClr val="FFFFFF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进一步</a:t>
              </a:r>
            </a:p>
          </p:txBody>
        </p:sp>
      </p:grpSp>
      <p:sp>
        <p:nvSpPr>
          <p:cNvPr id="4" name="矩形 3"/>
          <p:cNvSpPr/>
          <p:nvPr>
            <p:custDataLst>
              <p:tags r:id="rId15"/>
            </p:custDataLst>
          </p:nvPr>
        </p:nvSpPr>
        <p:spPr>
          <a:xfrm>
            <a:off x="4968241" y="305435"/>
            <a:ext cx="2467610" cy="7067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4000" b="1">
                <a:ln w="25400">
                  <a:solidFill>
                    <a:srgbClr val="861E1D">
                      <a:alpha val="94000"/>
                    </a:srgbClr>
                  </a:solidFill>
                  <a:prstDash val="solid"/>
                </a:ln>
                <a:gradFill>
                  <a:gsLst>
                    <a:gs pos="0">
                      <a:srgbClr val="FFF9BB"/>
                    </a:gs>
                    <a:gs pos="64000">
                      <a:srgbClr val="FCE95F"/>
                    </a:gs>
                    <a:gs pos="100000">
                      <a:srgbClr val="F8AD1C"/>
                    </a:gs>
                  </a:gsLst>
                  <a:lin ang="5400000" scaled="0"/>
                </a:gradFill>
                <a:effectLst>
                  <a:outerShdw blurRad="177800" dist="12700" dir="10200000" sx="102000" sy="102000" algn="bl" rotWithShape="0">
                    <a:srgbClr val="480F08"/>
                  </a:outerShdw>
                </a:effectLst>
              </a:rPr>
              <a:t>实验</a:t>
            </a:r>
            <a:r>
              <a:rPr lang="en-US" altLang="zh-CN" sz="4000" b="1">
                <a:ln w="25400">
                  <a:solidFill>
                    <a:srgbClr val="861E1D">
                      <a:alpha val="94000"/>
                    </a:srgbClr>
                  </a:solidFill>
                  <a:prstDash val="solid"/>
                </a:ln>
                <a:gradFill>
                  <a:gsLst>
                    <a:gs pos="0">
                      <a:srgbClr val="FFF9BB"/>
                    </a:gs>
                    <a:gs pos="64000">
                      <a:srgbClr val="FCE95F"/>
                    </a:gs>
                    <a:gs pos="100000">
                      <a:srgbClr val="F8AD1C"/>
                    </a:gs>
                  </a:gsLst>
                  <a:lin ang="5400000" scaled="0"/>
                </a:gradFill>
                <a:effectLst>
                  <a:outerShdw blurRad="177800" dist="12700" dir="10200000" sx="102000" sy="102000" algn="bl" rotWithShape="0">
                    <a:srgbClr val="480F08"/>
                  </a:outerShdw>
                </a:effectLst>
              </a:rPr>
              <a:t>+</a:t>
            </a:r>
            <a:r>
              <a:rPr lang="zh-CN" altLang="en-US" sz="4000" b="1">
                <a:ln w="25400">
                  <a:solidFill>
                    <a:srgbClr val="861E1D">
                      <a:alpha val="94000"/>
                    </a:srgbClr>
                  </a:solidFill>
                  <a:prstDash val="solid"/>
                </a:ln>
                <a:gradFill>
                  <a:gsLst>
                    <a:gs pos="0">
                      <a:srgbClr val="FFF9BB"/>
                    </a:gs>
                    <a:gs pos="64000">
                      <a:srgbClr val="FCE95F"/>
                    </a:gs>
                    <a:gs pos="100000">
                      <a:srgbClr val="F8AD1C"/>
                    </a:gs>
                  </a:gsLst>
                  <a:lin ang="5400000" scaled="0"/>
                </a:gradFill>
                <a:effectLst>
                  <a:outerShdw blurRad="177800" dist="12700" dir="10200000" sx="102000" sy="102000" algn="bl" rotWithShape="0">
                    <a:srgbClr val="480F08"/>
                  </a:outerShdw>
                </a:effectLst>
              </a:rPr>
              <a:t>推理</a:t>
            </a:r>
          </a:p>
        </p:txBody>
      </p:sp>
      <p:sp>
        <p:nvSpPr>
          <p:cNvPr id="5" name="文本框 4"/>
          <p:cNvSpPr txBox="1"/>
          <p:nvPr>
            <p:custDataLst>
              <p:tags r:id="rId16"/>
            </p:custDataLst>
          </p:nvPr>
        </p:nvSpPr>
        <p:spPr>
          <a:xfrm>
            <a:off x="8356600" y="378460"/>
            <a:ext cx="19608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defTabSz="914400">
              <a:buFont typeface="Arial" panose="020B0604020202020204" pitchFamily="34" charset="0"/>
            </a:pPr>
            <a:r>
              <a:rPr lang="zh-CN" altLang="en-US" sz="28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科学推理法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30" grpId="0"/>
      <p:bldP spid="31" grpId="0"/>
      <p:bldP spid="13319" grpId="0"/>
      <p:bldP spid="99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1"/>
          <p:cNvGrpSpPr/>
          <p:nvPr>
            <p:custDataLst>
              <p:tags r:id="rId1"/>
            </p:custDataLst>
          </p:nvPr>
        </p:nvGrpSpPr>
        <p:grpSpPr>
          <a:xfrm>
            <a:off x="2759202" y="2369077"/>
            <a:ext cx="8564442" cy="3847452"/>
            <a:chOff x="0" y="0"/>
            <a:chExt cx="8564442" cy="3847452"/>
          </a:xfrm>
        </p:grpSpPr>
        <p:sp>
          <p:nvSpPr>
            <p:cNvPr id="3" name="形状1"/>
            <p:cNvSpPr txBox="1"/>
            <p:nvPr>
              <p:custDataLst>
                <p:tags r:id="rId15"/>
              </p:custDataLst>
            </p:nvPr>
          </p:nvSpPr>
          <p:spPr>
            <a:xfrm>
              <a:off x="0" y="1641129"/>
              <a:ext cx="7805242" cy="2206323"/>
            </a:xfrm>
            <a:custGeom>
              <a:avLst/>
              <a:gdLst>
                <a:gd name="connsiteX0" fmla="*/ 1585269 w 7805242"/>
                <a:gd name="connsiteY0" fmla="*/ 0 h 2206323"/>
                <a:gd name="connsiteX1" fmla="*/ 7805242 w 7805242"/>
                <a:gd name="connsiteY1" fmla="*/ 0 h 2206323"/>
                <a:gd name="connsiteX2" fmla="*/ 6219973 w 7805242"/>
                <a:gd name="connsiteY2" fmla="*/ 2206323 h 2206323"/>
                <a:gd name="connsiteX3" fmla="*/ 0 w 7805242"/>
                <a:gd name="connsiteY3" fmla="*/ 2206323 h 2206323"/>
                <a:gd name="connsiteX4" fmla="*/ 1585269 w 7805242"/>
                <a:gd name="connsiteY4" fmla="*/ 0 h 220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05242" h="2206323">
                  <a:moveTo>
                    <a:pt x="1585269" y="0"/>
                  </a:moveTo>
                  <a:lnTo>
                    <a:pt x="7805242" y="0"/>
                  </a:lnTo>
                  <a:lnTo>
                    <a:pt x="6219973" y="2206323"/>
                  </a:lnTo>
                  <a:lnTo>
                    <a:pt x="0" y="2206323"/>
                  </a:lnTo>
                  <a:lnTo>
                    <a:pt x="1585269" y="0"/>
                  </a:ln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4" name="形状2"/>
            <p:cNvSpPr txBox="1"/>
            <p:nvPr>
              <p:custDataLst>
                <p:tags r:id="rId16"/>
              </p:custDataLst>
            </p:nvPr>
          </p:nvSpPr>
          <p:spPr>
            <a:xfrm>
              <a:off x="5358803" y="0"/>
              <a:ext cx="3205639" cy="3285420"/>
            </a:xfrm>
            <a:custGeom>
              <a:avLst/>
              <a:gdLst>
                <a:gd name="connsiteX0" fmla="*/ 1602819 w 3205639"/>
                <a:gd name="connsiteY0" fmla="*/ 0 h 3285420"/>
                <a:gd name="connsiteX1" fmla="*/ 2488032 w 3205639"/>
                <a:gd name="connsiteY1" fmla="*/ 0 h 3285420"/>
                <a:gd name="connsiteX2" fmla="*/ 3205639 w 3205639"/>
                <a:gd name="connsiteY2" fmla="*/ 2549954 h 3285420"/>
                <a:gd name="connsiteX3" fmla="*/ 717607 w 3205639"/>
                <a:gd name="connsiteY3" fmla="*/ 3285420 h 3285420"/>
                <a:gd name="connsiteX4" fmla="*/ 0 w 3205639"/>
                <a:gd name="connsiteY4" fmla="*/ 735466 h 328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5639" h="3285420">
                  <a:moveTo>
                    <a:pt x="1602819" y="0"/>
                  </a:moveTo>
                  <a:cubicBezTo>
                    <a:pt x="2488032" y="0"/>
                    <a:pt x="3205639" y="735466"/>
                    <a:pt x="3205639" y="1642710"/>
                  </a:cubicBezTo>
                  <a:cubicBezTo>
                    <a:pt x="3205639" y="2549954"/>
                    <a:pt x="2488032" y="3285420"/>
                    <a:pt x="1602819" y="3285420"/>
                  </a:cubicBezTo>
                  <a:cubicBezTo>
                    <a:pt x="717607" y="3285420"/>
                    <a:pt x="0" y="2549954"/>
                    <a:pt x="0" y="1642710"/>
                  </a:cubicBezTo>
                  <a:cubicBezTo>
                    <a:pt x="0" y="735466"/>
                    <a:pt x="717607" y="0"/>
                    <a:pt x="1602819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" name="文本1"/>
            <p:cNvSpPr txBox="1"/>
            <p:nvPr>
              <p:custDataLst>
                <p:tags r:id="rId17"/>
              </p:custDataLst>
            </p:nvPr>
          </p:nvSpPr>
          <p:spPr>
            <a:xfrm>
              <a:off x="563537" y="2972895"/>
              <a:ext cx="5354003" cy="72688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r"/>
              <a:r>
                <a:rPr lang="zh-CN" altLang="en-US" sz="3200" b="1">
                  <a:solidFill>
                    <a:srgbClr val="FFFFFF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运动不需要力来维持</a:t>
              </a:r>
              <a:endParaRPr lang="zh-CN" altLang="en-US" sz="3200" b="1" i="0">
                <a:solidFill>
                  <a:srgbClr val="FFFFFF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文本2"/>
            <p:cNvSpPr txBox="1"/>
            <p:nvPr>
              <p:custDataLst>
                <p:tags r:id="rId18"/>
              </p:custDataLst>
            </p:nvPr>
          </p:nvSpPr>
          <p:spPr>
            <a:xfrm>
              <a:off x="1217930" y="2058670"/>
              <a:ext cx="5526405" cy="91249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200" b="1">
                  <a:solidFill>
                    <a:srgbClr val="FFFFFF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伽俐略</a:t>
              </a:r>
              <a:r>
                <a:rPr lang="en-US" altLang="zh-CN" sz="3200" b="1">
                  <a:solidFill>
                    <a:srgbClr val="FFFFFF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（</a:t>
              </a:r>
              <a:r>
                <a:rPr lang="zh-CN" altLang="en-US" sz="3200" b="1">
                  <a:solidFill>
                    <a:srgbClr val="FFFFFF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意大利</a:t>
              </a:r>
              <a:r>
                <a:rPr lang="en-US" altLang="zh-CN" sz="3200" b="1">
                  <a:solidFill>
                    <a:srgbClr val="FFFFFF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）：</a:t>
              </a:r>
              <a:endParaRPr lang="en-US" altLang="zh-CN" sz="3200" b="1" i="0">
                <a:solidFill>
                  <a:srgbClr val="FFFFFF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0" algn="l"/>
              <a:r>
                <a:rPr lang="en-US" altLang="zh-CN" sz="3200" b="1">
                  <a:solidFill>
                    <a:srgbClr val="FFFFFF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（1564-1642）</a:t>
              </a:r>
              <a:endParaRPr lang="zh-CN" altLang="en-US" sz="3200" b="1" i="0">
                <a:solidFill>
                  <a:srgbClr val="FFFFFF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8" name="矩形 17"/>
          <p:cNvSpPr/>
          <p:nvPr>
            <p:custDataLst>
              <p:tags r:id="rId2"/>
            </p:custDataLst>
          </p:nvPr>
        </p:nvSpPr>
        <p:spPr>
          <a:xfrm>
            <a:off x="840740" y="363855"/>
            <a:ext cx="939165" cy="269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伽利略(1)">
            <a:hlinkClick r:id="" action="ppaction://media"/>
          </p:cNvPr>
          <p:cNvPicPr/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492490" y="3007360"/>
            <a:ext cx="2456815" cy="2332990"/>
          </a:xfrm>
          <a:prstGeom prst="rect">
            <a:avLst/>
          </a:prstGeom>
        </p:spPr>
      </p:pic>
      <p:grpSp>
        <p:nvGrpSpPr>
          <p:cNvPr id="30" name="组合2"/>
          <p:cNvGrpSpPr/>
          <p:nvPr>
            <p:custDataLst>
              <p:tags r:id="rId6"/>
            </p:custDataLst>
          </p:nvPr>
        </p:nvGrpSpPr>
        <p:grpSpPr>
          <a:xfrm>
            <a:off x="561261" y="795642"/>
            <a:ext cx="9219450" cy="3284830"/>
            <a:chOff x="115" y="0"/>
            <a:chExt cx="9219450" cy="3284830"/>
          </a:xfrm>
        </p:grpSpPr>
        <p:sp>
          <p:nvSpPr>
            <p:cNvPr id="31" name="文本3"/>
            <p:cNvSpPr txBox="1"/>
            <p:nvPr>
              <p:custDataLst>
                <p:tags r:id="rId10"/>
              </p:custDataLst>
            </p:nvPr>
          </p:nvSpPr>
          <p:spPr>
            <a:xfrm>
              <a:off x="2299478" y="681219"/>
              <a:ext cx="2060572" cy="59940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800" b="0" i="0">
                  <a:solidFill>
                    <a:srgbClr val="3F3F42">
                      <a:alpha val="100000"/>
                    </a:srgbClr>
                  </a:solidFill>
                  <a:latin typeface="Arial"/>
                  <a:ea typeface="Arial"/>
                </a:rPr>
                <a:t>亚里士多德</a:t>
              </a:r>
            </a:p>
          </p:txBody>
        </p:sp>
        <p:sp>
          <p:nvSpPr>
            <p:cNvPr id="32" name="形状3"/>
            <p:cNvSpPr txBox="1"/>
            <p:nvPr>
              <p:custDataLst>
                <p:tags r:id="rId11"/>
              </p:custDataLst>
            </p:nvPr>
          </p:nvSpPr>
          <p:spPr>
            <a:xfrm>
              <a:off x="407166" y="87316"/>
              <a:ext cx="8662502" cy="2206323"/>
            </a:xfrm>
            <a:custGeom>
              <a:avLst/>
              <a:gdLst>
                <a:gd name="connsiteX0" fmla="*/ 1759381 w 8662502"/>
                <a:gd name="connsiteY0" fmla="*/ 0 h 2206323"/>
                <a:gd name="connsiteX1" fmla="*/ 8662501 w 8662502"/>
                <a:gd name="connsiteY1" fmla="*/ 0 h 2206323"/>
                <a:gd name="connsiteX2" fmla="*/ 6903121 w 8662502"/>
                <a:gd name="connsiteY2" fmla="*/ 2206323 h 2206323"/>
                <a:gd name="connsiteX3" fmla="*/ 0 w 8662502"/>
                <a:gd name="connsiteY3" fmla="*/ 2206323 h 2206323"/>
                <a:gd name="connsiteX4" fmla="*/ 1759381 w 8662502"/>
                <a:gd name="connsiteY4" fmla="*/ 0 h 220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62501" h="2206323">
                  <a:moveTo>
                    <a:pt x="1759381" y="0"/>
                  </a:moveTo>
                  <a:lnTo>
                    <a:pt x="8662501" y="0"/>
                  </a:lnTo>
                  <a:lnTo>
                    <a:pt x="6903121" y="2206323"/>
                  </a:lnTo>
                  <a:lnTo>
                    <a:pt x="0" y="2206323"/>
                  </a:lnTo>
                  <a:lnTo>
                    <a:pt x="1759381" y="0"/>
                  </a:lnTo>
                  <a:close/>
                </a:path>
              </a:pathLst>
            </a:custGeom>
            <a:solidFill>
              <a:srgbClr val="79AEF3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3" name="形状4"/>
            <p:cNvSpPr txBox="1"/>
            <p:nvPr>
              <p:custDataLst>
                <p:tags r:id="rId12"/>
              </p:custDataLst>
            </p:nvPr>
          </p:nvSpPr>
          <p:spPr>
            <a:xfrm>
              <a:off x="115" y="0"/>
              <a:ext cx="3453289" cy="3284830"/>
            </a:xfrm>
            <a:custGeom>
              <a:avLst/>
              <a:gdLst>
                <a:gd name="connsiteX0" fmla="*/ 1726644 w 3453289"/>
                <a:gd name="connsiteY0" fmla="*/ 0 h 3284830"/>
                <a:gd name="connsiteX1" fmla="*/ 2680243 w 3453289"/>
                <a:gd name="connsiteY1" fmla="*/ 0 h 3284830"/>
                <a:gd name="connsiteX2" fmla="*/ 3453289 w 3453289"/>
                <a:gd name="connsiteY2" fmla="*/ 2549496 h 3284830"/>
                <a:gd name="connsiteX3" fmla="*/ 773045 w 3453289"/>
                <a:gd name="connsiteY3" fmla="*/ 3284830 h 3284830"/>
                <a:gd name="connsiteX4" fmla="*/ 0 w 3453289"/>
                <a:gd name="connsiteY4" fmla="*/ 735334 h 328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3288" h="3284829">
                  <a:moveTo>
                    <a:pt x="1726644" y="0"/>
                  </a:moveTo>
                  <a:cubicBezTo>
                    <a:pt x="2680243" y="0"/>
                    <a:pt x="3453289" y="735334"/>
                    <a:pt x="3453289" y="1642415"/>
                  </a:cubicBezTo>
                  <a:cubicBezTo>
                    <a:pt x="3453289" y="2549496"/>
                    <a:pt x="2680243" y="3284830"/>
                    <a:pt x="1726644" y="3284830"/>
                  </a:cubicBezTo>
                  <a:cubicBezTo>
                    <a:pt x="773045" y="3284830"/>
                    <a:pt x="0" y="2549496"/>
                    <a:pt x="0" y="1642415"/>
                  </a:cubicBezTo>
                  <a:cubicBezTo>
                    <a:pt x="0" y="735334"/>
                    <a:pt x="773045" y="0"/>
                    <a:pt x="1726644" y="0"/>
                  </a:cubicBezTo>
                  <a:close/>
                </a:path>
              </a:pathLst>
            </a:custGeom>
            <a:solidFill>
              <a:srgbClr val="79AEF3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5" name="文本4"/>
            <p:cNvSpPr txBox="1"/>
            <p:nvPr>
              <p:custDataLst>
                <p:tags r:id="rId13"/>
              </p:custDataLst>
            </p:nvPr>
          </p:nvSpPr>
          <p:spPr>
            <a:xfrm>
              <a:off x="2950245" y="1228900"/>
              <a:ext cx="4506277" cy="71624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2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运动的物体不受力时，速度和方向都不会变</a:t>
              </a:r>
            </a:p>
          </p:txBody>
        </p:sp>
        <p:sp>
          <p:nvSpPr>
            <p:cNvPr id="36" name="文本5"/>
            <p:cNvSpPr txBox="1"/>
            <p:nvPr>
              <p:custDataLst>
                <p:tags r:id="rId14"/>
              </p:custDataLst>
            </p:nvPr>
          </p:nvSpPr>
          <p:spPr>
            <a:xfrm>
              <a:off x="3153410" y="210185"/>
              <a:ext cx="6066155" cy="94424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2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笛卡尔</a:t>
              </a:r>
              <a:r>
                <a:rPr lang="en-US" altLang="zh-CN" sz="28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</a:t>
              </a:r>
              <a:r>
                <a:rPr lang="zh-CN" altLang="en-US" sz="28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法国</a:t>
              </a:r>
              <a:r>
                <a:rPr lang="en-US" altLang="zh-CN" sz="28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）：</a:t>
              </a:r>
              <a:endParaRPr lang="en-US" altLang="zh-CN" sz="2400" b="1" i="0">
                <a:solidFill>
                  <a:srgbClr val="FFFFFF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0" algn="l"/>
              <a:r>
                <a:rPr lang="en-US" altLang="zh-CN" sz="24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</a:t>
              </a:r>
              <a:r>
                <a:rPr lang="en-US" altLang="zh-CN" sz="32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1596</a:t>
              </a:r>
              <a:r>
                <a:rPr lang="zh-CN" altLang="en-US" sz="32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r>
                <a:rPr lang="en-US" altLang="zh-CN" sz="32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-1650</a:t>
              </a:r>
              <a:r>
                <a:rPr lang="zh-CN" altLang="en-US" sz="3200" b="1" i="0">
                  <a:solidFill>
                    <a:srgbClr val="FFFFFF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）</a:t>
              </a:r>
            </a:p>
          </p:txBody>
        </p:sp>
      </p:grpSp>
      <p:pic>
        <p:nvPicPr>
          <p:cNvPr id="37" name="笛卡尔(1)">
            <a:hlinkClick r:id="" action="ppaction://media"/>
          </p:cNvPr>
          <p:cNvPicPr/>
          <p:nvPr>
            <a:videoFile r:link="rId8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137920" y="1258570"/>
            <a:ext cx="2170430" cy="21704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video>
              <p:cMediaNode>
                <p:cTn id="15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</p:childTnLst>
        </p:cTn>
      </p:par>
    </p:tnLst>
    <p:bldLst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>
            <p:custDataLst>
              <p:tags r:id="rId1"/>
            </p:custDataLst>
          </p:nvPr>
        </p:nvSpPr>
        <p:spPr>
          <a:xfrm>
            <a:off x="697865" y="421005"/>
            <a:ext cx="2629535" cy="71374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200" b="1" i="0">
                <a:solidFill>
                  <a:schemeClr val="accent5">
                    <a:lumMod val="75000"/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牛顿第一定律</a:t>
            </a:r>
          </a:p>
        </p:txBody>
      </p:sp>
      <p:sp>
        <p:nvSpPr>
          <p:cNvPr id="4" name="形状2"/>
          <p:cNvSpPr txBox="1"/>
          <p:nvPr>
            <p:custDataLst>
              <p:tags r:id="rId2"/>
            </p:custDataLst>
          </p:nvPr>
        </p:nvSpPr>
        <p:spPr>
          <a:xfrm>
            <a:off x="9380938" y="1008009"/>
            <a:ext cx="2437105" cy="2361495"/>
          </a:xfrm>
          <a:custGeom>
            <a:avLst/>
            <a:gdLst>
              <a:gd name="connsiteX0" fmla="*/ 1218552 w 2437105"/>
              <a:gd name="connsiteY0" fmla="*/ 0 h 2361495"/>
              <a:gd name="connsiteX1" fmla="*/ 1891540 w 2437105"/>
              <a:gd name="connsiteY1" fmla="*/ 0 h 2361495"/>
              <a:gd name="connsiteX2" fmla="*/ 2437104 w 2437105"/>
              <a:gd name="connsiteY2" fmla="*/ 1832856 h 2361495"/>
              <a:gd name="connsiteX3" fmla="*/ 545564 w 2437105"/>
              <a:gd name="connsiteY3" fmla="*/ 2361495 h 2361495"/>
              <a:gd name="connsiteX4" fmla="*/ 0 w 2437105"/>
              <a:gd name="connsiteY4" fmla="*/ 528639 h 2361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7105" h="2361495">
                <a:moveTo>
                  <a:pt x="1218552" y="0"/>
                </a:moveTo>
                <a:cubicBezTo>
                  <a:pt x="1891540" y="0"/>
                  <a:pt x="2437104" y="528639"/>
                  <a:pt x="2437105" y="1180748"/>
                </a:cubicBezTo>
                <a:cubicBezTo>
                  <a:pt x="2437104" y="1832856"/>
                  <a:pt x="1891540" y="2361495"/>
                  <a:pt x="1218552" y="2361495"/>
                </a:cubicBezTo>
                <a:cubicBezTo>
                  <a:pt x="545564" y="2361495"/>
                  <a:pt x="0" y="1832856"/>
                  <a:pt x="0" y="1180748"/>
                </a:cubicBezTo>
                <a:cubicBezTo>
                  <a:pt x="0" y="528639"/>
                  <a:pt x="545564" y="0"/>
                  <a:pt x="1218552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grpSp>
        <p:nvGrpSpPr>
          <p:cNvPr id="14" name="组合1"/>
          <p:cNvGrpSpPr/>
          <p:nvPr>
            <p:custDataLst>
              <p:tags r:id="rId3"/>
            </p:custDataLst>
          </p:nvPr>
        </p:nvGrpSpPr>
        <p:grpSpPr>
          <a:xfrm>
            <a:off x="356870" y="1668780"/>
            <a:ext cx="9874885" cy="1917700"/>
            <a:chOff x="0" y="0"/>
            <a:chExt cx="9874882" cy="1555115"/>
          </a:xfrm>
        </p:grpSpPr>
        <p:sp>
          <p:nvSpPr>
            <p:cNvPr id="15" name="形状8"/>
            <p:cNvSpPr txBox="1"/>
            <p:nvPr>
              <p:custDataLst>
                <p:tags r:id="rId13"/>
              </p:custDataLst>
            </p:nvPr>
          </p:nvSpPr>
          <p:spPr>
            <a:xfrm>
              <a:off x="4397902" y="9"/>
              <a:ext cx="5476980" cy="1298467"/>
            </a:xfrm>
            <a:custGeom>
              <a:avLst/>
              <a:gdLst>
                <a:gd name="connsiteX0" fmla="*/ 1112392 w 5476980"/>
                <a:gd name="connsiteY0" fmla="*/ 0 h 1298467"/>
                <a:gd name="connsiteX1" fmla="*/ 5476980 w 5476980"/>
                <a:gd name="connsiteY1" fmla="*/ 0 h 1298467"/>
                <a:gd name="connsiteX2" fmla="*/ 4364588 w 5476980"/>
                <a:gd name="connsiteY2" fmla="*/ 1298467 h 1298467"/>
                <a:gd name="connsiteX3" fmla="*/ 0 w 5476980"/>
                <a:gd name="connsiteY3" fmla="*/ 1298467 h 1298467"/>
                <a:gd name="connsiteX4" fmla="*/ 1112392 w 5476980"/>
                <a:gd name="connsiteY4" fmla="*/ 0 h 129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76980" h="1298467">
                  <a:moveTo>
                    <a:pt x="1112392" y="0"/>
                  </a:moveTo>
                  <a:lnTo>
                    <a:pt x="5476980" y="0"/>
                  </a:lnTo>
                  <a:lnTo>
                    <a:pt x="4364588" y="1298467"/>
                  </a:lnTo>
                  <a:lnTo>
                    <a:pt x="0" y="1298467"/>
                  </a:lnTo>
                  <a:lnTo>
                    <a:pt x="1112392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6" name="形状9"/>
            <p:cNvSpPr txBox="1"/>
            <p:nvPr>
              <p:custDataLst>
                <p:tags r:id="rId14"/>
              </p:custDataLst>
            </p:nvPr>
          </p:nvSpPr>
          <p:spPr>
            <a:xfrm>
              <a:off x="0" y="0"/>
              <a:ext cx="5725230" cy="1298467"/>
            </a:xfrm>
            <a:custGeom>
              <a:avLst/>
              <a:gdLst>
                <a:gd name="connsiteX0" fmla="*/ 1162812 w 5725230"/>
                <a:gd name="connsiteY0" fmla="*/ 0 h 1298467"/>
                <a:gd name="connsiteX1" fmla="*/ 5725230 w 5725230"/>
                <a:gd name="connsiteY1" fmla="*/ 0 h 1298467"/>
                <a:gd name="connsiteX2" fmla="*/ 4562418 w 5725230"/>
                <a:gd name="connsiteY2" fmla="*/ 1298467 h 1298467"/>
                <a:gd name="connsiteX3" fmla="*/ 0 w 5725230"/>
                <a:gd name="connsiteY3" fmla="*/ 1298467 h 1298467"/>
                <a:gd name="connsiteX4" fmla="*/ 1162812 w 5725230"/>
                <a:gd name="connsiteY4" fmla="*/ 0 h 129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25230" h="1298467">
                  <a:moveTo>
                    <a:pt x="1162812" y="0"/>
                  </a:moveTo>
                  <a:lnTo>
                    <a:pt x="5725230" y="0"/>
                  </a:lnTo>
                  <a:lnTo>
                    <a:pt x="4562418" y="1298467"/>
                  </a:lnTo>
                  <a:lnTo>
                    <a:pt x="0" y="1298467"/>
                  </a:lnTo>
                  <a:lnTo>
                    <a:pt x="1162812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7" name="文本8"/>
            <p:cNvSpPr txBox="1"/>
            <p:nvPr>
              <p:custDataLst>
                <p:tags r:id="rId15"/>
              </p:custDataLst>
            </p:nvPr>
          </p:nvSpPr>
          <p:spPr>
            <a:xfrm>
              <a:off x="1080770" y="50800"/>
              <a:ext cx="7845425" cy="150431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ct val="150000"/>
                </a:lnSpc>
              </a:pPr>
              <a:r>
                <a:rPr lang="zh-CN" altLang="en-US" sz="3000" b="1" i="0">
                  <a:solidFill>
                    <a:srgbClr val="FF0000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一切</a:t>
              </a:r>
              <a:r>
                <a:rPr lang="zh-CN" altLang="en-US" sz="3000" b="1" i="0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物体</a:t>
              </a:r>
              <a:r>
                <a:rPr lang="zh-CN" altLang="en-US" sz="3000" b="1" i="0">
                  <a:solidFill>
                    <a:srgbClr val="FF0000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总</a:t>
              </a:r>
              <a:r>
                <a:rPr lang="zh-CN" altLang="en-US" sz="3000" b="1" i="0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保持</a:t>
              </a:r>
              <a:r>
                <a:rPr lang="zh-CN" altLang="en-US" sz="3000" b="1">
                  <a:solidFill>
                    <a:srgbClr val="FF0000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静止</a:t>
              </a:r>
              <a:r>
                <a:rPr lang="zh-CN" altLang="en-US" sz="3000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状态</a:t>
              </a:r>
              <a:r>
                <a:rPr lang="zh-CN" altLang="en-US" sz="3000" b="1" i="0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或</a:t>
              </a:r>
              <a:r>
                <a:rPr lang="zh-CN" altLang="en-US" sz="3000" b="1">
                  <a:solidFill>
                    <a:srgbClr val="FF0000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匀速直线运动</a:t>
              </a:r>
              <a:r>
                <a:rPr lang="zh-CN" altLang="en-US" sz="3000" b="1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状态</a:t>
              </a:r>
              <a:r>
                <a:rPr lang="zh-CN" altLang="en-US" sz="3000" b="1" i="0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，</a:t>
              </a:r>
            </a:p>
            <a:p>
              <a:pPr marL="0" algn="l">
                <a:lnSpc>
                  <a:spcPct val="150000"/>
                </a:lnSpc>
              </a:pPr>
              <a:r>
                <a:rPr lang="zh-CN" altLang="en-US" sz="3000" b="1" i="0">
                  <a:solidFill>
                    <a:srgbClr val="FF0000">
                      <a:alpha val="10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除非有力</a:t>
              </a:r>
              <a:r>
                <a:rPr lang="zh-CN" altLang="en-US" sz="3000" b="1" i="0">
                  <a:solidFill>
                    <a:schemeClr val="tx1">
                      <a:alpha val="10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迫使它改变这种状态。</a:t>
              </a:r>
            </a:p>
          </p:txBody>
        </p:sp>
      </p:grpSp>
      <p:sp>
        <p:nvSpPr>
          <p:cNvPr id="19" name="文本7"/>
          <p:cNvSpPr txBox="1"/>
          <p:nvPr>
            <p:custDataLst>
              <p:tags r:id="rId4"/>
            </p:custDataLst>
          </p:nvPr>
        </p:nvSpPr>
        <p:spPr>
          <a:xfrm>
            <a:off x="9405175" y="3207109"/>
            <a:ext cx="905666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3F3F42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牛顿</a:t>
            </a:r>
          </a:p>
        </p:txBody>
      </p:sp>
      <p:pic>
        <p:nvPicPr>
          <p:cNvPr id="24" name="图片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609417" y="866197"/>
            <a:ext cx="1957349" cy="3095625"/>
          </a:xfrm>
          <a:prstGeom prst="rect">
            <a:avLst/>
          </a:prstGeom>
        </p:spPr>
      </p:pic>
      <p:sp>
        <p:nvSpPr>
          <p:cNvPr id="18" name="Line 18"/>
          <p:cNvSpPr/>
          <p:nvPr>
            <p:custDataLst>
              <p:tags r:id="rId6"/>
            </p:custDataLst>
          </p:nvPr>
        </p:nvSpPr>
        <p:spPr>
          <a:xfrm>
            <a:off x="801688" y="984250"/>
            <a:ext cx="10521950" cy="0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headEnd type="none" w="med" len="med"/>
            <a:tailEnd type="oval" w="med" len="med"/>
          </a:ln>
        </p:spPr>
        <p:txBody>
          <a:bodyPr/>
          <a:lstStyle/>
          <a:p>
            <a:endParaRPr/>
          </a:p>
        </p:txBody>
      </p:sp>
      <p:pic>
        <p:nvPicPr>
          <p:cNvPr id="28" name="空间站实验1">
            <a:hlinkClick r:id="" action="ppaction://media"/>
          </p:cNvPr>
          <p:cNvPicPr>
            <a:picLocks noChangeAspect="1"/>
          </p:cNvPicPr>
          <p:nvPr>
            <a:videoFile r:link="rId8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522530" y="3429000"/>
            <a:ext cx="5205103" cy="2927412"/>
          </a:xfrm>
          <a:prstGeom prst="rect">
            <a:avLst/>
          </a:prstGeom>
        </p:spPr>
      </p:pic>
      <p:sp>
        <p:nvSpPr>
          <p:cNvPr id="25" name="形状3"/>
          <p:cNvSpPr txBox="1"/>
          <p:nvPr>
            <p:custDataLst>
              <p:tags r:id="rId10"/>
            </p:custDataLst>
          </p:nvPr>
        </p:nvSpPr>
        <p:spPr>
          <a:xfrm>
            <a:off x="427355" y="3738880"/>
            <a:ext cx="10264775" cy="1638300"/>
          </a:xfrm>
          <a:custGeom>
            <a:avLst/>
            <a:gdLst>
              <a:gd name="connsiteX0" fmla="*/ 1759381 w 8662502"/>
              <a:gd name="connsiteY0" fmla="*/ 0 h 2206323"/>
              <a:gd name="connsiteX1" fmla="*/ 8662501 w 8662502"/>
              <a:gd name="connsiteY1" fmla="*/ 0 h 2206323"/>
              <a:gd name="connsiteX2" fmla="*/ 6903121 w 8662502"/>
              <a:gd name="connsiteY2" fmla="*/ 2206323 h 2206323"/>
              <a:gd name="connsiteX3" fmla="*/ 0 w 8662502"/>
              <a:gd name="connsiteY3" fmla="*/ 2206323 h 2206323"/>
              <a:gd name="connsiteX4" fmla="*/ 1759381 w 8662502"/>
              <a:gd name="connsiteY4" fmla="*/ 0 h 2206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2501" h="2206323">
                <a:moveTo>
                  <a:pt x="1759381" y="0"/>
                </a:moveTo>
                <a:lnTo>
                  <a:pt x="8662501" y="0"/>
                </a:lnTo>
                <a:lnTo>
                  <a:pt x="6903121" y="2206323"/>
                </a:lnTo>
                <a:lnTo>
                  <a:pt x="0" y="2206323"/>
                </a:lnTo>
                <a:lnTo>
                  <a:pt x="1759381" y="0"/>
                </a:lnTo>
                <a:close/>
              </a:path>
            </a:pathLst>
          </a:custGeom>
          <a:solidFill>
            <a:srgbClr val="79AEF3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26" name="文本框 25"/>
          <p:cNvSpPr txBox="1"/>
          <p:nvPr>
            <p:custDataLst>
              <p:tags r:id="rId11"/>
            </p:custDataLst>
          </p:nvPr>
        </p:nvSpPr>
        <p:spPr>
          <a:xfrm>
            <a:off x="2388870" y="3761740"/>
            <a:ext cx="6816090" cy="163703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任何物体</a:t>
            </a:r>
            <a:r>
              <a:rPr lang="zh-CN" altLang="en-US" sz="3200" b="1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都有</a:t>
            </a:r>
            <a:r>
              <a:rPr lang="zh-CN" altLang="en-US" sz="3200" b="1">
                <a:solidFill>
                  <a:srgbClr val="FF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保持静止</a:t>
            </a:r>
            <a:r>
              <a:rPr lang="zh-CN" altLang="en-US" sz="3200" b="1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zh-CN" altLang="en-US" sz="3200" b="1">
                <a:solidFill>
                  <a:srgbClr val="FF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匀速直线运动状态</a:t>
            </a:r>
            <a:r>
              <a:rPr lang="zh-CN" altLang="en-US" sz="3200" b="1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3200" b="1">
                <a:solidFill>
                  <a:srgbClr val="C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性质</a:t>
            </a:r>
            <a:r>
              <a:rPr lang="zh-CN" altLang="en-US" sz="3200" b="1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，这种性质称为</a:t>
            </a:r>
            <a:r>
              <a:rPr lang="zh-CN" altLang="en-US" sz="3200" b="1">
                <a:solidFill>
                  <a:srgbClr val="FF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惯性</a:t>
            </a:r>
            <a:r>
              <a:rPr lang="zh-CN" altLang="en-US" sz="3200" b="1">
                <a:solidFill>
                  <a:srgbClr val="00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27" name="文本1"/>
          <p:cNvSpPr txBox="1"/>
          <p:nvPr>
            <p:custDataLst>
              <p:tags r:id="rId12"/>
            </p:custDataLst>
          </p:nvPr>
        </p:nvSpPr>
        <p:spPr>
          <a:xfrm>
            <a:off x="3159760" y="419735"/>
            <a:ext cx="2553970" cy="71374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en-US" altLang="zh-CN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惯性定律</a:t>
            </a:r>
            <a:r>
              <a:rPr lang="en-US" altLang="zh-CN" sz="3000" b="1" i="0">
                <a:solidFill>
                  <a:srgbClr val="FF000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99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99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499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39" fill="remove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</p:childTnLst>
        </p:cTn>
      </p:par>
    </p:tnLst>
    <p:bldLst>
      <p:bldP spid="4" grpId="0" animBg="1"/>
      <p:bldP spid="14" grpId="0" animBg="1"/>
      <p:bldP spid="19" grpId="0" animBg="1"/>
      <p:bldP spid="24" grpId="0" animBg="1"/>
      <p:bldP spid="25" grpId="0" animBg="1"/>
      <p:bldP spid="26" grpId="0"/>
      <p:bldP spid="2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WJiNmNiOTI2NTkyMGEyOTExNWYzNmU0YTNjZDg4MzEifQ=="/>
  <p:tag name="KSO_WPP_MARK_KEY" val="81f8cffc-4b4a-4414-8813-25c4d3674a8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8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8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9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9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0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0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6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9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0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5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9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8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9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0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7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8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9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6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7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8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9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0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8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8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9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0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7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8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9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0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9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0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9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0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9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6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7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0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6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6"/>
  <p:tag name="KSO_WM_BEAUTIFY_FLAG" val="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094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4"/>
  <p:tag name="KSO_WM_DIAGRAM_VIRTUALLY_FRAME" val="{&quot;height&quot;:309.25,&quot;left&quot;:57.6,&quot;top&quot;:131.65,&quot;width&quot;:872.2}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6"/>
  <p:tag name="KSO_WM_DIAGRAM_VIRTUALLY_FRAME" val="{&quot;height&quot;:309.25,&quot;left&quot;:57.6,&quot;top&quot;:131.65,&quot;width&quot;:872.2}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7"/>
  <p:tag name="KSO_WM_DIAGRAM_VIRTUALLY_FRAME" val="{&quot;height&quot;:309.25,&quot;left&quot;:57.6,&quot;top&quot;:131.65,&quot;width&quot;:872.2}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  <p:tag name="KSO_WM_DIAGRAM_VIRTUALLY_FRAME" val="{&quot;height&quot;:309.25,&quot;left&quot;:57.6,&quot;top&quot;:131.65,&quot;width&quot;:872.2}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  <p:tag name="KSO_WM_DIAGRAM_VIRTUALLY_FRAME" val="{&quot;height&quot;:309.25,&quot;left&quot;:57.6,&quot;top&quot;:131.65,&quot;width&quot;:872.2}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8"/>
  <p:tag name="KSO_WM_DIAGRAM_VIRTUALLY_FRAME" val="{&quot;height&quot;:309.25,&quot;left&quot;:57.6,&quot;top&quot;:131.65,&quot;width&quot;:872.2}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9"/>
  <p:tag name="KSO_WM_MEDIACOVER_FLAG" val="1"/>
  <p:tag name="KSO_WM_UNIT_MEDIACOVER_BTN_STATE" val="1"/>
  <p:tag name="KSO_WM_UNIT_MEDIACOVER_BTNRECT" val="0*0*0*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6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1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2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1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2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3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4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9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0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7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4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9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8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0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1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2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0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3"/>
  <p:tag name="KSO_WM_BEAUTIFY_FLAG" val="#wm#"/>
  <p:tag name="KSO_WM_TAG_VERSION" val="1.0"/>
  <p:tag name="KSO_WM_TEMPLATE_CATEGORY" val="diagram"/>
  <p:tag name="KSO_WM_TEMPLATE_INDEX" val="20220058"/>
  <p:tag name="KSO_WM_UNIT_BLOCK" val="0"/>
  <p:tag name="KSO_WM_UNIT_COMPATIBLE" val="0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20058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线型上下导航版"/>
  <p:tag name="KSO_WM_UNIT_SM_LIMIT_TYPE" val="2"/>
  <p:tag name="KSO_WM_UNIT_TEXT_FILL_FORE_SCHEMECOLOR_INDEX" val="13"/>
  <p:tag name="KSO_WM_UNIT_TEXT_FILL_FORE_SCHEMECOLOR_INDEX_BRIGHTNESS" val="0"/>
  <p:tag name="KSO_WM_UNIT_TEXT_FILL_TYPE" val="1"/>
  <p:tag name="KSO_WM_UNIT_TYPE" val="a"/>
  <p:tag name="KSO_WM_UNIT_VALUE" val="27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9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9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7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8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8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9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0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2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3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9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2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7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0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1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8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9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6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2"/>
  <p:tag name="KSO_WM_MEDIACOVER_FLAG" val="1"/>
  <p:tag name="KSO_WM_UNIT_MEDIACOVER_BTN_STATE" val="1"/>
  <p:tag name="KSO_WM_UNIT_MEDIACOVER_BTNRECT" val="0*0*0*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3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9"/>
  <p:tag name="KSO_WM_MEDIACOVER_FLAG" val="1"/>
  <p:tag name="KSO_WM_UNIT_MEDIACOVER_BTN_STATE" val="1"/>
  <p:tag name="KSO_WM_UNIT_MEDIACOVER_BTNRECT" val="0*0*0*0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4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5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6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7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8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7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8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4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0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3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4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4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6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0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1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5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4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5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6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7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8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9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2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2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6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4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5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6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7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8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9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0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7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8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9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0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7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8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9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0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8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2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3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4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7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8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9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0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0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2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6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8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9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4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5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6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7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5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6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2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8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0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2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4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5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6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0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9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3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0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3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6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9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0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1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7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8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4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5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1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2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8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0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2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3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0945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3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6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5"/>
  <p:tag name="KSO_WM_MEDIACOVER_FLAG" val="1"/>
  <p:tag name="KSO_WM_UNIT_MEDIACOVER_BTN_STATE" val="1"/>
  <p:tag name="KSO_WM_UNIT_MEDIACOVER_BTNRECT" val="0*0*0*0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0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1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4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2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3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7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7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6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9"/>
  <p:tag name="KSO_WM_UNIT_LINE_FILL_TYPE" val="2"/>
  <p:tag name="KSO_WM_UNIT_LINE_FORE_SCHEMECOLOR_INDEX" val="8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0"/>
  <p:tag name="KSO_WM_UNIT_LINE_FILL_TYPE" val="2"/>
  <p:tag name="KSO_WM_UNIT_LINE_FORE_SCHEMECOLOR_INDEX" val="8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1"/>
  <p:tag name="KSO_WM_UNIT_LINE_FILL_TYPE" val="2"/>
  <p:tag name="KSO_WM_UNIT_LINE_FORE_SCHEMECOLOR_INDEX" val="8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2"/>
  <p:tag name="KSO_WM_UNIT_FILL_FORE_SCHEMECOLOR_INDEX" val="7"/>
  <p:tag name="KSO_WM_UNIT_FILL_FORE_SCHEMECOLOR_INDEX_BRIGHTNESS" val="0"/>
  <p:tag name="KSO_WM_UNIT_FILL_TYPE" val="1"/>
  <p:tag name="KSO_WM_UNIT_LINE_FILL_TYPE" val="2"/>
  <p:tag name="KSO_WM_UNIT_LINE_FORE_SCHEMECOLOR_INDEX" val="5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3"/>
  <p:tag name="KSO_WM_UNIT_LINE_FILL_TYPE" val="2"/>
  <p:tag name="KSO_WM_UNIT_LINE_FORE_SCHEMECOLOR_INDEX" val="8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4"/>
  <p:tag name="KSO_WM_UNIT_LINE_FILL_TYPE" val="2"/>
  <p:tag name="KSO_WM_UNIT_LINE_FORE_SCHEMECOLOR_INDEX" val="8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5"/>
  <p:tag name="KSO_WM_UNIT_LINE_FILL_TYPE" val="2"/>
  <p:tag name="KSO_WM_UNIT_LINE_FORE_SCHEMECOLOR_INDEX" val="8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6"/>
  <p:tag name="KSO_WM_UNIT_LINE_FILL_TYPE" val="2"/>
  <p:tag name="KSO_WM_UNIT_LINE_FORE_SCHEMECOLOR_INDEX" val="8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9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7"/>
  <p:tag name="KSO_WM_UNIT_FILL_FORE_SCHEMECOLOR_INDEX" val="7"/>
  <p:tag name="KSO_WM_UNIT_FILL_FORE_SCHEMECOLOR_INDEX_BRIGHTNESS" val="0"/>
  <p:tag name="KSO_WM_UNIT_FILL_TYPE" val="1"/>
  <p:tag name="KSO_WM_UNIT_LINE_FILL_TYPE" val="2"/>
  <p:tag name="KSO_WM_UNIT_LINE_FORE_SCHEMECOLOR_INDEX" val="5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8"/>
  <p:tag name="KSO_WM_UNIT_FILL_FORE_SCHEMECOLOR_INDEX" val="7"/>
  <p:tag name="KSO_WM_UNIT_FILL_FORE_SCHEMECOLOR_INDEX_BRIGHTNESS" val="0"/>
  <p:tag name="KSO_WM_UNIT_FILL_TYPE" val="1"/>
  <p:tag name="KSO_WM_UNIT_LINE_FILL_TYPE" val="2"/>
  <p:tag name="KSO_WM_UNIT_LINE_FORE_SCHEMECOLOR_INDEX" val="5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9"/>
  <p:tag name="KSO_WM_UNIT_LINE_FILL_TYPE" val="2"/>
  <p:tag name="KSO_WM_UNIT_LINE_FORE_SCHEMECOLOR_INDEX" val="8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0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1"/>
  <p:tag name="KSO_WM_UNIT_LINE_FILL_TYPE" val="2"/>
  <p:tag name="KSO_WM_UNIT_LINE_FORE_SCHEMECOLOR_INDEX" val="8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2"/>
  <p:tag name="KSO_WM_UNIT_LINE_FILL_TYPE" val="2"/>
  <p:tag name="KSO_WM_UNIT_LINE_FORE_SCHEMECOLOR_INDEX" val="8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7"/>
  <p:tag name="KSO_WM_UNIT_FILL_FORE_SCHEMECOLOR_INDEX" val="6"/>
  <p:tag name="KSO_WM_UNIT_FILL_FORE_SCHEMECOLOR_INDEX_BRIGHTNESS" val="0"/>
  <p:tag name="KSO_WM_UNIT_FILL_TYPE" val="1"/>
  <p:tag name="KSO_WM_UNIT_LINE_FILL_TYPE" val="2"/>
  <p:tag name="KSO_WM_UNIT_LINE_FORE_SCHEMECOLOR_INDEX" val="7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8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5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0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2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3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4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0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1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2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094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1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7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8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9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0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1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2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3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4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094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2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6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7"/>
  <p:tag name="KSO_WM_UNIT_TABLE_BEAUTIFY" val="smartTable{0e216690-bd6d-4ee2-b458-f8c660bc4a6e}"/>
  <p:tag name="TABLE_ENDDRAG_ORIGIN_RECT" val="766*416"/>
  <p:tag name="TABLE_ENDDRAG_RECT" val="81*83*766*416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8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9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0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90945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2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3"/>
  <p:tag name="KSO_WM_UNIT_TABLE_BEAUTIFY" val="smartTable{0e216690-bd6d-4ee2-b458-f8c660bc4a6e}"/>
  <p:tag name="TABLE_ENDDRAG_ORIGIN_RECT" val="766*416"/>
  <p:tag name="TABLE_ENDDRAG_RECT" val="81*83*766*416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3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5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6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7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1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90945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5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6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4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9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7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6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7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8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0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3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4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6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6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6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0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7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0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1"/>
</p:tagLst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诗情画意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2149</Words>
  <Application>Microsoft Office PowerPoint</Application>
  <PresentationFormat>宽屏</PresentationFormat>
  <Paragraphs>218</Paragraphs>
  <Slides>28</Slides>
  <Notes>8</Notes>
  <HiddenSlides>0</HiddenSlides>
  <MMClips>5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3" baseType="lpstr">
      <vt:lpstr>清雅黑体</vt:lpstr>
      <vt:lpstr>Times New Roman</vt:lpstr>
      <vt:lpstr>Calibri Light</vt:lpstr>
      <vt:lpstr>Wingdings</vt:lpstr>
      <vt:lpstr>微软雅黑</vt:lpstr>
      <vt:lpstr>Garamond</vt:lpstr>
      <vt:lpstr>Calibri</vt:lpstr>
      <vt:lpstr>宋体</vt:lpstr>
      <vt:lpstr>等线</vt:lpstr>
      <vt:lpstr>华文中宋</vt:lpstr>
      <vt:lpstr>Arial</vt:lpstr>
      <vt:lpstr>黑体</vt:lpstr>
      <vt:lpstr>Office 主题</vt:lpstr>
      <vt:lpstr>诗情画意</vt:lpstr>
      <vt:lpstr>Bitmap Image</vt:lpstr>
      <vt:lpstr>PowerPoint 演示文稿</vt:lpstr>
      <vt:lpstr>PowerPoint 演示文稿</vt:lpstr>
      <vt:lpstr>PowerPoint 演示文稿</vt:lpstr>
      <vt:lpstr>PowerPoint 演示文稿</vt:lpstr>
      <vt:lpstr>活动8.2 探究阻力对物体运动的影响</vt:lpstr>
      <vt:lpstr>活动8.2 探究阻力对物体运动的影响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2025-03-16T00:52:34Z</cp:lastPrinted>
  <dcterms:created xsi:type="dcterms:W3CDTF">2025-03-16T00:52:34Z</dcterms:created>
  <dcterms:modified xsi:type="dcterms:W3CDTF">2025-05-25T02:39:08Z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