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heme/theme2.xml" ContentType="application/vnd.openxmlformats-officedocument.theme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notesSlides/notesSlide1.xml" ContentType="application/vnd.openxmlformats-officedocument.presentationml.notesSlid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notesSlides/notesSlide2.xml" ContentType="application/vnd.openxmlformats-officedocument.presentationml.notesSlide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notesSlides/notesSlide3.xml" ContentType="application/vnd.openxmlformats-officedocument.presentationml.notesSlide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notesSlides/notesSlide4.xml" ContentType="application/vnd.openxmlformats-officedocument.presentationml.notesSlide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notesSlides/notesSlide5.xml" ContentType="application/vnd.openxmlformats-officedocument.presentationml.notesSlide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notesSlides/notesSlide6.xml" ContentType="application/vnd.openxmlformats-officedocument.presentationml.notesSlide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notesSlides/notesSlide7.xml" ContentType="application/vnd.openxmlformats-officedocument.presentationml.notesSlide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notesSlides/notesSlide8.xml" ContentType="application/vnd.openxmlformats-officedocument.presentationml.notesSlide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notesSlides/notesSlide9.xml" ContentType="application/vnd.openxmlformats-officedocument.presentationml.notesSlide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notesSlides/notesSlide10.xml" ContentType="application/vnd.openxmlformats-officedocument.presentationml.notesSlide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notesSlides/notesSlide11.xml" ContentType="application/vnd.openxmlformats-officedocument.presentationml.notesSlide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notesSlides/notesSlide12.xml" ContentType="application/vnd.openxmlformats-officedocument.presentationml.notesSlide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notesSlides/notesSlide13.xml" ContentType="application/vnd.openxmlformats-officedocument.presentationml.notesSlide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notesSlides/notesSlide14.xml" ContentType="application/vnd.openxmlformats-officedocument.presentationml.notesSlide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notesSlides/notesSlide15.xml" ContentType="application/vnd.openxmlformats-officedocument.presentationml.notesSlide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notesSlides/notesSlide16.xml" ContentType="application/vnd.openxmlformats-officedocument.presentationml.notesSlide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notesSlides/notesSlide17.xml" ContentType="application/vnd.openxmlformats-officedocument.presentationml.notesSlide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notesSlides/notesSlide18.xml" ContentType="application/vnd.openxmlformats-officedocument.presentationml.notesSlide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notesSlides/notesSlide19.xml" ContentType="application/vnd.openxmlformats-officedocument.presentationml.notesSlide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notesSlides/notesSlide20.xml" ContentType="application/vnd.openxmlformats-officedocument.presentationml.notesSlide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notesSlides/notesSlide21.xml" ContentType="application/vnd.openxmlformats-officedocument.presentationml.notesSlide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notesSlides/notesSlide22.xml" ContentType="application/vnd.openxmlformats-officedocument.presentationml.notesSlide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notesSlides/notesSlide23.xml" ContentType="application/vnd.openxmlformats-officedocument.presentationml.notesSlide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notesSlides/notesSlide24.xml" ContentType="application/vnd.openxmlformats-officedocument.presentationml.notesSlide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notesSlides/notesSlide25.xml" ContentType="application/vnd.openxmlformats-officedocument.presentationml.notesSlide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notesSlides/notesSlide26.xml" ContentType="application/vnd.openxmlformats-officedocument.presentationml.notesSlide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notesSlides/notesSlide27.xml" ContentType="application/vnd.openxmlformats-officedocument.presentationml.notesSlide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notesSlides/notesSlide28.xml" ContentType="application/vnd.openxmlformats-officedocument.presentationml.notesSlide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notesSlides/notesSlide29.xml" ContentType="application/vnd.openxmlformats-officedocument.presentationml.notesSlide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notesSlides/notesSlide30.xml" ContentType="application/vnd.openxmlformats-officedocument.presentationml.notesSlide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notesSlides/notesSlide31.xml" ContentType="application/vnd.openxmlformats-officedocument.presentationml.notesSlide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7"/>
  </p:notesMasterIdLst>
  <p:sldIdLst>
    <p:sldId id="271" r:id="rId2"/>
    <p:sldId id="257" r:id="rId3"/>
    <p:sldId id="560" r:id="rId4"/>
    <p:sldId id="259" r:id="rId5"/>
    <p:sldId id="788" r:id="rId6"/>
    <p:sldId id="790" r:id="rId7"/>
    <p:sldId id="791" r:id="rId8"/>
    <p:sldId id="792" r:id="rId9"/>
    <p:sldId id="794" r:id="rId10"/>
    <p:sldId id="808" r:id="rId11"/>
    <p:sldId id="809" r:id="rId12"/>
    <p:sldId id="810" r:id="rId13"/>
    <p:sldId id="811" r:id="rId14"/>
    <p:sldId id="812" r:id="rId15"/>
    <p:sldId id="813" r:id="rId16"/>
    <p:sldId id="814" r:id="rId17"/>
    <p:sldId id="815" r:id="rId18"/>
    <p:sldId id="816" r:id="rId19"/>
    <p:sldId id="817" r:id="rId20"/>
    <p:sldId id="820" r:id="rId21"/>
    <p:sldId id="827" r:id="rId22"/>
    <p:sldId id="828" r:id="rId23"/>
    <p:sldId id="830" r:id="rId24"/>
    <p:sldId id="829" r:id="rId25"/>
    <p:sldId id="831" r:id="rId26"/>
    <p:sldId id="838" r:id="rId27"/>
    <p:sldId id="839" r:id="rId28"/>
    <p:sldId id="833" r:id="rId29"/>
    <p:sldId id="674" r:id="rId30"/>
    <p:sldId id="712" r:id="rId31"/>
    <p:sldId id="834" r:id="rId32"/>
    <p:sldId id="836" r:id="rId33"/>
    <p:sldId id="837" r:id="rId34"/>
    <p:sldId id="840" r:id="rId35"/>
    <p:sldId id="617" r:id="rId36"/>
  </p:sldIdLst>
  <p:sldSz cx="12192000" cy="6858000"/>
  <p:notesSz cx="6858000" cy="9144000"/>
  <p:custDataLst>
    <p:tags r:id="rId3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85" userDrawn="1">
          <p15:clr>
            <a:srgbClr val="A4A3A4"/>
          </p15:clr>
        </p15:guide>
        <p15:guide id="2" pos="38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li sy" initials="ls" lastIdx="0" clrIdx="1"/>
  <p:cmAuthor id="322852010" name="Soulmate" initials="S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83" d="100"/>
          <a:sy n="83" d="100"/>
        </p:scale>
        <p:origin x="667" y="72"/>
      </p:cViewPr>
      <p:guideLst>
        <p:guide orient="horz" pos="1885"/>
        <p:guide pos="3842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69.xml"/><Relationship Id="rId7" Type="http://schemas.openxmlformats.org/officeDocument/2006/relationships/tags" Target="../tags/tag73.xml"/><Relationship Id="rId2" Type="http://schemas.openxmlformats.org/officeDocument/2006/relationships/tags" Target="../tags/tag68.xml"/><Relationship Id="rId1" Type="http://schemas.openxmlformats.org/officeDocument/2006/relationships/theme" Target="../theme/theme2.xml"/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4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4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27.xml"/><Relationship Id="rId1" Type="http://schemas.openxmlformats.org/officeDocument/2006/relationships/tags" Target="../tags/tag226.xml"/><Relationship Id="rId4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40.xml"/><Relationship Id="rId1" Type="http://schemas.openxmlformats.org/officeDocument/2006/relationships/tags" Target="../tags/tag239.xml"/><Relationship Id="rId4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4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63.xml"/><Relationship Id="rId1" Type="http://schemas.openxmlformats.org/officeDocument/2006/relationships/tags" Target="../tags/tag262.xml"/><Relationship Id="rId4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72.xml"/><Relationship Id="rId1" Type="http://schemas.openxmlformats.org/officeDocument/2006/relationships/tags" Target="../tags/tag271.xml"/><Relationship Id="rId4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81.xml"/><Relationship Id="rId1" Type="http://schemas.openxmlformats.org/officeDocument/2006/relationships/tags" Target="../tags/tag280.xml"/><Relationship Id="rId4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97.xml"/><Relationship Id="rId1" Type="http://schemas.openxmlformats.org/officeDocument/2006/relationships/tags" Target="../tags/tag296.xml"/><Relationship Id="rId4" Type="http://schemas.openxmlformats.org/officeDocument/2006/relationships/slide" Target="../slides/slide19.xml"/></Relationships>
</file>

<file path=ppt/notesSlides/_rels/notesSlide1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08.xml"/><Relationship Id="rId1" Type="http://schemas.openxmlformats.org/officeDocument/2006/relationships/tags" Target="../tags/tag307.xml"/><Relationship Id="rId4" Type="http://schemas.openxmlformats.org/officeDocument/2006/relationships/slide" Target="../slides/slide20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43.xml"/><Relationship Id="rId1" Type="http://schemas.openxmlformats.org/officeDocument/2006/relationships/tags" Target="../tags/tag342.xml"/><Relationship Id="rId4" Type="http://schemas.openxmlformats.org/officeDocument/2006/relationships/slide" Target="../slides/slide2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4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56.xml"/><Relationship Id="rId1" Type="http://schemas.openxmlformats.org/officeDocument/2006/relationships/tags" Target="../tags/tag355.xml"/><Relationship Id="rId4" Type="http://schemas.openxmlformats.org/officeDocument/2006/relationships/slide" Target="../slides/slide22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378.xml"/><Relationship Id="rId1" Type="http://schemas.openxmlformats.org/officeDocument/2006/relationships/tags" Target="../tags/tag377.xml"/><Relationship Id="rId4" Type="http://schemas.openxmlformats.org/officeDocument/2006/relationships/slide" Target="../slides/slide23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4" Type="http://schemas.openxmlformats.org/officeDocument/2006/relationships/slide" Target="../slides/slide24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11.xml"/><Relationship Id="rId1" Type="http://schemas.openxmlformats.org/officeDocument/2006/relationships/tags" Target="../tags/tag410.xml"/><Relationship Id="rId4" Type="http://schemas.openxmlformats.org/officeDocument/2006/relationships/slide" Target="../slides/slide25.xml"/></Relationships>
</file>

<file path=ppt/notesSlides/_rels/notesSlide2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35.xml"/><Relationship Id="rId1" Type="http://schemas.openxmlformats.org/officeDocument/2006/relationships/tags" Target="../tags/tag434.xml"/><Relationship Id="rId4" Type="http://schemas.openxmlformats.org/officeDocument/2006/relationships/slide" Target="../slides/slide26.xml"/></Relationships>
</file>

<file path=ppt/notesSlides/_rels/notesSlide2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70.xml"/><Relationship Id="rId1" Type="http://schemas.openxmlformats.org/officeDocument/2006/relationships/tags" Target="../tags/tag469.xml"/><Relationship Id="rId4" Type="http://schemas.openxmlformats.org/officeDocument/2006/relationships/slide" Target="../slides/slide27.xml"/></Relationships>
</file>

<file path=ppt/notesSlides/_rels/notesSlide2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479.xml"/><Relationship Id="rId1" Type="http://schemas.openxmlformats.org/officeDocument/2006/relationships/tags" Target="../tags/tag478.xml"/><Relationship Id="rId4" Type="http://schemas.openxmlformats.org/officeDocument/2006/relationships/slide" Target="../slides/slide28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40.xml"/><Relationship Id="rId1" Type="http://schemas.openxmlformats.org/officeDocument/2006/relationships/tags" Target="../tags/tag539.xml"/><Relationship Id="rId4" Type="http://schemas.openxmlformats.org/officeDocument/2006/relationships/slide" Target="../slides/slide30.xm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51.xml"/><Relationship Id="rId1" Type="http://schemas.openxmlformats.org/officeDocument/2006/relationships/tags" Target="../tags/tag550.xml"/><Relationship Id="rId4" Type="http://schemas.openxmlformats.org/officeDocument/2006/relationships/slide" Target="../slides/slide31.xml"/></Relationships>
</file>

<file path=ppt/notesSlides/_rels/notesSlide2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63.xml"/><Relationship Id="rId1" Type="http://schemas.openxmlformats.org/officeDocument/2006/relationships/tags" Target="../tags/tag562.xml"/><Relationship Id="rId4" Type="http://schemas.openxmlformats.org/officeDocument/2006/relationships/slide" Target="../slides/slide3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24.xml"/><Relationship Id="rId1" Type="http://schemas.openxmlformats.org/officeDocument/2006/relationships/tags" Target="../tags/tag123.xml"/><Relationship Id="rId4" Type="http://schemas.openxmlformats.org/officeDocument/2006/relationships/slide" Target="../slides/slide5.xml"/></Relationships>
</file>

<file path=ppt/notesSlides/_rels/notesSlide30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73.xml"/><Relationship Id="rId1" Type="http://schemas.openxmlformats.org/officeDocument/2006/relationships/tags" Target="../tags/tag572.xml"/><Relationship Id="rId4" Type="http://schemas.openxmlformats.org/officeDocument/2006/relationships/slide" Target="../slides/slide33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584.xml"/><Relationship Id="rId1" Type="http://schemas.openxmlformats.org/officeDocument/2006/relationships/tags" Target="../tags/tag583.xml"/><Relationship Id="rId4" Type="http://schemas.openxmlformats.org/officeDocument/2006/relationships/slide" Target="../slides/slide34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33.xml"/><Relationship Id="rId1" Type="http://schemas.openxmlformats.org/officeDocument/2006/relationships/tags" Target="../tags/tag132.xml"/><Relationship Id="rId4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42.xml"/><Relationship Id="rId1" Type="http://schemas.openxmlformats.org/officeDocument/2006/relationships/tags" Target="../tags/tag141.xml"/><Relationship Id="rId4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53.xml"/><Relationship Id="rId1" Type="http://schemas.openxmlformats.org/officeDocument/2006/relationships/tags" Target="../tags/tag152.xml"/><Relationship Id="rId4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4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4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notesMaster" Target="../notesMasters/notesMaster1.xml"/><Relationship Id="rId2" Type="http://schemas.openxmlformats.org/officeDocument/2006/relationships/tags" Target="../tags/tag203.xml"/><Relationship Id="rId1" Type="http://schemas.openxmlformats.org/officeDocument/2006/relationships/tags" Target="../tags/tag202.xml"/><Relationship Id="rId4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  <p:custDataLst>
              <p:tags r:id="rId1"/>
            </p:custDataLst>
          </p:nvPr>
        </p:nvSpPr>
        <p:spPr/>
      </p:sp>
      <p:sp>
        <p:nvSpPr>
          <p:cNvPr id="3" name="文本占位符 2"/>
          <p:cNvSpPr txBox="1">
            <a:spLocks noGrp="1"/>
          </p:cNvSpPr>
          <p:nvPr>
            <p:ph type="body" idx="3"/>
            <p:custDataLst>
              <p:tags r:id="rId2"/>
            </p:custDataLst>
          </p:nvPr>
        </p:nvSpPr>
        <p:spPr/>
        <p:txBody>
          <a:bodyPr/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3.xml"/><Relationship Id="rId4" Type="http://schemas.openxmlformats.org/officeDocument/2006/relationships/tags" Target="../tags/tag1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2" Type="http://schemas.openxmlformats.org/officeDocument/2006/relationships/tags" Target="../tags/tag57.xml"/><Relationship Id="rId1" Type="http://schemas.openxmlformats.org/officeDocument/2006/relationships/tags" Target="../tags/tag56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9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62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64.xml"/><Relationship Id="rId4" Type="http://schemas.openxmlformats.org/officeDocument/2006/relationships/tags" Target="../tags/tag63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66.xml"/><Relationship Id="rId1" Type="http://schemas.openxmlformats.org/officeDocument/2006/relationships/tags" Target="../tags/tag6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7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16.xml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8.xml"/><Relationship Id="rId4" Type="http://schemas.openxmlformats.org/officeDocument/2006/relationships/tags" Target="../tags/tag1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3.xml"/><Relationship Id="rId4" Type="http://schemas.openxmlformats.org/officeDocument/2006/relationships/tags" Target="../tags/tag2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tags" Target="../tags/tag32.xml"/><Relationship Id="rId7" Type="http://schemas.openxmlformats.org/officeDocument/2006/relationships/tags" Target="../tags/tag36.xml"/><Relationship Id="rId2" Type="http://schemas.openxmlformats.org/officeDocument/2006/relationships/tags" Target="../tags/tag31.xml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5" Type="http://schemas.openxmlformats.org/officeDocument/2006/relationships/tags" Target="../tags/tag34.xml"/><Relationship Id="rId4" Type="http://schemas.openxmlformats.org/officeDocument/2006/relationships/tags" Target="../tags/tag33.xml"/><Relationship Id="rId9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4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6" Type="http://schemas.openxmlformats.org/officeDocument/2006/relationships/tags" Target="../tags/tag50.xml"/><Relationship Id="rId5" Type="http://schemas.openxmlformats.org/officeDocument/2006/relationships/tags" Target="../tags/tag49.xml"/><Relationship Id="rId4" Type="http://schemas.openxmlformats.org/officeDocument/2006/relationships/tags" Target="../tags/tag48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55.xml"/><Relationship Id="rId4" Type="http://schemas.openxmlformats.org/officeDocument/2006/relationships/tags" Target="../tags/tag5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5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>
            <p:custDataLst>
              <p:tags r:id="rId1"/>
            </p:custDataLst>
          </p:nvPr>
        </p:nvSpPr>
        <p:spPr>
          <a:xfrm>
            <a:off x="0" y="1"/>
            <a:ext cx="12192000" cy="64530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45"/>
          </a:p>
        </p:txBody>
      </p:sp>
      <p:cxnSp>
        <p:nvCxnSpPr>
          <p:cNvPr id="8" name="直接连接符 7"/>
          <p:cNvCxnSpPr/>
          <p:nvPr userDrawn="1">
            <p:custDataLst>
              <p:tags r:id="rId2"/>
            </p:custDataLst>
          </p:nvPr>
        </p:nvCxnSpPr>
        <p:spPr>
          <a:xfrm flipV="1">
            <a:off x="1" y="655686"/>
            <a:ext cx="12189556" cy="8230"/>
          </a:xfrm>
          <a:prstGeom prst="line">
            <a:avLst/>
          </a:prstGeom>
          <a:ln w="1270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矩形 313" hidden="1"/>
          <p:cNvSpPr/>
          <p:nvPr userDrawn="1">
            <p:custDataLst>
              <p:tags r:id="rId1"/>
            </p:custDataLst>
          </p:nvPr>
        </p:nvSpPr>
        <p:spPr>
          <a:xfrm>
            <a:off x="123461" y="346498"/>
            <a:ext cx="11953079" cy="63960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795"/>
          </a:p>
        </p:txBody>
      </p:sp>
    </p:spTree>
  </p:cSld>
  <p:clrMapOvr>
    <a:masterClrMapping/>
  </p:clrMapOvr>
  <p:transition/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/>
              <a:t>单击此处编辑标题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4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1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2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6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1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2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ags" Target="../tags/tag4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7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ags" Target="../tags/tag3.xml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2.xml"/><Relationship Id="rId20" Type="http://schemas.openxmlformats.org/officeDocument/2006/relationships/tags" Target="../tags/tag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tags" Target="../tags/tag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7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8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9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  <a:t>2026/8/17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0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1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1073743875" descr="学科网 zxxk.com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3" r:link="rId2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6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ransition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76.xml"/><Relationship Id="rId7" Type="http://schemas.openxmlformats.org/officeDocument/2006/relationships/tags" Target="../tags/tag80.xml"/><Relationship Id="rId2" Type="http://schemas.openxmlformats.org/officeDocument/2006/relationships/tags" Target="../tags/tag75.xml"/><Relationship Id="rId1" Type="http://schemas.openxmlformats.org/officeDocument/2006/relationships/tags" Target="../tags/tag74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10" Type="http://schemas.openxmlformats.org/officeDocument/2006/relationships/image" Target="../media/image2.jpeg"/><Relationship Id="rId4" Type="http://schemas.openxmlformats.org/officeDocument/2006/relationships/tags" Target="../tags/tag77.xml"/><Relationship Id="rId9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83.xml"/><Relationship Id="rId13" Type="http://schemas.openxmlformats.org/officeDocument/2006/relationships/tags" Target="../tags/tag188.xml"/><Relationship Id="rId18" Type="http://schemas.openxmlformats.org/officeDocument/2006/relationships/image" Target="../media/image12.png"/><Relationship Id="rId3" Type="http://schemas.openxmlformats.org/officeDocument/2006/relationships/tags" Target="../tags/tag178.xml"/><Relationship Id="rId21" Type="http://schemas.openxmlformats.org/officeDocument/2006/relationships/image" Target="../media/image15.jpeg"/><Relationship Id="rId7" Type="http://schemas.openxmlformats.org/officeDocument/2006/relationships/tags" Target="../tags/tag182.xml"/><Relationship Id="rId12" Type="http://schemas.openxmlformats.org/officeDocument/2006/relationships/tags" Target="../tags/tag187.xml"/><Relationship Id="rId17" Type="http://schemas.openxmlformats.org/officeDocument/2006/relationships/notesSlide" Target="../notesSlides/notesSlide8.xml"/><Relationship Id="rId25" Type="http://schemas.openxmlformats.org/officeDocument/2006/relationships/image" Target="../media/image19.png"/><Relationship Id="rId2" Type="http://schemas.openxmlformats.org/officeDocument/2006/relationships/tags" Target="../tags/tag177.xml"/><Relationship Id="rId16" Type="http://schemas.openxmlformats.org/officeDocument/2006/relationships/slideLayout" Target="../slideLayouts/slideLayout1.xml"/><Relationship Id="rId20" Type="http://schemas.openxmlformats.org/officeDocument/2006/relationships/image" Target="../media/image14.jpeg"/><Relationship Id="rId1" Type="http://schemas.openxmlformats.org/officeDocument/2006/relationships/tags" Target="../tags/tag176.xml"/><Relationship Id="rId6" Type="http://schemas.openxmlformats.org/officeDocument/2006/relationships/tags" Target="../tags/tag181.xml"/><Relationship Id="rId11" Type="http://schemas.openxmlformats.org/officeDocument/2006/relationships/tags" Target="../tags/tag186.xml"/><Relationship Id="rId24" Type="http://schemas.openxmlformats.org/officeDocument/2006/relationships/image" Target="../media/image18.jpeg"/><Relationship Id="rId5" Type="http://schemas.openxmlformats.org/officeDocument/2006/relationships/tags" Target="../tags/tag180.xml"/><Relationship Id="rId15" Type="http://schemas.openxmlformats.org/officeDocument/2006/relationships/tags" Target="../tags/tag190.xml"/><Relationship Id="rId23" Type="http://schemas.openxmlformats.org/officeDocument/2006/relationships/image" Target="../media/image17.jpeg"/><Relationship Id="rId10" Type="http://schemas.openxmlformats.org/officeDocument/2006/relationships/tags" Target="../tags/tag185.xml"/><Relationship Id="rId19" Type="http://schemas.openxmlformats.org/officeDocument/2006/relationships/image" Target="../media/image13.jpeg"/><Relationship Id="rId4" Type="http://schemas.openxmlformats.org/officeDocument/2006/relationships/tags" Target="../tags/tag179.xml"/><Relationship Id="rId9" Type="http://schemas.openxmlformats.org/officeDocument/2006/relationships/tags" Target="../tags/tag184.xml"/><Relationship Id="rId14" Type="http://schemas.openxmlformats.org/officeDocument/2006/relationships/tags" Target="../tags/tag189.xml"/><Relationship Id="rId22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200.xml"/><Relationship Id="rId13" Type="http://schemas.openxmlformats.org/officeDocument/2006/relationships/image" Target="../media/image21.png"/><Relationship Id="rId3" Type="http://schemas.openxmlformats.org/officeDocument/2006/relationships/tags" Target="../tags/tag195.xml"/><Relationship Id="rId7" Type="http://schemas.openxmlformats.org/officeDocument/2006/relationships/tags" Target="../tags/tag199.xml"/><Relationship Id="rId12" Type="http://schemas.openxmlformats.org/officeDocument/2006/relationships/image" Target="../media/image20.png"/><Relationship Id="rId2" Type="http://schemas.openxmlformats.org/officeDocument/2006/relationships/tags" Target="../tags/tag194.xml"/><Relationship Id="rId1" Type="http://schemas.openxmlformats.org/officeDocument/2006/relationships/tags" Target="../tags/tag193.xml"/><Relationship Id="rId6" Type="http://schemas.openxmlformats.org/officeDocument/2006/relationships/tags" Target="../tags/tag198.xml"/><Relationship Id="rId11" Type="http://schemas.openxmlformats.org/officeDocument/2006/relationships/notesSlide" Target="../notesSlides/notesSlide9.xml"/><Relationship Id="rId5" Type="http://schemas.openxmlformats.org/officeDocument/2006/relationships/tags" Target="../tags/tag197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96.xml"/><Relationship Id="rId9" Type="http://schemas.openxmlformats.org/officeDocument/2006/relationships/tags" Target="../tags/tag201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media" Target="../media/media2.mp4"/><Relationship Id="rId13" Type="http://schemas.openxmlformats.org/officeDocument/2006/relationships/video" Target="../media/media3.mp4"/><Relationship Id="rId18" Type="http://schemas.openxmlformats.org/officeDocument/2006/relationships/image" Target="../media/image22.png"/><Relationship Id="rId3" Type="http://schemas.openxmlformats.org/officeDocument/2006/relationships/tags" Target="../tags/tag206.xml"/><Relationship Id="rId7" Type="http://schemas.openxmlformats.org/officeDocument/2006/relationships/tags" Target="../tags/tag210.xml"/><Relationship Id="rId12" Type="http://schemas.microsoft.com/office/2007/relationships/media" Target="../media/media3.mp4"/><Relationship Id="rId17" Type="http://schemas.openxmlformats.org/officeDocument/2006/relationships/notesSlide" Target="../notesSlides/notesSlide10.xml"/><Relationship Id="rId2" Type="http://schemas.openxmlformats.org/officeDocument/2006/relationships/tags" Target="../tags/tag205.xml"/><Relationship Id="rId16" Type="http://schemas.openxmlformats.org/officeDocument/2006/relationships/slideLayout" Target="../slideLayouts/slideLayout1.xml"/><Relationship Id="rId1" Type="http://schemas.openxmlformats.org/officeDocument/2006/relationships/tags" Target="../tags/tag204.xml"/><Relationship Id="rId6" Type="http://schemas.openxmlformats.org/officeDocument/2006/relationships/tags" Target="../tags/tag209.xml"/><Relationship Id="rId11" Type="http://schemas.openxmlformats.org/officeDocument/2006/relationships/tags" Target="../tags/tag212.xml"/><Relationship Id="rId5" Type="http://schemas.openxmlformats.org/officeDocument/2006/relationships/tags" Target="../tags/tag208.xml"/><Relationship Id="rId15" Type="http://schemas.openxmlformats.org/officeDocument/2006/relationships/tags" Target="../tags/tag214.xml"/><Relationship Id="rId10" Type="http://schemas.openxmlformats.org/officeDocument/2006/relationships/tags" Target="../tags/tag211.xml"/><Relationship Id="rId19" Type="http://schemas.openxmlformats.org/officeDocument/2006/relationships/image" Target="../media/image23.png"/><Relationship Id="rId4" Type="http://schemas.openxmlformats.org/officeDocument/2006/relationships/tags" Target="../tags/tag207.xml"/><Relationship Id="rId9" Type="http://schemas.openxmlformats.org/officeDocument/2006/relationships/video" Target="../media/media2.mp4"/><Relationship Id="rId14" Type="http://schemas.openxmlformats.org/officeDocument/2006/relationships/tags" Target="../tags/tag2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tags" Target="../tags/tag224.xml"/><Relationship Id="rId3" Type="http://schemas.openxmlformats.org/officeDocument/2006/relationships/tags" Target="../tags/tag219.xml"/><Relationship Id="rId7" Type="http://schemas.openxmlformats.org/officeDocument/2006/relationships/tags" Target="../tags/tag223.xml"/><Relationship Id="rId12" Type="http://schemas.openxmlformats.org/officeDocument/2006/relationships/image" Target="../media/image24.png"/><Relationship Id="rId2" Type="http://schemas.openxmlformats.org/officeDocument/2006/relationships/tags" Target="../tags/tag218.xml"/><Relationship Id="rId1" Type="http://schemas.openxmlformats.org/officeDocument/2006/relationships/tags" Target="../tags/tag217.xml"/><Relationship Id="rId6" Type="http://schemas.openxmlformats.org/officeDocument/2006/relationships/tags" Target="../tags/tag222.xml"/><Relationship Id="rId11" Type="http://schemas.openxmlformats.org/officeDocument/2006/relationships/notesSlide" Target="../notesSlides/notesSlide11.xml"/><Relationship Id="rId5" Type="http://schemas.openxmlformats.org/officeDocument/2006/relationships/tags" Target="../tags/tag221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220.xml"/><Relationship Id="rId9" Type="http://schemas.openxmlformats.org/officeDocument/2006/relationships/tags" Target="../tags/tag225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tags" Target="../tags/tag235.xml"/><Relationship Id="rId13" Type="http://schemas.openxmlformats.org/officeDocument/2006/relationships/tags" Target="../tags/tag238.xml"/><Relationship Id="rId3" Type="http://schemas.openxmlformats.org/officeDocument/2006/relationships/tags" Target="../tags/tag230.xml"/><Relationship Id="rId7" Type="http://schemas.openxmlformats.org/officeDocument/2006/relationships/tags" Target="../tags/tag234.xml"/><Relationship Id="rId12" Type="http://schemas.openxmlformats.org/officeDocument/2006/relationships/tags" Target="../tags/tag237.xml"/><Relationship Id="rId17" Type="http://schemas.openxmlformats.org/officeDocument/2006/relationships/image" Target="../media/image22.png"/><Relationship Id="rId2" Type="http://schemas.openxmlformats.org/officeDocument/2006/relationships/tags" Target="../tags/tag229.xml"/><Relationship Id="rId16" Type="http://schemas.openxmlformats.org/officeDocument/2006/relationships/image" Target="../media/image20.png"/><Relationship Id="rId1" Type="http://schemas.openxmlformats.org/officeDocument/2006/relationships/tags" Target="../tags/tag228.xml"/><Relationship Id="rId6" Type="http://schemas.openxmlformats.org/officeDocument/2006/relationships/tags" Target="../tags/tag233.xml"/><Relationship Id="rId11" Type="http://schemas.openxmlformats.org/officeDocument/2006/relationships/tags" Target="../tags/tag236.xml"/><Relationship Id="rId5" Type="http://schemas.openxmlformats.org/officeDocument/2006/relationships/tags" Target="../tags/tag232.xml"/><Relationship Id="rId15" Type="http://schemas.openxmlformats.org/officeDocument/2006/relationships/notesSlide" Target="../notesSlides/notesSlide12.xml"/><Relationship Id="rId10" Type="http://schemas.openxmlformats.org/officeDocument/2006/relationships/video" Target="../media/media2.mp4"/><Relationship Id="rId4" Type="http://schemas.openxmlformats.org/officeDocument/2006/relationships/tags" Target="../tags/tag231.xml"/><Relationship Id="rId9" Type="http://schemas.microsoft.com/office/2007/relationships/media" Target="../media/media2.mp4"/><Relationship Id="rId14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243.xml"/><Relationship Id="rId7" Type="http://schemas.openxmlformats.org/officeDocument/2006/relationships/tags" Target="../tags/tag247.xml"/><Relationship Id="rId12" Type="http://schemas.openxmlformats.org/officeDocument/2006/relationships/tags" Target="../tags/tag250.xml"/><Relationship Id="rId2" Type="http://schemas.openxmlformats.org/officeDocument/2006/relationships/tags" Target="../tags/tag242.xml"/><Relationship Id="rId16" Type="http://schemas.openxmlformats.org/officeDocument/2006/relationships/image" Target="../media/image26.png"/><Relationship Id="rId1" Type="http://schemas.openxmlformats.org/officeDocument/2006/relationships/tags" Target="../tags/tag241.xml"/><Relationship Id="rId6" Type="http://schemas.openxmlformats.org/officeDocument/2006/relationships/tags" Target="../tags/tag246.xml"/><Relationship Id="rId11" Type="http://schemas.openxmlformats.org/officeDocument/2006/relationships/video" Target="../media/media4.mp4"/><Relationship Id="rId5" Type="http://schemas.openxmlformats.org/officeDocument/2006/relationships/tags" Target="../tags/tag245.xml"/><Relationship Id="rId15" Type="http://schemas.openxmlformats.org/officeDocument/2006/relationships/image" Target="../media/image25.png"/><Relationship Id="rId10" Type="http://schemas.microsoft.com/office/2007/relationships/media" Target="../media/media4.mp4"/><Relationship Id="rId4" Type="http://schemas.openxmlformats.org/officeDocument/2006/relationships/tags" Target="../tags/tag244.xml"/><Relationship Id="rId9" Type="http://schemas.openxmlformats.org/officeDocument/2006/relationships/tags" Target="../tags/tag249.xml"/><Relationship Id="rId1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tags" Target="../tags/tag260.xml"/><Relationship Id="rId3" Type="http://schemas.openxmlformats.org/officeDocument/2006/relationships/tags" Target="../tags/tag255.xml"/><Relationship Id="rId7" Type="http://schemas.openxmlformats.org/officeDocument/2006/relationships/tags" Target="../tags/tag259.xml"/><Relationship Id="rId12" Type="http://schemas.openxmlformats.org/officeDocument/2006/relationships/image" Target="../media/image27.png"/><Relationship Id="rId2" Type="http://schemas.openxmlformats.org/officeDocument/2006/relationships/tags" Target="../tags/tag254.xml"/><Relationship Id="rId1" Type="http://schemas.openxmlformats.org/officeDocument/2006/relationships/tags" Target="../tags/tag253.xml"/><Relationship Id="rId6" Type="http://schemas.openxmlformats.org/officeDocument/2006/relationships/tags" Target="../tags/tag258.xml"/><Relationship Id="rId11" Type="http://schemas.openxmlformats.org/officeDocument/2006/relationships/notesSlide" Target="../notesSlides/notesSlide14.xml"/><Relationship Id="rId5" Type="http://schemas.openxmlformats.org/officeDocument/2006/relationships/tags" Target="../tags/tag257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256.xml"/><Relationship Id="rId9" Type="http://schemas.openxmlformats.org/officeDocument/2006/relationships/tags" Target="../tags/tag261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266.xml"/><Relationship Id="rId7" Type="http://schemas.openxmlformats.org/officeDocument/2006/relationships/tags" Target="../tags/tag270.xml"/><Relationship Id="rId2" Type="http://schemas.openxmlformats.org/officeDocument/2006/relationships/tags" Target="../tags/tag265.xml"/><Relationship Id="rId1" Type="http://schemas.openxmlformats.org/officeDocument/2006/relationships/tags" Target="../tags/tag264.xml"/><Relationship Id="rId6" Type="http://schemas.openxmlformats.org/officeDocument/2006/relationships/tags" Target="../tags/tag269.xml"/><Relationship Id="rId5" Type="http://schemas.openxmlformats.org/officeDocument/2006/relationships/tags" Target="../tags/tag268.xml"/><Relationship Id="rId4" Type="http://schemas.openxmlformats.org/officeDocument/2006/relationships/tags" Target="../tags/tag267.xml"/><Relationship Id="rId9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275.xml"/><Relationship Id="rId7" Type="http://schemas.openxmlformats.org/officeDocument/2006/relationships/tags" Target="../tags/tag279.xml"/><Relationship Id="rId2" Type="http://schemas.openxmlformats.org/officeDocument/2006/relationships/tags" Target="../tags/tag274.xml"/><Relationship Id="rId1" Type="http://schemas.openxmlformats.org/officeDocument/2006/relationships/tags" Target="../tags/tag273.xml"/><Relationship Id="rId6" Type="http://schemas.openxmlformats.org/officeDocument/2006/relationships/tags" Target="../tags/tag278.xml"/><Relationship Id="rId5" Type="http://schemas.openxmlformats.org/officeDocument/2006/relationships/tags" Target="../tags/tag277.xml"/><Relationship Id="rId4" Type="http://schemas.openxmlformats.org/officeDocument/2006/relationships/tags" Target="../tags/tag276.xml"/><Relationship Id="rId9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tags" Target="../tags/tag289.xml"/><Relationship Id="rId13" Type="http://schemas.openxmlformats.org/officeDocument/2006/relationships/tags" Target="../tags/tag294.xml"/><Relationship Id="rId18" Type="http://schemas.openxmlformats.org/officeDocument/2006/relationships/image" Target="../media/image2.jpeg"/><Relationship Id="rId3" Type="http://schemas.openxmlformats.org/officeDocument/2006/relationships/tags" Target="../tags/tag284.xml"/><Relationship Id="rId7" Type="http://schemas.openxmlformats.org/officeDocument/2006/relationships/tags" Target="../tags/tag288.xml"/><Relationship Id="rId12" Type="http://schemas.openxmlformats.org/officeDocument/2006/relationships/tags" Target="../tags/tag293.xml"/><Relationship Id="rId17" Type="http://schemas.openxmlformats.org/officeDocument/2006/relationships/image" Target="../media/image28.jpeg"/><Relationship Id="rId2" Type="http://schemas.openxmlformats.org/officeDocument/2006/relationships/tags" Target="../tags/tag283.xml"/><Relationship Id="rId16" Type="http://schemas.openxmlformats.org/officeDocument/2006/relationships/notesSlide" Target="../notesSlides/notesSlide17.xml"/><Relationship Id="rId20" Type="http://schemas.openxmlformats.org/officeDocument/2006/relationships/image" Target="../media/image30.png"/><Relationship Id="rId1" Type="http://schemas.openxmlformats.org/officeDocument/2006/relationships/tags" Target="../tags/tag282.xml"/><Relationship Id="rId6" Type="http://schemas.openxmlformats.org/officeDocument/2006/relationships/tags" Target="../tags/tag287.xml"/><Relationship Id="rId11" Type="http://schemas.openxmlformats.org/officeDocument/2006/relationships/tags" Target="../tags/tag292.xml"/><Relationship Id="rId5" Type="http://schemas.openxmlformats.org/officeDocument/2006/relationships/tags" Target="../tags/tag286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291.xml"/><Relationship Id="rId19" Type="http://schemas.openxmlformats.org/officeDocument/2006/relationships/image" Target="../media/image29.png"/><Relationship Id="rId4" Type="http://schemas.openxmlformats.org/officeDocument/2006/relationships/tags" Target="../tags/tag285.xml"/><Relationship Id="rId9" Type="http://schemas.openxmlformats.org/officeDocument/2006/relationships/tags" Target="../tags/tag290.xml"/><Relationship Id="rId14" Type="http://schemas.openxmlformats.org/officeDocument/2006/relationships/tags" Target="../tags/tag29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90.xml"/><Relationship Id="rId3" Type="http://schemas.openxmlformats.org/officeDocument/2006/relationships/tags" Target="../tags/tag85.xml"/><Relationship Id="rId7" Type="http://schemas.openxmlformats.org/officeDocument/2006/relationships/tags" Target="../tags/tag89.xml"/><Relationship Id="rId2" Type="http://schemas.openxmlformats.org/officeDocument/2006/relationships/tags" Target="../tags/tag84.xml"/><Relationship Id="rId1" Type="http://schemas.openxmlformats.org/officeDocument/2006/relationships/tags" Target="../tags/tag83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86.xml"/><Relationship Id="rId9" Type="http://schemas.openxmlformats.org/officeDocument/2006/relationships/tags" Target="../tags/tag9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tags" Target="../tags/tag305.xml"/><Relationship Id="rId13" Type="http://schemas.microsoft.com/office/2007/relationships/hdphoto" Target="../media/hdphoto1.wdp"/><Relationship Id="rId3" Type="http://schemas.openxmlformats.org/officeDocument/2006/relationships/tags" Target="../tags/tag300.xml"/><Relationship Id="rId7" Type="http://schemas.openxmlformats.org/officeDocument/2006/relationships/tags" Target="../tags/tag304.xml"/><Relationship Id="rId12" Type="http://schemas.openxmlformats.org/officeDocument/2006/relationships/image" Target="../media/image31.png"/><Relationship Id="rId2" Type="http://schemas.openxmlformats.org/officeDocument/2006/relationships/tags" Target="../tags/tag299.xml"/><Relationship Id="rId1" Type="http://schemas.openxmlformats.org/officeDocument/2006/relationships/tags" Target="../tags/tag298.xml"/><Relationship Id="rId6" Type="http://schemas.openxmlformats.org/officeDocument/2006/relationships/tags" Target="../tags/tag303.xml"/><Relationship Id="rId11" Type="http://schemas.openxmlformats.org/officeDocument/2006/relationships/notesSlide" Target="../notesSlides/notesSlide18.xml"/><Relationship Id="rId5" Type="http://schemas.openxmlformats.org/officeDocument/2006/relationships/tags" Target="../tags/tag302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301.xml"/><Relationship Id="rId9" Type="http://schemas.openxmlformats.org/officeDocument/2006/relationships/tags" Target="../tags/tag306.xml"/><Relationship Id="rId1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tags" Target="../tags/tag321.xml"/><Relationship Id="rId18" Type="http://schemas.openxmlformats.org/officeDocument/2006/relationships/tags" Target="../tags/tag326.xml"/><Relationship Id="rId26" Type="http://schemas.openxmlformats.org/officeDocument/2006/relationships/tags" Target="../tags/tag334.xml"/><Relationship Id="rId3" Type="http://schemas.openxmlformats.org/officeDocument/2006/relationships/tags" Target="../tags/tag311.xml"/><Relationship Id="rId21" Type="http://schemas.openxmlformats.org/officeDocument/2006/relationships/tags" Target="../tags/tag329.xml"/><Relationship Id="rId34" Type="http://schemas.openxmlformats.org/officeDocument/2006/relationships/slideLayout" Target="../slideLayouts/slideLayout1.xml"/><Relationship Id="rId7" Type="http://schemas.openxmlformats.org/officeDocument/2006/relationships/tags" Target="../tags/tag315.xml"/><Relationship Id="rId12" Type="http://schemas.openxmlformats.org/officeDocument/2006/relationships/tags" Target="../tags/tag320.xml"/><Relationship Id="rId17" Type="http://schemas.openxmlformats.org/officeDocument/2006/relationships/tags" Target="../tags/tag325.xml"/><Relationship Id="rId25" Type="http://schemas.openxmlformats.org/officeDocument/2006/relationships/tags" Target="../tags/tag333.xml"/><Relationship Id="rId33" Type="http://schemas.openxmlformats.org/officeDocument/2006/relationships/tags" Target="../tags/tag341.xml"/><Relationship Id="rId2" Type="http://schemas.openxmlformats.org/officeDocument/2006/relationships/tags" Target="../tags/tag310.xml"/><Relationship Id="rId16" Type="http://schemas.openxmlformats.org/officeDocument/2006/relationships/tags" Target="../tags/tag324.xml"/><Relationship Id="rId20" Type="http://schemas.openxmlformats.org/officeDocument/2006/relationships/tags" Target="../tags/tag328.xml"/><Relationship Id="rId29" Type="http://schemas.openxmlformats.org/officeDocument/2006/relationships/tags" Target="../tags/tag337.xml"/><Relationship Id="rId1" Type="http://schemas.openxmlformats.org/officeDocument/2006/relationships/tags" Target="../tags/tag309.xml"/><Relationship Id="rId6" Type="http://schemas.openxmlformats.org/officeDocument/2006/relationships/tags" Target="../tags/tag314.xml"/><Relationship Id="rId11" Type="http://schemas.openxmlformats.org/officeDocument/2006/relationships/tags" Target="../tags/tag319.xml"/><Relationship Id="rId24" Type="http://schemas.openxmlformats.org/officeDocument/2006/relationships/tags" Target="../tags/tag332.xml"/><Relationship Id="rId32" Type="http://schemas.openxmlformats.org/officeDocument/2006/relationships/tags" Target="../tags/tag340.xml"/><Relationship Id="rId5" Type="http://schemas.openxmlformats.org/officeDocument/2006/relationships/tags" Target="../tags/tag313.xml"/><Relationship Id="rId15" Type="http://schemas.openxmlformats.org/officeDocument/2006/relationships/tags" Target="../tags/tag323.xml"/><Relationship Id="rId23" Type="http://schemas.openxmlformats.org/officeDocument/2006/relationships/tags" Target="../tags/tag331.xml"/><Relationship Id="rId28" Type="http://schemas.openxmlformats.org/officeDocument/2006/relationships/tags" Target="../tags/tag336.xml"/><Relationship Id="rId36" Type="http://schemas.openxmlformats.org/officeDocument/2006/relationships/image" Target="../media/image33.png"/><Relationship Id="rId10" Type="http://schemas.openxmlformats.org/officeDocument/2006/relationships/tags" Target="../tags/tag318.xml"/><Relationship Id="rId19" Type="http://schemas.openxmlformats.org/officeDocument/2006/relationships/tags" Target="../tags/tag327.xml"/><Relationship Id="rId31" Type="http://schemas.openxmlformats.org/officeDocument/2006/relationships/tags" Target="../tags/tag339.xml"/><Relationship Id="rId4" Type="http://schemas.openxmlformats.org/officeDocument/2006/relationships/tags" Target="../tags/tag312.xml"/><Relationship Id="rId9" Type="http://schemas.openxmlformats.org/officeDocument/2006/relationships/tags" Target="../tags/tag317.xml"/><Relationship Id="rId14" Type="http://schemas.openxmlformats.org/officeDocument/2006/relationships/tags" Target="../tags/tag322.xml"/><Relationship Id="rId22" Type="http://schemas.openxmlformats.org/officeDocument/2006/relationships/tags" Target="../tags/tag330.xml"/><Relationship Id="rId27" Type="http://schemas.openxmlformats.org/officeDocument/2006/relationships/tags" Target="../tags/tag335.xml"/><Relationship Id="rId30" Type="http://schemas.openxmlformats.org/officeDocument/2006/relationships/tags" Target="../tags/tag338.xml"/><Relationship Id="rId35" Type="http://schemas.openxmlformats.org/officeDocument/2006/relationships/notesSlide" Target="../notesSlides/notesSlide19.xml"/><Relationship Id="rId8" Type="http://schemas.openxmlformats.org/officeDocument/2006/relationships/tags" Target="../tags/tag31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13" Type="http://schemas.openxmlformats.org/officeDocument/2006/relationships/notesSlide" Target="../notesSlides/notesSlide20.xml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12" Type="http://schemas.openxmlformats.org/officeDocument/2006/relationships/slideLayout" Target="../slideLayouts/slideLayout1.xml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tags" Target="../tags/tag354.xml"/><Relationship Id="rId5" Type="http://schemas.openxmlformats.org/officeDocument/2006/relationships/tags" Target="../tags/tag348.xml"/><Relationship Id="rId10" Type="http://schemas.openxmlformats.org/officeDocument/2006/relationships/tags" Target="../tags/tag353.xml"/><Relationship Id="rId4" Type="http://schemas.openxmlformats.org/officeDocument/2006/relationships/tags" Target="../tags/tag347.xml"/><Relationship Id="rId9" Type="http://schemas.openxmlformats.org/officeDocument/2006/relationships/tags" Target="../tags/tag352.xml"/><Relationship Id="rId14" Type="http://schemas.openxmlformats.org/officeDocument/2006/relationships/image" Target="../media/image34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364.xml"/><Relationship Id="rId13" Type="http://schemas.openxmlformats.org/officeDocument/2006/relationships/tags" Target="../tags/tag369.xml"/><Relationship Id="rId18" Type="http://schemas.openxmlformats.org/officeDocument/2006/relationships/tags" Target="../tags/tag374.xml"/><Relationship Id="rId3" Type="http://schemas.openxmlformats.org/officeDocument/2006/relationships/tags" Target="../tags/tag359.xml"/><Relationship Id="rId21" Type="http://schemas.openxmlformats.org/officeDocument/2006/relationships/slideLayout" Target="../slideLayouts/slideLayout1.xml"/><Relationship Id="rId7" Type="http://schemas.openxmlformats.org/officeDocument/2006/relationships/tags" Target="../tags/tag363.xml"/><Relationship Id="rId12" Type="http://schemas.openxmlformats.org/officeDocument/2006/relationships/tags" Target="../tags/tag368.xml"/><Relationship Id="rId17" Type="http://schemas.openxmlformats.org/officeDocument/2006/relationships/tags" Target="../tags/tag373.xml"/><Relationship Id="rId2" Type="http://schemas.openxmlformats.org/officeDocument/2006/relationships/tags" Target="../tags/tag358.xml"/><Relationship Id="rId16" Type="http://schemas.openxmlformats.org/officeDocument/2006/relationships/tags" Target="../tags/tag372.xml"/><Relationship Id="rId20" Type="http://schemas.openxmlformats.org/officeDocument/2006/relationships/tags" Target="../tags/tag376.xml"/><Relationship Id="rId1" Type="http://schemas.openxmlformats.org/officeDocument/2006/relationships/tags" Target="../tags/tag357.xml"/><Relationship Id="rId6" Type="http://schemas.openxmlformats.org/officeDocument/2006/relationships/tags" Target="../tags/tag362.xml"/><Relationship Id="rId11" Type="http://schemas.openxmlformats.org/officeDocument/2006/relationships/tags" Target="../tags/tag367.xml"/><Relationship Id="rId24" Type="http://schemas.openxmlformats.org/officeDocument/2006/relationships/image" Target="../media/image36.png"/><Relationship Id="rId5" Type="http://schemas.openxmlformats.org/officeDocument/2006/relationships/tags" Target="../tags/tag361.xml"/><Relationship Id="rId15" Type="http://schemas.openxmlformats.org/officeDocument/2006/relationships/tags" Target="../tags/tag371.xml"/><Relationship Id="rId23" Type="http://schemas.openxmlformats.org/officeDocument/2006/relationships/image" Target="../media/image35.png"/><Relationship Id="rId10" Type="http://schemas.openxmlformats.org/officeDocument/2006/relationships/tags" Target="../tags/tag366.xml"/><Relationship Id="rId19" Type="http://schemas.openxmlformats.org/officeDocument/2006/relationships/tags" Target="../tags/tag375.xml"/><Relationship Id="rId4" Type="http://schemas.openxmlformats.org/officeDocument/2006/relationships/tags" Target="../tags/tag360.xml"/><Relationship Id="rId9" Type="http://schemas.openxmlformats.org/officeDocument/2006/relationships/tags" Target="../tags/tag365.xml"/><Relationship Id="rId14" Type="http://schemas.openxmlformats.org/officeDocument/2006/relationships/tags" Target="../tags/tag370.xml"/><Relationship Id="rId22" Type="http://schemas.openxmlformats.org/officeDocument/2006/relationships/notesSlide" Target="../notesSlides/notesSlide21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tags" Target="../tags/tag386.xml"/><Relationship Id="rId13" Type="http://schemas.openxmlformats.org/officeDocument/2006/relationships/tags" Target="../tags/tag391.xml"/><Relationship Id="rId18" Type="http://schemas.openxmlformats.org/officeDocument/2006/relationships/tags" Target="../tags/tag396.xml"/><Relationship Id="rId3" Type="http://schemas.openxmlformats.org/officeDocument/2006/relationships/tags" Target="../tags/tag381.xml"/><Relationship Id="rId21" Type="http://schemas.openxmlformats.org/officeDocument/2006/relationships/tags" Target="../tags/tag399.xml"/><Relationship Id="rId7" Type="http://schemas.openxmlformats.org/officeDocument/2006/relationships/tags" Target="../tags/tag385.xml"/><Relationship Id="rId12" Type="http://schemas.openxmlformats.org/officeDocument/2006/relationships/tags" Target="../tags/tag390.xml"/><Relationship Id="rId17" Type="http://schemas.openxmlformats.org/officeDocument/2006/relationships/tags" Target="../tags/tag395.xml"/><Relationship Id="rId25" Type="http://schemas.openxmlformats.org/officeDocument/2006/relationships/image" Target="../media/image36.png"/><Relationship Id="rId2" Type="http://schemas.openxmlformats.org/officeDocument/2006/relationships/tags" Target="../tags/tag380.xml"/><Relationship Id="rId16" Type="http://schemas.openxmlformats.org/officeDocument/2006/relationships/tags" Target="../tags/tag394.xml"/><Relationship Id="rId20" Type="http://schemas.openxmlformats.org/officeDocument/2006/relationships/tags" Target="../tags/tag398.xml"/><Relationship Id="rId1" Type="http://schemas.openxmlformats.org/officeDocument/2006/relationships/tags" Target="../tags/tag379.xml"/><Relationship Id="rId6" Type="http://schemas.openxmlformats.org/officeDocument/2006/relationships/tags" Target="../tags/tag384.xml"/><Relationship Id="rId11" Type="http://schemas.openxmlformats.org/officeDocument/2006/relationships/tags" Target="../tags/tag389.xml"/><Relationship Id="rId24" Type="http://schemas.openxmlformats.org/officeDocument/2006/relationships/image" Target="../media/image37.png"/><Relationship Id="rId5" Type="http://schemas.openxmlformats.org/officeDocument/2006/relationships/tags" Target="../tags/tag383.xml"/><Relationship Id="rId15" Type="http://schemas.openxmlformats.org/officeDocument/2006/relationships/tags" Target="../tags/tag393.xml"/><Relationship Id="rId23" Type="http://schemas.openxmlformats.org/officeDocument/2006/relationships/notesSlide" Target="../notesSlides/notesSlide22.xml"/><Relationship Id="rId10" Type="http://schemas.openxmlformats.org/officeDocument/2006/relationships/tags" Target="../tags/tag388.xml"/><Relationship Id="rId19" Type="http://schemas.openxmlformats.org/officeDocument/2006/relationships/tags" Target="../tags/tag397.xml"/><Relationship Id="rId4" Type="http://schemas.openxmlformats.org/officeDocument/2006/relationships/tags" Target="../tags/tag382.xml"/><Relationship Id="rId9" Type="http://schemas.openxmlformats.org/officeDocument/2006/relationships/tags" Target="../tags/tag387.xml"/><Relationship Id="rId14" Type="http://schemas.openxmlformats.org/officeDocument/2006/relationships/tags" Target="../tags/tag392.xml"/><Relationship Id="rId22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video" Target="../media/media5.wmv"/><Relationship Id="rId13" Type="http://schemas.openxmlformats.org/officeDocument/2006/relationships/slideLayout" Target="../slideLayouts/slideLayout1.xml"/><Relationship Id="rId3" Type="http://schemas.openxmlformats.org/officeDocument/2006/relationships/tags" Target="../tags/tag404.xml"/><Relationship Id="rId7" Type="http://schemas.microsoft.com/office/2007/relationships/media" Target="../media/media5.wmv"/><Relationship Id="rId12" Type="http://schemas.openxmlformats.org/officeDocument/2006/relationships/tags" Target="../tags/tag409.xml"/><Relationship Id="rId2" Type="http://schemas.openxmlformats.org/officeDocument/2006/relationships/tags" Target="../tags/tag403.xml"/><Relationship Id="rId16" Type="http://schemas.openxmlformats.org/officeDocument/2006/relationships/image" Target="../media/image39.png"/><Relationship Id="rId1" Type="http://schemas.openxmlformats.org/officeDocument/2006/relationships/tags" Target="../tags/tag402.xml"/><Relationship Id="rId6" Type="http://schemas.openxmlformats.org/officeDocument/2006/relationships/tags" Target="../tags/tag407.xml"/><Relationship Id="rId11" Type="http://schemas.openxmlformats.org/officeDocument/2006/relationships/video" Target="../media/media6.mp4"/><Relationship Id="rId5" Type="http://schemas.openxmlformats.org/officeDocument/2006/relationships/tags" Target="../tags/tag406.xml"/><Relationship Id="rId15" Type="http://schemas.openxmlformats.org/officeDocument/2006/relationships/image" Target="../media/image38.png"/><Relationship Id="rId10" Type="http://schemas.microsoft.com/office/2007/relationships/media" Target="../media/media6.mp4"/><Relationship Id="rId4" Type="http://schemas.openxmlformats.org/officeDocument/2006/relationships/tags" Target="../tags/tag405.xml"/><Relationship Id="rId9" Type="http://schemas.openxmlformats.org/officeDocument/2006/relationships/tags" Target="../tags/tag408.xml"/><Relationship Id="rId14" Type="http://schemas.openxmlformats.org/officeDocument/2006/relationships/notesSlide" Target="../notesSlides/notesSlide23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tags" Target="../tags/tag419.xml"/><Relationship Id="rId13" Type="http://schemas.openxmlformats.org/officeDocument/2006/relationships/tags" Target="../tags/tag424.xml"/><Relationship Id="rId18" Type="http://schemas.openxmlformats.org/officeDocument/2006/relationships/tags" Target="../tags/tag429.xml"/><Relationship Id="rId3" Type="http://schemas.openxmlformats.org/officeDocument/2006/relationships/tags" Target="../tags/tag414.xml"/><Relationship Id="rId21" Type="http://schemas.openxmlformats.org/officeDocument/2006/relationships/tags" Target="../tags/tag432.xml"/><Relationship Id="rId7" Type="http://schemas.openxmlformats.org/officeDocument/2006/relationships/tags" Target="../tags/tag418.xml"/><Relationship Id="rId12" Type="http://schemas.openxmlformats.org/officeDocument/2006/relationships/tags" Target="../tags/tag423.xml"/><Relationship Id="rId17" Type="http://schemas.openxmlformats.org/officeDocument/2006/relationships/tags" Target="../tags/tag428.xml"/><Relationship Id="rId25" Type="http://schemas.openxmlformats.org/officeDocument/2006/relationships/image" Target="../media/image40.png"/><Relationship Id="rId2" Type="http://schemas.openxmlformats.org/officeDocument/2006/relationships/tags" Target="../tags/tag413.xml"/><Relationship Id="rId16" Type="http://schemas.openxmlformats.org/officeDocument/2006/relationships/tags" Target="../tags/tag427.xml"/><Relationship Id="rId20" Type="http://schemas.openxmlformats.org/officeDocument/2006/relationships/tags" Target="../tags/tag431.xml"/><Relationship Id="rId1" Type="http://schemas.openxmlformats.org/officeDocument/2006/relationships/tags" Target="../tags/tag412.xml"/><Relationship Id="rId6" Type="http://schemas.openxmlformats.org/officeDocument/2006/relationships/tags" Target="../tags/tag417.xml"/><Relationship Id="rId11" Type="http://schemas.openxmlformats.org/officeDocument/2006/relationships/tags" Target="../tags/tag422.xml"/><Relationship Id="rId24" Type="http://schemas.openxmlformats.org/officeDocument/2006/relationships/notesSlide" Target="../notesSlides/notesSlide24.xml"/><Relationship Id="rId5" Type="http://schemas.openxmlformats.org/officeDocument/2006/relationships/tags" Target="../tags/tag416.xml"/><Relationship Id="rId15" Type="http://schemas.openxmlformats.org/officeDocument/2006/relationships/tags" Target="../tags/tag426.xml"/><Relationship Id="rId23" Type="http://schemas.openxmlformats.org/officeDocument/2006/relationships/slideLayout" Target="../slideLayouts/slideLayout1.xml"/><Relationship Id="rId10" Type="http://schemas.openxmlformats.org/officeDocument/2006/relationships/tags" Target="../tags/tag421.xml"/><Relationship Id="rId19" Type="http://schemas.openxmlformats.org/officeDocument/2006/relationships/tags" Target="../tags/tag430.xml"/><Relationship Id="rId4" Type="http://schemas.openxmlformats.org/officeDocument/2006/relationships/tags" Target="../tags/tag415.xml"/><Relationship Id="rId9" Type="http://schemas.openxmlformats.org/officeDocument/2006/relationships/tags" Target="../tags/tag420.xml"/><Relationship Id="rId14" Type="http://schemas.openxmlformats.org/officeDocument/2006/relationships/tags" Target="../tags/tag425.xml"/><Relationship Id="rId22" Type="http://schemas.openxmlformats.org/officeDocument/2006/relationships/tags" Target="../tags/tag433.xml"/></Relationships>
</file>

<file path=ppt/slides/_rels/slide27.xml.rels><?xml version="1.0" encoding="UTF-8" standalone="yes"?>
<Relationships xmlns="http://schemas.openxmlformats.org/package/2006/relationships"><Relationship Id="rId13" Type="http://schemas.openxmlformats.org/officeDocument/2006/relationships/tags" Target="../tags/tag448.xml"/><Relationship Id="rId18" Type="http://schemas.openxmlformats.org/officeDocument/2006/relationships/tags" Target="../tags/tag453.xml"/><Relationship Id="rId26" Type="http://schemas.openxmlformats.org/officeDocument/2006/relationships/tags" Target="../tags/tag461.xml"/><Relationship Id="rId3" Type="http://schemas.openxmlformats.org/officeDocument/2006/relationships/tags" Target="../tags/tag438.xml"/><Relationship Id="rId21" Type="http://schemas.openxmlformats.org/officeDocument/2006/relationships/tags" Target="../tags/tag456.xml"/><Relationship Id="rId34" Type="http://schemas.openxmlformats.org/officeDocument/2006/relationships/slideLayout" Target="../slideLayouts/slideLayout1.xml"/><Relationship Id="rId7" Type="http://schemas.openxmlformats.org/officeDocument/2006/relationships/tags" Target="../tags/tag442.xml"/><Relationship Id="rId12" Type="http://schemas.openxmlformats.org/officeDocument/2006/relationships/tags" Target="../tags/tag447.xml"/><Relationship Id="rId17" Type="http://schemas.openxmlformats.org/officeDocument/2006/relationships/tags" Target="../tags/tag452.xml"/><Relationship Id="rId25" Type="http://schemas.openxmlformats.org/officeDocument/2006/relationships/tags" Target="../tags/tag460.xml"/><Relationship Id="rId33" Type="http://schemas.openxmlformats.org/officeDocument/2006/relationships/tags" Target="../tags/tag468.xml"/><Relationship Id="rId2" Type="http://schemas.openxmlformats.org/officeDocument/2006/relationships/tags" Target="../tags/tag437.xml"/><Relationship Id="rId16" Type="http://schemas.openxmlformats.org/officeDocument/2006/relationships/tags" Target="../tags/tag451.xml"/><Relationship Id="rId20" Type="http://schemas.openxmlformats.org/officeDocument/2006/relationships/tags" Target="../tags/tag455.xml"/><Relationship Id="rId29" Type="http://schemas.openxmlformats.org/officeDocument/2006/relationships/tags" Target="../tags/tag464.xml"/><Relationship Id="rId1" Type="http://schemas.openxmlformats.org/officeDocument/2006/relationships/tags" Target="../tags/tag436.xml"/><Relationship Id="rId6" Type="http://schemas.openxmlformats.org/officeDocument/2006/relationships/tags" Target="../tags/tag441.xml"/><Relationship Id="rId11" Type="http://schemas.openxmlformats.org/officeDocument/2006/relationships/tags" Target="../tags/tag446.xml"/><Relationship Id="rId24" Type="http://schemas.openxmlformats.org/officeDocument/2006/relationships/tags" Target="../tags/tag459.xml"/><Relationship Id="rId32" Type="http://schemas.openxmlformats.org/officeDocument/2006/relationships/tags" Target="../tags/tag467.xml"/><Relationship Id="rId5" Type="http://schemas.openxmlformats.org/officeDocument/2006/relationships/tags" Target="../tags/tag440.xml"/><Relationship Id="rId15" Type="http://schemas.openxmlformats.org/officeDocument/2006/relationships/tags" Target="../tags/tag450.xml"/><Relationship Id="rId23" Type="http://schemas.openxmlformats.org/officeDocument/2006/relationships/tags" Target="../tags/tag458.xml"/><Relationship Id="rId28" Type="http://schemas.openxmlformats.org/officeDocument/2006/relationships/tags" Target="../tags/tag463.xml"/><Relationship Id="rId36" Type="http://schemas.openxmlformats.org/officeDocument/2006/relationships/image" Target="../media/image40.png"/><Relationship Id="rId10" Type="http://schemas.openxmlformats.org/officeDocument/2006/relationships/tags" Target="../tags/tag445.xml"/><Relationship Id="rId19" Type="http://schemas.openxmlformats.org/officeDocument/2006/relationships/tags" Target="../tags/tag454.xml"/><Relationship Id="rId31" Type="http://schemas.openxmlformats.org/officeDocument/2006/relationships/tags" Target="../tags/tag466.xml"/><Relationship Id="rId4" Type="http://schemas.openxmlformats.org/officeDocument/2006/relationships/tags" Target="../tags/tag439.xml"/><Relationship Id="rId9" Type="http://schemas.openxmlformats.org/officeDocument/2006/relationships/tags" Target="../tags/tag444.xml"/><Relationship Id="rId14" Type="http://schemas.openxmlformats.org/officeDocument/2006/relationships/tags" Target="../tags/tag449.xml"/><Relationship Id="rId22" Type="http://schemas.openxmlformats.org/officeDocument/2006/relationships/tags" Target="../tags/tag457.xml"/><Relationship Id="rId27" Type="http://schemas.openxmlformats.org/officeDocument/2006/relationships/tags" Target="../tags/tag462.xml"/><Relationship Id="rId30" Type="http://schemas.openxmlformats.org/officeDocument/2006/relationships/tags" Target="../tags/tag465.xml"/><Relationship Id="rId35" Type="http://schemas.openxmlformats.org/officeDocument/2006/relationships/notesSlide" Target="../notesSlides/notesSlide25.xml"/><Relationship Id="rId8" Type="http://schemas.openxmlformats.org/officeDocument/2006/relationships/tags" Target="../tags/tag443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473.xml"/><Relationship Id="rId7" Type="http://schemas.openxmlformats.org/officeDocument/2006/relationships/tags" Target="../tags/tag477.xml"/><Relationship Id="rId2" Type="http://schemas.openxmlformats.org/officeDocument/2006/relationships/tags" Target="../tags/tag472.xml"/><Relationship Id="rId1" Type="http://schemas.openxmlformats.org/officeDocument/2006/relationships/tags" Target="../tags/tag471.xml"/><Relationship Id="rId6" Type="http://schemas.openxmlformats.org/officeDocument/2006/relationships/tags" Target="../tags/tag476.xml"/><Relationship Id="rId5" Type="http://schemas.openxmlformats.org/officeDocument/2006/relationships/tags" Target="../tags/tag475.xml"/><Relationship Id="rId4" Type="http://schemas.openxmlformats.org/officeDocument/2006/relationships/tags" Target="../tags/tag474.xml"/><Relationship Id="rId9" Type="http://schemas.openxmlformats.org/officeDocument/2006/relationships/notesSlide" Target="../notesSlides/notesSlide26.xml"/></Relationships>
</file>

<file path=ppt/slides/_rels/slide29.xml.rels><?xml version="1.0" encoding="UTF-8" standalone="yes"?>
<Relationships xmlns="http://schemas.openxmlformats.org/package/2006/relationships"><Relationship Id="rId13" Type="http://schemas.openxmlformats.org/officeDocument/2006/relationships/tags" Target="../tags/tag492.xml"/><Relationship Id="rId18" Type="http://schemas.openxmlformats.org/officeDocument/2006/relationships/tags" Target="../tags/tag497.xml"/><Relationship Id="rId26" Type="http://schemas.openxmlformats.org/officeDocument/2006/relationships/tags" Target="../tags/tag505.xml"/><Relationship Id="rId39" Type="http://schemas.openxmlformats.org/officeDocument/2006/relationships/tags" Target="../tags/tag518.xml"/><Relationship Id="rId21" Type="http://schemas.openxmlformats.org/officeDocument/2006/relationships/tags" Target="../tags/tag500.xml"/><Relationship Id="rId34" Type="http://schemas.openxmlformats.org/officeDocument/2006/relationships/tags" Target="../tags/tag513.xml"/><Relationship Id="rId42" Type="http://schemas.openxmlformats.org/officeDocument/2006/relationships/tags" Target="../tags/tag521.xml"/><Relationship Id="rId47" Type="http://schemas.openxmlformats.org/officeDocument/2006/relationships/tags" Target="../tags/tag526.xml"/><Relationship Id="rId50" Type="http://schemas.openxmlformats.org/officeDocument/2006/relationships/tags" Target="../tags/tag529.xml"/><Relationship Id="rId7" Type="http://schemas.openxmlformats.org/officeDocument/2006/relationships/tags" Target="../tags/tag486.xml"/><Relationship Id="rId2" Type="http://schemas.openxmlformats.org/officeDocument/2006/relationships/tags" Target="../tags/tag481.xml"/><Relationship Id="rId16" Type="http://schemas.openxmlformats.org/officeDocument/2006/relationships/tags" Target="../tags/tag495.xml"/><Relationship Id="rId29" Type="http://schemas.openxmlformats.org/officeDocument/2006/relationships/tags" Target="../tags/tag508.xml"/><Relationship Id="rId11" Type="http://schemas.openxmlformats.org/officeDocument/2006/relationships/tags" Target="../tags/tag490.xml"/><Relationship Id="rId24" Type="http://schemas.openxmlformats.org/officeDocument/2006/relationships/tags" Target="../tags/tag503.xml"/><Relationship Id="rId32" Type="http://schemas.openxmlformats.org/officeDocument/2006/relationships/tags" Target="../tags/tag511.xml"/><Relationship Id="rId37" Type="http://schemas.openxmlformats.org/officeDocument/2006/relationships/tags" Target="../tags/tag516.xml"/><Relationship Id="rId40" Type="http://schemas.openxmlformats.org/officeDocument/2006/relationships/tags" Target="../tags/tag519.xml"/><Relationship Id="rId45" Type="http://schemas.openxmlformats.org/officeDocument/2006/relationships/tags" Target="../tags/tag524.xml"/><Relationship Id="rId5" Type="http://schemas.openxmlformats.org/officeDocument/2006/relationships/tags" Target="../tags/tag484.xml"/><Relationship Id="rId15" Type="http://schemas.openxmlformats.org/officeDocument/2006/relationships/tags" Target="../tags/tag494.xml"/><Relationship Id="rId23" Type="http://schemas.openxmlformats.org/officeDocument/2006/relationships/tags" Target="../tags/tag502.xml"/><Relationship Id="rId28" Type="http://schemas.openxmlformats.org/officeDocument/2006/relationships/tags" Target="../tags/tag507.xml"/><Relationship Id="rId36" Type="http://schemas.openxmlformats.org/officeDocument/2006/relationships/tags" Target="../tags/tag515.xml"/><Relationship Id="rId49" Type="http://schemas.openxmlformats.org/officeDocument/2006/relationships/tags" Target="../tags/tag528.xml"/><Relationship Id="rId10" Type="http://schemas.openxmlformats.org/officeDocument/2006/relationships/tags" Target="../tags/tag489.xml"/><Relationship Id="rId19" Type="http://schemas.openxmlformats.org/officeDocument/2006/relationships/tags" Target="../tags/tag498.xml"/><Relationship Id="rId31" Type="http://schemas.openxmlformats.org/officeDocument/2006/relationships/tags" Target="../tags/tag510.xml"/><Relationship Id="rId44" Type="http://schemas.openxmlformats.org/officeDocument/2006/relationships/tags" Target="../tags/tag523.xml"/><Relationship Id="rId4" Type="http://schemas.openxmlformats.org/officeDocument/2006/relationships/tags" Target="../tags/tag483.xml"/><Relationship Id="rId9" Type="http://schemas.openxmlformats.org/officeDocument/2006/relationships/tags" Target="../tags/tag488.xml"/><Relationship Id="rId14" Type="http://schemas.openxmlformats.org/officeDocument/2006/relationships/tags" Target="../tags/tag493.xml"/><Relationship Id="rId22" Type="http://schemas.openxmlformats.org/officeDocument/2006/relationships/tags" Target="../tags/tag501.xml"/><Relationship Id="rId27" Type="http://schemas.openxmlformats.org/officeDocument/2006/relationships/tags" Target="../tags/tag506.xml"/><Relationship Id="rId30" Type="http://schemas.openxmlformats.org/officeDocument/2006/relationships/tags" Target="../tags/tag509.xml"/><Relationship Id="rId35" Type="http://schemas.openxmlformats.org/officeDocument/2006/relationships/tags" Target="../tags/tag514.xml"/><Relationship Id="rId43" Type="http://schemas.openxmlformats.org/officeDocument/2006/relationships/tags" Target="../tags/tag522.xml"/><Relationship Id="rId48" Type="http://schemas.openxmlformats.org/officeDocument/2006/relationships/tags" Target="../tags/tag527.xml"/><Relationship Id="rId8" Type="http://schemas.openxmlformats.org/officeDocument/2006/relationships/tags" Target="../tags/tag487.xml"/><Relationship Id="rId51" Type="http://schemas.openxmlformats.org/officeDocument/2006/relationships/slideLayout" Target="../slideLayouts/slideLayout1.xml"/><Relationship Id="rId3" Type="http://schemas.openxmlformats.org/officeDocument/2006/relationships/tags" Target="../tags/tag482.xml"/><Relationship Id="rId12" Type="http://schemas.openxmlformats.org/officeDocument/2006/relationships/tags" Target="../tags/tag491.xml"/><Relationship Id="rId17" Type="http://schemas.openxmlformats.org/officeDocument/2006/relationships/tags" Target="../tags/tag496.xml"/><Relationship Id="rId25" Type="http://schemas.openxmlformats.org/officeDocument/2006/relationships/tags" Target="../tags/tag504.xml"/><Relationship Id="rId33" Type="http://schemas.openxmlformats.org/officeDocument/2006/relationships/tags" Target="../tags/tag512.xml"/><Relationship Id="rId38" Type="http://schemas.openxmlformats.org/officeDocument/2006/relationships/tags" Target="../tags/tag517.xml"/><Relationship Id="rId46" Type="http://schemas.openxmlformats.org/officeDocument/2006/relationships/tags" Target="../tags/tag525.xml"/><Relationship Id="rId20" Type="http://schemas.openxmlformats.org/officeDocument/2006/relationships/tags" Target="../tags/tag499.xml"/><Relationship Id="rId41" Type="http://schemas.openxmlformats.org/officeDocument/2006/relationships/tags" Target="../tags/tag520.xml"/><Relationship Id="rId1" Type="http://schemas.openxmlformats.org/officeDocument/2006/relationships/tags" Target="../tags/tag480.xml"/><Relationship Id="rId6" Type="http://schemas.openxmlformats.org/officeDocument/2006/relationships/tags" Target="../tags/tag48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3" Type="http://schemas.openxmlformats.org/officeDocument/2006/relationships/tags" Target="../tags/tag94.xml"/><Relationship Id="rId7" Type="http://schemas.openxmlformats.org/officeDocument/2006/relationships/tags" Target="../tags/tag98.xml"/><Relationship Id="rId2" Type="http://schemas.openxmlformats.org/officeDocument/2006/relationships/tags" Target="../tags/tag93.xml"/><Relationship Id="rId1" Type="http://schemas.openxmlformats.org/officeDocument/2006/relationships/tags" Target="../tags/tag92.xml"/><Relationship Id="rId6" Type="http://schemas.openxmlformats.org/officeDocument/2006/relationships/tags" Target="../tags/tag97.xml"/><Relationship Id="rId5" Type="http://schemas.openxmlformats.org/officeDocument/2006/relationships/tags" Target="../tags/tag96.xml"/><Relationship Id="rId4" Type="http://schemas.openxmlformats.org/officeDocument/2006/relationships/tags" Target="../tags/tag9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tags" Target="../tags/tag537.xml"/><Relationship Id="rId3" Type="http://schemas.openxmlformats.org/officeDocument/2006/relationships/tags" Target="../tags/tag532.xml"/><Relationship Id="rId7" Type="http://schemas.openxmlformats.org/officeDocument/2006/relationships/tags" Target="../tags/tag536.xml"/><Relationship Id="rId12" Type="http://schemas.openxmlformats.org/officeDocument/2006/relationships/image" Target="../media/image41.png"/><Relationship Id="rId2" Type="http://schemas.openxmlformats.org/officeDocument/2006/relationships/tags" Target="../tags/tag531.xml"/><Relationship Id="rId1" Type="http://schemas.openxmlformats.org/officeDocument/2006/relationships/tags" Target="../tags/tag530.xml"/><Relationship Id="rId6" Type="http://schemas.openxmlformats.org/officeDocument/2006/relationships/tags" Target="../tags/tag535.xml"/><Relationship Id="rId11" Type="http://schemas.openxmlformats.org/officeDocument/2006/relationships/notesSlide" Target="../notesSlides/notesSlide27.xml"/><Relationship Id="rId5" Type="http://schemas.openxmlformats.org/officeDocument/2006/relationships/tags" Target="../tags/tag534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533.xml"/><Relationship Id="rId9" Type="http://schemas.openxmlformats.org/officeDocument/2006/relationships/tags" Target="../tags/tag538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tags" Target="../tags/tag548.xml"/><Relationship Id="rId3" Type="http://schemas.openxmlformats.org/officeDocument/2006/relationships/tags" Target="../tags/tag543.xml"/><Relationship Id="rId7" Type="http://schemas.openxmlformats.org/officeDocument/2006/relationships/tags" Target="../tags/tag547.xml"/><Relationship Id="rId12" Type="http://schemas.openxmlformats.org/officeDocument/2006/relationships/image" Target="../media/image42.png"/><Relationship Id="rId2" Type="http://schemas.openxmlformats.org/officeDocument/2006/relationships/tags" Target="../tags/tag542.xml"/><Relationship Id="rId1" Type="http://schemas.openxmlformats.org/officeDocument/2006/relationships/tags" Target="../tags/tag541.xml"/><Relationship Id="rId6" Type="http://schemas.openxmlformats.org/officeDocument/2006/relationships/tags" Target="../tags/tag546.xml"/><Relationship Id="rId11" Type="http://schemas.openxmlformats.org/officeDocument/2006/relationships/notesSlide" Target="../notesSlides/notesSlide28.xml"/><Relationship Id="rId5" Type="http://schemas.openxmlformats.org/officeDocument/2006/relationships/tags" Target="../tags/tag545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544.xml"/><Relationship Id="rId9" Type="http://schemas.openxmlformats.org/officeDocument/2006/relationships/tags" Target="../tags/tag549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tags" Target="../tags/tag559.xml"/><Relationship Id="rId13" Type="http://schemas.openxmlformats.org/officeDocument/2006/relationships/image" Target="../media/image43.png"/><Relationship Id="rId3" Type="http://schemas.openxmlformats.org/officeDocument/2006/relationships/tags" Target="../tags/tag554.xml"/><Relationship Id="rId7" Type="http://schemas.openxmlformats.org/officeDocument/2006/relationships/tags" Target="../tags/tag558.xml"/><Relationship Id="rId12" Type="http://schemas.openxmlformats.org/officeDocument/2006/relationships/notesSlide" Target="../notesSlides/notesSlide29.xml"/><Relationship Id="rId2" Type="http://schemas.openxmlformats.org/officeDocument/2006/relationships/tags" Target="../tags/tag553.xml"/><Relationship Id="rId16" Type="http://schemas.microsoft.com/office/2007/relationships/hdphoto" Target="../media/hdphoto2.wdp"/><Relationship Id="rId1" Type="http://schemas.openxmlformats.org/officeDocument/2006/relationships/tags" Target="../tags/tag552.xml"/><Relationship Id="rId6" Type="http://schemas.openxmlformats.org/officeDocument/2006/relationships/tags" Target="../tags/tag557.xml"/><Relationship Id="rId11" Type="http://schemas.openxmlformats.org/officeDocument/2006/relationships/slideLayout" Target="../slideLayouts/slideLayout1.xml"/><Relationship Id="rId5" Type="http://schemas.openxmlformats.org/officeDocument/2006/relationships/tags" Target="../tags/tag556.xml"/><Relationship Id="rId15" Type="http://schemas.openxmlformats.org/officeDocument/2006/relationships/image" Target="../media/image45.png"/><Relationship Id="rId10" Type="http://schemas.openxmlformats.org/officeDocument/2006/relationships/tags" Target="../tags/tag561.xml"/><Relationship Id="rId4" Type="http://schemas.openxmlformats.org/officeDocument/2006/relationships/tags" Target="../tags/tag555.xml"/><Relationship Id="rId9" Type="http://schemas.openxmlformats.org/officeDocument/2006/relationships/tags" Target="../tags/tag560.xml"/><Relationship Id="rId14" Type="http://schemas.openxmlformats.org/officeDocument/2006/relationships/image" Target="../media/image44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tags" Target="../tags/tag571.xml"/><Relationship Id="rId3" Type="http://schemas.openxmlformats.org/officeDocument/2006/relationships/tags" Target="../tags/tag566.xml"/><Relationship Id="rId7" Type="http://schemas.openxmlformats.org/officeDocument/2006/relationships/tags" Target="../tags/tag570.xml"/><Relationship Id="rId2" Type="http://schemas.openxmlformats.org/officeDocument/2006/relationships/tags" Target="../tags/tag565.xml"/><Relationship Id="rId1" Type="http://schemas.openxmlformats.org/officeDocument/2006/relationships/tags" Target="../tags/tag564.xml"/><Relationship Id="rId6" Type="http://schemas.openxmlformats.org/officeDocument/2006/relationships/tags" Target="../tags/tag569.xml"/><Relationship Id="rId11" Type="http://schemas.openxmlformats.org/officeDocument/2006/relationships/image" Target="../media/image46.png"/><Relationship Id="rId5" Type="http://schemas.openxmlformats.org/officeDocument/2006/relationships/tags" Target="../tags/tag568.xml"/><Relationship Id="rId10" Type="http://schemas.openxmlformats.org/officeDocument/2006/relationships/notesSlide" Target="../notesSlides/notesSlide30.xml"/><Relationship Id="rId4" Type="http://schemas.openxmlformats.org/officeDocument/2006/relationships/tags" Target="../tags/tag567.xml"/><Relationship Id="rId9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tags" Target="../tags/tag581.xml"/><Relationship Id="rId3" Type="http://schemas.openxmlformats.org/officeDocument/2006/relationships/tags" Target="../tags/tag576.xml"/><Relationship Id="rId7" Type="http://schemas.openxmlformats.org/officeDocument/2006/relationships/tags" Target="../tags/tag580.xml"/><Relationship Id="rId12" Type="http://schemas.openxmlformats.org/officeDocument/2006/relationships/image" Target="../media/image46.png"/><Relationship Id="rId2" Type="http://schemas.openxmlformats.org/officeDocument/2006/relationships/tags" Target="../tags/tag575.xml"/><Relationship Id="rId1" Type="http://schemas.openxmlformats.org/officeDocument/2006/relationships/tags" Target="../tags/tag574.xml"/><Relationship Id="rId6" Type="http://schemas.openxmlformats.org/officeDocument/2006/relationships/tags" Target="../tags/tag579.xml"/><Relationship Id="rId11" Type="http://schemas.openxmlformats.org/officeDocument/2006/relationships/notesSlide" Target="../notesSlides/notesSlide31.xml"/><Relationship Id="rId5" Type="http://schemas.openxmlformats.org/officeDocument/2006/relationships/tags" Target="../tags/tag578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577.xml"/><Relationship Id="rId9" Type="http://schemas.openxmlformats.org/officeDocument/2006/relationships/tags" Target="../tags/tag58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587.xml"/><Relationship Id="rId7" Type="http://schemas.openxmlformats.org/officeDocument/2006/relationships/slideLayout" Target="../slideLayouts/slideLayout1.xml"/><Relationship Id="rId2" Type="http://schemas.openxmlformats.org/officeDocument/2006/relationships/tags" Target="../tags/tag586.xml"/><Relationship Id="rId1" Type="http://schemas.openxmlformats.org/officeDocument/2006/relationships/tags" Target="../tags/tag585.xml"/><Relationship Id="rId6" Type="http://schemas.openxmlformats.org/officeDocument/2006/relationships/tags" Target="../tags/tag590.xml"/><Relationship Id="rId5" Type="http://schemas.openxmlformats.org/officeDocument/2006/relationships/tags" Target="../tags/tag589.xml"/><Relationship Id="rId4" Type="http://schemas.openxmlformats.org/officeDocument/2006/relationships/tags" Target="../tags/tag58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12" Type="http://schemas.openxmlformats.org/officeDocument/2006/relationships/image" Target="../media/image4.jpeg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image" Target="../media/image3.png"/><Relationship Id="rId5" Type="http://schemas.openxmlformats.org/officeDocument/2006/relationships/tags" Target="../tags/tag103.xml"/><Relationship Id="rId10" Type="http://schemas.openxmlformats.org/officeDocument/2006/relationships/notesSlide" Target="../notesSlides/notesSlide2.xml"/><Relationship Id="rId4" Type="http://schemas.openxmlformats.org/officeDocument/2006/relationships/tags" Target="../tags/tag102.xml"/><Relationship Id="rId9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116.xml"/><Relationship Id="rId13" Type="http://schemas.openxmlformats.org/officeDocument/2006/relationships/tags" Target="../tags/tag121.xml"/><Relationship Id="rId18" Type="http://schemas.openxmlformats.org/officeDocument/2006/relationships/image" Target="../media/image6.jpeg"/><Relationship Id="rId3" Type="http://schemas.openxmlformats.org/officeDocument/2006/relationships/tags" Target="../tags/tag111.xml"/><Relationship Id="rId7" Type="http://schemas.openxmlformats.org/officeDocument/2006/relationships/tags" Target="../tags/tag115.xml"/><Relationship Id="rId12" Type="http://schemas.openxmlformats.org/officeDocument/2006/relationships/tags" Target="../tags/tag120.xml"/><Relationship Id="rId17" Type="http://schemas.openxmlformats.org/officeDocument/2006/relationships/image" Target="../media/image5.jpeg"/><Relationship Id="rId2" Type="http://schemas.openxmlformats.org/officeDocument/2006/relationships/tags" Target="../tags/tag110.xml"/><Relationship Id="rId16" Type="http://schemas.openxmlformats.org/officeDocument/2006/relationships/notesSlide" Target="../notesSlides/notesSlide3.xml"/><Relationship Id="rId1" Type="http://schemas.openxmlformats.org/officeDocument/2006/relationships/tags" Target="../tags/tag109.xml"/><Relationship Id="rId6" Type="http://schemas.openxmlformats.org/officeDocument/2006/relationships/tags" Target="../tags/tag114.xml"/><Relationship Id="rId11" Type="http://schemas.openxmlformats.org/officeDocument/2006/relationships/tags" Target="../tags/tag119.xml"/><Relationship Id="rId5" Type="http://schemas.openxmlformats.org/officeDocument/2006/relationships/tags" Target="../tags/tag113.xml"/><Relationship Id="rId15" Type="http://schemas.openxmlformats.org/officeDocument/2006/relationships/slideLayout" Target="../slideLayouts/slideLayout1.xml"/><Relationship Id="rId10" Type="http://schemas.openxmlformats.org/officeDocument/2006/relationships/tags" Target="../tags/tag118.xml"/><Relationship Id="rId4" Type="http://schemas.openxmlformats.org/officeDocument/2006/relationships/tags" Target="../tags/tag112.xml"/><Relationship Id="rId9" Type="http://schemas.openxmlformats.org/officeDocument/2006/relationships/tags" Target="../tags/tag117.xml"/><Relationship Id="rId14" Type="http://schemas.openxmlformats.org/officeDocument/2006/relationships/tags" Target="../tags/tag12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tags" Target="../tags/tag131.xml"/><Relationship Id="rId3" Type="http://schemas.openxmlformats.org/officeDocument/2006/relationships/tags" Target="../tags/tag127.xml"/><Relationship Id="rId7" Type="http://schemas.openxmlformats.org/officeDocument/2006/relationships/video" Target="NULL" TargetMode="External"/><Relationship Id="rId12" Type="http://schemas.openxmlformats.org/officeDocument/2006/relationships/image" Target="../media/image7.png"/><Relationship Id="rId2" Type="http://schemas.openxmlformats.org/officeDocument/2006/relationships/tags" Target="../tags/tag126.xml"/><Relationship Id="rId1" Type="http://schemas.openxmlformats.org/officeDocument/2006/relationships/tags" Target="../tags/tag125.xml"/><Relationship Id="rId6" Type="http://schemas.openxmlformats.org/officeDocument/2006/relationships/tags" Target="../tags/tag130.xml"/><Relationship Id="rId11" Type="http://schemas.openxmlformats.org/officeDocument/2006/relationships/notesSlide" Target="../notesSlides/notesSlide4.xml"/><Relationship Id="rId5" Type="http://schemas.openxmlformats.org/officeDocument/2006/relationships/tags" Target="../tags/tag129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28.xml"/><Relationship Id="rId9" Type="http://schemas.microsoft.com/office/2007/relationships/media" Target="../media/media1.mp4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40.xml"/><Relationship Id="rId3" Type="http://schemas.openxmlformats.org/officeDocument/2006/relationships/tags" Target="../tags/tag136.xml"/><Relationship Id="rId7" Type="http://schemas.openxmlformats.org/officeDocument/2006/relationships/video" Target="NULL" TargetMode="External"/><Relationship Id="rId12" Type="http://schemas.openxmlformats.org/officeDocument/2006/relationships/image" Target="../media/image8.png"/><Relationship Id="rId2" Type="http://schemas.openxmlformats.org/officeDocument/2006/relationships/tags" Target="../tags/tag135.xml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notesSlide" Target="../notesSlides/notesSlide5.xml"/><Relationship Id="rId5" Type="http://schemas.openxmlformats.org/officeDocument/2006/relationships/tags" Target="../tags/tag138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37.xml"/><Relationship Id="rId9" Type="http://schemas.microsoft.com/office/2007/relationships/media" Target="../media/media1.mp4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tags" Target="../tags/tag150.xml"/><Relationship Id="rId3" Type="http://schemas.openxmlformats.org/officeDocument/2006/relationships/tags" Target="../tags/tag145.xml"/><Relationship Id="rId7" Type="http://schemas.openxmlformats.org/officeDocument/2006/relationships/tags" Target="../tags/tag149.xml"/><Relationship Id="rId12" Type="http://schemas.openxmlformats.org/officeDocument/2006/relationships/image" Target="../media/image9.png"/><Relationship Id="rId2" Type="http://schemas.openxmlformats.org/officeDocument/2006/relationships/tags" Target="../tags/tag144.xml"/><Relationship Id="rId1" Type="http://schemas.openxmlformats.org/officeDocument/2006/relationships/tags" Target="../tags/tag143.xml"/><Relationship Id="rId6" Type="http://schemas.openxmlformats.org/officeDocument/2006/relationships/tags" Target="../tags/tag148.xml"/><Relationship Id="rId11" Type="http://schemas.openxmlformats.org/officeDocument/2006/relationships/notesSlide" Target="../notesSlides/notesSlide6.xml"/><Relationship Id="rId5" Type="http://schemas.openxmlformats.org/officeDocument/2006/relationships/tags" Target="../tags/tag147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146.xml"/><Relationship Id="rId9" Type="http://schemas.openxmlformats.org/officeDocument/2006/relationships/tags" Target="../tags/tag15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61.xml"/><Relationship Id="rId13" Type="http://schemas.openxmlformats.org/officeDocument/2006/relationships/tags" Target="../tags/tag166.xml"/><Relationship Id="rId18" Type="http://schemas.openxmlformats.org/officeDocument/2006/relationships/tags" Target="../tags/tag171.xml"/><Relationship Id="rId3" Type="http://schemas.openxmlformats.org/officeDocument/2006/relationships/tags" Target="../tags/tag156.xml"/><Relationship Id="rId21" Type="http://schemas.openxmlformats.org/officeDocument/2006/relationships/slideLayout" Target="../slideLayouts/slideLayout1.xml"/><Relationship Id="rId7" Type="http://schemas.openxmlformats.org/officeDocument/2006/relationships/tags" Target="../tags/tag160.xml"/><Relationship Id="rId12" Type="http://schemas.openxmlformats.org/officeDocument/2006/relationships/tags" Target="../tags/tag165.xml"/><Relationship Id="rId17" Type="http://schemas.openxmlformats.org/officeDocument/2006/relationships/tags" Target="../tags/tag170.xml"/><Relationship Id="rId2" Type="http://schemas.openxmlformats.org/officeDocument/2006/relationships/tags" Target="../tags/tag155.xml"/><Relationship Id="rId16" Type="http://schemas.openxmlformats.org/officeDocument/2006/relationships/tags" Target="../tags/tag169.xml"/><Relationship Id="rId20" Type="http://schemas.openxmlformats.org/officeDocument/2006/relationships/tags" Target="../tags/tag173.xml"/><Relationship Id="rId1" Type="http://schemas.openxmlformats.org/officeDocument/2006/relationships/tags" Target="../tags/tag154.xml"/><Relationship Id="rId6" Type="http://schemas.openxmlformats.org/officeDocument/2006/relationships/tags" Target="../tags/tag159.xml"/><Relationship Id="rId11" Type="http://schemas.openxmlformats.org/officeDocument/2006/relationships/tags" Target="../tags/tag164.xml"/><Relationship Id="rId24" Type="http://schemas.openxmlformats.org/officeDocument/2006/relationships/image" Target="../media/image11.png"/><Relationship Id="rId5" Type="http://schemas.openxmlformats.org/officeDocument/2006/relationships/tags" Target="../tags/tag158.xml"/><Relationship Id="rId15" Type="http://schemas.openxmlformats.org/officeDocument/2006/relationships/tags" Target="../tags/tag168.xml"/><Relationship Id="rId23" Type="http://schemas.openxmlformats.org/officeDocument/2006/relationships/image" Target="../media/image10.png"/><Relationship Id="rId10" Type="http://schemas.openxmlformats.org/officeDocument/2006/relationships/tags" Target="../tags/tag163.xml"/><Relationship Id="rId19" Type="http://schemas.openxmlformats.org/officeDocument/2006/relationships/tags" Target="../tags/tag172.xml"/><Relationship Id="rId4" Type="http://schemas.openxmlformats.org/officeDocument/2006/relationships/tags" Target="../tags/tag157.xml"/><Relationship Id="rId9" Type="http://schemas.openxmlformats.org/officeDocument/2006/relationships/tags" Target="../tags/tag162.xml"/><Relationship Id="rId14" Type="http://schemas.openxmlformats.org/officeDocument/2006/relationships/tags" Target="../tags/tag167.xml"/><Relationship Id="rId2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>
            <p:custDataLst>
              <p:tags r:id="rId3"/>
            </p:custDataLst>
          </p:nvPr>
        </p:nvSpPr>
        <p:spPr>
          <a:xfrm>
            <a:off x="1843405" y="985520"/>
            <a:ext cx="850582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>
                <a:solidFill>
                  <a:schemeClr val="tx1"/>
                </a:solidFill>
              </a:rPr>
              <a:t>第</a:t>
            </a:r>
            <a:r>
              <a:rPr lang="en-US" altLang="zh-CN" sz="4400" b="1">
                <a:solidFill>
                  <a:schemeClr val="tx1"/>
                </a:solidFill>
              </a:rPr>
              <a:t>3</a:t>
            </a:r>
            <a:r>
              <a:rPr lang="zh-CN" altLang="en-US" sz="4400" b="1">
                <a:solidFill>
                  <a:schemeClr val="tx1"/>
                </a:solidFill>
              </a:rPr>
              <a:t>节</a:t>
            </a:r>
            <a:r>
              <a:rPr lang="en-US" altLang="zh-CN" sz="4400" b="1">
                <a:solidFill>
                  <a:schemeClr val="tx1"/>
                </a:solidFill>
              </a:rPr>
              <a:t>  </a:t>
            </a:r>
            <a:r>
              <a:rPr lang="zh-CN" altLang="en-US" sz="4400" b="1">
                <a:solidFill>
                  <a:schemeClr val="tx1"/>
                </a:solidFill>
              </a:rPr>
              <a:t>电磁铁</a:t>
            </a:r>
            <a:r>
              <a:rPr lang="en-US" altLang="zh-CN" sz="4400" b="1">
                <a:solidFill>
                  <a:schemeClr val="tx1"/>
                </a:solidFill>
              </a:rPr>
              <a:t> </a:t>
            </a:r>
            <a:r>
              <a:rPr lang="zh-CN" altLang="en-US" sz="4400" b="1">
                <a:solidFill>
                  <a:schemeClr val="tx1"/>
                </a:solidFill>
              </a:rPr>
              <a:t>电磁继电器</a:t>
            </a:r>
          </a:p>
        </p:txBody>
      </p:sp>
      <p:sp>
        <p:nvSpPr>
          <p:cNvPr id="6" name="矩形 5"/>
          <p:cNvSpPr/>
          <p:nvPr>
            <p:custDataLst>
              <p:tags r:id="rId4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566420" y="-32385"/>
            <a:ext cx="534606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zh-CN" sz="3600" b="1">
                <a:solidFill>
                  <a:schemeClr val="bg1"/>
                </a:solidFill>
              </a:rPr>
              <a:t>   </a:t>
            </a:r>
            <a:r>
              <a:rPr lang="zh-CN" altLang="en-US" sz="3600" b="1">
                <a:solidFill>
                  <a:schemeClr val="bg1"/>
                </a:solidFill>
              </a:rPr>
              <a:t>第二十章</a:t>
            </a:r>
            <a:r>
              <a:rPr lang="en-US" altLang="zh-CN" sz="3600" b="1">
                <a:solidFill>
                  <a:schemeClr val="bg1"/>
                </a:solidFill>
              </a:rPr>
              <a:t> </a:t>
            </a:r>
            <a:r>
              <a:rPr lang="zh-CN" altLang="en-US" sz="3600" b="1">
                <a:solidFill>
                  <a:schemeClr val="bg1"/>
                </a:solidFill>
              </a:rPr>
              <a:t>电与磁</a:t>
            </a:r>
            <a:endParaRPr lang="zh-CN" sz="3600" b="1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55" b="15465"/>
          <a:stretch>
            <a:fillRect/>
          </a:stretch>
        </p:blipFill>
        <p:spPr>
          <a:xfrm>
            <a:off x="1202690" y="1816100"/>
            <a:ext cx="9786620" cy="46348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</p:pic>
    </p:spTree>
    <p:custDataLst>
      <p:tags r:id="rId1"/>
    </p:custData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影响电磁铁磁性强弱的因素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60973" y="1364615"/>
            <a:ext cx="118700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【实验器材】</a:t>
            </a:r>
          </a:p>
        </p:txBody>
      </p:sp>
      <p:pic>
        <p:nvPicPr>
          <p:cNvPr id="29" name="图片 822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320336" y="2524785"/>
            <a:ext cx="2715655" cy="13075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0" name="Picture 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8079868" y="4230292"/>
            <a:ext cx="1494789" cy="107861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1" name="Picture 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183345" y="2230723"/>
            <a:ext cx="1575361" cy="186221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2" name="Picture 4"/>
          <p:cNvPicPr>
            <a:picLocks noChangeAspect="1" noChangeArrowheads="1"/>
          </p:cNvPicPr>
          <p:nvPr>
            <p:custDataLst>
              <p:tags r:id="rId11"/>
            </p:custDataLst>
          </p:nvPr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6" t="9459" b="11694"/>
          <a:stretch>
            <a:fillRect/>
          </a:stretch>
        </p:blipFill>
        <p:spPr bwMode="auto">
          <a:xfrm>
            <a:off x="5168941" y="4230020"/>
            <a:ext cx="1648099" cy="13398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图片 3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299" y="4230292"/>
            <a:ext cx="2320415" cy="1283192"/>
          </a:xfrm>
          <a:prstGeom prst="rect">
            <a:avLst/>
          </a:prstGeom>
        </p:spPr>
      </p:pic>
      <p:pic>
        <p:nvPicPr>
          <p:cNvPr id="34" name="图片 33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6611" y="2390484"/>
            <a:ext cx="1542868" cy="1542868"/>
          </a:xfrm>
          <a:prstGeom prst="rect">
            <a:avLst/>
          </a:prstGeom>
        </p:spPr>
      </p:pic>
      <p:pic>
        <p:nvPicPr>
          <p:cNvPr id="35" name="Picture 2"/>
          <p:cNvPicPr>
            <a:picLocks noChangeAspect="1" noChangeArrowheads="1"/>
          </p:cNvPicPr>
          <p:nvPr>
            <p:custDataLst>
              <p:tags r:id="rId14"/>
            </p:custDataLst>
          </p:nvPr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03" t="18973" r="4091" b="5285"/>
          <a:stretch>
            <a:fillRect/>
          </a:stretch>
        </p:blipFill>
        <p:spPr bwMode="auto">
          <a:xfrm>
            <a:off x="1298613" y="2230992"/>
            <a:ext cx="1720984" cy="14466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图片 35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25"/>
          <a:srcRect l="41654" t="16797" r="29946" b="37517"/>
          <a:stretch>
            <a:fillRect/>
          </a:stretch>
        </p:blipFill>
        <p:spPr>
          <a:xfrm>
            <a:off x="900853" y="1995593"/>
            <a:ext cx="2470573" cy="2234353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影响电磁铁磁性强弱的因素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60973" y="1364615"/>
            <a:ext cx="118700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【实验步骤】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实验一：研究电磁铁磁性强弱与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电流大小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的关系</a:t>
            </a: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rcRect l="17057" t="14931" r="14861" b="14931"/>
          <a:stretch>
            <a:fillRect/>
          </a:stretch>
        </p:blipFill>
        <p:spPr>
          <a:xfrm>
            <a:off x="2487930" y="2116455"/>
            <a:ext cx="7216140" cy="418020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1988800" y="11188700"/>
            <a:ext cx="0" cy="0"/>
          </a:xfrm>
          <a:prstGeom prst="rect">
            <a:avLst/>
          </a:prstGeom>
          <a:ln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影响电磁铁磁性强弱的因素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60973" y="1364615"/>
            <a:ext cx="118700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【实验步骤】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实验一：研究电磁铁磁性强弱与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电流大小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的关系</a:t>
            </a:r>
          </a:p>
        </p:txBody>
      </p:sp>
      <p:pic>
        <p:nvPicPr>
          <p:cNvPr id="3" name="实验视频1">
            <a:hlinkClick r:id="" action="ppaction://media"/>
          </p:cNvPr>
          <p:cNvPicPr/>
          <p:nvPr>
            <a:videoFile r:link="rId9"/>
            <p:custDataLst>
              <p:tags r:id="rId10"/>
            </p:custDataLst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0" y="2197947"/>
            <a:ext cx="6093460" cy="3848947"/>
          </a:xfrm>
          <a:prstGeom prst="rect">
            <a:avLst/>
          </a:prstGeom>
        </p:spPr>
      </p:pic>
      <p:cxnSp>
        <p:nvCxnSpPr>
          <p:cNvPr id="9" name="直接连接符 8"/>
          <p:cNvCxnSpPr/>
          <p:nvPr>
            <p:custDataLst>
              <p:tags r:id="rId11"/>
            </p:custDataLst>
          </p:nvPr>
        </p:nvCxnSpPr>
        <p:spPr>
          <a:xfrm flipV="1">
            <a:off x="1126913" y="5045287"/>
            <a:ext cx="130387" cy="67056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pic>
        <p:nvPicPr>
          <p:cNvPr id="10" name="实验视频2">
            <a:hlinkClick r:id="" action="ppaction://media"/>
          </p:cNvPr>
          <p:cNvPicPr/>
          <p:nvPr>
            <a:videoFile r:link="rId13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2"/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6096847" y="2197100"/>
            <a:ext cx="6095153" cy="3854027"/>
          </a:xfrm>
          <a:prstGeom prst="rect">
            <a:avLst/>
          </a:prstGeom>
        </p:spPr>
      </p:pic>
      <p:cxnSp>
        <p:nvCxnSpPr>
          <p:cNvPr id="12" name="直接连接符 11"/>
          <p:cNvCxnSpPr/>
          <p:nvPr>
            <p:custDataLst>
              <p:tags r:id="rId15"/>
            </p:custDataLst>
          </p:nvPr>
        </p:nvCxnSpPr>
        <p:spPr>
          <a:xfrm flipV="1">
            <a:off x="8093287" y="4693920"/>
            <a:ext cx="101600" cy="20320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91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  <p:cond evt="onBegin" delay="0">
                          <p:tn val="9"/>
                        </p:cond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6" dur="10867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video>
              <p:cMediaNode>
                <p:cTn id="1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3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影响电磁铁磁性强弱的因素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60973" y="1364615"/>
            <a:ext cx="118700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【实验步骤】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实验一：研究电磁铁磁性强弱与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电流大小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的关系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rcRect l="6076" t="14931" r="5969" b="26597"/>
          <a:stretch>
            <a:fillRect/>
          </a:stretch>
        </p:blipFill>
        <p:spPr>
          <a:xfrm>
            <a:off x="38947" y="2002367"/>
            <a:ext cx="12076853" cy="4514427"/>
          </a:xfrm>
          <a:prstGeom prst="rect">
            <a:avLst/>
          </a:prstGeom>
        </p:spPr>
      </p:pic>
      <p:sp>
        <p:nvSpPr>
          <p:cNvPr id="9" name="矩形 8"/>
          <p:cNvSpPr/>
          <p:nvPr>
            <p:custDataLst>
              <p:tags r:id="rId9"/>
            </p:custDataLst>
          </p:nvPr>
        </p:nvSpPr>
        <p:spPr>
          <a:xfrm>
            <a:off x="846455" y="1973580"/>
            <a:ext cx="10500360" cy="61468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</p:spPr>
        <p:txBody>
          <a:bodyPr wrap="square" anchor="ctr" anchorCtr="0">
            <a:noAutofit/>
          </a:bodyPr>
          <a:lstStyle/>
          <a:p>
            <a:pPr algn="ctr">
              <a:lnSpc>
                <a:spcPts val="3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noProof="1">
                <a:solidFill>
                  <a:srgbClr val="FFFF00"/>
                </a:solidFill>
                <a:latin typeface="微软雅黑" panose="020B0503020204020204" charset="-122"/>
                <a:ea typeface="微软雅黑"/>
                <a:cs typeface="+mn-ea"/>
              </a:rPr>
              <a:t>在线圈匝数一定时，通入的电流越大，电磁铁的磁性越强。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影响电磁铁磁性强弱的因素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60973" y="1364615"/>
            <a:ext cx="118700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【实验步骤】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实验二：研究电磁铁磁性强弱与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线圈匝数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的关系</a:t>
            </a:r>
          </a:p>
        </p:txBody>
      </p:sp>
      <p:pic>
        <p:nvPicPr>
          <p:cNvPr id="9" name="图片 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6"/>
          <a:srcRect l="17057" t="14931" r="14861" b="14931"/>
          <a:stretch>
            <a:fillRect/>
          </a:stretch>
        </p:blipFill>
        <p:spPr>
          <a:xfrm>
            <a:off x="0" y="2076027"/>
            <a:ext cx="6622627" cy="3836247"/>
          </a:xfrm>
          <a:prstGeom prst="rect">
            <a:avLst/>
          </a:prstGeom>
        </p:spPr>
      </p:pic>
      <p:pic>
        <p:nvPicPr>
          <p:cNvPr id="10" name="实验视频1">
            <a:hlinkClick r:id="" action="ppaction://media"/>
          </p:cNvPr>
          <p:cNvPicPr/>
          <p:nvPr>
            <a:videoFile r:link="rId10"/>
            <p:custDataLst>
              <p:tags r:id="rId11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098540" y="2076027"/>
            <a:ext cx="6093460" cy="3848947"/>
          </a:xfrm>
          <a:prstGeom prst="rect">
            <a:avLst/>
          </a:prstGeom>
        </p:spPr>
      </p:pic>
      <p:cxnSp>
        <p:nvCxnSpPr>
          <p:cNvPr id="12" name="直接连接符 11"/>
          <p:cNvCxnSpPr/>
          <p:nvPr>
            <p:custDataLst>
              <p:tags r:id="rId12"/>
            </p:custDataLst>
          </p:nvPr>
        </p:nvCxnSpPr>
        <p:spPr>
          <a:xfrm flipV="1">
            <a:off x="7225453" y="4923367"/>
            <a:ext cx="130387" cy="67056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椭圆 12"/>
          <p:cNvSpPr/>
          <p:nvPr>
            <p:custDataLst>
              <p:tags r:id="rId13"/>
            </p:custDataLst>
          </p:nvPr>
        </p:nvSpPr>
        <p:spPr>
          <a:xfrm>
            <a:off x="2010833" y="2059940"/>
            <a:ext cx="1904153" cy="1136197"/>
          </a:xfrm>
          <a:prstGeom prst="ellipse">
            <a:avLst/>
          </a:prstGeom>
          <a:noFill/>
          <a:ln w="25400">
            <a:solidFill>
              <a:srgbClr val="FF0000"/>
            </a:solidFill>
            <a:miter lim="800000"/>
          </a:ln>
        </p:spPr>
        <p:txBody>
          <a:bodyPr wrap="square">
            <a:spAutoFit/>
          </a:bodyPr>
          <a:lstStyle/>
          <a:p>
            <a:pPr algn="l">
              <a:lnSpc>
                <a:spcPts val="3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noProof="1">
              <a:solidFill>
                <a:srgbClr val="002060"/>
              </a:solidFill>
              <a:latin typeface="微软雅黑" panose="020B0503020204020204" charset="-122"/>
              <a:ea typeface="微软雅黑"/>
              <a:cs typeface="+mn-ea"/>
            </a:endParaRP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910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8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影响电磁铁磁性强弱的因素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60973" y="1364615"/>
            <a:ext cx="118700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【实验步骤】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实验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二：研究电磁铁磁性强弱与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线圈匝数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的关系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5"/>
          <a:srcRect l="13104" t="9505" r="8604" b="14931"/>
          <a:stretch>
            <a:fillRect/>
          </a:stretch>
        </p:blipFill>
        <p:spPr>
          <a:xfrm>
            <a:off x="0" y="2065867"/>
            <a:ext cx="6623473" cy="3834553"/>
          </a:xfrm>
          <a:prstGeom prst="rect">
            <a:avLst/>
          </a:prstGeom>
        </p:spPr>
      </p:pic>
      <p:sp>
        <p:nvSpPr>
          <p:cNvPr id="9" name="椭圆 8"/>
          <p:cNvSpPr/>
          <p:nvPr>
            <p:custDataLst>
              <p:tags r:id="rId9"/>
            </p:custDataLst>
          </p:nvPr>
        </p:nvSpPr>
        <p:spPr>
          <a:xfrm>
            <a:off x="2010833" y="2049780"/>
            <a:ext cx="1904153" cy="1136197"/>
          </a:xfrm>
          <a:prstGeom prst="ellipse">
            <a:avLst/>
          </a:prstGeom>
          <a:noFill/>
          <a:ln w="25400">
            <a:solidFill>
              <a:srgbClr val="FF0000"/>
            </a:solidFill>
            <a:miter lim="800000"/>
          </a:ln>
        </p:spPr>
        <p:txBody>
          <a:bodyPr wrap="square">
            <a:spAutoFit/>
          </a:bodyPr>
          <a:lstStyle/>
          <a:p>
            <a:pPr algn="l">
              <a:lnSpc>
                <a:spcPts val="3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noProof="1">
              <a:solidFill>
                <a:srgbClr val="002060"/>
              </a:solidFill>
              <a:latin typeface="微软雅黑" panose="020B0503020204020204" charset="-122"/>
              <a:ea typeface="微软雅黑"/>
              <a:cs typeface="+mn-ea"/>
            </a:endParaRPr>
          </a:p>
        </p:txBody>
      </p:sp>
      <p:pic>
        <p:nvPicPr>
          <p:cNvPr id="10" name="实验视频3">
            <a:hlinkClick r:id="" action="ppaction://media"/>
          </p:cNvPr>
          <p:cNvPicPr/>
          <p:nvPr>
            <a:videoFile r:link="rId11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5495713" y="2065867"/>
            <a:ext cx="6696287" cy="383624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4" dur="1541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0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影响电磁铁磁性强弱的因素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60973" y="1364615"/>
            <a:ext cx="118700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【实验步骤】</a:t>
            </a: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实验二：研究电磁铁磁性强弱与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线圈匝数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的关系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rcRect l="5637" t="16797" r="5163" b="27066"/>
          <a:stretch>
            <a:fillRect/>
          </a:stretch>
        </p:blipFill>
        <p:spPr>
          <a:xfrm>
            <a:off x="0" y="2062480"/>
            <a:ext cx="12190307" cy="4313767"/>
          </a:xfrm>
          <a:prstGeom prst="rect">
            <a:avLst/>
          </a:prstGeom>
        </p:spPr>
      </p:pic>
      <p:sp>
        <p:nvSpPr>
          <p:cNvPr id="7" name="矩形 6"/>
          <p:cNvSpPr/>
          <p:nvPr>
            <p:custDataLst>
              <p:tags r:id="rId9"/>
            </p:custDataLst>
          </p:nvPr>
        </p:nvSpPr>
        <p:spPr>
          <a:xfrm>
            <a:off x="2834640" y="2054860"/>
            <a:ext cx="6524413" cy="1186180"/>
          </a:xfrm>
          <a:prstGeom prst="rect">
            <a:avLst/>
          </a:prstGeom>
          <a:solidFill>
            <a:srgbClr val="FF0000"/>
          </a:solidFill>
          <a:ln w="9525">
            <a:solidFill>
              <a:srgbClr val="FF0000"/>
            </a:solidFill>
            <a:miter lim="800000"/>
          </a:ln>
        </p:spPr>
        <p:txBody>
          <a:bodyPr wrap="square" anchor="ctr" anchorCtr="0">
            <a:noAutofit/>
          </a:bodyPr>
          <a:lstStyle/>
          <a:p>
            <a:pPr algn="ctr">
              <a:lnSpc>
                <a:spcPts val="3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2800" b="1" noProof="1">
                <a:solidFill>
                  <a:srgbClr val="FFFF00"/>
                </a:solidFill>
                <a:latin typeface="微软雅黑" panose="020B0503020204020204" charset="-122"/>
                <a:ea typeface="微软雅黑"/>
                <a:cs typeface="+mn-ea"/>
              </a:rPr>
              <a:t>在电流一定时，外形相同的螺线管，匝数越多，电磁铁的磁性越强。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>
                <a:sym typeface="+mn-ea"/>
              </a:rPr>
              <a:t>影响电磁铁磁性强弱的因素</a:t>
            </a:r>
            <a:endParaRPr lang="zh-CN" sz="3200" b="1"/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60973" y="1364615"/>
            <a:ext cx="1187005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电磁铁的磁性强弱与电流的大小和线圈的匝数有关。</a:t>
            </a:r>
            <a:endParaRPr lang="zh-CN" altLang="en-US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匝数一定时，通入的电流越大，电磁铁的磁性越强；</a:t>
            </a:r>
          </a:p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电流一定时，外形相同的螺线管，匝数越多，电磁铁的磁性越强。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电磁铁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60973" y="1364615"/>
            <a:ext cx="11870055" cy="1753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可以通过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电流的通断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来控制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磁性的有无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 indent="60960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可以通过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电流的方向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来改变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极性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 indent="60960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可以通过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电流的大小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线圈的匝数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来调节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磁性的强弱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  <p:cond evt="onBegin" delay="0">
                          <p:tn val="7"/>
                        </p:cond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  <p:cond evt="onBegin" delay="0">
                          <p:tn val="12"/>
                        </p:cond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电磁铁</a:t>
            </a:r>
          </a:p>
        </p:txBody>
      </p:sp>
      <p:sp>
        <p:nvSpPr>
          <p:cNvPr id="14" name="文本框 17"/>
          <p:cNvSpPr txBox="1"/>
          <p:nvPr>
            <p:custDataLst>
              <p:tags r:id="rId7"/>
            </p:custDataLst>
          </p:nvPr>
        </p:nvSpPr>
        <p:spPr>
          <a:xfrm>
            <a:off x="1212593" y="5373215"/>
            <a:ext cx="2446951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665">
                <a:solidFill>
                  <a:srgbClr val="002060"/>
                </a:solidFill>
                <a:latin typeface="微软雅黑" panose="020B0503020204020204" charset="-122"/>
                <a:ea typeface="微软雅黑"/>
              </a:rPr>
              <a:t>电磁起重机</a:t>
            </a:r>
          </a:p>
        </p:txBody>
      </p:sp>
      <p:sp>
        <p:nvSpPr>
          <p:cNvPr id="15" name="文本框 17"/>
          <p:cNvSpPr txBox="1"/>
          <p:nvPr>
            <p:custDataLst>
              <p:tags r:id="rId8"/>
            </p:custDataLst>
          </p:nvPr>
        </p:nvSpPr>
        <p:spPr>
          <a:xfrm>
            <a:off x="5532569" y="5371521"/>
            <a:ext cx="1125669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665">
                <a:solidFill>
                  <a:srgbClr val="002060"/>
                </a:solidFill>
                <a:latin typeface="微软雅黑" panose="020B0503020204020204" charset="-122"/>
                <a:ea typeface="微软雅黑"/>
              </a:rPr>
              <a:t>电铃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22" r="7745"/>
          <a:stretch>
            <a:fillRect/>
          </a:stretch>
        </p:blipFill>
        <p:spPr bwMode="auto">
          <a:xfrm>
            <a:off x="555413" y="1634913"/>
            <a:ext cx="3760893" cy="3738033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图片 16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8" t="-6" r="23504" b="1901"/>
          <a:stretch>
            <a:fillRect/>
          </a:stretch>
        </p:blipFill>
        <p:spPr>
          <a:xfrm>
            <a:off x="8158480" y="1664547"/>
            <a:ext cx="3617807" cy="3706707"/>
          </a:xfrm>
          <a:prstGeom prst="ellipse">
            <a:avLst/>
          </a:prstGeom>
        </p:spPr>
      </p:pic>
      <p:sp>
        <p:nvSpPr>
          <p:cNvPr id="18" name="文本框 17"/>
          <p:cNvSpPr txBox="1"/>
          <p:nvPr>
            <p:custDataLst>
              <p:tags r:id="rId11"/>
            </p:custDataLst>
          </p:nvPr>
        </p:nvSpPr>
        <p:spPr>
          <a:xfrm>
            <a:off x="8743693" y="5373215"/>
            <a:ext cx="2446951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665">
                <a:solidFill>
                  <a:srgbClr val="002060"/>
                </a:solidFill>
                <a:latin typeface="微软雅黑" panose="020B0503020204020204" charset="-122"/>
                <a:ea typeface="微软雅黑"/>
              </a:rPr>
              <a:t>磁悬浮列车</a:t>
            </a:r>
          </a:p>
        </p:txBody>
      </p:sp>
      <p:pic>
        <p:nvPicPr>
          <p:cNvPr id="21" name="图片 20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9"/>
          <a:srcRect l="59678" t="24661" r="25056" b="48368"/>
          <a:stretch>
            <a:fillRect/>
          </a:stretch>
        </p:blipFill>
        <p:spPr>
          <a:xfrm>
            <a:off x="4316307" y="1583267"/>
            <a:ext cx="3812540" cy="3787140"/>
          </a:xfrm>
          <a:prstGeom prst="ellipse">
            <a:avLst/>
          </a:prstGeom>
        </p:spPr>
      </p:pic>
      <p:sp>
        <p:nvSpPr>
          <p:cNvPr id="22" name="文本框 17"/>
          <p:cNvSpPr txBox="1"/>
          <p:nvPr>
            <p:custDataLst>
              <p:tags r:id="rId13"/>
            </p:custDataLst>
          </p:nvPr>
        </p:nvSpPr>
        <p:spPr>
          <a:xfrm>
            <a:off x="5311140" y="5370407"/>
            <a:ext cx="1570567" cy="501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zh-CN" altLang="en-US" sz="2665">
                <a:solidFill>
                  <a:srgbClr val="002060"/>
                </a:solidFill>
                <a:latin typeface="微软雅黑" panose="020B0503020204020204" charset="-122"/>
                <a:ea typeface="微软雅黑"/>
              </a:rPr>
              <a:t>洗衣机</a:t>
            </a:r>
          </a:p>
        </p:txBody>
      </p:sp>
      <p:pic>
        <p:nvPicPr>
          <p:cNvPr id="23" name="图片 22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0"/>
          <a:srcRect l="24905" t="18633" r="39107" b="20760"/>
          <a:stretch>
            <a:fillRect/>
          </a:stretch>
        </p:blipFill>
        <p:spPr>
          <a:xfrm>
            <a:off x="4209627" y="1664547"/>
            <a:ext cx="3984413" cy="3772747"/>
          </a:xfrm>
          <a:prstGeom prst="ellipse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2" presetClass="exit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8" grpId="0"/>
      <p:bldP spid="22" grpId="0"/>
      <p:bldP spid="22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素养目标</a:t>
            </a:r>
          </a:p>
        </p:txBody>
      </p:sp>
      <p:sp>
        <p:nvSpPr>
          <p:cNvPr id="12" name="矩形 11"/>
          <p:cNvSpPr/>
          <p:nvPr>
            <p:custDataLst>
              <p:tags r:id="rId6"/>
            </p:custDataLst>
          </p:nvPr>
        </p:nvSpPr>
        <p:spPr>
          <a:xfrm>
            <a:off x="845820" y="114617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物理观念：</a:t>
            </a:r>
            <a:r>
              <a:rPr lang="zh-CN" altLang="en-US" sz="2000">
                <a:solidFill>
                  <a:schemeClr val="tx1"/>
                </a:solidFill>
              </a:rPr>
              <a:t>了解电磁铁的结构及其在生产生活中的应用，能利用电磁铁的知识解决生活中的实际问题。</a:t>
            </a:r>
          </a:p>
        </p:txBody>
      </p:sp>
      <p:sp>
        <p:nvSpPr>
          <p:cNvPr id="13" name="矩形 12"/>
          <p:cNvSpPr/>
          <p:nvPr>
            <p:custDataLst>
              <p:tags r:id="rId7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科学思维：</a:t>
            </a:r>
            <a:r>
              <a:rPr lang="zh-CN" sz="2000">
                <a:solidFill>
                  <a:schemeClr val="tx1"/>
                </a:solidFill>
              </a:rPr>
              <a:t>经历分析电磁铁、电磁继电器的结构及其工作原理的过程，发展分析推理能力。</a:t>
            </a:r>
          </a:p>
        </p:txBody>
      </p:sp>
      <p:sp>
        <p:nvSpPr>
          <p:cNvPr id="14" name="矩形 13"/>
          <p:cNvSpPr/>
          <p:nvPr>
            <p:custDataLst>
              <p:tags r:id="rId8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科学探究：</a:t>
            </a:r>
            <a:r>
              <a:rPr lang="zh-CN" altLang="en-US" sz="2000">
                <a:solidFill>
                  <a:schemeClr val="tx1"/>
                </a:solidFill>
              </a:rPr>
              <a:t>通过制作简易的电磁起重机，培养提出和解决问题、总结归纳的科学探究能力。</a:t>
            </a:r>
          </a:p>
        </p:txBody>
      </p:sp>
      <p:sp>
        <p:nvSpPr>
          <p:cNvPr id="15" name="矩形 14"/>
          <p:cNvSpPr/>
          <p:nvPr>
            <p:custDataLst>
              <p:tags r:id="rId9"/>
            </p:custDataLst>
          </p:nvPr>
        </p:nvSpPr>
        <p:spPr>
          <a:xfrm>
            <a:off x="845820" y="455041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科学态度与责任：</a:t>
            </a:r>
            <a:r>
              <a:rPr lang="zh-CN" altLang="en-US" sz="2000">
                <a:solidFill>
                  <a:schemeClr val="tx1"/>
                </a:solidFill>
              </a:rPr>
              <a:t>结合电磁铁在生产生活中的应用，体会物理学的应用价值，关注科学技术对社会发展的影响。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电磁继电器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61290" y="1364615"/>
            <a:ext cx="7865110" cy="5259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驱动巨大机器的电流可能有几十安、几百安。在工厂里，我们常常看到工人师傅利用按钮来控制机器，难道强大的电流就在按钮下面流过？</a:t>
            </a:r>
          </a:p>
          <a:p>
            <a:pPr indent="609600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不，用手直接控制强大的电流或操作高压电路是很危险的。我们能否利用电磁铁的吸引力来控制高电压、强电流电路的通断呢？</a:t>
            </a:r>
          </a:p>
          <a:p>
            <a:pPr indent="609600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endParaRPr lang="zh-CN" sz="24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609600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电磁继电器就是利用低电压、弱电流电路的通断，来间接地控制高电压、强电流电路通断的装置。实质是利用电磁铁来控制工作电路的一种开关。</a:t>
            </a:r>
          </a:p>
        </p:txBody>
      </p:sp>
      <p:pic>
        <p:nvPicPr>
          <p:cNvPr id="9" name="图片 8"/>
          <p:cNvPicPr/>
          <p:nvPr>
            <p:custDataLst>
              <p:tags r:id="rId8"/>
            </p:custDataLst>
          </p:nvPr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4" r="74"/>
          <a:stretch>
            <a:fillRect/>
          </a:stretch>
        </p:blipFill>
        <p:spPr>
          <a:xfrm>
            <a:off x="8036863" y="1243632"/>
            <a:ext cx="4165329" cy="260795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036864" y="3851199"/>
            <a:ext cx="4165329" cy="2439025"/>
          </a:xfrm>
          <a:prstGeom prst="rect">
            <a:avLst/>
          </a:prstGeom>
          <a:effectLst>
            <a:softEdge rad="31750"/>
          </a:effec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6"/>
          <a:srcRect l="1977" t="26502" r="1430" b="30694"/>
          <a:stretch>
            <a:fillRect/>
          </a:stretch>
        </p:blipFill>
        <p:spPr>
          <a:xfrm>
            <a:off x="0" y="2227580"/>
            <a:ext cx="12157287" cy="3718560"/>
          </a:xfrm>
          <a:prstGeom prst="rect">
            <a:avLst/>
          </a:prstGeom>
        </p:spPr>
      </p:pic>
      <p:cxnSp>
        <p:nvCxnSpPr>
          <p:cNvPr id="12" name="直接连接符 11"/>
          <p:cNvCxnSpPr>
            <a:endCxn id="13" idx="0"/>
          </p:cNvCxnSpPr>
          <p:nvPr>
            <p:custDataLst>
              <p:tags r:id="rId3"/>
            </p:custDataLst>
          </p:nvPr>
        </p:nvCxnSpPr>
        <p:spPr>
          <a:xfrm>
            <a:off x="2650278" y="3757507"/>
            <a:ext cx="789940" cy="5689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4"/>
            </p:custDataLst>
          </p:nvPr>
        </p:nvSpPr>
        <p:spPr>
          <a:xfrm>
            <a:off x="2794847" y="4326467"/>
            <a:ext cx="1291167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电磁铁</a:t>
            </a:r>
          </a:p>
        </p:txBody>
      </p:sp>
      <p:cxnSp>
        <p:nvCxnSpPr>
          <p:cNvPr id="14" name="直接连接符 13"/>
          <p:cNvCxnSpPr>
            <a:endCxn id="15" idx="1"/>
          </p:cNvCxnSpPr>
          <p:nvPr>
            <p:custDataLst>
              <p:tags r:id="rId5"/>
            </p:custDataLst>
          </p:nvPr>
        </p:nvCxnSpPr>
        <p:spPr>
          <a:xfrm flipV="1">
            <a:off x="8568267" y="4311862"/>
            <a:ext cx="722207" cy="2912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5" name="文本框 14"/>
          <p:cNvSpPr txBox="1"/>
          <p:nvPr>
            <p:custDataLst>
              <p:tags r:id="rId6"/>
            </p:custDataLst>
          </p:nvPr>
        </p:nvSpPr>
        <p:spPr>
          <a:xfrm>
            <a:off x="9290473" y="4080933"/>
            <a:ext cx="1291167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</a:rPr>
              <a:t>电磁铁</a:t>
            </a:r>
          </a:p>
        </p:txBody>
      </p:sp>
      <p:cxnSp>
        <p:nvCxnSpPr>
          <p:cNvPr id="16" name="直接连接符 15"/>
          <p:cNvCxnSpPr>
            <a:endCxn id="17" idx="2"/>
          </p:cNvCxnSpPr>
          <p:nvPr>
            <p:custDataLst>
              <p:tags r:id="rId7"/>
            </p:custDataLst>
          </p:nvPr>
        </p:nvCxnSpPr>
        <p:spPr>
          <a:xfrm flipV="1">
            <a:off x="2824480" y="2518198"/>
            <a:ext cx="500380" cy="3793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7" name="文本框 16"/>
          <p:cNvSpPr txBox="1"/>
          <p:nvPr>
            <p:custDataLst>
              <p:tags r:id="rId8"/>
            </p:custDataLst>
          </p:nvPr>
        </p:nvSpPr>
        <p:spPr>
          <a:xfrm>
            <a:off x="2678853" y="2058247"/>
            <a:ext cx="1291167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衔铁</a:t>
            </a:r>
          </a:p>
        </p:txBody>
      </p:sp>
      <p:cxnSp>
        <p:nvCxnSpPr>
          <p:cNvPr id="18" name="直接连接符 17"/>
          <p:cNvCxnSpPr>
            <a:endCxn id="19" idx="2"/>
          </p:cNvCxnSpPr>
          <p:nvPr>
            <p:custDataLst>
              <p:tags r:id="rId9"/>
            </p:custDataLst>
          </p:nvPr>
        </p:nvCxnSpPr>
        <p:spPr>
          <a:xfrm flipV="1">
            <a:off x="8567632" y="2787227"/>
            <a:ext cx="925407" cy="6019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9" name="文本框 18"/>
          <p:cNvSpPr txBox="1"/>
          <p:nvPr>
            <p:custDataLst>
              <p:tags r:id="rId10"/>
            </p:custDataLst>
          </p:nvPr>
        </p:nvSpPr>
        <p:spPr>
          <a:xfrm>
            <a:off x="8847667" y="2326640"/>
            <a:ext cx="1291167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衔铁</a:t>
            </a:r>
          </a:p>
        </p:txBody>
      </p:sp>
      <p:cxnSp>
        <p:nvCxnSpPr>
          <p:cNvPr id="20" name="直接连接符 19"/>
          <p:cNvCxnSpPr>
            <a:endCxn id="21" idx="0"/>
          </p:cNvCxnSpPr>
          <p:nvPr>
            <p:custDataLst>
              <p:tags r:id="rId11"/>
            </p:custDataLst>
          </p:nvPr>
        </p:nvCxnSpPr>
        <p:spPr>
          <a:xfrm flipH="1">
            <a:off x="646007" y="3206327"/>
            <a:ext cx="351367" cy="57912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>
            <p:custDataLst>
              <p:tags r:id="rId12"/>
            </p:custDataLst>
          </p:nvPr>
        </p:nvSpPr>
        <p:spPr>
          <a:xfrm>
            <a:off x="0" y="3785447"/>
            <a:ext cx="1291167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弹簧</a:t>
            </a:r>
          </a:p>
        </p:txBody>
      </p:sp>
      <p:cxnSp>
        <p:nvCxnSpPr>
          <p:cNvPr id="22" name="直接连接符 21"/>
          <p:cNvCxnSpPr>
            <a:endCxn id="23" idx="0"/>
          </p:cNvCxnSpPr>
          <p:nvPr>
            <p:custDataLst>
              <p:tags r:id="rId13"/>
            </p:custDataLst>
          </p:nvPr>
        </p:nvCxnSpPr>
        <p:spPr>
          <a:xfrm flipH="1">
            <a:off x="6688667" y="4279900"/>
            <a:ext cx="497840" cy="2921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>
            <p:custDataLst>
              <p:tags r:id="rId14"/>
            </p:custDataLst>
          </p:nvPr>
        </p:nvSpPr>
        <p:spPr>
          <a:xfrm>
            <a:off x="6042660" y="4572000"/>
            <a:ext cx="1291167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弹簧</a:t>
            </a:r>
          </a:p>
        </p:txBody>
      </p:sp>
      <p:cxnSp>
        <p:nvCxnSpPr>
          <p:cNvPr id="24" name="直接连接符 23"/>
          <p:cNvCxnSpPr>
            <a:endCxn id="7" idx="1"/>
          </p:cNvCxnSpPr>
          <p:nvPr>
            <p:custDataLst>
              <p:tags r:id="rId15"/>
            </p:custDataLst>
          </p:nvPr>
        </p:nvCxnSpPr>
        <p:spPr>
          <a:xfrm flipV="1">
            <a:off x="4560993" y="2803102"/>
            <a:ext cx="537633" cy="33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>
            <p:custDataLst>
              <p:tags r:id="rId16"/>
            </p:custDataLst>
          </p:nvPr>
        </p:nvSpPr>
        <p:spPr>
          <a:xfrm>
            <a:off x="5098627" y="2572173"/>
            <a:ext cx="1291167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</a:rPr>
              <a:t>动触点</a:t>
            </a:r>
          </a:p>
        </p:txBody>
      </p:sp>
      <p:cxnSp>
        <p:nvCxnSpPr>
          <p:cNvPr id="26" name="直接连接符 25"/>
          <p:cNvCxnSpPr>
            <a:endCxn id="27" idx="1"/>
          </p:cNvCxnSpPr>
          <p:nvPr>
            <p:custDataLst>
              <p:tags r:id="rId17"/>
            </p:custDataLst>
          </p:nvPr>
        </p:nvCxnSpPr>
        <p:spPr>
          <a:xfrm flipV="1">
            <a:off x="10321713" y="3436620"/>
            <a:ext cx="537633" cy="33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7" name="文本框 26"/>
          <p:cNvSpPr txBox="1"/>
          <p:nvPr>
            <p:custDataLst>
              <p:tags r:id="rId18"/>
            </p:custDataLst>
          </p:nvPr>
        </p:nvSpPr>
        <p:spPr>
          <a:xfrm>
            <a:off x="10859347" y="3206327"/>
            <a:ext cx="1291167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</a:rPr>
              <a:t>动触点</a:t>
            </a:r>
          </a:p>
        </p:txBody>
      </p:sp>
      <p:cxnSp>
        <p:nvCxnSpPr>
          <p:cNvPr id="28" name="直接连接符 27"/>
          <p:cNvCxnSpPr>
            <a:endCxn id="30" idx="1"/>
          </p:cNvCxnSpPr>
          <p:nvPr>
            <p:custDataLst>
              <p:tags r:id="rId19"/>
            </p:custDataLst>
          </p:nvPr>
        </p:nvCxnSpPr>
        <p:spPr>
          <a:xfrm flipV="1">
            <a:off x="4467013" y="2265680"/>
            <a:ext cx="631613" cy="3403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0" name="文本框 29"/>
          <p:cNvSpPr txBox="1"/>
          <p:nvPr>
            <p:custDataLst>
              <p:tags r:id="rId20"/>
            </p:custDataLst>
          </p:nvPr>
        </p:nvSpPr>
        <p:spPr>
          <a:xfrm>
            <a:off x="5098627" y="2035387"/>
            <a:ext cx="1291167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</a:rPr>
              <a:t>静触点</a:t>
            </a:r>
          </a:p>
        </p:txBody>
      </p:sp>
      <p:cxnSp>
        <p:nvCxnSpPr>
          <p:cNvPr id="31" name="直接连接符 30"/>
          <p:cNvCxnSpPr>
            <a:endCxn id="32" idx="1"/>
          </p:cNvCxnSpPr>
          <p:nvPr>
            <p:custDataLst>
              <p:tags r:id="rId21"/>
            </p:custDataLst>
          </p:nvPr>
        </p:nvCxnSpPr>
        <p:spPr>
          <a:xfrm>
            <a:off x="4482253" y="3005667"/>
            <a:ext cx="616373" cy="3589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>
            <p:custDataLst>
              <p:tags r:id="rId22"/>
            </p:custDataLst>
          </p:nvPr>
        </p:nvSpPr>
        <p:spPr>
          <a:xfrm>
            <a:off x="5098627" y="3134360"/>
            <a:ext cx="1291167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</a:rPr>
              <a:t>静触点</a:t>
            </a:r>
          </a:p>
        </p:txBody>
      </p:sp>
      <p:cxnSp>
        <p:nvCxnSpPr>
          <p:cNvPr id="33" name="直接连接符 32"/>
          <p:cNvCxnSpPr>
            <a:endCxn id="34" idx="1"/>
          </p:cNvCxnSpPr>
          <p:nvPr>
            <p:custDataLst>
              <p:tags r:id="rId23"/>
            </p:custDataLst>
          </p:nvPr>
        </p:nvCxnSpPr>
        <p:spPr>
          <a:xfrm flipV="1">
            <a:off x="10148993" y="2838662"/>
            <a:ext cx="710353" cy="29040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4" name="文本框 33"/>
          <p:cNvSpPr txBox="1"/>
          <p:nvPr>
            <p:custDataLst>
              <p:tags r:id="rId24"/>
            </p:custDataLst>
          </p:nvPr>
        </p:nvSpPr>
        <p:spPr>
          <a:xfrm>
            <a:off x="10859347" y="2607733"/>
            <a:ext cx="1291167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</a:rPr>
              <a:t>静触点</a:t>
            </a:r>
          </a:p>
        </p:txBody>
      </p:sp>
      <p:cxnSp>
        <p:nvCxnSpPr>
          <p:cNvPr id="35" name="直接连接符 34"/>
          <p:cNvCxnSpPr>
            <a:endCxn id="36" idx="1"/>
          </p:cNvCxnSpPr>
          <p:nvPr>
            <p:custDataLst>
              <p:tags r:id="rId25"/>
            </p:custDataLst>
          </p:nvPr>
        </p:nvCxnSpPr>
        <p:spPr>
          <a:xfrm>
            <a:off x="10240433" y="3788833"/>
            <a:ext cx="618913" cy="24976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6" name="文本框 35"/>
          <p:cNvSpPr txBox="1"/>
          <p:nvPr>
            <p:custDataLst>
              <p:tags r:id="rId26"/>
            </p:custDataLst>
          </p:nvPr>
        </p:nvSpPr>
        <p:spPr>
          <a:xfrm>
            <a:off x="10859347" y="3808307"/>
            <a:ext cx="1291167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l"/>
            <a:r>
              <a:rPr lang="zh-CN" altLang="en-US" sz="2400" b="1">
                <a:solidFill>
                  <a:schemeClr val="bg1"/>
                </a:solidFill>
              </a:rPr>
              <a:t>静触点</a:t>
            </a:r>
          </a:p>
        </p:txBody>
      </p:sp>
      <p:cxnSp>
        <p:nvCxnSpPr>
          <p:cNvPr id="4" name="直接连接符 3"/>
          <p:cNvCxnSpPr/>
          <p:nvPr>
            <p:custDataLst>
              <p:tags r:id="rId27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28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29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11" name="矩形 10"/>
          <p:cNvSpPr/>
          <p:nvPr>
            <p:custDataLst>
              <p:tags r:id="rId30"/>
            </p:custDataLst>
          </p:nvPr>
        </p:nvSpPr>
        <p:spPr>
          <a:xfrm>
            <a:off x="9949815" y="6290310"/>
            <a:ext cx="2251710" cy="567690"/>
          </a:xfrm>
          <a:prstGeom prst="rect">
            <a:avLst/>
          </a:pr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/>
              <a:t>初中物理鹿老师</a:t>
            </a:r>
          </a:p>
        </p:txBody>
      </p:sp>
      <p:sp>
        <p:nvSpPr>
          <p:cNvPr id="2" name="文本框 1"/>
          <p:cNvSpPr txBox="1"/>
          <p:nvPr>
            <p:custDataLst>
              <p:tags r:id="rId31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32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电磁继电器</a:t>
            </a:r>
          </a:p>
        </p:txBody>
      </p:sp>
      <p:sp>
        <p:nvSpPr>
          <p:cNvPr id="10" name="文本框 9"/>
          <p:cNvSpPr txBox="1"/>
          <p:nvPr>
            <p:custDataLst>
              <p:tags r:id="rId33"/>
            </p:custDataLst>
          </p:nvPr>
        </p:nvSpPr>
        <p:spPr>
          <a:xfrm>
            <a:off x="161290" y="1364615"/>
            <a:ext cx="11894185" cy="607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4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电磁继电器的结构如图，它由电磁铁、衔铁、弹簧、触点等组成。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7" grpId="0" animBg="1"/>
      <p:bldP spid="19" grpId="0" animBg="1"/>
      <p:bldP spid="21" grpId="0" animBg="1"/>
      <p:bldP spid="23" grpId="0" animBg="1"/>
      <p:bldP spid="7" grpId="0" animBg="1"/>
      <p:bldP spid="27" grpId="0" animBg="1"/>
      <p:bldP spid="30" grpId="0" animBg="1"/>
      <p:bldP spid="32" grpId="0" animBg="1"/>
      <p:bldP spid="34" grpId="0" animBg="1"/>
      <p:bldP spid="3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电磁继电器</a:t>
            </a: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/>
          <a:srcRect l="5852" t="13889" r="6037" b="14931"/>
          <a:stretch>
            <a:fillRect/>
          </a:stretch>
        </p:blipFill>
        <p:spPr>
          <a:xfrm>
            <a:off x="0" y="1290320"/>
            <a:ext cx="12192000" cy="5056293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8"/>
            </p:custDataLst>
          </p:nvPr>
        </p:nvSpPr>
        <p:spPr>
          <a:xfrm>
            <a:off x="7874847" y="5659967"/>
            <a:ext cx="1524000" cy="460375"/>
          </a:xfrm>
          <a:prstGeom prst="rect">
            <a:avLst/>
          </a:prstGeom>
          <a:solidFill>
            <a:srgbClr val="C7F2F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9" name="文本框 8"/>
          <p:cNvSpPr txBox="1"/>
          <p:nvPr>
            <p:custDataLst>
              <p:tags r:id="rId9"/>
            </p:custDataLst>
          </p:nvPr>
        </p:nvSpPr>
        <p:spPr>
          <a:xfrm>
            <a:off x="10463107" y="2578100"/>
            <a:ext cx="1625600" cy="460375"/>
          </a:xfrm>
          <a:prstGeom prst="rect">
            <a:avLst/>
          </a:prstGeom>
          <a:solidFill>
            <a:srgbClr val="C7F2F1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endParaRPr lang="zh-CN" altLang="en-US" sz="2400" b="1">
              <a:solidFill>
                <a:schemeClr val="bg1"/>
              </a:solidFill>
            </a:endParaRPr>
          </a:p>
        </p:txBody>
      </p:sp>
      <p:sp>
        <p:nvSpPr>
          <p:cNvPr id="10" name="文本框 9"/>
          <p:cNvSpPr txBox="1"/>
          <p:nvPr>
            <p:custDataLst>
              <p:tags r:id="rId10"/>
            </p:custDataLst>
          </p:nvPr>
        </p:nvSpPr>
        <p:spPr>
          <a:xfrm>
            <a:off x="10228580" y="2587413"/>
            <a:ext cx="2097193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高压工作电路</a:t>
            </a: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7654713" y="5659967"/>
            <a:ext cx="2150533" cy="460375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solidFill>
                  <a:schemeClr val="bg1"/>
                </a:solidFill>
              </a:rPr>
              <a:t>低压控制电路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27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3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4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5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7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9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0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1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750"/>
                            </p:stCondLst>
                            <p:childTnLst>
                              <p:par>
                                <p:cTn id="23" presetID="27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7" presetClass="emph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9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0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1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7" presetClass="emph" presetSubtype="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6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7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250" autoRev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27" presetClass="emph" presetSubtype="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0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1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2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50" autoRev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0" grpId="2" animBg="1"/>
      <p:bldP spid="10" grpId="3" animBg="1"/>
      <p:bldP spid="12" grpId="0" animBg="1"/>
      <p:bldP spid="12" grpId="1" animBg="1"/>
      <p:bldP spid="12" grpId="2" animBg="1"/>
      <p:bldP spid="12" grpId="3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367453" y="838200"/>
            <a:ext cx="9795087" cy="5825067"/>
          </a:xfrm>
          <a:prstGeom prst="rect">
            <a:avLst/>
          </a:prstGeom>
        </p:spPr>
      </p:pic>
      <p:grpSp>
        <p:nvGrpSpPr>
          <p:cNvPr id="6" name="组合 5"/>
          <p:cNvGrpSpPr/>
          <p:nvPr>
            <p:custDataLst>
              <p:tags r:id="rId3"/>
            </p:custDataLst>
          </p:nvPr>
        </p:nvGrpSpPr>
        <p:grpSpPr>
          <a:xfrm>
            <a:off x="5644727" y="2238587"/>
            <a:ext cx="3978488" cy="4180841"/>
            <a:chOff x="6667" y="2634"/>
            <a:chExt cx="4699" cy="4938"/>
          </a:xfrm>
        </p:grpSpPr>
        <p:grpSp>
          <p:nvGrpSpPr>
            <p:cNvPr id="7" name="组合 6"/>
            <p:cNvGrpSpPr/>
            <p:nvPr>
              <p:custDataLst>
                <p:tags r:id="rId15"/>
              </p:custDataLst>
            </p:nvPr>
          </p:nvGrpSpPr>
          <p:grpSpPr>
            <a:xfrm>
              <a:off x="8865" y="3550"/>
              <a:ext cx="2501" cy="4022"/>
              <a:chOff x="6171690" y="1367077"/>
              <a:chExt cx="977174" cy="1464056"/>
            </a:xfrm>
          </p:grpSpPr>
          <p:sp>
            <p:nvSpPr>
              <p:cNvPr id="24" name="Text Box 110"/>
              <p:cNvSpPr>
                <a:spLocks noChangeArrowheads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6520698" y="1367077"/>
                <a:ext cx="628166" cy="392041"/>
              </a:xfrm>
              <a:prstGeom prst="rect">
                <a:avLst/>
              </a:prstGeom>
              <a:solidFill>
                <a:srgbClr val="9B73B1"/>
              </a:solidFill>
              <a:ln>
                <a:noFill/>
              </a:ln>
            </p:spPr>
            <p:txBody>
              <a:bodyPr vert="horz" wrap="square">
                <a:spAutoFit/>
              </a:bodyPr>
              <a:lstStyle>
                <a:lvl1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1pPr>
                <a:lvl2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2pPr>
                <a:lvl3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3pPr>
                <a:lvl4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4pPr>
                <a:lvl5pPr eaLnBrk="0" hangingPunct="0"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5pPr>
                <a:lvl6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6pPr>
                <a:lvl7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7pPr>
                <a:lvl8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8pPr>
                <a:lvl9pPr eaLnBrk="0" fontAlgn="base" hangingPunct="0">
                  <a:spcBef>
                    <a:spcPct val="0"/>
                  </a:spcBef>
                  <a:spcAft>
                    <a:spcPct val="0"/>
                  </a:spcAft>
                  <a:buSzTx/>
                  <a:buFont typeface="Arial" panose="020B0604020202020204" pitchFamily="34" charset="0"/>
                  <a:defRPr>
                    <a:solidFill>
                      <a:srgbClr val="000000"/>
                    </a:solidFill>
                    <a:latin typeface="Arial" panose="020B0604020202020204" pitchFamily="34" charset="0"/>
                    <a:ea typeface="宋体" panose="02010600030101010101" pitchFamily="2" charset="-122"/>
                  </a:defRPr>
                </a:lvl9pPr>
              </a:lstStyle>
              <a:p>
                <a:pPr algn="ctr" eaLnBrk="1" hangingPunct="1"/>
                <a:r>
                  <a:rPr lang="zh-CN" altLang="en-US" sz="2665">
                    <a:solidFill>
                      <a:schemeClr val="bg1"/>
                    </a:solidFill>
                    <a:latin typeface="+mn-ea"/>
                    <a:ea typeface="+mn-ea"/>
                  </a:rPr>
                  <a:t>高压工作电路</a:t>
                </a:r>
              </a:p>
            </p:txBody>
          </p:sp>
          <p:pic>
            <p:nvPicPr>
              <p:cNvPr id="9" name="图片 8"/>
              <p:cNvPicPr>
                <a:picLocks noChangeAspect="1"/>
              </p:cNvPicPr>
              <p:nvPr>
                <p:custDataLst>
                  <p:tags r:id="rId20"/>
                </p:custDataLst>
              </p:nvPr>
            </p:nvPicPr>
            <p:blipFill>
              <a:blip r:embed="rId24"/>
              <a:srcRect l="16538" t="6855" r="15582" b="998"/>
              <a:stretch>
                <a:fillRect/>
              </a:stretch>
            </p:blipFill>
            <p:spPr>
              <a:xfrm>
                <a:off x="6171690" y="2342353"/>
                <a:ext cx="579413" cy="488780"/>
              </a:xfrm>
              <a:prstGeom prst="rect">
                <a:avLst/>
              </a:prstGeom>
            </p:spPr>
          </p:pic>
        </p:grpSp>
        <p:sp>
          <p:nvSpPr>
            <p:cNvPr id="10" name="文本框 9"/>
            <p:cNvSpPr txBox="1"/>
            <p:nvPr>
              <p:custDataLst>
                <p:tags r:id="rId16"/>
              </p:custDataLst>
            </p:nvPr>
          </p:nvSpPr>
          <p:spPr>
            <a:xfrm>
              <a:off x="6869" y="3830"/>
              <a:ext cx="1525" cy="5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chemeClr val="accent1"/>
                  </a:solidFill>
                </a:rPr>
                <a:t>动触点</a:t>
              </a:r>
            </a:p>
          </p:txBody>
        </p:sp>
        <p:sp>
          <p:nvSpPr>
            <p:cNvPr id="12" name="文本框 11"/>
            <p:cNvSpPr txBox="1"/>
            <p:nvPr>
              <p:custDataLst>
                <p:tags r:id="rId17"/>
              </p:custDataLst>
            </p:nvPr>
          </p:nvSpPr>
          <p:spPr>
            <a:xfrm>
              <a:off x="6891" y="2634"/>
              <a:ext cx="1525" cy="5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rgbClr val="7030A0"/>
                  </a:solidFill>
                </a:rPr>
                <a:t>静触点</a:t>
              </a:r>
            </a:p>
          </p:txBody>
        </p:sp>
        <p:sp>
          <p:nvSpPr>
            <p:cNvPr id="32" name="文本框 31"/>
            <p:cNvSpPr txBox="1"/>
            <p:nvPr>
              <p:custDataLst>
                <p:tags r:id="rId18"/>
              </p:custDataLst>
            </p:nvPr>
          </p:nvSpPr>
          <p:spPr>
            <a:xfrm>
              <a:off x="6667" y="4306"/>
              <a:ext cx="1525" cy="5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0000"/>
                  </a:solidFill>
                </a14:hiddenFill>
              </a:ext>
            </a:extLst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2400" b="1">
                  <a:solidFill>
                    <a:srgbClr val="7030A0"/>
                  </a:solidFill>
                </a:rPr>
                <a:t>静触点</a:t>
              </a:r>
            </a:p>
          </p:txBody>
        </p:sp>
      </p:grpSp>
      <p:sp>
        <p:nvSpPr>
          <p:cNvPr id="13" name="矩形 12"/>
          <p:cNvSpPr/>
          <p:nvPr>
            <p:custDataLst>
              <p:tags r:id="rId4"/>
            </p:custDataLst>
          </p:nvPr>
        </p:nvSpPr>
        <p:spPr>
          <a:xfrm>
            <a:off x="7126393" y="879687"/>
            <a:ext cx="3016673" cy="1245447"/>
          </a:xfrm>
          <a:prstGeom prst="rect">
            <a:avLst/>
          </a:prstGeom>
          <a:solidFill>
            <a:srgbClr val="E4F4FE"/>
          </a:solidFill>
          <a:ln w="9525">
            <a:noFill/>
            <a:miter lim="800000"/>
          </a:ln>
        </p:spPr>
        <p:txBody>
          <a:bodyPr wrap="square">
            <a:noAutofit/>
          </a:bodyPr>
          <a:lstStyle/>
          <a:p>
            <a:pPr algn="l">
              <a:lnSpc>
                <a:spcPts val="3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noProof="1">
              <a:solidFill>
                <a:srgbClr val="002060"/>
              </a:solidFill>
              <a:latin typeface="微软雅黑" panose="020B0503020204020204" charset="-122"/>
              <a:ea typeface="微软雅黑"/>
              <a:cs typeface="+mn-ea"/>
            </a:endParaRPr>
          </a:p>
        </p:txBody>
      </p:sp>
      <p:sp>
        <p:nvSpPr>
          <p:cNvPr id="14" name="矩形 13"/>
          <p:cNvSpPr/>
          <p:nvPr>
            <p:custDataLst>
              <p:tags r:id="rId5"/>
            </p:custDataLst>
          </p:nvPr>
        </p:nvSpPr>
        <p:spPr>
          <a:xfrm>
            <a:off x="8351520" y="2079413"/>
            <a:ext cx="1811867" cy="578485"/>
          </a:xfrm>
          <a:prstGeom prst="rect">
            <a:avLst/>
          </a:prstGeom>
          <a:solidFill>
            <a:srgbClr val="E4F4FE"/>
          </a:solidFill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l">
              <a:lnSpc>
                <a:spcPts val="3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noProof="1">
              <a:solidFill>
                <a:srgbClr val="002060"/>
              </a:solidFill>
              <a:latin typeface="微软雅黑" panose="020B0503020204020204" charset="-122"/>
              <a:ea typeface="微软雅黑"/>
              <a:cs typeface="+mn-ea"/>
            </a:endParaRPr>
          </a:p>
        </p:txBody>
      </p:sp>
      <p:sp>
        <p:nvSpPr>
          <p:cNvPr id="15" name="椭圆 14"/>
          <p:cNvSpPr/>
          <p:nvPr>
            <p:custDataLst>
              <p:tags r:id="rId6"/>
            </p:custDataLst>
          </p:nvPr>
        </p:nvSpPr>
        <p:spPr>
          <a:xfrm>
            <a:off x="7097607" y="1618827"/>
            <a:ext cx="203200" cy="637999"/>
          </a:xfrm>
          <a:prstGeom prst="ellipse">
            <a:avLst/>
          </a:prstGeom>
          <a:noFill/>
          <a:ln w="25400">
            <a:solidFill>
              <a:schemeClr val="tx1"/>
            </a:solidFill>
            <a:miter lim="800000"/>
          </a:ln>
        </p:spPr>
        <p:txBody>
          <a:bodyPr wrap="square">
            <a:spAutoFit/>
          </a:bodyPr>
          <a:lstStyle/>
          <a:p>
            <a:pPr algn="l">
              <a:lnSpc>
                <a:spcPts val="3800"/>
              </a:lnSpc>
              <a:spcBef>
                <a:spcPct val="0"/>
              </a:spcBef>
              <a:spcAft>
                <a:spcPct val="0"/>
              </a:spcAft>
            </a:pPr>
            <a:endParaRPr lang="zh-CN" altLang="en-US" sz="3200" noProof="1">
              <a:solidFill>
                <a:srgbClr val="002060"/>
              </a:solidFill>
              <a:latin typeface="微软雅黑" panose="020B0503020204020204" charset="-122"/>
              <a:ea typeface="微软雅黑"/>
              <a:cs typeface="+mn-ea"/>
            </a:endParaRPr>
          </a:p>
        </p:txBody>
      </p:sp>
      <p:cxnSp>
        <p:nvCxnSpPr>
          <p:cNvPr id="16" name="直接连接符 15"/>
          <p:cNvCxnSpPr/>
          <p:nvPr>
            <p:custDataLst>
              <p:tags r:id="rId7"/>
            </p:custDataLst>
          </p:nvPr>
        </p:nvCxnSpPr>
        <p:spPr>
          <a:xfrm flipV="1">
            <a:off x="7063740" y="1568873"/>
            <a:ext cx="249767" cy="303107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矩形 17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7313507" y="841587"/>
            <a:ext cx="4878493" cy="1207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0" fontAlgn="auto">
              <a:lnSpc>
                <a:spcPts val="2900"/>
              </a:lnSpc>
            </a:pPr>
            <a:r>
              <a:rPr lang="zh-CN" altLang="en-US" sz="2665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电磁继电器</a:t>
            </a:r>
            <a:r>
              <a:rPr lang="zh-CN" altLang="zh-CN" sz="2665">
                <a:solidFill>
                  <a:srgbClr val="00206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：通过电磁铁，利用</a:t>
            </a:r>
            <a:r>
              <a:rPr lang="zh-CN" altLang="zh-CN" sz="2665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低电压、弱电流</a:t>
            </a:r>
            <a:r>
              <a:rPr lang="zh-CN" altLang="zh-CN" sz="2665">
                <a:solidFill>
                  <a:srgbClr val="00206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的通断，来控制</a:t>
            </a:r>
            <a:r>
              <a:rPr lang="zh-CN" altLang="zh-CN" sz="2665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高电压、强电流</a:t>
            </a:r>
            <a:r>
              <a:rPr lang="zh-CN" altLang="zh-CN" sz="2665">
                <a:solidFill>
                  <a:srgbClr val="00206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的装置。</a:t>
            </a:r>
            <a:endParaRPr lang="zh-CN" altLang="en-US" sz="2665">
              <a:solidFill>
                <a:srgbClr val="002060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</p:txBody>
      </p:sp>
      <p:sp>
        <p:nvSpPr>
          <p:cNvPr id="19" name="矩形 18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10161693" y="2937087"/>
            <a:ext cx="2030307" cy="157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indent="0" fontAlgn="auto">
              <a:lnSpc>
                <a:spcPts val="2900"/>
              </a:lnSpc>
            </a:pPr>
            <a:r>
              <a:rPr lang="zh-CN" altLang="zh-CN" sz="2665" b="1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实质</a:t>
            </a:r>
            <a:r>
              <a:rPr lang="zh-CN" altLang="zh-CN" sz="2665">
                <a:solidFill>
                  <a:srgbClr val="00206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：利用电磁铁来控制工作电路的</a:t>
            </a:r>
            <a:r>
              <a:rPr lang="zh-CN" altLang="zh-CN" sz="2665">
                <a:solidFill>
                  <a:srgbClr val="FF000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一种开关</a:t>
            </a:r>
            <a:r>
              <a:rPr lang="zh-CN" altLang="zh-CN" sz="2665">
                <a:solidFill>
                  <a:srgbClr val="002060"/>
                </a:solidFill>
                <a:latin typeface="微软雅黑" panose="020B0503020204020204" charset="-122"/>
                <a:ea typeface="微软雅黑"/>
                <a:cs typeface="Times New Roman" panose="02020603050405020304" pitchFamily="18" charset="0"/>
              </a:rPr>
              <a:t>。</a:t>
            </a:r>
            <a:endParaRPr lang="zh-CN" altLang="en-US" sz="2665">
              <a:solidFill>
                <a:srgbClr val="002060"/>
              </a:solidFill>
              <a:latin typeface="微软雅黑" panose="020B0503020204020204" charset="-122"/>
              <a:ea typeface="微软雅黑"/>
              <a:cs typeface="Times New Roman" panose="02020603050405020304" pitchFamily="18" charset="0"/>
            </a:endParaRPr>
          </a:p>
        </p:txBody>
      </p:sp>
      <p:cxnSp>
        <p:nvCxnSpPr>
          <p:cNvPr id="4" name="直接连接符 3"/>
          <p:cNvCxnSpPr/>
          <p:nvPr>
            <p:custDataLst>
              <p:tags r:id="rId10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11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12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13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14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电磁继电器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/>
          <p:cNvGrpSpPr/>
          <p:nvPr>
            <p:custDataLst>
              <p:tags r:id="rId2"/>
            </p:custDataLst>
          </p:nvPr>
        </p:nvGrpSpPr>
        <p:grpSpPr>
          <a:xfrm>
            <a:off x="367453" y="838200"/>
            <a:ext cx="9795933" cy="5825067"/>
            <a:chOff x="434" y="980"/>
            <a:chExt cx="11570" cy="6880"/>
          </a:xfrm>
        </p:grpSpPr>
        <p:grpSp>
          <p:nvGrpSpPr>
            <p:cNvPr id="28" name="组合 27"/>
            <p:cNvGrpSpPr/>
            <p:nvPr>
              <p:custDataLst>
                <p:tags r:id="rId8"/>
              </p:custDataLst>
            </p:nvPr>
          </p:nvGrpSpPr>
          <p:grpSpPr>
            <a:xfrm>
              <a:off x="434" y="980"/>
              <a:ext cx="11570" cy="6880"/>
              <a:chOff x="434" y="980"/>
              <a:chExt cx="11570" cy="6880"/>
            </a:xfrm>
          </p:grpSpPr>
          <p:grpSp>
            <p:nvGrpSpPr>
              <p:cNvPr id="29" name="组合 28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434" y="980"/>
                <a:ext cx="11570" cy="6880"/>
                <a:chOff x="434" y="980"/>
                <a:chExt cx="11570" cy="6880"/>
              </a:xfrm>
            </p:grpSpPr>
            <p:grpSp>
              <p:nvGrpSpPr>
                <p:cNvPr id="30" name="组合 29"/>
                <p:cNvGrpSpPr/>
                <p:nvPr>
                  <p:custDataLst>
                    <p:tags r:id="rId15"/>
                  </p:custDataLst>
                </p:nvPr>
              </p:nvGrpSpPr>
              <p:grpSpPr>
                <a:xfrm>
                  <a:off x="434" y="980"/>
                  <a:ext cx="11570" cy="6880"/>
                  <a:chOff x="2878274" y="431627"/>
                  <a:chExt cx="4519657" cy="2504338"/>
                </a:xfrm>
              </p:grpSpPr>
              <p:pic>
                <p:nvPicPr>
                  <p:cNvPr id="31" name="图片 30"/>
                  <p:cNvPicPr>
                    <a:picLocks noChangeAspect="1"/>
                  </p:cNvPicPr>
                  <p:nvPr>
                    <p:custDataLst>
                      <p:tags r:id="rId19"/>
                    </p:custDataLst>
                  </p:nvPr>
                </p:nvPicPr>
                <p:blipFill>
                  <a:blip r:embed="rId24"/>
                  <a:srcRect t="6820"/>
                  <a:stretch>
                    <a:fillRect/>
                  </a:stretch>
                </p:blipFill>
                <p:spPr>
                  <a:xfrm>
                    <a:off x="2878274" y="431627"/>
                    <a:ext cx="4519657" cy="2504271"/>
                  </a:xfrm>
                  <a:prstGeom prst="rect">
                    <a:avLst/>
                  </a:prstGeom>
                </p:spPr>
              </p:pic>
              <p:sp>
                <p:nvSpPr>
                  <p:cNvPr id="33" name="Text Box 110"/>
                  <p:cNvSpPr>
                    <a:spLocks noChangeArrowheads="1"/>
                  </p:cNvSpPr>
                  <p:nvPr>
                    <p:custDataLst>
                      <p:tags r:id="rId20"/>
                    </p:custDataLst>
                  </p:nvPr>
                </p:nvSpPr>
                <p:spPr bwMode="auto">
                  <a:xfrm>
                    <a:off x="6569922" y="1373629"/>
                    <a:ext cx="628166" cy="392031"/>
                  </a:xfrm>
                  <a:prstGeom prst="rect">
                    <a:avLst/>
                  </a:prstGeom>
                  <a:solidFill>
                    <a:srgbClr val="9B73B1"/>
                  </a:solidFill>
                  <a:ln>
                    <a:noFill/>
                  </a:ln>
                </p:spPr>
                <p:txBody>
                  <a:bodyPr vert="horz" wrap="square">
                    <a:spAutoFit/>
                  </a:bodyPr>
                  <a:lstStyle>
                    <a:lvl1pPr eaLnBrk="0" hangingPunct="0">
                      <a:defRPr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1pPr>
                    <a:lvl2pPr eaLnBrk="0" hangingPunct="0">
                      <a:defRPr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2pPr>
                    <a:lvl3pPr eaLnBrk="0" hangingPunct="0">
                      <a:defRPr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3pPr>
                    <a:lvl4pPr eaLnBrk="0" hangingPunct="0">
                      <a:defRPr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4pPr>
                    <a:lvl5pPr eaLnBrk="0" hangingPunct="0">
                      <a:defRPr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5pPr>
                    <a:lvl6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defRPr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6pPr>
                    <a:lvl7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defRPr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7pPr>
                    <a:lvl8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defRPr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8pPr>
                    <a:lvl9pPr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buSzTx/>
                      <a:buFont typeface="Arial" panose="020B0604020202020204" pitchFamily="34" charset="0"/>
                      <a:defRPr>
                        <a:solidFill>
                          <a:srgbClr val="000000"/>
                        </a:solidFill>
                        <a:latin typeface="Arial" panose="020B0604020202020204" pitchFamily="34" charset="0"/>
                        <a:ea typeface="宋体" panose="02010600030101010101" pitchFamily="2" charset="-122"/>
                      </a:defRPr>
                    </a:lvl9pPr>
                  </a:lstStyle>
                  <a:p>
                    <a:pPr algn="ctr" eaLnBrk="1" hangingPunct="1"/>
                    <a:r>
                      <a:rPr lang="zh-CN" altLang="en-US" sz="2665">
                        <a:solidFill>
                          <a:schemeClr val="bg1"/>
                        </a:solidFill>
                        <a:latin typeface="+mn-ea"/>
                        <a:ea typeface="+mn-ea"/>
                      </a:rPr>
                      <a:t>高压工作电路</a:t>
                    </a:r>
                  </a:p>
                </p:txBody>
              </p:sp>
              <p:pic>
                <p:nvPicPr>
                  <p:cNvPr id="34" name="图片 33"/>
                  <p:cNvPicPr>
                    <a:picLocks noChangeAspect="1"/>
                  </p:cNvPicPr>
                  <p:nvPr>
                    <p:custDataLst>
                      <p:tags r:id="rId21"/>
                    </p:custDataLst>
                  </p:nvPr>
                </p:nvPicPr>
                <p:blipFill>
                  <a:blip r:embed="rId25"/>
                  <a:srcRect l="16538" t="6855" r="15582" b="998"/>
                  <a:stretch>
                    <a:fillRect/>
                  </a:stretch>
                </p:blipFill>
                <p:spPr>
                  <a:xfrm>
                    <a:off x="6297683" y="2447185"/>
                    <a:ext cx="579413" cy="488780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35" name="文本框 34"/>
                <p:cNvSpPr txBox="1"/>
                <p:nvPr>
                  <p:custDataLst>
                    <p:tags r:id="rId16"/>
                  </p:custDataLst>
                </p:nvPr>
              </p:nvSpPr>
              <p:spPr>
                <a:xfrm>
                  <a:off x="7247" y="3830"/>
                  <a:ext cx="1525" cy="54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0000"/>
                      </a:solidFill>
                    </a14:hiddenFill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2400" b="1">
                      <a:solidFill>
                        <a:schemeClr val="accent1"/>
                      </a:solidFill>
                    </a:rPr>
                    <a:t>动触点</a:t>
                  </a:r>
                </a:p>
              </p:txBody>
            </p:sp>
            <p:sp>
              <p:nvSpPr>
                <p:cNvPr id="36" name="文本框 35"/>
                <p:cNvSpPr txBox="1"/>
                <p:nvPr>
                  <p:custDataLst>
                    <p:tags r:id="rId17"/>
                  </p:custDataLst>
                </p:nvPr>
              </p:nvSpPr>
              <p:spPr>
                <a:xfrm>
                  <a:off x="7287" y="2688"/>
                  <a:ext cx="1525" cy="54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0000"/>
                      </a:solidFill>
                    </a14:hiddenFill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2400" b="1">
                      <a:solidFill>
                        <a:srgbClr val="7030A0"/>
                      </a:solidFill>
                    </a:rPr>
                    <a:t>静触点</a:t>
                  </a:r>
                </a:p>
              </p:txBody>
            </p:sp>
            <p:sp>
              <p:nvSpPr>
                <p:cNvPr id="37" name="文本框 36"/>
                <p:cNvSpPr txBox="1"/>
                <p:nvPr>
                  <p:custDataLst>
                    <p:tags r:id="rId18"/>
                  </p:custDataLst>
                </p:nvPr>
              </p:nvSpPr>
              <p:spPr>
                <a:xfrm>
                  <a:off x="7027" y="4306"/>
                  <a:ext cx="1525" cy="544"/>
                </a:xfrm>
                <a:prstGeom prst="rect">
                  <a:avLst/>
                </a:prstGeom>
                <a:noFill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0000"/>
                      </a:solidFill>
                    </a14:hiddenFill>
                  </a:ext>
                </a:extLst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zh-CN" altLang="en-US" sz="2400" b="1">
                      <a:solidFill>
                        <a:srgbClr val="7030A0"/>
                      </a:solidFill>
                    </a:rPr>
                    <a:t>静触点</a:t>
                  </a:r>
                </a:p>
              </p:txBody>
            </p:sp>
          </p:grpSp>
          <p:sp>
            <p:nvSpPr>
              <p:cNvPr id="38" name="矩形 37"/>
              <p:cNvSpPr/>
              <p:nvPr>
                <p:custDataLst>
                  <p:tags r:id="rId11"/>
                </p:custDataLst>
              </p:nvPr>
            </p:nvSpPr>
            <p:spPr>
              <a:xfrm>
                <a:off x="8580" y="1029"/>
                <a:ext cx="3400" cy="683"/>
              </a:xfrm>
              <a:prstGeom prst="rect">
                <a:avLst/>
              </a:prstGeom>
              <a:solidFill>
                <a:srgbClr val="E4F4FE"/>
              </a:solidFill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l">
                  <a:lnSpc>
                    <a:spcPts val="38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3200" noProof="1">
                  <a:solidFill>
                    <a:srgbClr val="002060"/>
                  </a:solidFill>
                  <a:latin typeface="微软雅黑" panose="020B0503020204020204" charset="-122"/>
                  <a:ea typeface="微软雅黑"/>
                  <a:cs typeface="+mn-ea"/>
                </a:endParaRPr>
              </a:p>
            </p:txBody>
          </p:sp>
          <p:sp>
            <p:nvSpPr>
              <p:cNvPr id="39" name="矩形 38"/>
              <p:cNvSpPr/>
              <p:nvPr>
                <p:custDataLst>
                  <p:tags r:id="rId12"/>
                </p:custDataLst>
              </p:nvPr>
            </p:nvSpPr>
            <p:spPr>
              <a:xfrm>
                <a:off x="9864" y="2500"/>
                <a:ext cx="2140" cy="683"/>
              </a:xfrm>
              <a:prstGeom prst="rect">
                <a:avLst/>
              </a:prstGeom>
              <a:solidFill>
                <a:srgbClr val="E4F4FE"/>
              </a:solidFill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l">
                  <a:lnSpc>
                    <a:spcPts val="38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3200" noProof="1">
                  <a:solidFill>
                    <a:srgbClr val="002060"/>
                  </a:solidFill>
                  <a:latin typeface="微软雅黑" panose="020B0503020204020204" charset="-122"/>
                  <a:ea typeface="微软雅黑"/>
                  <a:cs typeface="+mn-ea"/>
                </a:endParaRPr>
              </a:p>
            </p:txBody>
          </p:sp>
          <p:sp>
            <p:nvSpPr>
              <p:cNvPr id="40" name="椭圆 39"/>
              <p:cNvSpPr/>
              <p:nvPr>
                <p:custDataLst>
                  <p:tags r:id="rId13"/>
                </p:custDataLst>
              </p:nvPr>
            </p:nvSpPr>
            <p:spPr>
              <a:xfrm>
                <a:off x="8599" y="1956"/>
                <a:ext cx="240" cy="754"/>
              </a:xfrm>
              <a:prstGeom prst="ellipse">
                <a:avLst/>
              </a:prstGeom>
              <a:noFill/>
              <a:ln w="25400">
                <a:solidFill>
                  <a:schemeClr val="tx1"/>
                </a:solidFill>
                <a:miter lim="800000"/>
              </a:ln>
            </p:spPr>
            <p:txBody>
              <a:bodyPr wrap="square">
                <a:spAutoFit/>
              </a:bodyPr>
              <a:lstStyle/>
              <a:p>
                <a:pPr algn="l">
                  <a:lnSpc>
                    <a:spcPts val="3800"/>
                  </a:lnSpc>
                  <a:spcBef>
                    <a:spcPct val="0"/>
                  </a:spcBef>
                  <a:spcAft>
                    <a:spcPct val="0"/>
                  </a:spcAft>
                </a:pPr>
                <a:endParaRPr lang="zh-CN" altLang="en-US" sz="3200" noProof="1">
                  <a:solidFill>
                    <a:srgbClr val="002060"/>
                  </a:solidFill>
                  <a:latin typeface="微软雅黑" panose="020B0503020204020204" charset="-122"/>
                  <a:ea typeface="微软雅黑"/>
                  <a:cs typeface="+mn-ea"/>
                </a:endParaRPr>
              </a:p>
            </p:txBody>
          </p:sp>
          <p:cxnSp>
            <p:nvCxnSpPr>
              <p:cNvPr id="41" name="直接连接符 40"/>
              <p:cNvCxnSpPr/>
              <p:nvPr>
                <p:custDataLst>
                  <p:tags r:id="rId14"/>
                </p:custDataLst>
              </p:nvPr>
            </p:nvCxnSpPr>
            <p:spPr>
              <a:xfrm flipV="1">
                <a:off x="8559" y="1897"/>
                <a:ext cx="295" cy="35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rgbClr val="FFFFFF"/>
              </a:fillRef>
              <a:effectRef idx="0">
                <a:srgbClr val="FFFFFF"/>
              </a:effectRef>
              <a:fontRef idx="minor">
                <a:schemeClr val="tx1"/>
              </a:fontRef>
            </p:style>
          </p:cxnSp>
        </p:grpSp>
        <p:cxnSp>
          <p:nvCxnSpPr>
            <p:cNvPr id="42" name="直接连接符 41"/>
            <p:cNvCxnSpPr/>
            <p:nvPr>
              <p:custDataLst>
                <p:tags r:id="rId9"/>
              </p:custDataLst>
            </p:nvPr>
          </p:nvCxnSpPr>
          <p:spPr>
            <a:xfrm>
              <a:off x="6836" y="3516"/>
              <a:ext cx="345" cy="490"/>
            </a:xfrm>
            <a:prstGeom prst="line">
              <a:avLst/>
            </a:prstGeom>
            <a:ln w="38100"/>
          </p:spPr>
          <p:style>
            <a:lnRef idx="2">
              <a:schemeClr val="accent1"/>
            </a:lnRef>
            <a:fillRef idx="0">
              <a:srgbClr val="FFFFFF"/>
            </a:fillRef>
            <a:effectRef idx="0">
              <a:srgbClr val="FFFFFF"/>
            </a:effectRef>
            <a:fontRef idx="minor">
              <a:schemeClr val="tx1"/>
            </a:fontRef>
          </p:style>
        </p:cxnSp>
      </p:grpSp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7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电磁继电器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电磁继电器</a:t>
            </a:r>
          </a:p>
        </p:txBody>
      </p:sp>
      <p:pic>
        <p:nvPicPr>
          <p:cNvPr id="6" name="电磁继电器的结构和工作原理">
            <a:hlinkClick r:id="" action="ppaction://media"/>
          </p:cNvPr>
          <p:cNvPicPr>
            <a:picLocks noChangeAspect="1"/>
          </p:cNvPicPr>
          <p:nvPr>
            <a:videoFile r:link="rId8"/>
            <p:custDataLst>
              <p:tags r:id="rId9"/>
            </p:custDataLst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-9313" y="1971040"/>
            <a:ext cx="6106160" cy="3435773"/>
          </a:xfrm>
          <a:prstGeom prst="rect">
            <a:avLst/>
          </a:prstGeom>
        </p:spPr>
      </p:pic>
      <p:pic>
        <p:nvPicPr>
          <p:cNvPr id="3" name="电磁继电器的原理2">
            <a:hlinkClick r:id="" action="ppaction://media"/>
          </p:cNvPr>
          <p:cNvPicPr/>
          <p:nvPr>
            <a:videoFile r:link="rId11"/>
            <p:custDataLst>
              <p:tags r:id="rId12"/>
            </p:custDataLst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096847" y="2188633"/>
            <a:ext cx="6095153" cy="299974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136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6165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  <p:video fullScrn="1">
              <p:cMediaNode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 nodeType="clickPar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7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 nodeType="clickPar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如图是一种水位自动报警器的原理图。水位没有到达金属块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时，绿灯亮；水位到达金属块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时，红灯亮。请说明它的工作原理。注意：虽然纯净的水是不导电的，但一般的水都能导电。</a:t>
            </a: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电磁继电器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7162800" y="2430780"/>
            <a:ext cx="5029200" cy="27813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-10160" y="2937510"/>
            <a:ext cx="7432040" cy="169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当水位没有到达金属块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时，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之间断路，电磁继电器的控制电路中没有电流，衔铁被弹簧拉起，动触点与上面的静触点接通，绿灯所在的电路构成通路，绿灯亮。</a:t>
            </a:r>
            <a:endParaRPr lang="zh-CN" altLang="en-US" sz="2000">
              <a:solidFill>
                <a:schemeClr val="tx1"/>
              </a:solidFill>
              <a:latin typeface="Times New Roman" panose="02020603050405020304" pitchFamily="18" charset="0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cxnSp>
        <p:nvCxnSpPr>
          <p:cNvPr id="8" name="直接连接符 7"/>
          <p:cNvCxnSpPr/>
          <p:nvPr>
            <p:custDataLst>
              <p:tags r:id="rId10"/>
            </p:custDataLst>
          </p:nvPr>
        </p:nvCxnSpPr>
        <p:spPr>
          <a:xfrm flipH="1">
            <a:off x="8693150" y="4533900"/>
            <a:ext cx="761365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>
            <p:custDataLst>
              <p:tags r:id="rId11"/>
            </p:custDataLst>
          </p:nvPr>
        </p:nvCxnSpPr>
        <p:spPr>
          <a:xfrm flipH="1" flipV="1">
            <a:off x="8700135" y="3242310"/>
            <a:ext cx="0" cy="130683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2"/>
            </p:custDataLst>
          </p:nvPr>
        </p:nvCxnSpPr>
        <p:spPr>
          <a:xfrm flipH="1">
            <a:off x="8305165" y="3242310"/>
            <a:ext cx="410210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13"/>
            </p:custDataLst>
          </p:nvPr>
        </p:nvCxnSpPr>
        <p:spPr>
          <a:xfrm flipH="1" flipV="1">
            <a:off x="8305165" y="3227070"/>
            <a:ext cx="0" cy="1237615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4"/>
            </p:custDataLst>
          </p:nvPr>
        </p:nvCxnSpPr>
        <p:spPr>
          <a:xfrm flipH="1">
            <a:off x="10737215" y="4533900"/>
            <a:ext cx="530860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15"/>
            </p:custDataLst>
          </p:nvPr>
        </p:nvCxnSpPr>
        <p:spPr>
          <a:xfrm flipV="1">
            <a:off x="10739755" y="3090545"/>
            <a:ext cx="1270" cy="1458595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6"/>
            </p:custDataLst>
          </p:nvPr>
        </p:nvCxnSpPr>
        <p:spPr>
          <a:xfrm flipH="1">
            <a:off x="10727055" y="3101975"/>
            <a:ext cx="194400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>
            <p:custDataLst>
              <p:tags r:id="rId17"/>
            </p:custDataLst>
          </p:nvPr>
        </p:nvCxnSpPr>
        <p:spPr>
          <a:xfrm flipV="1">
            <a:off x="10908030" y="2880360"/>
            <a:ext cx="635" cy="225425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8"/>
            </p:custDataLst>
          </p:nvPr>
        </p:nvCxnSpPr>
        <p:spPr>
          <a:xfrm flipH="1">
            <a:off x="10889615" y="2880360"/>
            <a:ext cx="85090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19"/>
            </p:custDataLst>
          </p:nvPr>
        </p:nvCxnSpPr>
        <p:spPr>
          <a:xfrm flipV="1">
            <a:off x="10974070" y="2712085"/>
            <a:ext cx="635" cy="18000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20"/>
            </p:custDataLst>
          </p:nvPr>
        </p:nvCxnSpPr>
        <p:spPr>
          <a:xfrm flipH="1">
            <a:off x="10959555" y="2712085"/>
            <a:ext cx="1078865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21"/>
            </p:custDataLst>
          </p:nvPr>
        </p:nvCxnSpPr>
        <p:spPr>
          <a:xfrm flipH="1" flipV="1">
            <a:off x="12035155" y="2699385"/>
            <a:ext cx="1270" cy="183515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22"/>
            </p:custDataLst>
          </p:nvPr>
        </p:nvCxnSpPr>
        <p:spPr>
          <a:xfrm flipH="1">
            <a:off x="11522075" y="4533900"/>
            <a:ext cx="530860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4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如图是一种水位自动报警器的原理图。水位没有到达金属块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时，绿灯亮；水位到达金属块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时，红灯亮。请说明它的工作原理。注意：虽然纯净的水是不导电的，但一般的水都能导电。</a:t>
            </a: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电磁继电器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7162800" y="2430780"/>
            <a:ext cx="5029200" cy="2781300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-10160" y="2937510"/>
            <a:ext cx="7432040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当水位没有到达金属块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时，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之间断路，电磁继电器的控制电路中没有电流，衔铁被弹簧拉起，动触点与上面的静触点接通，绿灯所在的电路构成通路，绿灯亮。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当水位到达金属块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时，由于水能导电，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之间通路，电磁继电器的控制电路中有电流经过，电磁铁有磁性，衔铁被电磁铁吸下，动触点与下面的静触点接通，红灯所在的电路构成通路，红灯亮。</a:t>
            </a:r>
          </a:p>
        </p:txBody>
      </p:sp>
      <p:cxnSp>
        <p:nvCxnSpPr>
          <p:cNvPr id="8" name="直接连接符 7"/>
          <p:cNvCxnSpPr/>
          <p:nvPr>
            <p:custDataLst>
              <p:tags r:id="rId10"/>
            </p:custDataLst>
          </p:nvPr>
        </p:nvCxnSpPr>
        <p:spPr>
          <a:xfrm flipH="1">
            <a:off x="8693150" y="4533900"/>
            <a:ext cx="761365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>
            <p:custDataLst>
              <p:tags r:id="rId11"/>
            </p:custDataLst>
          </p:nvPr>
        </p:nvCxnSpPr>
        <p:spPr>
          <a:xfrm flipH="1" flipV="1">
            <a:off x="8700135" y="3242310"/>
            <a:ext cx="0" cy="130683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2" name="直接连接符 11"/>
          <p:cNvCxnSpPr/>
          <p:nvPr>
            <p:custDataLst>
              <p:tags r:id="rId12"/>
            </p:custDataLst>
          </p:nvPr>
        </p:nvCxnSpPr>
        <p:spPr>
          <a:xfrm flipH="1">
            <a:off x="8305165" y="3242310"/>
            <a:ext cx="410210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>
            <p:custDataLst>
              <p:tags r:id="rId13"/>
            </p:custDataLst>
          </p:nvPr>
        </p:nvCxnSpPr>
        <p:spPr>
          <a:xfrm flipH="1" flipV="1">
            <a:off x="8305165" y="3227070"/>
            <a:ext cx="0" cy="1237615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5" name="直接连接符 4"/>
          <p:cNvCxnSpPr/>
          <p:nvPr>
            <p:custDataLst>
              <p:tags r:id="rId14"/>
            </p:custDataLst>
          </p:nvPr>
        </p:nvCxnSpPr>
        <p:spPr>
          <a:xfrm flipH="1">
            <a:off x="7639050" y="4464685"/>
            <a:ext cx="684000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6" name="直接连接符 15"/>
          <p:cNvCxnSpPr/>
          <p:nvPr>
            <p:custDataLst>
              <p:tags r:id="rId15"/>
            </p:custDataLst>
          </p:nvPr>
        </p:nvCxnSpPr>
        <p:spPr>
          <a:xfrm flipH="1" flipV="1">
            <a:off x="7650480" y="2790825"/>
            <a:ext cx="0" cy="167894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>
            <p:custDataLst>
              <p:tags r:id="rId16"/>
            </p:custDataLst>
          </p:nvPr>
        </p:nvCxnSpPr>
        <p:spPr>
          <a:xfrm flipH="1">
            <a:off x="7639155" y="2794635"/>
            <a:ext cx="1337310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8" name="直接连接符 17"/>
          <p:cNvCxnSpPr/>
          <p:nvPr>
            <p:custDataLst>
              <p:tags r:id="rId17"/>
            </p:custDataLst>
          </p:nvPr>
        </p:nvCxnSpPr>
        <p:spPr>
          <a:xfrm flipH="1" flipV="1">
            <a:off x="8967470" y="2785745"/>
            <a:ext cx="0" cy="132588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19" name="直接连接符 18"/>
          <p:cNvCxnSpPr/>
          <p:nvPr>
            <p:custDataLst>
              <p:tags r:id="rId18"/>
            </p:custDataLst>
          </p:nvPr>
        </p:nvCxnSpPr>
        <p:spPr>
          <a:xfrm flipH="1">
            <a:off x="8959955" y="4100195"/>
            <a:ext cx="1506220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0" name="直接连接符 19"/>
          <p:cNvCxnSpPr/>
          <p:nvPr>
            <p:custDataLst>
              <p:tags r:id="rId19"/>
            </p:custDataLst>
          </p:nvPr>
        </p:nvCxnSpPr>
        <p:spPr>
          <a:xfrm flipH="1" flipV="1">
            <a:off x="10466070" y="3752850"/>
            <a:ext cx="0" cy="36000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1" name="直接连接符 20"/>
          <p:cNvCxnSpPr/>
          <p:nvPr>
            <p:custDataLst>
              <p:tags r:id="rId20"/>
            </p:custDataLst>
          </p:nvPr>
        </p:nvCxnSpPr>
        <p:spPr>
          <a:xfrm flipH="1">
            <a:off x="10221065" y="3752850"/>
            <a:ext cx="260350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>
            <p:custDataLst>
              <p:tags r:id="rId21"/>
            </p:custDataLst>
          </p:nvPr>
        </p:nvCxnSpPr>
        <p:spPr>
          <a:xfrm flipH="1" flipV="1">
            <a:off x="10236200" y="3311480"/>
            <a:ext cx="0" cy="441325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3" name="直接连接符 22"/>
          <p:cNvCxnSpPr/>
          <p:nvPr>
            <p:custDataLst>
              <p:tags r:id="rId22"/>
            </p:custDataLst>
          </p:nvPr>
        </p:nvCxnSpPr>
        <p:spPr>
          <a:xfrm flipH="1">
            <a:off x="10221065" y="3322955"/>
            <a:ext cx="397510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>
            <p:custDataLst>
              <p:tags r:id="rId23"/>
            </p:custDataLst>
          </p:nvPr>
        </p:nvCxnSpPr>
        <p:spPr>
          <a:xfrm flipH="1" flipV="1">
            <a:off x="10614660" y="3307715"/>
            <a:ext cx="0" cy="122400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>
            <p:custDataLst>
              <p:tags r:id="rId24"/>
            </p:custDataLst>
          </p:nvPr>
        </p:nvCxnSpPr>
        <p:spPr>
          <a:xfrm flipH="1">
            <a:off x="9791700" y="4531995"/>
            <a:ext cx="826770" cy="0"/>
          </a:xfrm>
          <a:prstGeom prst="line">
            <a:avLst/>
          </a:prstGeom>
          <a:ln w="317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>
            <p:custDataLst>
              <p:tags r:id="rId25"/>
            </p:custDataLst>
          </p:nvPr>
        </p:nvCxnSpPr>
        <p:spPr>
          <a:xfrm flipH="1">
            <a:off x="10737215" y="4533900"/>
            <a:ext cx="530860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>
            <p:custDataLst>
              <p:tags r:id="rId26"/>
            </p:custDataLst>
          </p:nvPr>
        </p:nvCxnSpPr>
        <p:spPr>
          <a:xfrm flipV="1">
            <a:off x="10739755" y="3090545"/>
            <a:ext cx="1270" cy="1458595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>
            <p:custDataLst>
              <p:tags r:id="rId27"/>
            </p:custDataLst>
          </p:nvPr>
        </p:nvCxnSpPr>
        <p:spPr>
          <a:xfrm flipH="1">
            <a:off x="10727055" y="3101975"/>
            <a:ext cx="194400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>
            <p:custDataLst>
              <p:tags r:id="rId28"/>
            </p:custDataLst>
          </p:nvPr>
        </p:nvCxnSpPr>
        <p:spPr>
          <a:xfrm flipV="1">
            <a:off x="10907395" y="3082290"/>
            <a:ext cx="635" cy="225425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0" name="直接连接符 29"/>
          <p:cNvCxnSpPr/>
          <p:nvPr>
            <p:custDataLst>
              <p:tags r:id="rId29"/>
            </p:custDataLst>
          </p:nvPr>
        </p:nvCxnSpPr>
        <p:spPr>
          <a:xfrm flipH="1">
            <a:off x="10889615" y="3323590"/>
            <a:ext cx="85090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1" name="直接连接符 30"/>
          <p:cNvCxnSpPr/>
          <p:nvPr>
            <p:custDataLst>
              <p:tags r:id="rId30"/>
            </p:custDataLst>
          </p:nvPr>
        </p:nvCxnSpPr>
        <p:spPr>
          <a:xfrm flipH="1" flipV="1">
            <a:off x="10968990" y="3311820"/>
            <a:ext cx="1270" cy="37973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>
            <p:custDataLst>
              <p:tags r:id="rId31"/>
            </p:custDataLst>
          </p:nvPr>
        </p:nvCxnSpPr>
        <p:spPr>
          <a:xfrm flipH="1">
            <a:off x="10956380" y="3691255"/>
            <a:ext cx="1078865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>
            <p:custDataLst>
              <p:tags r:id="rId32"/>
            </p:custDataLst>
          </p:nvPr>
        </p:nvCxnSpPr>
        <p:spPr>
          <a:xfrm flipH="1" flipV="1">
            <a:off x="12035790" y="3679825"/>
            <a:ext cx="635" cy="85471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>
            <p:custDataLst>
              <p:tags r:id="rId33"/>
            </p:custDataLst>
          </p:nvPr>
        </p:nvCxnSpPr>
        <p:spPr>
          <a:xfrm flipH="1">
            <a:off x="11522075" y="4533900"/>
            <a:ext cx="530860" cy="0"/>
          </a:xfrm>
          <a:prstGeom prst="line">
            <a:avLst/>
          </a:prstGeom>
          <a:ln w="317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8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9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9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9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电磁继电器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60973" y="1364615"/>
            <a:ext cx="11870055" cy="3415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1.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利用电磁继电器可以通过控制低电压、弱电流电路的通断来间接地控制高电压、强电流工作电路的通断，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使人远离高压环境</a:t>
            </a:r>
            <a:r>
              <a:rPr 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 indent="60960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2.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利用电磁继电器可以使人远离高温、有毒等环境，实现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远距离控制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</a:p>
          <a:p>
            <a:pPr indent="609600" fontAlgn="auto">
              <a:lnSpc>
                <a:spcPct val="150000"/>
              </a:lnSpc>
            </a:pPr>
            <a:r>
              <a:rPr lang="en-US" altLang="zh-CN" sz="2400"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在电磁继电器控制电路中接入对温度、压力或光照敏感的元件，利用这些元件操纵控制电路的通断，可以实现</a:t>
            </a:r>
            <a:r>
              <a:rPr lang="zh-CN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对温度、压力或光的自动控制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，如电铃、防盗报警、防汛报警、温度自动控制、空气开关自动控制等。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文本框 61"/>
          <p:cNvSpPr txBox="1"/>
          <p:nvPr>
            <p:custDataLst>
              <p:tags r:id="rId2"/>
            </p:custDataLst>
          </p:nvPr>
        </p:nvSpPr>
        <p:spPr>
          <a:xfrm>
            <a:off x="4690781" y="678467"/>
            <a:ext cx="7452302" cy="3848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3765">
              <a:lnSpc>
                <a:spcPts val="3600"/>
              </a:lnSpc>
              <a:defRPr/>
            </a:pPr>
            <a:r>
              <a:rPr lang="zh-CN" alt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内部带铁芯的通电螺线管称为电磁铁</a:t>
            </a:r>
            <a:r>
              <a:rPr lang="en-US" altLang="zh-CN" sz="25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913765">
              <a:lnSpc>
                <a:spcPts val="3600"/>
              </a:lnSpc>
              <a:defRPr/>
            </a:pPr>
            <a:r>
              <a:rPr lang="zh-CN" alt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利用电流的磁效应来工作的</a:t>
            </a:r>
            <a:r>
              <a:rPr lang="en-US" altLang="zh-CN" sz="25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913765">
              <a:lnSpc>
                <a:spcPts val="3600"/>
              </a:lnSpc>
              <a:defRPr/>
            </a:pPr>
            <a:r>
              <a:rPr lang="zh-CN" alt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电磁铁线圈的匝数越多、电流越大，</a:t>
            </a:r>
            <a:endParaRPr lang="en-US" altLang="zh-CN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3765">
              <a:lnSpc>
                <a:spcPts val="3600"/>
              </a:lnSpc>
              <a:defRPr/>
            </a:pPr>
            <a:r>
              <a:rPr lang="zh-CN" alt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电磁铁的磁性就越强</a:t>
            </a:r>
            <a:r>
              <a:rPr lang="en-US" altLang="zh-CN" sz="25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913765">
              <a:lnSpc>
                <a:spcPts val="3600"/>
              </a:lnSpc>
              <a:defRPr/>
            </a:pPr>
            <a:r>
              <a:rPr lang="zh-CN" alt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①可通过电流的通断来控制其磁性的有无</a:t>
            </a:r>
            <a:r>
              <a:rPr lang="en-US" altLang="zh-CN" sz="25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3765">
              <a:lnSpc>
                <a:spcPts val="3600"/>
              </a:lnSpc>
              <a:defRPr/>
            </a:pPr>
            <a:r>
              <a:rPr lang="zh-CN" alt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②可通过改变电流方向来改变其磁极的极性</a:t>
            </a:r>
            <a:r>
              <a:rPr lang="en-US" altLang="zh-CN" sz="25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3765">
              <a:lnSpc>
                <a:spcPts val="3600"/>
              </a:lnSpc>
              <a:defRPr/>
            </a:pPr>
            <a:r>
              <a:rPr lang="zh-CN" alt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③可通过改变电流的大小或线圈匝数的多少</a:t>
            </a:r>
            <a:endParaRPr lang="en-US" altLang="zh-CN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3765">
              <a:lnSpc>
                <a:spcPts val="3600"/>
              </a:lnSpc>
              <a:defRPr/>
            </a:pPr>
            <a:r>
              <a:rPr lang="en-US" altLang="zh-CN" sz="250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zh-CN" altLang="en-US" sz="2500">
                <a:latin typeface="Times New Roman" panose="02020603050405020304" pitchFamily="18" charset="0"/>
                <a:cs typeface="Times New Roman" panose="02020603050405020304" pitchFamily="18" charset="0"/>
              </a:rPr>
              <a:t>来控制其磁性的强弱</a:t>
            </a:r>
            <a:r>
              <a:rPr lang="en-US" altLang="zh-CN" sz="250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5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直接连接符 11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4" name="矩形 3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任意多边形 4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电磁继电器</a:t>
            </a:r>
            <a:endParaRPr lang="zh-CN" sz="2800" b="1">
              <a:solidFill>
                <a:schemeClr val="bg1"/>
              </a:solidFill>
            </a:endParaRPr>
          </a:p>
        </p:txBody>
      </p:sp>
      <p:grpSp>
        <p:nvGrpSpPr>
          <p:cNvPr id="7" name="组合 6"/>
          <p:cNvGrpSpPr/>
          <p:nvPr>
            <p:custDataLst>
              <p:tags r:id="rId7"/>
            </p:custDataLst>
          </p:nvPr>
        </p:nvGrpSpPr>
        <p:grpSpPr>
          <a:xfrm>
            <a:off x="2813052" y="1179870"/>
            <a:ext cx="519397" cy="2270321"/>
            <a:chOff x="4830179" y="916302"/>
            <a:chExt cx="2053599" cy="780485"/>
          </a:xfrm>
        </p:grpSpPr>
        <p:grpSp>
          <p:nvGrpSpPr>
            <p:cNvPr id="18" name="组合 17"/>
            <p:cNvGrpSpPr/>
            <p:nvPr>
              <p:custDataLst>
                <p:tags r:id="rId46"/>
              </p:custDataLst>
            </p:nvPr>
          </p:nvGrpSpPr>
          <p:grpSpPr>
            <a:xfrm>
              <a:off x="4830179" y="916302"/>
              <a:ext cx="2053599" cy="780485"/>
              <a:chOff x="4830179" y="916302"/>
              <a:chExt cx="2053599" cy="780485"/>
            </a:xfrm>
          </p:grpSpPr>
          <p:cxnSp>
            <p:nvCxnSpPr>
              <p:cNvPr id="19" name="直接连接符 18"/>
              <p:cNvCxnSpPr/>
              <p:nvPr>
                <p:custDataLst>
                  <p:tags r:id="rId48"/>
                </p:custDataLst>
              </p:nvPr>
            </p:nvCxnSpPr>
            <p:spPr>
              <a:xfrm>
                <a:off x="4830179" y="1239286"/>
                <a:ext cx="2053599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0" name="直接连接符 19"/>
              <p:cNvCxnSpPr/>
              <p:nvPr>
                <p:custDataLst>
                  <p:tags r:id="rId49"/>
                </p:custDataLst>
              </p:nvPr>
            </p:nvCxnSpPr>
            <p:spPr>
              <a:xfrm flipH="1">
                <a:off x="5756781" y="916302"/>
                <a:ext cx="0" cy="780485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21" name="直接连接符 20"/>
              <p:cNvCxnSpPr/>
              <p:nvPr>
                <p:custDataLst>
                  <p:tags r:id="rId50"/>
                </p:custDataLst>
              </p:nvPr>
            </p:nvCxnSpPr>
            <p:spPr>
              <a:xfrm>
                <a:off x="5756783" y="1696787"/>
                <a:ext cx="1126995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22" name="直接连接符 21"/>
            <p:cNvCxnSpPr/>
            <p:nvPr>
              <p:custDataLst>
                <p:tags r:id="rId47"/>
              </p:custDataLst>
            </p:nvPr>
          </p:nvCxnSpPr>
          <p:spPr>
            <a:xfrm>
              <a:off x="5756783" y="918512"/>
              <a:ext cx="830562" cy="0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</p:grpSp>
      <p:sp>
        <p:nvSpPr>
          <p:cNvPr id="24" name="圆角矩形 5"/>
          <p:cNvSpPr/>
          <p:nvPr>
            <p:custDataLst>
              <p:tags r:id="rId8"/>
            </p:custDataLst>
          </p:nvPr>
        </p:nvSpPr>
        <p:spPr>
          <a:xfrm>
            <a:off x="1523297" y="5412636"/>
            <a:ext cx="2123983" cy="55625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9"/>
            </p:custDataLst>
          </p:nvPr>
        </p:nvSpPr>
        <p:spPr>
          <a:xfrm>
            <a:off x="3350883" y="1649263"/>
            <a:ext cx="965376" cy="8617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</a:rPr>
              <a:t>磁性强弱</a:t>
            </a:r>
            <a:endParaRPr kumimoji="0" lang="en-US" altLang="zh-CN" sz="2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微软雅黑" panose="020B0503020204020204" charset="-122"/>
            </a:endParaRPr>
          </a:p>
        </p:txBody>
      </p:sp>
      <p:sp>
        <p:nvSpPr>
          <p:cNvPr id="39" name="文本框 38"/>
          <p:cNvSpPr txBox="1"/>
          <p:nvPr>
            <p:custDataLst>
              <p:tags r:id="rId10"/>
            </p:custDataLst>
          </p:nvPr>
        </p:nvSpPr>
        <p:spPr>
          <a:xfrm>
            <a:off x="3180296" y="935221"/>
            <a:ext cx="122231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 defTabSz="913765">
              <a:defRPr/>
            </a:pPr>
            <a:r>
              <a:rPr lang="zh-CN" altLang="en-US" sz="2400">
                <a:latin typeface="微软雅黑" panose="020B0503020204020204" charset="-122"/>
              </a:rPr>
              <a:t>电磁铁</a:t>
            </a:r>
            <a:r>
              <a:rPr lang="zh-CN" altLang="en-US" sz="2400">
                <a:latin typeface="Century Gothic" panose="020B0502020202020204"/>
                <a:ea typeface="宋体" panose="02010600030101010101" pitchFamily="2" charset="-122"/>
              </a:rPr>
              <a:t> </a:t>
            </a:r>
            <a:endParaRPr lang="en-US" altLang="zh-CN" sz="2400">
              <a:latin typeface="微软雅黑" panose="020B0503020204020204" charset="-122"/>
            </a:endParaRPr>
          </a:p>
        </p:txBody>
      </p:sp>
      <p:grpSp>
        <p:nvGrpSpPr>
          <p:cNvPr id="40" name="组合 39"/>
          <p:cNvGrpSpPr/>
          <p:nvPr>
            <p:custDataLst>
              <p:tags r:id="rId11"/>
            </p:custDataLst>
          </p:nvPr>
        </p:nvGrpSpPr>
        <p:grpSpPr>
          <a:xfrm>
            <a:off x="3647280" y="4737619"/>
            <a:ext cx="492796" cy="1946082"/>
            <a:chOff x="4765095" y="922104"/>
            <a:chExt cx="1551567" cy="780485"/>
          </a:xfrm>
        </p:grpSpPr>
        <p:grpSp>
          <p:nvGrpSpPr>
            <p:cNvPr id="41" name="组合 40"/>
            <p:cNvGrpSpPr/>
            <p:nvPr>
              <p:custDataLst>
                <p:tags r:id="rId41"/>
              </p:custDataLst>
            </p:nvPr>
          </p:nvGrpSpPr>
          <p:grpSpPr>
            <a:xfrm>
              <a:off x="4765095" y="922104"/>
              <a:ext cx="1551567" cy="780485"/>
              <a:chOff x="4765095" y="922104"/>
              <a:chExt cx="1551567" cy="780485"/>
            </a:xfrm>
          </p:grpSpPr>
          <p:cxnSp>
            <p:nvCxnSpPr>
              <p:cNvPr id="42" name="直接连接符 41"/>
              <p:cNvCxnSpPr/>
              <p:nvPr>
                <p:custDataLst>
                  <p:tags r:id="rId43"/>
                </p:custDataLst>
              </p:nvPr>
            </p:nvCxnSpPr>
            <p:spPr>
              <a:xfrm>
                <a:off x="4765095" y="1312347"/>
                <a:ext cx="995573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3" name="直接连接符 42"/>
              <p:cNvCxnSpPr/>
              <p:nvPr>
                <p:custDataLst>
                  <p:tags r:id="rId44"/>
                </p:custDataLst>
              </p:nvPr>
            </p:nvCxnSpPr>
            <p:spPr>
              <a:xfrm flipH="1">
                <a:off x="5756782" y="922104"/>
                <a:ext cx="0" cy="780485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4" name="直接连接符 43"/>
              <p:cNvCxnSpPr/>
              <p:nvPr>
                <p:custDataLst>
                  <p:tags r:id="rId45"/>
                </p:custDataLst>
              </p:nvPr>
            </p:nvCxnSpPr>
            <p:spPr>
              <a:xfrm>
                <a:off x="5756782" y="1693963"/>
                <a:ext cx="559880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45" name="直接连接符 44"/>
            <p:cNvCxnSpPr/>
            <p:nvPr>
              <p:custDataLst>
                <p:tags r:id="rId42"/>
              </p:custDataLst>
            </p:nvPr>
          </p:nvCxnSpPr>
          <p:spPr>
            <a:xfrm>
              <a:off x="5756782" y="922104"/>
              <a:ext cx="559880" cy="0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</p:grpSp>
      <p:grpSp>
        <p:nvGrpSpPr>
          <p:cNvPr id="46" name="组合 45"/>
          <p:cNvGrpSpPr/>
          <p:nvPr>
            <p:custDataLst>
              <p:tags r:id="rId12"/>
            </p:custDataLst>
          </p:nvPr>
        </p:nvGrpSpPr>
        <p:grpSpPr>
          <a:xfrm>
            <a:off x="4208959" y="2760786"/>
            <a:ext cx="574043" cy="1436531"/>
            <a:chOff x="4930154" y="922104"/>
            <a:chExt cx="1386508" cy="780485"/>
          </a:xfrm>
        </p:grpSpPr>
        <p:grpSp>
          <p:nvGrpSpPr>
            <p:cNvPr id="47" name="组合 46"/>
            <p:cNvGrpSpPr/>
            <p:nvPr>
              <p:custDataLst>
                <p:tags r:id="rId36"/>
              </p:custDataLst>
            </p:nvPr>
          </p:nvGrpSpPr>
          <p:grpSpPr>
            <a:xfrm>
              <a:off x="4930154" y="922104"/>
              <a:ext cx="1386508" cy="780485"/>
              <a:chOff x="4930154" y="922104"/>
              <a:chExt cx="1386508" cy="780485"/>
            </a:xfrm>
          </p:grpSpPr>
          <p:cxnSp>
            <p:nvCxnSpPr>
              <p:cNvPr id="48" name="直接连接符 47"/>
              <p:cNvCxnSpPr/>
              <p:nvPr>
                <p:custDataLst>
                  <p:tags r:id="rId38"/>
                </p:custDataLst>
              </p:nvPr>
            </p:nvCxnSpPr>
            <p:spPr>
              <a:xfrm>
                <a:off x="4930154" y="1296667"/>
                <a:ext cx="826629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49" name="直接连接符 48"/>
              <p:cNvCxnSpPr/>
              <p:nvPr>
                <p:custDataLst>
                  <p:tags r:id="rId39"/>
                </p:custDataLst>
              </p:nvPr>
            </p:nvCxnSpPr>
            <p:spPr>
              <a:xfrm flipH="1">
                <a:off x="5756782" y="922104"/>
                <a:ext cx="0" cy="780485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0" name="直接连接符 49"/>
              <p:cNvCxnSpPr/>
              <p:nvPr>
                <p:custDataLst>
                  <p:tags r:id="rId40"/>
                </p:custDataLst>
              </p:nvPr>
            </p:nvCxnSpPr>
            <p:spPr>
              <a:xfrm>
                <a:off x="5756782" y="1693963"/>
                <a:ext cx="559880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51" name="直接连接符 50"/>
            <p:cNvCxnSpPr/>
            <p:nvPr>
              <p:custDataLst>
                <p:tags r:id="rId37"/>
              </p:custDataLst>
            </p:nvPr>
          </p:nvCxnSpPr>
          <p:spPr>
            <a:xfrm>
              <a:off x="5756783" y="929724"/>
              <a:ext cx="559879" cy="0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</p:grpSp>
      <p:grpSp>
        <p:nvGrpSpPr>
          <p:cNvPr id="52" name="组合 51"/>
          <p:cNvGrpSpPr/>
          <p:nvPr>
            <p:custDataLst>
              <p:tags r:id="rId13"/>
            </p:custDataLst>
          </p:nvPr>
        </p:nvGrpSpPr>
        <p:grpSpPr>
          <a:xfrm>
            <a:off x="987021" y="2119385"/>
            <a:ext cx="550812" cy="3555664"/>
            <a:chOff x="2584925" y="4138348"/>
            <a:chExt cx="560299" cy="780524"/>
          </a:xfrm>
        </p:grpSpPr>
        <p:grpSp>
          <p:nvGrpSpPr>
            <p:cNvPr id="53" name="组合 52"/>
            <p:cNvGrpSpPr/>
            <p:nvPr>
              <p:custDataLst>
                <p:tags r:id="rId31"/>
              </p:custDataLst>
            </p:nvPr>
          </p:nvGrpSpPr>
          <p:grpSpPr>
            <a:xfrm>
              <a:off x="2584925" y="4138348"/>
              <a:ext cx="316621" cy="780524"/>
              <a:chOff x="2341247" y="4138617"/>
              <a:chExt cx="316621" cy="780524"/>
            </a:xfrm>
          </p:grpSpPr>
          <p:cxnSp>
            <p:nvCxnSpPr>
              <p:cNvPr id="58" name="直接连接符 57"/>
              <p:cNvCxnSpPr/>
              <p:nvPr>
                <p:custDataLst>
                  <p:tags r:id="rId34"/>
                </p:custDataLst>
              </p:nvPr>
            </p:nvCxnSpPr>
            <p:spPr>
              <a:xfrm flipH="1">
                <a:off x="2657868" y="4138617"/>
                <a:ext cx="0" cy="780524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9" name="直接连接符 58"/>
              <p:cNvCxnSpPr/>
              <p:nvPr>
                <p:custDataLst>
                  <p:tags r:id="rId35"/>
                </p:custDataLst>
              </p:nvPr>
            </p:nvCxnSpPr>
            <p:spPr>
              <a:xfrm>
                <a:off x="2341247" y="4531216"/>
                <a:ext cx="314085" cy="0"/>
              </a:xfrm>
              <a:prstGeom prst="line">
                <a:avLst/>
              </a:prstGeom>
              <a:noFill/>
              <a:ln w="1905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60" name="直接连接符 59"/>
            <p:cNvCxnSpPr/>
            <p:nvPr>
              <p:custDataLst>
                <p:tags r:id="rId32"/>
              </p:custDataLst>
            </p:nvPr>
          </p:nvCxnSpPr>
          <p:spPr>
            <a:xfrm>
              <a:off x="2901546" y="491625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61" name="直接连接符 60"/>
            <p:cNvCxnSpPr/>
            <p:nvPr>
              <p:custDataLst>
                <p:tags r:id="rId33"/>
              </p:custDataLst>
            </p:nvPr>
          </p:nvCxnSpPr>
          <p:spPr>
            <a:xfrm>
              <a:off x="2901546" y="4140324"/>
              <a:ext cx="243678" cy="0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63" name="文本框 62"/>
          <p:cNvSpPr txBox="1"/>
          <p:nvPr>
            <p:custDataLst>
              <p:tags r:id="rId14"/>
            </p:custDataLst>
          </p:nvPr>
        </p:nvSpPr>
        <p:spPr>
          <a:xfrm>
            <a:off x="4054360" y="4478154"/>
            <a:ext cx="7746573" cy="2425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3765">
              <a:lnSpc>
                <a:spcPts val="3600"/>
              </a:lnSpc>
              <a:defRPr/>
            </a:pPr>
            <a:r>
              <a:rPr lang="zh-CN" alt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①概念：</a:t>
            </a:r>
            <a:r>
              <a:rPr lang="zh-CN" altLang="en-US" sz="2500" dirty="0">
                <a:latin typeface="Times New Roman" panose="02020603050405020304"/>
              </a:rPr>
              <a:t>继电器是利用低电压、弱电流电路的通断， </a:t>
            </a:r>
            <a:endParaRPr lang="en-US" altLang="zh-CN" sz="2500" dirty="0">
              <a:latin typeface="Times New Roman" panose="02020603050405020304"/>
            </a:endParaRPr>
          </a:p>
          <a:p>
            <a:pPr defTabSz="913765">
              <a:lnSpc>
                <a:spcPts val="3600"/>
              </a:lnSpc>
              <a:defRPr/>
            </a:pPr>
            <a:r>
              <a:rPr lang="en-US" altLang="zh-CN" sz="2500" dirty="0">
                <a:latin typeface="Times New Roman" panose="02020603050405020304"/>
              </a:rPr>
              <a:t>    </a:t>
            </a:r>
            <a:r>
              <a:rPr lang="zh-CN" altLang="en-US" sz="2500" dirty="0">
                <a:latin typeface="Times New Roman" panose="02020603050405020304"/>
              </a:rPr>
              <a:t>来间接地控制高电压、强电流电路通断的装置</a:t>
            </a:r>
            <a:r>
              <a:rPr lang="en-US" altLang="zh-CN" sz="2500" dirty="0">
                <a:latin typeface="Times New Roman" panose="02020603050405020304"/>
              </a:rPr>
              <a:t>.</a:t>
            </a:r>
            <a:endParaRPr lang="en-US" altLang="zh-CN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3765">
              <a:lnSpc>
                <a:spcPts val="3600"/>
              </a:lnSpc>
              <a:defRPr/>
            </a:pPr>
            <a:r>
              <a:rPr lang="zh-CN" alt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②构成：电磁铁、衔铁、弹簧、动触点、静触点</a:t>
            </a:r>
            <a:r>
              <a:rPr lang="en-US" altLang="zh-C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defTabSz="913765">
              <a:lnSpc>
                <a:spcPts val="3600"/>
              </a:lnSpc>
              <a:defRPr/>
            </a:pPr>
            <a:r>
              <a:rPr lang="zh-CN" alt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③工作原理：靠电磁铁和弹簧的共同作用</a:t>
            </a:r>
            <a:endParaRPr lang="en-US" altLang="zh-CN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913765">
              <a:lnSpc>
                <a:spcPts val="3600"/>
              </a:lnSpc>
              <a:defRPr/>
            </a:pPr>
            <a:r>
              <a:rPr lang="en-US" altLang="zh-C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zh-CN" altLang="en-US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实现工作电路状态的转换</a:t>
            </a:r>
            <a:r>
              <a:rPr lang="en-US" altLang="zh-C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zh-CN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4" name="圆角矩形 4"/>
          <p:cNvSpPr/>
          <p:nvPr>
            <p:custDataLst>
              <p:tags r:id="rId15"/>
            </p:custDataLst>
          </p:nvPr>
        </p:nvSpPr>
        <p:spPr>
          <a:xfrm>
            <a:off x="1454309" y="1825558"/>
            <a:ext cx="1411244" cy="55625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6350" cap="flat" cmpd="sng" algn="ctr">
            <a:solidFill>
              <a:sysClr val="window" lastClr="FFFFFF"/>
            </a:solidFill>
            <a:prstDash val="solid"/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00" b="0" i="0" u="none" strike="noStrike" kern="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微软雅黑" panose="020B0503020204020204" charset="-122"/>
                <a:ea typeface="微软雅黑"/>
                <a:cs typeface="+mn-cs"/>
              </a:rPr>
              <a:t>电磁铁</a:t>
            </a:r>
          </a:p>
        </p:txBody>
      </p:sp>
      <p:sp>
        <p:nvSpPr>
          <p:cNvPr id="65" name="文本框 64"/>
          <p:cNvSpPr txBox="1"/>
          <p:nvPr>
            <p:custDataLst>
              <p:tags r:id="rId16"/>
            </p:custDataLst>
          </p:nvPr>
        </p:nvSpPr>
        <p:spPr>
          <a:xfrm>
            <a:off x="94119" y="2760786"/>
            <a:ext cx="933717" cy="216836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ysClr val="windowText" lastClr="000000"/>
            </a:solidFill>
          </a:ln>
        </p:spPr>
        <p:txBody>
          <a:bodyPr vert="eaVert" wrap="square">
            <a:spAutoFit/>
          </a:bodyPr>
          <a:lstStyle/>
          <a:p>
            <a:pPr marL="0" marR="0" lvl="0" indent="0" algn="ctr" defTabSz="141859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</a:rPr>
              <a:t>电磁铁</a:t>
            </a:r>
            <a:endParaRPr kumimoji="0" lang="en-US" altLang="zh-CN" sz="2665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</a:endParaRPr>
          </a:p>
          <a:p>
            <a:pPr marL="0" marR="0" lvl="0" indent="0" algn="ctr" defTabSz="141859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0" i="0" u="none" strike="noStrike" kern="0" cap="none" spc="-133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</a:rPr>
              <a:t>电磁继电器</a:t>
            </a:r>
          </a:p>
        </p:txBody>
      </p:sp>
      <p:grpSp>
        <p:nvGrpSpPr>
          <p:cNvPr id="66" name="组合 65"/>
          <p:cNvGrpSpPr/>
          <p:nvPr>
            <p:custDataLst>
              <p:tags r:id="rId17"/>
            </p:custDataLst>
          </p:nvPr>
        </p:nvGrpSpPr>
        <p:grpSpPr>
          <a:xfrm>
            <a:off x="4283231" y="1801795"/>
            <a:ext cx="444422" cy="580015"/>
            <a:chOff x="4930154" y="922104"/>
            <a:chExt cx="1386508" cy="780485"/>
          </a:xfrm>
        </p:grpSpPr>
        <p:grpSp>
          <p:nvGrpSpPr>
            <p:cNvPr id="67" name="组合 66"/>
            <p:cNvGrpSpPr/>
            <p:nvPr>
              <p:custDataLst>
                <p:tags r:id="rId26"/>
              </p:custDataLst>
            </p:nvPr>
          </p:nvGrpSpPr>
          <p:grpSpPr>
            <a:xfrm>
              <a:off x="4930154" y="922104"/>
              <a:ext cx="1386508" cy="780485"/>
              <a:chOff x="4930154" y="922104"/>
              <a:chExt cx="1386508" cy="780485"/>
            </a:xfrm>
          </p:grpSpPr>
          <p:cxnSp>
            <p:nvCxnSpPr>
              <p:cNvPr id="68" name="直接连接符 67"/>
              <p:cNvCxnSpPr/>
              <p:nvPr>
                <p:custDataLst>
                  <p:tags r:id="rId28"/>
                </p:custDataLst>
              </p:nvPr>
            </p:nvCxnSpPr>
            <p:spPr>
              <a:xfrm>
                <a:off x="4930154" y="1296667"/>
                <a:ext cx="826629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9" name="直接连接符 68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5756782" y="922104"/>
                <a:ext cx="0" cy="780485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0" name="直接连接符 69"/>
              <p:cNvCxnSpPr/>
              <p:nvPr>
                <p:custDataLst>
                  <p:tags r:id="rId30"/>
                </p:custDataLst>
              </p:nvPr>
            </p:nvCxnSpPr>
            <p:spPr>
              <a:xfrm>
                <a:off x="5756782" y="1693963"/>
                <a:ext cx="559880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71" name="直接连接符 70"/>
            <p:cNvCxnSpPr/>
            <p:nvPr>
              <p:custDataLst>
                <p:tags r:id="rId27"/>
              </p:custDataLst>
            </p:nvPr>
          </p:nvCxnSpPr>
          <p:spPr>
            <a:xfrm>
              <a:off x="5756783" y="929724"/>
              <a:ext cx="559879" cy="0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</p:grpSp>
      <p:grpSp>
        <p:nvGrpSpPr>
          <p:cNvPr id="72" name="组合 71"/>
          <p:cNvGrpSpPr/>
          <p:nvPr>
            <p:custDataLst>
              <p:tags r:id="rId18"/>
            </p:custDataLst>
          </p:nvPr>
        </p:nvGrpSpPr>
        <p:grpSpPr>
          <a:xfrm>
            <a:off x="4359128" y="926531"/>
            <a:ext cx="384144" cy="580015"/>
            <a:chOff x="4930154" y="922104"/>
            <a:chExt cx="1386508" cy="780485"/>
          </a:xfrm>
        </p:grpSpPr>
        <p:grpSp>
          <p:nvGrpSpPr>
            <p:cNvPr id="73" name="组合 72"/>
            <p:cNvGrpSpPr/>
            <p:nvPr>
              <p:custDataLst>
                <p:tags r:id="rId21"/>
              </p:custDataLst>
            </p:nvPr>
          </p:nvGrpSpPr>
          <p:grpSpPr>
            <a:xfrm>
              <a:off x="4930154" y="922104"/>
              <a:ext cx="1386508" cy="780485"/>
              <a:chOff x="4930154" y="922104"/>
              <a:chExt cx="1386508" cy="780485"/>
            </a:xfrm>
          </p:grpSpPr>
          <p:cxnSp>
            <p:nvCxnSpPr>
              <p:cNvPr id="74" name="直接连接符 73"/>
              <p:cNvCxnSpPr/>
              <p:nvPr>
                <p:custDataLst>
                  <p:tags r:id="rId23"/>
                </p:custDataLst>
              </p:nvPr>
            </p:nvCxnSpPr>
            <p:spPr>
              <a:xfrm>
                <a:off x="4930154" y="1296667"/>
                <a:ext cx="826629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5" name="直接连接符 74"/>
              <p:cNvCxnSpPr/>
              <p:nvPr>
                <p:custDataLst>
                  <p:tags r:id="rId24"/>
                </p:custDataLst>
              </p:nvPr>
            </p:nvCxnSpPr>
            <p:spPr>
              <a:xfrm flipH="1">
                <a:off x="5756782" y="922104"/>
                <a:ext cx="0" cy="780485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76" name="直接连接符 75"/>
              <p:cNvCxnSpPr/>
              <p:nvPr>
                <p:custDataLst>
                  <p:tags r:id="rId25"/>
                </p:custDataLst>
              </p:nvPr>
            </p:nvCxnSpPr>
            <p:spPr>
              <a:xfrm>
                <a:off x="5756782" y="1693963"/>
                <a:ext cx="559880" cy="0"/>
              </a:xfrm>
              <a:prstGeom prst="line">
                <a:avLst/>
              </a:prstGeom>
              <a:noFill/>
              <a:ln w="19050" cap="flat" cmpd="sng" algn="ctr">
                <a:solidFill>
                  <a:srgbClr val="002060"/>
                </a:solidFill>
                <a:prstDash val="solid"/>
                <a:miter lim="800000"/>
              </a:ln>
              <a:effectLst/>
            </p:spPr>
          </p:cxnSp>
        </p:grpSp>
        <p:cxnSp>
          <p:nvCxnSpPr>
            <p:cNvPr id="77" name="直接连接符 76"/>
            <p:cNvCxnSpPr/>
            <p:nvPr>
              <p:custDataLst>
                <p:tags r:id="rId22"/>
              </p:custDataLst>
            </p:nvPr>
          </p:nvCxnSpPr>
          <p:spPr>
            <a:xfrm>
              <a:off x="5756783" y="929724"/>
              <a:ext cx="559879" cy="0"/>
            </a:xfrm>
            <a:prstGeom prst="line">
              <a:avLst/>
            </a:prstGeom>
            <a:noFill/>
            <a:ln w="19050" cap="flat" cmpd="sng" algn="ctr">
              <a:solidFill>
                <a:srgbClr val="002060"/>
              </a:solidFill>
              <a:prstDash val="solid"/>
              <a:miter lim="800000"/>
            </a:ln>
            <a:effectLst/>
          </p:spPr>
        </p:cxnSp>
      </p:grpSp>
      <p:sp>
        <p:nvSpPr>
          <p:cNvPr id="78" name="文本框 77"/>
          <p:cNvSpPr txBox="1"/>
          <p:nvPr>
            <p:custDataLst>
              <p:tags r:id="rId19"/>
            </p:custDataLst>
          </p:nvPr>
        </p:nvSpPr>
        <p:spPr>
          <a:xfrm>
            <a:off x="3338553" y="3170358"/>
            <a:ext cx="979864" cy="47705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0" marR="0" lvl="0" indent="0" algn="ctr" defTabSz="913765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微软雅黑" panose="020B0503020204020204" charset="-122"/>
              </a:rPr>
              <a:t>优点 </a:t>
            </a:r>
            <a:endParaRPr kumimoji="0" lang="zh-CN" altLang="en-US" sz="2400" b="0" i="0" u="none" strike="noStrike" kern="0" cap="none" spc="0" normalizeH="0" baseline="0" noProof="0">
              <a:ln>
                <a:noFill/>
              </a:ln>
              <a:effectLst/>
              <a:uLnTx/>
              <a:uFillTx/>
              <a:latin typeface="Century Gothic" panose="020B0502020202020204"/>
              <a:ea typeface="宋体" panose="02010600030101010101" pitchFamily="2" charset="-122"/>
            </a:endParaRPr>
          </a:p>
        </p:txBody>
      </p:sp>
      <p:sp>
        <p:nvSpPr>
          <p:cNvPr id="3" name="文本框 2"/>
          <p:cNvSpPr txBox="1"/>
          <p:nvPr>
            <p:custDataLst>
              <p:tags r:id="rId20"/>
            </p:custDataLst>
          </p:nvPr>
        </p:nvSpPr>
        <p:spPr>
          <a:xfrm>
            <a:off x="-4445" y="1333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课堂小结</a:t>
            </a:r>
            <a:endParaRPr lang="en-US" altLang="zh-CN" sz="3200" b="1"/>
          </a:p>
        </p:txBody>
      </p:sp>
    </p:spTree>
    <p:custDataLst>
      <p:tags r:id="rId1"/>
    </p:custData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55040" y="-32385"/>
            <a:ext cx="455422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sz="3600" b="1">
                <a:solidFill>
                  <a:schemeClr val="bg1"/>
                </a:solidFill>
              </a:rPr>
              <a:t>重、难点</a:t>
            </a:r>
          </a:p>
        </p:txBody>
      </p:sp>
      <p:sp>
        <p:nvSpPr>
          <p:cNvPr id="13" name="矩形 12"/>
          <p:cNvSpPr/>
          <p:nvPr>
            <p:custDataLst>
              <p:tags r:id="rId6"/>
            </p:custDataLst>
          </p:nvPr>
        </p:nvSpPr>
        <p:spPr>
          <a:xfrm>
            <a:off x="845820" y="2280920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教学重点：</a:t>
            </a:r>
            <a:r>
              <a:rPr lang="zh-CN" sz="2000">
                <a:solidFill>
                  <a:schemeClr val="tx1"/>
                </a:solidFill>
              </a:rPr>
              <a:t>对电磁铁磁性强弱的认识。</a:t>
            </a:r>
          </a:p>
        </p:txBody>
      </p:sp>
      <p:sp>
        <p:nvSpPr>
          <p:cNvPr id="14" name="矩形 13"/>
          <p:cNvSpPr/>
          <p:nvPr>
            <p:custDataLst>
              <p:tags r:id="rId7"/>
            </p:custDataLst>
          </p:nvPr>
        </p:nvSpPr>
        <p:spPr>
          <a:xfrm>
            <a:off x="845820" y="3415665"/>
            <a:ext cx="10643235" cy="94615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2000" b="1">
                <a:solidFill>
                  <a:srgbClr val="4A88D2"/>
                </a:solidFill>
              </a:rPr>
              <a:t>教学难点：</a:t>
            </a:r>
            <a:r>
              <a:rPr lang="zh-CN" sz="2000">
                <a:solidFill>
                  <a:schemeClr val="tx1"/>
                </a:solidFill>
              </a:rPr>
              <a:t>电磁继电器的工作原理。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309100" y="2961640"/>
            <a:ext cx="2895600" cy="266700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204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为探究影响电磁铁磁性强弱的因素，用相同的细导线和铁钉绕制成两个电磁铁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，铁钉下方的盒子内有足够多的大头针。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）如图所示，把铁钉下端插入大头针盒中，闭合开关，提起铁钉，铁钉下端将吸附很多大头针。把滑动变阻器的滑片逐渐向右移动，能观察到什么现象？说明了什么？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电磁继电器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0" y="3424555"/>
            <a:ext cx="9418320" cy="2091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当滑动变阻器的滑片逐渐向右移动，能观察到吸引的大头针数量减少。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当滑动变阻器的滑片逐渐向右移动时，滑动变阻器接入电路的电阻变大，当电路中的电压一定时，电路中电流会减小。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Cambria Math" panose="02040503050406030204" pitchFamily="18" charset="0"/>
                <a:ea typeface="楷体" panose="02010609060101010101" charset="-122"/>
                <a:cs typeface="Cambria Math" panose="02040503050406030204" pitchFamily="18" charset="0"/>
                <a:sym typeface="+mn-ea"/>
              </a:rPr>
              <a:t>说明在线圈匝数一定时，电流越小，电磁铁的磁性越弱。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4"/>
            </p:custDataLst>
          </p:nvPr>
        </p:nvSpPr>
        <p:spPr>
          <a:xfrm>
            <a:off x="-635" y="1384300"/>
            <a:ext cx="12202160" cy="204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为探究影响电磁铁磁性强弱的因素，用相同的细导线和铁钉绕制成两个电磁铁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，铁钉下方的盒子内有足够多的大头针。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）如图所示，闭合开关后移动滑动变阻器的滑片，无论滑片移到哪个位置，电磁铁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总能比电磁铁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吸附更多的大头针。这说明了什么？</a:t>
            </a:r>
          </a:p>
        </p:txBody>
      </p:sp>
      <p:sp>
        <p:nvSpPr>
          <p:cNvPr id="2" name="矩形 1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13" name="文本框 12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电磁继电器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5" name="图片 4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8594725" y="2985135"/>
            <a:ext cx="3609975" cy="2657475"/>
          </a:xfrm>
          <a:prstGeom prst="rect">
            <a:avLst/>
          </a:prstGeom>
        </p:spPr>
      </p:pic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0" y="3424555"/>
            <a:ext cx="9418320" cy="1691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由图可知，电磁铁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与电磁铁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串联，所以通过两个电磁铁的电流大小相同。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此时，无论滑片移到哪个位置，电磁铁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B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总能比电磁铁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A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吸附更多的大头针。</a:t>
            </a:r>
          </a:p>
          <a:p>
            <a:pPr indent="0" algn="l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说明在电流相同的情况下，线圈匝数越多，电磁铁的磁性越强。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pic>
        <p:nvPicPr>
          <p:cNvPr id="10" name="图片 9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3138170" y="3412490"/>
            <a:ext cx="3124835" cy="2058670"/>
          </a:xfrm>
          <a:prstGeom prst="rect">
            <a:avLst/>
          </a:prstGeom>
        </p:spPr>
      </p:pic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20402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3.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如图是直流电铃的原理图。衔铁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B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与弹性片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A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相连，自然情况下弹性片是和螺钉接触的。接通电源后电磁铁吸引衔铁，敲击铃碗发声，同时弹性片与螺钉分离导致断电，电磁铁失去磁性后弹性片又和螺钉接触而通电，如此往复。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弄懂原理后，请你在图中的电磁继电器上把电源连在电路里，使衔铁能上下振动。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电磁继电器</a:t>
            </a:r>
            <a:endParaRPr lang="zh-CN" sz="2800" b="1">
              <a:solidFill>
                <a:schemeClr val="bg1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-10160" y="3418523"/>
            <a:ext cx="3198495" cy="2046605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20000" contrast="-400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66690" y="3326358"/>
            <a:ext cx="3929703" cy="2231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prstDash val="solid"/>
                <a:miter lim="800000"/>
                <a:headEnd type="none" w="med" len="med"/>
                <a:tailEnd type="none" w="med" len="med"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5451186" y="3857625"/>
            <a:ext cx="6648450" cy="3000375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3014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法国科学家阿尔贝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·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费尔和德国科学家彼得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·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格林贝格尔由于发现了巨磁电阻（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GMR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）效应，荣获了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2007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年诺贝尔物理学奖。巨磁电阻效应是指某些材料的电阻在磁场中急剧减小的现象，这一发现大大提高了磁、电之间信号转换的灵敏度，从而引发了现代硬盘生产的一场革命。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如图是说明巨磁电阻特性原理的示意图，图中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GMR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是巨磁电阻。如果闭合开关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并使滑片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向左滑动，指示灯亮度会有什么变化？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电磁继电器</a:t>
            </a:r>
            <a:endParaRPr lang="zh-CN" sz="2800" b="1">
              <a:solidFill>
                <a:schemeClr val="bg1"/>
              </a:solidFill>
            </a:endParaRPr>
          </a:p>
        </p:txBody>
      </p:sp>
    </p:spTree>
    <p:custDataLst>
      <p:tags r:id="rId1"/>
    </p:custData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5575300" y="2828925"/>
            <a:ext cx="6648450" cy="3000375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>
            <p:custDataLst>
              <p:tags r:id="rId4"/>
            </p:custDataLst>
          </p:nvPr>
        </p:nvSpPr>
        <p:spPr>
          <a:xfrm>
            <a:off x="-4445" y="768350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练习与应用</a:t>
            </a:r>
            <a:endParaRPr lang="en-US" altLang="zh-CN" sz="3200" b="1"/>
          </a:p>
        </p:txBody>
      </p:sp>
      <p:sp>
        <p:nvSpPr>
          <p:cNvPr id="6" name="文本框 5"/>
          <p:cNvSpPr txBox="1"/>
          <p:nvPr>
            <p:custDataLst>
              <p:tags r:id="rId5"/>
            </p:custDataLst>
          </p:nvPr>
        </p:nvSpPr>
        <p:spPr>
          <a:xfrm>
            <a:off x="-635" y="1384300"/>
            <a:ext cx="12202160" cy="1553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4.</a:t>
            </a:r>
            <a:r>
              <a:rPr lang="zh-CN" altLang="en-US" sz="2400"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巨磁电阻效应是指某些材料的电阻在磁场中急剧减小的现象</a:t>
            </a:r>
          </a:p>
          <a:p>
            <a:pPr indent="0">
              <a:lnSpc>
                <a:spcPts val="38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如图是说明巨磁电阻特性原理的示意图，图中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GMR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是巨磁电阻。如果闭合开关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1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、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S</a:t>
            </a:r>
            <a:r>
              <a:rPr lang="en-US" altLang="zh-CN" sz="24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2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并使滑片</a:t>
            </a:r>
            <a:r>
              <a:rPr lang="en-US" alt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P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向左滑动，指示灯亮度会有什么变化？</a:t>
            </a:r>
          </a:p>
        </p:txBody>
      </p:sp>
      <p:sp>
        <p:nvSpPr>
          <p:cNvPr id="2" name="矩形 1"/>
          <p:cNvSpPr/>
          <p:nvPr>
            <p:custDataLst>
              <p:tags r:id="rId6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 8"/>
          <p:cNvSpPr/>
          <p:nvPr>
            <p:custDataLst>
              <p:tags r:id="rId7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13" name="文本框 12"/>
          <p:cNvSpPr txBox="1"/>
          <p:nvPr>
            <p:custDataLst>
              <p:tags r:id="rId8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  <a:sym typeface="+mn-ea"/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  <a:sym typeface="+mn-ea"/>
              </a:rPr>
              <a:t> </a:t>
            </a:r>
            <a:r>
              <a:rPr lang="zh-CN" altLang="en-US" sz="2800" b="1">
                <a:solidFill>
                  <a:schemeClr val="bg1"/>
                </a:solidFill>
                <a:sym typeface="+mn-ea"/>
              </a:rPr>
              <a:t>电磁继电器</a:t>
            </a:r>
            <a:endParaRPr lang="zh-CN" sz="2800" b="1">
              <a:solidFill>
                <a:schemeClr val="bg1"/>
              </a:solidFill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0" y="2937510"/>
            <a:ext cx="5777230" cy="28917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解：</a:t>
            </a:r>
          </a:p>
          <a:p>
            <a:pPr indent="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闭合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、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S</a:t>
            </a:r>
            <a:r>
              <a:rPr lang="en-US" altLang="zh-CN" sz="2000" baseline="-25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，并使滑片向左滑动，左侧控制电路中的电阻减小，根据欧姆定律可知，左侧电路中的电流变大，电磁铁的磁性增强。</a:t>
            </a:r>
          </a:p>
          <a:p>
            <a:pPr indent="0" algn="just" fontAlgn="auto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巨磁电阻（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GMR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）与周围的磁场有关，且巨磁电阻的阻值随磁场的增强而明显减小，故</a:t>
            </a:r>
            <a:r>
              <a:rPr lang="en-US" altLang="zh-CN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GMR</a:t>
            </a:r>
            <a:r>
              <a:rPr lang="zh-CN" altLang="en-US" sz="20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的电阻变小，所以工作电路中的电流变大，指示灯变亮。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722185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cxnSp>
        <p:nvCxnSpPr>
          <p:cNvPr id="12" name="直接连接符 11"/>
          <p:cNvCxnSpPr/>
          <p:nvPr>
            <p:custDataLst>
              <p:tags r:id="rId5"/>
            </p:custDataLst>
          </p:nvPr>
        </p:nvCxnSpPr>
        <p:spPr>
          <a:xfrm>
            <a:off x="3364230" y="3368675"/>
            <a:ext cx="5463540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3" name="文本框 12"/>
          <p:cNvSpPr txBox="1"/>
          <p:nvPr>
            <p:custDataLst>
              <p:tags r:id="rId6"/>
            </p:custDataLst>
          </p:nvPr>
        </p:nvSpPr>
        <p:spPr>
          <a:xfrm>
            <a:off x="3818890" y="1878330"/>
            <a:ext cx="4554220" cy="1445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8800" b="1">
                <a:solidFill>
                  <a:srgbClr val="4A87D1"/>
                </a:solidFill>
              </a:rPr>
              <a:t>谢</a:t>
            </a:r>
            <a:r>
              <a:rPr lang="en-US" altLang="zh-CN" sz="8800" b="1">
                <a:solidFill>
                  <a:srgbClr val="4A87D1"/>
                </a:solidFill>
              </a:rPr>
              <a:t> </a:t>
            </a:r>
            <a:r>
              <a:rPr lang="zh-CN" altLang="en-US" sz="8800" b="1">
                <a:solidFill>
                  <a:srgbClr val="4A87D1"/>
                </a:solidFill>
              </a:rPr>
              <a:t>谢</a:t>
            </a:r>
          </a:p>
        </p:txBody>
      </p:sp>
    </p:spTree>
    <p:custDataLst>
      <p:tags r:id="rId1"/>
    </p:custData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45720" y="1719580"/>
            <a:ext cx="1704975" cy="704850"/>
          </a:xfrm>
          <a:prstGeom prst="rect">
            <a:avLst/>
          </a:prstGeom>
        </p:spPr>
      </p:pic>
      <p:cxnSp>
        <p:nvCxnSpPr>
          <p:cNvPr id="4" name="直接连接符 3"/>
          <p:cNvCxnSpPr/>
          <p:nvPr>
            <p:custDataLst>
              <p:tags r:id="rId3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5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6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10" name="文本框 9"/>
          <p:cNvSpPr txBox="1"/>
          <p:nvPr>
            <p:custDataLst>
              <p:tags r:id="rId7"/>
            </p:custDataLst>
          </p:nvPr>
        </p:nvSpPr>
        <p:spPr>
          <a:xfrm>
            <a:off x="45720" y="2424113"/>
            <a:ext cx="5840730" cy="2009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just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zh-CN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我县新开了一家废铁场，最近他们遇到了一个问题想让我们帮忙解决：他们场</a:t>
            </a:r>
            <a:r>
              <a:rPr lang="zh-CN" altLang="en-US" sz="2400">
                <a:solidFill>
                  <a:schemeClr val="tx1"/>
                </a:solidFill>
                <a:latin typeface="Times New Roman" panose="02020603050405020304" pitchFamily="18" charset="0"/>
                <a:ea typeface="楷体" panose="02010609060101010101" charset="-122"/>
                <a:cs typeface="Times New Roman" panose="02020603050405020304" pitchFamily="18" charset="0"/>
              </a:rPr>
              <a:t>有一块大型废铁，需要将其从废铁场移动到炼铁场，你有什么方法吗？</a:t>
            </a:r>
          </a:p>
        </p:txBody>
      </p:sp>
      <p:pic>
        <p:nvPicPr>
          <p:cNvPr id="100" name="图片 99"/>
          <p:cNvPicPr/>
          <p:nvPr>
            <p:custDataLst>
              <p:tags r:id="rId8"/>
            </p:custDataLst>
          </p:nvPr>
        </p:nvPicPr>
        <p:blipFill>
          <a:blip r:embed="rId12">
            <a:lum bright="12000"/>
          </a:blip>
          <a:stretch>
            <a:fillRect/>
          </a:stretch>
        </p:blipFill>
        <p:spPr>
          <a:xfrm>
            <a:off x="5887085" y="1230630"/>
            <a:ext cx="6304915" cy="439674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6" name="圆角矩形 5"/>
          <p:cNvSpPr/>
          <p:nvPr>
            <p:custDataLst>
              <p:tags r:id="rId6"/>
            </p:custDataLst>
          </p:nvPr>
        </p:nvSpPr>
        <p:spPr>
          <a:xfrm>
            <a:off x="3402591" y="1279363"/>
            <a:ext cx="2057511" cy="513567"/>
          </a:xfrm>
          <a:prstGeom prst="roundRect">
            <a:avLst/>
          </a:prstGeom>
          <a:solidFill>
            <a:srgbClr val="025EAA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2400">
                <a:solidFill>
                  <a:schemeClr val="bg1"/>
                </a:solidFill>
                <a:latin typeface="+mn-ea"/>
              </a:rPr>
              <a:t>奥斯特实验</a:t>
            </a:r>
          </a:p>
        </p:txBody>
      </p:sp>
      <p:pic>
        <p:nvPicPr>
          <p:cNvPr id="7" name="Picture 8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17"/>
          <a:stretch>
            <a:fillRect/>
          </a:stretch>
        </p:blipFill>
        <p:spPr bwMode="auto">
          <a:xfrm>
            <a:off x="5914815" y="1105299"/>
            <a:ext cx="2570659" cy="1564627"/>
          </a:xfrm>
          <a:prstGeom prst="rect">
            <a:avLst/>
          </a:prstGeom>
          <a:noFill/>
        </p:spPr>
      </p:pic>
      <p:sp>
        <p:nvSpPr>
          <p:cNvPr id="23" name="下箭头 1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 flipH="1" flipV="1">
            <a:off x="4283748" y="1863883"/>
            <a:ext cx="224449" cy="607000"/>
          </a:xfrm>
          <a:prstGeom prst="downArrow">
            <a:avLst>
              <a:gd name="adj1" fmla="val 50000"/>
              <a:gd name="adj2" fmla="val 152992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1345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20" name="文本框 3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3031497" y="4983596"/>
            <a:ext cx="2972021" cy="1331924"/>
          </a:xfrm>
          <a:prstGeom prst="roundRect">
            <a:avLst/>
          </a:prstGeom>
          <a:solidFill>
            <a:srgbClr val="025EAA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n-US"/>
            </a:defPPr>
            <a:lvl1pPr algn="ctr">
              <a:defRPr sz="2000">
                <a:solidFill>
                  <a:schemeClr val="bg1"/>
                </a:solidFill>
                <a:latin typeface="+mn-ea"/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zh-CN" altLang="en-US" sz="2400"/>
              <a:t>通电导线周围存在磁场，磁场方向与电流方向有关</a:t>
            </a:r>
          </a:p>
        </p:txBody>
      </p:sp>
      <p:sp>
        <p:nvSpPr>
          <p:cNvPr id="22" name="下箭头 11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 rot="10800000" flipH="1" flipV="1">
            <a:off x="4283747" y="4280453"/>
            <a:ext cx="233761" cy="649839"/>
          </a:xfrm>
          <a:prstGeom prst="downArrow">
            <a:avLst>
              <a:gd name="adj1" fmla="val 50000"/>
              <a:gd name="adj2" fmla="val 152992"/>
            </a:avLst>
          </a:prstGeom>
          <a:gradFill>
            <a:gsLst>
              <a:gs pos="0">
                <a:srgbClr val="0070C0">
                  <a:shade val="30000"/>
                  <a:satMod val="115000"/>
                </a:srgbClr>
              </a:gs>
              <a:gs pos="44000">
                <a:srgbClr val="0070C0">
                  <a:shade val="67500"/>
                  <a:satMod val="115000"/>
                </a:srgbClr>
              </a:gs>
              <a:gs pos="100000">
                <a:srgbClr val="00B0F0"/>
              </a:gs>
            </a:gsLst>
            <a:lin ang="3000000" scaled="0"/>
          </a:gradFill>
          <a:ln>
            <a:noFill/>
          </a:ln>
        </p:spPr>
        <p:txBody>
          <a:bodyPr anchor="ctr"/>
          <a:lstStyle/>
          <a:p>
            <a:pPr algn="ctr"/>
            <a:endParaRPr lang="zh-CN" altLang="zh-CN" sz="1345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28" name="任意多边形 26"/>
          <p:cNvSpPr/>
          <p:nvPr>
            <p:custDataLst>
              <p:tags r:id="rId11"/>
            </p:custDataLst>
          </p:nvPr>
        </p:nvSpPr>
        <p:spPr>
          <a:xfrm>
            <a:off x="3514047" y="2543016"/>
            <a:ext cx="1763855" cy="1587412"/>
          </a:xfrm>
          <a:custGeom>
            <a:avLst/>
            <a:gdLst>
              <a:gd name="connsiteX0" fmla="*/ 0 w 1625603"/>
              <a:gd name="connsiteY0" fmla="*/ 754870 h 1509740"/>
              <a:gd name="connsiteX1" fmla="*/ 812802 w 1625603"/>
              <a:gd name="connsiteY1" fmla="*/ 0 h 1509740"/>
              <a:gd name="connsiteX2" fmla="*/ 1625604 w 1625603"/>
              <a:gd name="connsiteY2" fmla="*/ 754870 h 1509740"/>
              <a:gd name="connsiteX3" fmla="*/ 812802 w 1625603"/>
              <a:gd name="connsiteY3" fmla="*/ 1509740 h 1509740"/>
              <a:gd name="connsiteX4" fmla="*/ 0 w 1625603"/>
              <a:gd name="connsiteY4" fmla="*/ 754870 h 15097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25602" h="1509740">
                <a:moveTo>
                  <a:pt x="0" y="754870"/>
                </a:moveTo>
                <a:cubicBezTo>
                  <a:pt x="0" y="337967"/>
                  <a:pt x="363904" y="0"/>
                  <a:pt x="812802" y="0"/>
                </a:cubicBezTo>
                <a:cubicBezTo>
                  <a:pt x="1261700" y="0"/>
                  <a:pt x="1625604" y="337967"/>
                  <a:pt x="1625604" y="754870"/>
                </a:cubicBezTo>
                <a:cubicBezTo>
                  <a:pt x="1625604" y="1171773"/>
                  <a:pt x="1261700" y="1509740"/>
                  <a:pt x="812802" y="1509740"/>
                </a:cubicBezTo>
                <a:cubicBezTo>
                  <a:pt x="363904" y="1509740"/>
                  <a:pt x="0" y="1171773"/>
                  <a:pt x="0" y="754870"/>
                </a:cubicBezTo>
                <a:close/>
              </a:path>
            </a:pathLst>
          </a:custGeom>
          <a:solidFill>
            <a:srgbClr val="228989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/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spcFirstLastPara="0" vert="horz" wrap="square" lIns="278016" tIns="261089" rIns="278016" bIns="261089" numCol="1" spcCol="1270" anchor="ctr" anchorCtr="0">
            <a:noAutofit/>
          </a:bodyPr>
          <a:lstStyle/>
          <a:p>
            <a:pPr algn="ctr" defTabSz="106426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zh-CN" altLang="en-US" sz="2665" b="1">
                <a:latin typeface="微软雅黑" panose="020B0503020204020204" charset="-122"/>
                <a:ea typeface="微软雅黑"/>
              </a:rPr>
              <a:t>电流的磁效应</a:t>
            </a:r>
          </a:p>
        </p:txBody>
      </p:sp>
      <p:grpSp>
        <p:nvGrpSpPr>
          <p:cNvPr id="12" name="组合 11"/>
          <p:cNvGrpSpPr/>
          <p:nvPr>
            <p:custDataLst>
              <p:tags r:id="rId12"/>
            </p:custDataLst>
          </p:nvPr>
        </p:nvGrpSpPr>
        <p:grpSpPr>
          <a:xfrm>
            <a:off x="6712809" y="3291157"/>
            <a:ext cx="2961487" cy="2439675"/>
            <a:chOff x="1943102" y="3074596"/>
            <a:chExt cx="2221115" cy="1829756"/>
          </a:xfrm>
        </p:grpSpPr>
        <p:pic>
          <p:nvPicPr>
            <p:cNvPr id="13" name="图片 12" descr="图片包含 桌子, 键盘, 电脑, 木  描述已自动生成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>
              <a:off x="2099808" y="3042663"/>
              <a:ext cx="1721910" cy="1785776"/>
            </a:xfrm>
            <a:prstGeom prst="rect">
              <a:avLst/>
            </a:prstGeom>
          </p:spPr>
        </p:pic>
        <p:sp>
          <p:nvSpPr>
            <p:cNvPr id="14" name="TextBox 2"/>
            <p:cNvSpPr txBox="1"/>
            <p:nvPr>
              <p:custDataLst>
                <p:tags r:id="rId14"/>
              </p:custDataLst>
            </p:nvPr>
          </p:nvSpPr>
          <p:spPr>
            <a:xfrm>
              <a:off x="1943102" y="4420482"/>
              <a:ext cx="2221115" cy="48387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zh-CN" altLang="en-US" sz="2400">
                  <a:solidFill>
                    <a:srgbClr val="002060"/>
                  </a:solidFill>
                  <a:latin typeface="黑体" panose="02010609060101010101" charset="-122"/>
                  <a:ea typeface="微软雅黑"/>
                </a:rPr>
                <a:t>将导线绕在圆筒上</a:t>
              </a:r>
            </a:p>
          </p:txBody>
        </p:sp>
      </p:grp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3" grpId="0" animBg="1"/>
      <p:bldP spid="20" grpId="0" animBg="1"/>
      <p:bldP spid="22" grpId="0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电磁铁</a:t>
            </a:r>
          </a:p>
        </p:txBody>
      </p:sp>
      <p:pic>
        <p:nvPicPr>
          <p:cNvPr id="6" name="MyVideo_1.mp4">
            <a:hlinkClick r:id="" action="ppaction://media"/>
          </p:cNvPr>
          <p:cNvPicPr/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9">
                  <p14:trim end="28094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3585" y="1258570"/>
            <a:ext cx="10704830" cy="56000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10" dur="278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电磁铁</a:t>
            </a:r>
          </a:p>
        </p:txBody>
      </p:sp>
      <p:pic>
        <p:nvPicPr>
          <p:cNvPr id="3" name="MyVideo_1.mp4">
            <a:hlinkClick r:id="" action="ppaction://media"/>
          </p:cNvPr>
          <p:cNvPicPr/>
          <p:nvPr>
            <a:vide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9">
                  <p14:trim st="27707" end="138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743585" y="1258570"/>
            <a:ext cx="10704830" cy="560006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8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 nodeType="clickPar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3797428" y="2387784"/>
            <a:ext cx="1849280" cy="3271804"/>
          </a:xfrm>
          <a:prstGeom prst="rect">
            <a:avLst/>
          </a:prstGeom>
        </p:spPr>
      </p:pic>
      <p:sp>
        <p:nvSpPr>
          <p:cNvPr id="12" name="线形标注 2(带强调线) 11"/>
          <p:cNvSpPr/>
          <p:nvPr>
            <p:custDataLst>
              <p:tags r:id="rId3"/>
            </p:custDataLst>
          </p:nvPr>
        </p:nvSpPr>
        <p:spPr>
          <a:xfrm>
            <a:off x="6329680" y="2799927"/>
            <a:ext cx="3832013" cy="2103967"/>
          </a:xfrm>
          <a:prstGeom prst="accentCallout2">
            <a:avLst>
              <a:gd name="adj1" fmla="val 50305"/>
              <a:gd name="adj2" fmla="val -5931"/>
              <a:gd name="adj3" fmla="val 49694"/>
              <a:gd name="adj4" fmla="val -19527"/>
              <a:gd name="adj5" fmla="val 77101"/>
              <a:gd name="adj6" fmla="val -30839"/>
            </a:avLst>
          </a:prstGeom>
          <a:solidFill>
            <a:srgbClr val="7DC0E6"/>
          </a:solidFill>
          <a:ln w="25400">
            <a:solidFill>
              <a:srgbClr val="7DC0E6"/>
            </a:solidFill>
            <a:miter lim="800000"/>
          </a:ln>
        </p:spPr>
        <p:txBody>
          <a:bodyPr wrap="square">
            <a:noAutofit/>
          </a:bodyPr>
          <a:lstStyle/>
          <a:p>
            <a:pPr algn="l">
              <a:lnSpc>
                <a:spcPts val="38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zh-CN" sz="2400" b="1" noProof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+mn-ea"/>
              </a:rPr>
              <a:t>注意：</a:t>
            </a:r>
          </a:p>
          <a:p>
            <a:pPr algn="l">
              <a:lnSpc>
                <a:spcPts val="38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zh-CN" sz="2400" b="1" noProof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+mn-ea"/>
              </a:rPr>
              <a:t>    </a:t>
            </a:r>
            <a:r>
              <a:rPr lang="zh-CN" altLang="zh-CN" sz="2400" b="1" noProof="1">
                <a:solidFill>
                  <a:schemeClr val="bg1"/>
                </a:solidFill>
                <a:latin typeface="微软雅黑" panose="020B0503020204020204" charset="-122"/>
                <a:ea typeface="微软雅黑"/>
                <a:cs typeface="+mn-ea"/>
              </a:rPr>
              <a:t>不能换成铜芯、铝芯或钢芯。</a:t>
            </a:r>
          </a:p>
        </p:txBody>
      </p:sp>
      <p:cxnSp>
        <p:nvCxnSpPr>
          <p:cNvPr id="4" name="直接连接符 3"/>
          <p:cNvCxnSpPr/>
          <p:nvPr>
            <p:custDataLst>
              <p:tags r:id="rId4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5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6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7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8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电磁铁</a:t>
            </a:r>
          </a:p>
        </p:txBody>
      </p:sp>
      <p:sp>
        <p:nvSpPr>
          <p:cNvPr id="6" name="文本框 5"/>
          <p:cNvSpPr txBox="1"/>
          <p:nvPr>
            <p:custDataLst>
              <p:tags r:id="rId9"/>
            </p:custDataLst>
          </p:nvPr>
        </p:nvSpPr>
        <p:spPr>
          <a:xfrm>
            <a:off x="160973" y="1364615"/>
            <a:ext cx="1187005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0960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把导线绕成螺线管，再在螺线管内插入铁芯，当有电流通过时，它会有较强的磁性。我们把这种磁体叫作</a:t>
            </a:r>
            <a:r>
              <a:rPr lang="zh-CN" altLang="en-US" sz="24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电磁铁</a:t>
            </a: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。</a:t>
            </a:r>
          </a:p>
        </p:txBody>
      </p:sp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直接连接符 3"/>
          <p:cNvCxnSpPr/>
          <p:nvPr>
            <p:custDataLst>
              <p:tags r:id="rId2"/>
            </p:custDataLst>
          </p:nvPr>
        </p:nvCxnSpPr>
        <p:spPr>
          <a:xfrm>
            <a:off x="-10160" y="577850"/>
            <a:ext cx="12211685" cy="0"/>
          </a:xfrm>
          <a:prstGeom prst="line">
            <a:avLst/>
          </a:prstGeom>
        </p:spPr>
        <p:style>
          <a:lnRef idx="2">
            <a:prstClr val="black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5" name="矩形 4"/>
          <p:cNvSpPr/>
          <p:nvPr>
            <p:custDataLst>
              <p:tags r:id="rId3"/>
            </p:custDataLst>
          </p:nvPr>
        </p:nvSpPr>
        <p:spPr>
          <a:xfrm>
            <a:off x="0" y="0"/>
            <a:ext cx="8899525" cy="568325"/>
          </a:xfrm>
          <a:prstGeom prst="rect">
            <a:avLst/>
          </a:prstGeom>
          <a:gradFill>
            <a:gsLst>
              <a:gs pos="0">
                <a:schemeClr val="accent1">
                  <a:hueOff val="-2520000"/>
                </a:schemeClr>
              </a:gs>
              <a:gs pos="100000">
                <a:schemeClr val="bg1"/>
              </a:gs>
              <a:gs pos="0">
                <a:schemeClr val="accent1"/>
              </a:gs>
              <a:gs pos="94000">
                <a:schemeClr val="bg1"/>
              </a:gs>
              <a:gs pos="86000">
                <a:schemeClr val="bg1"/>
              </a:gs>
              <a:gs pos="36000">
                <a:srgbClr val="4EAADD"/>
              </a:gs>
            </a:gsLst>
            <a:lin ang="0" scaled="0"/>
          </a:gradFill>
        </p:spPr>
        <p:style>
          <a:lnRef idx="0">
            <a:srgbClr val="FFFFFF"/>
          </a:lnRef>
          <a:fillRef idx="3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任意多边形 7"/>
          <p:cNvSpPr/>
          <p:nvPr>
            <p:custDataLst>
              <p:tags r:id="rId4"/>
            </p:custDataLst>
          </p:nvPr>
        </p:nvSpPr>
        <p:spPr>
          <a:xfrm>
            <a:off x="0" y="635"/>
            <a:ext cx="1012190" cy="568325"/>
          </a:xfrm>
          <a:custGeom>
            <a:avLst/>
            <a:gdLst>
              <a:gd name="adj" fmla="val 57094"/>
              <a:gd name="vf" fmla="val 115470"/>
              <a:gd name="maxAdj" fmla="*/ 50000 w ss"/>
              <a:gd name="a" fmla="pin 0 adj maxAdj"/>
              <a:gd name="shd2" fmla="*/ hd2 vf 100000"/>
              <a:gd name="x1" fmla="*/ ss a 100000"/>
              <a:gd name="x2" fmla="+- r 0 hd2"/>
              <a:gd name="dy1" fmla="sin hd2 3600000"/>
              <a:gd name="y1" fmla="+- vc 0 shd2"/>
              <a:gd name="y2" fmla="+- vc shd2 0"/>
              <a:gd name="q1" fmla="*/ maxAdj -1 2"/>
              <a:gd name="q2" fmla="+- a dy1 0"/>
              <a:gd name="q3" fmla="?: y1 4 2"/>
              <a:gd name="q4" fmla="?: y1 3 2"/>
              <a:gd name="q5" fmla="?: y1 dy1 0"/>
              <a:gd name="q6" fmla="+/ a q2 dy1"/>
              <a:gd name="q7" fmla="*/ q3 q1 -1"/>
              <a:gd name="q8" fmla="+- y2 q4 0"/>
              <a:gd name="il" fmla="*/ w q5 24"/>
              <a:gd name="it" fmla="*/ h q5 24"/>
              <a:gd name="ir" fmla="+- r 0 q6"/>
              <a:gd name="ib" fmla="+- b 0 q7"/>
            </a:gdLst>
            <a:ahLst/>
            <a:cxnLst>
              <a:cxn ang="0">
                <a:pos x="r" y="vc"/>
              </a:cxn>
              <a:cxn ang="cd4">
                <a:pos x="hd2" y="x2"/>
              </a:cxn>
              <a:cxn ang="cd4">
                <a:pos x="hd2" y="x2"/>
              </a:cxn>
              <a:cxn ang="cd2">
                <a:pos x="l" y="vc"/>
              </a:cxn>
              <a:cxn ang="3">
                <a:pos x="hd2" y="x1"/>
              </a:cxn>
              <a:cxn ang="3">
                <a:pos x="hd2" y="x1"/>
              </a:cxn>
            </a:cxnLst>
            <a:rect l="l" t="t" r="r" b="b"/>
            <a:pathLst>
              <a:path w="1594" h="896">
                <a:moveTo>
                  <a:pt x="0" y="0"/>
                </a:moveTo>
                <a:lnTo>
                  <a:pt x="1070" y="0"/>
                </a:lnTo>
                <a:lnTo>
                  <a:pt x="1070" y="1"/>
                </a:lnTo>
                <a:lnTo>
                  <a:pt x="1083" y="1"/>
                </a:lnTo>
                <a:lnTo>
                  <a:pt x="1594" y="449"/>
                </a:lnTo>
                <a:lnTo>
                  <a:pt x="1083" y="896"/>
                </a:lnTo>
                <a:lnTo>
                  <a:pt x="1070" y="896"/>
                </a:lnTo>
                <a:lnTo>
                  <a:pt x="1070" y="896"/>
                </a:lnTo>
                <a:lnTo>
                  <a:pt x="0" y="896"/>
                </a:lnTo>
                <a:lnTo>
                  <a:pt x="0" y="0"/>
                </a:lnTo>
                <a:close/>
              </a:path>
            </a:pathLst>
          </a:custGeom>
          <a:solidFill>
            <a:srgbClr val="8FC9EA"/>
          </a:solidFill>
          <a:ln>
            <a:noFill/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l"/>
            <a:r>
              <a:rPr lang="en-US" altLang="zh-CN" sz="2400" b="1">
                <a:latin typeface="微软雅黑" panose="020B0503020204020204" charset="-122"/>
                <a:ea typeface="微软雅黑"/>
              </a:rPr>
              <a:t>20</a:t>
            </a:r>
            <a:r>
              <a:rPr lang="en-US" altLang="zh-CN" sz="2800" b="1">
                <a:latin typeface="微软雅黑" panose="020B0503020204020204" charset="-122"/>
                <a:ea typeface="微软雅黑"/>
              </a:rPr>
              <a:t>.</a:t>
            </a:r>
            <a:r>
              <a:rPr lang="en-US" altLang="zh-CN" sz="2400" b="1">
                <a:latin typeface="微软雅黑" panose="020B0503020204020204" charset="-122"/>
                <a:ea typeface="微软雅黑"/>
              </a:rPr>
              <a:t>3</a:t>
            </a:r>
          </a:p>
        </p:txBody>
      </p:sp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974725" y="8255"/>
            <a:ext cx="421894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sz="2800" b="1">
                <a:solidFill>
                  <a:schemeClr val="bg1"/>
                </a:solidFill>
              </a:rPr>
              <a:t>电磁铁</a:t>
            </a:r>
            <a:r>
              <a:rPr lang="en-US" altLang="zh-CN" sz="2800" b="1">
                <a:solidFill>
                  <a:schemeClr val="bg1"/>
                </a:solidFill>
              </a:rPr>
              <a:t> </a:t>
            </a:r>
            <a:r>
              <a:rPr lang="zh-CN" altLang="en-US" sz="2800" b="1">
                <a:solidFill>
                  <a:schemeClr val="bg1"/>
                </a:solidFill>
              </a:rPr>
              <a:t>电磁继电器</a:t>
            </a:r>
          </a:p>
        </p:txBody>
      </p:sp>
      <p:sp>
        <p:nvSpPr>
          <p:cNvPr id="25" name="文本框 24"/>
          <p:cNvSpPr txBox="1"/>
          <p:nvPr>
            <p:custDataLst>
              <p:tags r:id="rId6"/>
            </p:custDataLst>
          </p:nvPr>
        </p:nvSpPr>
        <p:spPr>
          <a:xfrm>
            <a:off x="-4445" y="675005"/>
            <a:ext cx="122066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ctr">
              <a:buFont typeface="Wingdings" panose="05000000000000000000" charset="0"/>
              <a:buChar char="p"/>
            </a:pPr>
            <a:r>
              <a:rPr lang="zh-CN" sz="3200" b="1"/>
              <a:t>影响电磁铁磁性强弱的因素</a:t>
            </a:r>
          </a:p>
        </p:txBody>
      </p:sp>
      <p:sp>
        <p:nvSpPr>
          <p:cNvPr id="6" name="文本框 5"/>
          <p:cNvSpPr txBox="1"/>
          <p:nvPr>
            <p:custDataLst>
              <p:tags r:id="rId7"/>
            </p:custDataLst>
          </p:nvPr>
        </p:nvSpPr>
        <p:spPr>
          <a:xfrm>
            <a:off x="160973" y="1364615"/>
            <a:ext cx="1187005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2400">
                <a:latin typeface="Times New Roman" panose="02020603050405020304" pitchFamily="18" charset="0"/>
                <a:cs typeface="Times New Roman" panose="02020603050405020304" pitchFamily="18" charset="0"/>
              </a:rPr>
              <a:t>【猜想假设】</a:t>
            </a:r>
          </a:p>
        </p:txBody>
      </p:sp>
      <p:pic>
        <p:nvPicPr>
          <p:cNvPr id="26" name="图片 25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3"/>
          <a:stretch>
            <a:fillRect/>
          </a:stretch>
        </p:blipFill>
        <p:spPr>
          <a:xfrm rot="18972404">
            <a:off x="8453793" y="2490556"/>
            <a:ext cx="2462935" cy="1582151"/>
          </a:xfrm>
          <a:prstGeom prst="rect">
            <a:avLst/>
          </a:prstGeom>
        </p:spPr>
      </p:pic>
      <p:sp>
        <p:nvSpPr>
          <p:cNvPr id="14" name="Text Box 10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230634" y="1518840"/>
            <a:ext cx="1706880" cy="460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</a:rPr>
              <a:t>电流的大小</a:t>
            </a:r>
          </a:p>
        </p:txBody>
      </p:sp>
      <p:sp>
        <p:nvSpPr>
          <p:cNvPr id="24" name="圆角矩形标注 10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9983487" y="1338668"/>
            <a:ext cx="1705101" cy="720573"/>
          </a:xfrm>
          <a:prstGeom prst="wedgeRoundRectCallout">
            <a:avLst>
              <a:gd name="adj1" fmla="val -44797"/>
              <a:gd name="adj2" fmla="val 123129"/>
              <a:gd name="adj3" fmla="val 16667"/>
            </a:avLst>
          </a:prstGeom>
          <a:solidFill>
            <a:srgbClr val="006699"/>
          </a:solidFill>
          <a:ln w="9525" algn="ctr">
            <a:noFill/>
            <a:miter lim="800000"/>
          </a:ln>
          <a:effectLst>
            <a:outerShdw dist="20000" dir="5400000" algn="ctr" rotWithShape="0">
              <a:srgbClr val="000000">
                <a:alpha val="32999"/>
              </a:srgbClr>
            </a:outerShdw>
          </a:effectLst>
        </p:spPr>
        <p:txBody>
          <a:bodyPr lIns="24000" rIns="24000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sz="2135">
                <a:solidFill>
                  <a:schemeClr val="bg1"/>
                </a:solidFill>
                <a:latin typeface="+mn-ea"/>
                <a:ea typeface="+mn-ea"/>
              </a:rPr>
              <a:t>可能与电流大小有关。</a:t>
            </a:r>
          </a:p>
        </p:txBody>
      </p:sp>
      <p:sp>
        <p:nvSpPr>
          <p:cNvPr id="3" name="圆角矩形标注 11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9726327" y="4003563"/>
            <a:ext cx="2219421" cy="918865"/>
          </a:xfrm>
          <a:prstGeom prst="wedgeRoundRectCallout">
            <a:avLst>
              <a:gd name="adj1" fmla="val -44310"/>
              <a:gd name="adj2" fmla="val -107828"/>
              <a:gd name="adj3" fmla="val 16667"/>
            </a:avLst>
          </a:prstGeom>
          <a:solidFill>
            <a:srgbClr val="9B73B1"/>
          </a:solidFill>
          <a:ln w="9525" algn="ctr">
            <a:noFill/>
            <a:miter lim="800000"/>
          </a:ln>
          <a:effectLst>
            <a:outerShdw dist="20000" dir="5400000" algn="ctr" rotWithShape="0">
              <a:srgbClr val="000000">
                <a:alpha val="32999"/>
              </a:srgbClr>
            </a:outerShdw>
          </a:effectLst>
        </p:spPr>
        <p:txBody>
          <a:bodyPr lIns="24000" tIns="14400" rIns="24000" bIns="14400" anchor="ctr"/>
          <a:lstStyle>
            <a:lvl1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eaLnBrk="0" hangingPunct="0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buSzTx/>
              <a:buFont typeface="Arial" panose="020B0604020202020204" pitchFamily="34" charset="0"/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10000"/>
              </a:lnSpc>
            </a:pPr>
            <a:r>
              <a:rPr lang="zh-CN" altLang="en-US" sz="2135">
                <a:solidFill>
                  <a:schemeClr val="bg1"/>
                </a:solidFill>
                <a:latin typeface="+mj-ea"/>
                <a:ea typeface="+mj-ea"/>
              </a:rPr>
              <a:t>可能与线圈的匝数有关。</a:t>
            </a:r>
          </a:p>
        </p:txBody>
      </p:sp>
      <p:sp>
        <p:nvSpPr>
          <p:cNvPr id="7" name="Text Box 10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4299464" y="1518840"/>
            <a:ext cx="1706880" cy="460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微软雅黑" panose="020B0503020204020204" charset="-122"/>
                <a:ea typeface="微软雅黑"/>
              </a:defRPr>
            </a:lvl1pPr>
          </a:lstStyle>
          <a:p>
            <a:r>
              <a:rPr lang="zh-CN" altLang="en-US">
                <a:solidFill>
                  <a:schemeClr val="tx1"/>
                </a:solidFill>
              </a:rPr>
              <a:t>线圈的匝数</a:t>
            </a:r>
          </a:p>
        </p:txBody>
      </p:sp>
      <p:sp>
        <p:nvSpPr>
          <p:cNvPr id="21" name="文本框 20"/>
          <p:cNvSpPr txBox="1"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-10160" y="2805430"/>
            <a:ext cx="4178300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eaLnBrk="1" hangingPunct="1">
              <a:lnSpc>
                <a:spcPts val="3000"/>
              </a:lnSpc>
            </a:pPr>
            <a:r>
              <a:rPr lang="zh-CN" altLang="en-US" sz="2400">
                <a:solidFill>
                  <a:schemeClr val="tx1"/>
                </a:solidFill>
                <a:latin typeface="+mj-ea"/>
                <a:ea typeface="+mj-ea"/>
              </a:rPr>
              <a:t>①控制电磁铁线圈的匝数不变，改变线圈中电流的大小。</a:t>
            </a:r>
          </a:p>
        </p:txBody>
      </p:sp>
      <p:cxnSp>
        <p:nvCxnSpPr>
          <p:cNvPr id="10" name="直接箭头连接符 9"/>
          <p:cNvCxnSpPr>
            <a:stCxn id="14" idx="2"/>
            <a:endCxn id="21" idx="0"/>
          </p:cNvCxnSpPr>
          <p:nvPr>
            <p:custDataLst>
              <p:tags r:id="rId14"/>
            </p:custDataLst>
          </p:nvPr>
        </p:nvCxnSpPr>
        <p:spPr>
          <a:xfrm flipH="1">
            <a:off x="2078990" y="1979295"/>
            <a:ext cx="1005205" cy="82613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22" name="文本框 21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4572000" y="2805430"/>
            <a:ext cx="4241165" cy="86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indent="457200" eaLnBrk="1" hangingPunct="1">
              <a:lnSpc>
                <a:spcPts val="3000"/>
              </a:lnSpc>
            </a:pPr>
            <a:r>
              <a:rPr lang="zh-CN" altLang="en-US" sz="2400">
                <a:solidFill>
                  <a:schemeClr val="tx1"/>
                </a:solidFill>
                <a:latin typeface="+mj-ea"/>
                <a:ea typeface="+mj-ea"/>
              </a:rPr>
              <a:t>②控制电磁铁线圈的电流不变，改变线圈匝数。</a:t>
            </a:r>
          </a:p>
        </p:txBody>
      </p:sp>
      <p:cxnSp>
        <p:nvCxnSpPr>
          <p:cNvPr id="13" name="直接箭头连接符 12"/>
          <p:cNvCxnSpPr>
            <a:stCxn id="7" idx="2"/>
            <a:endCxn id="22" idx="0"/>
          </p:cNvCxnSpPr>
          <p:nvPr>
            <p:custDataLst>
              <p:tags r:id="rId16"/>
            </p:custDataLst>
          </p:nvPr>
        </p:nvCxnSpPr>
        <p:spPr>
          <a:xfrm>
            <a:off x="5153025" y="1979295"/>
            <a:ext cx="1539875" cy="826135"/>
          </a:xfrm>
          <a:prstGeom prst="straightConnector1">
            <a:avLst/>
          </a:prstGeom>
          <a:ln w="317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</p:cxnSp>
      <p:sp>
        <p:nvSpPr>
          <p:cNvPr id="18" name="文本框 17"/>
          <p:cNvSpPr txBox="1"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1022985" y="3787563"/>
            <a:ext cx="2106507" cy="4603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FFFF00"/>
                </a:solidFill>
                <a:latin typeface="微软雅黑" panose="020B0503020204020204" charset="-122"/>
                <a:ea typeface="微软雅黑"/>
              </a:rPr>
              <a:t>控制变量法</a:t>
            </a:r>
          </a:p>
        </p:txBody>
      </p:sp>
      <p:sp>
        <p:nvSpPr>
          <p:cNvPr id="15" name="文本框 14"/>
          <p:cNvSpPr txBox="1">
            <a:spLocks noChangeArrowheads="1"/>
          </p:cNvSpPr>
          <p:nvPr>
            <p:custDataLst>
              <p:tags r:id="rId18"/>
            </p:custDataLst>
          </p:nvPr>
        </p:nvSpPr>
        <p:spPr bwMode="auto">
          <a:xfrm>
            <a:off x="5639647" y="3787563"/>
            <a:ext cx="2106507" cy="460375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zh-CN" altLang="en-US" sz="2400" b="1">
                <a:solidFill>
                  <a:srgbClr val="FFFF00"/>
                </a:solidFill>
                <a:latin typeface="微软雅黑" panose="020B0503020204020204" charset="-122"/>
                <a:ea typeface="微软雅黑"/>
              </a:rPr>
              <a:t>转换法</a:t>
            </a:r>
          </a:p>
        </p:txBody>
      </p:sp>
      <p:sp>
        <p:nvSpPr>
          <p:cNvPr id="19" name="矩形 18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-250" y="4289666"/>
            <a:ext cx="7356871" cy="1050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30000"/>
              </a:lnSpc>
            </a:pPr>
            <a:r>
              <a:rPr lang="en-US" altLang="zh-CN" sz="24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       </a:t>
            </a:r>
            <a:r>
              <a:rPr lang="zh-CN" altLang="en-US" sz="2400">
                <a:solidFill>
                  <a:schemeClr val="tx1"/>
                </a:solidFill>
                <a:latin typeface="微软雅黑" panose="020B0503020204020204" charset="-122"/>
                <a:ea typeface="微软雅黑"/>
              </a:rPr>
              <a:t>判断磁性强弱方法：根据吸引铁块、铁钉或曲别针等的多少来判断电磁铁的磁性强弱。</a:t>
            </a:r>
          </a:p>
        </p:txBody>
      </p:sp>
      <p:pic>
        <p:nvPicPr>
          <p:cNvPr id="16" name="图片 15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7492459" y="4369977"/>
            <a:ext cx="843857" cy="2210907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4" grpId="0" animBg="1"/>
      <p:bldP spid="3" grpId="0" animBg="1"/>
      <p:bldP spid="7" grpId="0"/>
      <p:bldP spid="21" grpId="0"/>
      <p:bldP spid="22" grpId="0"/>
      <p:bldP spid="18" grpId="0" animBg="1"/>
      <p:bldP spid="15" grpId="0" animBg="1"/>
      <p:bldP spid="19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ZTY1YTBmNmNkN2QzNTc4NDk5MzhkNmJiNmZhMzE4OWYifQ=="/>
  <p:tag name="RESOURCE_RECORD_KEY" val="{&quot;10&quot;:[21563686,21568878],&quot;13&quot;:[4364974],&quot;65&quot;:[20205081]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9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0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1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2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4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5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6"/>
  <p:tag name="KSO_WM_BEAUTIFY_FLAG" val="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6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7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5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29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0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03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19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0"/>
  <p:tag name="KSO_WM_BEAUTIFY_FLAG" val="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21"/>
  <p:tag name="KSO_WM_BEAUTIFY_FLAG" val="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8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19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0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5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6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8429*4409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7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28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1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2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3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7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8429*4409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8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39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50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2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3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4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5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8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9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49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50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4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5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6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8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9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0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4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5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5"/>
  <p:tag name="KSO_WM_BEAUTIFY_FLAG" val="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1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1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2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8"/>
  <p:tag name="KSO_WM_BEAUTIFY_FLAG" val="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89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3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6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7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8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9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2**"/>
  <p:tag name="KSO_WM_UNIT_LAYERLEVEL" val="1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1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3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8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699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0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1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4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708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4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75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9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0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1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3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4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6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8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1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3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5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7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8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4798*3030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9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0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4799*3034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1"/>
  <p:tag name="KSO_WM_BEAUTIFY_FLAG" val="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8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9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6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7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0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8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0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1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3"/>
  <p:tag name="KSO_WM_BEAUTIFY_FLAG" val="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4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3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14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3**"/>
  <p:tag name="KSO_WM_UNIT_LAYERLEVEL" val="1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0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1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3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4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5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6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7"/>
  <p:tag name="KSO_WM_BEAUTIFY_FLAG" val="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4798*3030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8"/>
  <p:tag name="KSO_WM_BEAUTIFY_FLAG" val="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39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6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27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4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5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6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8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9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0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3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5272*3020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4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8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9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0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2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4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5"/>
  <p:tag name="KSO_WM_BEAUTIFY_FLAG" val="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6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5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56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2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3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5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6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7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8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69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2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3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4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6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7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8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79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80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4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5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7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8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3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4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4**"/>
  <p:tag name="KSO_WM_UNIT_LAYERLEVEL" val="1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5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56"/>
  <p:tag name="KSO_WM_BEAUTIFY_FLAG" val="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3"/>
  <p:tag name="KSO_WM_BEAUTIFY_FLAG" val="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9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44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0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0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91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4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1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6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7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9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0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1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1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10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2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03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6"/>
  <p:tag name="KSO_WM_BEAUTIFY_FLAG" val="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7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8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9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0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1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2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3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4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6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7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8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29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0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1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2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4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5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6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7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8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39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0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1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2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3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4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5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6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7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3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14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6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7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8"/>
  <p:tag name="KSO_WM_BEAUTIFY_FLAG" val="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9"/>
  <p:tag name="KSO_WM_BEAUTIFY_FLAG" val="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0"/>
  <p:tag name="KSO_WM_BEAUTIFY_FLAG" val="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1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2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49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50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37"/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7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2"/>
  <p:tag name="KSO_WM_BEAUTIFY_FLAG" val="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1"/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881"/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5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6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7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9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5**"/>
  <p:tag name="KSO_WM_UNIT_LAYERLEVEL" val="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0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3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8"/>
  <p:tag name="KSO_WM_BEAUTIFY_FLAG" val="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9"/>
  <p:tag name="KSO_WM_BEAUTIFY_FLAG" val="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70"/>
  <p:tag name="KSO_WM_BEAUTIFY_FLAG" val="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7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8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4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65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7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8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0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1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6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5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7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2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2"/>
  <p:tag name="KSO_WM_BEAUTIFY_FLAG" val="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4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3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8"/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9"/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90"/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5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7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2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5"/>
  <p:tag name="KSO_WM_BEAUTIFY_FLAG" val="#wm#"/>
  <p:tag name="KSO_WM_TAG_VERSION" val="1.0"/>
  <p:tag name="KSO_WM_TEMPLATE_CATEGORY" val="custom"/>
  <p:tag name="KSO_WM_TEMPLATE_INDEX" val="20205081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2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483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6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7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8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0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1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949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2"/>
  <p:tag name="KSO_WM_MEDIACOVER_FLAG" val="1"/>
  <p:tag name="KSO_WM_UNIT_MEDIACOVER_BTN_POS" val="c"/>
  <p:tag name="KSO_WM_UNIT_MEDIACOVER_BTN_STATE" val="1"/>
  <p:tag name="KSO_WM_UNIT_MEDIACOVER_BTN_STYLE" val="ee0bc779c1f3d7f3e90c96344320e69a"/>
  <p:tag name="KSO_WM_UNIT_MEDIACOVER_BTNRECT" val="4799*2362*0*0"/>
  <p:tag name="KSO_WM_UNIT_MEDIACOVER_RGB" val="000000"/>
  <p:tag name="KSO_WM_UNIT_MEDIACOVER_STYLEID" val="1"/>
  <p:tag name="KSO_WM_UNIT_MEDIACOVER_TEXTSTATE" val="0"/>
  <p:tag name="KSO_WM_UNIT_MEDIACOVER_TRANSPARENCY" val="0.5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6**"/>
  <p:tag name="KSO_WM_UNIT_LAYERLEVEL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0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7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9"/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0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7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8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29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0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1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2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3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4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5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6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7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38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4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15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3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5"/>
  <p:tag name="KSO_WM_BEAUTIFY_FLAG" val="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6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7**"/>
  <p:tag name="KSO_WM_UNIT_LAYERLEVEL" val="1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7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8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9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0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1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2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3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4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6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7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8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59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0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1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2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3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4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5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6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7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8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69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0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1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2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3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4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5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3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41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0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1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2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4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5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6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7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78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9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89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0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1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2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5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7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8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9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1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3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0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1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2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4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6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3"/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8**"/>
  <p:tag name="KSO_WM_UNIT_LAYERLEVEL" val="1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5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93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4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7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8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5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6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2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80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576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9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30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8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9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1"/>
  <p:tag name="KSO_WM_BEAUTIFY_FLAG" val="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2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3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4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5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6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596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3"/>
  <p:tag name="KSO_WM_BEAUTIFY_FLAG" val="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4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5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6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7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8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19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4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9**"/>
  <p:tag name="KSO_WM_UNIT_LAYERLEVEL" val="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8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09"/>
</p:tagLst>
</file>

<file path=ppt/tags/tag5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4"/>
</p:tagLst>
</file>

<file path=ppt/tags/tag5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6"/>
  <p:tag name="KSO_WM_BEAUTIFY_FLAG" val=""/>
</p:tagLst>
</file>

<file path=ppt/tags/tag5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7"/>
</p:tagLst>
</file>

<file path=ppt/tags/tag5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8"/>
</p:tagLst>
</file>

<file path=ppt/tags/tag5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9"/>
</p:tagLst>
</file>

<file path=ppt/tags/tag5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0"/>
</p:tagLst>
</file>

<file path=ppt/tags/tag5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0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2"/>
</p:tagLst>
</file>

<file path=ppt/tags/tag5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615"/>
</p:tagLst>
</file>

<file path=ppt/tags/tag5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1"/>
</p:tagLst>
</file>

<file path=ppt/tags/tag5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22"/>
</p:tagLst>
</file>

<file path=ppt/tags/tag5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8"/>
</p:tagLst>
</file>

<file path=ppt/tags/tag5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9"/>
</p:tagLst>
</file>

<file path=ppt/tags/tag5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0"/>
  <p:tag name="KSO_WM_BEAUTIFY_FLAG" val=""/>
</p:tagLst>
</file>

<file path=ppt/tags/tag5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1"/>
</p:tagLst>
</file>

<file path=ppt/tags/tag5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2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1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3"/>
</p:tagLst>
</file>

<file path=ppt/tags/tag5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4"/>
</p:tagLst>
</file>

<file path=ppt/tags/tag5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4"/>
</p:tagLst>
</file>

<file path=ppt/tags/tag5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35"/>
</p:tagLst>
</file>

<file path=ppt/tags/tag5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0"/>
</p:tagLst>
</file>

<file path=ppt/tags/tag5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1"/>
</p:tagLst>
</file>

<file path=ppt/tags/tag5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2"/>
  <p:tag name="KSO_WM_BEAUTIFY_FLAG" val=""/>
</p:tagLst>
</file>

<file path=ppt/tags/tag5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3"/>
</p:tagLst>
</file>

<file path=ppt/tags/tag5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4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2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5"/>
</p:tagLst>
</file>

<file path=ppt/tags/tag5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6"/>
</p:tagLst>
</file>

<file path=ppt/tags/tag5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7"/>
</p:tagLst>
</file>

<file path=ppt/tags/tag5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6"/>
</p:tagLst>
</file>

<file path=ppt/tags/tag5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47"/>
</p:tagLst>
</file>

<file path=ppt/tags/tag5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5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59"/>
</p:tagLst>
</file>

<file path=ppt/tags/tag5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0"/>
</p:tagLst>
</file>

<file path=ppt/tags/tag5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1"/>
</p:tagLst>
</file>

<file path=ppt/tags/tag5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3"/>
  <p:tag name="KSO_WM_BEAUTIFY_FLAG" val="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3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0**"/>
  <p:tag name="KSO_WM_UNIT_LAYERLEVEL" val="1"/>
</p:tagLst>
</file>

<file path=ppt/tags/tag5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66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5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6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7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59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1**"/>
  <p:tag name="KSO_WM_UNIT_LAYERLEVEL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2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405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8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0**"/>
  <p:tag name="KSO_WM_UNIT_LAYERLEVEL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4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5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6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3"/>
  <p:tag name="KSO_WM_BEAUTIFY_FLAG" val="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69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1464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7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8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89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0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2"/>
  <p:tag name="KSO_WM_BEAUTIFY_FLAG" val="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094"/>
  <p:tag name="KSO_WM_BEAUTIFY_FLAG" val="#wm#"/>
  <p:tag name="KSO_WM_TAG_VERSION" val="1.0"/>
  <p:tag name="KSO_WM_UNIT_COMPATIBLE" val="0"/>
  <p:tag name="KSO_WM_UNIT_DIAGRAM_ISNUMVISUAL" val="0"/>
  <p:tag name="KSO_WM_UNIT_DIAGRAM_ISREFERUNIT" val="0"/>
  <p:tag name="KSO_WM_UNIT_HIGHLIGHT" val="0"/>
  <p:tag name="KSO_WM_UNIT_ID" val="_1**"/>
  <p:tag name="KSO_WM_UNIT_LAYERLEVEL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5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6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8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199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0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2"/>
  <p:tag name="KSO_WM_BEAUTIFY_FLAG" val="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3204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SLIDE_ID" val="custom20205081_1"/>
  <p:tag name="KSO_WM_SLIDE_INDEX" val="1"/>
  <p:tag name="KSO_WM_SLIDE_ITEM_CNT" val="0"/>
  <p:tag name="KSO_WM_SLIDE_LAYOUT" val="a_b"/>
  <p:tag name="KSO_WM_SLIDE_LAYOUT_CNT" val="1_1"/>
  <p:tag name="KSO_WM_SLIDE_SUBTYPE" val="defaultBlank"/>
  <p:tag name="KSO_WM_SLIDE_TYPE" val="title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Arial"/>
      </a:majorFont>
      <a:minorFont>
        <a:latin typeface="Arial"/>
        <a:ea typeface="微软雅黑"/>
        <a:cs typeface="Arial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lang="zh-CN" altLang="en-US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3562</Words>
  <PresentationFormat>宽屏</PresentationFormat>
  <Paragraphs>220</Paragraphs>
  <Slides>35</Slides>
  <Notes>31</Notes>
  <HiddenSlides>0</HiddenSlides>
  <MMClips>8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4" baseType="lpstr">
      <vt:lpstr>黑体</vt:lpstr>
      <vt:lpstr>微软雅黑</vt:lpstr>
      <vt:lpstr>Arial</vt:lpstr>
      <vt:lpstr>Calibri</vt:lpstr>
      <vt:lpstr>Cambria Math</vt:lpstr>
      <vt:lpstr>Century Gothic</vt:lpstr>
      <vt:lpstr>Times New Roman</vt:lpstr>
      <vt:lpstr>Wingdings</vt:lpstr>
      <vt:lpstr>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2026-01-10T22:10:44Z</cp:lastPrinted>
  <dcterms:created xsi:type="dcterms:W3CDTF">2026-01-10T22:10:44Z</dcterms:created>
  <dcterms:modified xsi:type="dcterms:W3CDTF">2026-08-17T00:55:59Z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