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98" r:id="rId2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2EDC-1BFB-4320-A3F8-E32F2BB80749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5A90-9B85-46A8-81D9-EBC0DE58B5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69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85E3E-9C56-4C66-B0D0-93EB041E7F2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07A1B9-5146-4FE1-B67D-289F724D2F4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2FC2CB-C925-4E3F-9B9C-8B3F5A99326B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7DE7D8-54F2-4864-B539-ED0F3668D66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3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0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3" y="3035300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51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新课标沪粤版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rgbClr val="FF0000"/>
                    </a:solidFill>
                  </a:rPr>
                  <a:t> 八年级下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7838" y="2343150"/>
            <a:ext cx="290830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5" y="39688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" y="976313"/>
            <a:ext cx="919163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7973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104" y="208196"/>
              <a:ext cx="418795" cy="240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95" y="208196"/>
              <a:ext cx="418795" cy="240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分子间的作用力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67544" y="1491630"/>
            <a:ext cx="7704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用力抹胶带可以缩小胶带分子与纸分子间的距离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使胶带分子与纸分子间产生较大的引力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这种较大的引力可以将错处的纸揭掉一层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" y="1017588"/>
            <a:ext cx="9191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7973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104" y="208196"/>
              <a:ext cx="418795" cy="240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95" y="208196"/>
              <a:ext cx="418795" cy="240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分子间的作用力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111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物质分子来构成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无规运动永不停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相互作用引和斥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三点内容要记清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013" y="1017588"/>
            <a:ext cx="9048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7973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104" y="208196"/>
              <a:ext cx="418795" cy="240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95" y="208196"/>
              <a:ext cx="418795" cy="240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分子间的作用力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39552" y="2571750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“可怜九月初三夜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露似珍珠月似弓”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露珠成球形是由于分子间的相互作用的结果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1" name="yhb734.jpg" descr="id:2147512621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8024" y="349250"/>
            <a:ext cx="303441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012825" y="558800"/>
            <a:ext cx="70977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第十章  从粒子到宇宙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857375" y="1562100"/>
            <a:ext cx="4208463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“解剖”原子</a:t>
            </a:r>
          </a:p>
          <a:p>
            <a:pPr algn="ctr"/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飞出地球</a:t>
            </a:r>
          </a:p>
          <a:p>
            <a:pPr algn="ctr"/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宇宙深处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115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05" y="207931"/>
              <a:ext cx="418795" cy="293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0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原子的结构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829031" y="2968425"/>
            <a:ext cx="7704138" cy="111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粒子加速器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1" name="yhb747.jpg" descr="id:2147512965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1840" y="866044"/>
            <a:ext cx="3240360" cy="207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115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05" y="207931"/>
              <a:ext cx="418795" cy="293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0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原子的结构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要想了解物质的微观结构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首先要把它打碎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粒子加速器就是用高速粒子去“打碎”被测物质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加速器使用电磁力加速带电粒子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由此产生的粒子束可沿设定的方向运动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使得带电粒子的速度越来越快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所具有的能量也就越来越高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就好比飞机在跑道上加速起跑一样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需要的跑道一定要长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才能获得足够大的速度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115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05" y="207931"/>
              <a:ext cx="418795" cy="293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0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原子的结构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卢瑟福的“核式模型”否定了汤姆生的“枣糕模型”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也是最接近现代科学研究对原子内部结构的认识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但是还是有一定区别的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就是电子绕核高速运转时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不像行星绕日那样有着固定的轨道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3" y="977900"/>
            <a:ext cx="1095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415607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98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49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太阳系及宇宙结构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607219" y="2427734"/>
            <a:ext cx="7704138" cy="9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哥白尼的日心说比托勒密的地心说更合理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但是也有缺陷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现代科学发现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太阳不是宇宙的中心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它只是太阳系的中心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1" name="yhb753.jpg" descr="id:2147513022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14900" y="361031"/>
            <a:ext cx="2866248" cy="20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3" y="977900"/>
            <a:ext cx="1095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415607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98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49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太阳系及宇宙结构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我国对哈雷彗星曾做过最早的记载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史书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春秋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中曾有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公元前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613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鲁文公十四年秋七月有星孛于北斗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现代天文学家根据它的轨道和时间判断出此星孛即哈雷彗星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yhb756.jpg" descr="id:2147513036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35412" y="2817813"/>
            <a:ext cx="2724819" cy="191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3" y="977900"/>
            <a:ext cx="1095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415607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98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49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太阳系及宇宙结构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2734815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嫦娥奔月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中国上古时代神话传说故事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讲述了嫦娥被逢蒙所逼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无奈之下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吃下了西王母赐给丈夫后羿的一粒不死之药后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飞到了月宫的事情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3" name="yhb757.jpg" descr="id:2147513043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14900" y="377934"/>
            <a:ext cx="2591386" cy="233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012825" y="558800"/>
            <a:ext cx="70977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第十章  从粒子到宇宙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541463" y="1703388"/>
            <a:ext cx="5900737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认识分子</a:t>
            </a:r>
          </a:p>
          <a:p>
            <a:pPr algn="ctr"/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分子动理论的初步知识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3" y="977900"/>
            <a:ext cx="1095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415607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98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49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太阳系及宇宙结构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12763" y="3057455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2018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我国嫦娥四号月球探测器在西昌卫星发射中心发射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踏上茫茫奔月之路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yhb758.jpg" descr="id:2147513050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4222" y="687490"/>
            <a:ext cx="2761007" cy="215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3" y="977900"/>
            <a:ext cx="1095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415607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98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49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太阳系及宇宙结构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16951" y="2787774"/>
            <a:ext cx="7704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哈勃空间望远镜发现了“谱线红移”现象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根据这一发现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科学家认定我们周围的星系正在远离我们而去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3" name="yhb759.jpg" descr="id:2147513064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4008" y="539411"/>
            <a:ext cx="2880320" cy="232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22612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09893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132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物质的构成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04825" y="2931790"/>
            <a:ext cx="7704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杜甫在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兵车行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中写到“耶娘妻子走相送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尘埃不见咸阳桥”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尘埃能用肉眼直接看到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因此不是分子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yhb716.jpg" descr="id:2147512418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63888" y="314326"/>
            <a:ext cx="3717255" cy="239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6235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051" y="208666"/>
              <a:ext cx="418795" cy="14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95" y="208666"/>
              <a:ext cx="418795" cy="146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62309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分子在永不停息地做无规则运动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将密度大的二氧化氮气体和硫酸铜溶液都放在各自实验装置的下面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密度小的空气和清水放在上面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目的是避免重力对实验造成影响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在条件相同时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气体扩散最快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液体次之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固体扩散最慢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974725"/>
            <a:ext cx="1111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6235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051" y="208666"/>
              <a:ext cx="418795" cy="14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95" y="208666"/>
              <a:ext cx="418795" cy="146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62309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分子在永不停息地做无规则运动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04825" y="3363838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“遥知不是雪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为有暗香来”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闻到梅花的香味是因为花香分子不停地做无规则运动的结果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1" name="yhb720.jpg" descr="id:2147512439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5946" y="915566"/>
            <a:ext cx="3240360" cy="227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974725"/>
            <a:ext cx="11049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6235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051" y="208666"/>
              <a:ext cx="418795" cy="14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95" y="208666"/>
              <a:ext cx="418795" cy="146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62309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分子在永不停息地做无规则运动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08000" y="1491630"/>
            <a:ext cx="77041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尽管用眼睛不能直接观察到物质内部分子的运动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但我们可以根据宏观的扩散现象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通过推理来感知分子的运动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这种通过直接感知的现象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推测无法直接感知的事物的科学方法称为转换法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976313"/>
            <a:ext cx="11049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6235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051" y="208666"/>
              <a:ext cx="418795" cy="14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95" y="208666"/>
              <a:ext cx="418795" cy="146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62309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分子在永不停息地做无规则运动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21252" y="3473621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“花气袭人知骤暖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鹊声穿树喜新晴”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分子热运动与温度有关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春天温度骤然升高时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分子热运动加快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花香因此特别浓郁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1" name="yhb724.jpg" descr="id:2147512482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8024" y="915565"/>
            <a:ext cx="2808312" cy="234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974725"/>
            <a:ext cx="11049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7973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104" y="208196"/>
              <a:ext cx="418795" cy="240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95" y="208196"/>
              <a:ext cx="418795" cy="240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分子间存在空隙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分子间的空隙用肉眼是看不到的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我们通过实验出现的宏观现象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进行合理的猜想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可以给出一个合理的猜测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组成物质的分子间是存在空隙的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否则它们在相互混合以后总体积是不会减小的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976313"/>
            <a:ext cx="11049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7973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104" y="208196"/>
              <a:ext cx="418795" cy="240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95" y="208196"/>
              <a:ext cx="418795" cy="240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分子间存在空隙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我们做作业时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常用透明胶带把错处揭掉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为什么在操作时往往要把胶带用力抹一下使之与纸紧贴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才能容易将错处的纸揭掉一层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?</a:t>
            </a:r>
          </a:p>
        </p:txBody>
      </p:sp>
      <p:pic>
        <p:nvPicPr>
          <p:cNvPr id="11" name="yhb732.jpg" descr="id:2147512556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1375" y="2660650"/>
            <a:ext cx="17462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847</Words>
  <Application>Microsoft Office PowerPoint</Application>
  <PresentationFormat>全屏显示(16:9)</PresentationFormat>
  <Paragraphs>53</Paragraphs>
  <Slides>22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9</cp:revision>
  <dcterms:created xsi:type="dcterms:W3CDTF">2020-02-27T09:21:44Z</dcterms:created>
  <dcterms:modified xsi:type="dcterms:W3CDTF">2020-03-14T01:00:49Z</dcterms:modified>
</cp:coreProperties>
</file>