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A5A7-7746-4BFE-B9CE-F03D03604B72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165A8-23DD-4F7D-9DAF-5D9FF73AF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11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B8E7E-EA44-43C6-BEC3-E4862823AD47}" type="slidenum">
              <a:rPr lang="en-US" altLang="zh-CN">
                <a:solidFill>
                  <a:srgbClr val="000000"/>
                </a:solidFill>
              </a:rPr>
              <a:pPr/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小明给爷爷找眼睛</a:t>
            </a:r>
          </a:p>
        </p:txBody>
      </p:sp>
    </p:spTree>
    <p:extLst>
      <p:ext uri="{BB962C8B-B14F-4D97-AF65-F5344CB8AC3E}">
        <p14:creationId xmlns:p14="http://schemas.microsoft.com/office/powerpoint/2010/main" val="111822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82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68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2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B2FF360-2DC6-40D0-9A7D-113B7F7E5890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E1F581E-0513-4A3F-96B3-8E2C35C8B6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2935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2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B715A-6A64-4410-B5E2-1DA52FA0DFFB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5EAFE-33B9-4E37-86F4-ABF8F56C5E1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5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B14C8-1876-4734-8C3D-502214F5F2A4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879A-5F09-449C-8571-F7600172B13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93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ECD4E-A340-44BC-8B72-66C0BAAFCA37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99E8-1E31-4537-962E-531EF4E80A1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25273-717D-4B18-B5C6-5BB454F23FD4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53219-5620-4B9E-8799-8D0F48E400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5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AC2B0-225D-4D83-BE1F-C1A318F9FE6F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5C3FB-3E6C-4653-A0A4-29D961D2776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92D29-09E8-4914-A5DE-5AE4C917D162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CD408-BB60-41CC-97FE-E94708D653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3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DAAC-DA32-4005-8083-4F9B4CEE8F87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818DD-7E45-4C39-B3D2-87CCB85F5B2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957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8869A-7428-49C8-8353-8ABC9F51960E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437FD-C63E-4253-B737-FE211C91669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2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96337D-4CEF-40A9-BBC6-408E458A2162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35523-57EA-4BB9-A800-6E6AD7722AF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77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4D3B8-973F-43C9-BB9B-46BAB2ED9A00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A9C9-2B1C-43A5-B877-D991761EF2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5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83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7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7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87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4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62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6B14-004E-40AE-9BDA-1CBB922E6B2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F445-696D-4273-8E9B-6968D7076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190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1473B-11C3-413B-87E3-D99E81036481}" type="datetime1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19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147F0B-A488-483F-826B-2141ED54E355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4-&#35270;&#39057;-04-&#29992;&#36879;&#38236;&#38752;&#36817;&#20070;&#26412;&#35266;&#23519;.flv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20984;&#12289;&#20985;&#36879;&#38236;&#23545;&#20809;&#32447;&#30340;&#20316;&#29992;-240x192.mp4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DB8B-591A-4E41-932E-14023954C92A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BAA-AA16-4EBD-8074-0C75A79999C3}" type="slidenum">
              <a:rPr lang="en-US" altLang="zh-CN">
                <a:solidFill>
                  <a:srgbClr val="000000"/>
                </a:solidFill>
              </a:rPr>
              <a:pPr/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1075" name="WordArt 3" descr="白色大理石"/>
          <p:cNvSpPr>
            <a:spLocks noChangeArrowheads="1" noChangeShapeType="1"/>
          </p:cNvSpPr>
          <p:nvPr/>
        </p:nvSpPr>
        <p:spPr bwMode="auto">
          <a:xfrm>
            <a:off x="3792538" y="620713"/>
            <a:ext cx="3167062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kern="10">
                <a:ln w="9525">
                  <a:miter lim="800000"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  透 镜</a:t>
            </a:r>
          </a:p>
        </p:txBody>
      </p:sp>
      <p:pic>
        <p:nvPicPr>
          <p:cNvPr id="131078" name="Picture 6" descr="11789085_154936917000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>
            <a:fillRect/>
          </a:stretch>
        </p:blipFill>
        <p:spPr bwMode="auto">
          <a:xfrm>
            <a:off x="2208213" y="2565400"/>
            <a:ext cx="3382962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 descr="u=2260207487,974380865&amp;fm=23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492376"/>
            <a:ext cx="4319587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2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6755-1E87-4AC6-9E1B-0FEA68807240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A949-3D22-48EF-82B3-2CE41A7D613D}" type="slidenum">
              <a:rPr lang="en-US" altLang="zh-CN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54978" name="Group 2"/>
          <p:cNvGrpSpPr>
            <a:grpSpLocks/>
          </p:cNvGrpSpPr>
          <p:nvPr/>
        </p:nvGrpSpPr>
        <p:grpSpPr bwMode="auto">
          <a:xfrm>
            <a:off x="4008438" y="4689475"/>
            <a:ext cx="3816350" cy="1836738"/>
            <a:chOff x="1088" y="2478"/>
            <a:chExt cx="3128" cy="1540"/>
          </a:xfrm>
        </p:grpSpPr>
        <p:sp>
          <p:nvSpPr>
            <p:cNvPr id="254979" name="Oval 38"/>
            <p:cNvSpPr>
              <a:spLocks noChangeArrowheads="1"/>
            </p:cNvSpPr>
            <p:nvPr/>
          </p:nvSpPr>
          <p:spPr bwMode="auto">
            <a:xfrm>
              <a:off x="1088" y="247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4980" name="Oval 39"/>
            <p:cNvSpPr>
              <a:spLocks noChangeArrowheads="1"/>
            </p:cNvSpPr>
            <p:nvPr/>
          </p:nvSpPr>
          <p:spPr bwMode="auto">
            <a:xfrm>
              <a:off x="2676" y="247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9"/>
                  </a:schemeClr>
                </a:gs>
                <a:gs pos="100000">
                  <a:srgbClr val="47FFFF">
                    <a:alpha val="4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4981" name="xjhgx3"/>
            <p:cNvSpPr>
              <a:spLocks/>
            </p:cNvSpPr>
            <p:nvPr/>
          </p:nvSpPr>
          <p:spPr bwMode="auto">
            <a:xfrm>
              <a:off x="2562" y="2908"/>
              <a:ext cx="182" cy="681"/>
            </a:xfrm>
            <a:custGeom>
              <a:avLst/>
              <a:gdLst>
                <a:gd name="T0" fmla="*/ 980 w 980"/>
                <a:gd name="T1" fmla="*/ 0 h 4408"/>
                <a:gd name="T2" fmla="*/ 907 w 980"/>
                <a:gd name="T3" fmla="*/ 270 h 4408"/>
                <a:gd name="T4" fmla="*/ 845 w 980"/>
                <a:gd name="T5" fmla="*/ 542 h 4408"/>
                <a:gd name="T6" fmla="*/ 791 w 980"/>
                <a:gd name="T7" fmla="*/ 816 h 4408"/>
                <a:gd name="T8" fmla="*/ 748 w 980"/>
                <a:gd name="T9" fmla="*/ 1091 h 4408"/>
                <a:gd name="T10" fmla="*/ 714 w 980"/>
                <a:gd name="T11" fmla="*/ 1368 h 4408"/>
                <a:gd name="T12" fmla="*/ 689 w 980"/>
                <a:gd name="T13" fmla="*/ 1646 h 4408"/>
                <a:gd name="T14" fmla="*/ 675 w 980"/>
                <a:gd name="T15" fmla="*/ 1925 h 4408"/>
                <a:gd name="T16" fmla="*/ 670 w 980"/>
                <a:gd name="T17" fmla="*/ 2204 h 4408"/>
                <a:gd name="T18" fmla="*/ 675 w 980"/>
                <a:gd name="T19" fmla="*/ 2483 h 4408"/>
                <a:gd name="T20" fmla="*/ 689 w 980"/>
                <a:gd name="T21" fmla="*/ 2762 h 4408"/>
                <a:gd name="T22" fmla="*/ 714 w 980"/>
                <a:gd name="T23" fmla="*/ 3040 h 4408"/>
                <a:gd name="T24" fmla="*/ 748 w 980"/>
                <a:gd name="T25" fmla="*/ 3317 h 4408"/>
                <a:gd name="T26" fmla="*/ 791 w 980"/>
                <a:gd name="T27" fmla="*/ 3592 h 4408"/>
                <a:gd name="T28" fmla="*/ 845 w 980"/>
                <a:gd name="T29" fmla="*/ 3866 h 4408"/>
                <a:gd name="T30" fmla="*/ 907 w 980"/>
                <a:gd name="T31" fmla="*/ 4138 h 4408"/>
                <a:gd name="T32" fmla="*/ 980 w 980"/>
                <a:gd name="T33" fmla="*/ 4408 h 4408"/>
                <a:gd name="T34" fmla="*/ 0 w 980"/>
                <a:gd name="T35" fmla="*/ 4408 h 4408"/>
                <a:gd name="T36" fmla="*/ 73 w 980"/>
                <a:gd name="T37" fmla="*/ 4138 h 4408"/>
                <a:gd name="T38" fmla="*/ 135 w 980"/>
                <a:gd name="T39" fmla="*/ 3866 h 4408"/>
                <a:gd name="T40" fmla="*/ 189 w 980"/>
                <a:gd name="T41" fmla="*/ 3592 h 4408"/>
                <a:gd name="T42" fmla="*/ 232 w 980"/>
                <a:gd name="T43" fmla="*/ 3317 h 4408"/>
                <a:gd name="T44" fmla="*/ 266 w 980"/>
                <a:gd name="T45" fmla="*/ 3040 h 4408"/>
                <a:gd name="T46" fmla="*/ 291 w 980"/>
                <a:gd name="T47" fmla="*/ 2762 h 4408"/>
                <a:gd name="T48" fmla="*/ 305 w 980"/>
                <a:gd name="T49" fmla="*/ 2483 h 4408"/>
                <a:gd name="T50" fmla="*/ 310 w 980"/>
                <a:gd name="T51" fmla="*/ 2204 h 4408"/>
                <a:gd name="T52" fmla="*/ 305 w 980"/>
                <a:gd name="T53" fmla="*/ 1925 h 4408"/>
                <a:gd name="T54" fmla="*/ 291 w 980"/>
                <a:gd name="T55" fmla="*/ 1646 h 4408"/>
                <a:gd name="T56" fmla="*/ 266 w 980"/>
                <a:gd name="T57" fmla="*/ 1368 h 4408"/>
                <a:gd name="T58" fmla="*/ 232 w 980"/>
                <a:gd name="T59" fmla="*/ 1091 h 4408"/>
                <a:gd name="T60" fmla="*/ 189 w 980"/>
                <a:gd name="T61" fmla="*/ 816 h 4408"/>
                <a:gd name="T62" fmla="*/ 135 w 980"/>
                <a:gd name="T63" fmla="*/ 542 h 4408"/>
                <a:gd name="T64" fmla="*/ 73 w 980"/>
                <a:gd name="T65" fmla="*/ 270 h 4408"/>
                <a:gd name="T66" fmla="*/ 0 w 980"/>
                <a:gd name="T67" fmla="*/ 0 h 4408"/>
                <a:gd name="T68" fmla="*/ 980 w 980"/>
                <a:gd name="T69" fmla="*/ 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 cmpd="sng">
              <a:solidFill>
                <a:srgbClr val="2D5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4224339" y="2352676"/>
            <a:ext cx="3538537" cy="1908175"/>
            <a:chOff x="136" y="2205"/>
            <a:chExt cx="2229" cy="1202"/>
          </a:xfrm>
        </p:grpSpPr>
        <p:sp>
          <p:nvSpPr>
            <p:cNvPr id="254983" name="Oval 38"/>
            <p:cNvSpPr>
              <a:spLocks noChangeArrowheads="1"/>
            </p:cNvSpPr>
            <p:nvPr/>
          </p:nvSpPr>
          <p:spPr bwMode="auto">
            <a:xfrm>
              <a:off x="136" y="2205"/>
              <a:ext cx="1186" cy="1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4984" name="Oval 39"/>
            <p:cNvSpPr>
              <a:spLocks noChangeArrowheads="1"/>
            </p:cNvSpPr>
            <p:nvPr/>
          </p:nvSpPr>
          <p:spPr bwMode="auto">
            <a:xfrm>
              <a:off x="1179" y="2205"/>
              <a:ext cx="1186" cy="12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9"/>
                  </a:schemeClr>
                </a:gs>
                <a:gs pos="100000">
                  <a:srgbClr val="47FFFF">
                    <a:alpha val="4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254985" name="Group 9"/>
            <p:cNvGrpSpPr>
              <a:grpSpLocks/>
            </p:cNvGrpSpPr>
            <p:nvPr/>
          </p:nvGrpSpPr>
          <p:grpSpPr bwMode="auto">
            <a:xfrm>
              <a:off x="1179" y="2523"/>
              <a:ext cx="136" cy="590"/>
              <a:chOff x="2517" y="1141"/>
              <a:chExt cx="136" cy="635"/>
            </a:xfrm>
          </p:grpSpPr>
          <p:sp>
            <p:nvSpPr>
              <p:cNvPr id="254986" name="xjhgx2"/>
              <p:cNvSpPr>
                <a:spLocks/>
              </p:cNvSpPr>
              <p:nvPr/>
            </p:nvSpPr>
            <p:spPr bwMode="auto">
              <a:xfrm>
                <a:off x="2517" y="1141"/>
                <a:ext cx="136" cy="635"/>
              </a:xfrm>
              <a:custGeom>
                <a:avLst/>
                <a:gdLst>
                  <a:gd name="T0" fmla="*/ 310 w 620"/>
                  <a:gd name="T1" fmla="*/ 0 h 4408"/>
                  <a:gd name="T2" fmla="*/ 237 w 620"/>
                  <a:gd name="T3" fmla="*/ 270 h 4408"/>
                  <a:gd name="T4" fmla="*/ 175 w 620"/>
                  <a:gd name="T5" fmla="*/ 542 h 4408"/>
                  <a:gd name="T6" fmla="*/ 121 w 620"/>
                  <a:gd name="T7" fmla="*/ 816 h 4408"/>
                  <a:gd name="T8" fmla="*/ 78 w 620"/>
                  <a:gd name="T9" fmla="*/ 1091 h 4408"/>
                  <a:gd name="T10" fmla="*/ 44 w 620"/>
                  <a:gd name="T11" fmla="*/ 1368 h 4408"/>
                  <a:gd name="T12" fmla="*/ 19 w 620"/>
                  <a:gd name="T13" fmla="*/ 1646 h 4408"/>
                  <a:gd name="T14" fmla="*/ 5 w 620"/>
                  <a:gd name="T15" fmla="*/ 1925 h 4408"/>
                  <a:gd name="T16" fmla="*/ 0 w 620"/>
                  <a:gd name="T17" fmla="*/ 2204 h 4408"/>
                  <a:gd name="T18" fmla="*/ 5 w 620"/>
                  <a:gd name="T19" fmla="*/ 2483 h 4408"/>
                  <a:gd name="T20" fmla="*/ 19 w 620"/>
                  <a:gd name="T21" fmla="*/ 2762 h 4408"/>
                  <a:gd name="T22" fmla="*/ 44 w 620"/>
                  <a:gd name="T23" fmla="*/ 3040 h 4408"/>
                  <a:gd name="T24" fmla="*/ 78 w 620"/>
                  <a:gd name="T25" fmla="*/ 3317 h 4408"/>
                  <a:gd name="T26" fmla="*/ 121 w 620"/>
                  <a:gd name="T27" fmla="*/ 3592 h 4408"/>
                  <a:gd name="T28" fmla="*/ 175 w 620"/>
                  <a:gd name="T29" fmla="*/ 3866 h 4408"/>
                  <a:gd name="T30" fmla="*/ 237 w 620"/>
                  <a:gd name="T31" fmla="*/ 4138 h 4408"/>
                  <a:gd name="T32" fmla="*/ 310 w 620"/>
                  <a:gd name="T33" fmla="*/ 4408 h 4408"/>
                  <a:gd name="T34" fmla="*/ 310 w 620"/>
                  <a:gd name="T35" fmla="*/ 4408 h 4408"/>
                  <a:gd name="T36" fmla="*/ 383 w 620"/>
                  <a:gd name="T37" fmla="*/ 4138 h 4408"/>
                  <a:gd name="T38" fmla="*/ 445 w 620"/>
                  <a:gd name="T39" fmla="*/ 3866 h 4408"/>
                  <a:gd name="T40" fmla="*/ 499 w 620"/>
                  <a:gd name="T41" fmla="*/ 3592 h 4408"/>
                  <a:gd name="T42" fmla="*/ 542 w 620"/>
                  <a:gd name="T43" fmla="*/ 3317 h 4408"/>
                  <a:gd name="T44" fmla="*/ 576 w 620"/>
                  <a:gd name="T45" fmla="*/ 3040 h 4408"/>
                  <a:gd name="T46" fmla="*/ 601 w 620"/>
                  <a:gd name="T47" fmla="*/ 2762 h 4408"/>
                  <a:gd name="T48" fmla="*/ 615 w 620"/>
                  <a:gd name="T49" fmla="*/ 2483 h 4408"/>
                  <a:gd name="T50" fmla="*/ 620 w 620"/>
                  <a:gd name="T51" fmla="*/ 2204 h 4408"/>
                  <a:gd name="T52" fmla="*/ 615 w 620"/>
                  <a:gd name="T53" fmla="*/ 1925 h 4408"/>
                  <a:gd name="T54" fmla="*/ 601 w 620"/>
                  <a:gd name="T55" fmla="*/ 1646 h 4408"/>
                  <a:gd name="T56" fmla="*/ 576 w 620"/>
                  <a:gd name="T57" fmla="*/ 1368 h 4408"/>
                  <a:gd name="T58" fmla="*/ 542 w 620"/>
                  <a:gd name="T59" fmla="*/ 1091 h 4408"/>
                  <a:gd name="T60" fmla="*/ 499 w 620"/>
                  <a:gd name="T61" fmla="*/ 816 h 4408"/>
                  <a:gd name="T62" fmla="*/ 445 w 620"/>
                  <a:gd name="T63" fmla="*/ 542 h 4408"/>
                  <a:gd name="T64" fmla="*/ 383 w 620"/>
                  <a:gd name="T65" fmla="*/ 270 h 4408"/>
                  <a:gd name="T66" fmla="*/ 310 w 620"/>
                  <a:gd name="T67" fmla="*/ 0 h 4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5FFFF"/>
                  </a:gs>
                  <a:gs pos="50000">
                    <a:srgbClr val="71FFFF"/>
                  </a:gs>
                  <a:gs pos="100000">
                    <a:srgbClr val="D5FFFF"/>
                  </a:gs>
                </a:gsLst>
                <a:lin ang="5400000" scaled="1"/>
              </a:gradFill>
              <a:ln w="28575" cmpd="sng">
                <a:solidFill>
                  <a:srgbClr val="2D5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987" name="Line 11"/>
              <p:cNvSpPr>
                <a:spLocks noChangeShapeType="1"/>
              </p:cNvSpPr>
              <p:nvPr/>
            </p:nvSpPr>
            <p:spPr bwMode="auto">
              <a:xfrm>
                <a:off x="2585" y="1162"/>
                <a:ext cx="0" cy="612"/>
              </a:xfrm>
              <a:prstGeom prst="line">
                <a:avLst/>
              </a:prstGeom>
              <a:noFill/>
              <a:ln w="19050">
                <a:solidFill>
                  <a:srgbClr val="00F8F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4988" name="Group 12"/>
          <p:cNvGrpSpPr>
            <a:grpSpLocks/>
          </p:cNvGrpSpPr>
          <p:nvPr/>
        </p:nvGrpSpPr>
        <p:grpSpPr bwMode="auto">
          <a:xfrm>
            <a:off x="1811338" y="4581525"/>
            <a:ext cx="2017712" cy="1873250"/>
            <a:chOff x="2404" y="2251"/>
            <a:chExt cx="1361" cy="1270"/>
          </a:xfrm>
        </p:grpSpPr>
        <p:sp>
          <p:nvSpPr>
            <p:cNvPr id="254989" name="AutoShape 13"/>
            <p:cNvSpPr>
              <a:spLocks/>
            </p:cNvSpPr>
            <p:nvPr/>
          </p:nvSpPr>
          <p:spPr bwMode="auto">
            <a:xfrm>
              <a:off x="3593" y="2531"/>
              <a:ext cx="172" cy="692"/>
            </a:xfrm>
            <a:prstGeom prst="rightBracket">
              <a:avLst>
                <a:gd name="adj" fmla="val 0"/>
              </a:avLst>
            </a:pr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4990" name="Oval 38"/>
            <p:cNvSpPr>
              <a:spLocks noChangeArrowheads="1"/>
            </p:cNvSpPr>
            <p:nvPr/>
          </p:nvSpPr>
          <p:spPr bwMode="auto">
            <a:xfrm>
              <a:off x="2404" y="2251"/>
              <a:ext cx="1302" cy="127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B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4991" name="Arc 15"/>
            <p:cNvSpPr>
              <a:spLocks/>
            </p:cNvSpPr>
            <p:nvPr/>
          </p:nvSpPr>
          <p:spPr bwMode="auto">
            <a:xfrm>
              <a:off x="3560" y="2537"/>
              <a:ext cx="136" cy="666"/>
            </a:xfrm>
            <a:custGeom>
              <a:avLst/>
              <a:gdLst>
                <a:gd name="G0" fmla="+- 0 0 0"/>
                <a:gd name="G1" fmla="+- 20728 0 0"/>
                <a:gd name="G2" fmla="+- 21600 0 0"/>
                <a:gd name="T0" fmla="*/ 6074 w 21600"/>
                <a:gd name="T1" fmla="*/ 0 h 40396"/>
                <a:gd name="T2" fmla="*/ 8930 w 21600"/>
                <a:gd name="T3" fmla="*/ 40396 h 40396"/>
                <a:gd name="T4" fmla="*/ 0 w 21600"/>
                <a:gd name="T5" fmla="*/ 20728 h 40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396" fill="none" extrusionOk="0">
                  <a:moveTo>
                    <a:pt x="6074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9201"/>
                    <a:pt x="16645" y="36892"/>
                    <a:pt x="8929" y="40395"/>
                  </a:cubicBezTo>
                </a:path>
                <a:path w="21600" h="40396" stroke="0" extrusionOk="0">
                  <a:moveTo>
                    <a:pt x="6074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9201"/>
                    <a:pt x="16645" y="36892"/>
                    <a:pt x="8929" y="40395"/>
                  </a:cubicBezTo>
                  <a:lnTo>
                    <a:pt x="0" y="20728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4992" name="Group 16"/>
          <p:cNvGrpSpPr>
            <a:grpSpLocks/>
          </p:cNvGrpSpPr>
          <p:nvPr/>
        </p:nvGrpSpPr>
        <p:grpSpPr bwMode="auto">
          <a:xfrm>
            <a:off x="7967664" y="4365625"/>
            <a:ext cx="2484437" cy="2376488"/>
            <a:chOff x="4059" y="2568"/>
            <a:chExt cx="1565" cy="1497"/>
          </a:xfrm>
        </p:grpSpPr>
        <p:grpSp>
          <p:nvGrpSpPr>
            <p:cNvPr id="254993" name="Group 17"/>
            <p:cNvGrpSpPr>
              <a:grpSpLocks/>
            </p:cNvGrpSpPr>
            <p:nvPr/>
          </p:nvGrpSpPr>
          <p:grpSpPr bwMode="auto">
            <a:xfrm>
              <a:off x="4059" y="2568"/>
              <a:ext cx="1565" cy="1497"/>
              <a:chOff x="4105" y="2115"/>
              <a:chExt cx="1565" cy="1497"/>
            </a:xfrm>
          </p:grpSpPr>
          <p:sp>
            <p:nvSpPr>
              <p:cNvPr id="254994" name="Oval 38"/>
              <p:cNvSpPr>
                <a:spLocks noChangeArrowheads="1"/>
              </p:cNvSpPr>
              <p:nvPr/>
            </p:nvSpPr>
            <p:spPr bwMode="auto">
              <a:xfrm>
                <a:off x="4105" y="2115"/>
                <a:ext cx="1565" cy="149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AB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2D5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254995" name="Oval 38"/>
              <p:cNvSpPr>
                <a:spLocks noChangeArrowheads="1"/>
              </p:cNvSpPr>
              <p:nvPr/>
            </p:nvSpPr>
            <p:spPr bwMode="auto">
              <a:xfrm>
                <a:off x="4150" y="2364"/>
                <a:ext cx="1004" cy="97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7FFFF"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2D5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254996" name="Line 20"/>
              <p:cNvSpPr>
                <a:spLocks noChangeShapeType="1"/>
              </p:cNvSpPr>
              <p:nvPr/>
            </p:nvSpPr>
            <p:spPr bwMode="auto">
              <a:xfrm>
                <a:off x="4173" y="2523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2D5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997" name="Line 21"/>
              <p:cNvSpPr>
                <a:spLocks noChangeShapeType="1"/>
              </p:cNvSpPr>
              <p:nvPr/>
            </p:nvSpPr>
            <p:spPr bwMode="auto">
              <a:xfrm flipV="1">
                <a:off x="4192" y="3203"/>
                <a:ext cx="117" cy="7"/>
              </a:xfrm>
              <a:prstGeom prst="line">
                <a:avLst/>
              </a:prstGeom>
              <a:noFill/>
              <a:ln w="28575">
                <a:solidFill>
                  <a:srgbClr val="2D5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4998" name="Arc 22"/>
            <p:cNvSpPr>
              <a:spLocks/>
            </p:cNvSpPr>
            <p:nvPr/>
          </p:nvSpPr>
          <p:spPr bwMode="auto">
            <a:xfrm flipH="1">
              <a:off x="4059" y="2979"/>
              <a:ext cx="158" cy="683"/>
            </a:xfrm>
            <a:custGeom>
              <a:avLst/>
              <a:gdLst>
                <a:gd name="G0" fmla="+- 0 0 0"/>
                <a:gd name="G1" fmla="+- 19136 0 0"/>
                <a:gd name="G2" fmla="+- 21600 0 0"/>
                <a:gd name="T0" fmla="*/ 10019 w 21600"/>
                <a:gd name="T1" fmla="*/ 0 h 39007"/>
                <a:gd name="T2" fmla="*/ 8468 w 21600"/>
                <a:gd name="T3" fmla="*/ 39007 h 39007"/>
                <a:gd name="T4" fmla="*/ 0 w 21600"/>
                <a:gd name="T5" fmla="*/ 19136 h 39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007" fill="none" extrusionOk="0">
                  <a:moveTo>
                    <a:pt x="10018" y="0"/>
                  </a:moveTo>
                  <a:cubicBezTo>
                    <a:pt x="17138" y="3727"/>
                    <a:pt x="21600" y="11099"/>
                    <a:pt x="21600" y="19136"/>
                  </a:cubicBezTo>
                  <a:cubicBezTo>
                    <a:pt x="21600" y="27792"/>
                    <a:pt x="16431" y="35613"/>
                    <a:pt x="8467" y="39006"/>
                  </a:cubicBezTo>
                </a:path>
                <a:path w="21600" h="39007" stroke="0" extrusionOk="0">
                  <a:moveTo>
                    <a:pt x="10018" y="0"/>
                  </a:moveTo>
                  <a:cubicBezTo>
                    <a:pt x="17138" y="3727"/>
                    <a:pt x="21600" y="11099"/>
                    <a:pt x="21600" y="19136"/>
                  </a:cubicBezTo>
                  <a:cubicBezTo>
                    <a:pt x="21600" y="27792"/>
                    <a:pt x="16431" y="35613"/>
                    <a:pt x="8467" y="39006"/>
                  </a:cubicBezTo>
                  <a:lnTo>
                    <a:pt x="0" y="19136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4999" name="Arc 23"/>
            <p:cNvSpPr>
              <a:spLocks/>
            </p:cNvSpPr>
            <p:nvPr/>
          </p:nvSpPr>
          <p:spPr bwMode="auto">
            <a:xfrm flipH="1">
              <a:off x="4104" y="2969"/>
              <a:ext cx="317" cy="685"/>
            </a:xfrm>
            <a:custGeom>
              <a:avLst/>
              <a:gdLst>
                <a:gd name="G0" fmla="+- 0 0 0"/>
                <a:gd name="G1" fmla="+- 18427 0 0"/>
                <a:gd name="G2" fmla="+- 21600 0 0"/>
                <a:gd name="T0" fmla="*/ 11269 w 21600"/>
                <a:gd name="T1" fmla="*/ 0 h 36828"/>
                <a:gd name="T2" fmla="*/ 11311 w 21600"/>
                <a:gd name="T3" fmla="*/ 36828 h 36828"/>
                <a:gd name="T4" fmla="*/ 0 w 21600"/>
                <a:gd name="T5" fmla="*/ 18427 h 36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828" fill="none" extrusionOk="0">
                  <a:moveTo>
                    <a:pt x="11269" y="-1"/>
                  </a:moveTo>
                  <a:cubicBezTo>
                    <a:pt x="17686" y="3924"/>
                    <a:pt x="21600" y="10904"/>
                    <a:pt x="21600" y="18427"/>
                  </a:cubicBezTo>
                  <a:cubicBezTo>
                    <a:pt x="21600" y="25931"/>
                    <a:pt x="17704" y="32898"/>
                    <a:pt x="11311" y="36828"/>
                  </a:cubicBezTo>
                </a:path>
                <a:path w="21600" h="36828" stroke="0" extrusionOk="0">
                  <a:moveTo>
                    <a:pt x="11269" y="-1"/>
                  </a:moveTo>
                  <a:cubicBezTo>
                    <a:pt x="17686" y="3924"/>
                    <a:pt x="21600" y="10904"/>
                    <a:pt x="21600" y="18427"/>
                  </a:cubicBezTo>
                  <a:cubicBezTo>
                    <a:pt x="21600" y="25931"/>
                    <a:pt x="17704" y="32898"/>
                    <a:pt x="11311" y="36828"/>
                  </a:cubicBezTo>
                  <a:lnTo>
                    <a:pt x="0" y="18427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5188" y="155416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</a:rPr>
              <a:t>透镜的两个表面至少一个是球面的一部分。</a:t>
            </a:r>
          </a:p>
        </p:txBody>
      </p:sp>
      <p:grpSp>
        <p:nvGrpSpPr>
          <p:cNvPr id="255001" name="Group 25"/>
          <p:cNvGrpSpPr>
            <a:grpSpLocks/>
          </p:cNvGrpSpPr>
          <p:nvPr/>
        </p:nvGrpSpPr>
        <p:grpSpPr bwMode="auto">
          <a:xfrm>
            <a:off x="1847850" y="2352676"/>
            <a:ext cx="1944688" cy="1908175"/>
            <a:chOff x="204" y="1185"/>
            <a:chExt cx="1225" cy="1202"/>
          </a:xfrm>
        </p:grpSpPr>
        <p:sp>
          <p:nvSpPr>
            <p:cNvPr id="255002" name="Oval 38"/>
            <p:cNvSpPr>
              <a:spLocks noChangeArrowheads="1"/>
            </p:cNvSpPr>
            <p:nvPr/>
          </p:nvSpPr>
          <p:spPr bwMode="auto">
            <a:xfrm>
              <a:off x="204" y="1185"/>
              <a:ext cx="1225" cy="1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5003" name="Line 27"/>
            <p:cNvSpPr>
              <a:spLocks noChangeShapeType="1"/>
            </p:cNvSpPr>
            <p:nvPr/>
          </p:nvSpPr>
          <p:spPr bwMode="auto">
            <a:xfrm>
              <a:off x="1315" y="1434"/>
              <a:ext cx="0" cy="704"/>
            </a:xfrm>
            <a:prstGeom prst="line">
              <a:avLst/>
            </a:prstGeom>
            <a:noFill/>
            <a:ln w="28575">
              <a:solidFill>
                <a:srgbClr val="2D5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5004" name="Arc 28"/>
            <p:cNvSpPr>
              <a:spLocks/>
            </p:cNvSpPr>
            <p:nvPr/>
          </p:nvSpPr>
          <p:spPr bwMode="auto">
            <a:xfrm>
              <a:off x="1224" y="1434"/>
              <a:ext cx="204" cy="703"/>
            </a:xfrm>
            <a:custGeom>
              <a:avLst/>
              <a:gdLst>
                <a:gd name="G0" fmla="+- 0 0 0"/>
                <a:gd name="G1" fmla="+- 19825 0 0"/>
                <a:gd name="G2" fmla="+- 21600 0 0"/>
                <a:gd name="T0" fmla="*/ 8576 w 21600"/>
                <a:gd name="T1" fmla="*/ 0 h 39800"/>
                <a:gd name="T2" fmla="*/ 8221 w 21600"/>
                <a:gd name="T3" fmla="*/ 39800 h 39800"/>
                <a:gd name="T4" fmla="*/ 0 w 21600"/>
                <a:gd name="T5" fmla="*/ 19825 h 39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800" fill="none" extrusionOk="0">
                  <a:moveTo>
                    <a:pt x="8575" y="0"/>
                  </a:moveTo>
                  <a:cubicBezTo>
                    <a:pt x="16481" y="3420"/>
                    <a:pt x="21600" y="11210"/>
                    <a:pt x="21600" y="19825"/>
                  </a:cubicBezTo>
                  <a:cubicBezTo>
                    <a:pt x="21600" y="28579"/>
                    <a:pt x="16316" y="36467"/>
                    <a:pt x="8220" y="39799"/>
                  </a:cubicBezTo>
                </a:path>
                <a:path w="21600" h="39800" stroke="0" extrusionOk="0">
                  <a:moveTo>
                    <a:pt x="8575" y="0"/>
                  </a:moveTo>
                  <a:cubicBezTo>
                    <a:pt x="16481" y="3420"/>
                    <a:pt x="21600" y="11210"/>
                    <a:pt x="21600" y="19825"/>
                  </a:cubicBezTo>
                  <a:cubicBezTo>
                    <a:pt x="21600" y="28579"/>
                    <a:pt x="16316" y="36467"/>
                    <a:pt x="8220" y="39799"/>
                  </a:cubicBezTo>
                  <a:lnTo>
                    <a:pt x="0" y="19825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8256588" y="2424114"/>
            <a:ext cx="2087562" cy="1906587"/>
            <a:chOff x="4241" y="1230"/>
            <a:chExt cx="1315" cy="1201"/>
          </a:xfrm>
        </p:grpSpPr>
        <p:grpSp>
          <p:nvGrpSpPr>
            <p:cNvPr id="255006" name="Group 30"/>
            <p:cNvGrpSpPr>
              <a:grpSpLocks/>
            </p:cNvGrpSpPr>
            <p:nvPr/>
          </p:nvGrpSpPr>
          <p:grpSpPr bwMode="auto">
            <a:xfrm>
              <a:off x="4241" y="1230"/>
              <a:ext cx="1315" cy="1201"/>
              <a:chOff x="4445" y="436"/>
              <a:chExt cx="1315" cy="1248"/>
            </a:xfrm>
          </p:grpSpPr>
          <p:sp>
            <p:nvSpPr>
              <p:cNvPr id="255007" name="Oval 38"/>
              <p:cNvSpPr>
                <a:spLocks noChangeArrowheads="1"/>
              </p:cNvSpPr>
              <p:nvPr/>
            </p:nvSpPr>
            <p:spPr bwMode="auto">
              <a:xfrm>
                <a:off x="4445" y="572"/>
                <a:ext cx="1001" cy="96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7FFFF"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2D5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255008" name="Oval 38"/>
              <p:cNvSpPr>
                <a:spLocks noChangeArrowheads="1"/>
              </p:cNvSpPr>
              <p:nvPr/>
            </p:nvSpPr>
            <p:spPr bwMode="auto">
              <a:xfrm>
                <a:off x="4539" y="436"/>
                <a:ext cx="1221" cy="12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AB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2D5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55009" name="Arc 33"/>
            <p:cNvSpPr>
              <a:spLocks/>
            </p:cNvSpPr>
            <p:nvPr/>
          </p:nvSpPr>
          <p:spPr bwMode="auto">
            <a:xfrm flipH="1">
              <a:off x="4332" y="1434"/>
              <a:ext cx="294" cy="794"/>
            </a:xfrm>
            <a:custGeom>
              <a:avLst/>
              <a:gdLst>
                <a:gd name="G0" fmla="+- 0 0 0"/>
                <a:gd name="G1" fmla="+- 19281 0 0"/>
                <a:gd name="G2" fmla="+- 21600 0 0"/>
                <a:gd name="T0" fmla="*/ 9737 w 21600"/>
                <a:gd name="T1" fmla="*/ 0 h 38357"/>
                <a:gd name="T2" fmla="*/ 10133 w 21600"/>
                <a:gd name="T3" fmla="*/ 38357 h 38357"/>
                <a:gd name="T4" fmla="*/ 0 w 21600"/>
                <a:gd name="T5" fmla="*/ 19281 h 38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357" fill="none" extrusionOk="0">
                  <a:moveTo>
                    <a:pt x="9736" y="0"/>
                  </a:moveTo>
                  <a:cubicBezTo>
                    <a:pt x="17012" y="3674"/>
                    <a:pt x="21600" y="11130"/>
                    <a:pt x="21600" y="19281"/>
                  </a:cubicBezTo>
                  <a:cubicBezTo>
                    <a:pt x="21600" y="27271"/>
                    <a:pt x="17189" y="34608"/>
                    <a:pt x="10132" y="38356"/>
                  </a:cubicBezTo>
                </a:path>
                <a:path w="21600" h="38357" stroke="0" extrusionOk="0">
                  <a:moveTo>
                    <a:pt x="9736" y="0"/>
                  </a:moveTo>
                  <a:cubicBezTo>
                    <a:pt x="17012" y="3674"/>
                    <a:pt x="21600" y="11130"/>
                    <a:pt x="21600" y="19281"/>
                  </a:cubicBezTo>
                  <a:cubicBezTo>
                    <a:pt x="21600" y="27271"/>
                    <a:pt x="17189" y="34608"/>
                    <a:pt x="10132" y="38356"/>
                  </a:cubicBezTo>
                  <a:lnTo>
                    <a:pt x="0" y="19281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5501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166939" y="476250"/>
            <a:ext cx="515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66CC"/>
                </a:solidFill>
                <a:latin typeface="宋体" panose="02010600030101010101" pitchFamily="2" charset="-122"/>
              </a:rPr>
              <a:t>一、凸透镜和凹透镜</a:t>
            </a:r>
          </a:p>
        </p:txBody>
      </p:sp>
    </p:spTree>
    <p:extLst>
      <p:ext uri="{BB962C8B-B14F-4D97-AF65-F5344CB8AC3E}">
        <p14:creationId xmlns:p14="http://schemas.microsoft.com/office/powerpoint/2010/main" val="6735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0641-F026-4A87-B7A7-5351A2063E87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48C-2D77-4C7B-8F89-1067DCA53D07}" type="slidenum">
              <a:rPr lang="en-US" altLang="zh-CN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5664201" y="3500438"/>
          <a:ext cx="403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MP 图象" r:id="rId3" imgW="219222" imgH="695238" progId="Paint.Picture">
                  <p:embed/>
                </p:oleObj>
              </mc:Choice>
              <mc:Fallback>
                <p:oleObj name="BMP 图象" r:id="rId3" imgW="219222" imgH="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3500438"/>
                        <a:ext cx="4032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657600" y="381001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zh-CN" sz="4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4216400" y="3195638"/>
            <a:ext cx="1828800" cy="1828800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530600" y="4110039"/>
            <a:ext cx="5348288" cy="1587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4673601" y="4110038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    C</a:t>
            </a:r>
            <a:r>
              <a:rPr kumimoji="1" lang="en-US" altLang="zh-CN" sz="1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6350000" y="4110038"/>
            <a:ext cx="55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 C</a:t>
            </a:r>
            <a:r>
              <a:rPr kumimoji="1" lang="en-US" altLang="zh-CN" sz="1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>
            <a:off x="8483600" y="3195638"/>
            <a:ext cx="1860550" cy="457200"/>
          </a:xfrm>
          <a:prstGeom prst="wedgeRoundRectCallout">
            <a:avLst>
              <a:gd name="adj1" fmla="val -48463"/>
              <a:gd name="adj2" fmla="val 1534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主光轴</a:t>
            </a:r>
            <a:endParaRPr kumimoji="1" lang="zh-CN" altLang="en-US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5664200" y="3195638"/>
            <a:ext cx="1828800" cy="1828800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8491" name="AutoShape 11"/>
          <p:cNvSpPr>
            <a:spLocks noChangeArrowheads="1"/>
          </p:cNvSpPr>
          <p:nvPr/>
        </p:nvSpPr>
        <p:spPr bwMode="auto">
          <a:xfrm>
            <a:off x="6426200" y="2967038"/>
            <a:ext cx="1423988" cy="381000"/>
          </a:xfrm>
          <a:prstGeom prst="wedgeRoundRectCallout">
            <a:avLst>
              <a:gd name="adj1" fmla="val -85454"/>
              <a:gd name="adj2" fmla="val 2341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光心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anose="02020603050405020304" pitchFamily="18" charset="0"/>
              </a:rPr>
              <a:t>(O)</a:t>
            </a: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5784850" y="4044950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546850" y="404495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054600" y="404495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208213" y="765176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</a:t>
            </a: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、透镜的画法 </a:t>
            </a:r>
            <a:r>
              <a:rPr lang="zh-CN" altLang="en-US" sz="4000">
                <a:solidFill>
                  <a:srgbClr val="0000FF"/>
                </a:solidFill>
                <a:ea typeface="仿宋_GB2312" pitchFamily="49" charset="-122"/>
              </a:rPr>
              <a:t>凸透镜</a:t>
            </a:r>
          </a:p>
        </p:txBody>
      </p:sp>
    </p:spTree>
    <p:extLst>
      <p:ext uri="{BB962C8B-B14F-4D97-AF65-F5344CB8AC3E}">
        <p14:creationId xmlns:p14="http://schemas.microsoft.com/office/powerpoint/2010/main" val="1530839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75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nimBg="1"/>
      <p:bldP spid="148487" grpId="0" autoUpdateAnimBg="0"/>
      <p:bldP spid="148488" grpId="0" autoUpdateAnimBg="0"/>
      <p:bldP spid="148489" grpId="0" animBg="1" autoUpdateAnimBg="0"/>
      <p:bldP spid="148490" grpId="0" animBg="1"/>
      <p:bldP spid="148491" grpId="0" animBg="1" autoUpdateAnimBg="0"/>
      <p:bldP spid="148492" grpId="0" animBg="1"/>
      <p:bldP spid="148493" grpId="0" animBg="1"/>
      <p:bldP spid="1484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A0A6-096F-43C3-87E8-386899B26FFF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427-813C-4859-88E4-92B92007B56C}" type="slidenum">
              <a:rPr lang="en-US" altLang="zh-CN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3362" name="Oval 2"/>
          <p:cNvSpPr>
            <a:spLocks noChangeArrowheads="1"/>
          </p:cNvSpPr>
          <p:nvPr/>
        </p:nvSpPr>
        <p:spPr bwMode="auto">
          <a:xfrm>
            <a:off x="2438400" y="2209800"/>
            <a:ext cx="3276600" cy="3276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5867400" y="2209800"/>
            <a:ext cx="3276600" cy="3276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5381626" y="2819400"/>
          <a:ext cx="7985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MP 图象" r:id="rId3" imgW="685714" imgH="1343212" progId="Paint.Picture">
                  <p:embed/>
                </p:oleObj>
              </mc:Choice>
              <mc:Fallback>
                <p:oleObj name="BMP 图象" r:id="rId3" imgW="685714" imgH="1343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6" y="2819400"/>
                        <a:ext cx="7985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2133600" y="3922714"/>
            <a:ext cx="74676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67" name="Arc 7"/>
          <p:cNvSpPr>
            <a:spLocks/>
          </p:cNvSpPr>
          <p:nvPr/>
        </p:nvSpPr>
        <p:spPr bwMode="auto">
          <a:xfrm rot="10746585">
            <a:off x="5883276" y="3048001"/>
            <a:ext cx="334963" cy="1717675"/>
          </a:xfrm>
          <a:custGeom>
            <a:avLst/>
            <a:gdLst>
              <a:gd name="G0" fmla="+- 0 0 0"/>
              <a:gd name="G1" fmla="+- 20848 0 0"/>
              <a:gd name="G2" fmla="+- 21600 0 0"/>
              <a:gd name="T0" fmla="*/ 5650 w 21600"/>
              <a:gd name="T1" fmla="*/ 0 h 41962"/>
              <a:gd name="T2" fmla="*/ 4555 w 21600"/>
              <a:gd name="T3" fmla="*/ 41962 h 41962"/>
              <a:gd name="T4" fmla="*/ 0 w 21600"/>
              <a:gd name="T5" fmla="*/ 20848 h 4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962" fill="none" extrusionOk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</a:path>
              <a:path w="21600" h="41962" stroke="0" extrusionOk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  <a:lnTo>
                  <a:pt x="0" y="2084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68" name="Arc 8"/>
          <p:cNvSpPr>
            <a:spLocks/>
          </p:cNvSpPr>
          <p:nvPr/>
        </p:nvSpPr>
        <p:spPr bwMode="auto">
          <a:xfrm>
            <a:off x="5381626" y="3048001"/>
            <a:ext cx="334963" cy="1717675"/>
          </a:xfrm>
          <a:custGeom>
            <a:avLst/>
            <a:gdLst>
              <a:gd name="G0" fmla="+- 0 0 0"/>
              <a:gd name="G1" fmla="+- 20848 0 0"/>
              <a:gd name="G2" fmla="+- 21600 0 0"/>
              <a:gd name="T0" fmla="*/ 5650 w 21600"/>
              <a:gd name="T1" fmla="*/ 0 h 41962"/>
              <a:gd name="T2" fmla="*/ 4555 w 21600"/>
              <a:gd name="T3" fmla="*/ 41962 h 41962"/>
              <a:gd name="T4" fmla="*/ 0 w 21600"/>
              <a:gd name="T5" fmla="*/ 20848 h 4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962" fill="none" extrusionOk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</a:path>
              <a:path w="21600" h="41962" stroke="0" extrusionOk="0">
                <a:moveTo>
                  <a:pt x="5649" y="0"/>
                </a:moveTo>
                <a:cubicBezTo>
                  <a:pt x="15063" y="2551"/>
                  <a:pt x="21600" y="11094"/>
                  <a:pt x="21600" y="20848"/>
                </a:cubicBezTo>
                <a:cubicBezTo>
                  <a:pt x="21600" y="31022"/>
                  <a:pt x="14500" y="39816"/>
                  <a:pt x="4555" y="41962"/>
                </a:cubicBezTo>
                <a:lnTo>
                  <a:pt x="0" y="208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5381626" y="4762500"/>
            <a:ext cx="7524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315200" y="3962400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 C</a:t>
            </a:r>
            <a:r>
              <a:rPr kumimoji="1" lang="en-US" altLang="zh-CN" sz="1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657600" y="3962400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 C</a:t>
            </a:r>
            <a:r>
              <a:rPr kumimoji="1" lang="en-US" altLang="zh-CN" sz="1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72" name="AutoShape 12"/>
          <p:cNvSpPr>
            <a:spLocks noChangeArrowheads="1"/>
          </p:cNvSpPr>
          <p:nvPr/>
        </p:nvSpPr>
        <p:spPr bwMode="auto">
          <a:xfrm>
            <a:off x="8328026" y="2514600"/>
            <a:ext cx="1655763" cy="685800"/>
          </a:xfrm>
          <a:prstGeom prst="wedgeRoundRectCallout">
            <a:avLst>
              <a:gd name="adj1" fmla="val -64477"/>
              <a:gd name="adj2" fmla="val 1534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主光轴</a:t>
            </a:r>
            <a:endParaRPr kumimoji="1" lang="zh-CN" altLang="en-US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73" name="AutoShape 13"/>
          <p:cNvSpPr>
            <a:spLocks noChangeArrowheads="1"/>
          </p:cNvSpPr>
          <p:nvPr/>
        </p:nvSpPr>
        <p:spPr bwMode="auto">
          <a:xfrm>
            <a:off x="6551614" y="2667000"/>
            <a:ext cx="1273175" cy="571500"/>
          </a:xfrm>
          <a:prstGeom prst="wedgeRoundRectCallout">
            <a:avLst>
              <a:gd name="adj1" fmla="val -106606"/>
              <a:gd name="adj2" fmla="val 1741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光心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anose="02020603050405020304" pitchFamily="18" charset="0"/>
              </a:rPr>
              <a:t>(O)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5751513" y="3854450"/>
            <a:ext cx="107950" cy="10795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7467600" y="3854450"/>
            <a:ext cx="107950" cy="107950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76" name="Oval 16"/>
          <p:cNvSpPr>
            <a:spLocks noChangeArrowheads="1"/>
          </p:cNvSpPr>
          <p:nvPr/>
        </p:nvSpPr>
        <p:spPr bwMode="auto">
          <a:xfrm>
            <a:off x="4006850" y="3854450"/>
            <a:ext cx="107950" cy="107950"/>
          </a:xfrm>
          <a:prstGeom prst="ellipse">
            <a:avLst/>
          </a:prstGeom>
          <a:gradFill rotWithShape="0">
            <a:gsLst>
              <a:gs pos="0">
                <a:srgbClr val="990000"/>
              </a:gs>
              <a:gs pos="100000">
                <a:srgbClr val="9900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2208213" y="765176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3</a:t>
            </a: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、透镜的画法 </a:t>
            </a:r>
            <a:r>
              <a:rPr lang="zh-CN" altLang="en-US" sz="4000">
                <a:solidFill>
                  <a:srgbClr val="0000FF"/>
                </a:solidFill>
                <a:ea typeface="仿宋_GB2312" pitchFamily="49" charset="-122"/>
              </a:rPr>
              <a:t>凹透镜</a:t>
            </a:r>
          </a:p>
        </p:txBody>
      </p:sp>
    </p:spTree>
    <p:extLst>
      <p:ext uri="{BB962C8B-B14F-4D97-AF65-F5344CB8AC3E}">
        <p14:creationId xmlns:p14="http://schemas.microsoft.com/office/powerpoint/2010/main" val="1559744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75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3" grpId="0" animBg="1"/>
      <p:bldP spid="143365" grpId="0" animBg="1"/>
      <p:bldP spid="143367" grpId="0" animBg="1"/>
      <p:bldP spid="143368" grpId="0" animBg="1"/>
      <p:bldP spid="143369" grpId="0" animBg="1"/>
      <p:bldP spid="143370" grpId="0" autoUpdateAnimBg="0"/>
      <p:bldP spid="143371" grpId="0" autoUpdateAnimBg="0"/>
      <p:bldP spid="143372" grpId="0" animBg="1" autoUpdateAnimBg="0"/>
      <p:bldP spid="143373" grpId="0" animBg="1" autoUpdateAnimBg="0"/>
      <p:bldP spid="143374" grpId="0" animBg="1"/>
      <p:bldP spid="143375" grpId="0" animBg="1"/>
      <p:bldP spid="1433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1782-C892-4B77-8694-3F0E5773442C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4C57-D23A-4299-AF34-935F67EAEB72}" type="slidenum">
              <a:rPr lang="en-US" altLang="zh-CN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135188" y="1700213"/>
            <a:ext cx="6265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活动１　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观察凸透镜和凹透镜的成像</a:t>
            </a: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8256588" y="260350"/>
            <a:ext cx="1981200" cy="1219200"/>
          </a:xfrm>
          <a:prstGeom prst="irregularSeal2">
            <a:avLst/>
          </a:prstGeom>
          <a:gradFill rotWithShape="1">
            <a:gsLst>
              <a:gs pos="0">
                <a:srgbClr val="E7FF0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 rot="-472637">
            <a:off x="8688388" y="620713"/>
            <a:ext cx="920750" cy="461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38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看一看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816725" y="3357563"/>
            <a:ext cx="345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Tahoma" panose="020B0604030504040204" pitchFamily="34" charset="0"/>
                <a:ea typeface="楷体_GB2312" pitchFamily="49" charset="-122"/>
              </a:rPr>
              <a:t>你发现了什么？</a:t>
            </a:r>
          </a:p>
        </p:txBody>
      </p:sp>
      <p:pic>
        <p:nvPicPr>
          <p:cNvPr id="125958" name="Picture 6" descr="Image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349501"/>
            <a:ext cx="3097212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2208213" y="692150"/>
            <a:ext cx="6024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初识凸透镜和凹透镜</a:t>
            </a:r>
          </a:p>
        </p:txBody>
      </p:sp>
    </p:spTree>
    <p:extLst>
      <p:ext uri="{BB962C8B-B14F-4D97-AF65-F5344CB8AC3E}">
        <p14:creationId xmlns:p14="http://schemas.microsoft.com/office/powerpoint/2010/main" val="679577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A0DC-B79F-4F3D-8AE4-F581E644A5B2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D372-B95E-4502-BE7A-F1E3BF7225D3}" type="slidenum">
              <a:rPr lang="en-US" altLang="zh-CN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8256588" y="260350"/>
            <a:ext cx="1981200" cy="1219200"/>
          </a:xfrm>
          <a:prstGeom prst="irregularSeal2">
            <a:avLst/>
          </a:prstGeom>
          <a:gradFill rotWithShape="1">
            <a:gsLst>
              <a:gs pos="0">
                <a:srgbClr val="E7FF0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6979" name="WordArt 3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 rot="-425548">
            <a:off x="8688388" y="620713"/>
            <a:ext cx="920750" cy="461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38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想一想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133601"/>
            <a:ext cx="1831975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2135188" y="1700213"/>
            <a:ext cx="7777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活动 </a:t>
            </a:r>
            <a:r>
              <a:rPr kumimoji="1" lang="en-US" altLang="zh-CN" sz="2800" b="1">
                <a:solidFill>
                  <a:srgbClr val="FF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2</a:t>
            </a:r>
            <a:r>
              <a:rPr kumimoji="1" lang="en-US" altLang="zh-CN">
                <a:solidFill>
                  <a:srgbClr val="000000"/>
                </a:solidFill>
              </a:rPr>
              <a:t> </a:t>
            </a:r>
            <a:r>
              <a:rPr kumimoji="1"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　</a:t>
            </a:r>
            <a:r>
              <a:rPr lang="zh-CN" altLang="en-US" sz="2800" b="1">
                <a:solidFill>
                  <a:srgbClr val="0000FF"/>
                </a:solidFill>
              </a:rPr>
              <a:t>将一束平行光线通过透镜，会怎样呢？</a:t>
            </a:r>
          </a:p>
        </p:txBody>
      </p:sp>
    </p:spTree>
    <p:extLst>
      <p:ext uri="{BB962C8B-B14F-4D97-AF65-F5344CB8AC3E}">
        <p14:creationId xmlns:p14="http://schemas.microsoft.com/office/powerpoint/2010/main" val="34207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A195-40F2-4166-84DE-B3E55659E22C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E25F-E3DA-4446-8FD5-C8D462E04427}" type="slidenum">
              <a:rPr lang="en-US" altLang="zh-CN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000376" y="1989138"/>
          <a:ext cx="6481763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 Editor 照片" r:id="rId3" imgW="6095238" imgH="4067743" progId="MSPhotoEd.3">
                  <p:embed/>
                </p:oleObj>
              </mc:Choice>
              <mc:Fallback>
                <p:oleObj name="Photo Editor 照片" r:id="rId3" imgW="6095238" imgH="40677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1989138"/>
                        <a:ext cx="6481763" cy="336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2208213" y="692151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平行光线透过凸透镜</a:t>
            </a:r>
          </a:p>
        </p:txBody>
      </p:sp>
    </p:spTree>
    <p:extLst>
      <p:ext uri="{BB962C8B-B14F-4D97-AF65-F5344CB8AC3E}">
        <p14:creationId xmlns:p14="http://schemas.microsoft.com/office/powerpoint/2010/main" val="1576867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DA70-EEE7-4085-8F62-D9E32F6E33A2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1F2-C5F5-43FC-9ABC-0D0A8A8FB12E}" type="slidenum">
              <a:rPr lang="en-US" altLang="zh-CN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9026" name="Line 2"/>
          <p:cNvSpPr>
            <a:spLocks noChangeShapeType="1"/>
          </p:cNvSpPr>
          <p:nvPr/>
        </p:nvSpPr>
        <p:spPr bwMode="auto">
          <a:xfrm>
            <a:off x="3276600" y="3276600"/>
            <a:ext cx="57912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6019800" y="2286000"/>
            <a:ext cx="2438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 flipV="1">
            <a:off x="6019800" y="2743200"/>
            <a:ext cx="2438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590800" y="4986339"/>
            <a:ext cx="73914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凸透镜对光线起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会聚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作用，故凸透镜也叫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会聚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透镜。</a:t>
            </a:r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5943600" y="2057400"/>
            <a:ext cx="304800" cy="24384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3733800" y="22860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3792538" y="42926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34" name="Oval 10"/>
          <p:cNvSpPr>
            <a:spLocks noChangeArrowheads="1"/>
          </p:cNvSpPr>
          <p:nvPr/>
        </p:nvSpPr>
        <p:spPr bwMode="auto">
          <a:xfrm>
            <a:off x="6035675" y="3200400"/>
            <a:ext cx="107950" cy="107950"/>
          </a:xfrm>
          <a:prstGeom prst="ellipse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35" name="Oval 11"/>
          <p:cNvSpPr>
            <a:spLocks noChangeArrowheads="1"/>
          </p:cNvSpPr>
          <p:nvPr/>
        </p:nvSpPr>
        <p:spPr bwMode="auto">
          <a:xfrm>
            <a:off x="7588250" y="3209925"/>
            <a:ext cx="107950" cy="107950"/>
          </a:xfrm>
          <a:prstGeom prst="ellipse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4495800" y="3209925"/>
            <a:ext cx="107950" cy="107950"/>
          </a:xfrm>
          <a:prstGeom prst="ellipse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2208213" y="692151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、凸透镜对光线的作用</a:t>
            </a:r>
          </a:p>
        </p:txBody>
      </p:sp>
    </p:spTree>
    <p:extLst>
      <p:ext uri="{BB962C8B-B14F-4D97-AF65-F5344CB8AC3E}">
        <p14:creationId xmlns:p14="http://schemas.microsoft.com/office/powerpoint/2010/main" val="16043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90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 animBg="1"/>
      <p:bldP spid="129030" grpId="0" autoUpdateAnimBg="0"/>
      <p:bldP spid="129032" grpId="0" animBg="1"/>
      <p:bldP spid="1290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F84D-1263-43A3-8655-4DDD2F815039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1D0-9EFE-4255-B66D-91F5AF3BADA9}" type="slidenum">
              <a:rPr lang="en-US" altLang="zh-CN">
                <a:solidFill>
                  <a:srgbClr val="000000"/>
                </a:solidFill>
              </a:rPr>
              <a:pPr/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>
            <p:ph idx="1"/>
          </p:nvPr>
        </p:nvGraphicFramePr>
        <p:xfrm>
          <a:off x="3071814" y="1989139"/>
          <a:ext cx="6048375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 照片" r:id="rId3" imgW="6095238" imgH="3962953" progId="MSPhotoEd.3">
                  <p:embed/>
                </p:oleObj>
              </mc:Choice>
              <mc:Fallback>
                <p:oleObj name="Photo Editor 照片" r:id="rId3" imgW="6095238" imgH="396295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1989139"/>
                        <a:ext cx="6048375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2208213" y="692151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平行光线透过凹透镜</a:t>
            </a:r>
          </a:p>
        </p:txBody>
      </p:sp>
    </p:spTree>
    <p:extLst>
      <p:ext uri="{BB962C8B-B14F-4D97-AF65-F5344CB8AC3E}">
        <p14:creationId xmlns:p14="http://schemas.microsoft.com/office/powerpoint/2010/main" val="42777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665B-6DE8-417D-8EF8-5F93C5C9B709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174-7255-40F1-A046-8528E318173B}" type="slidenum">
              <a:rPr lang="en-US" altLang="zh-CN">
                <a:solidFill>
                  <a:srgbClr val="000000"/>
                </a:solidFill>
              </a:rPr>
              <a:pPr/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2424113" y="2057400"/>
            <a:ext cx="7010400" cy="2667000"/>
            <a:chOff x="567" y="2640"/>
            <a:chExt cx="4416" cy="1680"/>
          </a:xfrm>
        </p:grpSpPr>
        <p:graphicFrame>
          <p:nvGraphicFramePr>
            <p:cNvPr id="130052" name="Object 4"/>
            <p:cNvGraphicFramePr>
              <a:graphicFrameLocks noChangeAspect="1"/>
            </p:cNvGraphicFramePr>
            <p:nvPr/>
          </p:nvGraphicFramePr>
          <p:xfrm>
            <a:off x="2304" y="2640"/>
            <a:ext cx="759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位图图像" r:id="rId4" imgW="657317" imgH="1276190" progId="Paint.Picture">
                    <p:embed/>
                  </p:oleObj>
                </mc:Choice>
                <mc:Fallback>
                  <p:oleObj name="位图图像" r:id="rId4" imgW="657317" imgH="127619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640"/>
                          <a:ext cx="759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53" name="Line 5"/>
            <p:cNvSpPr>
              <a:spLocks noChangeShapeType="1"/>
            </p:cNvSpPr>
            <p:nvPr/>
          </p:nvSpPr>
          <p:spPr bwMode="auto">
            <a:xfrm>
              <a:off x="567" y="3456"/>
              <a:ext cx="4416" cy="0"/>
            </a:xfrm>
            <a:prstGeom prst="line">
              <a:avLst/>
            </a:prstGeom>
            <a:noFill/>
            <a:ln w="12700">
              <a:solidFill>
                <a:srgbClr val="99FF33"/>
              </a:solidFill>
              <a:prstDash val="lg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0054" name="Group 6"/>
          <p:cNvGrpSpPr>
            <a:grpSpLocks/>
          </p:cNvGrpSpPr>
          <p:nvPr/>
        </p:nvGrpSpPr>
        <p:grpSpPr bwMode="auto">
          <a:xfrm>
            <a:off x="2495550" y="2514600"/>
            <a:ext cx="3048000" cy="0"/>
            <a:chOff x="768" y="432"/>
            <a:chExt cx="1920" cy="0"/>
          </a:xfrm>
        </p:grpSpPr>
        <p:sp>
          <p:nvSpPr>
            <p:cNvPr id="130055" name="Line 7"/>
            <p:cNvSpPr>
              <a:spLocks noChangeShapeType="1"/>
            </p:cNvSpPr>
            <p:nvPr/>
          </p:nvSpPr>
          <p:spPr bwMode="auto">
            <a:xfrm>
              <a:off x="768" y="432"/>
              <a:ext cx="1104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056" name="Line 8"/>
            <p:cNvSpPr>
              <a:spLocks noChangeShapeType="1"/>
            </p:cNvSpPr>
            <p:nvPr/>
          </p:nvSpPr>
          <p:spPr bwMode="auto">
            <a:xfrm>
              <a:off x="1776" y="432"/>
              <a:ext cx="912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0057" name="Group 9"/>
          <p:cNvGrpSpPr>
            <a:grpSpLocks/>
          </p:cNvGrpSpPr>
          <p:nvPr/>
        </p:nvGrpSpPr>
        <p:grpSpPr bwMode="auto">
          <a:xfrm>
            <a:off x="2541588" y="4114800"/>
            <a:ext cx="3048000" cy="0"/>
            <a:chOff x="768" y="432"/>
            <a:chExt cx="1920" cy="0"/>
          </a:xfrm>
        </p:grpSpPr>
        <p:sp>
          <p:nvSpPr>
            <p:cNvPr id="130058" name="Line 10"/>
            <p:cNvSpPr>
              <a:spLocks noChangeShapeType="1"/>
            </p:cNvSpPr>
            <p:nvPr/>
          </p:nvSpPr>
          <p:spPr bwMode="auto">
            <a:xfrm>
              <a:off x="768" y="432"/>
              <a:ext cx="1104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059" name="Line 11"/>
            <p:cNvSpPr>
              <a:spLocks noChangeShapeType="1"/>
            </p:cNvSpPr>
            <p:nvPr/>
          </p:nvSpPr>
          <p:spPr bwMode="auto">
            <a:xfrm>
              <a:off x="1776" y="432"/>
              <a:ext cx="912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0060" name="Group 12"/>
          <p:cNvGrpSpPr>
            <a:grpSpLocks/>
          </p:cNvGrpSpPr>
          <p:nvPr/>
        </p:nvGrpSpPr>
        <p:grpSpPr bwMode="auto">
          <a:xfrm rot="-1279237">
            <a:off x="5943600" y="1905000"/>
            <a:ext cx="3048000" cy="1588"/>
            <a:chOff x="768" y="432"/>
            <a:chExt cx="1920" cy="0"/>
          </a:xfrm>
        </p:grpSpPr>
        <p:sp>
          <p:nvSpPr>
            <p:cNvPr id="130061" name="Line 13"/>
            <p:cNvSpPr>
              <a:spLocks noChangeShapeType="1"/>
            </p:cNvSpPr>
            <p:nvPr/>
          </p:nvSpPr>
          <p:spPr bwMode="auto">
            <a:xfrm>
              <a:off x="768" y="432"/>
              <a:ext cx="1104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062" name="Line 14"/>
            <p:cNvSpPr>
              <a:spLocks noChangeShapeType="1"/>
            </p:cNvSpPr>
            <p:nvPr/>
          </p:nvSpPr>
          <p:spPr bwMode="auto">
            <a:xfrm>
              <a:off x="1776" y="432"/>
              <a:ext cx="912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0063" name="Group 15"/>
          <p:cNvGrpSpPr>
            <a:grpSpLocks/>
          </p:cNvGrpSpPr>
          <p:nvPr/>
        </p:nvGrpSpPr>
        <p:grpSpPr bwMode="auto">
          <a:xfrm rot="1292108">
            <a:off x="5943600" y="4799014"/>
            <a:ext cx="3048000" cy="1587"/>
            <a:chOff x="768" y="432"/>
            <a:chExt cx="1920" cy="0"/>
          </a:xfrm>
        </p:grpSpPr>
        <p:sp>
          <p:nvSpPr>
            <p:cNvPr id="130064" name="Line 16"/>
            <p:cNvSpPr>
              <a:spLocks noChangeShapeType="1"/>
            </p:cNvSpPr>
            <p:nvPr/>
          </p:nvSpPr>
          <p:spPr bwMode="auto">
            <a:xfrm>
              <a:off x="768" y="432"/>
              <a:ext cx="1104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065" name="Line 17"/>
            <p:cNvSpPr>
              <a:spLocks noChangeShapeType="1"/>
            </p:cNvSpPr>
            <p:nvPr/>
          </p:nvSpPr>
          <p:spPr bwMode="auto">
            <a:xfrm>
              <a:off x="1776" y="432"/>
              <a:ext cx="912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2208213" y="692151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、凹透镜对光线的作用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2590800" y="4986339"/>
            <a:ext cx="73914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凹透镜对光线起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发散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作用，故凹透镜也叫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发散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透镜。</a:t>
            </a:r>
          </a:p>
        </p:txBody>
      </p:sp>
    </p:spTree>
    <p:extLst>
      <p:ext uri="{BB962C8B-B14F-4D97-AF65-F5344CB8AC3E}">
        <p14:creationId xmlns:p14="http://schemas.microsoft.com/office/powerpoint/2010/main" val="2241892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0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835-B9BC-4CD7-956B-EDBB8FCC250E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9E68-A17A-4BB0-8837-6380D7B726D2}" type="slidenum">
              <a:rPr lang="en-US" altLang="zh-CN">
                <a:solidFill>
                  <a:srgbClr val="000000"/>
                </a:solidFill>
              </a:rPr>
              <a:pPr/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440239" y="4941889"/>
            <a:ext cx="3400425" cy="782637"/>
          </a:xfrm>
          <a:noFill/>
          <a:ln/>
        </p:spPr>
        <p:txBody>
          <a:bodyPr anchor="ctr" anchorCtr="1"/>
          <a:lstStyle/>
          <a:p>
            <a:r>
              <a:rPr lang="zh-CN" altLang="en-US">
                <a:ea typeface="楷体_GB2312" pitchFamily="49" charset="-122"/>
              </a:rPr>
              <a:t>讨论与交流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2135188" y="1700213"/>
            <a:ext cx="7777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活动 </a:t>
            </a:r>
            <a:r>
              <a:rPr kumimoji="1" lang="en-US" altLang="zh-CN" sz="2800" b="1">
                <a:solidFill>
                  <a:srgbClr val="FF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3</a:t>
            </a:r>
            <a:r>
              <a:rPr kumimoji="1" lang="en-US" altLang="zh-CN">
                <a:solidFill>
                  <a:srgbClr val="000000"/>
                </a:solidFill>
              </a:rPr>
              <a:t> </a:t>
            </a:r>
            <a:r>
              <a:rPr kumimoji="1"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　</a:t>
            </a:r>
            <a:r>
              <a:rPr lang="zh-CN" altLang="en-US" sz="2800" b="1">
                <a:solidFill>
                  <a:srgbClr val="0000FF"/>
                </a:solidFill>
              </a:rPr>
              <a:t>辨别凸透镜与凹透镜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3000376" y="2205039"/>
            <a:ext cx="69119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现在有一只透镜</a:t>
            </a: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,</a:t>
            </a: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你如何判断是凸透镜还是凹透镜呢</a:t>
            </a: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00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3000375" y="3500438"/>
            <a:ext cx="551815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你有什么方法辨别它们</a:t>
            </a: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看谁的方法又多又好</a:t>
            </a: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  <p:bldP spid="157703" grpId="0" autoUpdateAnimBg="0"/>
      <p:bldP spid="157705" grpId="0"/>
      <p:bldP spid="1577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4FD4-2F40-4A7F-A5B8-36E36BD9378A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425E-47C8-4635-A1BB-E5EF1D3ECFA9}" type="slidenum">
              <a:rPr lang="en-US" altLang="zh-CN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216276" y="692151"/>
            <a:ext cx="602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透镜在日常生活中的应用</a:t>
            </a:r>
          </a:p>
        </p:txBody>
      </p:sp>
      <p:pic>
        <p:nvPicPr>
          <p:cNvPr id="138244" name="Picture 4" descr="F1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205039"/>
            <a:ext cx="3024187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AutoShape 5"/>
          <p:cNvSpPr>
            <a:spLocks noChangeArrowheads="1"/>
          </p:cNvSpPr>
          <p:nvPr/>
        </p:nvSpPr>
        <p:spPr bwMode="auto">
          <a:xfrm rot="-10792591">
            <a:off x="2133600" y="4940300"/>
            <a:ext cx="3314700" cy="503238"/>
          </a:xfrm>
          <a:prstGeom prst="wedgeRectCallout">
            <a:avLst>
              <a:gd name="adj1" fmla="val -2333"/>
              <a:gd name="adj2" fmla="val 229500"/>
            </a:avLst>
          </a:prstGeom>
          <a:gradFill rotWithShape="0">
            <a:gsLst>
              <a:gs pos="0">
                <a:srgbClr val="66FF99"/>
              </a:gs>
              <a:gs pos="100000">
                <a:srgbClr val="FF66FF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照相机上的透镜</a:t>
            </a:r>
          </a:p>
        </p:txBody>
      </p:sp>
      <p:pic>
        <p:nvPicPr>
          <p:cNvPr id="138247" name="Picture 7" descr="Img2584165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133600"/>
            <a:ext cx="367347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668130" y="2060575"/>
            <a:ext cx="677108" cy="38862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66FF"/>
              </a:gs>
            </a:gsLst>
            <a:path path="rect">
              <a:fillToRect l="100000" b="10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数码摄像机上的透镜</a:t>
            </a:r>
          </a:p>
        </p:txBody>
      </p:sp>
      <p:sp>
        <p:nvSpPr>
          <p:cNvPr id="138249" name="Line 9"/>
          <p:cNvSpPr>
            <a:spLocks noChangeShapeType="1"/>
          </p:cNvSpPr>
          <p:nvPr/>
        </p:nvSpPr>
        <p:spPr bwMode="auto">
          <a:xfrm>
            <a:off x="6383339" y="3789363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54F4-3FD5-4143-9CFB-48AC0EB4C625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ADF4-0EBD-4CBB-A801-F7E710E1F508}" type="slidenum">
              <a:rPr lang="en-US" altLang="zh-CN">
                <a:solidFill>
                  <a:srgbClr val="000000"/>
                </a:solidFill>
              </a:rPr>
              <a:pPr/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279651" y="1916113"/>
            <a:ext cx="75612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方法一</a:t>
            </a:r>
            <a:r>
              <a:rPr kumimoji="1"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2800" b="1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摸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r>
              <a:rPr kumimoji="1"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。通过比较透镜中央和边缘的厚薄加以辨别。</a:t>
            </a:r>
            <a:endParaRPr kumimoji="1" lang="zh-CN" altLang="en-US" sz="280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279650" y="2924175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方法二</a:t>
            </a:r>
            <a:r>
              <a:rPr kumimoji="1"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2800" b="1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看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r>
              <a:rPr kumimoji="1"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。通过透镜靠近课本观看课本上的字，看它成的像是放大还是缩小加以辨别。 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279650" y="4076700"/>
            <a:ext cx="7920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方法三</a:t>
            </a:r>
            <a:r>
              <a:rPr kumimoji="1"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2800" b="1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照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r>
              <a:rPr kumimoji="1"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。通过透镜对着太阳光照，看是会聚还是发散加以辨别</a:t>
            </a:r>
            <a:r>
              <a:rPr kumimoji="1"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。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2279650" y="5157788"/>
            <a:ext cx="7632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方法四</a:t>
            </a:r>
            <a:r>
              <a:rPr kumimoji="1"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“</a:t>
            </a:r>
            <a:r>
              <a:rPr kumimoji="1" lang="zh-CN" altLang="en-US" sz="2800" b="1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望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”</a:t>
            </a:r>
            <a:r>
              <a:rPr kumimoji="1"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。通过透镜观望远处的景物，看它成的像是正立还是倒立加以辨别。</a:t>
            </a:r>
          </a:p>
        </p:txBody>
      </p:sp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>
          <a:xfrm>
            <a:off x="2135188" y="836614"/>
            <a:ext cx="8229600" cy="1139825"/>
          </a:xfrm>
        </p:spPr>
        <p:txBody>
          <a:bodyPr/>
          <a:lstStyle/>
          <a:p>
            <a:r>
              <a:rPr lang="zh-CN" altLang="en-US" sz="3400" b="1">
                <a:solidFill>
                  <a:schemeClr val="tx1"/>
                </a:solidFill>
                <a:ea typeface="仿宋_GB2312" pitchFamily="49" charset="-122"/>
              </a:rPr>
              <a:t>辩别凸透镜和凹透镜的方法</a:t>
            </a: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78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  <p:bldP spid="158725" grpId="0" autoUpdateAnimBg="0"/>
      <p:bldP spid="158726" grpId="0" autoUpdateAnimBg="0"/>
      <p:bldP spid="1587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5F12-D109-4DA6-A52E-81D8F88D1F59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7CAA-01A7-4D22-9D59-052D67977895}" type="slidenum">
              <a:rPr lang="en-US" altLang="zh-CN">
                <a:solidFill>
                  <a:srgbClr val="000000"/>
                </a:solidFill>
              </a:rPr>
              <a:pPr/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7763" name="Oval 3"/>
          <p:cNvSpPr>
            <a:spLocks noChangeArrowheads="1"/>
          </p:cNvSpPr>
          <p:nvPr/>
        </p:nvSpPr>
        <p:spPr bwMode="auto">
          <a:xfrm>
            <a:off x="6167438" y="1773238"/>
            <a:ext cx="215900" cy="2303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 flipH="1">
            <a:off x="2927350" y="2852738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6211888" y="2801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135688" y="2770188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919289" y="4292601"/>
            <a:ext cx="8459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</a:rPr>
              <a:t>）光心“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O”:   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</a:rPr>
              <a:t>透镜的中心。经过光心的光线，传播方向不变</a:t>
            </a:r>
          </a:p>
        </p:txBody>
      </p:sp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4511676" y="1844676"/>
            <a:ext cx="1776413" cy="1033463"/>
            <a:chOff x="1152" y="864"/>
            <a:chExt cx="1296" cy="768"/>
          </a:xfrm>
        </p:grpSpPr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 flipH="1" flipV="1">
              <a:off x="1152" y="864"/>
              <a:ext cx="129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>
              <a:off x="1152" y="864"/>
              <a:ext cx="57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919288" y="494188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</a:rPr>
              <a:t>）主光轴：两个球面的球心和光心的连线</a:t>
            </a:r>
          </a:p>
        </p:txBody>
      </p:sp>
      <p:grpSp>
        <p:nvGrpSpPr>
          <p:cNvPr id="117786" name="Group 26"/>
          <p:cNvGrpSpPr>
            <a:grpSpLocks/>
          </p:cNvGrpSpPr>
          <p:nvPr/>
        </p:nvGrpSpPr>
        <p:grpSpPr bwMode="auto">
          <a:xfrm>
            <a:off x="6240463" y="2852739"/>
            <a:ext cx="1871662" cy="1081087"/>
            <a:chOff x="2352" y="1584"/>
            <a:chExt cx="1440" cy="816"/>
          </a:xfrm>
        </p:grpSpPr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>
              <a:off x="2352" y="1584"/>
              <a:ext cx="67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788" name="Line 28"/>
            <p:cNvSpPr>
              <a:spLocks noChangeShapeType="1"/>
            </p:cNvSpPr>
            <p:nvPr/>
          </p:nvSpPr>
          <p:spPr bwMode="auto">
            <a:xfrm>
              <a:off x="2448" y="1632"/>
              <a:ext cx="1344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6024564" y="836613"/>
            <a:ext cx="5280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、凸透镜的几个知识点</a:t>
            </a:r>
          </a:p>
        </p:txBody>
      </p:sp>
      <p:sp>
        <p:nvSpPr>
          <p:cNvPr id="117799" name="Rectangle 39"/>
          <p:cNvSpPr>
            <a:spLocks noChangeArrowheads="1"/>
          </p:cNvSpPr>
          <p:nvPr/>
        </p:nvSpPr>
        <p:spPr bwMode="auto">
          <a:xfrm>
            <a:off x="2208213" y="692151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ea typeface="仿宋_GB2312" pitchFamily="49" charset="-122"/>
              </a:rPr>
              <a:t>二：焦点与焦距</a:t>
            </a:r>
          </a:p>
        </p:txBody>
      </p:sp>
    </p:spTree>
    <p:extLst>
      <p:ext uri="{BB962C8B-B14F-4D97-AF65-F5344CB8AC3E}">
        <p14:creationId xmlns:p14="http://schemas.microsoft.com/office/powerpoint/2010/main" val="36176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/>
      <p:bldP spid="117767" grpId="0"/>
      <p:bldP spid="1177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6322-C18C-4413-ABDD-303032B0FF65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B05F-83D4-4F66-8E18-572D983339AC}" type="slidenum">
              <a:rPr lang="en-US" altLang="zh-CN">
                <a:solidFill>
                  <a:srgbClr val="000000"/>
                </a:solidFill>
              </a:rPr>
              <a:pPr/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2578" name="Line 2"/>
          <p:cNvSpPr>
            <a:spLocks noChangeShapeType="1"/>
          </p:cNvSpPr>
          <p:nvPr/>
        </p:nvSpPr>
        <p:spPr bwMode="auto">
          <a:xfrm>
            <a:off x="1981200" y="3276600"/>
            <a:ext cx="8229600" cy="0"/>
          </a:xfrm>
          <a:prstGeom prst="line">
            <a:avLst/>
          </a:prstGeom>
          <a:noFill/>
          <a:ln w="28575">
            <a:solidFill>
              <a:srgbClr val="66CC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>
            <a:off x="6172200" y="3276600"/>
            <a:ext cx="22860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580" name="Line 4"/>
          <p:cNvSpPr>
            <a:spLocks noChangeShapeType="1"/>
          </p:cNvSpPr>
          <p:nvPr/>
        </p:nvSpPr>
        <p:spPr bwMode="auto">
          <a:xfrm>
            <a:off x="3638550" y="3276600"/>
            <a:ext cx="23622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52581" name="Group 5"/>
          <p:cNvGrpSpPr>
            <a:grpSpLocks/>
          </p:cNvGrpSpPr>
          <p:nvPr/>
        </p:nvGrpSpPr>
        <p:grpSpPr bwMode="auto">
          <a:xfrm>
            <a:off x="3200400" y="3087688"/>
            <a:ext cx="3017838" cy="342900"/>
            <a:chOff x="1056" y="1945"/>
            <a:chExt cx="1901" cy="216"/>
          </a:xfrm>
        </p:grpSpPr>
        <p:sp>
          <p:nvSpPr>
            <p:cNvPr id="152582" name="Line 6"/>
            <p:cNvSpPr>
              <a:spLocks noChangeShapeType="1"/>
            </p:cNvSpPr>
            <p:nvPr/>
          </p:nvSpPr>
          <p:spPr bwMode="auto">
            <a:xfrm flipH="1">
              <a:off x="1056" y="2064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2583" name="Line 7"/>
            <p:cNvSpPr>
              <a:spLocks noChangeShapeType="1"/>
            </p:cNvSpPr>
            <p:nvPr/>
          </p:nvSpPr>
          <p:spPr bwMode="auto">
            <a:xfrm rot="1839492" flipH="1">
              <a:off x="1110" y="2160"/>
              <a:ext cx="1824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2584" name="Line 8"/>
            <p:cNvSpPr>
              <a:spLocks noChangeShapeType="1"/>
            </p:cNvSpPr>
            <p:nvPr/>
          </p:nvSpPr>
          <p:spPr bwMode="auto">
            <a:xfrm rot="19709226" flipH="1">
              <a:off x="1133" y="1945"/>
              <a:ext cx="1824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2585" name="Line 9"/>
          <p:cNvSpPr>
            <a:spLocks noChangeShapeType="1"/>
          </p:cNvSpPr>
          <p:nvPr/>
        </p:nvSpPr>
        <p:spPr bwMode="auto">
          <a:xfrm rot="-30457">
            <a:off x="6019800" y="2266950"/>
            <a:ext cx="2438400" cy="1447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 rot="28619" flipV="1">
            <a:off x="6019800" y="2798763"/>
            <a:ext cx="243840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58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333376"/>
            <a:ext cx="7561262" cy="1116013"/>
          </a:xfrm>
        </p:spPr>
        <p:txBody>
          <a:bodyPr/>
          <a:lstStyle/>
          <a:p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）凸透镜的焦点</a:t>
            </a:r>
          </a:p>
        </p:txBody>
      </p:sp>
      <p:sp>
        <p:nvSpPr>
          <p:cNvPr id="152588" name="Oval 12"/>
          <p:cNvSpPr>
            <a:spLocks noChangeArrowheads="1"/>
          </p:cNvSpPr>
          <p:nvPr/>
        </p:nvSpPr>
        <p:spPr bwMode="auto">
          <a:xfrm>
            <a:off x="5943600" y="2057400"/>
            <a:ext cx="304800" cy="24384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3733800" y="2286000"/>
            <a:ext cx="2286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810000" y="4267200"/>
            <a:ext cx="2209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6172200" y="2819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FF99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7620000" y="3352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99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152593" name="Group 17"/>
          <p:cNvGrpSpPr>
            <a:grpSpLocks/>
          </p:cNvGrpSpPr>
          <p:nvPr/>
        </p:nvGrpSpPr>
        <p:grpSpPr bwMode="auto">
          <a:xfrm>
            <a:off x="6172200" y="2286000"/>
            <a:ext cx="2954338" cy="1981200"/>
            <a:chOff x="2928" y="1440"/>
            <a:chExt cx="1861" cy="1248"/>
          </a:xfrm>
        </p:grpSpPr>
        <p:sp>
          <p:nvSpPr>
            <p:cNvPr id="152594" name="Line 18"/>
            <p:cNvSpPr>
              <a:spLocks noChangeShapeType="1"/>
            </p:cNvSpPr>
            <p:nvPr/>
          </p:nvSpPr>
          <p:spPr bwMode="auto">
            <a:xfrm flipH="1">
              <a:off x="2965" y="2064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2595" name="Line 19"/>
            <p:cNvSpPr>
              <a:spLocks noChangeShapeType="1"/>
            </p:cNvSpPr>
            <p:nvPr/>
          </p:nvSpPr>
          <p:spPr bwMode="auto">
            <a:xfrm flipH="1">
              <a:off x="2928" y="1440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2596" name="Line 20"/>
            <p:cNvSpPr>
              <a:spLocks noChangeShapeType="1"/>
            </p:cNvSpPr>
            <p:nvPr/>
          </p:nvSpPr>
          <p:spPr bwMode="auto">
            <a:xfrm flipH="1">
              <a:off x="2928" y="2688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4343400" y="3352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99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52598" name="Rectangle 22"/>
          <p:cNvSpPr>
            <a:spLocks noChangeArrowheads="1"/>
          </p:cNvSpPr>
          <p:nvPr/>
        </p:nvSpPr>
        <p:spPr bwMode="auto">
          <a:xfrm>
            <a:off x="2640014" y="5516563"/>
            <a:ext cx="436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、凸透镜有两个实焦点。</a:t>
            </a:r>
          </a:p>
        </p:txBody>
      </p:sp>
      <p:sp>
        <p:nvSpPr>
          <p:cNvPr id="152599" name="Oval 23"/>
          <p:cNvSpPr>
            <a:spLocks noChangeArrowheads="1"/>
          </p:cNvSpPr>
          <p:nvPr/>
        </p:nvSpPr>
        <p:spPr bwMode="auto">
          <a:xfrm>
            <a:off x="4419600" y="320516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600" name="Oval 24"/>
          <p:cNvSpPr>
            <a:spLocks noChangeArrowheads="1"/>
          </p:cNvSpPr>
          <p:nvPr/>
        </p:nvSpPr>
        <p:spPr bwMode="auto">
          <a:xfrm>
            <a:off x="6043613" y="3201988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601" name="Oval 25"/>
          <p:cNvSpPr>
            <a:spLocks noChangeArrowheads="1"/>
          </p:cNvSpPr>
          <p:nvPr/>
        </p:nvSpPr>
        <p:spPr bwMode="auto">
          <a:xfrm>
            <a:off x="7664450" y="320516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2135188" y="4652964"/>
            <a:ext cx="828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993300"/>
                </a:solidFill>
                <a:latin typeface="Times New Roman" panose="02020603050405020304" pitchFamily="18" charset="0"/>
              </a:rPr>
              <a:t>       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平行于主光轴的光线通过凸透镜后会聚于主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光轴上的一点，这个点叫做凸透镜的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焦点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626379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0" grpId="0" animBg="1"/>
      <p:bldP spid="152585" grpId="0" animBg="1"/>
      <p:bldP spid="152586" grpId="0" animBg="1"/>
      <p:bldP spid="152589" grpId="0" animBg="1"/>
      <p:bldP spid="152590" grpId="0" animBg="1"/>
      <p:bldP spid="152592" grpId="0" autoUpdateAnimBg="0"/>
      <p:bldP spid="152597" grpId="0" autoUpdateAnimBg="0"/>
      <p:bldP spid="152598" grpId="0" autoUpdateAnimBg="0"/>
      <p:bldP spid="152599" grpId="0" animBg="1"/>
      <p:bldP spid="152601" grpId="0" animBg="1"/>
      <p:bldP spid="1526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7DE-B50F-4362-85E9-6B9AF1A77DE0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200B-0BFA-4A10-B79F-587DB17E79D5}" type="slidenum">
              <a:rPr lang="en-US" altLang="zh-CN">
                <a:solidFill>
                  <a:srgbClr val="000000"/>
                </a:solidFill>
              </a:rPr>
              <a:pPr/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0530" name="Line 2"/>
          <p:cNvSpPr>
            <a:spLocks noChangeShapeType="1"/>
          </p:cNvSpPr>
          <p:nvPr/>
        </p:nvSpPr>
        <p:spPr bwMode="auto">
          <a:xfrm>
            <a:off x="3276600" y="3276600"/>
            <a:ext cx="5791200" cy="0"/>
          </a:xfrm>
          <a:prstGeom prst="line">
            <a:avLst/>
          </a:prstGeom>
          <a:noFill/>
          <a:ln w="28575">
            <a:solidFill>
              <a:srgbClr val="CC99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63764" y="765175"/>
            <a:ext cx="8504237" cy="719138"/>
          </a:xfrm>
        </p:spPr>
        <p:txBody>
          <a:bodyPr/>
          <a:lstStyle/>
          <a:p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）凸透镜的焦距</a:t>
            </a: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5943600" y="2057400"/>
            <a:ext cx="304800" cy="2438400"/>
          </a:xfrm>
          <a:prstGeom prst="ellipse">
            <a:avLst/>
          </a:prstGeom>
          <a:gradFill rotWithShape="0">
            <a:gsLst>
              <a:gs pos="0">
                <a:srgbClr val="00FFCC"/>
              </a:gs>
              <a:gs pos="100000">
                <a:srgbClr val="00FF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172200" y="2895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620000" y="3352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419600" y="3352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4495800" y="3276600"/>
            <a:ext cx="0" cy="1600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6096000" y="3276600"/>
            <a:ext cx="0" cy="1600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7685088" y="3352800"/>
            <a:ext cx="0" cy="1600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50539" name="Group 11"/>
          <p:cNvGrpSpPr>
            <a:grpSpLocks/>
          </p:cNvGrpSpPr>
          <p:nvPr/>
        </p:nvGrpSpPr>
        <p:grpSpPr bwMode="auto">
          <a:xfrm>
            <a:off x="6096000" y="4724400"/>
            <a:ext cx="1600200" cy="0"/>
            <a:chOff x="2880" y="2976"/>
            <a:chExt cx="1008" cy="0"/>
          </a:xfrm>
        </p:grpSpPr>
        <p:sp>
          <p:nvSpPr>
            <p:cNvPr id="150540" name="Line 12"/>
            <p:cNvSpPr>
              <a:spLocks noChangeShapeType="1"/>
            </p:cNvSpPr>
            <p:nvPr/>
          </p:nvSpPr>
          <p:spPr bwMode="auto">
            <a:xfrm>
              <a:off x="3552" y="2976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0541" name="Line 13"/>
            <p:cNvSpPr>
              <a:spLocks noChangeShapeType="1"/>
            </p:cNvSpPr>
            <p:nvPr/>
          </p:nvSpPr>
          <p:spPr bwMode="auto">
            <a:xfrm flipH="1">
              <a:off x="2880" y="2976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6705601" y="4397376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150543" name="Group 15"/>
          <p:cNvGrpSpPr>
            <a:grpSpLocks/>
          </p:cNvGrpSpPr>
          <p:nvPr/>
        </p:nvGrpSpPr>
        <p:grpSpPr bwMode="auto">
          <a:xfrm>
            <a:off x="4495800" y="4724400"/>
            <a:ext cx="1600200" cy="1588"/>
            <a:chOff x="1872" y="2976"/>
            <a:chExt cx="1008" cy="0"/>
          </a:xfrm>
        </p:grpSpPr>
        <p:sp>
          <p:nvSpPr>
            <p:cNvPr id="150544" name="Line 16"/>
            <p:cNvSpPr>
              <a:spLocks noChangeShapeType="1"/>
            </p:cNvSpPr>
            <p:nvPr/>
          </p:nvSpPr>
          <p:spPr bwMode="auto">
            <a:xfrm flipH="1">
              <a:off x="1872" y="2976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0545" name="Line 17"/>
            <p:cNvSpPr>
              <a:spLocks noChangeShapeType="1"/>
            </p:cNvSpPr>
            <p:nvPr/>
          </p:nvSpPr>
          <p:spPr bwMode="auto">
            <a:xfrm>
              <a:off x="2544" y="2976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5105401" y="4397376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2135188" y="5661025"/>
            <a:ext cx="6337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、两边的焦距相等。</a:t>
            </a: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4445000" y="320516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6043613" y="320516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7634288" y="3205163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2135189" y="5157788"/>
            <a:ext cx="8281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、焦点到凸透镜光心的距离叫做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焦距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( f )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2080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/>
      <p:bldP spid="150537" grpId="0" animBg="1"/>
      <p:bldP spid="150538" grpId="0" animBg="1"/>
      <p:bldP spid="150542" grpId="0" autoUpdateAnimBg="0"/>
      <p:bldP spid="150546" grpId="0" autoUpdateAnimBg="0"/>
      <p:bldP spid="150547" grpId="0" autoUpdateAnimBg="0"/>
      <p:bldP spid="1505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01F-395C-4471-8456-D90CBAABC8C9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0C24-E40F-4C86-9E55-1A157B095310}" type="slidenum">
              <a:rPr lang="en-US" altLang="zh-CN">
                <a:solidFill>
                  <a:srgbClr val="000000"/>
                </a:solidFill>
              </a:rPr>
              <a:pPr/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5181601" y="2057400"/>
          <a:ext cx="120491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位图图像" r:id="rId3" imgW="657317" imgH="1276190" progId="Paint.Picture">
                  <p:embed/>
                </p:oleObj>
              </mc:Choice>
              <mc:Fallback>
                <p:oleObj name="位图图像" r:id="rId3" imgW="657317" imgH="12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2057400"/>
                        <a:ext cx="1204913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Line 3"/>
          <p:cNvSpPr>
            <a:spLocks noChangeShapeType="1"/>
          </p:cNvSpPr>
          <p:nvPr/>
        </p:nvSpPr>
        <p:spPr bwMode="auto">
          <a:xfrm>
            <a:off x="2424113" y="3352800"/>
            <a:ext cx="7010400" cy="0"/>
          </a:xfrm>
          <a:prstGeom prst="line">
            <a:avLst/>
          </a:prstGeom>
          <a:noFill/>
          <a:ln w="12700">
            <a:solidFill>
              <a:srgbClr val="99FFCC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351088" y="765176"/>
            <a:ext cx="272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三、凹透镜</a:t>
            </a:r>
          </a:p>
        </p:txBody>
      </p:sp>
      <p:sp>
        <p:nvSpPr>
          <p:cNvPr id="165893" name="Oval 5"/>
          <p:cNvSpPr>
            <a:spLocks noChangeArrowheads="1"/>
          </p:cNvSpPr>
          <p:nvPr/>
        </p:nvSpPr>
        <p:spPr bwMode="auto">
          <a:xfrm>
            <a:off x="5745163" y="3309938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rot="20340000" flipV="1">
            <a:off x="3657601" y="2892425"/>
            <a:ext cx="2517775" cy="1588"/>
          </a:xfrm>
          <a:prstGeom prst="line">
            <a:avLst/>
          </a:prstGeom>
          <a:noFill/>
          <a:ln w="31750">
            <a:solidFill>
              <a:srgbClr val="99CC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rot="1298440">
            <a:off x="3657601" y="3829050"/>
            <a:ext cx="2519363" cy="1588"/>
          </a:xfrm>
          <a:prstGeom prst="line">
            <a:avLst/>
          </a:prstGeom>
          <a:noFill/>
          <a:ln w="31750">
            <a:solidFill>
              <a:srgbClr val="99CC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424114" y="4797425"/>
            <a:ext cx="78454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FF9900"/>
                </a:solidFill>
                <a:latin typeface="Times New Roman" panose="02020603050405020304" pitchFamily="18" charset="0"/>
              </a:rPr>
              <a:t>       </a:t>
            </a: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平行于主光轴的光线通过凹透镜后发散，发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散光线的反向延长线相交于主光轴上，它不是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实际光线的会聚点，叫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kumimoji="1"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(F)</a:t>
            </a: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3505201" y="3459164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>
                <a:solidFill>
                  <a:srgbClr val="FF99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6672263" y="836613"/>
            <a:ext cx="1504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虚焦点</a:t>
            </a:r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7816850" y="3309938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7591426" y="35052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>
                <a:solidFill>
                  <a:srgbClr val="FF99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165901" name="Group 13"/>
          <p:cNvGrpSpPr>
            <a:grpSpLocks/>
          </p:cNvGrpSpPr>
          <p:nvPr/>
        </p:nvGrpSpPr>
        <p:grpSpPr bwMode="auto">
          <a:xfrm>
            <a:off x="2362200" y="2590800"/>
            <a:ext cx="3352800" cy="1524000"/>
            <a:chOff x="528" y="1632"/>
            <a:chExt cx="2112" cy="960"/>
          </a:xfrm>
        </p:grpSpPr>
        <p:grpSp>
          <p:nvGrpSpPr>
            <p:cNvPr id="165902" name="Group 14"/>
            <p:cNvGrpSpPr>
              <a:grpSpLocks/>
            </p:cNvGrpSpPr>
            <p:nvPr/>
          </p:nvGrpSpPr>
          <p:grpSpPr bwMode="auto">
            <a:xfrm>
              <a:off x="612" y="1632"/>
              <a:ext cx="1920" cy="0"/>
              <a:chOff x="768" y="432"/>
              <a:chExt cx="1920" cy="0"/>
            </a:xfrm>
          </p:grpSpPr>
          <p:sp>
            <p:nvSpPr>
              <p:cNvPr id="165903" name="Line 15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04" name="Line 16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905" name="Group 17"/>
            <p:cNvGrpSpPr>
              <a:grpSpLocks/>
            </p:cNvGrpSpPr>
            <p:nvPr/>
          </p:nvGrpSpPr>
          <p:grpSpPr bwMode="auto">
            <a:xfrm>
              <a:off x="641" y="2592"/>
              <a:ext cx="1920" cy="0"/>
              <a:chOff x="768" y="432"/>
              <a:chExt cx="1920" cy="0"/>
            </a:xfrm>
          </p:grpSpPr>
          <p:sp>
            <p:nvSpPr>
              <p:cNvPr id="165906" name="Line 18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07" name="Line 19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908" name="Group 20"/>
            <p:cNvGrpSpPr>
              <a:grpSpLocks/>
            </p:cNvGrpSpPr>
            <p:nvPr/>
          </p:nvGrpSpPr>
          <p:grpSpPr bwMode="auto">
            <a:xfrm>
              <a:off x="528" y="2112"/>
              <a:ext cx="2112" cy="1"/>
              <a:chOff x="3024" y="1680"/>
              <a:chExt cx="2112" cy="0"/>
            </a:xfrm>
          </p:grpSpPr>
          <p:sp>
            <p:nvSpPr>
              <p:cNvPr id="165909" name="Line 21"/>
              <p:cNvSpPr>
                <a:spLocks noChangeShapeType="1"/>
              </p:cNvSpPr>
              <p:nvPr/>
            </p:nvSpPr>
            <p:spPr bwMode="auto">
              <a:xfrm>
                <a:off x="3024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10" name="Line 22"/>
              <p:cNvSpPr>
                <a:spLocks noChangeShapeType="1"/>
              </p:cNvSpPr>
              <p:nvPr/>
            </p:nvSpPr>
            <p:spPr bwMode="auto">
              <a:xfrm>
                <a:off x="4032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5911" name="Oval 23"/>
          <p:cNvSpPr>
            <a:spLocks noChangeArrowheads="1"/>
          </p:cNvSpPr>
          <p:nvPr/>
        </p:nvSpPr>
        <p:spPr bwMode="auto">
          <a:xfrm>
            <a:off x="3657600" y="3309938"/>
            <a:ext cx="107950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65912" name="Group 24"/>
          <p:cNvGrpSpPr>
            <a:grpSpLocks/>
          </p:cNvGrpSpPr>
          <p:nvPr/>
        </p:nvGrpSpPr>
        <p:grpSpPr bwMode="auto">
          <a:xfrm>
            <a:off x="5873750" y="1905000"/>
            <a:ext cx="3352800" cy="2940050"/>
            <a:chOff x="2740" y="1200"/>
            <a:chExt cx="2112" cy="1852"/>
          </a:xfrm>
        </p:grpSpPr>
        <p:grpSp>
          <p:nvGrpSpPr>
            <p:cNvPr id="165913" name="Group 25"/>
            <p:cNvGrpSpPr>
              <a:grpSpLocks/>
            </p:cNvGrpSpPr>
            <p:nvPr/>
          </p:nvGrpSpPr>
          <p:grpSpPr bwMode="auto">
            <a:xfrm rot="-1279237">
              <a:off x="2784" y="1200"/>
              <a:ext cx="1920" cy="1"/>
              <a:chOff x="768" y="432"/>
              <a:chExt cx="1920" cy="0"/>
            </a:xfrm>
          </p:grpSpPr>
          <p:sp>
            <p:nvSpPr>
              <p:cNvPr id="165914" name="Line 26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15" name="Line 27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916" name="Group 28"/>
            <p:cNvGrpSpPr>
              <a:grpSpLocks/>
            </p:cNvGrpSpPr>
            <p:nvPr/>
          </p:nvGrpSpPr>
          <p:grpSpPr bwMode="auto">
            <a:xfrm rot="1292108">
              <a:off x="2784" y="3051"/>
              <a:ext cx="1920" cy="1"/>
              <a:chOff x="768" y="432"/>
              <a:chExt cx="1920" cy="0"/>
            </a:xfrm>
          </p:grpSpPr>
          <p:sp>
            <p:nvSpPr>
              <p:cNvPr id="165917" name="Line 29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18" name="Line 30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919" name="Group 31"/>
            <p:cNvGrpSpPr>
              <a:grpSpLocks/>
            </p:cNvGrpSpPr>
            <p:nvPr/>
          </p:nvGrpSpPr>
          <p:grpSpPr bwMode="auto">
            <a:xfrm>
              <a:off x="2740" y="2112"/>
              <a:ext cx="2112" cy="0"/>
              <a:chOff x="3024" y="1680"/>
              <a:chExt cx="2112" cy="0"/>
            </a:xfrm>
          </p:grpSpPr>
          <p:sp>
            <p:nvSpPr>
              <p:cNvPr id="165920" name="Line 32"/>
              <p:cNvSpPr>
                <a:spLocks noChangeShapeType="1"/>
              </p:cNvSpPr>
              <p:nvPr/>
            </p:nvSpPr>
            <p:spPr bwMode="auto">
              <a:xfrm>
                <a:off x="3024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921" name="Line 33"/>
              <p:cNvSpPr>
                <a:spLocks noChangeShapeType="1"/>
              </p:cNvSpPr>
              <p:nvPr/>
            </p:nvSpPr>
            <p:spPr bwMode="auto">
              <a:xfrm>
                <a:off x="4032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5922" name="Rectangle 34"/>
          <p:cNvSpPr>
            <a:spLocks noChangeArrowheads="1"/>
          </p:cNvSpPr>
          <p:nvPr/>
        </p:nvSpPr>
        <p:spPr bwMode="auto">
          <a:xfrm>
            <a:off x="5951538" y="5589588"/>
            <a:ext cx="1504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虚焦点</a:t>
            </a:r>
          </a:p>
        </p:txBody>
      </p:sp>
    </p:spTree>
    <p:extLst>
      <p:ext uri="{BB962C8B-B14F-4D97-AF65-F5344CB8AC3E}">
        <p14:creationId xmlns:p14="http://schemas.microsoft.com/office/powerpoint/2010/main" val="1452805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  <p:bldP spid="165896" grpId="0"/>
      <p:bldP spid="165897" grpId="0" autoUpdateAnimBg="0"/>
      <p:bldP spid="165898" grpId="0"/>
      <p:bldP spid="165899" grpId="0" animBg="1"/>
      <p:bldP spid="165900" grpId="0" autoUpdateAnimBg="0"/>
      <p:bldP spid="165911" grpId="0" animBg="1"/>
      <p:bldP spid="1659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3264-E3B9-4AE0-8F90-156F6EEFDEF5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823-1FB9-4D68-AB02-CBDBA4617318}" type="slidenum">
              <a:rPr lang="en-US" altLang="zh-CN">
                <a:solidFill>
                  <a:srgbClr val="000000"/>
                </a:solidFill>
              </a:rPr>
              <a:pPr/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208213" y="1916113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一、透镜的分类：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2424113" y="692150"/>
            <a:ext cx="3816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学到了什么？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992314" y="2492375"/>
            <a:ext cx="2390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二、概念：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159376" y="1916113"/>
            <a:ext cx="312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凸透镜和凹透镜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135189" y="5229225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三、透镜对光线的作用：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2208213" y="5661025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、凸透镜对光起会聚作用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951539" y="5661025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、凹透镜对光起发散作用</a:t>
            </a: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2424113" y="2997200"/>
            <a:ext cx="177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、主 光 轴</a:t>
            </a:r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4295775" y="2997201"/>
            <a:ext cx="5868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---</a:t>
            </a: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通过两个球面球心的直线叫做透镜的主光轴。</a:t>
            </a: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2424114" y="3500438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、光  心</a:t>
            </a: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(O)</a:t>
            </a: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4295775" y="3500438"/>
            <a:ext cx="59055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---</a:t>
            </a: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主光轴上特殊的点，通过它的光线传播方向不改变，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  这个点叫做透镜的光心。</a:t>
            </a: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2424113" y="4221163"/>
            <a:ext cx="185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、焦  点</a:t>
            </a: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 F)</a:t>
            </a: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4224338" y="4221163"/>
            <a:ext cx="86042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 ---</a:t>
            </a: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平行于主光轴的光线通过凸透镜后会聚于主光轴上的一点，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    这个点叫焦点。</a:t>
            </a: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2424113" y="4868863"/>
            <a:ext cx="185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、焦  距</a:t>
            </a: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 f )</a:t>
            </a: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4295775" y="4797425"/>
            <a:ext cx="3257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---</a:t>
            </a:r>
            <a:r>
              <a:rPr kumimoji="1" lang="zh-C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焦点到光心的距离叫焦距。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7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build="p" autoUpdateAnimBg="0"/>
      <p:bldP spid="166918" grpId="0" autoUpdateAnimBg="0"/>
      <p:bldP spid="166919" grpId="0" autoUpdateAnimBg="0"/>
      <p:bldP spid="166920" grpId="0" autoUpdateAnimBg="0"/>
      <p:bldP spid="166921" grpId="0" autoUpdateAnimBg="0"/>
      <p:bldP spid="166922" grpId="0" autoUpdateAnimBg="0"/>
      <p:bldP spid="166923" grpId="0" autoUpdateAnimBg="0"/>
      <p:bldP spid="166924" grpId="0" autoUpdateAnimBg="0"/>
      <p:bldP spid="166925" grpId="0" autoUpdateAnimBg="0"/>
      <p:bldP spid="166926" grpId="0" autoUpdateAnimBg="0"/>
      <p:bldP spid="166927" grpId="0" autoUpdateAnimBg="0"/>
      <p:bldP spid="166928" grpId="0" autoUpdateAnimBg="0"/>
      <p:bldP spid="166929" grpId="0" autoUpdateAnimBg="0"/>
      <p:bldP spid="16693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7E1-E8AC-49AE-A69B-251C73DC09AA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7058-8827-4306-BA83-C2EEFB8E3736}" type="slidenum">
              <a:rPr lang="en-US" altLang="zh-CN">
                <a:solidFill>
                  <a:srgbClr val="000000"/>
                </a:solidFill>
              </a:rPr>
              <a:pPr/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1773238"/>
            <a:ext cx="8280400" cy="4824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300"/>
              <a:t>               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很多年以前</a:t>
            </a: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有一支探险队</a:t>
            </a: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在他们去南极的途中，遇到了特大的爆风雪。等到风雪停止天放晴时，饥肠辘辘使他们想起生火做饭的事。但保管火种的探险队员发现，由于同暴风雪搏斗，存放火柴、望远镜等物品的袋子不知什么时候丢失了，在这天寒地冻、遍地冰雪、零下几十摄氏度的气温下，所有的食品都冻的像</a:t>
            </a:r>
            <a:r>
              <a:rPr lang="zh-CN" altLang="en-US" sz="220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石头</a:t>
            </a:r>
            <a:r>
              <a:rPr lang="zh-CN" altLang="en-US" sz="220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一样，没有火种，这样的</a:t>
            </a:r>
            <a:r>
              <a:rPr lang="zh-CN" altLang="en-US" sz="220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石头</a:t>
            </a:r>
            <a:r>
              <a:rPr lang="zh-CN" altLang="en-US" sz="220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怎么吃得下呢</a:t>
            </a: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正当大家万分焦急的时候，一位知识渊博的探险队员提出了</a:t>
            </a:r>
            <a:r>
              <a:rPr lang="zh-CN" altLang="en-US" sz="220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用冰取火</a:t>
            </a:r>
            <a:r>
              <a:rPr lang="zh-CN" altLang="en-US" sz="220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的主意，这种方法行不行呢</a:t>
            </a: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?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试一试再说吧</a:t>
            </a: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!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于是他们便七手八脚地行动起来了。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20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成功啦</a:t>
            </a: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!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成功啦</a:t>
            </a:r>
            <a:r>
              <a:rPr lang="en-US" altLang="zh-CN" sz="2200">
                <a:latin typeface="楷体_GB2312" pitchFamily="49" charset="-122"/>
                <a:ea typeface="楷体_GB2312" pitchFamily="49" charset="-122"/>
              </a:rPr>
              <a:t>!</a:t>
            </a:r>
            <a:r>
              <a:rPr lang="en-US" altLang="zh-CN" sz="220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所有的探险队员都为重新获得了火种而欢呼起来。</a:t>
            </a:r>
          </a:p>
        </p:txBody>
      </p:sp>
      <p:sp>
        <p:nvSpPr>
          <p:cNvPr id="99331" name="WordArt 3"/>
          <p:cNvSpPr>
            <a:spLocks noChangeArrowheads="1" noChangeShapeType="1" noTextEdit="1"/>
          </p:cNvSpPr>
          <p:nvPr/>
        </p:nvSpPr>
        <p:spPr bwMode="auto">
          <a:xfrm>
            <a:off x="2135188" y="484189"/>
            <a:ext cx="2665412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82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动动脑：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648075" y="5445126"/>
            <a:ext cx="5340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请你说说他们是怎样用冰取火的</a:t>
            </a:r>
            <a:r>
              <a:rPr lang="en-US" altLang="zh-CN" sz="28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01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3C89-3874-4D4F-AB16-FDB57CE2B71A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5382-B85A-4F54-811D-3686C15A7738}" type="slidenum">
              <a:rPr lang="en-US" altLang="zh-CN">
                <a:solidFill>
                  <a:srgbClr val="000000"/>
                </a:solidFill>
              </a:rPr>
              <a:pPr/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ea typeface="黑体" panose="02010609060101010101" pitchFamily="49" charset="-122"/>
              </a:rPr>
              <a:t>              </a:t>
            </a:r>
            <a:r>
              <a:rPr lang="zh-CN" altLang="en-US" sz="3900">
                <a:solidFill>
                  <a:srgbClr val="000000"/>
                </a:solidFill>
                <a:ea typeface="黑体" panose="02010609060101010101" pitchFamily="49" charset="-122"/>
              </a:rPr>
              <a:t>其实早在我国汉代就有记载</a:t>
            </a:r>
            <a:r>
              <a:rPr lang="zh-CN" altLang="en-US" sz="39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3900">
                <a:solidFill>
                  <a:srgbClr val="000000"/>
                </a:solidFill>
                <a:ea typeface="黑体" panose="02010609060101010101" pitchFamily="49" charset="-122"/>
              </a:rPr>
              <a:t>削冰令其圆，举以向日，以艾承其影，则生火。</a:t>
            </a:r>
            <a:r>
              <a:rPr lang="zh-CN" altLang="en-US" sz="39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3900">
                <a:solidFill>
                  <a:srgbClr val="000000"/>
                </a:solidFill>
                <a:ea typeface="黑体" panose="02010609060101010101" pitchFamily="49" charset="-122"/>
              </a:rPr>
              <a:t>谁能用现代汉语描述它？谁又能解释其原因？</a:t>
            </a:r>
          </a:p>
        </p:txBody>
      </p:sp>
    </p:spTree>
    <p:extLst>
      <p:ext uri="{BB962C8B-B14F-4D97-AF65-F5344CB8AC3E}">
        <p14:creationId xmlns:p14="http://schemas.microsoft.com/office/powerpoint/2010/main" val="14586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7EE0-F86B-47A7-B7FF-9B1D421E8CDB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7D5B-BA06-4FF3-8BD1-CD4BE1F45CE3}" type="slidenum">
              <a:rPr lang="en-US" altLang="zh-CN">
                <a:solidFill>
                  <a:srgbClr val="000000"/>
                </a:solidFill>
              </a:rPr>
              <a:pPr/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55650" name="Picture 2" descr="HD05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773239"/>
            <a:ext cx="6480175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351088" y="5516564"/>
            <a:ext cx="7567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公元前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世纪，古人用冰凸透镜向日取火</a:t>
            </a:r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>
            <a:off x="1524000" y="2997200"/>
            <a:ext cx="4427538" cy="1346200"/>
            <a:chOff x="0" y="1680"/>
            <a:chExt cx="2928" cy="1056"/>
          </a:xfrm>
        </p:grpSpPr>
        <p:sp>
          <p:nvSpPr>
            <p:cNvPr id="155653" name="Line 5"/>
            <p:cNvSpPr>
              <a:spLocks noChangeShapeType="1"/>
            </p:cNvSpPr>
            <p:nvPr/>
          </p:nvSpPr>
          <p:spPr bwMode="auto">
            <a:xfrm>
              <a:off x="144" y="1680"/>
              <a:ext cx="2784" cy="672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>
              <a:off x="192" y="1824"/>
              <a:ext cx="2592" cy="624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 rot="65788">
              <a:off x="0" y="1920"/>
              <a:ext cx="2640" cy="624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656" name="Line 8"/>
            <p:cNvSpPr>
              <a:spLocks noChangeShapeType="1"/>
            </p:cNvSpPr>
            <p:nvPr/>
          </p:nvSpPr>
          <p:spPr bwMode="auto">
            <a:xfrm rot="95903">
              <a:off x="144" y="2208"/>
              <a:ext cx="2448" cy="528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5657" name="Group 9"/>
          <p:cNvGrpSpPr>
            <a:grpSpLocks/>
          </p:cNvGrpSpPr>
          <p:nvPr/>
        </p:nvGrpSpPr>
        <p:grpSpPr bwMode="auto">
          <a:xfrm>
            <a:off x="5715001" y="3860800"/>
            <a:ext cx="1173163" cy="558800"/>
            <a:chOff x="2640" y="2352"/>
            <a:chExt cx="960" cy="432"/>
          </a:xfrm>
        </p:grpSpPr>
        <p:sp>
          <p:nvSpPr>
            <p:cNvPr id="155658" name="Line 10"/>
            <p:cNvSpPr>
              <a:spLocks noChangeShapeType="1"/>
            </p:cNvSpPr>
            <p:nvPr/>
          </p:nvSpPr>
          <p:spPr bwMode="auto">
            <a:xfrm>
              <a:off x="2928" y="2352"/>
              <a:ext cx="672" cy="384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659" name="Line 11"/>
            <p:cNvSpPr>
              <a:spLocks noChangeShapeType="1"/>
            </p:cNvSpPr>
            <p:nvPr/>
          </p:nvSpPr>
          <p:spPr bwMode="auto">
            <a:xfrm>
              <a:off x="2784" y="2496"/>
              <a:ext cx="768" cy="24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660" name="Line 12"/>
            <p:cNvSpPr>
              <a:spLocks noChangeShapeType="1"/>
            </p:cNvSpPr>
            <p:nvPr/>
          </p:nvSpPr>
          <p:spPr bwMode="auto">
            <a:xfrm>
              <a:off x="2640" y="2592"/>
              <a:ext cx="912" cy="192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661" name="Line 13"/>
            <p:cNvSpPr>
              <a:spLocks noChangeShapeType="1"/>
            </p:cNvSpPr>
            <p:nvPr/>
          </p:nvSpPr>
          <p:spPr bwMode="auto">
            <a:xfrm>
              <a:off x="2640" y="2784"/>
              <a:ext cx="912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5662" name="Freeform 14"/>
          <p:cNvSpPr>
            <a:spLocks/>
          </p:cNvSpPr>
          <p:nvPr/>
        </p:nvSpPr>
        <p:spPr bwMode="auto">
          <a:xfrm>
            <a:off x="6781801" y="4191001"/>
            <a:ext cx="1008063" cy="601663"/>
          </a:xfrm>
          <a:custGeom>
            <a:avLst/>
            <a:gdLst>
              <a:gd name="T0" fmla="*/ 382 w 635"/>
              <a:gd name="T1" fmla="*/ 163 h 379"/>
              <a:gd name="T2" fmla="*/ 442 w 635"/>
              <a:gd name="T3" fmla="*/ 151 h 379"/>
              <a:gd name="T4" fmla="*/ 358 w 635"/>
              <a:gd name="T5" fmla="*/ 163 h 379"/>
              <a:gd name="T6" fmla="*/ 394 w 635"/>
              <a:gd name="T7" fmla="*/ 115 h 379"/>
              <a:gd name="T8" fmla="*/ 370 w 635"/>
              <a:gd name="T9" fmla="*/ 283 h 379"/>
              <a:gd name="T10" fmla="*/ 418 w 635"/>
              <a:gd name="T11" fmla="*/ 259 h 379"/>
              <a:gd name="T12" fmla="*/ 346 w 635"/>
              <a:gd name="T13" fmla="*/ 199 h 379"/>
              <a:gd name="T14" fmla="*/ 346 w 635"/>
              <a:gd name="T15" fmla="*/ 283 h 379"/>
              <a:gd name="T16" fmla="*/ 286 w 635"/>
              <a:gd name="T17" fmla="*/ 127 h 379"/>
              <a:gd name="T18" fmla="*/ 466 w 635"/>
              <a:gd name="T19" fmla="*/ 187 h 379"/>
              <a:gd name="T20" fmla="*/ 478 w 635"/>
              <a:gd name="T21" fmla="*/ 175 h 379"/>
              <a:gd name="T22" fmla="*/ 382 w 635"/>
              <a:gd name="T23" fmla="*/ 115 h 379"/>
              <a:gd name="T24" fmla="*/ 382 w 635"/>
              <a:gd name="T25" fmla="*/ 127 h 379"/>
              <a:gd name="T26" fmla="*/ 358 w 635"/>
              <a:gd name="T27" fmla="*/ 187 h 379"/>
              <a:gd name="T28" fmla="*/ 298 w 635"/>
              <a:gd name="T29" fmla="*/ 79 h 379"/>
              <a:gd name="T30" fmla="*/ 190 w 635"/>
              <a:gd name="T31" fmla="*/ 127 h 379"/>
              <a:gd name="T32" fmla="*/ 358 w 635"/>
              <a:gd name="T33" fmla="*/ 43 h 379"/>
              <a:gd name="T34" fmla="*/ 262 w 635"/>
              <a:gd name="T35" fmla="*/ 91 h 379"/>
              <a:gd name="T36" fmla="*/ 346 w 635"/>
              <a:gd name="T37" fmla="*/ 223 h 379"/>
              <a:gd name="T38" fmla="*/ 178 w 635"/>
              <a:gd name="T39" fmla="*/ 163 h 379"/>
              <a:gd name="T40" fmla="*/ 250 w 635"/>
              <a:gd name="T41" fmla="*/ 91 h 379"/>
              <a:gd name="T42" fmla="*/ 154 w 635"/>
              <a:gd name="T43" fmla="*/ 211 h 379"/>
              <a:gd name="T44" fmla="*/ 190 w 635"/>
              <a:gd name="T45" fmla="*/ 91 h 379"/>
              <a:gd name="T46" fmla="*/ 202 w 635"/>
              <a:gd name="T47" fmla="*/ 235 h 379"/>
              <a:gd name="T48" fmla="*/ 298 w 635"/>
              <a:gd name="T49" fmla="*/ 103 h 379"/>
              <a:gd name="T50" fmla="*/ 118 w 635"/>
              <a:gd name="T51" fmla="*/ 103 h 379"/>
              <a:gd name="T52" fmla="*/ 190 w 635"/>
              <a:gd name="T53" fmla="*/ 211 h 379"/>
              <a:gd name="T54" fmla="*/ 382 w 635"/>
              <a:gd name="T55" fmla="*/ 271 h 379"/>
              <a:gd name="T56" fmla="*/ 478 w 635"/>
              <a:gd name="T57" fmla="*/ 163 h 379"/>
              <a:gd name="T58" fmla="*/ 358 w 635"/>
              <a:gd name="T59" fmla="*/ 151 h 379"/>
              <a:gd name="T60" fmla="*/ 334 w 635"/>
              <a:gd name="T61" fmla="*/ 163 h 379"/>
              <a:gd name="T62" fmla="*/ 238 w 635"/>
              <a:gd name="T63" fmla="*/ 211 h 379"/>
              <a:gd name="T64" fmla="*/ 358 w 635"/>
              <a:gd name="T65" fmla="*/ 163 h 379"/>
              <a:gd name="T66" fmla="*/ 334 w 635"/>
              <a:gd name="T67" fmla="*/ 199 h 379"/>
              <a:gd name="T68" fmla="*/ 310 w 635"/>
              <a:gd name="T69" fmla="*/ 271 h 379"/>
              <a:gd name="T70" fmla="*/ 190 w 635"/>
              <a:gd name="T71" fmla="*/ 211 h 379"/>
              <a:gd name="T72" fmla="*/ 454 w 635"/>
              <a:gd name="T73" fmla="*/ 199 h 379"/>
              <a:gd name="T74" fmla="*/ 586 w 635"/>
              <a:gd name="T75" fmla="*/ 175 h 379"/>
              <a:gd name="T76" fmla="*/ 442 w 635"/>
              <a:gd name="T77" fmla="*/ 199 h 379"/>
              <a:gd name="T78" fmla="*/ 214 w 635"/>
              <a:gd name="T79" fmla="*/ 79 h 379"/>
              <a:gd name="T80" fmla="*/ 298 w 635"/>
              <a:gd name="T81" fmla="*/ 91 h 379"/>
              <a:gd name="T82" fmla="*/ 310 w 635"/>
              <a:gd name="T83" fmla="*/ 247 h 379"/>
              <a:gd name="T84" fmla="*/ 334 w 635"/>
              <a:gd name="T85" fmla="*/ 223 h 379"/>
              <a:gd name="T86" fmla="*/ 250 w 635"/>
              <a:gd name="T87" fmla="*/ 259 h 379"/>
              <a:gd name="T88" fmla="*/ 310 w 635"/>
              <a:gd name="T89" fmla="*/ 17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5" h="379">
                <a:moveTo>
                  <a:pt x="274" y="199"/>
                </a:moveTo>
                <a:cubicBezTo>
                  <a:pt x="306" y="187"/>
                  <a:pt x="336" y="169"/>
                  <a:pt x="370" y="163"/>
                </a:cubicBezTo>
                <a:cubicBezTo>
                  <a:pt x="380" y="161"/>
                  <a:pt x="472" y="193"/>
                  <a:pt x="382" y="163"/>
                </a:cubicBezTo>
                <a:cubicBezTo>
                  <a:pt x="378" y="175"/>
                  <a:pt x="382" y="194"/>
                  <a:pt x="370" y="199"/>
                </a:cubicBezTo>
                <a:cubicBezTo>
                  <a:pt x="355" y="205"/>
                  <a:pt x="308" y="196"/>
                  <a:pt x="322" y="187"/>
                </a:cubicBezTo>
                <a:cubicBezTo>
                  <a:pt x="357" y="164"/>
                  <a:pt x="402" y="163"/>
                  <a:pt x="442" y="151"/>
                </a:cubicBezTo>
                <a:cubicBezTo>
                  <a:pt x="411" y="244"/>
                  <a:pt x="305" y="192"/>
                  <a:pt x="238" y="175"/>
                </a:cubicBezTo>
                <a:cubicBezTo>
                  <a:pt x="256" y="122"/>
                  <a:pt x="249" y="105"/>
                  <a:pt x="346" y="127"/>
                </a:cubicBezTo>
                <a:cubicBezTo>
                  <a:pt x="358" y="130"/>
                  <a:pt x="354" y="151"/>
                  <a:pt x="358" y="163"/>
                </a:cubicBezTo>
                <a:cubicBezTo>
                  <a:pt x="322" y="167"/>
                  <a:pt x="286" y="182"/>
                  <a:pt x="250" y="175"/>
                </a:cubicBezTo>
                <a:cubicBezTo>
                  <a:pt x="238" y="173"/>
                  <a:pt x="228" y="147"/>
                  <a:pt x="238" y="139"/>
                </a:cubicBezTo>
                <a:cubicBezTo>
                  <a:pt x="242" y="136"/>
                  <a:pt x="383" y="117"/>
                  <a:pt x="394" y="115"/>
                </a:cubicBezTo>
                <a:cubicBezTo>
                  <a:pt x="398" y="139"/>
                  <a:pt x="422" y="169"/>
                  <a:pt x="406" y="187"/>
                </a:cubicBezTo>
                <a:cubicBezTo>
                  <a:pt x="384" y="212"/>
                  <a:pt x="322" y="180"/>
                  <a:pt x="310" y="211"/>
                </a:cubicBezTo>
                <a:cubicBezTo>
                  <a:pt x="299" y="240"/>
                  <a:pt x="390" y="259"/>
                  <a:pt x="370" y="283"/>
                </a:cubicBezTo>
                <a:cubicBezTo>
                  <a:pt x="347" y="311"/>
                  <a:pt x="298" y="275"/>
                  <a:pt x="262" y="271"/>
                </a:cubicBezTo>
                <a:cubicBezTo>
                  <a:pt x="278" y="263"/>
                  <a:pt x="292" y="248"/>
                  <a:pt x="310" y="247"/>
                </a:cubicBezTo>
                <a:cubicBezTo>
                  <a:pt x="346" y="244"/>
                  <a:pt x="382" y="259"/>
                  <a:pt x="418" y="259"/>
                </a:cubicBezTo>
                <a:cubicBezTo>
                  <a:pt x="450" y="259"/>
                  <a:pt x="354" y="251"/>
                  <a:pt x="322" y="247"/>
                </a:cubicBezTo>
                <a:cubicBezTo>
                  <a:pt x="370" y="239"/>
                  <a:pt x="444" y="267"/>
                  <a:pt x="466" y="223"/>
                </a:cubicBezTo>
                <a:cubicBezTo>
                  <a:pt x="484" y="187"/>
                  <a:pt x="387" y="204"/>
                  <a:pt x="346" y="199"/>
                </a:cubicBezTo>
                <a:cubicBezTo>
                  <a:pt x="278" y="191"/>
                  <a:pt x="210" y="191"/>
                  <a:pt x="142" y="187"/>
                </a:cubicBezTo>
                <a:cubicBezTo>
                  <a:pt x="176" y="184"/>
                  <a:pt x="336" y="155"/>
                  <a:pt x="370" y="199"/>
                </a:cubicBezTo>
                <a:cubicBezTo>
                  <a:pt x="388" y="222"/>
                  <a:pt x="354" y="255"/>
                  <a:pt x="346" y="283"/>
                </a:cubicBezTo>
                <a:cubicBezTo>
                  <a:pt x="334" y="271"/>
                  <a:pt x="319" y="261"/>
                  <a:pt x="310" y="247"/>
                </a:cubicBezTo>
                <a:cubicBezTo>
                  <a:pt x="282" y="205"/>
                  <a:pt x="322" y="195"/>
                  <a:pt x="262" y="235"/>
                </a:cubicBezTo>
                <a:cubicBezTo>
                  <a:pt x="259" y="215"/>
                  <a:pt x="221" y="127"/>
                  <a:pt x="286" y="127"/>
                </a:cubicBezTo>
                <a:cubicBezTo>
                  <a:pt x="300" y="127"/>
                  <a:pt x="310" y="143"/>
                  <a:pt x="322" y="151"/>
                </a:cubicBezTo>
                <a:cubicBezTo>
                  <a:pt x="326" y="175"/>
                  <a:pt x="310" y="223"/>
                  <a:pt x="334" y="223"/>
                </a:cubicBezTo>
                <a:cubicBezTo>
                  <a:pt x="491" y="223"/>
                  <a:pt x="432" y="85"/>
                  <a:pt x="466" y="187"/>
                </a:cubicBezTo>
                <a:cubicBezTo>
                  <a:pt x="478" y="179"/>
                  <a:pt x="498" y="149"/>
                  <a:pt x="502" y="163"/>
                </a:cubicBezTo>
                <a:cubicBezTo>
                  <a:pt x="511" y="195"/>
                  <a:pt x="471" y="348"/>
                  <a:pt x="502" y="223"/>
                </a:cubicBezTo>
                <a:cubicBezTo>
                  <a:pt x="494" y="207"/>
                  <a:pt x="493" y="184"/>
                  <a:pt x="478" y="175"/>
                </a:cubicBezTo>
                <a:cubicBezTo>
                  <a:pt x="459" y="163"/>
                  <a:pt x="409" y="216"/>
                  <a:pt x="430" y="223"/>
                </a:cubicBezTo>
                <a:cubicBezTo>
                  <a:pt x="447" y="229"/>
                  <a:pt x="462" y="207"/>
                  <a:pt x="478" y="199"/>
                </a:cubicBezTo>
                <a:cubicBezTo>
                  <a:pt x="354" y="158"/>
                  <a:pt x="361" y="200"/>
                  <a:pt x="382" y="115"/>
                </a:cubicBezTo>
                <a:cubicBezTo>
                  <a:pt x="458" y="119"/>
                  <a:pt x="536" y="110"/>
                  <a:pt x="610" y="127"/>
                </a:cubicBezTo>
                <a:cubicBezTo>
                  <a:pt x="635" y="133"/>
                  <a:pt x="563" y="151"/>
                  <a:pt x="538" y="151"/>
                </a:cubicBezTo>
                <a:cubicBezTo>
                  <a:pt x="485" y="151"/>
                  <a:pt x="434" y="135"/>
                  <a:pt x="382" y="127"/>
                </a:cubicBezTo>
                <a:cubicBezTo>
                  <a:pt x="374" y="111"/>
                  <a:pt x="342" y="86"/>
                  <a:pt x="358" y="79"/>
                </a:cubicBezTo>
                <a:cubicBezTo>
                  <a:pt x="391" y="65"/>
                  <a:pt x="466" y="55"/>
                  <a:pt x="466" y="91"/>
                </a:cubicBezTo>
                <a:cubicBezTo>
                  <a:pt x="466" y="139"/>
                  <a:pt x="394" y="155"/>
                  <a:pt x="358" y="187"/>
                </a:cubicBezTo>
                <a:cubicBezTo>
                  <a:pt x="354" y="159"/>
                  <a:pt x="343" y="131"/>
                  <a:pt x="346" y="103"/>
                </a:cubicBezTo>
                <a:cubicBezTo>
                  <a:pt x="356" y="0"/>
                  <a:pt x="384" y="103"/>
                  <a:pt x="382" y="103"/>
                </a:cubicBezTo>
                <a:cubicBezTo>
                  <a:pt x="353" y="108"/>
                  <a:pt x="326" y="87"/>
                  <a:pt x="298" y="79"/>
                </a:cubicBezTo>
                <a:cubicBezTo>
                  <a:pt x="294" y="107"/>
                  <a:pt x="294" y="136"/>
                  <a:pt x="286" y="163"/>
                </a:cubicBezTo>
                <a:cubicBezTo>
                  <a:pt x="282" y="177"/>
                  <a:pt x="276" y="204"/>
                  <a:pt x="262" y="199"/>
                </a:cubicBezTo>
                <a:cubicBezTo>
                  <a:pt x="230" y="187"/>
                  <a:pt x="214" y="151"/>
                  <a:pt x="190" y="127"/>
                </a:cubicBezTo>
                <a:cubicBezTo>
                  <a:pt x="186" y="111"/>
                  <a:pt x="172" y="94"/>
                  <a:pt x="178" y="79"/>
                </a:cubicBezTo>
                <a:cubicBezTo>
                  <a:pt x="189" y="51"/>
                  <a:pt x="239" y="75"/>
                  <a:pt x="250" y="79"/>
                </a:cubicBezTo>
                <a:cubicBezTo>
                  <a:pt x="190" y="198"/>
                  <a:pt x="247" y="65"/>
                  <a:pt x="358" y="43"/>
                </a:cubicBezTo>
                <a:cubicBezTo>
                  <a:pt x="378" y="39"/>
                  <a:pt x="356" y="85"/>
                  <a:pt x="346" y="103"/>
                </a:cubicBezTo>
                <a:cubicBezTo>
                  <a:pt x="335" y="122"/>
                  <a:pt x="292" y="133"/>
                  <a:pt x="274" y="139"/>
                </a:cubicBezTo>
                <a:cubicBezTo>
                  <a:pt x="270" y="123"/>
                  <a:pt x="277" y="97"/>
                  <a:pt x="262" y="91"/>
                </a:cubicBezTo>
                <a:cubicBezTo>
                  <a:pt x="245" y="84"/>
                  <a:pt x="217" y="97"/>
                  <a:pt x="214" y="115"/>
                </a:cubicBezTo>
                <a:cubicBezTo>
                  <a:pt x="204" y="174"/>
                  <a:pt x="222" y="235"/>
                  <a:pt x="226" y="295"/>
                </a:cubicBezTo>
                <a:cubicBezTo>
                  <a:pt x="266" y="271"/>
                  <a:pt x="385" y="248"/>
                  <a:pt x="346" y="223"/>
                </a:cubicBezTo>
                <a:cubicBezTo>
                  <a:pt x="275" y="178"/>
                  <a:pt x="176" y="227"/>
                  <a:pt x="94" y="211"/>
                </a:cubicBezTo>
                <a:cubicBezTo>
                  <a:pt x="82" y="209"/>
                  <a:pt x="95" y="181"/>
                  <a:pt x="106" y="175"/>
                </a:cubicBezTo>
                <a:cubicBezTo>
                  <a:pt x="127" y="163"/>
                  <a:pt x="154" y="167"/>
                  <a:pt x="178" y="163"/>
                </a:cubicBezTo>
                <a:cubicBezTo>
                  <a:pt x="210" y="167"/>
                  <a:pt x="297" y="152"/>
                  <a:pt x="274" y="175"/>
                </a:cubicBezTo>
                <a:cubicBezTo>
                  <a:pt x="244" y="205"/>
                  <a:pt x="0" y="170"/>
                  <a:pt x="262" y="199"/>
                </a:cubicBezTo>
                <a:cubicBezTo>
                  <a:pt x="258" y="163"/>
                  <a:pt x="261" y="125"/>
                  <a:pt x="250" y="91"/>
                </a:cubicBezTo>
                <a:cubicBezTo>
                  <a:pt x="246" y="79"/>
                  <a:pt x="236" y="114"/>
                  <a:pt x="238" y="127"/>
                </a:cubicBezTo>
                <a:cubicBezTo>
                  <a:pt x="241" y="148"/>
                  <a:pt x="254" y="167"/>
                  <a:pt x="262" y="187"/>
                </a:cubicBezTo>
                <a:cubicBezTo>
                  <a:pt x="226" y="195"/>
                  <a:pt x="191" y="215"/>
                  <a:pt x="154" y="211"/>
                </a:cubicBezTo>
                <a:cubicBezTo>
                  <a:pt x="141" y="210"/>
                  <a:pt x="138" y="187"/>
                  <a:pt x="142" y="175"/>
                </a:cubicBezTo>
                <a:cubicBezTo>
                  <a:pt x="147" y="159"/>
                  <a:pt x="166" y="151"/>
                  <a:pt x="178" y="139"/>
                </a:cubicBezTo>
                <a:cubicBezTo>
                  <a:pt x="231" y="219"/>
                  <a:pt x="177" y="149"/>
                  <a:pt x="190" y="91"/>
                </a:cubicBezTo>
                <a:cubicBezTo>
                  <a:pt x="193" y="77"/>
                  <a:pt x="214" y="75"/>
                  <a:pt x="226" y="67"/>
                </a:cubicBezTo>
                <a:cubicBezTo>
                  <a:pt x="248" y="132"/>
                  <a:pt x="241" y="89"/>
                  <a:pt x="214" y="187"/>
                </a:cubicBezTo>
                <a:cubicBezTo>
                  <a:pt x="210" y="203"/>
                  <a:pt x="188" y="227"/>
                  <a:pt x="202" y="235"/>
                </a:cubicBezTo>
                <a:cubicBezTo>
                  <a:pt x="223" y="248"/>
                  <a:pt x="250" y="227"/>
                  <a:pt x="274" y="223"/>
                </a:cubicBezTo>
                <a:cubicBezTo>
                  <a:pt x="224" y="213"/>
                  <a:pt x="146" y="218"/>
                  <a:pt x="226" y="115"/>
                </a:cubicBezTo>
                <a:cubicBezTo>
                  <a:pt x="241" y="96"/>
                  <a:pt x="274" y="108"/>
                  <a:pt x="298" y="103"/>
                </a:cubicBezTo>
                <a:cubicBezTo>
                  <a:pt x="310" y="100"/>
                  <a:pt x="346" y="88"/>
                  <a:pt x="334" y="91"/>
                </a:cubicBezTo>
                <a:cubicBezTo>
                  <a:pt x="286" y="102"/>
                  <a:pt x="238" y="115"/>
                  <a:pt x="190" y="127"/>
                </a:cubicBezTo>
                <a:cubicBezTo>
                  <a:pt x="166" y="119"/>
                  <a:pt x="133" y="123"/>
                  <a:pt x="118" y="103"/>
                </a:cubicBezTo>
                <a:cubicBezTo>
                  <a:pt x="109" y="91"/>
                  <a:pt x="141" y="74"/>
                  <a:pt x="154" y="79"/>
                </a:cubicBezTo>
                <a:cubicBezTo>
                  <a:pt x="216" y="103"/>
                  <a:pt x="262" y="157"/>
                  <a:pt x="322" y="187"/>
                </a:cubicBezTo>
                <a:cubicBezTo>
                  <a:pt x="278" y="195"/>
                  <a:pt x="231" y="193"/>
                  <a:pt x="190" y="211"/>
                </a:cubicBezTo>
                <a:cubicBezTo>
                  <a:pt x="175" y="217"/>
                  <a:pt x="224" y="214"/>
                  <a:pt x="238" y="223"/>
                </a:cubicBezTo>
                <a:cubicBezTo>
                  <a:pt x="250" y="231"/>
                  <a:pt x="248" y="254"/>
                  <a:pt x="262" y="259"/>
                </a:cubicBezTo>
                <a:cubicBezTo>
                  <a:pt x="300" y="272"/>
                  <a:pt x="342" y="267"/>
                  <a:pt x="382" y="271"/>
                </a:cubicBezTo>
                <a:cubicBezTo>
                  <a:pt x="394" y="267"/>
                  <a:pt x="406" y="257"/>
                  <a:pt x="418" y="259"/>
                </a:cubicBezTo>
                <a:cubicBezTo>
                  <a:pt x="472" y="268"/>
                  <a:pt x="443" y="316"/>
                  <a:pt x="466" y="247"/>
                </a:cubicBezTo>
                <a:cubicBezTo>
                  <a:pt x="470" y="219"/>
                  <a:pt x="498" y="183"/>
                  <a:pt x="478" y="163"/>
                </a:cubicBezTo>
                <a:cubicBezTo>
                  <a:pt x="452" y="137"/>
                  <a:pt x="404" y="163"/>
                  <a:pt x="370" y="151"/>
                </a:cubicBezTo>
                <a:cubicBezTo>
                  <a:pt x="356" y="146"/>
                  <a:pt x="360" y="115"/>
                  <a:pt x="346" y="115"/>
                </a:cubicBezTo>
                <a:cubicBezTo>
                  <a:pt x="333" y="115"/>
                  <a:pt x="367" y="160"/>
                  <a:pt x="358" y="151"/>
                </a:cubicBezTo>
                <a:cubicBezTo>
                  <a:pt x="338" y="131"/>
                  <a:pt x="330" y="99"/>
                  <a:pt x="310" y="79"/>
                </a:cubicBezTo>
                <a:cubicBezTo>
                  <a:pt x="301" y="70"/>
                  <a:pt x="319" y="103"/>
                  <a:pt x="322" y="115"/>
                </a:cubicBezTo>
                <a:cubicBezTo>
                  <a:pt x="327" y="131"/>
                  <a:pt x="330" y="147"/>
                  <a:pt x="334" y="163"/>
                </a:cubicBezTo>
                <a:cubicBezTo>
                  <a:pt x="350" y="159"/>
                  <a:pt x="391" y="137"/>
                  <a:pt x="382" y="151"/>
                </a:cubicBezTo>
                <a:cubicBezTo>
                  <a:pt x="366" y="175"/>
                  <a:pt x="337" y="188"/>
                  <a:pt x="310" y="199"/>
                </a:cubicBezTo>
                <a:cubicBezTo>
                  <a:pt x="288" y="208"/>
                  <a:pt x="262" y="207"/>
                  <a:pt x="238" y="211"/>
                </a:cubicBezTo>
                <a:cubicBezTo>
                  <a:pt x="290" y="215"/>
                  <a:pt x="342" y="229"/>
                  <a:pt x="394" y="223"/>
                </a:cubicBezTo>
                <a:cubicBezTo>
                  <a:pt x="412" y="221"/>
                  <a:pt x="355" y="214"/>
                  <a:pt x="346" y="199"/>
                </a:cubicBezTo>
                <a:cubicBezTo>
                  <a:pt x="339" y="188"/>
                  <a:pt x="354" y="175"/>
                  <a:pt x="358" y="163"/>
                </a:cubicBezTo>
                <a:cubicBezTo>
                  <a:pt x="362" y="191"/>
                  <a:pt x="398" y="247"/>
                  <a:pt x="370" y="247"/>
                </a:cubicBezTo>
                <a:cubicBezTo>
                  <a:pt x="341" y="247"/>
                  <a:pt x="363" y="186"/>
                  <a:pt x="346" y="163"/>
                </a:cubicBezTo>
                <a:cubicBezTo>
                  <a:pt x="338" y="153"/>
                  <a:pt x="344" y="191"/>
                  <a:pt x="334" y="199"/>
                </a:cubicBezTo>
                <a:cubicBezTo>
                  <a:pt x="321" y="209"/>
                  <a:pt x="302" y="207"/>
                  <a:pt x="286" y="211"/>
                </a:cubicBezTo>
                <a:cubicBezTo>
                  <a:pt x="447" y="265"/>
                  <a:pt x="301" y="203"/>
                  <a:pt x="226" y="259"/>
                </a:cubicBezTo>
                <a:cubicBezTo>
                  <a:pt x="203" y="276"/>
                  <a:pt x="282" y="267"/>
                  <a:pt x="310" y="271"/>
                </a:cubicBezTo>
                <a:cubicBezTo>
                  <a:pt x="342" y="275"/>
                  <a:pt x="374" y="279"/>
                  <a:pt x="406" y="283"/>
                </a:cubicBezTo>
                <a:cubicBezTo>
                  <a:pt x="363" y="269"/>
                  <a:pt x="225" y="255"/>
                  <a:pt x="202" y="247"/>
                </a:cubicBezTo>
                <a:cubicBezTo>
                  <a:pt x="190" y="243"/>
                  <a:pt x="177" y="212"/>
                  <a:pt x="190" y="211"/>
                </a:cubicBezTo>
                <a:cubicBezTo>
                  <a:pt x="262" y="203"/>
                  <a:pt x="334" y="219"/>
                  <a:pt x="406" y="223"/>
                </a:cubicBezTo>
                <a:cubicBezTo>
                  <a:pt x="394" y="219"/>
                  <a:pt x="359" y="217"/>
                  <a:pt x="370" y="211"/>
                </a:cubicBezTo>
                <a:cubicBezTo>
                  <a:pt x="395" y="198"/>
                  <a:pt x="427" y="192"/>
                  <a:pt x="454" y="199"/>
                </a:cubicBezTo>
                <a:cubicBezTo>
                  <a:pt x="468" y="202"/>
                  <a:pt x="430" y="215"/>
                  <a:pt x="418" y="223"/>
                </a:cubicBezTo>
                <a:cubicBezTo>
                  <a:pt x="414" y="199"/>
                  <a:pt x="385" y="164"/>
                  <a:pt x="406" y="151"/>
                </a:cubicBezTo>
                <a:cubicBezTo>
                  <a:pt x="415" y="145"/>
                  <a:pt x="561" y="171"/>
                  <a:pt x="586" y="175"/>
                </a:cubicBezTo>
                <a:cubicBezTo>
                  <a:pt x="570" y="179"/>
                  <a:pt x="554" y="192"/>
                  <a:pt x="538" y="187"/>
                </a:cubicBezTo>
                <a:cubicBezTo>
                  <a:pt x="524" y="182"/>
                  <a:pt x="528" y="149"/>
                  <a:pt x="514" y="151"/>
                </a:cubicBezTo>
                <a:cubicBezTo>
                  <a:pt x="485" y="155"/>
                  <a:pt x="466" y="183"/>
                  <a:pt x="442" y="199"/>
                </a:cubicBezTo>
                <a:cubicBezTo>
                  <a:pt x="430" y="207"/>
                  <a:pt x="406" y="223"/>
                  <a:pt x="406" y="223"/>
                </a:cubicBezTo>
                <a:cubicBezTo>
                  <a:pt x="335" y="116"/>
                  <a:pt x="422" y="140"/>
                  <a:pt x="202" y="187"/>
                </a:cubicBezTo>
                <a:cubicBezTo>
                  <a:pt x="206" y="151"/>
                  <a:pt x="195" y="110"/>
                  <a:pt x="214" y="79"/>
                </a:cubicBezTo>
                <a:cubicBezTo>
                  <a:pt x="243" y="33"/>
                  <a:pt x="409" y="66"/>
                  <a:pt x="418" y="67"/>
                </a:cubicBezTo>
                <a:cubicBezTo>
                  <a:pt x="414" y="79"/>
                  <a:pt x="418" y="101"/>
                  <a:pt x="406" y="103"/>
                </a:cubicBezTo>
                <a:cubicBezTo>
                  <a:pt x="370" y="110"/>
                  <a:pt x="332" y="102"/>
                  <a:pt x="298" y="91"/>
                </a:cubicBezTo>
                <a:cubicBezTo>
                  <a:pt x="286" y="87"/>
                  <a:pt x="322" y="83"/>
                  <a:pt x="334" y="79"/>
                </a:cubicBezTo>
                <a:cubicBezTo>
                  <a:pt x="395" y="171"/>
                  <a:pt x="354" y="146"/>
                  <a:pt x="454" y="163"/>
                </a:cubicBezTo>
                <a:cubicBezTo>
                  <a:pt x="424" y="282"/>
                  <a:pt x="445" y="262"/>
                  <a:pt x="310" y="247"/>
                </a:cubicBezTo>
                <a:cubicBezTo>
                  <a:pt x="298" y="243"/>
                  <a:pt x="283" y="244"/>
                  <a:pt x="274" y="235"/>
                </a:cubicBezTo>
                <a:cubicBezTo>
                  <a:pt x="265" y="226"/>
                  <a:pt x="250" y="201"/>
                  <a:pt x="262" y="199"/>
                </a:cubicBezTo>
                <a:cubicBezTo>
                  <a:pt x="287" y="194"/>
                  <a:pt x="309" y="218"/>
                  <a:pt x="334" y="223"/>
                </a:cubicBezTo>
                <a:cubicBezTo>
                  <a:pt x="374" y="230"/>
                  <a:pt x="414" y="231"/>
                  <a:pt x="454" y="235"/>
                </a:cubicBezTo>
                <a:cubicBezTo>
                  <a:pt x="422" y="239"/>
                  <a:pt x="388" y="235"/>
                  <a:pt x="358" y="247"/>
                </a:cubicBezTo>
                <a:cubicBezTo>
                  <a:pt x="227" y="298"/>
                  <a:pt x="226" y="379"/>
                  <a:pt x="250" y="259"/>
                </a:cubicBezTo>
                <a:cubicBezTo>
                  <a:pt x="212" y="145"/>
                  <a:pt x="237" y="257"/>
                  <a:pt x="466" y="235"/>
                </a:cubicBezTo>
                <a:cubicBezTo>
                  <a:pt x="480" y="234"/>
                  <a:pt x="482" y="211"/>
                  <a:pt x="490" y="199"/>
                </a:cubicBezTo>
                <a:cubicBezTo>
                  <a:pt x="430" y="191"/>
                  <a:pt x="366" y="199"/>
                  <a:pt x="310" y="175"/>
                </a:cubicBezTo>
                <a:cubicBezTo>
                  <a:pt x="280" y="162"/>
                  <a:pt x="374" y="159"/>
                  <a:pt x="406" y="163"/>
                </a:cubicBezTo>
                <a:cubicBezTo>
                  <a:pt x="415" y="164"/>
                  <a:pt x="414" y="179"/>
                  <a:pt x="418" y="187"/>
                </a:cubicBezTo>
              </a:path>
            </a:pathLst>
          </a:custGeom>
          <a:noFill/>
          <a:ln w="9525" cap="flat" cmpd="sng">
            <a:solidFill>
              <a:srgbClr val="3399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55663" name="Picture 15" descr="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698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6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28251" y="6453188"/>
            <a:ext cx="360363" cy="260350"/>
          </a:xfrm>
          <a:prstGeom prst="actionButtonBackPrevious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13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5543-ECAF-461F-A4BA-AF7FFAFB953E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36B0-07D7-461F-9F2F-2471B4F1F2A2}" type="slidenum">
              <a:rPr lang="en-US" altLang="zh-CN">
                <a:solidFill>
                  <a:srgbClr val="000000"/>
                </a:solidFill>
              </a:rPr>
              <a:pPr/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9288" y="2133600"/>
            <a:ext cx="8316912" cy="3168650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b="1"/>
              <a:t>            </a:t>
            </a:r>
            <a:r>
              <a:rPr lang="zh-CN" altLang="en-US" sz="3400">
                <a:ea typeface="黑体" panose="02010609060101010101" pitchFamily="49" charset="-122"/>
              </a:rPr>
              <a:t>某公园中的一块警示牌，上面写有</a:t>
            </a:r>
            <a:r>
              <a:rPr lang="zh-CN" altLang="en-US" sz="340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3400">
                <a:ea typeface="黑体" panose="02010609060101010101" pitchFamily="49" charset="-122"/>
              </a:rPr>
              <a:t>请不要把装有液体的纯净水瓶或矿泉水瓶遗留在山上</a:t>
            </a:r>
            <a:r>
              <a:rPr lang="zh-CN" altLang="en-US" sz="340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3400">
                <a:ea typeface="黑体" panose="02010609060101010101" pitchFamily="49" charset="-122"/>
              </a:rPr>
              <a:t>请同学们分析一下这是为什么？</a:t>
            </a:r>
          </a:p>
        </p:txBody>
      </p:sp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2135188" y="476250"/>
            <a:ext cx="2736850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788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动动脑：</a:t>
            </a:r>
          </a:p>
        </p:txBody>
      </p:sp>
    </p:spTree>
    <p:extLst>
      <p:ext uri="{BB962C8B-B14F-4D97-AF65-F5344CB8AC3E}">
        <p14:creationId xmlns:p14="http://schemas.microsoft.com/office/powerpoint/2010/main" val="25476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0DC9-0617-4AEF-A8B6-DA868E6C5001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D38-F5A3-4691-92A6-229DDD9E6296}" type="slidenum">
              <a:rPr lang="en-US" altLang="zh-CN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40309" name="Picture 21" descr="2010072310121626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437063"/>
            <a:ext cx="2339975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8" name="Picture 20" descr="2008112810025182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595813"/>
            <a:ext cx="2376488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7" name="Picture 19" descr="201062914303950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437064"/>
            <a:ext cx="2449513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511675" y="4292601"/>
            <a:ext cx="2376488" cy="46672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投影机上的透镜</a:t>
            </a:r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H="1">
            <a:off x="3287713" y="4724400"/>
            <a:ext cx="1223962" cy="79375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 flipH="1">
            <a:off x="5375276" y="4797426"/>
            <a:ext cx="250825" cy="576263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6527801" y="4797426"/>
            <a:ext cx="1800225" cy="720725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5453102" y="1700214"/>
            <a:ext cx="553998" cy="255454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实物展台上的透镜</a:t>
            </a:r>
          </a:p>
        </p:txBody>
      </p:sp>
      <p:pic>
        <p:nvPicPr>
          <p:cNvPr id="140304" name="Picture 16" descr="%E5%AE%9E%E7%89%A9%E6%8A%95%E5%BD%B1%E4%BB%A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773238"/>
            <a:ext cx="2159000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02" name="Line 14"/>
          <p:cNvSpPr>
            <a:spLocks noChangeShapeType="1"/>
          </p:cNvSpPr>
          <p:nvPr/>
        </p:nvSpPr>
        <p:spPr bwMode="auto">
          <a:xfrm flipH="1">
            <a:off x="3503614" y="1905000"/>
            <a:ext cx="1906587" cy="4445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40305" name="Picture 17" descr="ceQpU9DuFS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989139"/>
            <a:ext cx="26638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6024564" y="1916114"/>
            <a:ext cx="2016125" cy="649287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3216276" y="692151"/>
            <a:ext cx="602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透镜在日常生活中的应用</a:t>
            </a:r>
          </a:p>
        </p:txBody>
      </p:sp>
    </p:spTree>
    <p:extLst>
      <p:ext uri="{BB962C8B-B14F-4D97-AF65-F5344CB8AC3E}">
        <p14:creationId xmlns:p14="http://schemas.microsoft.com/office/powerpoint/2010/main" val="13458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EC36-B59C-4D18-88EC-4A200DB0FEF1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C2DA-F9C4-417D-A58B-6D436C809A07}" type="slidenum">
              <a:rPr lang="en-US" altLang="zh-CN">
                <a:solidFill>
                  <a:srgbClr val="000000"/>
                </a:solidFill>
              </a:rPr>
              <a:pPr/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59746" name="Picture 2" descr="BJ_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17647"/>
          <a:stretch>
            <a:fillRect/>
          </a:stretch>
        </p:blipFill>
        <p:spPr bwMode="auto">
          <a:xfrm>
            <a:off x="4511675" y="1700213"/>
            <a:ext cx="2586038" cy="23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7" name="Picture 3" descr="BJ_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6"/>
          <a:stretch>
            <a:fillRect/>
          </a:stretch>
        </p:blipFill>
        <p:spPr bwMode="auto">
          <a:xfrm>
            <a:off x="2279651" y="1700213"/>
            <a:ext cx="2314575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8" name="WordArt 4"/>
          <p:cNvSpPr>
            <a:spLocks noChangeArrowheads="1" noChangeShapeType="1" noTextEdit="1"/>
          </p:cNvSpPr>
          <p:nvPr/>
        </p:nvSpPr>
        <p:spPr bwMode="auto">
          <a:xfrm rot="5400000">
            <a:off x="7979570" y="2337595"/>
            <a:ext cx="1514475" cy="960437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7648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</a:rPr>
              <a:t>求助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992313" y="4292600"/>
            <a:ext cx="82089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kumimoji="1"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星期天小明和爷爷一起做航模</a:t>
            </a:r>
            <a:r>
              <a:rPr kumimoji="1"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看说明时</a:t>
            </a:r>
            <a:r>
              <a:rPr kumimoji="1"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爷爷让小明到书房帮他把老花镜拿来</a:t>
            </a:r>
            <a:r>
              <a:rPr kumimoji="1"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小明发现书房有两副眼镜</a:t>
            </a:r>
            <a:r>
              <a:rPr kumimoji="1"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他该如何准确地拿对眼镜呢</a:t>
            </a:r>
            <a:r>
              <a:rPr kumimoji="1"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0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9606-79C2-4DF0-B461-97D344FC384A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A19-1A5E-4B2A-BCA9-16232223371F}" type="slidenum">
              <a:rPr lang="en-US" altLang="zh-CN">
                <a:solidFill>
                  <a:srgbClr val="000000"/>
                </a:solidFill>
              </a:rPr>
              <a:pPr/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566989" y="908051"/>
            <a:ext cx="302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活动</a:t>
            </a:r>
            <a:r>
              <a:rPr lang="en-US" altLang="zh-CN" sz="4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2</a:t>
            </a:r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7391400" y="2060576"/>
            <a:ext cx="3024188" cy="3744913"/>
            <a:chOff x="3288" y="1616"/>
            <a:chExt cx="2313" cy="2704"/>
          </a:xfrm>
        </p:grpSpPr>
        <p:grpSp>
          <p:nvGrpSpPr>
            <p:cNvPr id="137221" name="Group 5"/>
            <p:cNvGrpSpPr>
              <a:grpSpLocks/>
            </p:cNvGrpSpPr>
            <p:nvPr/>
          </p:nvGrpSpPr>
          <p:grpSpPr bwMode="auto">
            <a:xfrm>
              <a:off x="3288" y="1616"/>
              <a:ext cx="2313" cy="2704"/>
              <a:chOff x="431" y="1525"/>
              <a:chExt cx="1905" cy="1724"/>
            </a:xfrm>
          </p:grpSpPr>
          <p:sp>
            <p:nvSpPr>
              <p:cNvPr id="137222" name="Freeform 6"/>
              <p:cNvSpPr>
                <a:spLocks/>
              </p:cNvSpPr>
              <p:nvPr/>
            </p:nvSpPr>
            <p:spPr bwMode="auto">
              <a:xfrm>
                <a:off x="431" y="1525"/>
                <a:ext cx="1905" cy="461"/>
              </a:xfrm>
              <a:custGeom>
                <a:avLst/>
                <a:gdLst>
                  <a:gd name="T0" fmla="*/ 0 w 1859"/>
                  <a:gd name="T1" fmla="*/ 45 h 506"/>
                  <a:gd name="T2" fmla="*/ 952 w 1859"/>
                  <a:gd name="T3" fmla="*/ 499 h 506"/>
                  <a:gd name="T4" fmla="*/ 1859 w 1859"/>
                  <a:gd name="T5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9" h="506">
                    <a:moveTo>
                      <a:pt x="0" y="45"/>
                    </a:moveTo>
                    <a:cubicBezTo>
                      <a:pt x="321" y="275"/>
                      <a:pt x="642" y="506"/>
                      <a:pt x="952" y="499"/>
                    </a:cubicBezTo>
                    <a:cubicBezTo>
                      <a:pt x="1262" y="492"/>
                      <a:pt x="1560" y="246"/>
                      <a:pt x="1859" y="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3" name="Line 7"/>
              <p:cNvSpPr>
                <a:spLocks noChangeShapeType="1"/>
              </p:cNvSpPr>
              <p:nvPr/>
            </p:nvSpPr>
            <p:spPr bwMode="auto">
              <a:xfrm>
                <a:off x="431" y="1570"/>
                <a:ext cx="0" cy="16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Line 8"/>
              <p:cNvSpPr>
                <a:spLocks noChangeShapeType="1"/>
              </p:cNvSpPr>
              <p:nvPr/>
            </p:nvSpPr>
            <p:spPr bwMode="auto">
              <a:xfrm>
                <a:off x="431" y="3249"/>
                <a:ext cx="19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5" name="Line 9"/>
              <p:cNvSpPr>
                <a:spLocks noChangeShapeType="1"/>
              </p:cNvSpPr>
              <p:nvPr/>
            </p:nvSpPr>
            <p:spPr bwMode="auto">
              <a:xfrm>
                <a:off x="2336" y="1570"/>
                <a:ext cx="0" cy="16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6" name="Line 10"/>
            <p:cNvSpPr>
              <a:spLocks noChangeShapeType="1"/>
            </p:cNvSpPr>
            <p:nvPr/>
          </p:nvSpPr>
          <p:spPr bwMode="auto">
            <a:xfrm>
              <a:off x="3515" y="1842"/>
              <a:ext cx="18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7227" name="Line 11"/>
            <p:cNvSpPr>
              <a:spLocks noChangeShapeType="1"/>
            </p:cNvSpPr>
            <p:nvPr/>
          </p:nvSpPr>
          <p:spPr bwMode="auto">
            <a:xfrm>
              <a:off x="3787" y="2024"/>
              <a:ext cx="4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7228" name="Line 12"/>
            <p:cNvSpPr>
              <a:spLocks noChangeShapeType="1"/>
            </p:cNvSpPr>
            <p:nvPr/>
          </p:nvSpPr>
          <p:spPr bwMode="auto">
            <a:xfrm>
              <a:off x="4513" y="2024"/>
              <a:ext cx="4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7229" name="Line 13"/>
            <p:cNvSpPr>
              <a:spLocks noChangeShapeType="1"/>
            </p:cNvSpPr>
            <p:nvPr/>
          </p:nvSpPr>
          <p:spPr bwMode="auto">
            <a:xfrm>
              <a:off x="4241" y="2205"/>
              <a:ext cx="4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7230" name="Text Box 14"/>
            <p:cNvSpPr txBox="1">
              <a:spLocks noChangeArrowheads="1"/>
            </p:cNvSpPr>
            <p:nvPr/>
          </p:nvSpPr>
          <p:spPr bwMode="auto">
            <a:xfrm>
              <a:off x="3969" y="1752"/>
              <a:ext cx="953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ea typeface="楷体_GB2312" pitchFamily="49" charset="-122"/>
                </a:rPr>
                <a:t>积水</a:t>
              </a:r>
            </a:p>
          </p:txBody>
        </p:sp>
      </p:grp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2208213" y="1989138"/>
            <a:ext cx="50419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一天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大雨过后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小明家的花花正趴在自己窝里的干草上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狗窝的上方是用透明塑料纸搭起来的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天晴了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太阳出来了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透过积水的阳光照在狗的身上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暖洋洋的舒服极了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小狗正享受着这份惬意时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突然自己的尾巴着起了火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疼得它上蹿下跳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你知道是谁惹的祸吗</a:t>
            </a:r>
            <a:r>
              <a:rPr lang="en-US" altLang="zh-CN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</a:p>
        </p:txBody>
      </p:sp>
      <p:sp>
        <p:nvSpPr>
          <p:cNvPr id="137232" name="Oval 16"/>
          <p:cNvSpPr>
            <a:spLocks noChangeArrowheads="1"/>
          </p:cNvSpPr>
          <p:nvPr/>
        </p:nvSpPr>
        <p:spPr bwMode="auto">
          <a:xfrm>
            <a:off x="8328025" y="260350"/>
            <a:ext cx="863600" cy="863600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9409114" y="333375"/>
            <a:ext cx="1258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太阳</a:t>
            </a:r>
          </a:p>
        </p:txBody>
      </p:sp>
      <p:pic>
        <p:nvPicPr>
          <p:cNvPr id="137234" name="Picture 18" descr="dalmation_pup_1280x10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3F52"/>
              </a:clrFrom>
              <a:clrTo>
                <a:srgbClr val="D23F52">
                  <a:alpha val="0"/>
                </a:srgbClr>
              </a:clrTo>
            </a:clrChange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221164"/>
            <a:ext cx="2376488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5" name="Picture 19" descr="imag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005263"/>
            <a:ext cx="542925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9480550" y="4149725"/>
            <a:ext cx="719138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9336088" y="6021388"/>
            <a:ext cx="863600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324E-70E0-4C9B-AD3B-5CE0584DD28C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B8E-2A16-4F2B-90B8-580C4C0F845D}" type="slidenum">
              <a:rPr lang="en-US" altLang="zh-CN">
                <a:solidFill>
                  <a:srgbClr val="000000"/>
                </a:solidFill>
              </a:rPr>
              <a:pPr/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375276" y="2708276"/>
            <a:ext cx="347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ea typeface="仿宋_GB2312" pitchFamily="49" charset="-122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299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07EB-9746-4F38-BA21-D5B99802C087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3F08-F2B6-4D39-BFAE-FD7BFB297168}" type="slidenum">
              <a:rPr lang="en-US" altLang="zh-CN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41322" name="Picture 10" descr="98903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916114"/>
            <a:ext cx="2886075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514600" y="457201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8" name="AutoShape 6"/>
          <p:cNvSpPr>
            <a:spLocks noChangeArrowheads="1"/>
          </p:cNvSpPr>
          <p:nvPr/>
        </p:nvSpPr>
        <p:spPr bwMode="auto">
          <a:xfrm rot="10797222">
            <a:off x="2135188" y="5445125"/>
            <a:ext cx="2514600" cy="533400"/>
          </a:xfrm>
          <a:prstGeom prst="wedgeRoundRectCallout">
            <a:avLst>
              <a:gd name="adj1" fmla="val -36579"/>
              <a:gd name="adj2" fmla="val 26336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135189" y="5445125"/>
            <a:ext cx="267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显微镜上的透镜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 rot="10789708">
            <a:off x="9767889" y="1773238"/>
            <a:ext cx="611187" cy="3765550"/>
          </a:xfrm>
          <a:prstGeom prst="wedgeRoundRectCallout">
            <a:avLst>
              <a:gd name="adj1" fmla="val 174810"/>
              <a:gd name="adj2" fmla="val 40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天文望远镜上的透镜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3216276" y="692151"/>
            <a:ext cx="602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透镜在日常生活中的应用</a:t>
            </a:r>
          </a:p>
        </p:txBody>
      </p:sp>
      <p:pic>
        <p:nvPicPr>
          <p:cNvPr id="141324" name="Picture 12" descr="无标题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89139"/>
            <a:ext cx="3182937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0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BEF-E634-4C18-9DA3-BF676DAF3552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2095-D4E9-4112-B271-EEFEAF934E5B}" type="slidenum">
              <a:rPr lang="en-US" altLang="zh-CN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2870" name="Text Box 54"/>
          <p:cNvSpPr txBox="1">
            <a:spLocks noChangeArrowheads="1"/>
          </p:cNvSpPr>
          <p:nvPr/>
        </p:nvSpPr>
        <p:spPr bwMode="auto">
          <a:xfrm>
            <a:off x="3657600" y="457201"/>
            <a:ext cx="52578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73" name="AutoShape 57"/>
          <p:cNvSpPr>
            <a:spLocks noChangeArrowheads="1"/>
          </p:cNvSpPr>
          <p:nvPr/>
        </p:nvSpPr>
        <p:spPr bwMode="auto">
          <a:xfrm>
            <a:off x="4656138" y="2924175"/>
            <a:ext cx="3168650" cy="1728788"/>
          </a:xfrm>
          <a:prstGeom prst="wedgeEllipseCallout">
            <a:avLst>
              <a:gd name="adj1" fmla="val -68134"/>
              <a:gd name="adj2" fmla="val -75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放大镜上的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透镜</a:t>
            </a:r>
          </a:p>
        </p:txBody>
      </p:sp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3216276" y="692151"/>
            <a:ext cx="602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透镜在日常生活中的应用</a:t>
            </a:r>
          </a:p>
        </p:txBody>
      </p:sp>
      <p:pic>
        <p:nvPicPr>
          <p:cNvPr id="162876" name="Picture 60" descr="2008128455787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"/>
          <a:stretch>
            <a:fillRect/>
          </a:stretch>
        </p:blipFill>
        <p:spPr bwMode="auto">
          <a:xfrm>
            <a:off x="1703389" y="1844676"/>
            <a:ext cx="2916237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77" name="Picture 61" descr="manwu168Th10829601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16718" b="10313"/>
          <a:stretch>
            <a:fillRect/>
          </a:stretch>
        </p:blipFill>
        <p:spPr bwMode="auto">
          <a:xfrm>
            <a:off x="7391401" y="4005263"/>
            <a:ext cx="24479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89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DFD0-13FB-4394-B2C2-FF1D0E09499D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16ED-CAA4-46D0-AD75-C73BAAEF0AD8}" type="slidenum">
              <a:rPr lang="en-US" altLang="zh-CN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216276" y="692151"/>
            <a:ext cx="602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透镜在日常生活中的应用</a:t>
            </a:r>
          </a:p>
        </p:txBody>
      </p:sp>
      <p:pic>
        <p:nvPicPr>
          <p:cNvPr id="119814" name="Picture 6" descr="9771449_17080922818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>
            <a:fillRect/>
          </a:stretch>
        </p:blipFill>
        <p:spPr bwMode="auto">
          <a:xfrm>
            <a:off x="2063751" y="3141664"/>
            <a:ext cx="475297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700214"/>
            <a:ext cx="2859088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6959601" y="4149725"/>
            <a:ext cx="720725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9480551" y="4149725"/>
            <a:ext cx="720725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3287713" y="2205039"/>
            <a:ext cx="2736850" cy="46037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66FF66"/>
              </a:gs>
            </a:gsLst>
            <a:lin ang="189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</a:rPr>
              <a:t>近视眼镜上的透镜</a:t>
            </a: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 flipV="1">
            <a:off x="5951539" y="2420939"/>
            <a:ext cx="1584325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FAC4-55EB-4F49-A16B-3E61FDE4AB59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EBE-D94D-4CDE-9DDC-B8D012A18A9D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20842" name="Picture 10" descr="200972510373824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997201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216276" y="692151"/>
            <a:ext cx="602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透镜在日常生活中的应用</a:t>
            </a:r>
          </a:p>
        </p:txBody>
      </p:sp>
      <p:pic>
        <p:nvPicPr>
          <p:cNvPr id="120839" name="Picture 7" descr="8d28827b08ba090893440bc6711a5d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9"/>
          <a:stretch>
            <a:fillRect/>
          </a:stretch>
        </p:blipFill>
        <p:spPr bwMode="auto">
          <a:xfrm>
            <a:off x="4872039" y="3068638"/>
            <a:ext cx="5329237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287713" y="2205039"/>
            <a:ext cx="2736850" cy="46037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66FF66"/>
              </a:gs>
            </a:gsLst>
            <a:lin ang="189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</a:rPr>
              <a:t>老花眼镜上的透镜</a:t>
            </a: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H="1">
            <a:off x="3863975" y="2708275"/>
            <a:ext cx="863600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740E-AB03-4E37-B2EF-80E725372867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685C-9616-4386-9904-BBAC6F444511}" type="slidenum">
              <a:rPr lang="en-US" altLang="zh-CN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079875" y="2565400"/>
            <a:ext cx="3887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中央厚</a:t>
            </a:r>
            <a:r>
              <a:rPr kumimoji="1" lang="en-US" altLang="zh-CN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边缘薄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079875" y="4797425"/>
            <a:ext cx="3887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中央薄</a:t>
            </a:r>
            <a:r>
              <a:rPr kumimoji="1" lang="en-US" altLang="zh-CN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边缘厚</a:t>
            </a:r>
          </a:p>
        </p:txBody>
      </p:sp>
      <p:grpSp>
        <p:nvGrpSpPr>
          <p:cNvPr id="37210" name="Group 346"/>
          <p:cNvGrpSpPr>
            <a:grpSpLocks/>
          </p:cNvGrpSpPr>
          <p:nvPr/>
        </p:nvGrpSpPr>
        <p:grpSpPr bwMode="auto">
          <a:xfrm>
            <a:off x="2855913" y="4292600"/>
            <a:ext cx="425450" cy="1758950"/>
            <a:chOff x="2339" y="1342"/>
            <a:chExt cx="268" cy="1108"/>
          </a:xfrm>
        </p:grpSpPr>
        <p:sp>
          <p:nvSpPr>
            <p:cNvPr id="37016" name="Freeform 152"/>
            <p:cNvSpPr>
              <a:spLocks/>
            </p:cNvSpPr>
            <p:nvPr/>
          </p:nvSpPr>
          <p:spPr bwMode="auto">
            <a:xfrm>
              <a:off x="2490" y="1342"/>
              <a:ext cx="113" cy="35"/>
            </a:xfrm>
            <a:custGeom>
              <a:avLst/>
              <a:gdLst>
                <a:gd name="T0" fmla="*/ 361 w 561"/>
                <a:gd name="T1" fmla="*/ 0 h 137"/>
                <a:gd name="T2" fmla="*/ 0 w 561"/>
                <a:gd name="T3" fmla="*/ 0 h 137"/>
                <a:gd name="T4" fmla="*/ 68 w 561"/>
                <a:gd name="T5" fmla="*/ 10 h 137"/>
                <a:gd name="T6" fmla="*/ 136 w 561"/>
                <a:gd name="T7" fmla="*/ 24 h 137"/>
                <a:gd name="T8" fmla="*/ 204 w 561"/>
                <a:gd name="T9" fmla="*/ 38 h 137"/>
                <a:gd name="T10" fmla="*/ 271 w 561"/>
                <a:gd name="T11" fmla="*/ 55 h 137"/>
                <a:gd name="T12" fmla="*/ 337 w 561"/>
                <a:gd name="T13" fmla="*/ 72 h 137"/>
                <a:gd name="T14" fmla="*/ 403 w 561"/>
                <a:gd name="T15" fmla="*/ 92 h 137"/>
                <a:gd name="T16" fmla="*/ 468 w 561"/>
                <a:gd name="T17" fmla="*/ 113 h 137"/>
                <a:gd name="T18" fmla="*/ 533 w 561"/>
                <a:gd name="T19" fmla="*/ 137 h 137"/>
                <a:gd name="T20" fmla="*/ 545 w 561"/>
                <a:gd name="T21" fmla="*/ 100 h 137"/>
                <a:gd name="T22" fmla="*/ 561 w 561"/>
                <a:gd name="T23" fmla="*/ 65 h 137"/>
                <a:gd name="T24" fmla="*/ 511 w 561"/>
                <a:gd name="T25" fmla="*/ 46 h 137"/>
                <a:gd name="T26" fmla="*/ 462 w 561"/>
                <a:gd name="T27" fmla="*/ 29 h 137"/>
                <a:gd name="T28" fmla="*/ 361 w 561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1" h="137">
                  <a:moveTo>
                    <a:pt x="361" y="0"/>
                  </a:moveTo>
                  <a:lnTo>
                    <a:pt x="0" y="0"/>
                  </a:lnTo>
                  <a:lnTo>
                    <a:pt x="68" y="10"/>
                  </a:lnTo>
                  <a:lnTo>
                    <a:pt x="136" y="24"/>
                  </a:lnTo>
                  <a:lnTo>
                    <a:pt x="204" y="38"/>
                  </a:lnTo>
                  <a:lnTo>
                    <a:pt x="271" y="55"/>
                  </a:lnTo>
                  <a:lnTo>
                    <a:pt x="337" y="72"/>
                  </a:lnTo>
                  <a:lnTo>
                    <a:pt x="403" y="92"/>
                  </a:lnTo>
                  <a:lnTo>
                    <a:pt x="468" y="113"/>
                  </a:lnTo>
                  <a:lnTo>
                    <a:pt x="533" y="137"/>
                  </a:lnTo>
                  <a:lnTo>
                    <a:pt x="545" y="100"/>
                  </a:lnTo>
                  <a:lnTo>
                    <a:pt x="561" y="65"/>
                  </a:lnTo>
                  <a:lnTo>
                    <a:pt x="511" y="46"/>
                  </a:lnTo>
                  <a:lnTo>
                    <a:pt x="462" y="29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B6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17" name="Freeform 153"/>
            <p:cNvSpPr>
              <a:spLocks/>
            </p:cNvSpPr>
            <p:nvPr/>
          </p:nvSpPr>
          <p:spPr bwMode="auto">
            <a:xfrm>
              <a:off x="2344" y="1352"/>
              <a:ext cx="248" cy="61"/>
            </a:xfrm>
            <a:custGeom>
              <a:avLst/>
              <a:gdLst>
                <a:gd name="T0" fmla="*/ 1214 w 1241"/>
                <a:gd name="T1" fmla="*/ 244 h 244"/>
                <a:gd name="T2" fmla="*/ 1225 w 1241"/>
                <a:gd name="T3" fmla="*/ 207 h 244"/>
                <a:gd name="T4" fmla="*/ 1241 w 1241"/>
                <a:gd name="T5" fmla="*/ 172 h 244"/>
                <a:gd name="T6" fmla="*/ 1182 w 1241"/>
                <a:gd name="T7" fmla="*/ 150 h 244"/>
                <a:gd name="T8" fmla="*/ 1123 w 1241"/>
                <a:gd name="T9" fmla="*/ 131 h 244"/>
                <a:gd name="T10" fmla="*/ 1063 w 1241"/>
                <a:gd name="T11" fmla="*/ 112 h 244"/>
                <a:gd name="T12" fmla="*/ 1004 w 1241"/>
                <a:gd name="T13" fmla="*/ 96 h 244"/>
                <a:gd name="T14" fmla="*/ 943 w 1241"/>
                <a:gd name="T15" fmla="*/ 79 h 244"/>
                <a:gd name="T16" fmla="*/ 883 w 1241"/>
                <a:gd name="T17" fmla="*/ 65 h 244"/>
                <a:gd name="T18" fmla="*/ 820 w 1241"/>
                <a:gd name="T19" fmla="*/ 53 h 244"/>
                <a:gd name="T20" fmla="*/ 759 w 1241"/>
                <a:gd name="T21" fmla="*/ 42 h 244"/>
                <a:gd name="T22" fmla="*/ 694 w 1241"/>
                <a:gd name="T23" fmla="*/ 31 h 244"/>
                <a:gd name="T24" fmla="*/ 630 w 1241"/>
                <a:gd name="T25" fmla="*/ 23 h 244"/>
                <a:gd name="T26" fmla="*/ 565 w 1241"/>
                <a:gd name="T27" fmla="*/ 16 h 244"/>
                <a:gd name="T28" fmla="*/ 501 w 1241"/>
                <a:gd name="T29" fmla="*/ 10 h 244"/>
                <a:gd name="T30" fmla="*/ 435 w 1241"/>
                <a:gd name="T31" fmla="*/ 5 h 244"/>
                <a:gd name="T32" fmla="*/ 369 w 1241"/>
                <a:gd name="T33" fmla="*/ 2 h 244"/>
                <a:gd name="T34" fmla="*/ 302 w 1241"/>
                <a:gd name="T35" fmla="*/ 0 h 244"/>
                <a:gd name="T36" fmla="*/ 236 w 1241"/>
                <a:gd name="T37" fmla="*/ 0 h 244"/>
                <a:gd name="T38" fmla="*/ 174 w 1241"/>
                <a:gd name="T39" fmla="*/ 0 h 244"/>
                <a:gd name="T40" fmla="*/ 115 w 1241"/>
                <a:gd name="T41" fmla="*/ 2 h 244"/>
                <a:gd name="T42" fmla="*/ 56 w 1241"/>
                <a:gd name="T43" fmla="*/ 4 h 244"/>
                <a:gd name="T44" fmla="*/ 0 w 1241"/>
                <a:gd name="T45" fmla="*/ 9 h 244"/>
                <a:gd name="T46" fmla="*/ 32 w 1241"/>
                <a:gd name="T47" fmla="*/ 82 h 244"/>
                <a:gd name="T48" fmla="*/ 131 w 1241"/>
                <a:gd name="T49" fmla="*/ 76 h 244"/>
                <a:gd name="T50" fmla="*/ 236 w 1241"/>
                <a:gd name="T51" fmla="*/ 75 h 244"/>
                <a:gd name="T52" fmla="*/ 299 w 1241"/>
                <a:gd name="T53" fmla="*/ 75 h 244"/>
                <a:gd name="T54" fmla="*/ 365 w 1241"/>
                <a:gd name="T55" fmla="*/ 77 h 244"/>
                <a:gd name="T56" fmla="*/ 428 w 1241"/>
                <a:gd name="T57" fmla="*/ 80 h 244"/>
                <a:gd name="T58" fmla="*/ 493 w 1241"/>
                <a:gd name="T59" fmla="*/ 85 h 244"/>
                <a:gd name="T60" fmla="*/ 556 w 1241"/>
                <a:gd name="T61" fmla="*/ 91 h 244"/>
                <a:gd name="T62" fmla="*/ 620 w 1241"/>
                <a:gd name="T63" fmla="*/ 98 h 244"/>
                <a:gd name="T64" fmla="*/ 681 w 1241"/>
                <a:gd name="T65" fmla="*/ 106 h 244"/>
                <a:gd name="T66" fmla="*/ 744 w 1241"/>
                <a:gd name="T67" fmla="*/ 117 h 244"/>
                <a:gd name="T68" fmla="*/ 804 w 1241"/>
                <a:gd name="T69" fmla="*/ 128 h 244"/>
                <a:gd name="T70" fmla="*/ 864 w 1241"/>
                <a:gd name="T71" fmla="*/ 140 h 244"/>
                <a:gd name="T72" fmla="*/ 923 w 1241"/>
                <a:gd name="T73" fmla="*/ 154 h 244"/>
                <a:gd name="T74" fmla="*/ 983 w 1241"/>
                <a:gd name="T75" fmla="*/ 170 h 244"/>
                <a:gd name="T76" fmla="*/ 1041 w 1241"/>
                <a:gd name="T77" fmla="*/ 186 h 244"/>
                <a:gd name="T78" fmla="*/ 1100 w 1241"/>
                <a:gd name="T79" fmla="*/ 204 h 244"/>
                <a:gd name="T80" fmla="*/ 1157 w 1241"/>
                <a:gd name="T81" fmla="*/ 223 h 244"/>
                <a:gd name="T82" fmla="*/ 1214 w 1241"/>
                <a:gd name="T8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1" h="244">
                  <a:moveTo>
                    <a:pt x="1214" y="244"/>
                  </a:moveTo>
                  <a:lnTo>
                    <a:pt x="1225" y="207"/>
                  </a:lnTo>
                  <a:lnTo>
                    <a:pt x="1241" y="172"/>
                  </a:lnTo>
                  <a:lnTo>
                    <a:pt x="1182" y="150"/>
                  </a:lnTo>
                  <a:lnTo>
                    <a:pt x="1123" y="131"/>
                  </a:lnTo>
                  <a:lnTo>
                    <a:pt x="1063" y="112"/>
                  </a:lnTo>
                  <a:lnTo>
                    <a:pt x="1004" y="96"/>
                  </a:lnTo>
                  <a:lnTo>
                    <a:pt x="943" y="79"/>
                  </a:lnTo>
                  <a:lnTo>
                    <a:pt x="883" y="65"/>
                  </a:lnTo>
                  <a:lnTo>
                    <a:pt x="820" y="53"/>
                  </a:lnTo>
                  <a:lnTo>
                    <a:pt x="759" y="42"/>
                  </a:lnTo>
                  <a:lnTo>
                    <a:pt x="694" y="31"/>
                  </a:lnTo>
                  <a:lnTo>
                    <a:pt x="630" y="23"/>
                  </a:lnTo>
                  <a:lnTo>
                    <a:pt x="565" y="16"/>
                  </a:lnTo>
                  <a:lnTo>
                    <a:pt x="501" y="10"/>
                  </a:lnTo>
                  <a:lnTo>
                    <a:pt x="435" y="5"/>
                  </a:lnTo>
                  <a:lnTo>
                    <a:pt x="369" y="2"/>
                  </a:lnTo>
                  <a:lnTo>
                    <a:pt x="302" y="0"/>
                  </a:lnTo>
                  <a:lnTo>
                    <a:pt x="236" y="0"/>
                  </a:lnTo>
                  <a:lnTo>
                    <a:pt x="174" y="0"/>
                  </a:lnTo>
                  <a:lnTo>
                    <a:pt x="115" y="2"/>
                  </a:lnTo>
                  <a:lnTo>
                    <a:pt x="56" y="4"/>
                  </a:lnTo>
                  <a:lnTo>
                    <a:pt x="0" y="9"/>
                  </a:lnTo>
                  <a:lnTo>
                    <a:pt x="32" y="82"/>
                  </a:lnTo>
                  <a:lnTo>
                    <a:pt x="131" y="76"/>
                  </a:lnTo>
                  <a:lnTo>
                    <a:pt x="236" y="75"/>
                  </a:lnTo>
                  <a:lnTo>
                    <a:pt x="299" y="75"/>
                  </a:lnTo>
                  <a:lnTo>
                    <a:pt x="365" y="77"/>
                  </a:lnTo>
                  <a:lnTo>
                    <a:pt x="428" y="80"/>
                  </a:lnTo>
                  <a:lnTo>
                    <a:pt x="493" y="85"/>
                  </a:lnTo>
                  <a:lnTo>
                    <a:pt x="556" y="91"/>
                  </a:lnTo>
                  <a:lnTo>
                    <a:pt x="620" y="98"/>
                  </a:lnTo>
                  <a:lnTo>
                    <a:pt x="681" y="106"/>
                  </a:lnTo>
                  <a:lnTo>
                    <a:pt x="744" y="117"/>
                  </a:lnTo>
                  <a:lnTo>
                    <a:pt x="804" y="128"/>
                  </a:lnTo>
                  <a:lnTo>
                    <a:pt x="864" y="140"/>
                  </a:lnTo>
                  <a:lnTo>
                    <a:pt x="923" y="154"/>
                  </a:lnTo>
                  <a:lnTo>
                    <a:pt x="983" y="170"/>
                  </a:lnTo>
                  <a:lnTo>
                    <a:pt x="1041" y="186"/>
                  </a:lnTo>
                  <a:lnTo>
                    <a:pt x="1100" y="204"/>
                  </a:lnTo>
                  <a:lnTo>
                    <a:pt x="1157" y="223"/>
                  </a:lnTo>
                  <a:lnTo>
                    <a:pt x="1214" y="244"/>
                  </a:lnTo>
                  <a:close/>
                </a:path>
              </a:pathLst>
            </a:custGeom>
            <a:solidFill>
              <a:srgbClr val="1F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18" name="Freeform 154"/>
            <p:cNvSpPr>
              <a:spLocks/>
            </p:cNvSpPr>
            <p:nvPr/>
          </p:nvSpPr>
          <p:spPr bwMode="auto">
            <a:xfrm>
              <a:off x="2363" y="1408"/>
              <a:ext cx="213" cy="59"/>
            </a:xfrm>
            <a:custGeom>
              <a:avLst/>
              <a:gdLst>
                <a:gd name="T0" fmla="*/ 1040 w 1064"/>
                <a:gd name="T1" fmla="*/ 236 h 236"/>
                <a:gd name="T2" fmla="*/ 1050 w 1064"/>
                <a:gd name="T3" fmla="*/ 198 h 236"/>
                <a:gd name="T4" fmla="*/ 1064 w 1064"/>
                <a:gd name="T5" fmla="*/ 163 h 236"/>
                <a:gd name="T6" fmla="*/ 1008 w 1064"/>
                <a:gd name="T7" fmla="*/ 142 h 236"/>
                <a:gd name="T8" fmla="*/ 954 w 1064"/>
                <a:gd name="T9" fmla="*/ 124 h 236"/>
                <a:gd name="T10" fmla="*/ 899 w 1064"/>
                <a:gd name="T11" fmla="*/ 106 h 236"/>
                <a:gd name="T12" fmla="*/ 845 w 1064"/>
                <a:gd name="T13" fmla="*/ 90 h 236"/>
                <a:gd name="T14" fmla="*/ 789 w 1064"/>
                <a:gd name="T15" fmla="*/ 75 h 236"/>
                <a:gd name="T16" fmla="*/ 733 w 1064"/>
                <a:gd name="T17" fmla="*/ 62 h 236"/>
                <a:gd name="T18" fmla="*/ 676 w 1064"/>
                <a:gd name="T19" fmla="*/ 49 h 236"/>
                <a:gd name="T20" fmla="*/ 619 w 1064"/>
                <a:gd name="T21" fmla="*/ 40 h 236"/>
                <a:gd name="T22" fmla="*/ 501 w 1064"/>
                <a:gd name="T23" fmla="*/ 22 h 236"/>
                <a:gd name="T24" fmla="*/ 441 w 1064"/>
                <a:gd name="T25" fmla="*/ 14 h 236"/>
                <a:gd name="T26" fmla="*/ 382 w 1064"/>
                <a:gd name="T27" fmla="*/ 9 h 236"/>
                <a:gd name="T28" fmla="*/ 321 w 1064"/>
                <a:gd name="T29" fmla="*/ 4 h 236"/>
                <a:gd name="T30" fmla="*/ 261 w 1064"/>
                <a:gd name="T31" fmla="*/ 2 h 236"/>
                <a:gd name="T32" fmla="*/ 198 w 1064"/>
                <a:gd name="T33" fmla="*/ 0 h 236"/>
                <a:gd name="T34" fmla="*/ 137 w 1064"/>
                <a:gd name="T35" fmla="*/ 0 h 236"/>
                <a:gd name="T36" fmla="*/ 0 w 1064"/>
                <a:gd name="T37" fmla="*/ 3 h 236"/>
                <a:gd name="T38" fmla="*/ 32 w 1064"/>
                <a:gd name="T39" fmla="*/ 76 h 236"/>
                <a:gd name="T40" fmla="*/ 83 w 1064"/>
                <a:gd name="T41" fmla="*/ 74 h 236"/>
                <a:gd name="T42" fmla="*/ 137 w 1064"/>
                <a:gd name="T43" fmla="*/ 74 h 236"/>
                <a:gd name="T44" fmla="*/ 197 w 1064"/>
                <a:gd name="T45" fmla="*/ 74 h 236"/>
                <a:gd name="T46" fmla="*/ 258 w 1064"/>
                <a:gd name="T47" fmla="*/ 76 h 236"/>
                <a:gd name="T48" fmla="*/ 317 w 1064"/>
                <a:gd name="T49" fmla="*/ 78 h 236"/>
                <a:gd name="T50" fmla="*/ 377 w 1064"/>
                <a:gd name="T51" fmla="*/ 83 h 236"/>
                <a:gd name="T52" fmla="*/ 435 w 1064"/>
                <a:gd name="T53" fmla="*/ 88 h 236"/>
                <a:gd name="T54" fmla="*/ 494 w 1064"/>
                <a:gd name="T55" fmla="*/ 96 h 236"/>
                <a:gd name="T56" fmla="*/ 550 w 1064"/>
                <a:gd name="T57" fmla="*/ 103 h 236"/>
                <a:gd name="T58" fmla="*/ 608 w 1064"/>
                <a:gd name="T59" fmla="*/ 114 h 236"/>
                <a:gd name="T60" fmla="*/ 663 w 1064"/>
                <a:gd name="T61" fmla="*/ 123 h 236"/>
                <a:gd name="T62" fmla="*/ 720 w 1064"/>
                <a:gd name="T63" fmla="*/ 136 h 236"/>
                <a:gd name="T64" fmla="*/ 774 w 1064"/>
                <a:gd name="T65" fmla="*/ 149 h 236"/>
                <a:gd name="T66" fmla="*/ 829 w 1064"/>
                <a:gd name="T67" fmla="*/ 164 h 236"/>
                <a:gd name="T68" fmla="*/ 882 w 1064"/>
                <a:gd name="T69" fmla="*/ 179 h 236"/>
                <a:gd name="T70" fmla="*/ 936 w 1064"/>
                <a:gd name="T71" fmla="*/ 197 h 236"/>
                <a:gd name="T72" fmla="*/ 988 w 1064"/>
                <a:gd name="T73" fmla="*/ 215 h 236"/>
                <a:gd name="T74" fmla="*/ 1040 w 1064"/>
                <a:gd name="T7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4" h="236">
                  <a:moveTo>
                    <a:pt x="1040" y="236"/>
                  </a:moveTo>
                  <a:lnTo>
                    <a:pt x="1050" y="198"/>
                  </a:lnTo>
                  <a:lnTo>
                    <a:pt x="1064" y="163"/>
                  </a:lnTo>
                  <a:lnTo>
                    <a:pt x="1008" y="142"/>
                  </a:lnTo>
                  <a:lnTo>
                    <a:pt x="954" y="124"/>
                  </a:lnTo>
                  <a:lnTo>
                    <a:pt x="899" y="106"/>
                  </a:lnTo>
                  <a:lnTo>
                    <a:pt x="845" y="90"/>
                  </a:lnTo>
                  <a:lnTo>
                    <a:pt x="789" y="75"/>
                  </a:lnTo>
                  <a:lnTo>
                    <a:pt x="733" y="62"/>
                  </a:lnTo>
                  <a:lnTo>
                    <a:pt x="676" y="49"/>
                  </a:lnTo>
                  <a:lnTo>
                    <a:pt x="619" y="40"/>
                  </a:lnTo>
                  <a:lnTo>
                    <a:pt x="501" y="22"/>
                  </a:lnTo>
                  <a:lnTo>
                    <a:pt x="441" y="14"/>
                  </a:lnTo>
                  <a:lnTo>
                    <a:pt x="382" y="9"/>
                  </a:lnTo>
                  <a:lnTo>
                    <a:pt x="321" y="4"/>
                  </a:lnTo>
                  <a:lnTo>
                    <a:pt x="261" y="2"/>
                  </a:lnTo>
                  <a:lnTo>
                    <a:pt x="198" y="0"/>
                  </a:lnTo>
                  <a:lnTo>
                    <a:pt x="137" y="0"/>
                  </a:lnTo>
                  <a:lnTo>
                    <a:pt x="0" y="3"/>
                  </a:lnTo>
                  <a:lnTo>
                    <a:pt x="32" y="76"/>
                  </a:lnTo>
                  <a:lnTo>
                    <a:pt x="83" y="74"/>
                  </a:lnTo>
                  <a:lnTo>
                    <a:pt x="137" y="74"/>
                  </a:lnTo>
                  <a:lnTo>
                    <a:pt x="197" y="74"/>
                  </a:lnTo>
                  <a:lnTo>
                    <a:pt x="258" y="76"/>
                  </a:lnTo>
                  <a:lnTo>
                    <a:pt x="317" y="78"/>
                  </a:lnTo>
                  <a:lnTo>
                    <a:pt x="377" y="83"/>
                  </a:lnTo>
                  <a:lnTo>
                    <a:pt x="435" y="88"/>
                  </a:lnTo>
                  <a:lnTo>
                    <a:pt x="494" y="96"/>
                  </a:lnTo>
                  <a:lnTo>
                    <a:pt x="550" y="103"/>
                  </a:lnTo>
                  <a:lnTo>
                    <a:pt x="608" y="114"/>
                  </a:lnTo>
                  <a:lnTo>
                    <a:pt x="663" y="123"/>
                  </a:lnTo>
                  <a:lnTo>
                    <a:pt x="720" y="136"/>
                  </a:lnTo>
                  <a:lnTo>
                    <a:pt x="774" y="149"/>
                  </a:lnTo>
                  <a:lnTo>
                    <a:pt x="829" y="164"/>
                  </a:lnTo>
                  <a:lnTo>
                    <a:pt x="882" y="179"/>
                  </a:lnTo>
                  <a:lnTo>
                    <a:pt x="936" y="197"/>
                  </a:lnTo>
                  <a:lnTo>
                    <a:pt x="988" y="215"/>
                  </a:lnTo>
                  <a:lnTo>
                    <a:pt x="1040" y="236"/>
                  </a:lnTo>
                  <a:close/>
                </a:path>
              </a:pathLst>
            </a:custGeom>
            <a:solidFill>
              <a:srgbClr val="378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19" name="Freeform 155"/>
            <p:cNvSpPr>
              <a:spLocks/>
            </p:cNvSpPr>
            <p:nvPr/>
          </p:nvSpPr>
          <p:spPr bwMode="auto">
            <a:xfrm>
              <a:off x="2357" y="1389"/>
              <a:ext cx="224" cy="60"/>
            </a:xfrm>
            <a:custGeom>
              <a:avLst/>
              <a:gdLst>
                <a:gd name="T0" fmla="*/ 1096 w 1121"/>
                <a:gd name="T1" fmla="*/ 238 h 238"/>
                <a:gd name="T2" fmla="*/ 1108 w 1121"/>
                <a:gd name="T3" fmla="*/ 201 h 238"/>
                <a:gd name="T4" fmla="*/ 1121 w 1121"/>
                <a:gd name="T5" fmla="*/ 165 h 238"/>
                <a:gd name="T6" fmla="*/ 1065 w 1121"/>
                <a:gd name="T7" fmla="*/ 144 h 238"/>
                <a:gd name="T8" fmla="*/ 1010 w 1121"/>
                <a:gd name="T9" fmla="*/ 125 h 238"/>
                <a:gd name="T10" fmla="*/ 953 w 1121"/>
                <a:gd name="T11" fmla="*/ 107 h 238"/>
                <a:gd name="T12" fmla="*/ 898 w 1121"/>
                <a:gd name="T13" fmla="*/ 92 h 238"/>
                <a:gd name="T14" fmla="*/ 839 w 1121"/>
                <a:gd name="T15" fmla="*/ 76 h 238"/>
                <a:gd name="T16" fmla="*/ 781 w 1121"/>
                <a:gd name="T17" fmla="*/ 63 h 238"/>
                <a:gd name="T18" fmla="*/ 722 w 1121"/>
                <a:gd name="T19" fmla="*/ 50 h 238"/>
                <a:gd name="T20" fmla="*/ 665 w 1121"/>
                <a:gd name="T21" fmla="*/ 41 h 238"/>
                <a:gd name="T22" fmla="*/ 603 w 1121"/>
                <a:gd name="T23" fmla="*/ 30 h 238"/>
                <a:gd name="T24" fmla="*/ 543 w 1121"/>
                <a:gd name="T25" fmla="*/ 22 h 238"/>
                <a:gd name="T26" fmla="*/ 482 w 1121"/>
                <a:gd name="T27" fmla="*/ 15 h 238"/>
                <a:gd name="T28" fmla="*/ 422 w 1121"/>
                <a:gd name="T29" fmla="*/ 9 h 238"/>
                <a:gd name="T30" fmla="*/ 358 w 1121"/>
                <a:gd name="T31" fmla="*/ 4 h 238"/>
                <a:gd name="T32" fmla="*/ 295 w 1121"/>
                <a:gd name="T33" fmla="*/ 2 h 238"/>
                <a:gd name="T34" fmla="*/ 231 w 1121"/>
                <a:gd name="T35" fmla="*/ 0 h 238"/>
                <a:gd name="T36" fmla="*/ 169 w 1121"/>
                <a:gd name="T37" fmla="*/ 0 h 238"/>
                <a:gd name="T38" fmla="*/ 84 w 1121"/>
                <a:gd name="T39" fmla="*/ 1 h 238"/>
                <a:gd name="T40" fmla="*/ 0 w 1121"/>
                <a:gd name="T41" fmla="*/ 5 h 238"/>
                <a:gd name="T42" fmla="*/ 32 w 1121"/>
                <a:gd name="T43" fmla="*/ 78 h 238"/>
                <a:gd name="T44" fmla="*/ 169 w 1121"/>
                <a:gd name="T45" fmla="*/ 75 h 238"/>
                <a:gd name="T46" fmla="*/ 230 w 1121"/>
                <a:gd name="T47" fmla="*/ 75 h 238"/>
                <a:gd name="T48" fmla="*/ 293 w 1121"/>
                <a:gd name="T49" fmla="*/ 77 h 238"/>
                <a:gd name="T50" fmla="*/ 353 w 1121"/>
                <a:gd name="T51" fmla="*/ 79 h 238"/>
                <a:gd name="T52" fmla="*/ 414 w 1121"/>
                <a:gd name="T53" fmla="*/ 84 h 238"/>
                <a:gd name="T54" fmla="*/ 473 w 1121"/>
                <a:gd name="T55" fmla="*/ 89 h 238"/>
                <a:gd name="T56" fmla="*/ 533 w 1121"/>
                <a:gd name="T57" fmla="*/ 97 h 238"/>
                <a:gd name="T58" fmla="*/ 651 w 1121"/>
                <a:gd name="T59" fmla="*/ 115 h 238"/>
                <a:gd name="T60" fmla="*/ 708 w 1121"/>
                <a:gd name="T61" fmla="*/ 124 h 238"/>
                <a:gd name="T62" fmla="*/ 765 w 1121"/>
                <a:gd name="T63" fmla="*/ 137 h 238"/>
                <a:gd name="T64" fmla="*/ 821 w 1121"/>
                <a:gd name="T65" fmla="*/ 150 h 238"/>
                <a:gd name="T66" fmla="*/ 877 w 1121"/>
                <a:gd name="T67" fmla="*/ 165 h 238"/>
                <a:gd name="T68" fmla="*/ 931 w 1121"/>
                <a:gd name="T69" fmla="*/ 181 h 238"/>
                <a:gd name="T70" fmla="*/ 986 w 1121"/>
                <a:gd name="T71" fmla="*/ 199 h 238"/>
                <a:gd name="T72" fmla="*/ 1040 w 1121"/>
                <a:gd name="T73" fmla="*/ 217 h 238"/>
                <a:gd name="T74" fmla="*/ 1096 w 1121"/>
                <a:gd name="T7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1" h="238">
                  <a:moveTo>
                    <a:pt x="1096" y="238"/>
                  </a:moveTo>
                  <a:lnTo>
                    <a:pt x="1108" y="201"/>
                  </a:lnTo>
                  <a:lnTo>
                    <a:pt x="1121" y="165"/>
                  </a:lnTo>
                  <a:lnTo>
                    <a:pt x="1065" y="144"/>
                  </a:lnTo>
                  <a:lnTo>
                    <a:pt x="1010" y="125"/>
                  </a:lnTo>
                  <a:lnTo>
                    <a:pt x="953" y="107"/>
                  </a:lnTo>
                  <a:lnTo>
                    <a:pt x="898" y="92"/>
                  </a:lnTo>
                  <a:lnTo>
                    <a:pt x="839" y="76"/>
                  </a:lnTo>
                  <a:lnTo>
                    <a:pt x="781" y="63"/>
                  </a:lnTo>
                  <a:lnTo>
                    <a:pt x="722" y="50"/>
                  </a:lnTo>
                  <a:lnTo>
                    <a:pt x="665" y="41"/>
                  </a:lnTo>
                  <a:lnTo>
                    <a:pt x="603" y="30"/>
                  </a:lnTo>
                  <a:lnTo>
                    <a:pt x="543" y="22"/>
                  </a:lnTo>
                  <a:lnTo>
                    <a:pt x="482" y="15"/>
                  </a:lnTo>
                  <a:lnTo>
                    <a:pt x="422" y="9"/>
                  </a:lnTo>
                  <a:lnTo>
                    <a:pt x="358" y="4"/>
                  </a:lnTo>
                  <a:lnTo>
                    <a:pt x="295" y="2"/>
                  </a:lnTo>
                  <a:lnTo>
                    <a:pt x="231" y="0"/>
                  </a:lnTo>
                  <a:lnTo>
                    <a:pt x="169" y="0"/>
                  </a:lnTo>
                  <a:lnTo>
                    <a:pt x="84" y="1"/>
                  </a:lnTo>
                  <a:lnTo>
                    <a:pt x="0" y="5"/>
                  </a:lnTo>
                  <a:lnTo>
                    <a:pt x="32" y="78"/>
                  </a:lnTo>
                  <a:lnTo>
                    <a:pt x="169" y="75"/>
                  </a:lnTo>
                  <a:lnTo>
                    <a:pt x="230" y="75"/>
                  </a:lnTo>
                  <a:lnTo>
                    <a:pt x="293" y="77"/>
                  </a:lnTo>
                  <a:lnTo>
                    <a:pt x="353" y="79"/>
                  </a:lnTo>
                  <a:lnTo>
                    <a:pt x="414" y="84"/>
                  </a:lnTo>
                  <a:lnTo>
                    <a:pt x="473" y="89"/>
                  </a:lnTo>
                  <a:lnTo>
                    <a:pt x="533" y="97"/>
                  </a:lnTo>
                  <a:lnTo>
                    <a:pt x="651" y="115"/>
                  </a:lnTo>
                  <a:lnTo>
                    <a:pt x="708" y="124"/>
                  </a:lnTo>
                  <a:lnTo>
                    <a:pt x="765" y="137"/>
                  </a:lnTo>
                  <a:lnTo>
                    <a:pt x="821" y="150"/>
                  </a:lnTo>
                  <a:lnTo>
                    <a:pt x="877" y="165"/>
                  </a:lnTo>
                  <a:lnTo>
                    <a:pt x="931" y="181"/>
                  </a:lnTo>
                  <a:lnTo>
                    <a:pt x="986" y="199"/>
                  </a:lnTo>
                  <a:lnTo>
                    <a:pt x="1040" y="217"/>
                  </a:lnTo>
                  <a:lnTo>
                    <a:pt x="1096" y="238"/>
                  </a:lnTo>
                  <a:close/>
                </a:path>
              </a:pathLst>
            </a:custGeom>
            <a:solidFill>
              <a:srgbClr val="2F8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0" name="Freeform 156"/>
            <p:cNvSpPr>
              <a:spLocks/>
            </p:cNvSpPr>
            <p:nvPr/>
          </p:nvSpPr>
          <p:spPr bwMode="auto">
            <a:xfrm>
              <a:off x="2350" y="1370"/>
              <a:ext cx="236" cy="61"/>
            </a:xfrm>
            <a:custGeom>
              <a:avLst/>
              <a:gdLst>
                <a:gd name="T0" fmla="*/ 1156 w 1182"/>
                <a:gd name="T1" fmla="*/ 241 h 241"/>
                <a:gd name="T2" fmla="*/ 1182 w 1182"/>
                <a:gd name="T3" fmla="*/ 169 h 241"/>
                <a:gd name="T4" fmla="*/ 1125 w 1182"/>
                <a:gd name="T5" fmla="*/ 148 h 241"/>
                <a:gd name="T6" fmla="*/ 1068 w 1182"/>
                <a:gd name="T7" fmla="*/ 129 h 241"/>
                <a:gd name="T8" fmla="*/ 1009 w 1182"/>
                <a:gd name="T9" fmla="*/ 111 h 241"/>
                <a:gd name="T10" fmla="*/ 951 w 1182"/>
                <a:gd name="T11" fmla="*/ 95 h 241"/>
                <a:gd name="T12" fmla="*/ 891 w 1182"/>
                <a:gd name="T13" fmla="*/ 79 h 241"/>
                <a:gd name="T14" fmla="*/ 832 w 1182"/>
                <a:gd name="T15" fmla="*/ 65 h 241"/>
                <a:gd name="T16" fmla="*/ 772 w 1182"/>
                <a:gd name="T17" fmla="*/ 53 h 241"/>
                <a:gd name="T18" fmla="*/ 712 w 1182"/>
                <a:gd name="T19" fmla="*/ 42 h 241"/>
                <a:gd name="T20" fmla="*/ 649 w 1182"/>
                <a:gd name="T21" fmla="*/ 31 h 241"/>
                <a:gd name="T22" fmla="*/ 588 w 1182"/>
                <a:gd name="T23" fmla="*/ 23 h 241"/>
                <a:gd name="T24" fmla="*/ 524 w 1182"/>
                <a:gd name="T25" fmla="*/ 16 h 241"/>
                <a:gd name="T26" fmla="*/ 461 w 1182"/>
                <a:gd name="T27" fmla="*/ 10 h 241"/>
                <a:gd name="T28" fmla="*/ 396 w 1182"/>
                <a:gd name="T29" fmla="*/ 5 h 241"/>
                <a:gd name="T30" fmla="*/ 333 w 1182"/>
                <a:gd name="T31" fmla="*/ 2 h 241"/>
                <a:gd name="T32" fmla="*/ 267 w 1182"/>
                <a:gd name="T33" fmla="*/ 0 h 241"/>
                <a:gd name="T34" fmla="*/ 204 w 1182"/>
                <a:gd name="T35" fmla="*/ 0 h 241"/>
                <a:gd name="T36" fmla="*/ 99 w 1182"/>
                <a:gd name="T37" fmla="*/ 1 h 241"/>
                <a:gd name="T38" fmla="*/ 0 w 1182"/>
                <a:gd name="T39" fmla="*/ 7 h 241"/>
                <a:gd name="T40" fmla="*/ 17 w 1182"/>
                <a:gd name="T41" fmla="*/ 42 h 241"/>
                <a:gd name="T42" fmla="*/ 35 w 1182"/>
                <a:gd name="T43" fmla="*/ 81 h 241"/>
                <a:gd name="T44" fmla="*/ 119 w 1182"/>
                <a:gd name="T45" fmla="*/ 77 h 241"/>
                <a:gd name="T46" fmla="*/ 204 w 1182"/>
                <a:gd name="T47" fmla="*/ 76 h 241"/>
                <a:gd name="T48" fmla="*/ 266 w 1182"/>
                <a:gd name="T49" fmla="*/ 76 h 241"/>
                <a:gd name="T50" fmla="*/ 330 w 1182"/>
                <a:gd name="T51" fmla="*/ 78 h 241"/>
                <a:gd name="T52" fmla="*/ 393 w 1182"/>
                <a:gd name="T53" fmla="*/ 80 h 241"/>
                <a:gd name="T54" fmla="*/ 457 w 1182"/>
                <a:gd name="T55" fmla="*/ 85 h 241"/>
                <a:gd name="T56" fmla="*/ 517 w 1182"/>
                <a:gd name="T57" fmla="*/ 91 h 241"/>
                <a:gd name="T58" fmla="*/ 578 w 1182"/>
                <a:gd name="T59" fmla="*/ 98 h 241"/>
                <a:gd name="T60" fmla="*/ 638 w 1182"/>
                <a:gd name="T61" fmla="*/ 106 h 241"/>
                <a:gd name="T62" fmla="*/ 700 w 1182"/>
                <a:gd name="T63" fmla="*/ 117 h 241"/>
                <a:gd name="T64" fmla="*/ 757 w 1182"/>
                <a:gd name="T65" fmla="*/ 126 h 241"/>
                <a:gd name="T66" fmla="*/ 816 w 1182"/>
                <a:gd name="T67" fmla="*/ 139 h 241"/>
                <a:gd name="T68" fmla="*/ 874 w 1182"/>
                <a:gd name="T69" fmla="*/ 152 h 241"/>
                <a:gd name="T70" fmla="*/ 933 w 1182"/>
                <a:gd name="T71" fmla="*/ 168 h 241"/>
                <a:gd name="T72" fmla="*/ 988 w 1182"/>
                <a:gd name="T73" fmla="*/ 183 h 241"/>
                <a:gd name="T74" fmla="*/ 1045 w 1182"/>
                <a:gd name="T75" fmla="*/ 201 h 241"/>
                <a:gd name="T76" fmla="*/ 1100 w 1182"/>
                <a:gd name="T77" fmla="*/ 220 h 241"/>
                <a:gd name="T78" fmla="*/ 1156 w 1182"/>
                <a:gd name="T7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2" h="241">
                  <a:moveTo>
                    <a:pt x="1156" y="241"/>
                  </a:moveTo>
                  <a:lnTo>
                    <a:pt x="1182" y="169"/>
                  </a:lnTo>
                  <a:lnTo>
                    <a:pt x="1125" y="148"/>
                  </a:lnTo>
                  <a:lnTo>
                    <a:pt x="1068" y="129"/>
                  </a:lnTo>
                  <a:lnTo>
                    <a:pt x="1009" y="111"/>
                  </a:lnTo>
                  <a:lnTo>
                    <a:pt x="951" y="95"/>
                  </a:lnTo>
                  <a:lnTo>
                    <a:pt x="891" y="79"/>
                  </a:lnTo>
                  <a:lnTo>
                    <a:pt x="832" y="65"/>
                  </a:lnTo>
                  <a:lnTo>
                    <a:pt x="772" y="53"/>
                  </a:lnTo>
                  <a:lnTo>
                    <a:pt x="712" y="42"/>
                  </a:lnTo>
                  <a:lnTo>
                    <a:pt x="649" y="31"/>
                  </a:lnTo>
                  <a:lnTo>
                    <a:pt x="588" y="23"/>
                  </a:lnTo>
                  <a:lnTo>
                    <a:pt x="524" y="16"/>
                  </a:lnTo>
                  <a:lnTo>
                    <a:pt x="461" y="10"/>
                  </a:lnTo>
                  <a:lnTo>
                    <a:pt x="396" y="5"/>
                  </a:lnTo>
                  <a:lnTo>
                    <a:pt x="333" y="2"/>
                  </a:lnTo>
                  <a:lnTo>
                    <a:pt x="267" y="0"/>
                  </a:lnTo>
                  <a:lnTo>
                    <a:pt x="204" y="0"/>
                  </a:lnTo>
                  <a:lnTo>
                    <a:pt x="99" y="1"/>
                  </a:lnTo>
                  <a:lnTo>
                    <a:pt x="0" y="7"/>
                  </a:lnTo>
                  <a:lnTo>
                    <a:pt x="17" y="42"/>
                  </a:lnTo>
                  <a:lnTo>
                    <a:pt x="35" y="81"/>
                  </a:lnTo>
                  <a:lnTo>
                    <a:pt x="119" y="77"/>
                  </a:lnTo>
                  <a:lnTo>
                    <a:pt x="204" y="76"/>
                  </a:lnTo>
                  <a:lnTo>
                    <a:pt x="266" y="76"/>
                  </a:lnTo>
                  <a:lnTo>
                    <a:pt x="330" y="78"/>
                  </a:lnTo>
                  <a:lnTo>
                    <a:pt x="393" y="80"/>
                  </a:lnTo>
                  <a:lnTo>
                    <a:pt x="457" y="85"/>
                  </a:lnTo>
                  <a:lnTo>
                    <a:pt x="517" y="91"/>
                  </a:lnTo>
                  <a:lnTo>
                    <a:pt x="578" y="98"/>
                  </a:lnTo>
                  <a:lnTo>
                    <a:pt x="638" y="106"/>
                  </a:lnTo>
                  <a:lnTo>
                    <a:pt x="700" y="117"/>
                  </a:lnTo>
                  <a:lnTo>
                    <a:pt x="757" y="126"/>
                  </a:lnTo>
                  <a:lnTo>
                    <a:pt x="816" y="139"/>
                  </a:lnTo>
                  <a:lnTo>
                    <a:pt x="874" y="152"/>
                  </a:lnTo>
                  <a:lnTo>
                    <a:pt x="933" y="168"/>
                  </a:lnTo>
                  <a:lnTo>
                    <a:pt x="988" y="183"/>
                  </a:lnTo>
                  <a:lnTo>
                    <a:pt x="1045" y="201"/>
                  </a:lnTo>
                  <a:lnTo>
                    <a:pt x="1100" y="220"/>
                  </a:lnTo>
                  <a:lnTo>
                    <a:pt x="1156" y="241"/>
                  </a:lnTo>
                  <a:close/>
                </a:path>
              </a:pathLst>
            </a:custGeom>
            <a:solidFill>
              <a:srgbClr val="27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1" name="Freeform 157"/>
            <p:cNvSpPr>
              <a:spLocks/>
            </p:cNvSpPr>
            <p:nvPr/>
          </p:nvSpPr>
          <p:spPr bwMode="auto">
            <a:xfrm>
              <a:off x="2376" y="1446"/>
              <a:ext cx="191" cy="59"/>
            </a:xfrm>
            <a:custGeom>
              <a:avLst/>
              <a:gdLst>
                <a:gd name="T0" fmla="*/ 932 w 953"/>
                <a:gd name="T1" fmla="*/ 234 h 234"/>
                <a:gd name="T2" fmla="*/ 953 w 953"/>
                <a:gd name="T3" fmla="*/ 159 h 234"/>
                <a:gd name="T4" fmla="*/ 901 w 953"/>
                <a:gd name="T5" fmla="*/ 139 h 234"/>
                <a:gd name="T6" fmla="*/ 851 w 953"/>
                <a:gd name="T7" fmla="*/ 121 h 234"/>
                <a:gd name="T8" fmla="*/ 798 w 953"/>
                <a:gd name="T9" fmla="*/ 103 h 234"/>
                <a:gd name="T10" fmla="*/ 746 w 953"/>
                <a:gd name="T11" fmla="*/ 88 h 234"/>
                <a:gd name="T12" fmla="*/ 692 w 953"/>
                <a:gd name="T13" fmla="*/ 74 h 234"/>
                <a:gd name="T14" fmla="*/ 640 w 953"/>
                <a:gd name="T15" fmla="*/ 61 h 234"/>
                <a:gd name="T16" fmla="*/ 586 w 953"/>
                <a:gd name="T17" fmla="*/ 48 h 234"/>
                <a:gd name="T18" fmla="*/ 533 w 953"/>
                <a:gd name="T19" fmla="*/ 39 h 234"/>
                <a:gd name="T20" fmla="*/ 476 w 953"/>
                <a:gd name="T21" fmla="*/ 28 h 234"/>
                <a:gd name="T22" fmla="*/ 421 w 953"/>
                <a:gd name="T23" fmla="*/ 21 h 234"/>
                <a:gd name="T24" fmla="*/ 363 w 953"/>
                <a:gd name="T25" fmla="*/ 13 h 234"/>
                <a:gd name="T26" fmla="*/ 307 w 953"/>
                <a:gd name="T27" fmla="*/ 9 h 234"/>
                <a:gd name="T28" fmla="*/ 248 w 953"/>
                <a:gd name="T29" fmla="*/ 4 h 234"/>
                <a:gd name="T30" fmla="*/ 190 w 953"/>
                <a:gd name="T31" fmla="*/ 2 h 234"/>
                <a:gd name="T32" fmla="*/ 131 w 953"/>
                <a:gd name="T33" fmla="*/ 0 h 234"/>
                <a:gd name="T34" fmla="*/ 74 w 953"/>
                <a:gd name="T35" fmla="*/ 0 h 234"/>
                <a:gd name="T36" fmla="*/ 0 w 953"/>
                <a:gd name="T37" fmla="*/ 1 h 234"/>
                <a:gd name="T38" fmla="*/ 28 w 953"/>
                <a:gd name="T39" fmla="*/ 74 h 234"/>
                <a:gd name="T40" fmla="*/ 74 w 953"/>
                <a:gd name="T41" fmla="*/ 74 h 234"/>
                <a:gd name="T42" fmla="*/ 130 w 953"/>
                <a:gd name="T43" fmla="*/ 74 h 234"/>
                <a:gd name="T44" fmla="*/ 188 w 953"/>
                <a:gd name="T45" fmla="*/ 76 h 234"/>
                <a:gd name="T46" fmla="*/ 301 w 953"/>
                <a:gd name="T47" fmla="*/ 83 h 234"/>
                <a:gd name="T48" fmla="*/ 411 w 953"/>
                <a:gd name="T49" fmla="*/ 96 h 234"/>
                <a:gd name="T50" fmla="*/ 465 w 953"/>
                <a:gd name="T51" fmla="*/ 103 h 234"/>
                <a:gd name="T52" fmla="*/ 521 w 953"/>
                <a:gd name="T53" fmla="*/ 114 h 234"/>
                <a:gd name="T54" fmla="*/ 626 w 953"/>
                <a:gd name="T55" fmla="*/ 136 h 234"/>
                <a:gd name="T56" fmla="*/ 678 w 953"/>
                <a:gd name="T57" fmla="*/ 149 h 234"/>
                <a:gd name="T58" fmla="*/ 731 w 953"/>
                <a:gd name="T59" fmla="*/ 163 h 234"/>
                <a:gd name="T60" fmla="*/ 781 w 953"/>
                <a:gd name="T61" fmla="*/ 178 h 234"/>
                <a:gd name="T62" fmla="*/ 832 w 953"/>
                <a:gd name="T63" fmla="*/ 196 h 234"/>
                <a:gd name="T64" fmla="*/ 882 w 953"/>
                <a:gd name="T65" fmla="*/ 214 h 234"/>
                <a:gd name="T66" fmla="*/ 932 w 953"/>
                <a:gd name="T6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3" h="234">
                  <a:moveTo>
                    <a:pt x="932" y="234"/>
                  </a:moveTo>
                  <a:lnTo>
                    <a:pt x="953" y="159"/>
                  </a:lnTo>
                  <a:lnTo>
                    <a:pt x="901" y="139"/>
                  </a:lnTo>
                  <a:lnTo>
                    <a:pt x="851" y="121"/>
                  </a:lnTo>
                  <a:lnTo>
                    <a:pt x="798" y="103"/>
                  </a:lnTo>
                  <a:lnTo>
                    <a:pt x="746" y="88"/>
                  </a:lnTo>
                  <a:lnTo>
                    <a:pt x="692" y="74"/>
                  </a:lnTo>
                  <a:lnTo>
                    <a:pt x="640" y="61"/>
                  </a:lnTo>
                  <a:lnTo>
                    <a:pt x="586" y="48"/>
                  </a:lnTo>
                  <a:lnTo>
                    <a:pt x="533" y="39"/>
                  </a:lnTo>
                  <a:lnTo>
                    <a:pt x="476" y="28"/>
                  </a:lnTo>
                  <a:lnTo>
                    <a:pt x="421" y="21"/>
                  </a:lnTo>
                  <a:lnTo>
                    <a:pt x="363" y="13"/>
                  </a:lnTo>
                  <a:lnTo>
                    <a:pt x="307" y="9"/>
                  </a:lnTo>
                  <a:lnTo>
                    <a:pt x="248" y="4"/>
                  </a:lnTo>
                  <a:lnTo>
                    <a:pt x="190" y="2"/>
                  </a:lnTo>
                  <a:lnTo>
                    <a:pt x="131" y="0"/>
                  </a:lnTo>
                  <a:lnTo>
                    <a:pt x="74" y="0"/>
                  </a:lnTo>
                  <a:lnTo>
                    <a:pt x="0" y="1"/>
                  </a:lnTo>
                  <a:lnTo>
                    <a:pt x="28" y="74"/>
                  </a:lnTo>
                  <a:lnTo>
                    <a:pt x="74" y="74"/>
                  </a:lnTo>
                  <a:lnTo>
                    <a:pt x="130" y="74"/>
                  </a:lnTo>
                  <a:lnTo>
                    <a:pt x="188" y="76"/>
                  </a:lnTo>
                  <a:lnTo>
                    <a:pt x="301" y="83"/>
                  </a:lnTo>
                  <a:lnTo>
                    <a:pt x="411" y="96"/>
                  </a:lnTo>
                  <a:lnTo>
                    <a:pt x="465" y="103"/>
                  </a:lnTo>
                  <a:lnTo>
                    <a:pt x="521" y="114"/>
                  </a:lnTo>
                  <a:lnTo>
                    <a:pt x="626" y="136"/>
                  </a:lnTo>
                  <a:lnTo>
                    <a:pt x="678" y="149"/>
                  </a:lnTo>
                  <a:lnTo>
                    <a:pt x="731" y="163"/>
                  </a:lnTo>
                  <a:lnTo>
                    <a:pt x="781" y="178"/>
                  </a:lnTo>
                  <a:lnTo>
                    <a:pt x="832" y="196"/>
                  </a:lnTo>
                  <a:lnTo>
                    <a:pt x="882" y="214"/>
                  </a:lnTo>
                  <a:lnTo>
                    <a:pt x="932" y="234"/>
                  </a:lnTo>
                  <a:close/>
                </a:path>
              </a:pathLst>
            </a:custGeom>
            <a:solidFill>
              <a:srgbClr val="479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2" name="Freeform 158"/>
            <p:cNvSpPr>
              <a:spLocks/>
            </p:cNvSpPr>
            <p:nvPr/>
          </p:nvSpPr>
          <p:spPr bwMode="auto">
            <a:xfrm>
              <a:off x="2382" y="1464"/>
              <a:ext cx="180" cy="59"/>
            </a:xfrm>
            <a:custGeom>
              <a:avLst/>
              <a:gdLst>
                <a:gd name="T0" fmla="*/ 882 w 904"/>
                <a:gd name="T1" fmla="*/ 233 h 233"/>
                <a:gd name="T2" fmla="*/ 890 w 904"/>
                <a:gd name="T3" fmla="*/ 195 h 233"/>
                <a:gd name="T4" fmla="*/ 904 w 904"/>
                <a:gd name="T5" fmla="*/ 160 h 233"/>
                <a:gd name="T6" fmla="*/ 854 w 904"/>
                <a:gd name="T7" fmla="*/ 140 h 233"/>
                <a:gd name="T8" fmla="*/ 804 w 904"/>
                <a:gd name="T9" fmla="*/ 122 h 233"/>
                <a:gd name="T10" fmla="*/ 753 w 904"/>
                <a:gd name="T11" fmla="*/ 104 h 233"/>
                <a:gd name="T12" fmla="*/ 703 w 904"/>
                <a:gd name="T13" fmla="*/ 89 h 233"/>
                <a:gd name="T14" fmla="*/ 650 w 904"/>
                <a:gd name="T15" fmla="*/ 75 h 233"/>
                <a:gd name="T16" fmla="*/ 598 w 904"/>
                <a:gd name="T17" fmla="*/ 62 h 233"/>
                <a:gd name="T18" fmla="*/ 493 w 904"/>
                <a:gd name="T19" fmla="*/ 40 h 233"/>
                <a:gd name="T20" fmla="*/ 437 w 904"/>
                <a:gd name="T21" fmla="*/ 29 h 233"/>
                <a:gd name="T22" fmla="*/ 383 w 904"/>
                <a:gd name="T23" fmla="*/ 22 h 233"/>
                <a:gd name="T24" fmla="*/ 273 w 904"/>
                <a:gd name="T25" fmla="*/ 9 h 233"/>
                <a:gd name="T26" fmla="*/ 160 w 904"/>
                <a:gd name="T27" fmla="*/ 2 h 233"/>
                <a:gd name="T28" fmla="*/ 102 w 904"/>
                <a:gd name="T29" fmla="*/ 0 h 233"/>
                <a:gd name="T30" fmla="*/ 46 w 904"/>
                <a:gd name="T31" fmla="*/ 0 h 233"/>
                <a:gd name="T32" fmla="*/ 0 w 904"/>
                <a:gd name="T33" fmla="*/ 0 h 233"/>
                <a:gd name="T34" fmla="*/ 26 w 904"/>
                <a:gd name="T35" fmla="*/ 75 h 233"/>
                <a:gd name="T36" fmla="*/ 46 w 904"/>
                <a:gd name="T37" fmla="*/ 75 h 233"/>
                <a:gd name="T38" fmla="*/ 101 w 904"/>
                <a:gd name="T39" fmla="*/ 75 h 233"/>
                <a:gd name="T40" fmla="*/ 157 w 904"/>
                <a:gd name="T41" fmla="*/ 77 h 233"/>
                <a:gd name="T42" fmla="*/ 268 w 904"/>
                <a:gd name="T43" fmla="*/ 84 h 233"/>
                <a:gd name="T44" fmla="*/ 321 w 904"/>
                <a:gd name="T45" fmla="*/ 88 h 233"/>
                <a:gd name="T46" fmla="*/ 375 w 904"/>
                <a:gd name="T47" fmla="*/ 96 h 233"/>
                <a:gd name="T48" fmla="*/ 427 w 904"/>
                <a:gd name="T49" fmla="*/ 103 h 233"/>
                <a:gd name="T50" fmla="*/ 481 w 904"/>
                <a:gd name="T51" fmla="*/ 114 h 233"/>
                <a:gd name="T52" fmla="*/ 532 w 904"/>
                <a:gd name="T53" fmla="*/ 123 h 233"/>
                <a:gd name="T54" fmla="*/ 583 w 904"/>
                <a:gd name="T55" fmla="*/ 136 h 233"/>
                <a:gd name="T56" fmla="*/ 634 w 904"/>
                <a:gd name="T57" fmla="*/ 148 h 233"/>
                <a:gd name="T58" fmla="*/ 685 w 904"/>
                <a:gd name="T59" fmla="*/ 163 h 233"/>
                <a:gd name="T60" fmla="*/ 734 w 904"/>
                <a:gd name="T61" fmla="*/ 178 h 233"/>
                <a:gd name="T62" fmla="*/ 785 w 904"/>
                <a:gd name="T63" fmla="*/ 195 h 233"/>
                <a:gd name="T64" fmla="*/ 833 w 904"/>
                <a:gd name="T65" fmla="*/ 213 h 233"/>
                <a:gd name="T66" fmla="*/ 882 w 904"/>
                <a:gd name="T6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4" h="233">
                  <a:moveTo>
                    <a:pt x="882" y="233"/>
                  </a:moveTo>
                  <a:lnTo>
                    <a:pt x="890" y="195"/>
                  </a:lnTo>
                  <a:lnTo>
                    <a:pt x="904" y="160"/>
                  </a:lnTo>
                  <a:lnTo>
                    <a:pt x="854" y="140"/>
                  </a:lnTo>
                  <a:lnTo>
                    <a:pt x="804" y="122"/>
                  </a:lnTo>
                  <a:lnTo>
                    <a:pt x="753" y="104"/>
                  </a:lnTo>
                  <a:lnTo>
                    <a:pt x="703" y="89"/>
                  </a:lnTo>
                  <a:lnTo>
                    <a:pt x="650" y="75"/>
                  </a:lnTo>
                  <a:lnTo>
                    <a:pt x="598" y="62"/>
                  </a:lnTo>
                  <a:lnTo>
                    <a:pt x="493" y="40"/>
                  </a:lnTo>
                  <a:lnTo>
                    <a:pt x="437" y="29"/>
                  </a:lnTo>
                  <a:lnTo>
                    <a:pt x="383" y="22"/>
                  </a:lnTo>
                  <a:lnTo>
                    <a:pt x="273" y="9"/>
                  </a:lnTo>
                  <a:lnTo>
                    <a:pt x="160" y="2"/>
                  </a:lnTo>
                  <a:lnTo>
                    <a:pt x="102" y="0"/>
                  </a:lnTo>
                  <a:lnTo>
                    <a:pt x="46" y="0"/>
                  </a:lnTo>
                  <a:lnTo>
                    <a:pt x="0" y="0"/>
                  </a:lnTo>
                  <a:lnTo>
                    <a:pt x="26" y="75"/>
                  </a:lnTo>
                  <a:lnTo>
                    <a:pt x="46" y="75"/>
                  </a:lnTo>
                  <a:lnTo>
                    <a:pt x="101" y="75"/>
                  </a:lnTo>
                  <a:lnTo>
                    <a:pt x="157" y="77"/>
                  </a:lnTo>
                  <a:lnTo>
                    <a:pt x="268" y="84"/>
                  </a:lnTo>
                  <a:lnTo>
                    <a:pt x="321" y="88"/>
                  </a:lnTo>
                  <a:lnTo>
                    <a:pt x="375" y="96"/>
                  </a:lnTo>
                  <a:lnTo>
                    <a:pt x="427" y="103"/>
                  </a:lnTo>
                  <a:lnTo>
                    <a:pt x="481" y="114"/>
                  </a:lnTo>
                  <a:lnTo>
                    <a:pt x="532" y="123"/>
                  </a:lnTo>
                  <a:lnTo>
                    <a:pt x="583" y="136"/>
                  </a:lnTo>
                  <a:lnTo>
                    <a:pt x="634" y="148"/>
                  </a:lnTo>
                  <a:lnTo>
                    <a:pt x="685" y="163"/>
                  </a:lnTo>
                  <a:lnTo>
                    <a:pt x="734" y="178"/>
                  </a:lnTo>
                  <a:lnTo>
                    <a:pt x="785" y="195"/>
                  </a:lnTo>
                  <a:lnTo>
                    <a:pt x="833" y="213"/>
                  </a:lnTo>
                  <a:lnTo>
                    <a:pt x="882" y="233"/>
                  </a:lnTo>
                  <a:close/>
                </a:path>
              </a:pathLst>
            </a:custGeom>
            <a:solidFill>
              <a:srgbClr val="4F9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3" name="Freeform 159"/>
            <p:cNvSpPr>
              <a:spLocks/>
            </p:cNvSpPr>
            <p:nvPr/>
          </p:nvSpPr>
          <p:spPr bwMode="auto">
            <a:xfrm>
              <a:off x="2387" y="1483"/>
              <a:ext cx="171" cy="59"/>
            </a:xfrm>
            <a:custGeom>
              <a:avLst/>
              <a:gdLst>
                <a:gd name="T0" fmla="*/ 834 w 856"/>
                <a:gd name="T1" fmla="*/ 234 h 234"/>
                <a:gd name="T2" fmla="*/ 842 w 856"/>
                <a:gd name="T3" fmla="*/ 196 h 234"/>
                <a:gd name="T4" fmla="*/ 856 w 856"/>
                <a:gd name="T5" fmla="*/ 158 h 234"/>
                <a:gd name="T6" fmla="*/ 807 w 856"/>
                <a:gd name="T7" fmla="*/ 138 h 234"/>
                <a:gd name="T8" fmla="*/ 759 w 856"/>
                <a:gd name="T9" fmla="*/ 120 h 234"/>
                <a:gd name="T10" fmla="*/ 708 w 856"/>
                <a:gd name="T11" fmla="*/ 103 h 234"/>
                <a:gd name="T12" fmla="*/ 659 w 856"/>
                <a:gd name="T13" fmla="*/ 88 h 234"/>
                <a:gd name="T14" fmla="*/ 608 w 856"/>
                <a:gd name="T15" fmla="*/ 73 h 234"/>
                <a:gd name="T16" fmla="*/ 557 w 856"/>
                <a:gd name="T17" fmla="*/ 61 h 234"/>
                <a:gd name="T18" fmla="*/ 506 w 856"/>
                <a:gd name="T19" fmla="*/ 48 h 234"/>
                <a:gd name="T20" fmla="*/ 455 w 856"/>
                <a:gd name="T21" fmla="*/ 39 h 234"/>
                <a:gd name="T22" fmla="*/ 401 w 856"/>
                <a:gd name="T23" fmla="*/ 28 h 234"/>
                <a:gd name="T24" fmla="*/ 349 w 856"/>
                <a:gd name="T25" fmla="*/ 21 h 234"/>
                <a:gd name="T26" fmla="*/ 295 w 856"/>
                <a:gd name="T27" fmla="*/ 13 h 234"/>
                <a:gd name="T28" fmla="*/ 242 w 856"/>
                <a:gd name="T29" fmla="*/ 9 h 234"/>
                <a:gd name="T30" fmla="*/ 131 w 856"/>
                <a:gd name="T31" fmla="*/ 2 h 234"/>
                <a:gd name="T32" fmla="*/ 75 w 856"/>
                <a:gd name="T33" fmla="*/ 0 h 234"/>
                <a:gd name="T34" fmla="*/ 20 w 856"/>
                <a:gd name="T35" fmla="*/ 0 h 234"/>
                <a:gd name="T36" fmla="*/ 0 w 856"/>
                <a:gd name="T37" fmla="*/ 0 h 234"/>
                <a:gd name="T38" fmla="*/ 28 w 856"/>
                <a:gd name="T39" fmla="*/ 76 h 234"/>
                <a:gd name="T40" fmla="*/ 136 w 856"/>
                <a:gd name="T41" fmla="*/ 78 h 234"/>
                <a:gd name="T42" fmla="*/ 189 w 856"/>
                <a:gd name="T43" fmla="*/ 80 h 234"/>
                <a:gd name="T44" fmla="*/ 243 w 856"/>
                <a:gd name="T45" fmla="*/ 85 h 234"/>
                <a:gd name="T46" fmla="*/ 295 w 856"/>
                <a:gd name="T47" fmla="*/ 90 h 234"/>
                <a:gd name="T48" fmla="*/ 347 w 856"/>
                <a:gd name="T49" fmla="*/ 98 h 234"/>
                <a:gd name="T50" fmla="*/ 398 w 856"/>
                <a:gd name="T51" fmla="*/ 105 h 234"/>
                <a:gd name="T52" fmla="*/ 449 w 856"/>
                <a:gd name="T53" fmla="*/ 116 h 234"/>
                <a:gd name="T54" fmla="*/ 498 w 856"/>
                <a:gd name="T55" fmla="*/ 125 h 234"/>
                <a:gd name="T56" fmla="*/ 549 w 856"/>
                <a:gd name="T57" fmla="*/ 138 h 234"/>
                <a:gd name="T58" fmla="*/ 597 w 856"/>
                <a:gd name="T59" fmla="*/ 151 h 234"/>
                <a:gd name="T60" fmla="*/ 646 w 856"/>
                <a:gd name="T61" fmla="*/ 165 h 234"/>
                <a:gd name="T62" fmla="*/ 692 w 856"/>
                <a:gd name="T63" fmla="*/ 180 h 234"/>
                <a:gd name="T64" fmla="*/ 740 w 856"/>
                <a:gd name="T65" fmla="*/ 197 h 234"/>
                <a:gd name="T66" fmla="*/ 834 w 856"/>
                <a:gd name="T6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6" h="234">
                  <a:moveTo>
                    <a:pt x="834" y="234"/>
                  </a:moveTo>
                  <a:lnTo>
                    <a:pt x="842" y="196"/>
                  </a:lnTo>
                  <a:lnTo>
                    <a:pt x="856" y="158"/>
                  </a:lnTo>
                  <a:lnTo>
                    <a:pt x="807" y="138"/>
                  </a:lnTo>
                  <a:lnTo>
                    <a:pt x="759" y="120"/>
                  </a:lnTo>
                  <a:lnTo>
                    <a:pt x="708" y="103"/>
                  </a:lnTo>
                  <a:lnTo>
                    <a:pt x="659" y="88"/>
                  </a:lnTo>
                  <a:lnTo>
                    <a:pt x="608" y="73"/>
                  </a:lnTo>
                  <a:lnTo>
                    <a:pt x="557" y="61"/>
                  </a:lnTo>
                  <a:lnTo>
                    <a:pt x="506" y="48"/>
                  </a:lnTo>
                  <a:lnTo>
                    <a:pt x="455" y="39"/>
                  </a:lnTo>
                  <a:lnTo>
                    <a:pt x="401" y="28"/>
                  </a:lnTo>
                  <a:lnTo>
                    <a:pt x="349" y="21"/>
                  </a:lnTo>
                  <a:lnTo>
                    <a:pt x="295" y="13"/>
                  </a:lnTo>
                  <a:lnTo>
                    <a:pt x="242" y="9"/>
                  </a:lnTo>
                  <a:lnTo>
                    <a:pt x="131" y="2"/>
                  </a:lnTo>
                  <a:lnTo>
                    <a:pt x="75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28" y="76"/>
                  </a:lnTo>
                  <a:lnTo>
                    <a:pt x="136" y="78"/>
                  </a:lnTo>
                  <a:lnTo>
                    <a:pt x="189" y="80"/>
                  </a:lnTo>
                  <a:lnTo>
                    <a:pt x="243" y="85"/>
                  </a:lnTo>
                  <a:lnTo>
                    <a:pt x="295" y="90"/>
                  </a:lnTo>
                  <a:lnTo>
                    <a:pt x="347" y="98"/>
                  </a:lnTo>
                  <a:lnTo>
                    <a:pt x="398" y="105"/>
                  </a:lnTo>
                  <a:lnTo>
                    <a:pt x="449" y="116"/>
                  </a:lnTo>
                  <a:lnTo>
                    <a:pt x="498" y="125"/>
                  </a:lnTo>
                  <a:lnTo>
                    <a:pt x="549" y="138"/>
                  </a:lnTo>
                  <a:lnTo>
                    <a:pt x="597" y="151"/>
                  </a:lnTo>
                  <a:lnTo>
                    <a:pt x="646" y="165"/>
                  </a:lnTo>
                  <a:lnTo>
                    <a:pt x="692" y="180"/>
                  </a:lnTo>
                  <a:lnTo>
                    <a:pt x="740" y="197"/>
                  </a:lnTo>
                  <a:lnTo>
                    <a:pt x="834" y="234"/>
                  </a:lnTo>
                  <a:close/>
                </a:path>
              </a:pathLst>
            </a:custGeom>
            <a:solidFill>
              <a:srgbClr val="579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4" name="Freeform 160"/>
            <p:cNvSpPr>
              <a:spLocks/>
            </p:cNvSpPr>
            <p:nvPr/>
          </p:nvSpPr>
          <p:spPr bwMode="auto">
            <a:xfrm>
              <a:off x="2392" y="1502"/>
              <a:ext cx="162" cy="58"/>
            </a:xfrm>
            <a:custGeom>
              <a:avLst/>
              <a:gdLst>
                <a:gd name="T0" fmla="*/ 785 w 806"/>
                <a:gd name="T1" fmla="*/ 232 h 232"/>
                <a:gd name="T2" fmla="*/ 806 w 806"/>
                <a:gd name="T3" fmla="*/ 158 h 232"/>
                <a:gd name="T4" fmla="*/ 712 w 806"/>
                <a:gd name="T5" fmla="*/ 121 h 232"/>
                <a:gd name="T6" fmla="*/ 664 w 806"/>
                <a:gd name="T7" fmla="*/ 104 h 232"/>
                <a:gd name="T8" fmla="*/ 618 w 806"/>
                <a:gd name="T9" fmla="*/ 89 h 232"/>
                <a:gd name="T10" fmla="*/ 569 w 806"/>
                <a:gd name="T11" fmla="*/ 75 h 232"/>
                <a:gd name="T12" fmla="*/ 521 w 806"/>
                <a:gd name="T13" fmla="*/ 62 h 232"/>
                <a:gd name="T14" fmla="*/ 470 w 806"/>
                <a:gd name="T15" fmla="*/ 49 h 232"/>
                <a:gd name="T16" fmla="*/ 421 w 806"/>
                <a:gd name="T17" fmla="*/ 40 h 232"/>
                <a:gd name="T18" fmla="*/ 370 w 806"/>
                <a:gd name="T19" fmla="*/ 29 h 232"/>
                <a:gd name="T20" fmla="*/ 319 w 806"/>
                <a:gd name="T21" fmla="*/ 22 h 232"/>
                <a:gd name="T22" fmla="*/ 267 w 806"/>
                <a:gd name="T23" fmla="*/ 14 h 232"/>
                <a:gd name="T24" fmla="*/ 215 w 806"/>
                <a:gd name="T25" fmla="*/ 9 h 232"/>
                <a:gd name="T26" fmla="*/ 161 w 806"/>
                <a:gd name="T27" fmla="*/ 4 h 232"/>
                <a:gd name="T28" fmla="*/ 108 w 806"/>
                <a:gd name="T29" fmla="*/ 2 h 232"/>
                <a:gd name="T30" fmla="*/ 0 w 806"/>
                <a:gd name="T31" fmla="*/ 0 h 232"/>
                <a:gd name="T32" fmla="*/ 25 w 806"/>
                <a:gd name="T33" fmla="*/ 73 h 232"/>
                <a:gd name="T34" fmla="*/ 75 w 806"/>
                <a:gd name="T35" fmla="*/ 73 h 232"/>
                <a:gd name="T36" fmla="*/ 127 w 806"/>
                <a:gd name="T37" fmla="*/ 77 h 232"/>
                <a:gd name="T38" fmla="*/ 227 w 806"/>
                <a:gd name="T39" fmla="*/ 85 h 232"/>
                <a:gd name="T40" fmla="*/ 275 w 806"/>
                <a:gd name="T41" fmla="*/ 90 h 232"/>
                <a:gd name="T42" fmla="*/ 324 w 806"/>
                <a:gd name="T43" fmla="*/ 98 h 232"/>
                <a:gd name="T44" fmla="*/ 372 w 806"/>
                <a:gd name="T45" fmla="*/ 105 h 232"/>
                <a:gd name="T46" fmla="*/ 421 w 806"/>
                <a:gd name="T47" fmla="*/ 116 h 232"/>
                <a:gd name="T48" fmla="*/ 515 w 806"/>
                <a:gd name="T49" fmla="*/ 137 h 232"/>
                <a:gd name="T50" fmla="*/ 560 w 806"/>
                <a:gd name="T51" fmla="*/ 149 h 232"/>
                <a:gd name="T52" fmla="*/ 607 w 806"/>
                <a:gd name="T53" fmla="*/ 164 h 232"/>
                <a:gd name="T54" fmla="*/ 651 w 806"/>
                <a:gd name="T55" fmla="*/ 179 h 232"/>
                <a:gd name="T56" fmla="*/ 696 w 806"/>
                <a:gd name="T57" fmla="*/ 196 h 232"/>
                <a:gd name="T58" fmla="*/ 785 w 806"/>
                <a:gd name="T5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6" h="232">
                  <a:moveTo>
                    <a:pt x="785" y="232"/>
                  </a:moveTo>
                  <a:lnTo>
                    <a:pt x="806" y="158"/>
                  </a:lnTo>
                  <a:lnTo>
                    <a:pt x="712" y="121"/>
                  </a:lnTo>
                  <a:lnTo>
                    <a:pt x="664" y="104"/>
                  </a:lnTo>
                  <a:lnTo>
                    <a:pt x="618" y="89"/>
                  </a:lnTo>
                  <a:lnTo>
                    <a:pt x="569" y="75"/>
                  </a:lnTo>
                  <a:lnTo>
                    <a:pt x="521" y="62"/>
                  </a:lnTo>
                  <a:lnTo>
                    <a:pt x="470" y="49"/>
                  </a:lnTo>
                  <a:lnTo>
                    <a:pt x="421" y="40"/>
                  </a:lnTo>
                  <a:lnTo>
                    <a:pt x="370" y="29"/>
                  </a:lnTo>
                  <a:lnTo>
                    <a:pt x="319" y="22"/>
                  </a:lnTo>
                  <a:lnTo>
                    <a:pt x="267" y="14"/>
                  </a:lnTo>
                  <a:lnTo>
                    <a:pt x="215" y="9"/>
                  </a:lnTo>
                  <a:lnTo>
                    <a:pt x="161" y="4"/>
                  </a:lnTo>
                  <a:lnTo>
                    <a:pt x="108" y="2"/>
                  </a:lnTo>
                  <a:lnTo>
                    <a:pt x="0" y="0"/>
                  </a:lnTo>
                  <a:lnTo>
                    <a:pt x="25" y="73"/>
                  </a:lnTo>
                  <a:lnTo>
                    <a:pt x="75" y="73"/>
                  </a:lnTo>
                  <a:lnTo>
                    <a:pt x="127" y="77"/>
                  </a:lnTo>
                  <a:lnTo>
                    <a:pt x="227" y="85"/>
                  </a:lnTo>
                  <a:lnTo>
                    <a:pt x="275" y="90"/>
                  </a:lnTo>
                  <a:lnTo>
                    <a:pt x="324" y="98"/>
                  </a:lnTo>
                  <a:lnTo>
                    <a:pt x="372" y="105"/>
                  </a:lnTo>
                  <a:lnTo>
                    <a:pt x="421" y="116"/>
                  </a:lnTo>
                  <a:lnTo>
                    <a:pt x="515" y="137"/>
                  </a:lnTo>
                  <a:lnTo>
                    <a:pt x="560" y="149"/>
                  </a:lnTo>
                  <a:lnTo>
                    <a:pt x="607" y="164"/>
                  </a:lnTo>
                  <a:lnTo>
                    <a:pt x="651" y="179"/>
                  </a:lnTo>
                  <a:lnTo>
                    <a:pt x="696" y="196"/>
                  </a:lnTo>
                  <a:lnTo>
                    <a:pt x="785" y="232"/>
                  </a:lnTo>
                  <a:close/>
                </a:path>
              </a:pathLst>
            </a:custGeom>
            <a:solidFill>
              <a:srgbClr val="5B9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5" name="Freeform 161"/>
            <p:cNvSpPr>
              <a:spLocks/>
            </p:cNvSpPr>
            <p:nvPr/>
          </p:nvSpPr>
          <p:spPr bwMode="auto">
            <a:xfrm>
              <a:off x="2397" y="1521"/>
              <a:ext cx="152" cy="58"/>
            </a:xfrm>
            <a:custGeom>
              <a:avLst/>
              <a:gdLst>
                <a:gd name="T0" fmla="*/ 740 w 760"/>
                <a:gd name="T1" fmla="*/ 236 h 236"/>
                <a:gd name="T2" fmla="*/ 750 w 760"/>
                <a:gd name="T3" fmla="*/ 197 h 236"/>
                <a:gd name="T4" fmla="*/ 760 w 760"/>
                <a:gd name="T5" fmla="*/ 159 h 236"/>
                <a:gd name="T6" fmla="*/ 671 w 760"/>
                <a:gd name="T7" fmla="*/ 123 h 236"/>
                <a:gd name="T8" fmla="*/ 626 w 760"/>
                <a:gd name="T9" fmla="*/ 106 h 236"/>
                <a:gd name="T10" fmla="*/ 582 w 760"/>
                <a:gd name="T11" fmla="*/ 91 h 236"/>
                <a:gd name="T12" fmla="*/ 535 w 760"/>
                <a:gd name="T13" fmla="*/ 76 h 236"/>
                <a:gd name="T14" fmla="*/ 490 w 760"/>
                <a:gd name="T15" fmla="*/ 64 h 236"/>
                <a:gd name="T16" fmla="*/ 396 w 760"/>
                <a:gd name="T17" fmla="*/ 43 h 236"/>
                <a:gd name="T18" fmla="*/ 347 w 760"/>
                <a:gd name="T19" fmla="*/ 32 h 236"/>
                <a:gd name="T20" fmla="*/ 299 w 760"/>
                <a:gd name="T21" fmla="*/ 25 h 236"/>
                <a:gd name="T22" fmla="*/ 250 w 760"/>
                <a:gd name="T23" fmla="*/ 17 h 236"/>
                <a:gd name="T24" fmla="*/ 202 w 760"/>
                <a:gd name="T25" fmla="*/ 12 h 236"/>
                <a:gd name="T26" fmla="*/ 102 w 760"/>
                <a:gd name="T27" fmla="*/ 4 h 236"/>
                <a:gd name="T28" fmla="*/ 50 w 760"/>
                <a:gd name="T29" fmla="*/ 0 h 236"/>
                <a:gd name="T30" fmla="*/ 0 w 760"/>
                <a:gd name="T31" fmla="*/ 0 h 236"/>
                <a:gd name="T32" fmla="*/ 23 w 760"/>
                <a:gd name="T33" fmla="*/ 78 h 236"/>
                <a:gd name="T34" fmla="*/ 119 w 760"/>
                <a:gd name="T35" fmla="*/ 82 h 236"/>
                <a:gd name="T36" fmla="*/ 166 w 760"/>
                <a:gd name="T37" fmla="*/ 85 h 236"/>
                <a:gd name="T38" fmla="*/ 213 w 760"/>
                <a:gd name="T39" fmla="*/ 90 h 236"/>
                <a:gd name="T40" fmla="*/ 259 w 760"/>
                <a:gd name="T41" fmla="*/ 95 h 236"/>
                <a:gd name="T42" fmla="*/ 305 w 760"/>
                <a:gd name="T43" fmla="*/ 103 h 236"/>
                <a:gd name="T44" fmla="*/ 351 w 760"/>
                <a:gd name="T45" fmla="*/ 110 h 236"/>
                <a:gd name="T46" fmla="*/ 398 w 760"/>
                <a:gd name="T47" fmla="*/ 121 h 236"/>
                <a:gd name="T48" fmla="*/ 441 w 760"/>
                <a:gd name="T49" fmla="*/ 130 h 236"/>
                <a:gd name="T50" fmla="*/ 485 w 760"/>
                <a:gd name="T51" fmla="*/ 142 h 236"/>
                <a:gd name="T52" fmla="*/ 528 w 760"/>
                <a:gd name="T53" fmla="*/ 155 h 236"/>
                <a:gd name="T54" fmla="*/ 572 w 760"/>
                <a:gd name="T55" fmla="*/ 169 h 236"/>
                <a:gd name="T56" fmla="*/ 614 w 760"/>
                <a:gd name="T57" fmla="*/ 183 h 236"/>
                <a:gd name="T58" fmla="*/ 657 w 760"/>
                <a:gd name="T59" fmla="*/ 200 h 236"/>
                <a:gd name="T60" fmla="*/ 740 w 760"/>
                <a:gd name="T6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0" h="236">
                  <a:moveTo>
                    <a:pt x="740" y="236"/>
                  </a:moveTo>
                  <a:lnTo>
                    <a:pt x="750" y="197"/>
                  </a:lnTo>
                  <a:lnTo>
                    <a:pt x="760" y="159"/>
                  </a:lnTo>
                  <a:lnTo>
                    <a:pt x="671" y="123"/>
                  </a:lnTo>
                  <a:lnTo>
                    <a:pt x="626" y="106"/>
                  </a:lnTo>
                  <a:lnTo>
                    <a:pt x="582" y="91"/>
                  </a:lnTo>
                  <a:lnTo>
                    <a:pt x="535" y="76"/>
                  </a:lnTo>
                  <a:lnTo>
                    <a:pt x="490" y="64"/>
                  </a:lnTo>
                  <a:lnTo>
                    <a:pt x="396" y="43"/>
                  </a:lnTo>
                  <a:lnTo>
                    <a:pt x="347" y="32"/>
                  </a:lnTo>
                  <a:lnTo>
                    <a:pt x="299" y="25"/>
                  </a:lnTo>
                  <a:lnTo>
                    <a:pt x="250" y="17"/>
                  </a:lnTo>
                  <a:lnTo>
                    <a:pt x="202" y="12"/>
                  </a:lnTo>
                  <a:lnTo>
                    <a:pt x="102" y="4"/>
                  </a:lnTo>
                  <a:lnTo>
                    <a:pt x="50" y="0"/>
                  </a:lnTo>
                  <a:lnTo>
                    <a:pt x="0" y="0"/>
                  </a:lnTo>
                  <a:lnTo>
                    <a:pt x="23" y="78"/>
                  </a:lnTo>
                  <a:lnTo>
                    <a:pt x="119" y="82"/>
                  </a:lnTo>
                  <a:lnTo>
                    <a:pt x="166" y="85"/>
                  </a:lnTo>
                  <a:lnTo>
                    <a:pt x="213" y="90"/>
                  </a:lnTo>
                  <a:lnTo>
                    <a:pt x="259" y="95"/>
                  </a:lnTo>
                  <a:lnTo>
                    <a:pt x="305" y="103"/>
                  </a:lnTo>
                  <a:lnTo>
                    <a:pt x="351" y="110"/>
                  </a:lnTo>
                  <a:lnTo>
                    <a:pt x="398" y="121"/>
                  </a:lnTo>
                  <a:lnTo>
                    <a:pt x="441" y="130"/>
                  </a:lnTo>
                  <a:lnTo>
                    <a:pt x="485" y="142"/>
                  </a:lnTo>
                  <a:lnTo>
                    <a:pt x="528" y="155"/>
                  </a:lnTo>
                  <a:lnTo>
                    <a:pt x="572" y="169"/>
                  </a:lnTo>
                  <a:lnTo>
                    <a:pt x="614" y="183"/>
                  </a:lnTo>
                  <a:lnTo>
                    <a:pt x="657" y="200"/>
                  </a:lnTo>
                  <a:lnTo>
                    <a:pt x="740" y="236"/>
                  </a:lnTo>
                  <a:close/>
                </a:path>
              </a:pathLst>
            </a:custGeom>
            <a:solidFill>
              <a:srgbClr val="63A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6" name="Freeform 162"/>
            <p:cNvSpPr>
              <a:spLocks/>
            </p:cNvSpPr>
            <p:nvPr/>
          </p:nvSpPr>
          <p:spPr bwMode="auto">
            <a:xfrm>
              <a:off x="2370" y="1427"/>
              <a:ext cx="201" cy="59"/>
            </a:xfrm>
            <a:custGeom>
              <a:avLst/>
              <a:gdLst>
                <a:gd name="T0" fmla="*/ 984 w 1008"/>
                <a:gd name="T1" fmla="*/ 236 h 236"/>
                <a:gd name="T2" fmla="*/ 1008 w 1008"/>
                <a:gd name="T3" fmla="*/ 162 h 236"/>
                <a:gd name="T4" fmla="*/ 956 w 1008"/>
                <a:gd name="T5" fmla="*/ 141 h 236"/>
                <a:gd name="T6" fmla="*/ 904 w 1008"/>
                <a:gd name="T7" fmla="*/ 123 h 236"/>
                <a:gd name="T8" fmla="*/ 850 w 1008"/>
                <a:gd name="T9" fmla="*/ 105 h 236"/>
                <a:gd name="T10" fmla="*/ 797 w 1008"/>
                <a:gd name="T11" fmla="*/ 90 h 236"/>
                <a:gd name="T12" fmla="*/ 742 w 1008"/>
                <a:gd name="T13" fmla="*/ 75 h 236"/>
                <a:gd name="T14" fmla="*/ 688 w 1008"/>
                <a:gd name="T15" fmla="*/ 62 h 236"/>
                <a:gd name="T16" fmla="*/ 631 w 1008"/>
                <a:gd name="T17" fmla="*/ 49 h 236"/>
                <a:gd name="T18" fmla="*/ 576 w 1008"/>
                <a:gd name="T19" fmla="*/ 40 h 236"/>
                <a:gd name="T20" fmla="*/ 518 w 1008"/>
                <a:gd name="T21" fmla="*/ 29 h 236"/>
                <a:gd name="T22" fmla="*/ 462 w 1008"/>
                <a:gd name="T23" fmla="*/ 22 h 236"/>
                <a:gd name="T24" fmla="*/ 403 w 1008"/>
                <a:gd name="T25" fmla="*/ 14 h 236"/>
                <a:gd name="T26" fmla="*/ 345 w 1008"/>
                <a:gd name="T27" fmla="*/ 9 h 236"/>
                <a:gd name="T28" fmla="*/ 285 w 1008"/>
                <a:gd name="T29" fmla="*/ 4 h 236"/>
                <a:gd name="T30" fmla="*/ 226 w 1008"/>
                <a:gd name="T31" fmla="*/ 2 h 236"/>
                <a:gd name="T32" fmla="*/ 165 w 1008"/>
                <a:gd name="T33" fmla="*/ 0 h 236"/>
                <a:gd name="T34" fmla="*/ 105 w 1008"/>
                <a:gd name="T35" fmla="*/ 0 h 236"/>
                <a:gd name="T36" fmla="*/ 51 w 1008"/>
                <a:gd name="T37" fmla="*/ 0 h 236"/>
                <a:gd name="T38" fmla="*/ 0 w 1008"/>
                <a:gd name="T39" fmla="*/ 2 h 236"/>
                <a:gd name="T40" fmla="*/ 15 w 1008"/>
                <a:gd name="T41" fmla="*/ 39 h 236"/>
                <a:gd name="T42" fmla="*/ 31 w 1008"/>
                <a:gd name="T43" fmla="*/ 78 h 236"/>
                <a:gd name="T44" fmla="*/ 105 w 1008"/>
                <a:gd name="T45" fmla="*/ 77 h 236"/>
                <a:gd name="T46" fmla="*/ 162 w 1008"/>
                <a:gd name="T47" fmla="*/ 77 h 236"/>
                <a:gd name="T48" fmla="*/ 221 w 1008"/>
                <a:gd name="T49" fmla="*/ 79 h 236"/>
                <a:gd name="T50" fmla="*/ 279 w 1008"/>
                <a:gd name="T51" fmla="*/ 81 h 236"/>
                <a:gd name="T52" fmla="*/ 338 w 1008"/>
                <a:gd name="T53" fmla="*/ 86 h 236"/>
                <a:gd name="T54" fmla="*/ 394 w 1008"/>
                <a:gd name="T55" fmla="*/ 90 h 236"/>
                <a:gd name="T56" fmla="*/ 452 w 1008"/>
                <a:gd name="T57" fmla="*/ 98 h 236"/>
                <a:gd name="T58" fmla="*/ 507 w 1008"/>
                <a:gd name="T59" fmla="*/ 105 h 236"/>
                <a:gd name="T60" fmla="*/ 564 w 1008"/>
                <a:gd name="T61" fmla="*/ 116 h 236"/>
                <a:gd name="T62" fmla="*/ 617 w 1008"/>
                <a:gd name="T63" fmla="*/ 125 h 236"/>
                <a:gd name="T64" fmla="*/ 671 w 1008"/>
                <a:gd name="T65" fmla="*/ 138 h 236"/>
                <a:gd name="T66" fmla="*/ 723 w 1008"/>
                <a:gd name="T67" fmla="*/ 151 h 236"/>
                <a:gd name="T68" fmla="*/ 777 w 1008"/>
                <a:gd name="T69" fmla="*/ 165 h 236"/>
                <a:gd name="T70" fmla="*/ 829 w 1008"/>
                <a:gd name="T71" fmla="*/ 180 h 236"/>
                <a:gd name="T72" fmla="*/ 882 w 1008"/>
                <a:gd name="T73" fmla="*/ 198 h 236"/>
                <a:gd name="T74" fmla="*/ 932 w 1008"/>
                <a:gd name="T75" fmla="*/ 216 h 236"/>
                <a:gd name="T76" fmla="*/ 984 w 1008"/>
                <a:gd name="T7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8" h="236">
                  <a:moveTo>
                    <a:pt x="984" y="236"/>
                  </a:moveTo>
                  <a:lnTo>
                    <a:pt x="1008" y="162"/>
                  </a:lnTo>
                  <a:lnTo>
                    <a:pt x="956" y="141"/>
                  </a:lnTo>
                  <a:lnTo>
                    <a:pt x="904" y="123"/>
                  </a:lnTo>
                  <a:lnTo>
                    <a:pt x="850" y="105"/>
                  </a:lnTo>
                  <a:lnTo>
                    <a:pt x="797" y="90"/>
                  </a:lnTo>
                  <a:lnTo>
                    <a:pt x="742" y="75"/>
                  </a:lnTo>
                  <a:lnTo>
                    <a:pt x="688" y="62"/>
                  </a:lnTo>
                  <a:lnTo>
                    <a:pt x="631" y="49"/>
                  </a:lnTo>
                  <a:lnTo>
                    <a:pt x="576" y="40"/>
                  </a:lnTo>
                  <a:lnTo>
                    <a:pt x="518" y="29"/>
                  </a:lnTo>
                  <a:lnTo>
                    <a:pt x="462" y="22"/>
                  </a:lnTo>
                  <a:lnTo>
                    <a:pt x="403" y="14"/>
                  </a:lnTo>
                  <a:lnTo>
                    <a:pt x="345" y="9"/>
                  </a:lnTo>
                  <a:lnTo>
                    <a:pt x="285" y="4"/>
                  </a:lnTo>
                  <a:lnTo>
                    <a:pt x="226" y="2"/>
                  </a:lnTo>
                  <a:lnTo>
                    <a:pt x="165" y="0"/>
                  </a:lnTo>
                  <a:lnTo>
                    <a:pt x="105" y="0"/>
                  </a:lnTo>
                  <a:lnTo>
                    <a:pt x="51" y="0"/>
                  </a:lnTo>
                  <a:lnTo>
                    <a:pt x="0" y="2"/>
                  </a:lnTo>
                  <a:lnTo>
                    <a:pt x="15" y="39"/>
                  </a:lnTo>
                  <a:lnTo>
                    <a:pt x="31" y="78"/>
                  </a:lnTo>
                  <a:lnTo>
                    <a:pt x="105" y="77"/>
                  </a:lnTo>
                  <a:lnTo>
                    <a:pt x="162" y="77"/>
                  </a:lnTo>
                  <a:lnTo>
                    <a:pt x="221" y="79"/>
                  </a:lnTo>
                  <a:lnTo>
                    <a:pt x="279" y="81"/>
                  </a:lnTo>
                  <a:lnTo>
                    <a:pt x="338" y="86"/>
                  </a:lnTo>
                  <a:lnTo>
                    <a:pt x="394" y="90"/>
                  </a:lnTo>
                  <a:lnTo>
                    <a:pt x="452" y="98"/>
                  </a:lnTo>
                  <a:lnTo>
                    <a:pt x="507" y="105"/>
                  </a:lnTo>
                  <a:lnTo>
                    <a:pt x="564" y="116"/>
                  </a:lnTo>
                  <a:lnTo>
                    <a:pt x="617" y="125"/>
                  </a:lnTo>
                  <a:lnTo>
                    <a:pt x="671" y="138"/>
                  </a:lnTo>
                  <a:lnTo>
                    <a:pt x="723" y="151"/>
                  </a:lnTo>
                  <a:lnTo>
                    <a:pt x="777" y="165"/>
                  </a:lnTo>
                  <a:lnTo>
                    <a:pt x="829" y="180"/>
                  </a:lnTo>
                  <a:lnTo>
                    <a:pt x="882" y="198"/>
                  </a:lnTo>
                  <a:lnTo>
                    <a:pt x="932" y="216"/>
                  </a:lnTo>
                  <a:lnTo>
                    <a:pt x="984" y="236"/>
                  </a:lnTo>
                  <a:close/>
                </a:path>
              </a:pathLst>
            </a:custGeom>
            <a:solidFill>
              <a:srgbClr val="3F8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7" name="Freeform 163"/>
            <p:cNvSpPr>
              <a:spLocks/>
            </p:cNvSpPr>
            <p:nvPr/>
          </p:nvSpPr>
          <p:spPr bwMode="auto">
            <a:xfrm>
              <a:off x="2563" y="1342"/>
              <a:ext cx="44" cy="17"/>
            </a:xfrm>
            <a:custGeom>
              <a:avLst/>
              <a:gdLst>
                <a:gd name="T0" fmla="*/ 0 w 224"/>
                <a:gd name="T1" fmla="*/ 0 h 65"/>
                <a:gd name="T2" fmla="*/ 101 w 224"/>
                <a:gd name="T3" fmla="*/ 29 h 65"/>
                <a:gd name="T4" fmla="*/ 150 w 224"/>
                <a:gd name="T5" fmla="*/ 46 h 65"/>
                <a:gd name="T6" fmla="*/ 200 w 224"/>
                <a:gd name="T7" fmla="*/ 65 h 65"/>
                <a:gd name="T8" fmla="*/ 210 w 224"/>
                <a:gd name="T9" fmla="*/ 31 h 65"/>
                <a:gd name="T10" fmla="*/ 224 w 224"/>
                <a:gd name="T11" fmla="*/ 0 h 65"/>
                <a:gd name="T12" fmla="*/ 0 w 224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65">
                  <a:moveTo>
                    <a:pt x="0" y="0"/>
                  </a:moveTo>
                  <a:lnTo>
                    <a:pt x="101" y="29"/>
                  </a:lnTo>
                  <a:lnTo>
                    <a:pt x="150" y="46"/>
                  </a:lnTo>
                  <a:lnTo>
                    <a:pt x="200" y="65"/>
                  </a:lnTo>
                  <a:lnTo>
                    <a:pt x="210" y="31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6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8" name="Freeform 164"/>
            <p:cNvSpPr>
              <a:spLocks/>
            </p:cNvSpPr>
            <p:nvPr/>
          </p:nvSpPr>
          <p:spPr bwMode="auto">
            <a:xfrm>
              <a:off x="2339" y="1342"/>
              <a:ext cx="258" cy="53"/>
            </a:xfrm>
            <a:custGeom>
              <a:avLst/>
              <a:gdLst>
                <a:gd name="T0" fmla="*/ 1292 w 1292"/>
                <a:gd name="T1" fmla="*/ 137 h 209"/>
                <a:gd name="T2" fmla="*/ 1227 w 1292"/>
                <a:gd name="T3" fmla="*/ 113 h 209"/>
                <a:gd name="T4" fmla="*/ 1162 w 1292"/>
                <a:gd name="T5" fmla="*/ 92 h 209"/>
                <a:gd name="T6" fmla="*/ 1096 w 1292"/>
                <a:gd name="T7" fmla="*/ 72 h 209"/>
                <a:gd name="T8" fmla="*/ 1030 w 1292"/>
                <a:gd name="T9" fmla="*/ 55 h 209"/>
                <a:gd name="T10" fmla="*/ 963 w 1292"/>
                <a:gd name="T11" fmla="*/ 38 h 209"/>
                <a:gd name="T12" fmla="*/ 895 w 1292"/>
                <a:gd name="T13" fmla="*/ 24 h 209"/>
                <a:gd name="T14" fmla="*/ 827 w 1292"/>
                <a:gd name="T15" fmla="*/ 10 h 209"/>
                <a:gd name="T16" fmla="*/ 759 w 1292"/>
                <a:gd name="T17" fmla="*/ 0 h 209"/>
                <a:gd name="T18" fmla="*/ 0 w 1292"/>
                <a:gd name="T19" fmla="*/ 0 h 209"/>
                <a:gd name="T20" fmla="*/ 11 w 1292"/>
                <a:gd name="T21" fmla="*/ 22 h 209"/>
                <a:gd name="T22" fmla="*/ 25 w 1292"/>
                <a:gd name="T23" fmla="*/ 46 h 209"/>
                <a:gd name="T24" fmla="*/ 81 w 1292"/>
                <a:gd name="T25" fmla="*/ 41 h 209"/>
                <a:gd name="T26" fmla="*/ 140 w 1292"/>
                <a:gd name="T27" fmla="*/ 39 h 209"/>
                <a:gd name="T28" fmla="*/ 199 w 1292"/>
                <a:gd name="T29" fmla="*/ 37 h 209"/>
                <a:gd name="T30" fmla="*/ 261 w 1292"/>
                <a:gd name="T31" fmla="*/ 37 h 209"/>
                <a:gd name="T32" fmla="*/ 327 w 1292"/>
                <a:gd name="T33" fmla="*/ 37 h 209"/>
                <a:gd name="T34" fmla="*/ 394 w 1292"/>
                <a:gd name="T35" fmla="*/ 39 h 209"/>
                <a:gd name="T36" fmla="*/ 460 w 1292"/>
                <a:gd name="T37" fmla="*/ 42 h 209"/>
                <a:gd name="T38" fmla="*/ 526 w 1292"/>
                <a:gd name="T39" fmla="*/ 47 h 209"/>
                <a:gd name="T40" fmla="*/ 590 w 1292"/>
                <a:gd name="T41" fmla="*/ 53 h 209"/>
                <a:gd name="T42" fmla="*/ 655 w 1292"/>
                <a:gd name="T43" fmla="*/ 60 h 209"/>
                <a:gd name="T44" fmla="*/ 719 w 1292"/>
                <a:gd name="T45" fmla="*/ 68 h 209"/>
                <a:gd name="T46" fmla="*/ 784 w 1292"/>
                <a:gd name="T47" fmla="*/ 79 h 209"/>
                <a:gd name="T48" fmla="*/ 845 w 1292"/>
                <a:gd name="T49" fmla="*/ 90 h 209"/>
                <a:gd name="T50" fmla="*/ 908 w 1292"/>
                <a:gd name="T51" fmla="*/ 102 h 209"/>
                <a:gd name="T52" fmla="*/ 968 w 1292"/>
                <a:gd name="T53" fmla="*/ 116 h 209"/>
                <a:gd name="T54" fmla="*/ 1029 w 1292"/>
                <a:gd name="T55" fmla="*/ 133 h 209"/>
                <a:gd name="T56" fmla="*/ 1088 w 1292"/>
                <a:gd name="T57" fmla="*/ 149 h 209"/>
                <a:gd name="T58" fmla="*/ 1148 w 1292"/>
                <a:gd name="T59" fmla="*/ 168 h 209"/>
                <a:gd name="T60" fmla="*/ 1207 w 1292"/>
                <a:gd name="T61" fmla="*/ 187 h 209"/>
                <a:gd name="T62" fmla="*/ 1266 w 1292"/>
                <a:gd name="T63" fmla="*/ 209 h 209"/>
                <a:gd name="T64" fmla="*/ 1292 w 1292"/>
                <a:gd name="T65" fmla="*/ 13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2" h="209">
                  <a:moveTo>
                    <a:pt x="1292" y="137"/>
                  </a:moveTo>
                  <a:lnTo>
                    <a:pt x="1227" y="113"/>
                  </a:lnTo>
                  <a:lnTo>
                    <a:pt x="1162" y="92"/>
                  </a:lnTo>
                  <a:lnTo>
                    <a:pt x="1096" y="72"/>
                  </a:lnTo>
                  <a:lnTo>
                    <a:pt x="1030" y="55"/>
                  </a:lnTo>
                  <a:lnTo>
                    <a:pt x="963" y="38"/>
                  </a:lnTo>
                  <a:lnTo>
                    <a:pt x="895" y="24"/>
                  </a:lnTo>
                  <a:lnTo>
                    <a:pt x="827" y="10"/>
                  </a:lnTo>
                  <a:lnTo>
                    <a:pt x="759" y="0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6"/>
                  </a:lnTo>
                  <a:lnTo>
                    <a:pt x="81" y="41"/>
                  </a:lnTo>
                  <a:lnTo>
                    <a:pt x="140" y="39"/>
                  </a:lnTo>
                  <a:lnTo>
                    <a:pt x="199" y="37"/>
                  </a:lnTo>
                  <a:lnTo>
                    <a:pt x="261" y="37"/>
                  </a:lnTo>
                  <a:lnTo>
                    <a:pt x="327" y="37"/>
                  </a:lnTo>
                  <a:lnTo>
                    <a:pt x="394" y="39"/>
                  </a:lnTo>
                  <a:lnTo>
                    <a:pt x="460" y="42"/>
                  </a:lnTo>
                  <a:lnTo>
                    <a:pt x="526" y="47"/>
                  </a:lnTo>
                  <a:lnTo>
                    <a:pt x="590" y="53"/>
                  </a:lnTo>
                  <a:lnTo>
                    <a:pt x="655" y="60"/>
                  </a:lnTo>
                  <a:lnTo>
                    <a:pt x="719" y="68"/>
                  </a:lnTo>
                  <a:lnTo>
                    <a:pt x="784" y="79"/>
                  </a:lnTo>
                  <a:lnTo>
                    <a:pt x="845" y="90"/>
                  </a:lnTo>
                  <a:lnTo>
                    <a:pt x="908" y="102"/>
                  </a:lnTo>
                  <a:lnTo>
                    <a:pt x="968" y="116"/>
                  </a:lnTo>
                  <a:lnTo>
                    <a:pt x="1029" y="133"/>
                  </a:lnTo>
                  <a:lnTo>
                    <a:pt x="1088" y="149"/>
                  </a:lnTo>
                  <a:lnTo>
                    <a:pt x="1148" y="168"/>
                  </a:lnTo>
                  <a:lnTo>
                    <a:pt x="1207" y="187"/>
                  </a:lnTo>
                  <a:lnTo>
                    <a:pt x="1266" y="209"/>
                  </a:lnTo>
                  <a:lnTo>
                    <a:pt x="1292" y="137"/>
                  </a:lnTo>
                  <a:close/>
                </a:path>
              </a:pathLst>
            </a:custGeom>
            <a:solidFill>
              <a:srgbClr val="177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29" name="Freeform 165"/>
            <p:cNvSpPr>
              <a:spLocks/>
            </p:cNvSpPr>
            <p:nvPr/>
          </p:nvSpPr>
          <p:spPr bwMode="auto">
            <a:xfrm>
              <a:off x="2407" y="1559"/>
              <a:ext cx="135" cy="59"/>
            </a:xfrm>
            <a:custGeom>
              <a:avLst/>
              <a:gdLst>
                <a:gd name="T0" fmla="*/ 0 w 675"/>
                <a:gd name="T1" fmla="*/ 0 h 236"/>
                <a:gd name="T2" fmla="*/ 23 w 675"/>
                <a:gd name="T3" fmla="*/ 76 h 236"/>
                <a:gd name="T4" fmla="*/ 107 w 675"/>
                <a:gd name="T5" fmla="*/ 81 h 236"/>
                <a:gd name="T6" fmla="*/ 191 w 675"/>
                <a:gd name="T7" fmla="*/ 91 h 236"/>
                <a:gd name="T8" fmla="*/ 273 w 675"/>
                <a:gd name="T9" fmla="*/ 105 h 236"/>
                <a:gd name="T10" fmla="*/ 354 w 675"/>
                <a:gd name="T11" fmla="*/ 124 h 236"/>
                <a:gd name="T12" fmla="*/ 392 w 675"/>
                <a:gd name="T13" fmla="*/ 134 h 236"/>
                <a:gd name="T14" fmla="*/ 431 w 675"/>
                <a:gd name="T15" fmla="*/ 145 h 236"/>
                <a:gd name="T16" fmla="*/ 509 w 675"/>
                <a:gd name="T17" fmla="*/ 172 h 236"/>
                <a:gd name="T18" fmla="*/ 546 w 675"/>
                <a:gd name="T19" fmla="*/ 185 h 236"/>
                <a:gd name="T20" fmla="*/ 584 w 675"/>
                <a:gd name="T21" fmla="*/ 201 h 236"/>
                <a:gd name="T22" fmla="*/ 657 w 675"/>
                <a:gd name="T23" fmla="*/ 236 h 236"/>
                <a:gd name="T24" fmla="*/ 675 w 675"/>
                <a:gd name="T25" fmla="*/ 158 h 236"/>
                <a:gd name="T26" fmla="*/ 596 w 675"/>
                <a:gd name="T27" fmla="*/ 122 h 236"/>
                <a:gd name="T28" fmla="*/ 555 w 675"/>
                <a:gd name="T29" fmla="*/ 106 h 236"/>
                <a:gd name="T30" fmla="*/ 516 w 675"/>
                <a:gd name="T31" fmla="*/ 92 h 236"/>
                <a:gd name="T32" fmla="*/ 435 w 675"/>
                <a:gd name="T33" fmla="*/ 66 h 236"/>
                <a:gd name="T34" fmla="*/ 393 w 675"/>
                <a:gd name="T35" fmla="*/ 54 h 236"/>
                <a:gd name="T36" fmla="*/ 353 w 675"/>
                <a:gd name="T37" fmla="*/ 45 h 236"/>
                <a:gd name="T38" fmla="*/ 267 w 675"/>
                <a:gd name="T39" fmla="*/ 26 h 236"/>
                <a:gd name="T40" fmla="*/ 223 w 675"/>
                <a:gd name="T41" fmla="*/ 19 h 236"/>
                <a:gd name="T42" fmla="*/ 180 w 675"/>
                <a:gd name="T43" fmla="*/ 13 h 236"/>
                <a:gd name="T44" fmla="*/ 90 w 675"/>
                <a:gd name="T45" fmla="*/ 4 h 236"/>
                <a:gd name="T46" fmla="*/ 45 w 675"/>
                <a:gd name="T47" fmla="*/ 1 h 236"/>
                <a:gd name="T48" fmla="*/ 0 w 675"/>
                <a:gd name="T4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5" h="236">
                  <a:moveTo>
                    <a:pt x="0" y="0"/>
                  </a:moveTo>
                  <a:lnTo>
                    <a:pt x="23" y="76"/>
                  </a:lnTo>
                  <a:lnTo>
                    <a:pt x="107" y="81"/>
                  </a:lnTo>
                  <a:lnTo>
                    <a:pt x="191" y="91"/>
                  </a:lnTo>
                  <a:lnTo>
                    <a:pt x="273" y="105"/>
                  </a:lnTo>
                  <a:lnTo>
                    <a:pt x="354" y="124"/>
                  </a:lnTo>
                  <a:lnTo>
                    <a:pt x="392" y="134"/>
                  </a:lnTo>
                  <a:lnTo>
                    <a:pt x="431" y="145"/>
                  </a:lnTo>
                  <a:lnTo>
                    <a:pt x="509" y="172"/>
                  </a:lnTo>
                  <a:lnTo>
                    <a:pt x="546" y="185"/>
                  </a:lnTo>
                  <a:lnTo>
                    <a:pt x="584" y="201"/>
                  </a:lnTo>
                  <a:lnTo>
                    <a:pt x="657" y="236"/>
                  </a:lnTo>
                  <a:lnTo>
                    <a:pt x="675" y="158"/>
                  </a:lnTo>
                  <a:lnTo>
                    <a:pt x="596" y="122"/>
                  </a:lnTo>
                  <a:lnTo>
                    <a:pt x="555" y="106"/>
                  </a:lnTo>
                  <a:lnTo>
                    <a:pt x="516" y="92"/>
                  </a:lnTo>
                  <a:lnTo>
                    <a:pt x="435" y="66"/>
                  </a:lnTo>
                  <a:lnTo>
                    <a:pt x="393" y="54"/>
                  </a:lnTo>
                  <a:lnTo>
                    <a:pt x="353" y="45"/>
                  </a:lnTo>
                  <a:lnTo>
                    <a:pt x="267" y="26"/>
                  </a:lnTo>
                  <a:lnTo>
                    <a:pt x="223" y="19"/>
                  </a:lnTo>
                  <a:lnTo>
                    <a:pt x="180" y="13"/>
                  </a:lnTo>
                  <a:lnTo>
                    <a:pt x="90" y="4"/>
                  </a:lnTo>
                  <a:lnTo>
                    <a:pt x="4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0" name="Freeform 166"/>
            <p:cNvSpPr>
              <a:spLocks/>
            </p:cNvSpPr>
            <p:nvPr/>
          </p:nvSpPr>
          <p:spPr bwMode="auto">
            <a:xfrm>
              <a:off x="2402" y="1540"/>
              <a:ext cx="143" cy="58"/>
            </a:xfrm>
            <a:custGeom>
              <a:avLst/>
              <a:gdLst>
                <a:gd name="T0" fmla="*/ 0 w 717"/>
                <a:gd name="T1" fmla="*/ 0 h 234"/>
                <a:gd name="T2" fmla="*/ 12 w 717"/>
                <a:gd name="T3" fmla="*/ 36 h 234"/>
                <a:gd name="T4" fmla="*/ 23 w 717"/>
                <a:gd name="T5" fmla="*/ 76 h 234"/>
                <a:gd name="T6" fmla="*/ 68 w 717"/>
                <a:gd name="T7" fmla="*/ 77 h 234"/>
                <a:gd name="T8" fmla="*/ 113 w 717"/>
                <a:gd name="T9" fmla="*/ 80 h 234"/>
                <a:gd name="T10" fmla="*/ 203 w 717"/>
                <a:gd name="T11" fmla="*/ 89 h 234"/>
                <a:gd name="T12" fmla="*/ 246 w 717"/>
                <a:gd name="T13" fmla="*/ 95 h 234"/>
                <a:gd name="T14" fmla="*/ 290 w 717"/>
                <a:gd name="T15" fmla="*/ 102 h 234"/>
                <a:gd name="T16" fmla="*/ 376 w 717"/>
                <a:gd name="T17" fmla="*/ 121 h 234"/>
                <a:gd name="T18" fmla="*/ 416 w 717"/>
                <a:gd name="T19" fmla="*/ 130 h 234"/>
                <a:gd name="T20" fmla="*/ 458 w 717"/>
                <a:gd name="T21" fmla="*/ 142 h 234"/>
                <a:gd name="T22" fmla="*/ 539 w 717"/>
                <a:gd name="T23" fmla="*/ 168 h 234"/>
                <a:gd name="T24" fmla="*/ 578 w 717"/>
                <a:gd name="T25" fmla="*/ 182 h 234"/>
                <a:gd name="T26" fmla="*/ 619 w 717"/>
                <a:gd name="T27" fmla="*/ 198 h 234"/>
                <a:gd name="T28" fmla="*/ 698 w 717"/>
                <a:gd name="T29" fmla="*/ 234 h 234"/>
                <a:gd name="T30" fmla="*/ 706 w 717"/>
                <a:gd name="T31" fmla="*/ 195 h 234"/>
                <a:gd name="T32" fmla="*/ 717 w 717"/>
                <a:gd name="T33" fmla="*/ 158 h 234"/>
                <a:gd name="T34" fmla="*/ 634 w 717"/>
                <a:gd name="T35" fmla="*/ 122 h 234"/>
                <a:gd name="T36" fmla="*/ 591 w 717"/>
                <a:gd name="T37" fmla="*/ 105 h 234"/>
                <a:gd name="T38" fmla="*/ 549 w 717"/>
                <a:gd name="T39" fmla="*/ 91 h 234"/>
                <a:gd name="T40" fmla="*/ 505 w 717"/>
                <a:gd name="T41" fmla="*/ 77 h 234"/>
                <a:gd name="T42" fmla="*/ 462 w 717"/>
                <a:gd name="T43" fmla="*/ 64 h 234"/>
                <a:gd name="T44" fmla="*/ 418 w 717"/>
                <a:gd name="T45" fmla="*/ 52 h 234"/>
                <a:gd name="T46" fmla="*/ 375 w 717"/>
                <a:gd name="T47" fmla="*/ 43 h 234"/>
                <a:gd name="T48" fmla="*/ 328 w 717"/>
                <a:gd name="T49" fmla="*/ 32 h 234"/>
                <a:gd name="T50" fmla="*/ 282 w 717"/>
                <a:gd name="T51" fmla="*/ 25 h 234"/>
                <a:gd name="T52" fmla="*/ 236 w 717"/>
                <a:gd name="T53" fmla="*/ 17 h 234"/>
                <a:gd name="T54" fmla="*/ 190 w 717"/>
                <a:gd name="T55" fmla="*/ 12 h 234"/>
                <a:gd name="T56" fmla="*/ 143 w 717"/>
                <a:gd name="T57" fmla="*/ 7 h 234"/>
                <a:gd name="T58" fmla="*/ 96 w 717"/>
                <a:gd name="T59" fmla="*/ 4 h 234"/>
                <a:gd name="T60" fmla="*/ 0 w 717"/>
                <a:gd name="T6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234">
                  <a:moveTo>
                    <a:pt x="0" y="0"/>
                  </a:moveTo>
                  <a:lnTo>
                    <a:pt x="12" y="36"/>
                  </a:lnTo>
                  <a:lnTo>
                    <a:pt x="23" y="76"/>
                  </a:lnTo>
                  <a:lnTo>
                    <a:pt x="68" y="77"/>
                  </a:lnTo>
                  <a:lnTo>
                    <a:pt x="113" y="80"/>
                  </a:lnTo>
                  <a:lnTo>
                    <a:pt x="203" y="89"/>
                  </a:lnTo>
                  <a:lnTo>
                    <a:pt x="246" y="95"/>
                  </a:lnTo>
                  <a:lnTo>
                    <a:pt x="290" y="102"/>
                  </a:lnTo>
                  <a:lnTo>
                    <a:pt x="376" y="121"/>
                  </a:lnTo>
                  <a:lnTo>
                    <a:pt x="416" y="130"/>
                  </a:lnTo>
                  <a:lnTo>
                    <a:pt x="458" y="142"/>
                  </a:lnTo>
                  <a:lnTo>
                    <a:pt x="539" y="168"/>
                  </a:lnTo>
                  <a:lnTo>
                    <a:pt x="578" y="182"/>
                  </a:lnTo>
                  <a:lnTo>
                    <a:pt x="619" y="198"/>
                  </a:lnTo>
                  <a:lnTo>
                    <a:pt x="698" y="234"/>
                  </a:lnTo>
                  <a:lnTo>
                    <a:pt x="706" y="195"/>
                  </a:lnTo>
                  <a:lnTo>
                    <a:pt x="717" y="158"/>
                  </a:lnTo>
                  <a:lnTo>
                    <a:pt x="634" y="122"/>
                  </a:lnTo>
                  <a:lnTo>
                    <a:pt x="591" y="105"/>
                  </a:lnTo>
                  <a:lnTo>
                    <a:pt x="549" y="91"/>
                  </a:lnTo>
                  <a:lnTo>
                    <a:pt x="505" y="77"/>
                  </a:lnTo>
                  <a:lnTo>
                    <a:pt x="462" y="64"/>
                  </a:lnTo>
                  <a:lnTo>
                    <a:pt x="418" y="52"/>
                  </a:lnTo>
                  <a:lnTo>
                    <a:pt x="375" y="43"/>
                  </a:lnTo>
                  <a:lnTo>
                    <a:pt x="328" y="32"/>
                  </a:lnTo>
                  <a:lnTo>
                    <a:pt x="282" y="25"/>
                  </a:lnTo>
                  <a:lnTo>
                    <a:pt x="236" y="17"/>
                  </a:lnTo>
                  <a:lnTo>
                    <a:pt x="190" y="12"/>
                  </a:lnTo>
                  <a:lnTo>
                    <a:pt x="143" y="7"/>
                  </a:lnTo>
                  <a:lnTo>
                    <a:pt x="9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1" name="Freeform 167"/>
            <p:cNvSpPr>
              <a:spLocks/>
            </p:cNvSpPr>
            <p:nvPr/>
          </p:nvSpPr>
          <p:spPr bwMode="auto">
            <a:xfrm>
              <a:off x="2411" y="1578"/>
              <a:ext cx="127" cy="60"/>
            </a:xfrm>
            <a:custGeom>
              <a:avLst/>
              <a:gdLst>
                <a:gd name="T0" fmla="*/ 615 w 634"/>
                <a:gd name="T1" fmla="*/ 240 h 240"/>
                <a:gd name="T2" fmla="*/ 623 w 634"/>
                <a:gd name="T3" fmla="*/ 199 h 240"/>
                <a:gd name="T4" fmla="*/ 634 w 634"/>
                <a:gd name="T5" fmla="*/ 160 h 240"/>
                <a:gd name="T6" fmla="*/ 561 w 634"/>
                <a:gd name="T7" fmla="*/ 125 h 240"/>
                <a:gd name="T8" fmla="*/ 523 w 634"/>
                <a:gd name="T9" fmla="*/ 109 h 240"/>
                <a:gd name="T10" fmla="*/ 486 w 634"/>
                <a:gd name="T11" fmla="*/ 96 h 240"/>
                <a:gd name="T12" fmla="*/ 408 w 634"/>
                <a:gd name="T13" fmla="*/ 69 h 240"/>
                <a:gd name="T14" fmla="*/ 369 w 634"/>
                <a:gd name="T15" fmla="*/ 58 h 240"/>
                <a:gd name="T16" fmla="*/ 331 w 634"/>
                <a:gd name="T17" fmla="*/ 48 h 240"/>
                <a:gd name="T18" fmla="*/ 250 w 634"/>
                <a:gd name="T19" fmla="*/ 29 h 240"/>
                <a:gd name="T20" fmla="*/ 168 w 634"/>
                <a:gd name="T21" fmla="*/ 15 h 240"/>
                <a:gd name="T22" fmla="*/ 84 w 634"/>
                <a:gd name="T23" fmla="*/ 5 h 240"/>
                <a:gd name="T24" fmla="*/ 0 w 634"/>
                <a:gd name="T25" fmla="*/ 0 h 240"/>
                <a:gd name="T26" fmla="*/ 22 w 634"/>
                <a:gd name="T27" fmla="*/ 77 h 240"/>
                <a:gd name="T28" fmla="*/ 61 w 634"/>
                <a:gd name="T29" fmla="*/ 79 h 240"/>
                <a:gd name="T30" fmla="*/ 101 w 634"/>
                <a:gd name="T31" fmla="*/ 83 h 240"/>
                <a:gd name="T32" fmla="*/ 180 w 634"/>
                <a:gd name="T33" fmla="*/ 95 h 240"/>
                <a:gd name="T34" fmla="*/ 256 w 634"/>
                <a:gd name="T35" fmla="*/ 109 h 240"/>
                <a:gd name="T36" fmla="*/ 293 w 634"/>
                <a:gd name="T37" fmla="*/ 118 h 240"/>
                <a:gd name="T38" fmla="*/ 331 w 634"/>
                <a:gd name="T39" fmla="*/ 128 h 240"/>
                <a:gd name="T40" fmla="*/ 367 w 634"/>
                <a:gd name="T41" fmla="*/ 138 h 240"/>
                <a:gd name="T42" fmla="*/ 403 w 634"/>
                <a:gd name="T43" fmla="*/ 149 h 240"/>
                <a:gd name="T44" fmla="*/ 476 w 634"/>
                <a:gd name="T45" fmla="*/ 176 h 240"/>
                <a:gd name="T46" fmla="*/ 510 w 634"/>
                <a:gd name="T47" fmla="*/ 190 h 240"/>
                <a:gd name="T48" fmla="*/ 546 w 634"/>
                <a:gd name="T49" fmla="*/ 205 h 240"/>
                <a:gd name="T50" fmla="*/ 615 w 634"/>
                <a:gd name="T5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4" h="240">
                  <a:moveTo>
                    <a:pt x="615" y="240"/>
                  </a:moveTo>
                  <a:lnTo>
                    <a:pt x="623" y="199"/>
                  </a:lnTo>
                  <a:lnTo>
                    <a:pt x="634" y="160"/>
                  </a:lnTo>
                  <a:lnTo>
                    <a:pt x="561" y="125"/>
                  </a:lnTo>
                  <a:lnTo>
                    <a:pt x="523" y="109"/>
                  </a:lnTo>
                  <a:lnTo>
                    <a:pt x="486" y="96"/>
                  </a:lnTo>
                  <a:lnTo>
                    <a:pt x="408" y="69"/>
                  </a:lnTo>
                  <a:lnTo>
                    <a:pt x="369" y="58"/>
                  </a:lnTo>
                  <a:lnTo>
                    <a:pt x="331" y="48"/>
                  </a:lnTo>
                  <a:lnTo>
                    <a:pt x="250" y="29"/>
                  </a:lnTo>
                  <a:lnTo>
                    <a:pt x="168" y="15"/>
                  </a:lnTo>
                  <a:lnTo>
                    <a:pt x="84" y="5"/>
                  </a:lnTo>
                  <a:lnTo>
                    <a:pt x="0" y="0"/>
                  </a:lnTo>
                  <a:lnTo>
                    <a:pt x="22" y="77"/>
                  </a:lnTo>
                  <a:lnTo>
                    <a:pt x="61" y="79"/>
                  </a:lnTo>
                  <a:lnTo>
                    <a:pt x="101" y="83"/>
                  </a:lnTo>
                  <a:lnTo>
                    <a:pt x="180" y="95"/>
                  </a:lnTo>
                  <a:lnTo>
                    <a:pt x="256" y="109"/>
                  </a:lnTo>
                  <a:lnTo>
                    <a:pt x="293" y="118"/>
                  </a:lnTo>
                  <a:lnTo>
                    <a:pt x="331" y="128"/>
                  </a:lnTo>
                  <a:lnTo>
                    <a:pt x="367" y="138"/>
                  </a:lnTo>
                  <a:lnTo>
                    <a:pt x="403" y="149"/>
                  </a:lnTo>
                  <a:lnTo>
                    <a:pt x="476" y="176"/>
                  </a:lnTo>
                  <a:lnTo>
                    <a:pt x="510" y="190"/>
                  </a:lnTo>
                  <a:lnTo>
                    <a:pt x="546" y="205"/>
                  </a:lnTo>
                  <a:lnTo>
                    <a:pt x="615" y="240"/>
                  </a:lnTo>
                  <a:close/>
                </a:path>
              </a:pathLst>
            </a:custGeom>
            <a:solidFill>
              <a:srgbClr val="7B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2" name="Freeform 168"/>
            <p:cNvSpPr>
              <a:spLocks/>
            </p:cNvSpPr>
            <p:nvPr/>
          </p:nvSpPr>
          <p:spPr bwMode="auto">
            <a:xfrm>
              <a:off x="2416" y="1597"/>
              <a:ext cx="118" cy="61"/>
            </a:xfrm>
            <a:custGeom>
              <a:avLst/>
              <a:gdLst>
                <a:gd name="T0" fmla="*/ 575 w 593"/>
                <a:gd name="T1" fmla="*/ 241 h 241"/>
                <a:gd name="T2" fmla="*/ 593 w 593"/>
                <a:gd name="T3" fmla="*/ 163 h 241"/>
                <a:gd name="T4" fmla="*/ 524 w 593"/>
                <a:gd name="T5" fmla="*/ 128 h 241"/>
                <a:gd name="T6" fmla="*/ 488 w 593"/>
                <a:gd name="T7" fmla="*/ 113 h 241"/>
                <a:gd name="T8" fmla="*/ 454 w 593"/>
                <a:gd name="T9" fmla="*/ 99 h 241"/>
                <a:gd name="T10" fmla="*/ 381 w 593"/>
                <a:gd name="T11" fmla="*/ 72 h 241"/>
                <a:gd name="T12" fmla="*/ 345 w 593"/>
                <a:gd name="T13" fmla="*/ 61 h 241"/>
                <a:gd name="T14" fmla="*/ 309 w 593"/>
                <a:gd name="T15" fmla="*/ 51 h 241"/>
                <a:gd name="T16" fmla="*/ 271 w 593"/>
                <a:gd name="T17" fmla="*/ 41 h 241"/>
                <a:gd name="T18" fmla="*/ 234 w 593"/>
                <a:gd name="T19" fmla="*/ 32 h 241"/>
                <a:gd name="T20" fmla="*/ 158 w 593"/>
                <a:gd name="T21" fmla="*/ 18 h 241"/>
                <a:gd name="T22" fmla="*/ 79 w 593"/>
                <a:gd name="T23" fmla="*/ 6 h 241"/>
                <a:gd name="T24" fmla="*/ 39 w 593"/>
                <a:gd name="T25" fmla="*/ 2 h 241"/>
                <a:gd name="T26" fmla="*/ 0 w 593"/>
                <a:gd name="T27" fmla="*/ 0 h 241"/>
                <a:gd name="T28" fmla="*/ 8 w 593"/>
                <a:gd name="T29" fmla="*/ 38 h 241"/>
                <a:gd name="T30" fmla="*/ 19 w 593"/>
                <a:gd name="T31" fmla="*/ 76 h 241"/>
                <a:gd name="T32" fmla="*/ 94 w 593"/>
                <a:gd name="T33" fmla="*/ 83 h 241"/>
                <a:gd name="T34" fmla="*/ 168 w 593"/>
                <a:gd name="T35" fmla="*/ 95 h 241"/>
                <a:gd name="T36" fmla="*/ 239 w 593"/>
                <a:gd name="T37" fmla="*/ 109 h 241"/>
                <a:gd name="T38" fmla="*/ 310 w 593"/>
                <a:gd name="T39" fmla="*/ 129 h 241"/>
                <a:gd name="T40" fmla="*/ 378 w 593"/>
                <a:gd name="T41" fmla="*/ 152 h 241"/>
                <a:gd name="T42" fmla="*/ 445 w 593"/>
                <a:gd name="T43" fmla="*/ 178 h 241"/>
                <a:gd name="T44" fmla="*/ 477 w 593"/>
                <a:gd name="T45" fmla="*/ 192 h 241"/>
                <a:gd name="T46" fmla="*/ 510 w 593"/>
                <a:gd name="T47" fmla="*/ 208 h 241"/>
                <a:gd name="T48" fmla="*/ 542 w 593"/>
                <a:gd name="T49" fmla="*/ 223 h 241"/>
                <a:gd name="T50" fmla="*/ 575 w 593"/>
                <a:gd name="T5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3" h="241">
                  <a:moveTo>
                    <a:pt x="575" y="241"/>
                  </a:moveTo>
                  <a:lnTo>
                    <a:pt x="593" y="163"/>
                  </a:lnTo>
                  <a:lnTo>
                    <a:pt x="524" y="128"/>
                  </a:lnTo>
                  <a:lnTo>
                    <a:pt x="488" y="113"/>
                  </a:lnTo>
                  <a:lnTo>
                    <a:pt x="454" y="99"/>
                  </a:lnTo>
                  <a:lnTo>
                    <a:pt x="381" y="72"/>
                  </a:lnTo>
                  <a:lnTo>
                    <a:pt x="345" y="61"/>
                  </a:lnTo>
                  <a:lnTo>
                    <a:pt x="309" y="51"/>
                  </a:lnTo>
                  <a:lnTo>
                    <a:pt x="271" y="41"/>
                  </a:lnTo>
                  <a:lnTo>
                    <a:pt x="234" y="32"/>
                  </a:lnTo>
                  <a:lnTo>
                    <a:pt x="158" y="18"/>
                  </a:lnTo>
                  <a:lnTo>
                    <a:pt x="79" y="6"/>
                  </a:lnTo>
                  <a:lnTo>
                    <a:pt x="39" y="2"/>
                  </a:lnTo>
                  <a:lnTo>
                    <a:pt x="0" y="0"/>
                  </a:lnTo>
                  <a:lnTo>
                    <a:pt x="8" y="38"/>
                  </a:lnTo>
                  <a:lnTo>
                    <a:pt x="19" y="76"/>
                  </a:lnTo>
                  <a:lnTo>
                    <a:pt x="94" y="83"/>
                  </a:lnTo>
                  <a:lnTo>
                    <a:pt x="168" y="95"/>
                  </a:lnTo>
                  <a:lnTo>
                    <a:pt x="239" y="109"/>
                  </a:lnTo>
                  <a:lnTo>
                    <a:pt x="310" y="129"/>
                  </a:lnTo>
                  <a:lnTo>
                    <a:pt x="378" y="152"/>
                  </a:lnTo>
                  <a:lnTo>
                    <a:pt x="445" y="178"/>
                  </a:lnTo>
                  <a:lnTo>
                    <a:pt x="477" y="192"/>
                  </a:lnTo>
                  <a:lnTo>
                    <a:pt x="510" y="208"/>
                  </a:lnTo>
                  <a:lnTo>
                    <a:pt x="542" y="223"/>
                  </a:lnTo>
                  <a:lnTo>
                    <a:pt x="575" y="241"/>
                  </a:lnTo>
                  <a:close/>
                </a:path>
              </a:pathLst>
            </a:custGeom>
            <a:solidFill>
              <a:srgbClr val="83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3" name="Freeform 169"/>
            <p:cNvSpPr>
              <a:spLocks/>
            </p:cNvSpPr>
            <p:nvPr/>
          </p:nvSpPr>
          <p:spPr bwMode="auto">
            <a:xfrm>
              <a:off x="2419" y="1616"/>
              <a:ext cx="112" cy="62"/>
            </a:xfrm>
            <a:custGeom>
              <a:avLst/>
              <a:gdLst>
                <a:gd name="T0" fmla="*/ 542 w 556"/>
                <a:gd name="T1" fmla="*/ 248 h 248"/>
                <a:gd name="T2" fmla="*/ 556 w 556"/>
                <a:gd name="T3" fmla="*/ 165 h 248"/>
                <a:gd name="T4" fmla="*/ 523 w 556"/>
                <a:gd name="T5" fmla="*/ 147 h 248"/>
                <a:gd name="T6" fmla="*/ 491 w 556"/>
                <a:gd name="T7" fmla="*/ 132 h 248"/>
                <a:gd name="T8" fmla="*/ 458 w 556"/>
                <a:gd name="T9" fmla="*/ 116 h 248"/>
                <a:gd name="T10" fmla="*/ 426 w 556"/>
                <a:gd name="T11" fmla="*/ 102 h 248"/>
                <a:gd name="T12" fmla="*/ 359 w 556"/>
                <a:gd name="T13" fmla="*/ 76 h 248"/>
                <a:gd name="T14" fmla="*/ 291 w 556"/>
                <a:gd name="T15" fmla="*/ 53 h 248"/>
                <a:gd name="T16" fmla="*/ 220 w 556"/>
                <a:gd name="T17" fmla="*/ 33 h 248"/>
                <a:gd name="T18" fmla="*/ 149 w 556"/>
                <a:gd name="T19" fmla="*/ 19 h 248"/>
                <a:gd name="T20" fmla="*/ 75 w 556"/>
                <a:gd name="T21" fmla="*/ 7 h 248"/>
                <a:gd name="T22" fmla="*/ 0 w 556"/>
                <a:gd name="T23" fmla="*/ 0 h 248"/>
                <a:gd name="T24" fmla="*/ 17 w 556"/>
                <a:gd name="T25" fmla="*/ 78 h 248"/>
                <a:gd name="T26" fmla="*/ 87 w 556"/>
                <a:gd name="T27" fmla="*/ 85 h 248"/>
                <a:gd name="T28" fmla="*/ 122 w 556"/>
                <a:gd name="T29" fmla="*/ 90 h 248"/>
                <a:gd name="T30" fmla="*/ 157 w 556"/>
                <a:gd name="T31" fmla="*/ 98 h 248"/>
                <a:gd name="T32" fmla="*/ 225 w 556"/>
                <a:gd name="T33" fmla="*/ 114 h 248"/>
                <a:gd name="T34" fmla="*/ 291 w 556"/>
                <a:gd name="T35" fmla="*/ 134 h 248"/>
                <a:gd name="T36" fmla="*/ 355 w 556"/>
                <a:gd name="T37" fmla="*/ 156 h 248"/>
                <a:gd name="T38" fmla="*/ 419 w 556"/>
                <a:gd name="T39" fmla="*/ 183 h 248"/>
                <a:gd name="T40" fmla="*/ 480 w 556"/>
                <a:gd name="T41" fmla="*/ 213 h 248"/>
                <a:gd name="T42" fmla="*/ 542 w 556"/>
                <a:gd name="T4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6" h="248">
                  <a:moveTo>
                    <a:pt x="542" y="248"/>
                  </a:moveTo>
                  <a:lnTo>
                    <a:pt x="556" y="165"/>
                  </a:lnTo>
                  <a:lnTo>
                    <a:pt x="523" y="147"/>
                  </a:lnTo>
                  <a:lnTo>
                    <a:pt x="491" y="132"/>
                  </a:lnTo>
                  <a:lnTo>
                    <a:pt x="458" y="116"/>
                  </a:lnTo>
                  <a:lnTo>
                    <a:pt x="426" y="102"/>
                  </a:lnTo>
                  <a:lnTo>
                    <a:pt x="359" y="76"/>
                  </a:lnTo>
                  <a:lnTo>
                    <a:pt x="291" y="53"/>
                  </a:lnTo>
                  <a:lnTo>
                    <a:pt x="220" y="33"/>
                  </a:lnTo>
                  <a:lnTo>
                    <a:pt x="149" y="19"/>
                  </a:lnTo>
                  <a:lnTo>
                    <a:pt x="75" y="7"/>
                  </a:lnTo>
                  <a:lnTo>
                    <a:pt x="0" y="0"/>
                  </a:lnTo>
                  <a:lnTo>
                    <a:pt x="17" y="78"/>
                  </a:lnTo>
                  <a:lnTo>
                    <a:pt x="87" y="85"/>
                  </a:lnTo>
                  <a:lnTo>
                    <a:pt x="122" y="90"/>
                  </a:lnTo>
                  <a:lnTo>
                    <a:pt x="157" y="98"/>
                  </a:lnTo>
                  <a:lnTo>
                    <a:pt x="225" y="114"/>
                  </a:lnTo>
                  <a:lnTo>
                    <a:pt x="291" y="134"/>
                  </a:lnTo>
                  <a:lnTo>
                    <a:pt x="355" y="156"/>
                  </a:lnTo>
                  <a:lnTo>
                    <a:pt x="419" y="183"/>
                  </a:lnTo>
                  <a:lnTo>
                    <a:pt x="480" y="213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8B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4" name="Freeform 170"/>
            <p:cNvSpPr>
              <a:spLocks/>
            </p:cNvSpPr>
            <p:nvPr/>
          </p:nvSpPr>
          <p:spPr bwMode="auto">
            <a:xfrm>
              <a:off x="2423" y="1636"/>
              <a:ext cx="105" cy="63"/>
            </a:xfrm>
            <a:custGeom>
              <a:avLst/>
              <a:gdLst>
                <a:gd name="T0" fmla="*/ 509 w 525"/>
                <a:gd name="T1" fmla="*/ 251 h 251"/>
                <a:gd name="T2" fmla="*/ 525 w 525"/>
                <a:gd name="T3" fmla="*/ 170 h 251"/>
                <a:gd name="T4" fmla="*/ 463 w 525"/>
                <a:gd name="T5" fmla="*/ 135 h 251"/>
                <a:gd name="T6" fmla="*/ 402 w 525"/>
                <a:gd name="T7" fmla="*/ 105 h 251"/>
                <a:gd name="T8" fmla="*/ 338 w 525"/>
                <a:gd name="T9" fmla="*/ 78 h 251"/>
                <a:gd name="T10" fmla="*/ 274 w 525"/>
                <a:gd name="T11" fmla="*/ 56 h 251"/>
                <a:gd name="T12" fmla="*/ 208 w 525"/>
                <a:gd name="T13" fmla="*/ 36 h 251"/>
                <a:gd name="T14" fmla="*/ 140 w 525"/>
                <a:gd name="T15" fmla="*/ 20 h 251"/>
                <a:gd name="T16" fmla="*/ 105 w 525"/>
                <a:gd name="T17" fmla="*/ 12 h 251"/>
                <a:gd name="T18" fmla="*/ 70 w 525"/>
                <a:gd name="T19" fmla="*/ 7 h 251"/>
                <a:gd name="T20" fmla="*/ 0 w 525"/>
                <a:gd name="T21" fmla="*/ 0 h 251"/>
                <a:gd name="T22" fmla="*/ 8 w 525"/>
                <a:gd name="T23" fmla="*/ 37 h 251"/>
                <a:gd name="T24" fmla="*/ 18 w 525"/>
                <a:gd name="T25" fmla="*/ 78 h 251"/>
                <a:gd name="T26" fmla="*/ 84 w 525"/>
                <a:gd name="T27" fmla="*/ 87 h 251"/>
                <a:gd name="T28" fmla="*/ 149 w 525"/>
                <a:gd name="T29" fmla="*/ 101 h 251"/>
                <a:gd name="T30" fmla="*/ 213 w 525"/>
                <a:gd name="T31" fmla="*/ 117 h 251"/>
                <a:gd name="T32" fmla="*/ 244 w 525"/>
                <a:gd name="T33" fmla="*/ 126 h 251"/>
                <a:gd name="T34" fmla="*/ 275 w 525"/>
                <a:gd name="T35" fmla="*/ 138 h 251"/>
                <a:gd name="T36" fmla="*/ 336 w 525"/>
                <a:gd name="T37" fmla="*/ 160 h 251"/>
                <a:gd name="T38" fmla="*/ 395 w 525"/>
                <a:gd name="T39" fmla="*/ 188 h 251"/>
                <a:gd name="T40" fmla="*/ 423 w 525"/>
                <a:gd name="T41" fmla="*/ 201 h 251"/>
                <a:gd name="T42" fmla="*/ 452 w 525"/>
                <a:gd name="T43" fmla="*/ 217 h 251"/>
                <a:gd name="T44" fmla="*/ 509 w 525"/>
                <a:gd name="T45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5" h="251">
                  <a:moveTo>
                    <a:pt x="509" y="251"/>
                  </a:moveTo>
                  <a:lnTo>
                    <a:pt x="525" y="170"/>
                  </a:lnTo>
                  <a:lnTo>
                    <a:pt x="463" y="135"/>
                  </a:lnTo>
                  <a:lnTo>
                    <a:pt x="402" y="105"/>
                  </a:lnTo>
                  <a:lnTo>
                    <a:pt x="338" y="78"/>
                  </a:lnTo>
                  <a:lnTo>
                    <a:pt x="274" y="56"/>
                  </a:lnTo>
                  <a:lnTo>
                    <a:pt x="208" y="36"/>
                  </a:lnTo>
                  <a:lnTo>
                    <a:pt x="140" y="20"/>
                  </a:lnTo>
                  <a:lnTo>
                    <a:pt x="105" y="12"/>
                  </a:lnTo>
                  <a:lnTo>
                    <a:pt x="70" y="7"/>
                  </a:lnTo>
                  <a:lnTo>
                    <a:pt x="0" y="0"/>
                  </a:lnTo>
                  <a:lnTo>
                    <a:pt x="8" y="37"/>
                  </a:lnTo>
                  <a:lnTo>
                    <a:pt x="18" y="78"/>
                  </a:lnTo>
                  <a:lnTo>
                    <a:pt x="84" y="87"/>
                  </a:lnTo>
                  <a:lnTo>
                    <a:pt x="149" y="101"/>
                  </a:lnTo>
                  <a:lnTo>
                    <a:pt x="213" y="117"/>
                  </a:lnTo>
                  <a:lnTo>
                    <a:pt x="244" y="126"/>
                  </a:lnTo>
                  <a:lnTo>
                    <a:pt x="275" y="138"/>
                  </a:lnTo>
                  <a:lnTo>
                    <a:pt x="336" y="160"/>
                  </a:lnTo>
                  <a:lnTo>
                    <a:pt x="395" y="188"/>
                  </a:lnTo>
                  <a:lnTo>
                    <a:pt x="423" y="201"/>
                  </a:lnTo>
                  <a:lnTo>
                    <a:pt x="452" y="217"/>
                  </a:lnTo>
                  <a:lnTo>
                    <a:pt x="509" y="251"/>
                  </a:lnTo>
                  <a:close/>
                </a:path>
              </a:pathLst>
            </a:custGeom>
            <a:solidFill>
              <a:srgbClr val="93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5" name="Freeform 171"/>
            <p:cNvSpPr>
              <a:spLocks/>
            </p:cNvSpPr>
            <p:nvPr/>
          </p:nvSpPr>
          <p:spPr bwMode="auto">
            <a:xfrm>
              <a:off x="2426" y="1655"/>
              <a:ext cx="99" cy="65"/>
            </a:xfrm>
            <a:custGeom>
              <a:avLst/>
              <a:gdLst>
                <a:gd name="T0" fmla="*/ 0 w 491"/>
                <a:gd name="T1" fmla="*/ 0 h 259"/>
                <a:gd name="T2" fmla="*/ 14 w 491"/>
                <a:gd name="T3" fmla="*/ 78 h 259"/>
                <a:gd name="T4" fmla="*/ 45 w 491"/>
                <a:gd name="T5" fmla="*/ 82 h 259"/>
                <a:gd name="T6" fmla="*/ 77 w 491"/>
                <a:gd name="T7" fmla="*/ 89 h 259"/>
                <a:gd name="T8" fmla="*/ 138 w 491"/>
                <a:gd name="T9" fmla="*/ 103 h 259"/>
                <a:gd name="T10" fmla="*/ 168 w 491"/>
                <a:gd name="T11" fmla="*/ 111 h 259"/>
                <a:gd name="T12" fmla="*/ 199 w 491"/>
                <a:gd name="T13" fmla="*/ 120 h 259"/>
                <a:gd name="T14" fmla="*/ 257 w 491"/>
                <a:gd name="T15" fmla="*/ 141 h 259"/>
                <a:gd name="T16" fmla="*/ 314 w 491"/>
                <a:gd name="T17" fmla="*/ 165 h 259"/>
                <a:gd name="T18" fmla="*/ 369 w 491"/>
                <a:gd name="T19" fmla="*/ 193 h 259"/>
                <a:gd name="T20" fmla="*/ 423 w 491"/>
                <a:gd name="T21" fmla="*/ 224 h 259"/>
                <a:gd name="T22" fmla="*/ 476 w 491"/>
                <a:gd name="T23" fmla="*/ 259 h 259"/>
                <a:gd name="T24" fmla="*/ 482 w 491"/>
                <a:gd name="T25" fmla="*/ 215 h 259"/>
                <a:gd name="T26" fmla="*/ 491 w 491"/>
                <a:gd name="T27" fmla="*/ 173 h 259"/>
                <a:gd name="T28" fmla="*/ 434 w 491"/>
                <a:gd name="T29" fmla="*/ 139 h 259"/>
                <a:gd name="T30" fmla="*/ 405 w 491"/>
                <a:gd name="T31" fmla="*/ 123 h 259"/>
                <a:gd name="T32" fmla="*/ 377 w 491"/>
                <a:gd name="T33" fmla="*/ 110 h 259"/>
                <a:gd name="T34" fmla="*/ 318 w 491"/>
                <a:gd name="T35" fmla="*/ 82 h 259"/>
                <a:gd name="T36" fmla="*/ 257 w 491"/>
                <a:gd name="T37" fmla="*/ 60 h 259"/>
                <a:gd name="T38" fmla="*/ 226 w 491"/>
                <a:gd name="T39" fmla="*/ 48 h 259"/>
                <a:gd name="T40" fmla="*/ 195 w 491"/>
                <a:gd name="T41" fmla="*/ 39 h 259"/>
                <a:gd name="T42" fmla="*/ 131 w 491"/>
                <a:gd name="T43" fmla="*/ 23 h 259"/>
                <a:gd name="T44" fmla="*/ 66 w 491"/>
                <a:gd name="T45" fmla="*/ 9 h 259"/>
                <a:gd name="T46" fmla="*/ 0 w 491"/>
                <a:gd name="T4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1" h="259">
                  <a:moveTo>
                    <a:pt x="0" y="0"/>
                  </a:moveTo>
                  <a:lnTo>
                    <a:pt x="14" y="78"/>
                  </a:lnTo>
                  <a:lnTo>
                    <a:pt x="45" y="82"/>
                  </a:lnTo>
                  <a:lnTo>
                    <a:pt x="77" y="89"/>
                  </a:lnTo>
                  <a:lnTo>
                    <a:pt x="138" y="103"/>
                  </a:lnTo>
                  <a:lnTo>
                    <a:pt x="168" y="111"/>
                  </a:lnTo>
                  <a:lnTo>
                    <a:pt x="199" y="120"/>
                  </a:lnTo>
                  <a:lnTo>
                    <a:pt x="257" y="141"/>
                  </a:lnTo>
                  <a:lnTo>
                    <a:pt x="314" y="165"/>
                  </a:lnTo>
                  <a:lnTo>
                    <a:pt x="369" y="193"/>
                  </a:lnTo>
                  <a:lnTo>
                    <a:pt x="423" y="224"/>
                  </a:lnTo>
                  <a:lnTo>
                    <a:pt x="476" y="259"/>
                  </a:lnTo>
                  <a:lnTo>
                    <a:pt x="482" y="215"/>
                  </a:lnTo>
                  <a:lnTo>
                    <a:pt x="491" y="173"/>
                  </a:lnTo>
                  <a:lnTo>
                    <a:pt x="434" y="139"/>
                  </a:lnTo>
                  <a:lnTo>
                    <a:pt x="405" y="123"/>
                  </a:lnTo>
                  <a:lnTo>
                    <a:pt x="377" y="110"/>
                  </a:lnTo>
                  <a:lnTo>
                    <a:pt x="318" y="82"/>
                  </a:lnTo>
                  <a:lnTo>
                    <a:pt x="257" y="60"/>
                  </a:lnTo>
                  <a:lnTo>
                    <a:pt x="226" y="48"/>
                  </a:lnTo>
                  <a:lnTo>
                    <a:pt x="195" y="39"/>
                  </a:lnTo>
                  <a:lnTo>
                    <a:pt x="131" y="23"/>
                  </a:lnTo>
                  <a:lnTo>
                    <a:pt x="6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6" name="Freeform 172"/>
            <p:cNvSpPr>
              <a:spLocks/>
            </p:cNvSpPr>
            <p:nvPr/>
          </p:nvSpPr>
          <p:spPr bwMode="auto">
            <a:xfrm>
              <a:off x="2429" y="1675"/>
              <a:ext cx="93" cy="67"/>
            </a:xfrm>
            <a:custGeom>
              <a:avLst/>
              <a:gdLst>
                <a:gd name="T0" fmla="*/ 0 w 462"/>
                <a:gd name="T1" fmla="*/ 0 h 268"/>
                <a:gd name="T2" fmla="*/ 14 w 462"/>
                <a:gd name="T3" fmla="*/ 78 h 268"/>
                <a:gd name="T4" fmla="*/ 73 w 462"/>
                <a:gd name="T5" fmla="*/ 89 h 268"/>
                <a:gd name="T6" fmla="*/ 131 w 462"/>
                <a:gd name="T7" fmla="*/ 105 h 268"/>
                <a:gd name="T8" fmla="*/ 187 w 462"/>
                <a:gd name="T9" fmla="*/ 122 h 268"/>
                <a:gd name="T10" fmla="*/ 214 w 462"/>
                <a:gd name="T11" fmla="*/ 133 h 268"/>
                <a:gd name="T12" fmla="*/ 242 w 462"/>
                <a:gd name="T13" fmla="*/ 146 h 268"/>
                <a:gd name="T14" fmla="*/ 295 w 462"/>
                <a:gd name="T15" fmla="*/ 170 h 268"/>
                <a:gd name="T16" fmla="*/ 347 w 462"/>
                <a:gd name="T17" fmla="*/ 200 h 268"/>
                <a:gd name="T18" fmla="*/ 371 w 462"/>
                <a:gd name="T19" fmla="*/ 214 h 268"/>
                <a:gd name="T20" fmla="*/ 397 w 462"/>
                <a:gd name="T21" fmla="*/ 231 h 268"/>
                <a:gd name="T22" fmla="*/ 446 w 462"/>
                <a:gd name="T23" fmla="*/ 268 h 268"/>
                <a:gd name="T24" fmla="*/ 453 w 462"/>
                <a:gd name="T25" fmla="*/ 225 h 268"/>
                <a:gd name="T26" fmla="*/ 462 w 462"/>
                <a:gd name="T27" fmla="*/ 181 h 268"/>
                <a:gd name="T28" fmla="*/ 409 w 462"/>
                <a:gd name="T29" fmla="*/ 146 h 268"/>
                <a:gd name="T30" fmla="*/ 355 w 462"/>
                <a:gd name="T31" fmla="*/ 115 h 268"/>
                <a:gd name="T32" fmla="*/ 300 w 462"/>
                <a:gd name="T33" fmla="*/ 87 h 268"/>
                <a:gd name="T34" fmla="*/ 243 w 462"/>
                <a:gd name="T35" fmla="*/ 63 h 268"/>
                <a:gd name="T36" fmla="*/ 185 w 462"/>
                <a:gd name="T37" fmla="*/ 42 h 268"/>
                <a:gd name="T38" fmla="*/ 154 w 462"/>
                <a:gd name="T39" fmla="*/ 33 h 268"/>
                <a:gd name="T40" fmla="*/ 124 w 462"/>
                <a:gd name="T41" fmla="*/ 25 h 268"/>
                <a:gd name="T42" fmla="*/ 63 w 462"/>
                <a:gd name="T43" fmla="*/ 11 h 268"/>
                <a:gd name="T44" fmla="*/ 31 w 462"/>
                <a:gd name="T45" fmla="*/ 4 h 268"/>
                <a:gd name="T46" fmla="*/ 0 w 462"/>
                <a:gd name="T4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2" h="268">
                  <a:moveTo>
                    <a:pt x="0" y="0"/>
                  </a:moveTo>
                  <a:lnTo>
                    <a:pt x="14" y="78"/>
                  </a:lnTo>
                  <a:lnTo>
                    <a:pt x="73" y="89"/>
                  </a:lnTo>
                  <a:lnTo>
                    <a:pt x="131" y="105"/>
                  </a:lnTo>
                  <a:lnTo>
                    <a:pt x="187" y="122"/>
                  </a:lnTo>
                  <a:lnTo>
                    <a:pt x="214" y="133"/>
                  </a:lnTo>
                  <a:lnTo>
                    <a:pt x="242" y="146"/>
                  </a:lnTo>
                  <a:lnTo>
                    <a:pt x="295" y="170"/>
                  </a:lnTo>
                  <a:lnTo>
                    <a:pt x="347" y="200"/>
                  </a:lnTo>
                  <a:lnTo>
                    <a:pt x="371" y="214"/>
                  </a:lnTo>
                  <a:lnTo>
                    <a:pt x="397" y="231"/>
                  </a:lnTo>
                  <a:lnTo>
                    <a:pt x="446" y="268"/>
                  </a:lnTo>
                  <a:lnTo>
                    <a:pt x="453" y="225"/>
                  </a:lnTo>
                  <a:lnTo>
                    <a:pt x="462" y="181"/>
                  </a:lnTo>
                  <a:lnTo>
                    <a:pt x="409" y="146"/>
                  </a:lnTo>
                  <a:lnTo>
                    <a:pt x="355" y="115"/>
                  </a:lnTo>
                  <a:lnTo>
                    <a:pt x="300" y="87"/>
                  </a:lnTo>
                  <a:lnTo>
                    <a:pt x="243" y="63"/>
                  </a:lnTo>
                  <a:lnTo>
                    <a:pt x="185" y="42"/>
                  </a:lnTo>
                  <a:lnTo>
                    <a:pt x="154" y="33"/>
                  </a:lnTo>
                  <a:lnTo>
                    <a:pt x="124" y="25"/>
                  </a:lnTo>
                  <a:lnTo>
                    <a:pt x="63" y="11"/>
                  </a:lnTo>
                  <a:lnTo>
                    <a:pt x="3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C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7" name="Freeform 173"/>
            <p:cNvSpPr>
              <a:spLocks/>
            </p:cNvSpPr>
            <p:nvPr/>
          </p:nvSpPr>
          <p:spPr bwMode="auto">
            <a:xfrm>
              <a:off x="2439" y="1776"/>
              <a:ext cx="69" cy="242"/>
            </a:xfrm>
            <a:custGeom>
              <a:avLst/>
              <a:gdLst>
                <a:gd name="T0" fmla="*/ 12 w 344"/>
                <a:gd name="T1" fmla="*/ 88 h 968"/>
                <a:gd name="T2" fmla="*/ 71 w 344"/>
                <a:gd name="T3" fmla="*/ 122 h 968"/>
                <a:gd name="T4" fmla="*/ 127 w 344"/>
                <a:gd name="T5" fmla="*/ 164 h 968"/>
                <a:gd name="T6" fmla="*/ 194 w 344"/>
                <a:gd name="T7" fmla="*/ 233 h 968"/>
                <a:gd name="T8" fmla="*/ 242 w 344"/>
                <a:gd name="T9" fmla="*/ 309 h 968"/>
                <a:gd name="T10" fmla="*/ 271 w 344"/>
                <a:gd name="T11" fmla="*/ 392 h 968"/>
                <a:gd name="T12" fmla="*/ 281 w 344"/>
                <a:gd name="T13" fmla="*/ 483 h 968"/>
                <a:gd name="T14" fmla="*/ 280 w 344"/>
                <a:gd name="T15" fmla="*/ 505 h 968"/>
                <a:gd name="T16" fmla="*/ 275 w 344"/>
                <a:gd name="T17" fmla="*/ 549 h 968"/>
                <a:gd name="T18" fmla="*/ 271 w 344"/>
                <a:gd name="T19" fmla="*/ 562 h 968"/>
                <a:gd name="T20" fmla="*/ 271 w 344"/>
                <a:gd name="T21" fmla="*/ 572 h 968"/>
                <a:gd name="T22" fmla="*/ 254 w 344"/>
                <a:gd name="T23" fmla="*/ 623 h 968"/>
                <a:gd name="T24" fmla="*/ 242 w 344"/>
                <a:gd name="T25" fmla="*/ 655 h 968"/>
                <a:gd name="T26" fmla="*/ 212 w 344"/>
                <a:gd name="T27" fmla="*/ 701 h 968"/>
                <a:gd name="T28" fmla="*/ 206 w 344"/>
                <a:gd name="T29" fmla="*/ 711 h 968"/>
                <a:gd name="T30" fmla="*/ 162 w 344"/>
                <a:gd name="T31" fmla="*/ 766 h 968"/>
                <a:gd name="T32" fmla="*/ 127 w 344"/>
                <a:gd name="T33" fmla="*/ 801 h 968"/>
                <a:gd name="T34" fmla="*/ 68 w 344"/>
                <a:gd name="T35" fmla="*/ 845 h 968"/>
                <a:gd name="T36" fmla="*/ 38 w 344"/>
                <a:gd name="T37" fmla="*/ 863 h 968"/>
                <a:gd name="T38" fmla="*/ 0 w 344"/>
                <a:gd name="T39" fmla="*/ 968 h 968"/>
                <a:gd name="T40" fmla="*/ 37 w 344"/>
                <a:gd name="T41" fmla="*/ 951 h 968"/>
                <a:gd name="T42" fmla="*/ 40 w 344"/>
                <a:gd name="T43" fmla="*/ 947 h 968"/>
                <a:gd name="T44" fmla="*/ 50 w 344"/>
                <a:gd name="T45" fmla="*/ 945 h 968"/>
                <a:gd name="T46" fmla="*/ 98 w 344"/>
                <a:gd name="T47" fmla="*/ 920 h 968"/>
                <a:gd name="T48" fmla="*/ 145 w 344"/>
                <a:gd name="T49" fmla="*/ 889 h 968"/>
                <a:gd name="T50" fmla="*/ 190 w 344"/>
                <a:gd name="T51" fmla="*/ 856 h 968"/>
                <a:gd name="T52" fmla="*/ 235 w 344"/>
                <a:gd name="T53" fmla="*/ 810 h 968"/>
                <a:gd name="T54" fmla="*/ 275 w 344"/>
                <a:gd name="T55" fmla="*/ 764 h 968"/>
                <a:gd name="T56" fmla="*/ 298 w 344"/>
                <a:gd name="T57" fmla="*/ 726 h 968"/>
                <a:gd name="T58" fmla="*/ 307 w 344"/>
                <a:gd name="T59" fmla="*/ 714 h 968"/>
                <a:gd name="T60" fmla="*/ 332 w 344"/>
                <a:gd name="T61" fmla="*/ 663 h 968"/>
                <a:gd name="T62" fmla="*/ 344 w 344"/>
                <a:gd name="T63" fmla="*/ 334 h 968"/>
                <a:gd name="T64" fmla="*/ 318 w 344"/>
                <a:gd name="T65" fmla="*/ 273 h 968"/>
                <a:gd name="T66" fmla="*/ 285 w 344"/>
                <a:gd name="T67" fmla="*/ 216 h 968"/>
                <a:gd name="T68" fmla="*/ 242 w 344"/>
                <a:gd name="T69" fmla="*/ 161 h 968"/>
                <a:gd name="T70" fmla="*/ 190 w 344"/>
                <a:gd name="T71" fmla="*/ 110 h 968"/>
                <a:gd name="T72" fmla="*/ 123 w 344"/>
                <a:gd name="T73" fmla="*/ 59 h 968"/>
                <a:gd name="T74" fmla="*/ 54 w 344"/>
                <a:gd name="T75" fmla="*/ 20 h 968"/>
                <a:gd name="T76" fmla="*/ 6 w 344"/>
                <a:gd name="T7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4" h="968">
                  <a:moveTo>
                    <a:pt x="6" y="0"/>
                  </a:moveTo>
                  <a:lnTo>
                    <a:pt x="12" y="88"/>
                  </a:lnTo>
                  <a:lnTo>
                    <a:pt x="41" y="104"/>
                  </a:lnTo>
                  <a:lnTo>
                    <a:pt x="71" y="122"/>
                  </a:lnTo>
                  <a:lnTo>
                    <a:pt x="99" y="142"/>
                  </a:lnTo>
                  <a:lnTo>
                    <a:pt x="127" y="164"/>
                  </a:lnTo>
                  <a:lnTo>
                    <a:pt x="162" y="197"/>
                  </a:lnTo>
                  <a:lnTo>
                    <a:pt x="194" y="233"/>
                  </a:lnTo>
                  <a:lnTo>
                    <a:pt x="220" y="270"/>
                  </a:lnTo>
                  <a:lnTo>
                    <a:pt x="242" y="309"/>
                  </a:lnTo>
                  <a:lnTo>
                    <a:pt x="259" y="349"/>
                  </a:lnTo>
                  <a:lnTo>
                    <a:pt x="271" y="392"/>
                  </a:lnTo>
                  <a:lnTo>
                    <a:pt x="278" y="435"/>
                  </a:lnTo>
                  <a:lnTo>
                    <a:pt x="281" y="483"/>
                  </a:lnTo>
                  <a:lnTo>
                    <a:pt x="280" y="493"/>
                  </a:lnTo>
                  <a:lnTo>
                    <a:pt x="280" y="505"/>
                  </a:lnTo>
                  <a:lnTo>
                    <a:pt x="278" y="528"/>
                  </a:lnTo>
                  <a:lnTo>
                    <a:pt x="275" y="549"/>
                  </a:lnTo>
                  <a:lnTo>
                    <a:pt x="272" y="560"/>
                  </a:lnTo>
                  <a:lnTo>
                    <a:pt x="271" y="562"/>
                  </a:lnTo>
                  <a:lnTo>
                    <a:pt x="271" y="565"/>
                  </a:lnTo>
                  <a:lnTo>
                    <a:pt x="271" y="572"/>
                  </a:lnTo>
                  <a:lnTo>
                    <a:pt x="259" y="614"/>
                  </a:lnTo>
                  <a:lnTo>
                    <a:pt x="254" y="623"/>
                  </a:lnTo>
                  <a:lnTo>
                    <a:pt x="250" y="634"/>
                  </a:lnTo>
                  <a:lnTo>
                    <a:pt x="242" y="655"/>
                  </a:lnTo>
                  <a:lnTo>
                    <a:pt x="220" y="693"/>
                  </a:lnTo>
                  <a:lnTo>
                    <a:pt x="212" y="701"/>
                  </a:lnTo>
                  <a:lnTo>
                    <a:pt x="208" y="706"/>
                  </a:lnTo>
                  <a:lnTo>
                    <a:pt x="206" y="711"/>
                  </a:lnTo>
                  <a:lnTo>
                    <a:pt x="194" y="730"/>
                  </a:lnTo>
                  <a:lnTo>
                    <a:pt x="162" y="766"/>
                  </a:lnTo>
                  <a:lnTo>
                    <a:pt x="145" y="783"/>
                  </a:lnTo>
                  <a:lnTo>
                    <a:pt x="127" y="801"/>
                  </a:lnTo>
                  <a:lnTo>
                    <a:pt x="98" y="823"/>
                  </a:lnTo>
                  <a:lnTo>
                    <a:pt x="68" y="845"/>
                  </a:lnTo>
                  <a:lnTo>
                    <a:pt x="53" y="853"/>
                  </a:lnTo>
                  <a:lnTo>
                    <a:pt x="38" y="863"/>
                  </a:lnTo>
                  <a:lnTo>
                    <a:pt x="8" y="881"/>
                  </a:lnTo>
                  <a:lnTo>
                    <a:pt x="0" y="968"/>
                  </a:lnTo>
                  <a:lnTo>
                    <a:pt x="24" y="957"/>
                  </a:lnTo>
                  <a:lnTo>
                    <a:pt x="37" y="951"/>
                  </a:lnTo>
                  <a:lnTo>
                    <a:pt x="39" y="948"/>
                  </a:lnTo>
                  <a:lnTo>
                    <a:pt x="40" y="947"/>
                  </a:lnTo>
                  <a:lnTo>
                    <a:pt x="43" y="947"/>
                  </a:lnTo>
                  <a:lnTo>
                    <a:pt x="50" y="945"/>
                  </a:lnTo>
                  <a:lnTo>
                    <a:pt x="73" y="933"/>
                  </a:lnTo>
                  <a:lnTo>
                    <a:pt x="98" y="920"/>
                  </a:lnTo>
                  <a:lnTo>
                    <a:pt x="120" y="905"/>
                  </a:lnTo>
                  <a:lnTo>
                    <a:pt x="145" y="889"/>
                  </a:lnTo>
                  <a:lnTo>
                    <a:pt x="167" y="872"/>
                  </a:lnTo>
                  <a:lnTo>
                    <a:pt x="190" y="856"/>
                  </a:lnTo>
                  <a:lnTo>
                    <a:pt x="213" y="832"/>
                  </a:lnTo>
                  <a:lnTo>
                    <a:pt x="235" y="810"/>
                  </a:lnTo>
                  <a:lnTo>
                    <a:pt x="255" y="787"/>
                  </a:lnTo>
                  <a:lnTo>
                    <a:pt x="275" y="764"/>
                  </a:lnTo>
                  <a:lnTo>
                    <a:pt x="291" y="738"/>
                  </a:lnTo>
                  <a:lnTo>
                    <a:pt x="298" y="726"/>
                  </a:lnTo>
                  <a:lnTo>
                    <a:pt x="302" y="719"/>
                  </a:lnTo>
                  <a:lnTo>
                    <a:pt x="307" y="714"/>
                  </a:lnTo>
                  <a:lnTo>
                    <a:pt x="320" y="689"/>
                  </a:lnTo>
                  <a:lnTo>
                    <a:pt x="332" y="663"/>
                  </a:lnTo>
                  <a:lnTo>
                    <a:pt x="335" y="499"/>
                  </a:lnTo>
                  <a:lnTo>
                    <a:pt x="344" y="334"/>
                  </a:lnTo>
                  <a:lnTo>
                    <a:pt x="331" y="302"/>
                  </a:lnTo>
                  <a:lnTo>
                    <a:pt x="318" y="273"/>
                  </a:lnTo>
                  <a:lnTo>
                    <a:pt x="302" y="243"/>
                  </a:lnTo>
                  <a:lnTo>
                    <a:pt x="285" y="216"/>
                  </a:lnTo>
                  <a:lnTo>
                    <a:pt x="264" y="187"/>
                  </a:lnTo>
                  <a:lnTo>
                    <a:pt x="242" y="161"/>
                  </a:lnTo>
                  <a:lnTo>
                    <a:pt x="216" y="134"/>
                  </a:lnTo>
                  <a:lnTo>
                    <a:pt x="190" y="110"/>
                  </a:lnTo>
                  <a:lnTo>
                    <a:pt x="146" y="75"/>
                  </a:lnTo>
                  <a:lnTo>
                    <a:pt x="123" y="59"/>
                  </a:lnTo>
                  <a:lnTo>
                    <a:pt x="100" y="46"/>
                  </a:lnTo>
                  <a:lnTo>
                    <a:pt x="54" y="20"/>
                  </a:lnTo>
                  <a:lnTo>
                    <a:pt x="29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F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8" name="Freeform 174"/>
            <p:cNvSpPr>
              <a:spLocks/>
            </p:cNvSpPr>
            <p:nvPr/>
          </p:nvSpPr>
          <p:spPr bwMode="auto">
            <a:xfrm>
              <a:off x="2439" y="1755"/>
              <a:ext cx="72" cy="104"/>
            </a:xfrm>
            <a:custGeom>
              <a:avLst/>
              <a:gdLst>
                <a:gd name="T0" fmla="*/ 9 w 360"/>
                <a:gd name="T1" fmla="*/ 83 h 417"/>
                <a:gd name="T2" fmla="*/ 32 w 360"/>
                <a:gd name="T3" fmla="*/ 92 h 417"/>
                <a:gd name="T4" fmla="*/ 57 w 360"/>
                <a:gd name="T5" fmla="*/ 103 h 417"/>
                <a:gd name="T6" fmla="*/ 103 w 360"/>
                <a:gd name="T7" fmla="*/ 129 h 417"/>
                <a:gd name="T8" fmla="*/ 126 w 360"/>
                <a:gd name="T9" fmla="*/ 142 h 417"/>
                <a:gd name="T10" fmla="*/ 149 w 360"/>
                <a:gd name="T11" fmla="*/ 158 h 417"/>
                <a:gd name="T12" fmla="*/ 193 w 360"/>
                <a:gd name="T13" fmla="*/ 193 h 417"/>
                <a:gd name="T14" fmla="*/ 219 w 360"/>
                <a:gd name="T15" fmla="*/ 217 h 417"/>
                <a:gd name="T16" fmla="*/ 245 w 360"/>
                <a:gd name="T17" fmla="*/ 244 h 417"/>
                <a:gd name="T18" fmla="*/ 267 w 360"/>
                <a:gd name="T19" fmla="*/ 270 h 417"/>
                <a:gd name="T20" fmla="*/ 288 w 360"/>
                <a:gd name="T21" fmla="*/ 299 h 417"/>
                <a:gd name="T22" fmla="*/ 305 w 360"/>
                <a:gd name="T23" fmla="*/ 326 h 417"/>
                <a:gd name="T24" fmla="*/ 321 w 360"/>
                <a:gd name="T25" fmla="*/ 356 h 417"/>
                <a:gd name="T26" fmla="*/ 334 w 360"/>
                <a:gd name="T27" fmla="*/ 385 h 417"/>
                <a:gd name="T28" fmla="*/ 347 w 360"/>
                <a:gd name="T29" fmla="*/ 417 h 417"/>
                <a:gd name="T30" fmla="*/ 351 w 360"/>
                <a:gd name="T31" fmla="*/ 335 h 417"/>
                <a:gd name="T32" fmla="*/ 360 w 360"/>
                <a:gd name="T33" fmla="*/ 254 h 417"/>
                <a:gd name="T34" fmla="*/ 337 w 360"/>
                <a:gd name="T35" fmla="*/ 225 h 417"/>
                <a:gd name="T36" fmla="*/ 311 w 360"/>
                <a:gd name="T37" fmla="*/ 196 h 417"/>
                <a:gd name="T38" fmla="*/ 283 w 360"/>
                <a:gd name="T39" fmla="*/ 168 h 417"/>
                <a:gd name="T40" fmla="*/ 253 w 360"/>
                <a:gd name="T41" fmla="*/ 141 h 417"/>
                <a:gd name="T42" fmla="*/ 223 w 360"/>
                <a:gd name="T43" fmla="*/ 117 h 417"/>
                <a:gd name="T44" fmla="*/ 193 w 360"/>
                <a:gd name="T45" fmla="*/ 95 h 417"/>
                <a:gd name="T46" fmla="*/ 162 w 360"/>
                <a:gd name="T47" fmla="*/ 74 h 417"/>
                <a:gd name="T48" fmla="*/ 132 w 360"/>
                <a:gd name="T49" fmla="*/ 56 h 417"/>
                <a:gd name="T50" fmla="*/ 98 w 360"/>
                <a:gd name="T51" fmla="*/ 38 h 417"/>
                <a:gd name="T52" fmla="*/ 67 w 360"/>
                <a:gd name="T53" fmla="*/ 24 h 417"/>
                <a:gd name="T54" fmla="*/ 33 w 360"/>
                <a:gd name="T55" fmla="*/ 11 h 417"/>
                <a:gd name="T56" fmla="*/ 0 w 360"/>
                <a:gd name="T57" fmla="*/ 0 h 417"/>
                <a:gd name="T58" fmla="*/ 9 w 360"/>
                <a:gd name="T59" fmla="*/ 8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417">
                  <a:moveTo>
                    <a:pt x="9" y="83"/>
                  </a:moveTo>
                  <a:lnTo>
                    <a:pt x="32" y="92"/>
                  </a:lnTo>
                  <a:lnTo>
                    <a:pt x="57" y="103"/>
                  </a:lnTo>
                  <a:lnTo>
                    <a:pt x="103" y="129"/>
                  </a:lnTo>
                  <a:lnTo>
                    <a:pt x="126" y="142"/>
                  </a:lnTo>
                  <a:lnTo>
                    <a:pt x="149" y="158"/>
                  </a:lnTo>
                  <a:lnTo>
                    <a:pt x="193" y="193"/>
                  </a:lnTo>
                  <a:lnTo>
                    <a:pt x="219" y="217"/>
                  </a:lnTo>
                  <a:lnTo>
                    <a:pt x="245" y="244"/>
                  </a:lnTo>
                  <a:lnTo>
                    <a:pt x="267" y="270"/>
                  </a:lnTo>
                  <a:lnTo>
                    <a:pt x="288" y="299"/>
                  </a:lnTo>
                  <a:lnTo>
                    <a:pt x="305" y="326"/>
                  </a:lnTo>
                  <a:lnTo>
                    <a:pt x="321" y="356"/>
                  </a:lnTo>
                  <a:lnTo>
                    <a:pt x="334" y="385"/>
                  </a:lnTo>
                  <a:lnTo>
                    <a:pt x="347" y="417"/>
                  </a:lnTo>
                  <a:lnTo>
                    <a:pt x="351" y="335"/>
                  </a:lnTo>
                  <a:lnTo>
                    <a:pt x="360" y="254"/>
                  </a:lnTo>
                  <a:lnTo>
                    <a:pt x="337" y="225"/>
                  </a:lnTo>
                  <a:lnTo>
                    <a:pt x="311" y="196"/>
                  </a:lnTo>
                  <a:lnTo>
                    <a:pt x="283" y="168"/>
                  </a:lnTo>
                  <a:lnTo>
                    <a:pt x="253" y="141"/>
                  </a:lnTo>
                  <a:lnTo>
                    <a:pt x="223" y="117"/>
                  </a:lnTo>
                  <a:lnTo>
                    <a:pt x="193" y="95"/>
                  </a:lnTo>
                  <a:lnTo>
                    <a:pt x="162" y="74"/>
                  </a:lnTo>
                  <a:lnTo>
                    <a:pt x="132" y="56"/>
                  </a:lnTo>
                  <a:lnTo>
                    <a:pt x="98" y="38"/>
                  </a:lnTo>
                  <a:lnTo>
                    <a:pt x="67" y="24"/>
                  </a:lnTo>
                  <a:lnTo>
                    <a:pt x="33" y="11"/>
                  </a:lnTo>
                  <a:lnTo>
                    <a:pt x="0" y="0"/>
                  </a:lnTo>
                  <a:lnTo>
                    <a:pt x="9" y="83"/>
                  </a:lnTo>
                  <a:close/>
                </a:path>
              </a:pathLst>
            </a:custGeom>
            <a:solidFill>
              <a:srgbClr val="C7D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39" name="Freeform 175"/>
            <p:cNvSpPr>
              <a:spLocks/>
            </p:cNvSpPr>
            <p:nvPr/>
          </p:nvSpPr>
          <p:spPr bwMode="auto">
            <a:xfrm>
              <a:off x="2437" y="1734"/>
              <a:ext cx="76" cy="85"/>
            </a:xfrm>
            <a:custGeom>
              <a:avLst/>
              <a:gdLst>
                <a:gd name="T0" fmla="*/ 11 w 383"/>
                <a:gd name="T1" fmla="*/ 82 h 336"/>
                <a:gd name="T2" fmla="*/ 44 w 383"/>
                <a:gd name="T3" fmla="*/ 93 h 336"/>
                <a:gd name="T4" fmla="*/ 78 w 383"/>
                <a:gd name="T5" fmla="*/ 106 h 336"/>
                <a:gd name="T6" fmla="*/ 109 w 383"/>
                <a:gd name="T7" fmla="*/ 120 h 336"/>
                <a:gd name="T8" fmla="*/ 143 w 383"/>
                <a:gd name="T9" fmla="*/ 138 h 336"/>
                <a:gd name="T10" fmla="*/ 173 w 383"/>
                <a:gd name="T11" fmla="*/ 156 h 336"/>
                <a:gd name="T12" fmla="*/ 204 w 383"/>
                <a:gd name="T13" fmla="*/ 177 h 336"/>
                <a:gd name="T14" fmla="*/ 234 w 383"/>
                <a:gd name="T15" fmla="*/ 199 h 336"/>
                <a:gd name="T16" fmla="*/ 264 w 383"/>
                <a:gd name="T17" fmla="*/ 223 h 336"/>
                <a:gd name="T18" fmla="*/ 294 w 383"/>
                <a:gd name="T19" fmla="*/ 250 h 336"/>
                <a:gd name="T20" fmla="*/ 322 w 383"/>
                <a:gd name="T21" fmla="*/ 278 h 336"/>
                <a:gd name="T22" fmla="*/ 348 w 383"/>
                <a:gd name="T23" fmla="*/ 307 h 336"/>
                <a:gd name="T24" fmla="*/ 371 w 383"/>
                <a:gd name="T25" fmla="*/ 336 h 336"/>
                <a:gd name="T26" fmla="*/ 383 w 383"/>
                <a:gd name="T27" fmla="*/ 223 h 336"/>
                <a:gd name="T28" fmla="*/ 355 w 383"/>
                <a:gd name="T29" fmla="*/ 195 h 336"/>
                <a:gd name="T30" fmla="*/ 327 w 383"/>
                <a:gd name="T31" fmla="*/ 170 h 336"/>
                <a:gd name="T32" fmla="*/ 289 w 383"/>
                <a:gd name="T33" fmla="*/ 139 h 336"/>
                <a:gd name="T34" fmla="*/ 269 w 383"/>
                <a:gd name="T35" fmla="*/ 124 h 336"/>
                <a:gd name="T36" fmla="*/ 251 w 383"/>
                <a:gd name="T37" fmla="*/ 112 h 336"/>
                <a:gd name="T38" fmla="*/ 211 w 383"/>
                <a:gd name="T39" fmla="*/ 86 h 336"/>
                <a:gd name="T40" fmla="*/ 172 w 383"/>
                <a:gd name="T41" fmla="*/ 64 h 336"/>
                <a:gd name="T42" fmla="*/ 130 w 383"/>
                <a:gd name="T43" fmla="*/ 44 h 336"/>
                <a:gd name="T44" fmla="*/ 89 w 383"/>
                <a:gd name="T45" fmla="*/ 26 h 336"/>
                <a:gd name="T46" fmla="*/ 44 w 383"/>
                <a:gd name="T47" fmla="*/ 11 h 336"/>
                <a:gd name="T48" fmla="*/ 0 w 383"/>
                <a:gd name="T49" fmla="*/ 0 h 336"/>
                <a:gd name="T50" fmla="*/ 11 w 383"/>
                <a:gd name="T51" fmla="*/ 8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3" h="336">
                  <a:moveTo>
                    <a:pt x="11" y="82"/>
                  </a:moveTo>
                  <a:lnTo>
                    <a:pt x="44" y="93"/>
                  </a:lnTo>
                  <a:lnTo>
                    <a:pt x="78" y="106"/>
                  </a:lnTo>
                  <a:lnTo>
                    <a:pt x="109" y="120"/>
                  </a:lnTo>
                  <a:lnTo>
                    <a:pt x="143" y="138"/>
                  </a:lnTo>
                  <a:lnTo>
                    <a:pt x="173" y="156"/>
                  </a:lnTo>
                  <a:lnTo>
                    <a:pt x="204" y="177"/>
                  </a:lnTo>
                  <a:lnTo>
                    <a:pt x="234" y="199"/>
                  </a:lnTo>
                  <a:lnTo>
                    <a:pt x="264" y="223"/>
                  </a:lnTo>
                  <a:lnTo>
                    <a:pt x="294" y="250"/>
                  </a:lnTo>
                  <a:lnTo>
                    <a:pt x="322" y="278"/>
                  </a:lnTo>
                  <a:lnTo>
                    <a:pt x="348" y="307"/>
                  </a:lnTo>
                  <a:lnTo>
                    <a:pt x="371" y="336"/>
                  </a:lnTo>
                  <a:lnTo>
                    <a:pt x="383" y="223"/>
                  </a:lnTo>
                  <a:lnTo>
                    <a:pt x="355" y="195"/>
                  </a:lnTo>
                  <a:lnTo>
                    <a:pt x="327" y="170"/>
                  </a:lnTo>
                  <a:lnTo>
                    <a:pt x="289" y="139"/>
                  </a:lnTo>
                  <a:lnTo>
                    <a:pt x="269" y="124"/>
                  </a:lnTo>
                  <a:lnTo>
                    <a:pt x="251" y="112"/>
                  </a:lnTo>
                  <a:lnTo>
                    <a:pt x="211" y="86"/>
                  </a:lnTo>
                  <a:lnTo>
                    <a:pt x="172" y="64"/>
                  </a:lnTo>
                  <a:lnTo>
                    <a:pt x="130" y="44"/>
                  </a:lnTo>
                  <a:lnTo>
                    <a:pt x="89" y="26"/>
                  </a:lnTo>
                  <a:lnTo>
                    <a:pt x="44" y="11"/>
                  </a:lnTo>
                  <a:lnTo>
                    <a:pt x="0" y="0"/>
                  </a:lnTo>
                  <a:lnTo>
                    <a:pt x="11" y="82"/>
                  </a:lnTo>
                  <a:close/>
                </a:path>
              </a:pathLst>
            </a:custGeom>
            <a:solidFill>
              <a:srgbClr val="BF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0" name="Freeform 176"/>
            <p:cNvSpPr>
              <a:spLocks/>
            </p:cNvSpPr>
            <p:nvPr/>
          </p:nvSpPr>
          <p:spPr bwMode="auto">
            <a:xfrm>
              <a:off x="2434" y="1714"/>
              <a:ext cx="82" cy="76"/>
            </a:xfrm>
            <a:custGeom>
              <a:avLst/>
              <a:gdLst>
                <a:gd name="T0" fmla="*/ 11 w 408"/>
                <a:gd name="T1" fmla="*/ 81 h 304"/>
                <a:gd name="T2" fmla="*/ 55 w 408"/>
                <a:gd name="T3" fmla="*/ 92 h 304"/>
                <a:gd name="T4" fmla="*/ 100 w 408"/>
                <a:gd name="T5" fmla="*/ 107 h 304"/>
                <a:gd name="T6" fmla="*/ 141 w 408"/>
                <a:gd name="T7" fmla="*/ 125 h 304"/>
                <a:gd name="T8" fmla="*/ 183 w 408"/>
                <a:gd name="T9" fmla="*/ 145 h 304"/>
                <a:gd name="T10" fmla="*/ 222 w 408"/>
                <a:gd name="T11" fmla="*/ 167 h 304"/>
                <a:gd name="T12" fmla="*/ 262 w 408"/>
                <a:gd name="T13" fmla="*/ 193 h 304"/>
                <a:gd name="T14" fmla="*/ 280 w 408"/>
                <a:gd name="T15" fmla="*/ 205 h 304"/>
                <a:gd name="T16" fmla="*/ 300 w 408"/>
                <a:gd name="T17" fmla="*/ 220 h 304"/>
                <a:gd name="T18" fmla="*/ 338 w 408"/>
                <a:gd name="T19" fmla="*/ 251 h 304"/>
                <a:gd name="T20" fmla="*/ 366 w 408"/>
                <a:gd name="T21" fmla="*/ 276 h 304"/>
                <a:gd name="T22" fmla="*/ 394 w 408"/>
                <a:gd name="T23" fmla="*/ 304 h 304"/>
                <a:gd name="T24" fmla="*/ 399 w 408"/>
                <a:gd name="T25" fmla="*/ 254 h 304"/>
                <a:gd name="T26" fmla="*/ 408 w 408"/>
                <a:gd name="T27" fmla="*/ 205 h 304"/>
                <a:gd name="T28" fmla="*/ 399 w 408"/>
                <a:gd name="T29" fmla="*/ 198 h 304"/>
                <a:gd name="T30" fmla="*/ 354 w 408"/>
                <a:gd name="T31" fmla="*/ 161 h 304"/>
                <a:gd name="T32" fmla="*/ 307 w 408"/>
                <a:gd name="T33" fmla="*/ 128 h 304"/>
                <a:gd name="T34" fmla="*/ 259 w 408"/>
                <a:gd name="T35" fmla="*/ 98 h 304"/>
                <a:gd name="T36" fmla="*/ 235 w 408"/>
                <a:gd name="T37" fmla="*/ 84 h 304"/>
                <a:gd name="T38" fmla="*/ 211 w 408"/>
                <a:gd name="T39" fmla="*/ 72 h 304"/>
                <a:gd name="T40" fmla="*/ 160 w 408"/>
                <a:gd name="T41" fmla="*/ 49 h 304"/>
                <a:gd name="T42" fmla="*/ 108 w 408"/>
                <a:gd name="T43" fmla="*/ 30 h 304"/>
                <a:gd name="T44" fmla="*/ 54 w 408"/>
                <a:gd name="T45" fmla="*/ 13 h 304"/>
                <a:gd name="T46" fmla="*/ 0 w 408"/>
                <a:gd name="T47" fmla="*/ 0 h 304"/>
                <a:gd name="T48" fmla="*/ 6 w 408"/>
                <a:gd name="T49" fmla="*/ 39 h 304"/>
                <a:gd name="T50" fmla="*/ 11 w 408"/>
                <a:gd name="T51" fmla="*/ 8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8" h="304">
                  <a:moveTo>
                    <a:pt x="11" y="81"/>
                  </a:moveTo>
                  <a:lnTo>
                    <a:pt x="55" y="92"/>
                  </a:lnTo>
                  <a:lnTo>
                    <a:pt x="100" y="107"/>
                  </a:lnTo>
                  <a:lnTo>
                    <a:pt x="141" y="125"/>
                  </a:lnTo>
                  <a:lnTo>
                    <a:pt x="183" y="145"/>
                  </a:lnTo>
                  <a:lnTo>
                    <a:pt x="222" y="167"/>
                  </a:lnTo>
                  <a:lnTo>
                    <a:pt x="262" y="193"/>
                  </a:lnTo>
                  <a:lnTo>
                    <a:pt x="280" y="205"/>
                  </a:lnTo>
                  <a:lnTo>
                    <a:pt x="300" y="220"/>
                  </a:lnTo>
                  <a:lnTo>
                    <a:pt x="338" y="251"/>
                  </a:lnTo>
                  <a:lnTo>
                    <a:pt x="366" y="276"/>
                  </a:lnTo>
                  <a:lnTo>
                    <a:pt x="394" y="304"/>
                  </a:lnTo>
                  <a:lnTo>
                    <a:pt x="399" y="254"/>
                  </a:lnTo>
                  <a:lnTo>
                    <a:pt x="408" y="205"/>
                  </a:lnTo>
                  <a:lnTo>
                    <a:pt x="399" y="198"/>
                  </a:lnTo>
                  <a:lnTo>
                    <a:pt x="354" y="161"/>
                  </a:lnTo>
                  <a:lnTo>
                    <a:pt x="307" y="128"/>
                  </a:lnTo>
                  <a:lnTo>
                    <a:pt x="259" y="98"/>
                  </a:lnTo>
                  <a:lnTo>
                    <a:pt x="235" y="84"/>
                  </a:lnTo>
                  <a:lnTo>
                    <a:pt x="211" y="72"/>
                  </a:lnTo>
                  <a:lnTo>
                    <a:pt x="160" y="49"/>
                  </a:lnTo>
                  <a:lnTo>
                    <a:pt x="108" y="30"/>
                  </a:lnTo>
                  <a:lnTo>
                    <a:pt x="54" y="13"/>
                  </a:lnTo>
                  <a:lnTo>
                    <a:pt x="0" y="0"/>
                  </a:lnTo>
                  <a:lnTo>
                    <a:pt x="6" y="39"/>
                  </a:lnTo>
                  <a:lnTo>
                    <a:pt x="11" y="81"/>
                  </a:lnTo>
                  <a:close/>
                </a:path>
              </a:pathLst>
            </a:custGeom>
            <a:solidFill>
              <a:srgbClr val="B7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1" name="Freeform 177"/>
            <p:cNvSpPr>
              <a:spLocks/>
            </p:cNvSpPr>
            <p:nvPr/>
          </p:nvSpPr>
          <p:spPr bwMode="auto">
            <a:xfrm>
              <a:off x="2432" y="1694"/>
              <a:ext cx="86" cy="72"/>
            </a:xfrm>
            <a:custGeom>
              <a:avLst/>
              <a:gdLst>
                <a:gd name="T0" fmla="*/ 420 w 432"/>
                <a:gd name="T1" fmla="*/ 285 h 285"/>
                <a:gd name="T2" fmla="*/ 423 w 432"/>
                <a:gd name="T3" fmla="*/ 237 h 285"/>
                <a:gd name="T4" fmla="*/ 432 w 432"/>
                <a:gd name="T5" fmla="*/ 190 h 285"/>
                <a:gd name="T6" fmla="*/ 383 w 432"/>
                <a:gd name="T7" fmla="*/ 153 h 285"/>
                <a:gd name="T8" fmla="*/ 357 w 432"/>
                <a:gd name="T9" fmla="*/ 136 h 285"/>
                <a:gd name="T10" fmla="*/ 333 w 432"/>
                <a:gd name="T11" fmla="*/ 122 h 285"/>
                <a:gd name="T12" fmla="*/ 281 w 432"/>
                <a:gd name="T13" fmla="*/ 92 h 285"/>
                <a:gd name="T14" fmla="*/ 228 w 432"/>
                <a:gd name="T15" fmla="*/ 68 h 285"/>
                <a:gd name="T16" fmla="*/ 200 w 432"/>
                <a:gd name="T17" fmla="*/ 55 h 285"/>
                <a:gd name="T18" fmla="*/ 173 w 432"/>
                <a:gd name="T19" fmla="*/ 44 h 285"/>
                <a:gd name="T20" fmla="*/ 117 w 432"/>
                <a:gd name="T21" fmla="*/ 27 h 285"/>
                <a:gd name="T22" fmla="*/ 59 w 432"/>
                <a:gd name="T23" fmla="*/ 11 h 285"/>
                <a:gd name="T24" fmla="*/ 0 w 432"/>
                <a:gd name="T25" fmla="*/ 0 h 285"/>
                <a:gd name="T26" fmla="*/ 12 w 432"/>
                <a:gd name="T27" fmla="*/ 80 h 285"/>
                <a:gd name="T28" fmla="*/ 66 w 432"/>
                <a:gd name="T29" fmla="*/ 93 h 285"/>
                <a:gd name="T30" fmla="*/ 120 w 432"/>
                <a:gd name="T31" fmla="*/ 110 h 285"/>
                <a:gd name="T32" fmla="*/ 172 w 432"/>
                <a:gd name="T33" fmla="*/ 129 h 285"/>
                <a:gd name="T34" fmla="*/ 223 w 432"/>
                <a:gd name="T35" fmla="*/ 152 h 285"/>
                <a:gd name="T36" fmla="*/ 247 w 432"/>
                <a:gd name="T37" fmla="*/ 164 h 285"/>
                <a:gd name="T38" fmla="*/ 271 w 432"/>
                <a:gd name="T39" fmla="*/ 178 h 285"/>
                <a:gd name="T40" fmla="*/ 319 w 432"/>
                <a:gd name="T41" fmla="*/ 208 h 285"/>
                <a:gd name="T42" fmla="*/ 366 w 432"/>
                <a:gd name="T43" fmla="*/ 241 h 285"/>
                <a:gd name="T44" fmla="*/ 411 w 432"/>
                <a:gd name="T45" fmla="*/ 278 h 285"/>
                <a:gd name="T46" fmla="*/ 420 w 432"/>
                <a:gd name="T4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2" h="285">
                  <a:moveTo>
                    <a:pt x="420" y="285"/>
                  </a:moveTo>
                  <a:lnTo>
                    <a:pt x="423" y="237"/>
                  </a:lnTo>
                  <a:lnTo>
                    <a:pt x="432" y="190"/>
                  </a:lnTo>
                  <a:lnTo>
                    <a:pt x="383" y="153"/>
                  </a:lnTo>
                  <a:lnTo>
                    <a:pt x="357" y="136"/>
                  </a:lnTo>
                  <a:lnTo>
                    <a:pt x="333" y="122"/>
                  </a:lnTo>
                  <a:lnTo>
                    <a:pt x="281" y="92"/>
                  </a:lnTo>
                  <a:lnTo>
                    <a:pt x="228" y="68"/>
                  </a:lnTo>
                  <a:lnTo>
                    <a:pt x="200" y="55"/>
                  </a:lnTo>
                  <a:lnTo>
                    <a:pt x="173" y="44"/>
                  </a:lnTo>
                  <a:lnTo>
                    <a:pt x="117" y="27"/>
                  </a:lnTo>
                  <a:lnTo>
                    <a:pt x="59" y="11"/>
                  </a:lnTo>
                  <a:lnTo>
                    <a:pt x="0" y="0"/>
                  </a:lnTo>
                  <a:lnTo>
                    <a:pt x="12" y="80"/>
                  </a:lnTo>
                  <a:lnTo>
                    <a:pt x="66" y="93"/>
                  </a:lnTo>
                  <a:lnTo>
                    <a:pt x="120" y="110"/>
                  </a:lnTo>
                  <a:lnTo>
                    <a:pt x="172" y="129"/>
                  </a:lnTo>
                  <a:lnTo>
                    <a:pt x="223" y="152"/>
                  </a:lnTo>
                  <a:lnTo>
                    <a:pt x="247" y="164"/>
                  </a:lnTo>
                  <a:lnTo>
                    <a:pt x="271" y="178"/>
                  </a:lnTo>
                  <a:lnTo>
                    <a:pt x="319" y="208"/>
                  </a:lnTo>
                  <a:lnTo>
                    <a:pt x="366" y="241"/>
                  </a:lnTo>
                  <a:lnTo>
                    <a:pt x="411" y="278"/>
                  </a:lnTo>
                  <a:lnTo>
                    <a:pt x="420" y="285"/>
                  </a:lnTo>
                  <a:close/>
                </a:path>
              </a:pathLst>
            </a:custGeom>
            <a:solidFill>
              <a:srgbClr val="AFC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2" name="Freeform 178"/>
            <p:cNvSpPr>
              <a:spLocks/>
            </p:cNvSpPr>
            <p:nvPr/>
          </p:nvSpPr>
          <p:spPr bwMode="auto">
            <a:xfrm>
              <a:off x="2441" y="1798"/>
              <a:ext cx="55" cy="198"/>
            </a:xfrm>
            <a:custGeom>
              <a:avLst/>
              <a:gdLst>
                <a:gd name="T0" fmla="*/ 270 w 273"/>
                <a:gd name="T1" fmla="*/ 347 h 793"/>
                <a:gd name="T2" fmla="*/ 251 w 273"/>
                <a:gd name="T3" fmla="*/ 261 h 793"/>
                <a:gd name="T4" fmla="*/ 212 w 273"/>
                <a:gd name="T5" fmla="*/ 182 h 793"/>
                <a:gd name="T6" fmla="*/ 154 w 273"/>
                <a:gd name="T7" fmla="*/ 109 h 793"/>
                <a:gd name="T8" fmla="*/ 91 w 273"/>
                <a:gd name="T9" fmla="*/ 54 h 793"/>
                <a:gd name="T10" fmla="*/ 33 w 273"/>
                <a:gd name="T11" fmla="*/ 16 h 793"/>
                <a:gd name="T12" fmla="*/ 11 w 273"/>
                <a:gd name="T13" fmla="*/ 93 h 793"/>
                <a:gd name="T14" fmla="*/ 58 w 273"/>
                <a:gd name="T15" fmla="*/ 129 h 793"/>
                <a:gd name="T16" fmla="*/ 113 w 273"/>
                <a:gd name="T17" fmla="*/ 186 h 793"/>
                <a:gd name="T18" fmla="*/ 154 w 273"/>
                <a:gd name="T19" fmla="*/ 250 h 793"/>
                <a:gd name="T20" fmla="*/ 177 w 273"/>
                <a:gd name="T21" fmla="*/ 319 h 793"/>
                <a:gd name="T22" fmla="*/ 186 w 273"/>
                <a:gd name="T23" fmla="*/ 395 h 793"/>
                <a:gd name="T24" fmla="*/ 181 w 273"/>
                <a:gd name="T25" fmla="*/ 441 h 793"/>
                <a:gd name="T26" fmla="*/ 180 w 273"/>
                <a:gd name="T27" fmla="*/ 451 h 793"/>
                <a:gd name="T28" fmla="*/ 172 w 273"/>
                <a:gd name="T29" fmla="*/ 487 h 793"/>
                <a:gd name="T30" fmla="*/ 160 w 273"/>
                <a:gd name="T31" fmla="*/ 522 h 793"/>
                <a:gd name="T32" fmla="*/ 154 w 273"/>
                <a:gd name="T33" fmla="*/ 539 h 793"/>
                <a:gd name="T34" fmla="*/ 113 w 273"/>
                <a:gd name="T35" fmla="*/ 603 h 793"/>
                <a:gd name="T36" fmla="*/ 73 w 273"/>
                <a:gd name="T37" fmla="*/ 646 h 793"/>
                <a:gd name="T38" fmla="*/ 31 w 273"/>
                <a:gd name="T39" fmla="*/ 681 h 793"/>
                <a:gd name="T40" fmla="*/ 0 w 273"/>
                <a:gd name="T41" fmla="*/ 793 h 793"/>
                <a:gd name="T42" fmla="*/ 45 w 273"/>
                <a:gd name="T43" fmla="*/ 765 h 793"/>
                <a:gd name="T44" fmla="*/ 90 w 273"/>
                <a:gd name="T45" fmla="*/ 735 h 793"/>
                <a:gd name="T46" fmla="*/ 137 w 273"/>
                <a:gd name="T47" fmla="*/ 695 h 793"/>
                <a:gd name="T48" fmla="*/ 186 w 273"/>
                <a:gd name="T49" fmla="*/ 642 h 793"/>
                <a:gd name="T50" fmla="*/ 200 w 273"/>
                <a:gd name="T51" fmla="*/ 618 h 793"/>
                <a:gd name="T52" fmla="*/ 212 w 273"/>
                <a:gd name="T53" fmla="*/ 605 h 793"/>
                <a:gd name="T54" fmla="*/ 242 w 273"/>
                <a:gd name="T55" fmla="*/ 546 h 793"/>
                <a:gd name="T56" fmla="*/ 251 w 273"/>
                <a:gd name="T57" fmla="*/ 526 h 793"/>
                <a:gd name="T58" fmla="*/ 263 w 273"/>
                <a:gd name="T59" fmla="*/ 477 h 793"/>
                <a:gd name="T60" fmla="*/ 264 w 273"/>
                <a:gd name="T61" fmla="*/ 472 h 793"/>
                <a:gd name="T62" fmla="*/ 270 w 273"/>
                <a:gd name="T63" fmla="*/ 440 h 793"/>
                <a:gd name="T64" fmla="*/ 272 w 273"/>
                <a:gd name="T65" fmla="*/ 40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793">
                  <a:moveTo>
                    <a:pt x="273" y="395"/>
                  </a:moveTo>
                  <a:lnTo>
                    <a:pt x="270" y="347"/>
                  </a:lnTo>
                  <a:lnTo>
                    <a:pt x="263" y="304"/>
                  </a:lnTo>
                  <a:lnTo>
                    <a:pt x="251" y="261"/>
                  </a:lnTo>
                  <a:lnTo>
                    <a:pt x="234" y="221"/>
                  </a:lnTo>
                  <a:lnTo>
                    <a:pt x="212" y="182"/>
                  </a:lnTo>
                  <a:lnTo>
                    <a:pt x="186" y="145"/>
                  </a:lnTo>
                  <a:lnTo>
                    <a:pt x="154" y="109"/>
                  </a:lnTo>
                  <a:lnTo>
                    <a:pt x="119" y="76"/>
                  </a:lnTo>
                  <a:lnTo>
                    <a:pt x="91" y="54"/>
                  </a:lnTo>
                  <a:lnTo>
                    <a:pt x="63" y="34"/>
                  </a:lnTo>
                  <a:lnTo>
                    <a:pt x="33" y="16"/>
                  </a:lnTo>
                  <a:lnTo>
                    <a:pt x="4" y="0"/>
                  </a:lnTo>
                  <a:lnTo>
                    <a:pt x="11" y="93"/>
                  </a:lnTo>
                  <a:lnTo>
                    <a:pt x="33" y="109"/>
                  </a:lnTo>
                  <a:lnTo>
                    <a:pt x="58" y="129"/>
                  </a:lnTo>
                  <a:lnTo>
                    <a:pt x="87" y="156"/>
                  </a:lnTo>
                  <a:lnTo>
                    <a:pt x="113" y="186"/>
                  </a:lnTo>
                  <a:lnTo>
                    <a:pt x="135" y="216"/>
                  </a:lnTo>
                  <a:lnTo>
                    <a:pt x="154" y="250"/>
                  </a:lnTo>
                  <a:lnTo>
                    <a:pt x="167" y="283"/>
                  </a:lnTo>
                  <a:lnTo>
                    <a:pt x="177" y="319"/>
                  </a:lnTo>
                  <a:lnTo>
                    <a:pt x="183" y="356"/>
                  </a:lnTo>
                  <a:lnTo>
                    <a:pt x="186" y="395"/>
                  </a:lnTo>
                  <a:lnTo>
                    <a:pt x="183" y="433"/>
                  </a:lnTo>
                  <a:lnTo>
                    <a:pt x="181" y="441"/>
                  </a:lnTo>
                  <a:lnTo>
                    <a:pt x="180" y="446"/>
                  </a:lnTo>
                  <a:lnTo>
                    <a:pt x="180" y="451"/>
                  </a:lnTo>
                  <a:lnTo>
                    <a:pt x="177" y="470"/>
                  </a:lnTo>
                  <a:lnTo>
                    <a:pt x="172" y="487"/>
                  </a:lnTo>
                  <a:lnTo>
                    <a:pt x="167" y="505"/>
                  </a:lnTo>
                  <a:lnTo>
                    <a:pt x="160" y="522"/>
                  </a:lnTo>
                  <a:lnTo>
                    <a:pt x="156" y="530"/>
                  </a:lnTo>
                  <a:lnTo>
                    <a:pt x="154" y="539"/>
                  </a:lnTo>
                  <a:lnTo>
                    <a:pt x="135" y="571"/>
                  </a:lnTo>
                  <a:lnTo>
                    <a:pt x="113" y="603"/>
                  </a:lnTo>
                  <a:lnTo>
                    <a:pt x="87" y="632"/>
                  </a:lnTo>
                  <a:lnTo>
                    <a:pt x="73" y="646"/>
                  </a:lnTo>
                  <a:lnTo>
                    <a:pt x="58" y="661"/>
                  </a:lnTo>
                  <a:lnTo>
                    <a:pt x="31" y="681"/>
                  </a:lnTo>
                  <a:lnTo>
                    <a:pt x="6" y="700"/>
                  </a:lnTo>
                  <a:lnTo>
                    <a:pt x="0" y="793"/>
                  </a:lnTo>
                  <a:lnTo>
                    <a:pt x="30" y="775"/>
                  </a:lnTo>
                  <a:lnTo>
                    <a:pt x="45" y="765"/>
                  </a:lnTo>
                  <a:lnTo>
                    <a:pt x="60" y="757"/>
                  </a:lnTo>
                  <a:lnTo>
                    <a:pt x="90" y="735"/>
                  </a:lnTo>
                  <a:lnTo>
                    <a:pt x="119" y="713"/>
                  </a:lnTo>
                  <a:lnTo>
                    <a:pt x="137" y="695"/>
                  </a:lnTo>
                  <a:lnTo>
                    <a:pt x="154" y="678"/>
                  </a:lnTo>
                  <a:lnTo>
                    <a:pt x="186" y="642"/>
                  </a:lnTo>
                  <a:lnTo>
                    <a:pt x="198" y="623"/>
                  </a:lnTo>
                  <a:lnTo>
                    <a:pt x="200" y="618"/>
                  </a:lnTo>
                  <a:lnTo>
                    <a:pt x="204" y="613"/>
                  </a:lnTo>
                  <a:lnTo>
                    <a:pt x="212" y="605"/>
                  </a:lnTo>
                  <a:lnTo>
                    <a:pt x="234" y="567"/>
                  </a:lnTo>
                  <a:lnTo>
                    <a:pt x="242" y="546"/>
                  </a:lnTo>
                  <a:lnTo>
                    <a:pt x="246" y="535"/>
                  </a:lnTo>
                  <a:lnTo>
                    <a:pt x="251" y="526"/>
                  </a:lnTo>
                  <a:lnTo>
                    <a:pt x="263" y="484"/>
                  </a:lnTo>
                  <a:lnTo>
                    <a:pt x="263" y="477"/>
                  </a:lnTo>
                  <a:lnTo>
                    <a:pt x="263" y="474"/>
                  </a:lnTo>
                  <a:lnTo>
                    <a:pt x="264" y="472"/>
                  </a:lnTo>
                  <a:lnTo>
                    <a:pt x="267" y="461"/>
                  </a:lnTo>
                  <a:lnTo>
                    <a:pt x="270" y="440"/>
                  </a:lnTo>
                  <a:lnTo>
                    <a:pt x="272" y="417"/>
                  </a:lnTo>
                  <a:lnTo>
                    <a:pt x="272" y="405"/>
                  </a:lnTo>
                  <a:lnTo>
                    <a:pt x="273" y="395"/>
                  </a:lnTo>
                  <a:close/>
                </a:path>
              </a:pathLst>
            </a:custGeom>
            <a:solidFill>
              <a:srgbClr val="D7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3" name="Freeform 179"/>
            <p:cNvSpPr>
              <a:spLocks/>
            </p:cNvSpPr>
            <p:nvPr/>
          </p:nvSpPr>
          <p:spPr bwMode="auto">
            <a:xfrm>
              <a:off x="2442" y="1821"/>
              <a:ext cx="36" cy="152"/>
            </a:xfrm>
            <a:custGeom>
              <a:avLst/>
              <a:gdLst>
                <a:gd name="T0" fmla="*/ 180 w 180"/>
                <a:gd name="T1" fmla="*/ 302 h 607"/>
                <a:gd name="T2" fmla="*/ 177 w 180"/>
                <a:gd name="T3" fmla="*/ 263 h 607"/>
                <a:gd name="T4" fmla="*/ 171 w 180"/>
                <a:gd name="T5" fmla="*/ 226 h 607"/>
                <a:gd name="T6" fmla="*/ 161 w 180"/>
                <a:gd name="T7" fmla="*/ 190 h 607"/>
                <a:gd name="T8" fmla="*/ 148 w 180"/>
                <a:gd name="T9" fmla="*/ 157 h 607"/>
                <a:gd name="T10" fmla="*/ 129 w 180"/>
                <a:gd name="T11" fmla="*/ 123 h 607"/>
                <a:gd name="T12" fmla="*/ 107 w 180"/>
                <a:gd name="T13" fmla="*/ 93 h 607"/>
                <a:gd name="T14" fmla="*/ 81 w 180"/>
                <a:gd name="T15" fmla="*/ 63 h 607"/>
                <a:gd name="T16" fmla="*/ 52 w 180"/>
                <a:gd name="T17" fmla="*/ 36 h 607"/>
                <a:gd name="T18" fmla="*/ 27 w 180"/>
                <a:gd name="T19" fmla="*/ 16 h 607"/>
                <a:gd name="T20" fmla="*/ 5 w 180"/>
                <a:gd name="T21" fmla="*/ 0 h 607"/>
                <a:gd name="T22" fmla="*/ 8 w 180"/>
                <a:gd name="T23" fmla="*/ 54 h 607"/>
                <a:gd name="T24" fmla="*/ 12 w 180"/>
                <a:gd name="T25" fmla="*/ 110 h 607"/>
                <a:gd name="T26" fmla="*/ 30 w 180"/>
                <a:gd name="T27" fmla="*/ 130 h 607"/>
                <a:gd name="T28" fmla="*/ 46 w 180"/>
                <a:gd name="T29" fmla="*/ 151 h 607"/>
                <a:gd name="T30" fmla="*/ 59 w 180"/>
                <a:gd name="T31" fmla="*/ 173 h 607"/>
                <a:gd name="T32" fmla="*/ 70 w 180"/>
                <a:gd name="T33" fmla="*/ 197 h 607"/>
                <a:gd name="T34" fmla="*/ 79 w 180"/>
                <a:gd name="T35" fmla="*/ 222 h 607"/>
                <a:gd name="T36" fmla="*/ 85 w 180"/>
                <a:gd name="T37" fmla="*/ 247 h 607"/>
                <a:gd name="T38" fmla="*/ 89 w 180"/>
                <a:gd name="T39" fmla="*/ 273 h 607"/>
                <a:gd name="T40" fmla="*/ 91 w 180"/>
                <a:gd name="T41" fmla="*/ 302 h 607"/>
                <a:gd name="T42" fmla="*/ 90 w 180"/>
                <a:gd name="T43" fmla="*/ 315 h 607"/>
                <a:gd name="T44" fmla="*/ 89 w 180"/>
                <a:gd name="T45" fmla="*/ 321 h 607"/>
                <a:gd name="T46" fmla="*/ 89 w 180"/>
                <a:gd name="T47" fmla="*/ 328 h 607"/>
                <a:gd name="T48" fmla="*/ 85 w 180"/>
                <a:gd name="T49" fmla="*/ 356 h 607"/>
                <a:gd name="T50" fmla="*/ 78 w 180"/>
                <a:gd name="T51" fmla="*/ 381 h 607"/>
                <a:gd name="T52" fmla="*/ 73 w 180"/>
                <a:gd name="T53" fmla="*/ 394 h 607"/>
                <a:gd name="T54" fmla="*/ 70 w 180"/>
                <a:gd name="T55" fmla="*/ 400 h 607"/>
                <a:gd name="T56" fmla="*/ 69 w 180"/>
                <a:gd name="T57" fmla="*/ 401 h 607"/>
                <a:gd name="T58" fmla="*/ 69 w 180"/>
                <a:gd name="T59" fmla="*/ 403 h 607"/>
                <a:gd name="T60" fmla="*/ 69 w 180"/>
                <a:gd name="T61" fmla="*/ 407 h 607"/>
                <a:gd name="T62" fmla="*/ 56 w 180"/>
                <a:gd name="T63" fmla="*/ 431 h 607"/>
                <a:gd name="T64" fmla="*/ 48 w 180"/>
                <a:gd name="T65" fmla="*/ 442 h 607"/>
                <a:gd name="T66" fmla="*/ 42 w 180"/>
                <a:gd name="T67" fmla="*/ 455 h 607"/>
                <a:gd name="T68" fmla="*/ 34 w 180"/>
                <a:gd name="T69" fmla="*/ 465 h 607"/>
                <a:gd name="T70" fmla="*/ 29 w 180"/>
                <a:gd name="T71" fmla="*/ 471 h 607"/>
                <a:gd name="T72" fmla="*/ 25 w 180"/>
                <a:gd name="T73" fmla="*/ 477 h 607"/>
                <a:gd name="T74" fmla="*/ 15 w 180"/>
                <a:gd name="T75" fmla="*/ 488 h 607"/>
                <a:gd name="T76" fmla="*/ 10 w 180"/>
                <a:gd name="T77" fmla="*/ 493 h 607"/>
                <a:gd name="T78" fmla="*/ 7 w 180"/>
                <a:gd name="T79" fmla="*/ 499 h 607"/>
                <a:gd name="T80" fmla="*/ 4 w 180"/>
                <a:gd name="T81" fmla="*/ 552 h 607"/>
                <a:gd name="T82" fmla="*/ 0 w 180"/>
                <a:gd name="T83" fmla="*/ 607 h 607"/>
                <a:gd name="T84" fmla="*/ 25 w 180"/>
                <a:gd name="T85" fmla="*/ 588 h 607"/>
                <a:gd name="T86" fmla="*/ 52 w 180"/>
                <a:gd name="T87" fmla="*/ 568 h 607"/>
                <a:gd name="T88" fmla="*/ 67 w 180"/>
                <a:gd name="T89" fmla="*/ 553 h 607"/>
                <a:gd name="T90" fmla="*/ 81 w 180"/>
                <a:gd name="T91" fmla="*/ 539 h 607"/>
                <a:gd name="T92" fmla="*/ 107 w 180"/>
                <a:gd name="T93" fmla="*/ 510 h 607"/>
                <a:gd name="T94" fmla="*/ 129 w 180"/>
                <a:gd name="T95" fmla="*/ 478 h 607"/>
                <a:gd name="T96" fmla="*/ 148 w 180"/>
                <a:gd name="T97" fmla="*/ 446 h 607"/>
                <a:gd name="T98" fmla="*/ 150 w 180"/>
                <a:gd name="T99" fmla="*/ 437 h 607"/>
                <a:gd name="T100" fmla="*/ 154 w 180"/>
                <a:gd name="T101" fmla="*/ 429 h 607"/>
                <a:gd name="T102" fmla="*/ 161 w 180"/>
                <a:gd name="T103" fmla="*/ 412 h 607"/>
                <a:gd name="T104" fmla="*/ 166 w 180"/>
                <a:gd name="T105" fmla="*/ 394 h 607"/>
                <a:gd name="T106" fmla="*/ 171 w 180"/>
                <a:gd name="T107" fmla="*/ 377 h 607"/>
                <a:gd name="T108" fmla="*/ 174 w 180"/>
                <a:gd name="T109" fmla="*/ 358 h 607"/>
                <a:gd name="T110" fmla="*/ 174 w 180"/>
                <a:gd name="T111" fmla="*/ 353 h 607"/>
                <a:gd name="T112" fmla="*/ 175 w 180"/>
                <a:gd name="T113" fmla="*/ 348 h 607"/>
                <a:gd name="T114" fmla="*/ 177 w 180"/>
                <a:gd name="T115" fmla="*/ 340 h 607"/>
                <a:gd name="T116" fmla="*/ 180 w 180"/>
                <a:gd name="T117" fmla="*/ 302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607">
                  <a:moveTo>
                    <a:pt x="180" y="302"/>
                  </a:moveTo>
                  <a:lnTo>
                    <a:pt x="177" y="263"/>
                  </a:lnTo>
                  <a:lnTo>
                    <a:pt x="171" y="226"/>
                  </a:lnTo>
                  <a:lnTo>
                    <a:pt x="161" y="190"/>
                  </a:lnTo>
                  <a:lnTo>
                    <a:pt x="148" y="157"/>
                  </a:lnTo>
                  <a:lnTo>
                    <a:pt x="129" y="123"/>
                  </a:lnTo>
                  <a:lnTo>
                    <a:pt x="107" y="93"/>
                  </a:lnTo>
                  <a:lnTo>
                    <a:pt x="81" y="63"/>
                  </a:lnTo>
                  <a:lnTo>
                    <a:pt x="52" y="36"/>
                  </a:lnTo>
                  <a:lnTo>
                    <a:pt x="27" y="16"/>
                  </a:lnTo>
                  <a:lnTo>
                    <a:pt x="5" y="0"/>
                  </a:lnTo>
                  <a:lnTo>
                    <a:pt x="8" y="54"/>
                  </a:lnTo>
                  <a:lnTo>
                    <a:pt x="12" y="110"/>
                  </a:lnTo>
                  <a:lnTo>
                    <a:pt x="30" y="130"/>
                  </a:lnTo>
                  <a:lnTo>
                    <a:pt x="46" y="151"/>
                  </a:lnTo>
                  <a:lnTo>
                    <a:pt x="59" y="173"/>
                  </a:lnTo>
                  <a:lnTo>
                    <a:pt x="70" y="197"/>
                  </a:lnTo>
                  <a:lnTo>
                    <a:pt x="79" y="222"/>
                  </a:lnTo>
                  <a:lnTo>
                    <a:pt x="85" y="247"/>
                  </a:lnTo>
                  <a:lnTo>
                    <a:pt x="89" y="273"/>
                  </a:lnTo>
                  <a:lnTo>
                    <a:pt x="91" y="302"/>
                  </a:lnTo>
                  <a:lnTo>
                    <a:pt x="90" y="315"/>
                  </a:lnTo>
                  <a:lnTo>
                    <a:pt x="89" y="321"/>
                  </a:lnTo>
                  <a:lnTo>
                    <a:pt x="89" y="328"/>
                  </a:lnTo>
                  <a:lnTo>
                    <a:pt x="85" y="356"/>
                  </a:lnTo>
                  <a:lnTo>
                    <a:pt x="78" y="381"/>
                  </a:lnTo>
                  <a:lnTo>
                    <a:pt x="73" y="394"/>
                  </a:lnTo>
                  <a:lnTo>
                    <a:pt x="70" y="400"/>
                  </a:lnTo>
                  <a:lnTo>
                    <a:pt x="69" y="401"/>
                  </a:lnTo>
                  <a:lnTo>
                    <a:pt x="69" y="403"/>
                  </a:lnTo>
                  <a:lnTo>
                    <a:pt x="69" y="407"/>
                  </a:lnTo>
                  <a:lnTo>
                    <a:pt x="56" y="431"/>
                  </a:lnTo>
                  <a:lnTo>
                    <a:pt x="48" y="442"/>
                  </a:lnTo>
                  <a:lnTo>
                    <a:pt x="42" y="455"/>
                  </a:lnTo>
                  <a:lnTo>
                    <a:pt x="34" y="465"/>
                  </a:lnTo>
                  <a:lnTo>
                    <a:pt x="29" y="471"/>
                  </a:lnTo>
                  <a:lnTo>
                    <a:pt x="25" y="477"/>
                  </a:lnTo>
                  <a:lnTo>
                    <a:pt x="15" y="488"/>
                  </a:lnTo>
                  <a:lnTo>
                    <a:pt x="10" y="493"/>
                  </a:lnTo>
                  <a:lnTo>
                    <a:pt x="7" y="499"/>
                  </a:lnTo>
                  <a:lnTo>
                    <a:pt x="4" y="552"/>
                  </a:lnTo>
                  <a:lnTo>
                    <a:pt x="0" y="607"/>
                  </a:lnTo>
                  <a:lnTo>
                    <a:pt x="25" y="588"/>
                  </a:lnTo>
                  <a:lnTo>
                    <a:pt x="52" y="568"/>
                  </a:lnTo>
                  <a:lnTo>
                    <a:pt x="67" y="553"/>
                  </a:lnTo>
                  <a:lnTo>
                    <a:pt x="81" y="539"/>
                  </a:lnTo>
                  <a:lnTo>
                    <a:pt x="107" y="510"/>
                  </a:lnTo>
                  <a:lnTo>
                    <a:pt x="129" y="478"/>
                  </a:lnTo>
                  <a:lnTo>
                    <a:pt x="148" y="446"/>
                  </a:lnTo>
                  <a:lnTo>
                    <a:pt x="150" y="437"/>
                  </a:lnTo>
                  <a:lnTo>
                    <a:pt x="154" y="429"/>
                  </a:lnTo>
                  <a:lnTo>
                    <a:pt x="161" y="412"/>
                  </a:lnTo>
                  <a:lnTo>
                    <a:pt x="166" y="394"/>
                  </a:lnTo>
                  <a:lnTo>
                    <a:pt x="171" y="377"/>
                  </a:lnTo>
                  <a:lnTo>
                    <a:pt x="174" y="358"/>
                  </a:lnTo>
                  <a:lnTo>
                    <a:pt x="174" y="353"/>
                  </a:lnTo>
                  <a:lnTo>
                    <a:pt x="175" y="348"/>
                  </a:lnTo>
                  <a:lnTo>
                    <a:pt x="177" y="340"/>
                  </a:lnTo>
                  <a:lnTo>
                    <a:pt x="180" y="302"/>
                  </a:lnTo>
                  <a:close/>
                </a:path>
              </a:pathLst>
            </a:custGeom>
            <a:solidFill>
              <a:srgbClr val="DF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4" name="Freeform 180"/>
            <p:cNvSpPr>
              <a:spLocks/>
            </p:cNvSpPr>
            <p:nvPr/>
          </p:nvSpPr>
          <p:spPr bwMode="auto">
            <a:xfrm>
              <a:off x="2444" y="1848"/>
              <a:ext cx="16" cy="98"/>
            </a:xfrm>
            <a:custGeom>
              <a:avLst/>
              <a:gdLst>
                <a:gd name="T0" fmla="*/ 84 w 84"/>
                <a:gd name="T1" fmla="*/ 192 h 389"/>
                <a:gd name="T2" fmla="*/ 82 w 84"/>
                <a:gd name="T3" fmla="*/ 163 h 389"/>
                <a:gd name="T4" fmla="*/ 78 w 84"/>
                <a:gd name="T5" fmla="*/ 137 h 389"/>
                <a:gd name="T6" fmla="*/ 72 w 84"/>
                <a:gd name="T7" fmla="*/ 112 h 389"/>
                <a:gd name="T8" fmla="*/ 63 w 84"/>
                <a:gd name="T9" fmla="*/ 87 h 389"/>
                <a:gd name="T10" fmla="*/ 52 w 84"/>
                <a:gd name="T11" fmla="*/ 63 h 389"/>
                <a:gd name="T12" fmla="*/ 39 w 84"/>
                <a:gd name="T13" fmla="*/ 41 h 389"/>
                <a:gd name="T14" fmla="*/ 23 w 84"/>
                <a:gd name="T15" fmla="*/ 20 h 389"/>
                <a:gd name="T16" fmla="*/ 5 w 84"/>
                <a:gd name="T17" fmla="*/ 0 h 389"/>
                <a:gd name="T18" fmla="*/ 6 w 84"/>
                <a:gd name="T19" fmla="*/ 97 h 389"/>
                <a:gd name="T20" fmla="*/ 6 w 84"/>
                <a:gd name="T21" fmla="*/ 194 h 389"/>
                <a:gd name="T22" fmla="*/ 3 w 84"/>
                <a:gd name="T23" fmla="*/ 291 h 389"/>
                <a:gd name="T24" fmla="*/ 0 w 84"/>
                <a:gd name="T25" fmla="*/ 389 h 389"/>
                <a:gd name="T26" fmla="*/ 3 w 84"/>
                <a:gd name="T27" fmla="*/ 383 h 389"/>
                <a:gd name="T28" fmla="*/ 8 w 84"/>
                <a:gd name="T29" fmla="*/ 378 h 389"/>
                <a:gd name="T30" fmla="*/ 18 w 84"/>
                <a:gd name="T31" fmla="*/ 367 h 389"/>
                <a:gd name="T32" fmla="*/ 22 w 84"/>
                <a:gd name="T33" fmla="*/ 361 h 389"/>
                <a:gd name="T34" fmla="*/ 27 w 84"/>
                <a:gd name="T35" fmla="*/ 355 h 389"/>
                <a:gd name="T36" fmla="*/ 35 w 84"/>
                <a:gd name="T37" fmla="*/ 345 h 389"/>
                <a:gd name="T38" fmla="*/ 41 w 84"/>
                <a:gd name="T39" fmla="*/ 332 h 389"/>
                <a:gd name="T40" fmla="*/ 49 w 84"/>
                <a:gd name="T41" fmla="*/ 321 h 389"/>
                <a:gd name="T42" fmla="*/ 62 w 84"/>
                <a:gd name="T43" fmla="*/ 297 h 389"/>
                <a:gd name="T44" fmla="*/ 62 w 84"/>
                <a:gd name="T45" fmla="*/ 293 h 389"/>
                <a:gd name="T46" fmla="*/ 62 w 84"/>
                <a:gd name="T47" fmla="*/ 291 h 389"/>
                <a:gd name="T48" fmla="*/ 63 w 84"/>
                <a:gd name="T49" fmla="*/ 290 h 389"/>
                <a:gd name="T50" fmla="*/ 66 w 84"/>
                <a:gd name="T51" fmla="*/ 284 h 389"/>
                <a:gd name="T52" fmla="*/ 71 w 84"/>
                <a:gd name="T53" fmla="*/ 271 h 389"/>
                <a:gd name="T54" fmla="*/ 78 w 84"/>
                <a:gd name="T55" fmla="*/ 246 h 389"/>
                <a:gd name="T56" fmla="*/ 82 w 84"/>
                <a:gd name="T57" fmla="*/ 218 h 389"/>
                <a:gd name="T58" fmla="*/ 82 w 84"/>
                <a:gd name="T59" fmla="*/ 211 h 389"/>
                <a:gd name="T60" fmla="*/ 83 w 84"/>
                <a:gd name="T61" fmla="*/ 205 h 389"/>
                <a:gd name="T62" fmla="*/ 84 w 84"/>
                <a:gd name="T63" fmla="*/ 19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389">
                  <a:moveTo>
                    <a:pt x="84" y="192"/>
                  </a:moveTo>
                  <a:lnTo>
                    <a:pt x="82" y="163"/>
                  </a:lnTo>
                  <a:lnTo>
                    <a:pt x="78" y="137"/>
                  </a:lnTo>
                  <a:lnTo>
                    <a:pt x="72" y="112"/>
                  </a:lnTo>
                  <a:lnTo>
                    <a:pt x="63" y="87"/>
                  </a:lnTo>
                  <a:lnTo>
                    <a:pt x="52" y="63"/>
                  </a:lnTo>
                  <a:lnTo>
                    <a:pt x="39" y="41"/>
                  </a:lnTo>
                  <a:lnTo>
                    <a:pt x="23" y="20"/>
                  </a:lnTo>
                  <a:lnTo>
                    <a:pt x="5" y="0"/>
                  </a:lnTo>
                  <a:lnTo>
                    <a:pt x="6" y="97"/>
                  </a:lnTo>
                  <a:lnTo>
                    <a:pt x="6" y="194"/>
                  </a:lnTo>
                  <a:lnTo>
                    <a:pt x="3" y="291"/>
                  </a:lnTo>
                  <a:lnTo>
                    <a:pt x="0" y="389"/>
                  </a:lnTo>
                  <a:lnTo>
                    <a:pt x="3" y="383"/>
                  </a:lnTo>
                  <a:lnTo>
                    <a:pt x="8" y="378"/>
                  </a:lnTo>
                  <a:lnTo>
                    <a:pt x="18" y="367"/>
                  </a:lnTo>
                  <a:lnTo>
                    <a:pt x="22" y="361"/>
                  </a:lnTo>
                  <a:lnTo>
                    <a:pt x="27" y="355"/>
                  </a:lnTo>
                  <a:lnTo>
                    <a:pt x="35" y="345"/>
                  </a:lnTo>
                  <a:lnTo>
                    <a:pt x="41" y="332"/>
                  </a:lnTo>
                  <a:lnTo>
                    <a:pt x="49" y="321"/>
                  </a:lnTo>
                  <a:lnTo>
                    <a:pt x="62" y="297"/>
                  </a:lnTo>
                  <a:lnTo>
                    <a:pt x="62" y="293"/>
                  </a:lnTo>
                  <a:lnTo>
                    <a:pt x="62" y="291"/>
                  </a:lnTo>
                  <a:lnTo>
                    <a:pt x="63" y="290"/>
                  </a:lnTo>
                  <a:lnTo>
                    <a:pt x="66" y="284"/>
                  </a:lnTo>
                  <a:lnTo>
                    <a:pt x="71" y="271"/>
                  </a:lnTo>
                  <a:lnTo>
                    <a:pt x="78" y="246"/>
                  </a:lnTo>
                  <a:lnTo>
                    <a:pt x="82" y="218"/>
                  </a:lnTo>
                  <a:lnTo>
                    <a:pt x="82" y="211"/>
                  </a:lnTo>
                  <a:lnTo>
                    <a:pt x="83" y="205"/>
                  </a:lnTo>
                  <a:lnTo>
                    <a:pt x="84" y="192"/>
                  </a:lnTo>
                  <a:close/>
                </a:path>
              </a:pathLst>
            </a:custGeom>
            <a:solidFill>
              <a:srgbClr val="E7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5" name="Freeform 181"/>
            <p:cNvSpPr>
              <a:spLocks/>
            </p:cNvSpPr>
            <p:nvPr/>
          </p:nvSpPr>
          <p:spPr bwMode="auto">
            <a:xfrm>
              <a:off x="2437" y="1942"/>
              <a:ext cx="69" cy="97"/>
            </a:xfrm>
            <a:custGeom>
              <a:avLst/>
              <a:gdLst>
                <a:gd name="T0" fmla="*/ 11 w 346"/>
                <a:gd name="T1" fmla="*/ 305 h 390"/>
                <a:gd name="T2" fmla="*/ 3 w 346"/>
                <a:gd name="T3" fmla="*/ 347 h 390"/>
                <a:gd name="T4" fmla="*/ 0 w 346"/>
                <a:gd name="T5" fmla="*/ 390 h 390"/>
                <a:gd name="T6" fmla="*/ 34 w 346"/>
                <a:gd name="T7" fmla="*/ 377 h 390"/>
                <a:gd name="T8" fmla="*/ 51 w 346"/>
                <a:gd name="T9" fmla="*/ 370 h 390"/>
                <a:gd name="T10" fmla="*/ 70 w 346"/>
                <a:gd name="T11" fmla="*/ 364 h 390"/>
                <a:gd name="T12" fmla="*/ 86 w 346"/>
                <a:gd name="T13" fmla="*/ 355 h 390"/>
                <a:gd name="T14" fmla="*/ 103 w 346"/>
                <a:gd name="T15" fmla="*/ 348 h 390"/>
                <a:gd name="T16" fmla="*/ 137 w 346"/>
                <a:gd name="T17" fmla="*/ 331 h 390"/>
                <a:gd name="T18" fmla="*/ 152 w 346"/>
                <a:gd name="T19" fmla="*/ 320 h 390"/>
                <a:gd name="T20" fmla="*/ 159 w 346"/>
                <a:gd name="T21" fmla="*/ 315 h 390"/>
                <a:gd name="T22" fmla="*/ 168 w 346"/>
                <a:gd name="T23" fmla="*/ 311 h 390"/>
                <a:gd name="T24" fmla="*/ 200 w 346"/>
                <a:gd name="T25" fmla="*/ 291 h 390"/>
                <a:gd name="T26" fmla="*/ 215 w 346"/>
                <a:gd name="T27" fmla="*/ 279 h 390"/>
                <a:gd name="T28" fmla="*/ 231 w 346"/>
                <a:gd name="T29" fmla="*/ 269 h 390"/>
                <a:gd name="T30" fmla="*/ 245 w 346"/>
                <a:gd name="T31" fmla="*/ 256 h 390"/>
                <a:gd name="T32" fmla="*/ 253 w 346"/>
                <a:gd name="T33" fmla="*/ 250 h 390"/>
                <a:gd name="T34" fmla="*/ 254 w 346"/>
                <a:gd name="T35" fmla="*/ 247 h 390"/>
                <a:gd name="T36" fmla="*/ 256 w 346"/>
                <a:gd name="T37" fmla="*/ 246 h 390"/>
                <a:gd name="T38" fmla="*/ 261 w 346"/>
                <a:gd name="T39" fmla="*/ 244 h 390"/>
                <a:gd name="T40" fmla="*/ 305 w 346"/>
                <a:gd name="T41" fmla="*/ 202 h 390"/>
                <a:gd name="T42" fmla="*/ 315 w 346"/>
                <a:gd name="T43" fmla="*/ 190 h 390"/>
                <a:gd name="T44" fmla="*/ 326 w 346"/>
                <a:gd name="T45" fmla="*/ 180 h 390"/>
                <a:gd name="T46" fmla="*/ 346 w 346"/>
                <a:gd name="T47" fmla="*/ 159 h 390"/>
                <a:gd name="T48" fmla="*/ 343 w 346"/>
                <a:gd name="T49" fmla="*/ 79 h 390"/>
                <a:gd name="T50" fmla="*/ 343 w 346"/>
                <a:gd name="T51" fmla="*/ 0 h 390"/>
                <a:gd name="T52" fmla="*/ 331 w 346"/>
                <a:gd name="T53" fmla="*/ 26 h 390"/>
                <a:gd name="T54" fmla="*/ 318 w 346"/>
                <a:gd name="T55" fmla="*/ 51 h 390"/>
                <a:gd name="T56" fmla="*/ 313 w 346"/>
                <a:gd name="T57" fmla="*/ 56 h 390"/>
                <a:gd name="T58" fmla="*/ 309 w 346"/>
                <a:gd name="T59" fmla="*/ 63 h 390"/>
                <a:gd name="T60" fmla="*/ 302 w 346"/>
                <a:gd name="T61" fmla="*/ 75 h 390"/>
                <a:gd name="T62" fmla="*/ 286 w 346"/>
                <a:gd name="T63" fmla="*/ 101 h 390"/>
                <a:gd name="T64" fmla="*/ 266 w 346"/>
                <a:gd name="T65" fmla="*/ 124 h 390"/>
                <a:gd name="T66" fmla="*/ 246 w 346"/>
                <a:gd name="T67" fmla="*/ 147 h 390"/>
                <a:gd name="T68" fmla="*/ 224 w 346"/>
                <a:gd name="T69" fmla="*/ 169 h 390"/>
                <a:gd name="T70" fmla="*/ 201 w 346"/>
                <a:gd name="T71" fmla="*/ 193 h 390"/>
                <a:gd name="T72" fmla="*/ 178 w 346"/>
                <a:gd name="T73" fmla="*/ 209 h 390"/>
                <a:gd name="T74" fmla="*/ 156 w 346"/>
                <a:gd name="T75" fmla="*/ 226 h 390"/>
                <a:gd name="T76" fmla="*/ 131 w 346"/>
                <a:gd name="T77" fmla="*/ 242 h 390"/>
                <a:gd name="T78" fmla="*/ 109 w 346"/>
                <a:gd name="T79" fmla="*/ 257 h 390"/>
                <a:gd name="T80" fmla="*/ 84 w 346"/>
                <a:gd name="T81" fmla="*/ 270 h 390"/>
                <a:gd name="T82" fmla="*/ 61 w 346"/>
                <a:gd name="T83" fmla="*/ 282 h 390"/>
                <a:gd name="T84" fmla="*/ 54 w 346"/>
                <a:gd name="T85" fmla="*/ 284 h 390"/>
                <a:gd name="T86" fmla="*/ 51 w 346"/>
                <a:gd name="T87" fmla="*/ 284 h 390"/>
                <a:gd name="T88" fmla="*/ 50 w 346"/>
                <a:gd name="T89" fmla="*/ 285 h 390"/>
                <a:gd name="T90" fmla="*/ 48 w 346"/>
                <a:gd name="T91" fmla="*/ 288 h 390"/>
                <a:gd name="T92" fmla="*/ 35 w 346"/>
                <a:gd name="T93" fmla="*/ 294 h 390"/>
                <a:gd name="T94" fmla="*/ 11 w 346"/>
                <a:gd name="T95" fmla="*/ 30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6" h="390">
                  <a:moveTo>
                    <a:pt x="11" y="305"/>
                  </a:moveTo>
                  <a:lnTo>
                    <a:pt x="3" y="347"/>
                  </a:lnTo>
                  <a:lnTo>
                    <a:pt x="0" y="390"/>
                  </a:lnTo>
                  <a:lnTo>
                    <a:pt x="34" y="377"/>
                  </a:lnTo>
                  <a:lnTo>
                    <a:pt x="51" y="370"/>
                  </a:lnTo>
                  <a:lnTo>
                    <a:pt x="70" y="364"/>
                  </a:lnTo>
                  <a:lnTo>
                    <a:pt x="86" y="355"/>
                  </a:lnTo>
                  <a:lnTo>
                    <a:pt x="103" y="348"/>
                  </a:lnTo>
                  <a:lnTo>
                    <a:pt x="137" y="331"/>
                  </a:lnTo>
                  <a:lnTo>
                    <a:pt x="152" y="320"/>
                  </a:lnTo>
                  <a:lnTo>
                    <a:pt x="159" y="315"/>
                  </a:lnTo>
                  <a:lnTo>
                    <a:pt x="168" y="311"/>
                  </a:lnTo>
                  <a:lnTo>
                    <a:pt x="200" y="291"/>
                  </a:lnTo>
                  <a:lnTo>
                    <a:pt x="215" y="279"/>
                  </a:lnTo>
                  <a:lnTo>
                    <a:pt x="231" y="269"/>
                  </a:lnTo>
                  <a:lnTo>
                    <a:pt x="245" y="256"/>
                  </a:lnTo>
                  <a:lnTo>
                    <a:pt x="253" y="250"/>
                  </a:lnTo>
                  <a:lnTo>
                    <a:pt x="254" y="247"/>
                  </a:lnTo>
                  <a:lnTo>
                    <a:pt x="256" y="246"/>
                  </a:lnTo>
                  <a:lnTo>
                    <a:pt x="261" y="244"/>
                  </a:lnTo>
                  <a:lnTo>
                    <a:pt x="305" y="202"/>
                  </a:lnTo>
                  <a:lnTo>
                    <a:pt x="315" y="190"/>
                  </a:lnTo>
                  <a:lnTo>
                    <a:pt x="326" y="180"/>
                  </a:lnTo>
                  <a:lnTo>
                    <a:pt x="346" y="159"/>
                  </a:lnTo>
                  <a:lnTo>
                    <a:pt x="343" y="79"/>
                  </a:lnTo>
                  <a:lnTo>
                    <a:pt x="343" y="0"/>
                  </a:lnTo>
                  <a:lnTo>
                    <a:pt x="331" y="26"/>
                  </a:lnTo>
                  <a:lnTo>
                    <a:pt x="318" y="51"/>
                  </a:lnTo>
                  <a:lnTo>
                    <a:pt x="313" y="56"/>
                  </a:lnTo>
                  <a:lnTo>
                    <a:pt x="309" y="63"/>
                  </a:lnTo>
                  <a:lnTo>
                    <a:pt x="302" y="75"/>
                  </a:lnTo>
                  <a:lnTo>
                    <a:pt x="286" y="101"/>
                  </a:lnTo>
                  <a:lnTo>
                    <a:pt x="266" y="124"/>
                  </a:lnTo>
                  <a:lnTo>
                    <a:pt x="246" y="147"/>
                  </a:lnTo>
                  <a:lnTo>
                    <a:pt x="224" y="169"/>
                  </a:lnTo>
                  <a:lnTo>
                    <a:pt x="201" y="193"/>
                  </a:lnTo>
                  <a:lnTo>
                    <a:pt x="178" y="209"/>
                  </a:lnTo>
                  <a:lnTo>
                    <a:pt x="156" y="226"/>
                  </a:lnTo>
                  <a:lnTo>
                    <a:pt x="131" y="242"/>
                  </a:lnTo>
                  <a:lnTo>
                    <a:pt x="109" y="257"/>
                  </a:lnTo>
                  <a:lnTo>
                    <a:pt x="84" y="270"/>
                  </a:lnTo>
                  <a:lnTo>
                    <a:pt x="61" y="282"/>
                  </a:lnTo>
                  <a:lnTo>
                    <a:pt x="54" y="284"/>
                  </a:lnTo>
                  <a:lnTo>
                    <a:pt x="51" y="284"/>
                  </a:lnTo>
                  <a:lnTo>
                    <a:pt x="50" y="285"/>
                  </a:lnTo>
                  <a:lnTo>
                    <a:pt x="48" y="288"/>
                  </a:lnTo>
                  <a:lnTo>
                    <a:pt x="35" y="294"/>
                  </a:lnTo>
                  <a:lnTo>
                    <a:pt x="11" y="305"/>
                  </a:lnTo>
                  <a:close/>
                </a:path>
              </a:pathLst>
            </a:custGeom>
            <a:solidFill>
              <a:srgbClr val="C7D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6" name="Freeform 182"/>
            <p:cNvSpPr>
              <a:spLocks/>
            </p:cNvSpPr>
            <p:nvPr/>
          </p:nvSpPr>
          <p:spPr bwMode="auto">
            <a:xfrm>
              <a:off x="2435" y="1981"/>
              <a:ext cx="73" cy="78"/>
            </a:xfrm>
            <a:custGeom>
              <a:avLst/>
              <a:gdLst>
                <a:gd name="T0" fmla="*/ 272 w 363"/>
                <a:gd name="T1" fmla="*/ 85 h 312"/>
                <a:gd name="T2" fmla="*/ 267 w 363"/>
                <a:gd name="T3" fmla="*/ 87 h 312"/>
                <a:gd name="T4" fmla="*/ 265 w 363"/>
                <a:gd name="T5" fmla="*/ 88 h 312"/>
                <a:gd name="T6" fmla="*/ 264 w 363"/>
                <a:gd name="T7" fmla="*/ 91 h 312"/>
                <a:gd name="T8" fmla="*/ 256 w 363"/>
                <a:gd name="T9" fmla="*/ 97 h 312"/>
                <a:gd name="T10" fmla="*/ 242 w 363"/>
                <a:gd name="T11" fmla="*/ 110 h 312"/>
                <a:gd name="T12" fmla="*/ 226 w 363"/>
                <a:gd name="T13" fmla="*/ 120 h 312"/>
                <a:gd name="T14" fmla="*/ 211 w 363"/>
                <a:gd name="T15" fmla="*/ 132 h 312"/>
                <a:gd name="T16" fmla="*/ 179 w 363"/>
                <a:gd name="T17" fmla="*/ 152 h 312"/>
                <a:gd name="T18" fmla="*/ 170 w 363"/>
                <a:gd name="T19" fmla="*/ 156 h 312"/>
                <a:gd name="T20" fmla="*/ 163 w 363"/>
                <a:gd name="T21" fmla="*/ 161 h 312"/>
                <a:gd name="T22" fmla="*/ 148 w 363"/>
                <a:gd name="T23" fmla="*/ 172 h 312"/>
                <a:gd name="T24" fmla="*/ 114 w 363"/>
                <a:gd name="T25" fmla="*/ 189 h 312"/>
                <a:gd name="T26" fmla="*/ 97 w 363"/>
                <a:gd name="T27" fmla="*/ 196 h 312"/>
                <a:gd name="T28" fmla="*/ 81 w 363"/>
                <a:gd name="T29" fmla="*/ 205 h 312"/>
                <a:gd name="T30" fmla="*/ 62 w 363"/>
                <a:gd name="T31" fmla="*/ 211 h 312"/>
                <a:gd name="T32" fmla="*/ 45 w 363"/>
                <a:gd name="T33" fmla="*/ 218 h 312"/>
                <a:gd name="T34" fmla="*/ 11 w 363"/>
                <a:gd name="T35" fmla="*/ 231 h 312"/>
                <a:gd name="T36" fmla="*/ 0 w 363"/>
                <a:gd name="T37" fmla="*/ 312 h 312"/>
                <a:gd name="T38" fmla="*/ 22 w 363"/>
                <a:gd name="T39" fmla="*/ 305 h 312"/>
                <a:gd name="T40" fmla="*/ 45 w 363"/>
                <a:gd name="T41" fmla="*/ 299 h 312"/>
                <a:gd name="T42" fmla="*/ 67 w 363"/>
                <a:gd name="T43" fmla="*/ 291 h 312"/>
                <a:gd name="T44" fmla="*/ 78 w 363"/>
                <a:gd name="T45" fmla="*/ 287 h 312"/>
                <a:gd name="T46" fmla="*/ 90 w 363"/>
                <a:gd name="T47" fmla="*/ 284 h 312"/>
                <a:gd name="T48" fmla="*/ 100 w 363"/>
                <a:gd name="T49" fmla="*/ 278 h 312"/>
                <a:gd name="T50" fmla="*/ 111 w 363"/>
                <a:gd name="T51" fmla="*/ 274 h 312"/>
                <a:gd name="T52" fmla="*/ 133 w 363"/>
                <a:gd name="T53" fmla="*/ 266 h 312"/>
                <a:gd name="T54" fmla="*/ 154 w 363"/>
                <a:gd name="T55" fmla="*/ 255 h 312"/>
                <a:gd name="T56" fmla="*/ 176 w 363"/>
                <a:gd name="T57" fmla="*/ 246 h 312"/>
                <a:gd name="T58" fmla="*/ 196 w 363"/>
                <a:gd name="T59" fmla="*/ 233 h 312"/>
                <a:gd name="T60" fmla="*/ 206 w 363"/>
                <a:gd name="T61" fmla="*/ 227 h 312"/>
                <a:gd name="T62" fmla="*/ 211 w 363"/>
                <a:gd name="T63" fmla="*/ 224 h 312"/>
                <a:gd name="T64" fmla="*/ 217 w 363"/>
                <a:gd name="T65" fmla="*/ 221 h 312"/>
                <a:gd name="T66" fmla="*/ 237 w 363"/>
                <a:gd name="T67" fmla="*/ 209 h 312"/>
                <a:gd name="T68" fmla="*/ 246 w 363"/>
                <a:gd name="T69" fmla="*/ 202 h 312"/>
                <a:gd name="T70" fmla="*/ 251 w 363"/>
                <a:gd name="T71" fmla="*/ 199 h 312"/>
                <a:gd name="T72" fmla="*/ 257 w 363"/>
                <a:gd name="T73" fmla="*/ 197 h 312"/>
                <a:gd name="T74" fmla="*/ 276 w 363"/>
                <a:gd name="T75" fmla="*/ 182 h 312"/>
                <a:gd name="T76" fmla="*/ 296 w 363"/>
                <a:gd name="T77" fmla="*/ 169 h 312"/>
                <a:gd name="T78" fmla="*/ 335 w 363"/>
                <a:gd name="T79" fmla="*/ 139 h 312"/>
                <a:gd name="T80" fmla="*/ 348 w 363"/>
                <a:gd name="T81" fmla="*/ 127 h 312"/>
                <a:gd name="T82" fmla="*/ 363 w 363"/>
                <a:gd name="T83" fmla="*/ 115 h 312"/>
                <a:gd name="T84" fmla="*/ 357 w 363"/>
                <a:gd name="T85" fmla="*/ 0 h 312"/>
                <a:gd name="T86" fmla="*/ 337 w 363"/>
                <a:gd name="T87" fmla="*/ 21 h 312"/>
                <a:gd name="T88" fmla="*/ 326 w 363"/>
                <a:gd name="T89" fmla="*/ 31 h 312"/>
                <a:gd name="T90" fmla="*/ 316 w 363"/>
                <a:gd name="T91" fmla="*/ 43 h 312"/>
                <a:gd name="T92" fmla="*/ 272 w 363"/>
                <a:gd name="T93" fmla="*/ 8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3" h="312">
                  <a:moveTo>
                    <a:pt x="272" y="85"/>
                  </a:moveTo>
                  <a:lnTo>
                    <a:pt x="267" y="87"/>
                  </a:lnTo>
                  <a:lnTo>
                    <a:pt x="265" y="88"/>
                  </a:lnTo>
                  <a:lnTo>
                    <a:pt x="264" y="91"/>
                  </a:lnTo>
                  <a:lnTo>
                    <a:pt x="256" y="97"/>
                  </a:lnTo>
                  <a:lnTo>
                    <a:pt x="242" y="110"/>
                  </a:lnTo>
                  <a:lnTo>
                    <a:pt x="226" y="120"/>
                  </a:lnTo>
                  <a:lnTo>
                    <a:pt x="211" y="132"/>
                  </a:lnTo>
                  <a:lnTo>
                    <a:pt x="179" y="152"/>
                  </a:lnTo>
                  <a:lnTo>
                    <a:pt x="170" y="156"/>
                  </a:lnTo>
                  <a:lnTo>
                    <a:pt x="163" y="161"/>
                  </a:lnTo>
                  <a:lnTo>
                    <a:pt x="148" y="172"/>
                  </a:lnTo>
                  <a:lnTo>
                    <a:pt x="114" y="189"/>
                  </a:lnTo>
                  <a:lnTo>
                    <a:pt x="97" y="196"/>
                  </a:lnTo>
                  <a:lnTo>
                    <a:pt x="81" y="205"/>
                  </a:lnTo>
                  <a:lnTo>
                    <a:pt x="62" y="211"/>
                  </a:lnTo>
                  <a:lnTo>
                    <a:pt x="45" y="218"/>
                  </a:lnTo>
                  <a:lnTo>
                    <a:pt x="11" y="231"/>
                  </a:lnTo>
                  <a:lnTo>
                    <a:pt x="0" y="312"/>
                  </a:lnTo>
                  <a:lnTo>
                    <a:pt x="22" y="305"/>
                  </a:lnTo>
                  <a:lnTo>
                    <a:pt x="45" y="299"/>
                  </a:lnTo>
                  <a:lnTo>
                    <a:pt x="67" y="291"/>
                  </a:lnTo>
                  <a:lnTo>
                    <a:pt x="78" y="287"/>
                  </a:lnTo>
                  <a:lnTo>
                    <a:pt x="90" y="284"/>
                  </a:lnTo>
                  <a:lnTo>
                    <a:pt x="100" y="278"/>
                  </a:lnTo>
                  <a:lnTo>
                    <a:pt x="111" y="274"/>
                  </a:lnTo>
                  <a:lnTo>
                    <a:pt x="133" y="266"/>
                  </a:lnTo>
                  <a:lnTo>
                    <a:pt x="154" y="255"/>
                  </a:lnTo>
                  <a:lnTo>
                    <a:pt x="176" y="246"/>
                  </a:lnTo>
                  <a:lnTo>
                    <a:pt x="196" y="233"/>
                  </a:lnTo>
                  <a:lnTo>
                    <a:pt x="206" y="227"/>
                  </a:lnTo>
                  <a:lnTo>
                    <a:pt x="211" y="224"/>
                  </a:lnTo>
                  <a:lnTo>
                    <a:pt x="217" y="221"/>
                  </a:lnTo>
                  <a:lnTo>
                    <a:pt x="237" y="209"/>
                  </a:lnTo>
                  <a:lnTo>
                    <a:pt x="246" y="202"/>
                  </a:lnTo>
                  <a:lnTo>
                    <a:pt x="251" y="199"/>
                  </a:lnTo>
                  <a:lnTo>
                    <a:pt x="257" y="197"/>
                  </a:lnTo>
                  <a:lnTo>
                    <a:pt x="276" y="182"/>
                  </a:lnTo>
                  <a:lnTo>
                    <a:pt x="296" y="169"/>
                  </a:lnTo>
                  <a:lnTo>
                    <a:pt x="335" y="139"/>
                  </a:lnTo>
                  <a:lnTo>
                    <a:pt x="348" y="127"/>
                  </a:lnTo>
                  <a:lnTo>
                    <a:pt x="363" y="115"/>
                  </a:lnTo>
                  <a:lnTo>
                    <a:pt x="357" y="0"/>
                  </a:lnTo>
                  <a:lnTo>
                    <a:pt x="337" y="21"/>
                  </a:lnTo>
                  <a:lnTo>
                    <a:pt x="326" y="31"/>
                  </a:lnTo>
                  <a:lnTo>
                    <a:pt x="316" y="43"/>
                  </a:lnTo>
                  <a:lnTo>
                    <a:pt x="272" y="85"/>
                  </a:lnTo>
                  <a:close/>
                </a:path>
              </a:pathLst>
            </a:custGeom>
            <a:solidFill>
              <a:srgbClr val="BF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7" name="Freeform 183"/>
            <p:cNvSpPr>
              <a:spLocks/>
            </p:cNvSpPr>
            <p:nvPr/>
          </p:nvSpPr>
          <p:spPr bwMode="auto">
            <a:xfrm>
              <a:off x="2433" y="2010"/>
              <a:ext cx="76" cy="69"/>
            </a:xfrm>
            <a:custGeom>
              <a:avLst/>
              <a:gdLst>
                <a:gd name="T0" fmla="*/ 381 w 381"/>
                <a:gd name="T1" fmla="*/ 99 h 277"/>
                <a:gd name="T2" fmla="*/ 377 w 381"/>
                <a:gd name="T3" fmla="*/ 49 h 277"/>
                <a:gd name="T4" fmla="*/ 374 w 381"/>
                <a:gd name="T5" fmla="*/ 0 h 277"/>
                <a:gd name="T6" fmla="*/ 359 w 381"/>
                <a:gd name="T7" fmla="*/ 12 h 277"/>
                <a:gd name="T8" fmla="*/ 346 w 381"/>
                <a:gd name="T9" fmla="*/ 24 h 277"/>
                <a:gd name="T10" fmla="*/ 307 w 381"/>
                <a:gd name="T11" fmla="*/ 54 h 277"/>
                <a:gd name="T12" fmla="*/ 287 w 381"/>
                <a:gd name="T13" fmla="*/ 67 h 277"/>
                <a:gd name="T14" fmla="*/ 268 w 381"/>
                <a:gd name="T15" fmla="*/ 82 h 277"/>
                <a:gd name="T16" fmla="*/ 262 w 381"/>
                <a:gd name="T17" fmla="*/ 84 h 277"/>
                <a:gd name="T18" fmla="*/ 257 w 381"/>
                <a:gd name="T19" fmla="*/ 87 h 277"/>
                <a:gd name="T20" fmla="*/ 248 w 381"/>
                <a:gd name="T21" fmla="*/ 94 h 277"/>
                <a:gd name="T22" fmla="*/ 228 w 381"/>
                <a:gd name="T23" fmla="*/ 106 h 277"/>
                <a:gd name="T24" fmla="*/ 222 w 381"/>
                <a:gd name="T25" fmla="*/ 109 h 277"/>
                <a:gd name="T26" fmla="*/ 217 w 381"/>
                <a:gd name="T27" fmla="*/ 112 h 277"/>
                <a:gd name="T28" fmla="*/ 207 w 381"/>
                <a:gd name="T29" fmla="*/ 118 h 277"/>
                <a:gd name="T30" fmla="*/ 187 w 381"/>
                <a:gd name="T31" fmla="*/ 131 h 277"/>
                <a:gd name="T32" fmla="*/ 165 w 381"/>
                <a:gd name="T33" fmla="*/ 140 h 277"/>
                <a:gd name="T34" fmla="*/ 144 w 381"/>
                <a:gd name="T35" fmla="*/ 151 h 277"/>
                <a:gd name="T36" fmla="*/ 122 w 381"/>
                <a:gd name="T37" fmla="*/ 159 h 277"/>
                <a:gd name="T38" fmla="*/ 111 w 381"/>
                <a:gd name="T39" fmla="*/ 163 h 277"/>
                <a:gd name="T40" fmla="*/ 101 w 381"/>
                <a:gd name="T41" fmla="*/ 169 h 277"/>
                <a:gd name="T42" fmla="*/ 89 w 381"/>
                <a:gd name="T43" fmla="*/ 172 h 277"/>
                <a:gd name="T44" fmla="*/ 78 w 381"/>
                <a:gd name="T45" fmla="*/ 176 h 277"/>
                <a:gd name="T46" fmla="*/ 56 w 381"/>
                <a:gd name="T47" fmla="*/ 184 h 277"/>
                <a:gd name="T48" fmla="*/ 33 w 381"/>
                <a:gd name="T49" fmla="*/ 190 h 277"/>
                <a:gd name="T50" fmla="*/ 11 w 381"/>
                <a:gd name="T51" fmla="*/ 197 h 277"/>
                <a:gd name="T52" fmla="*/ 0 w 381"/>
                <a:gd name="T53" fmla="*/ 277 h 277"/>
                <a:gd name="T54" fmla="*/ 51 w 381"/>
                <a:gd name="T55" fmla="*/ 264 h 277"/>
                <a:gd name="T56" fmla="*/ 103 w 381"/>
                <a:gd name="T57" fmla="*/ 249 h 277"/>
                <a:gd name="T58" fmla="*/ 152 w 381"/>
                <a:gd name="T59" fmla="*/ 230 h 277"/>
                <a:gd name="T60" fmla="*/ 201 w 381"/>
                <a:gd name="T61" fmla="*/ 210 h 277"/>
                <a:gd name="T62" fmla="*/ 248 w 381"/>
                <a:gd name="T63" fmla="*/ 186 h 277"/>
                <a:gd name="T64" fmla="*/ 270 w 381"/>
                <a:gd name="T65" fmla="*/ 172 h 277"/>
                <a:gd name="T66" fmla="*/ 293 w 381"/>
                <a:gd name="T67" fmla="*/ 159 h 277"/>
                <a:gd name="T68" fmla="*/ 337 w 381"/>
                <a:gd name="T69" fmla="*/ 130 h 277"/>
                <a:gd name="T70" fmla="*/ 381 w 381"/>
                <a:gd name="T71" fmla="*/ 9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1" h="277">
                  <a:moveTo>
                    <a:pt x="381" y="99"/>
                  </a:moveTo>
                  <a:lnTo>
                    <a:pt x="377" y="49"/>
                  </a:lnTo>
                  <a:lnTo>
                    <a:pt x="374" y="0"/>
                  </a:lnTo>
                  <a:lnTo>
                    <a:pt x="359" y="12"/>
                  </a:lnTo>
                  <a:lnTo>
                    <a:pt x="346" y="24"/>
                  </a:lnTo>
                  <a:lnTo>
                    <a:pt x="307" y="54"/>
                  </a:lnTo>
                  <a:lnTo>
                    <a:pt x="287" y="67"/>
                  </a:lnTo>
                  <a:lnTo>
                    <a:pt x="268" y="82"/>
                  </a:lnTo>
                  <a:lnTo>
                    <a:pt x="262" y="84"/>
                  </a:lnTo>
                  <a:lnTo>
                    <a:pt x="257" y="87"/>
                  </a:lnTo>
                  <a:lnTo>
                    <a:pt x="248" y="94"/>
                  </a:lnTo>
                  <a:lnTo>
                    <a:pt x="228" y="106"/>
                  </a:lnTo>
                  <a:lnTo>
                    <a:pt x="222" y="109"/>
                  </a:lnTo>
                  <a:lnTo>
                    <a:pt x="217" y="112"/>
                  </a:lnTo>
                  <a:lnTo>
                    <a:pt x="207" y="118"/>
                  </a:lnTo>
                  <a:lnTo>
                    <a:pt x="187" y="131"/>
                  </a:lnTo>
                  <a:lnTo>
                    <a:pt x="165" y="140"/>
                  </a:lnTo>
                  <a:lnTo>
                    <a:pt x="144" y="151"/>
                  </a:lnTo>
                  <a:lnTo>
                    <a:pt x="122" y="159"/>
                  </a:lnTo>
                  <a:lnTo>
                    <a:pt x="111" y="163"/>
                  </a:lnTo>
                  <a:lnTo>
                    <a:pt x="101" y="169"/>
                  </a:lnTo>
                  <a:lnTo>
                    <a:pt x="89" y="172"/>
                  </a:lnTo>
                  <a:lnTo>
                    <a:pt x="78" y="176"/>
                  </a:lnTo>
                  <a:lnTo>
                    <a:pt x="56" y="184"/>
                  </a:lnTo>
                  <a:lnTo>
                    <a:pt x="33" y="190"/>
                  </a:lnTo>
                  <a:lnTo>
                    <a:pt x="11" y="197"/>
                  </a:lnTo>
                  <a:lnTo>
                    <a:pt x="0" y="277"/>
                  </a:lnTo>
                  <a:lnTo>
                    <a:pt x="51" y="264"/>
                  </a:lnTo>
                  <a:lnTo>
                    <a:pt x="103" y="249"/>
                  </a:lnTo>
                  <a:lnTo>
                    <a:pt x="152" y="230"/>
                  </a:lnTo>
                  <a:lnTo>
                    <a:pt x="201" y="210"/>
                  </a:lnTo>
                  <a:lnTo>
                    <a:pt x="248" y="186"/>
                  </a:lnTo>
                  <a:lnTo>
                    <a:pt x="270" y="172"/>
                  </a:lnTo>
                  <a:lnTo>
                    <a:pt x="293" y="159"/>
                  </a:lnTo>
                  <a:lnTo>
                    <a:pt x="337" y="130"/>
                  </a:lnTo>
                  <a:lnTo>
                    <a:pt x="381" y="99"/>
                  </a:lnTo>
                  <a:close/>
                </a:path>
              </a:pathLst>
            </a:custGeom>
            <a:solidFill>
              <a:srgbClr val="B7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8" name="Freeform 184"/>
            <p:cNvSpPr>
              <a:spLocks/>
            </p:cNvSpPr>
            <p:nvPr/>
          </p:nvSpPr>
          <p:spPr bwMode="auto">
            <a:xfrm>
              <a:off x="2416" y="2122"/>
              <a:ext cx="104" cy="55"/>
            </a:xfrm>
            <a:custGeom>
              <a:avLst/>
              <a:gdLst>
                <a:gd name="T0" fmla="*/ 521 w 521"/>
                <a:gd name="T1" fmla="*/ 82 h 219"/>
                <a:gd name="T2" fmla="*/ 505 w 521"/>
                <a:gd name="T3" fmla="*/ 0 h 219"/>
                <a:gd name="T4" fmla="*/ 448 w 521"/>
                <a:gd name="T5" fmla="*/ 26 h 219"/>
                <a:gd name="T6" fmla="*/ 419 w 521"/>
                <a:gd name="T7" fmla="*/ 39 h 219"/>
                <a:gd name="T8" fmla="*/ 391 w 521"/>
                <a:gd name="T9" fmla="*/ 51 h 219"/>
                <a:gd name="T10" fmla="*/ 332 w 521"/>
                <a:gd name="T11" fmla="*/ 73 h 219"/>
                <a:gd name="T12" fmla="*/ 273 w 521"/>
                <a:gd name="T13" fmla="*/ 93 h 219"/>
                <a:gd name="T14" fmla="*/ 241 w 521"/>
                <a:gd name="T15" fmla="*/ 101 h 219"/>
                <a:gd name="T16" fmla="*/ 210 w 521"/>
                <a:gd name="T17" fmla="*/ 109 h 219"/>
                <a:gd name="T18" fmla="*/ 178 w 521"/>
                <a:gd name="T19" fmla="*/ 116 h 219"/>
                <a:gd name="T20" fmla="*/ 173 w 521"/>
                <a:gd name="T21" fmla="*/ 116 h 219"/>
                <a:gd name="T22" fmla="*/ 170 w 521"/>
                <a:gd name="T23" fmla="*/ 117 h 219"/>
                <a:gd name="T24" fmla="*/ 162 w 521"/>
                <a:gd name="T25" fmla="*/ 119 h 219"/>
                <a:gd name="T26" fmla="*/ 148 w 521"/>
                <a:gd name="T27" fmla="*/ 123 h 219"/>
                <a:gd name="T28" fmla="*/ 84 w 521"/>
                <a:gd name="T29" fmla="*/ 134 h 219"/>
                <a:gd name="T30" fmla="*/ 20 w 521"/>
                <a:gd name="T31" fmla="*/ 143 h 219"/>
                <a:gd name="T32" fmla="*/ 9 w 521"/>
                <a:gd name="T33" fmla="*/ 180 h 219"/>
                <a:gd name="T34" fmla="*/ 0 w 521"/>
                <a:gd name="T35" fmla="*/ 219 h 219"/>
                <a:gd name="T36" fmla="*/ 69 w 521"/>
                <a:gd name="T37" fmla="*/ 211 h 219"/>
                <a:gd name="T38" fmla="*/ 138 w 521"/>
                <a:gd name="T39" fmla="*/ 201 h 219"/>
                <a:gd name="T40" fmla="*/ 154 w 521"/>
                <a:gd name="T41" fmla="*/ 197 h 219"/>
                <a:gd name="T42" fmla="*/ 171 w 521"/>
                <a:gd name="T43" fmla="*/ 194 h 219"/>
                <a:gd name="T44" fmla="*/ 205 w 521"/>
                <a:gd name="T45" fmla="*/ 187 h 219"/>
                <a:gd name="T46" fmla="*/ 272 w 521"/>
                <a:gd name="T47" fmla="*/ 173 h 219"/>
                <a:gd name="T48" fmla="*/ 336 w 521"/>
                <a:gd name="T49" fmla="*/ 154 h 219"/>
                <a:gd name="T50" fmla="*/ 366 w 521"/>
                <a:gd name="T51" fmla="*/ 143 h 219"/>
                <a:gd name="T52" fmla="*/ 398 w 521"/>
                <a:gd name="T53" fmla="*/ 133 h 219"/>
                <a:gd name="T54" fmla="*/ 460 w 521"/>
                <a:gd name="T55" fmla="*/ 108 h 219"/>
                <a:gd name="T56" fmla="*/ 521 w 521"/>
                <a:gd name="T57" fmla="*/ 8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1" h="219">
                  <a:moveTo>
                    <a:pt x="521" y="82"/>
                  </a:moveTo>
                  <a:lnTo>
                    <a:pt x="505" y="0"/>
                  </a:lnTo>
                  <a:lnTo>
                    <a:pt x="448" y="26"/>
                  </a:lnTo>
                  <a:lnTo>
                    <a:pt x="419" y="39"/>
                  </a:lnTo>
                  <a:lnTo>
                    <a:pt x="391" y="51"/>
                  </a:lnTo>
                  <a:lnTo>
                    <a:pt x="332" y="73"/>
                  </a:lnTo>
                  <a:lnTo>
                    <a:pt x="273" y="93"/>
                  </a:lnTo>
                  <a:lnTo>
                    <a:pt x="241" y="101"/>
                  </a:lnTo>
                  <a:lnTo>
                    <a:pt x="210" y="109"/>
                  </a:lnTo>
                  <a:lnTo>
                    <a:pt x="178" y="116"/>
                  </a:lnTo>
                  <a:lnTo>
                    <a:pt x="173" y="116"/>
                  </a:lnTo>
                  <a:lnTo>
                    <a:pt x="170" y="117"/>
                  </a:lnTo>
                  <a:lnTo>
                    <a:pt x="162" y="119"/>
                  </a:lnTo>
                  <a:lnTo>
                    <a:pt x="148" y="123"/>
                  </a:lnTo>
                  <a:lnTo>
                    <a:pt x="84" y="134"/>
                  </a:lnTo>
                  <a:lnTo>
                    <a:pt x="20" y="143"/>
                  </a:lnTo>
                  <a:lnTo>
                    <a:pt x="9" y="180"/>
                  </a:lnTo>
                  <a:lnTo>
                    <a:pt x="0" y="219"/>
                  </a:lnTo>
                  <a:lnTo>
                    <a:pt x="69" y="211"/>
                  </a:lnTo>
                  <a:lnTo>
                    <a:pt x="138" y="201"/>
                  </a:lnTo>
                  <a:lnTo>
                    <a:pt x="154" y="197"/>
                  </a:lnTo>
                  <a:lnTo>
                    <a:pt x="171" y="194"/>
                  </a:lnTo>
                  <a:lnTo>
                    <a:pt x="205" y="187"/>
                  </a:lnTo>
                  <a:lnTo>
                    <a:pt x="272" y="173"/>
                  </a:lnTo>
                  <a:lnTo>
                    <a:pt x="336" y="154"/>
                  </a:lnTo>
                  <a:lnTo>
                    <a:pt x="366" y="143"/>
                  </a:lnTo>
                  <a:lnTo>
                    <a:pt x="398" y="133"/>
                  </a:lnTo>
                  <a:lnTo>
                    <a:pt x="460" y="108"/>
                  </a:lnTo>
                  <a:lnTo>
                    <a:pt x="521" y="82"/>
                  </a:lnTo>
                  <a:close/>
                </a:path>
              </a:pathLst>
            </a:custGeom>
            <a:solidFill>
              <a:srgbClr val="8B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49" name="Freeform 185"/>
            <p:cNvSpPr>
              <a:spLocks/>
            </p:cNvSpPr>
            <p:nvPr/>
          </p:nvSpPr>
          <p:spPr bwMode="auto">
            <a:xfrm>
              <a:off x="2420" y="2102"/>
              <a:ext cx="97" cy="56"/>
            </a:xfrm>
            <a:custGeom>
              <a:avLst/>
              <a:gdLst>
                <a:gd name="T0" fmla="*/ 485 w 485"/>
                <a:gd name="T1" fmla="*/ 82 h 225"/>
                <a:gd name="T2" fmla="*/ 473 w 485"/>
                <a:gd name="T3" fmla="*/ 0 h 225"/>
                <a:gd name="T4" fmla="*/ 446 w 485"/>
                <a:gd name="T5" fmla="*/ 13 h 225"/>
                <a:gd name="T6" fmla="*/ 432 w 485"/>
                <a:gd name="T7" fmla="*/ 19 h 225"/>
                <a:gd name="T8" fmla="*/ 420 w 485"/>
                <a:gd name="T9" fmla="*/ 27 h 225"/>
                <a:gd name="T10" fmla="*/ 366 w 485"/>
                <a:gd name="T11" fmla="*/ 52 h 225"/>
                <a:gd name="T12" fmla="*/ 338 w 485"/>
                <a:gd name="T13" fmla="*/ 63 h 225"/>
                <a:gd name="T14" fmla="*/ 311 w 485"/>
                <a:gd name="T15" fmla="*/ 74 h 225"/>
                <a:gd name="T16" fmla="*/ 296 w 485"/>
                <a:gd name="T17" fmla="*/ 78 h 225"/>
                <a:gd name="T18" fmla="*/ 288 w 485"/>
                <a:gd name="T19" fmla="*/ 80 h 225"/>
                <a:gd name="T20" fmla="*/ 285 w 485"/>
                <a:gd name="T21" fmla="*/ 82 h 225"/>
                <a:gd name="T22" fmla="*/ 282 w 485"/>
                <a:gd name="T23" fmla="*/ 84 h 225"/>
                <a:gd name="T24" fmla="*/ 255 w 485"/>
                <a:gd name="T25" fmla="*/ 94 h 225"/>
                <a:gd name="T26" fmla="*/ 196 w 485"/>
                <a:gd name="T27" fmla="*/ 110 h 225"/>
                <a:gd name="T28" fmla="*/ 137 w 485"/>
                <a:gd name="T29" fmla="*/ 125 h 225"/>
                <a:gd name="T30" fmla="*/ 122 w 485"/>
                <a:gd name="T31" fmla="*/ 127 h 225"/>
                <a:gd name="T32" fmla="*/ 107 w 485"/>
                <a:gd name="T33" fmla="*/ 130 h 225"/>
                <a:gd name="T34" fmla="*/ 77 w 485"/>
                <a:gd name="T35" fmla="*/ 135 h 225"/>
                <a:gd name="T36" fmla="*/ 47 w 485"/>
                <a:gd name="T37" fmla="*/ 140 h 225"/>
                <a:gd name="T38" fmla="*/ 17 w 485"/>
                <a:gd name="T39" fmla="*/ 145 h 225"/>
                <a:gd name="T40" fmla="*/ 0 w 485"/>
                <a:gd name="T41" fmla="*/ 225 h 225"/>
                <a:gd name="T42" fmla="*/ 64 w 485"/>
                <a:gd name="T43" fmla="*/ 216 h 225"/>
                <a:gd name="T44" fmla="*/ 128 w 485"/>
                <a:gd name="T45" fmla="*/ 205 h 225"/>
                <a:gd name="T46" fmla="*/ 142 w 485"/>
                <a:gd name="T47" fmla="*/ 201 h 225"/>
                <a:gd name="T48" fmla="*/ 150 w 485"/>
                <a:gd name="T49" fmla="*/ 199 h 225"/>
                <a:gd name="T50" fmla="*/ 153 w 485"/>
                <a:gd name="T51" fmla="*/ 198 h 225"/>
                <a:gd name="T52" fmla="*/ 158 w 485"/>
                <a:gd name="T53" fmla="*/ 198 h 225"/>
                <a:gd name="T54" fmla="*/ 190 w 485"/>
                <a:gd name="T55" fmla="*/ 191 h 225"/>
                <a:gd name="T56" fmla="*/ 221 w 485"/>
                <a:gd name="T57" fmla="*/ 183 h 225"/>
                <a:gd name="T58" fmla="*/ 253 w 485"/>
                <a:gd name="T59" fmla="*/ 175 h 225"/>
                <a:gd name="T60" fmla="*/ 312 w 485"/>
                <a:gd name="T61" fmla="*/ 155 h 225"/>
                <a:gd name="T62" fmla="*/ 371 w 485"/>
                <a:gd name="T63" fmla="*/ 133 h 225"/>
                <a:gd name="T64" fmla="*/ 399 w 485"/>
                <a:gd name="T65" fmla="*/ 121 h 225"/>
                <a:gd name="T66" fmla="*/ 428 w 485"/>
                <a:gd name="T67" fmla="*/ 108 h 225"/>
                <a:gd name="T68" fmla="*/ 485 w 485"/>
                <a:gd name="T69" fmla="*/ 8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5" h="225">
                  <a:moveTo>
                    <a:pt x="485" y="82"/>
                  </a:moveTo>
                  <a:lnTo>
                    <a:pt x="473" y="0"/>
                  </a:lnTo>
                  <a:lnTo>
                    <a:pt x="446" y="13"/>
                  </a:lnTo>
                  <a:lnTo>
                    <a:pt x="432" y="19"/>
                  </a:lnTo>
                  <a:lnTo>
                    <a:pt x="420" y="27"/>
                  </a:lnTo>
                  <a:lnTo>
                    <a:pt x="366" y="52"/>
                  </a:lnTo>
                  <a:lnTo>
                    <a:pt x="338" y="63"/>
                  </a:lnTo>
                  <a:lnTo>
                    <a:pt x="311" y="74"/>
                  </a:lnTo>
                  <a:lnTo>
                    <a:pt x="296" y="78"/>
                  </a:lnTo>
                  <a:lnTo>
                    <a:pt x="288" y="80"/>
                  </a:lnTo>
                  <a:lnTo>
                    <a:pt x="285" y="82"/>
                  </a:lnTo>
                  <a:lnTo>
                    <a:pt x="282" y="84"/>
                  </a:lnTo>
                  <a:lnTo>
                    <a:pt x="255" y="94"/>
                  </a:lnTo>
                  <a:lnTo>
                    <a:pt x="196" y="110"/>
                  </a:lnTo>
                  <a:lnTo>
                    <a:pt x="137" y="125"/>
                  </a:lnTo>
                  <a:lnTo>
                    <a:pt x="122" y="127"/>
                  </a:lnTo>
                  <a:lnTo>
                    <a:pt x="107" y="130"/>
                  </a:lnTo>
                  <a:lnTo>
                    <a:pt x="77" y="135"/>
                  </a:lnTo>
                  <a:lnTo>
                    <a:pt x="47" y="140"/>
                  </a:lnTo>
                  <a:lnTo>
                    <a:pt x="17" y="145"/>
                  </a:lnTo>
                  <a:lnTo>
                    <a:pt x="0" y="225"/>
                  </a:lnTo>
                  <a:lnTo>
                    <a:pt x="64" y="216"/>
                  </a:lnTo>
                  <a:lnTo>
                    <a:pt x="128" y="205"/>
                  </a:lnTo>
                  <a:lnTo>
                    <a:pt x="142" y="201"/>
                  </a:lnTo>
                  <a:lnTo>
                    <a:pt x="150" y="199"/>
                  </a:lnTo>
                  <a:lnTo>
                    <a:pt x="153" y="198"/>
                  </a:lnTo>
                  <a:lnTo>
                    <a:pt x="158" y="198"/>
                  </a:lnTo>
                  <a:lnTo>
                    <a:pt x="190" y="191"/>
                  </a:lnTo>
                  <a:lnTo>
                    <a:pt x="221" y="183"/>
                  </a:lnTo>
                  <a:lnTo>
                    <a:pt x="253" y="175"/>
                  </a:lnTo>
                  <a:lnTo>
                    <a:pt x="312" y="155"/>
                  </a:lnTo>
                  <a:lnTo>
                    <a:pt x="371" y="133"/>
                  </a:lnTo>
                  <a:lnTo>
                    <a:pt x="399" y="121"/>
                  </a:lnTo>
                  <a:lnTo>
                    <a:pt x="428" y="108"/>
                  </a:lnTo>
                  <a:lnTo>
                    <a:pt x="485" y="82"/>
                  </a:lnTo>
                  <a:close/>
                </a:path>
              </a:pathLst>
            </a:custGeom>
            <a:solidFill>
              <a:srgbClr val="93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0" name="Freeform 186"/>
            <p:cNvSpPr>
              <a:spLocks/>
            </p:cNvSpPr>
            <p:nvPr/>
          </p:nvSpPr>
          <p:spPr bwMode="auto">
            <a:xfrm>
              <a:off x="2424" y="2080"/>
              <a:ext cx="91" cy="58"/>
            </a:xfrm>
            <a:custGeom>
              <a:avLst/>
              <a:gdLst>
                <a:gd name="T0" fmla="*/ 456 w 456"/>
                <a:gd name="T1" fmla="*/ 85 h 230"/>
                <a:gd name="T2" fmla="*/ 445 w 456"/>
                <a:gd name="T3" fmla="*/ 0 h 230"/>
                <a:gd name="T4" fmla="*/ 431 w 456"/>
                <a:gd name="T5" fmla="*/ 6 h 230"/>
                <a:gd name="T6" fmla="*/ 419 w 456"/>
                <a:gd name="T7" fmla="*/ 13 h 230"/>
                <a:gd name="T8" fmla="*/ 394 w 456"/>
                <a:gd name="T9" fmla="*/ 27 h 230"/>
                <a:gd name="T10" fmla="*/ 368 w 456"/>
                <a:gd name="T11" fmla="*/ 40 h 230"/>
                <a:gd name="T12" fmla="*/ 344 w 456"/>
                <a:gd name="T13" fmla="*/ 54 h 230"/>
                <a:gd name="T14" fmla="*/ 292 w 456"/>
                <a:gd name="T15" fmla="*/ 77 h 230"/>
                <a:gd name="T16" fmla="*/ 241 w 456"/>
                <a:gd name="T17" fmla="*/ 98 h 230"/>
                <a:gd name="T18" fmla="*/ 213 w 456"/>
                <a:gd name="T19" fmla="*/ 106 h 230"/>
                <a:gd name="T20" fmla="*/ 186 w 456"/>
                <a:gd name="T21" fmla="*/ 115 h 230"/>
                <a:gd name="T22" fmla="*/ 171 w 456"/>
                <a:gd name="T23" fmla="*/ 118 h 230"/>
                <a:gd name="T24" fmla="*/ 157 w 456"/>
                <a:gd name="T25" fmla="*/ 122 h 230"/>
                <a:gd name="T26" fmla="*/ 130 w 456"/>
                <a:gd name="T27" fmla="*/ 131 h 230"/>
                <a:gd name="T28" fmla="*/ 74 w 456"/>
                <a:gd name="T29" fmla="*/ 143 h 230"/>
                <a:gd name="T30" fmla="*/ 44 w 456"/>
                <a:gd name="T31" fmla="*/ 149 h 230"/>
                <a:gd name="T32" fmla="*/ 30 w 456"/>
                <a:gd name="T33" fmla="*/ 151 h 230"/>
                <a:gd name="T34" fmla="*/ 22 w 456"/>
                <a:gd name="T35" fmla="*/ 152 h 230"/>
                <a:gd name="T36" fmla="*/ 16 w 456"/>
                <a:gd name="T37" fmla="*/ 154 h 230"/>
                <a:gd name="T38" fmla="*/ 6 w 456"/>
                <a:gd name="T39" fmla="*/ 191 h 230"/>
                <a:gd name="T40" fmla="*/ 0 w 456"/>
                <a:gd name="T41" fmla="*/ 230 h 230"/>
                <a:gd name="T42" fmla="*/ 30 w 456"/>
                <a:gd name="T43" fmla="*/ 225 h 230"/>
                <a:gd name="T44" fmla="*/ 60 w 456"/>
                <a:gd name="T45" fmla="*/ 220 h 230"/>
                <a:gd name="T46" fmla="*/ 90 w 456"/>
                <a:gd name="T47" fmla="*/ 215 h 230"/>
                <a:gd name="T48" fmla="*/ 105 w 456"/>
                <a:gd name="T49" fmla="*/ 212 h 230"/>
                <a:gd name="T50" fmla="*/ 120 w 456"/>
                <a:gd name="T51" fmla="*/ 210 h 230"/>
                <a:gd name="T52" fmla="*/ 179 w 456"/>
                <a:gd name="T53" fmla="*/ 195 h 230"/>
                <a:gd name="T54" fmla="*/ 238 w 456"/>
                <a:gd name="T55" fmla="*/ 179 h 230"/>
                <a:gd name="T56" fmla="*/ 265 w 456"/>
                <a:gd name="T57" fmla="*/ 169 h 230"/>
                <a:gd name="T58" fmla="*/ 268 w 456"/>
                <a:gd name="T59" fmla="*/ 167 h 230"/>
                <a:gd name="T60" fmla="*/ 271 w 456"/>
                <a:gd name="T61" fmla="*/ 165 h 230"/>
                <a:gd name="T62" fmla="*/ 279 w 456"/>
                <a:gd name="T63" fmla="*/ 163 h 230"/>
                <a:gd name="T64" fmla="*/ 294 w 456"/>
                <a:gd name="T65" fmla="*/ 159 h 230"/>
                <a:gd name="T66" fmla="*/ 321 w 456"/>
                <a:gd name="T67" fmla="*/ 148 h 230"/>
                <a:gd name="T68" fmla="*/ 349 w 456"/>
                <a:gd name="T69" fmla="*/ 137 h 230"/>
                <a:gd name="T70" fmla="*/ 403 w 456"/>
                <a:gd name="T71" fmla="*/ 112 h 230"/>
                <a:gd name="T72" fmla="*/ 415 w 456"/>
                <a:gd name="T73" fmla="*/ 104 h 230"/>
                <a:gd name="T74" fmla="*/ 429 w 456"/>
                <a:gd name="T75" fmla="*/ 98 h 230"/>
                <a:gd name="T76" fmla="*/ 456 w 456"/>
                <a:gd name="T77" fmla="*/ 8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6" h="230">
                  <a:moveTo>
                    <a:pt x="456" y="85"/>
                  </a:moveTo>
                  <a:lnTo>
                    <a:pt x="445" y="0"/>
                  </a:lnTo>
                  <a:lnTo>
                    <a:pt x="431" y="6"/>
                  </a:lnTo>
                  <a:lnTo>
                    <a:pt x="419" y="13"/>
                  </a:lnTo>
                  <a:lnTo>
                    <a:pt x="394" y="27"/>
                  </a:lnTo>
                  <a:lnTo>
                    <a:pt x="368" y="40"/>
                  </a:lnTo>
                  <a:lnTo>
                    <a:pt x="344" y="54"/>
                  </a:lnTo>
                  <a:lnTo>
                    <a:pt x="292" y="77"/>
                  </a:lnTo>
                  <a:lnTo>
                    <a:pt x="241" y="98"/>
                  </a:lnTo>
                  <a:lnTo>
                    <a:pt x="213" y="106"/>
                  </a:lnTo>
                  <a:lnTo>
                    <a:pt x="186" y="115"/>
                  </a:lnTo>
                  <a:lnTo>
                    <a:pt x="171" y="118"/>
                  </a:lnTo>
                  <a:lnTo>
                    <a:pt x="157" y="122"/>
                  </a:lnTo>
                  <a:lnTo>
                    <a:pt x="130" y="131"/>
                  </a:lnTo>
                  <a:lnTo>
                    <a:pt x="74" y="143"/>
                  </a:lnTo>
                  <a:lnTo>
                    <a:pt x="44" y="149"/>
                  </a:lnTo>
                  <a:lnTo>
                    <a:pt x="30" y="151"/>
                  </a:lnTo>
                  <a:lnTo>
                    <a:pt x="22" y="152"/>
                  </a:lnTo>
                  <a:lnTo>
                    <a:pt x="16" y="154"/>
                  </a:lnTo>
                  <a:lnTo>
                    <a:pt x="6" y="191"/>
                  </a:lnTo>
                  <a:lnTo>
                    <a:pt x="0" y="230"/>
                  </a:lnTo>
                  <a:lnTo>
                    <a:pt x="30" y="225"/>
                  </a:lnTo>
                  <a:lnTo>
                    <a:pt x="60" y="220"/>
                  </a:lnTo>
                  <a:lnTo>
                    <a:pt x="90" y="215"/>
                  </a:lnTo>
                  <a:lnTo>
                    <a:pt x="105" y="212"/>
                  </a:lnTo>
                  <a:lnTo>
                    <a:pt x="120" y="210"/>
                  </a:lnTo>
                  <a:lnTo>
                    <a:pt x="179" y="195"/>
                  </a:lnTo>
                  <a:lnTo>
                    <a:pt x="238" y="179"/>
                  </a:lnTo>
                  <a:lnTo>
                    <a:pt x="265" y="169"/>
                  </a:lnTo>
                  <a:lnTo>
                    <a:pt x="268" y="167"/>
                  </a:lnTo>
                  <a:lnTo>
                    <a:pt x="271" y="165"/>
                  </a:lnTo>
                  <a:lnTo>
                    <a:pt x="279" y="163"/>
                  </a:lnTo>
                  <a:lnTo>
                    <a:pt x="294" y="159"/>
                  </a:lnTo>
                  <a:lnTo>
                    <a:pt x="321" y="148"/>
                  </a:lnTo>
                  <a:lnTo>
                    <a:pt x="349" y="137"/>
                  </a:lnTo>
                  <a:lnTo>
                    <a:pt x="403" y="112"/>
                  </a:lnTo>
                  <a:lnTo>
                    <a:pt x="415" y="104"/>
                  </a:lnTo>
                  <a:lnTo>
                    <a:pt x="429" y="98"/>
                  </a:lnTo>
                  <a:lnTo>
                    <a:pt x="456" y="85"/>
                  </a:lnTo>
                  <a:close/>
                </a:path>
              </a:pathLst>
            </a:custGeom>
            <a:solidFill>
              <a:srgbClr val="9B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1" name="Freeform 187"/>
            <p:cNvSpPr>
              <a:spLocks/>
            </p:cNvSpPr>
            <p:nvPr/>
          </p:nvSpPr>
          <p:spPr bwMode="auto">
            <a:xfrm>
              <a:off x="2427" y="2059"/>
              <a:ext cx="86" cy="60"/>
            </a:xfrm>
            <a:custGeom>
              <a:avLst/>
              <a:gdLst>
                <a:gd name="T0" fmla="*/ 429 w 429"/>
                <a:gd name="T1" fmla="*/ 88 h 242"/>
                <a:gd name="T2" fmla="*/ 420 w 429"/>
                <a:gd name="T3" fmla="*/ 0 h 242"/>
                <a:gd name="T4" fmla="*/ 373 w 429"/>
                <a:gd name="T5" fmla="*/ 30 h 242"/>
                <a:gd name="T6" fmla="*/ 349 w 429"/>
                <a:gd name="T7" fmla="*/ 43 h 242"/>
                <a:gd name="T8" fmla="*/ 337 w 429"/>
                <a:gd name="T9" fmla="*/ 50 h 242"/>
                <a:gd name="T10" fmla="*/ 333 w 429"/>
                <a:gd name="T11" fmla="*/ 51 h 242"/>
                <a:gd name="T12" fmla="*/ 330 w 429"/>
                <a:gd name="T13" fmla="*/ 53 h 242"/>
                <a:gd name="T14" fmla="*/ 325 w 429"/>
                <a:gd name="T15" fmla="*/ 57 h 242"/>
                <a:gd name="T16" fmla="*/ 276 w 429"/>
                <a:gd name="T17" fmla="*/ 81 h 242"/>
                <a:gd name="T18" fmla="*/ 227 w 429"/>
                <a:gd name="T19" fmla="*/ 104 h 242"/>
                <a:gd name="T20" fmla="*/ 176 w 429"/>
                <a:gd name="T21" fmla="*/ 121 h 242"/>
                <a:gd name="T22" fmla="*/ 149 w 429"/>
                <a:gd name="T23" fmla="*/ 130 h 242"/>
                <a:gd name="T24" fmla="*/ 123 w 429"/>
                <a:gd name="T25" fmla="*/ 138 h 242"/>
                <a:gd name="T26" fmla="*/ 69 w 429"/>
                <a:gd name="T27" fmla="*/ 152 h 242"/>
                <a:gd name="T28" fmla="*/ 15 w 429"/>
                <a:gd name="T29" fmla="*/ 164 h 242"/>
                <a:gd name="T30" fmla="*/ 7 w 429"/>
                <a:gd name="T31" fmla="*/ 201 h 242"/>
                <a:gd name="T32" fmla="*/ 0 w 429"/>
                <a:gd name="T33" fmla="*/ 242 h 242"/>
                <a:gd name="T34" fmla="*/ 6 w 429"/>
                <a:gd name="T35" fmla="*/ 240 h 242"/>
                <a:gd name="T36" fmla="*/ 14 w 429"/>
                <a:gd name="T37" fmla="*/ 239 h 242"/>
                <a:gd name="T38" fmla="*/ 28 w 429"/>
                <a:gd name="T39" fmla="*/ 237 h 242"/>
                <a:gd name="T40" fmla="*/ 58 w 429"/>
                <a:gd name="T41" fmla="*/ 231 h 242"/>
                <a:gd name="T42" fmla="*/ 114 w 429"/>
                <a:gd name="T43" fmla="*/ 219 h 242"/>
                <a:gd name="T44" fmla="*/ 141 w 429"/>
                <a:gd name="T45" fmla="*/ 210 h 242"/>
                <a:gd name="T46" fmla="*/ 155 w 429"/>
                <a:gd name="T47" fmla="*/ 206 h 242"/>
                <a:gd name="T48" fmla="*/ 170 w 429"/>
                <a:gd name="T49" fmla="*/ 203 h 242"/>
                <a:gd name="T50" fmla="*/ 197 w 429"/>
                <a:gd name="T51" fmla="*/ 194 h 242"/>
                <a:gd name="T52" fmla="*/ 225 w 429"/>
                <a:gd name="T53" fmla="*/ 186 h 242"/>
                <a:gd name="T54" fmla="*/ 276 w 429"/>
                <a:gd name="T55" fmla="*/ 165 h 242"/>
                <a:gd name="T56" fmla="*/ 328 w 429"/>
                <a:gd name="T57" fmla="*/ 142 h 242"/>
                <a:gd name="T58" fmla="*/ 352 w 429"/>
                <a:gd name="T59" fmla="*/ 128 h 242"/>
                <a:gd name="T60" fmla="*/ 378 w 429"/>
                <a:gd name="T61" fmla="*/ 115 h 242"/>
                <a:gd name="T62" fmla="*/ 403 w 429"/>
                <a:gd name="T63" fmla="*/ 101 h 242"/>
                <a:gd name="T64" fmla="*/ 415 w 429"/>
                <a:gd name="T65" fmla="*/ 94 h 242"/>
                <a:gd name="T66" fmla="*/ 429 w 429"/>
                <a:gd name="T67" fmla="*/ 8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9" h="242">
                  <a:moveTo>
                    <a:pt x="429" y="88"/>
                  </a:moveTo>
                  <a:lnTo>
                    <a:pt x="420" y="0"/>
                  </a:lnTo>
                  <a:lnTo>
                    <a:pt x="373" y="30"/>
                  </a:lnTo>
                  <a:lnTo>
                    <a:pt x="349" y="43"/>
                  </a:lnTo>
                  <a:lnTo>
                    <a:pt x="337" y="50"/>
                  </a:lnTo>
                  <a:lnTo>
                    <a:pt x="333" y="51"/>
                  </a:lnTo>
                  <a:lnTo>
                    <a:pt x="330" y="53"/>
                  </a:lnTo>
                  <a:lnTo>
                    <a:pt x="325" y="57"/>
                  </a:lnTo>
                  <a:lnTo>
                    <a:pt x="276" y="81"/>
                  </a:lnTo>
                  <a:lnTo>
                    <a:pt x="227" y="104"/>
                  </a:lnTo>
                  <a:lnTo>
                    <a:pt x="176" y="121"/>
                  </a:lnTo>
                  <a:lnTo>
                    <a:pt x="149" y="130"/>
                  </a:lnTo>
                  <a:lnTo>
                    <a:pt x="123" y="138"/>
                  </a:lnTo>
                  <a:lnTo>
                    <a:pt x="69" y="152"/>
                  </a:lnTo>
                  <a:lnTo>
                    <a:pt x="15" y="164"/>
                  </a:lnTo>
                  <a:lnTo>
                    <a:pt x="7" y="201"/>
                  </a:lnTo>
                  <a:lnTo>
                    <a:pt x="0" y="242"/>
                  </a:lnTo>
                  <a:lnTo>
                    <a:pt x="6" y="240"/>
                  </a:lnTo>
                  <a:lnTo>
                    <a:pt x="14" y="239"/>
                  </a:lnTo>
                  <a:lnTo>
                    <a:pt x="28" y="237"/>
                  </a:lnTo>
                  <a:lnTo>
                    <a:pt x="58" y="231"/>
                  </a:lnTo>
                  <a:lnTo>
                    <a:pt x="114" y="219"/>
                  </a:lnTo>
                  <a:lnTo>
                    <a:pt x="141" y="210"/>
                  </a:lnTo>
                  <a:lnTo>
                    <a:pt x="155" y="206"/>
                  </a:lnTo>
                  <a:lnTo>
                    <a:pt x="170" y="203"/>
                  </a:lnTo>
                  <a:lnTo>
                    <a:pt x="197" y="194"/>
                  </a:lnTo>
                  <a:lnTo>
                    <a:pt x="225" y="186"/>
                  </a:lnTo>
                  <a:lnTo>
                    <a:pt x="276" y="165"/>
                  </a:lnTo>
                  <a:lnTo>
                    <a:pt x="328" y="142"/>
                  </a:lnTo>
                  <a:lnTo>
                    <a:pt x="352" y="128"/>
                  </a:lnTo>
                  <a:lnTo>
                    <a:pt x="378" y="115"/>
                  </a:lnTo>
                  <a:lnTo>
                    <a:pt x="403" y="101"/>
                  </a:lnTo>
                  <a:lnTo>
                    <a:pt x="415" y="94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A3C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2" name="Freeform 188"/>
            <p:cNvSpPr>
              <a:spLocks/>
            </p:cNvSpPr>
            <p:nvPr/>
          </p:nvSpPr>
          <p:spPr bwMode="auto">
            <a:xfrm>
              <a:off x="2430" y="2035"/>
              <a:ext cx="81" cy="64"/>
            </a:xfrm>
            <a:custGeom>
              <a:avLst/>
              <a:gdLst>
                <a:gd name="T0" fmla="*/ 15 w 405"/>
                <a:gd name="T1" fmla="*/ 178 h 259"/>
                <a:gd name="T2" fmla="*/ 6 w 405"/>
                <a:gd name="T3" fmla="*/ 218 h 259"/>
                <a:gd name="T4" fmla="*/ 0 w 405"/>
                <a:gd name="T5" fmla="*/ 259 h 259"/>
                <a:gd name="T6" fmla="*/ 54 w 405"/>
                <a:gd name="T7" fmla="*/ 247 h 259"/>
                <a:gd name="T8" fmla="*/ 108 w 405"/>
                <a:gd name="T9" fmla="*/ 233 h 259"/>
                <a:gd name="T10" fmla="*/ 134 w 405"/>
                <a:gd name="T11" fmla="*/ 225 h 259"/>
                <a:gd name="T12" fmla="*/ 161 w 405"/>
                <a:gd name="T13" fmla="*/ 216 h 259"/>
                <a:gd name="T14" fmla="*/ 212 w 405"/>
                <a:gd name="T15" fmla="*/ 199 h 259"/>
                <a:gd name="T16" fmla="*/ 261 w 405"/>
                <a:gd name="T17" fmla="*/ 176 h 259"/>
                <a:gd name="T18" fmla="*/ 310 w 405"/>
                <a:gd name="T19" fmla="*/ 152 h 259"/>
                <a:gd name="T20" fmla="*/ 315 w 405"/>
                <a:gd name="T21" fmla="*/ 148 h 259"/>
                <a:gd name="T22" fmla="*/ 318 w 405"/>
                <a:gd name="T23" fmla="*/ 146 h 259"/>
                <a:gd name="T24" fmla="*/ 322 w 405"/>
                <a:gd name="T25" fmla="*/ 145 h 259"/>
                <a:gd name="T26" fmla="*/ 334 w 405"/>
                <a:gd name="T27" fmla="*/ 138 h 259"/>
                <a:gd name="T28" fmla="*/ 358 w 405"/>
                <a:gd name="T29" fmla="*/ 125 h 259"/>
                <a:gd name="T30" fmla="*/ 405 w 405"/>
                <a:gd name="T31" fmla="*/ 95 h 259"/>
                <a:gd name="T32" fmla="*/ 399 w 405"/>
                <a:gd name="T33" fmla="*/ 48 h 259"/>
                <a:gd name="T34" fmla="*/ 396 w 405"/>
                <a:gd name="T35" fmla="*/ 23 h 259"/>
                <a:gd name="T36" fmla="*/ 396 w 405"/>
                <a:gd name="T37" fmla="*/ 0 h 259"/>
                <a:gd name="T38" fmla="*/ 352 w 405"/>
                <a:gd name="T39" fmla="*/ 31 h 259"/>
                <a:gd name="T40" fmla="*/ 308 w 405"/>
                <a:gd name="T41" fmla="*/ 60 h 259"/>
                <a:gd name="T42" fmla="*/ 285 w 405"/>
                <a:gd name="T43" fmla="*/ 73 h 259"/>
                <a:gd name="T44" fmla="*/ 263 w 405"/>
                <a:gd name="T45" fmla="*/ 87 h 259"/>
                <a:gd name="T46" fmla="*/ 216 w 405"/>
                <a:gd name="T47" fmla="*/ 111 h 259"/>
                <a:gd name="T48" fmla="*/ 167 w 405"/>
                <a:gd name="T49" fmla="*/ 131 h 259"/>
                <a:gd name="T50" fmla="*/ 118 w 405"/>
                <a:gd name="T51" fmla="*/ 150 h 259"/>
                <a:gd name="T52" fmla="*/ 66 w 405"/>
                <a:gd name="T53" fmla="*/ 165 h 259"/>
                <a:gd name="T54" fmla="*/ 15 w 405"/>
                <a:gd name="T55" fmla="*/ 17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5" h="259">
                  <a:moveTo>
                    <a:pt x="15" y="178"/>
                  </a:moveTo>
                  <a:lnTo>
                    <a:pt x="6" y="218"/>
                  </a:lnTo>
                  <a:lnTo>
                    <a:pt x="0" y="259"/>
                  </a:lnTo>
                  <a:lnTo>
                    <a:pt x="54" y="247"/>
                  </a:lnTo>
                  <a:lnTo>
                    <a:pt x="108" y="233"/>
                  </a:lnTo>
                  <a:lnTo>
                    <a:pt x="134" y="225"/>
                  </a:lnTo>
                  <a:lnTo>
                    <a:pt x="161" y="216"/>
                  </a:lnTo>
                  <a:lnTo>
                    <a:pt x="212" y="199"/>
                  </a:lnTo>
                  <a:lnTo>
                    <a:pt x="261" y="176"/>
                  </a:lnTo>
                  <a:lnTo>
                    <a:pt x="310" y="152"/>
                  </a:lnTo>
                  <a:lnTo>
                    <a:pt x="315" y="148"/>
                  </a:lnTo>
                  <a:lnTo>
                    <a:pt x="318" y="146"/>
                  </a:lnTo>
                  <a:lnTo>
                    <a:pt x="322" y="145"/>
                  </a:lnTo>
                  <a:lnTo>
                    <a:pt x="334" y="138"/>
                  </a:lnTo>
                  <a:lnTo>
                    <a:pt x="358" y="125"/>
                  </a:lnTo>
                  <a:lnTo>
                    <a:pt x="405" y="95"/>
                  </a:lnTo>
                  <a:lnTo>
                    <a:pt x="399" y="48"/>
                  </a:lnTo>
                  <a:lnTo>
                    <a:pt x="396" y="23"/>
                  </a:lnTo>
                  <a:lnTo>
                    <a:pt x="396" y="0"/>
                  </a:lnTo>
                  <a:lnTo>
                    <a:pt x="352" y="31"/>
                  </a:lnTo>
                  <a:lnTo>
                    <a:pt x="308" y="60"/>
                  </a:lnTo>
                  <a:lnTo>
                    <a:pt x="285" y="73"/>
                  </a:lnTo>
                  <a:lnTo>
                    <a:pt x="263" y="87"/>
                  </a:lnTo>
                  <a:lnTo>
                    <a:pt x="216" y="111"/>
                  </a:lnTo>
                  <a:lnTo>
                    <a:pt x="167" y="131"/>
                  </a:lnTo>
                  <a:lnTo>
                    <a:pt x="118" y="150"/>
                  </a:lnTo>
                  <a:lnTo>
                    <a:pt x="66" y="165"/>
                  </a:lnTo>
                  <a:lnTo>
                    <a:pt x="15" y="178"/>
                  </a:lnTo>
                  <a:close/>
                </a:path>
              </a:pathLst>
            </a:custGeom>
            <a:solidFill>
              <a:srgbClr val="ABC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3" name="Freeform 189"/>
            <p:cNvSpPr>
              <a:spLocks/>
            </p:cNvSpPr>
            <p:nvPr/>
          </p:nvSpPr>
          <p:spPr bwMode="auto">
            <a:xfrm>
              <a:off x="2385" y="2257"/>
              <a:ext cx="162" cy="53"/>
            </a:xfrm>
            <a:custGeom>
              <a:avLst/>
              <a:gdLst>
                <a:gd name="T0" fmla="*/ 813 w 813"/>
                <a:gd name="T1" fmla="*/ 74 h 210"/>
                <a:gd name="T2" fmla="*/ 788 w 813"/>
                <a:gd name="T3" fmla="*/ 0 h 210"/>
                <a:gd name="T4" fmla="*/ 700 w 813"/>
                <a:gd name="T5" fmla="*/ 31 h 210"/>
                <a:gd name="T6" fmla="*/ 676 w 813"/>
                <a:gd name="T7" fmla="*/ 37 h 210"/>
                <a:gd name="T8" fmla="*/ 654 w 813"/>
                <a:gd name="T9" fmla="*/ 44 h 210"/>
                <a:gd name="T10" fmla="*/ 610 w 813"/>
                <a:gd name="T11" fmla="*/ 58 h 210"/>
                <a:gd name="T12" fmla="*/ 563 w 813"/>
                <a:gd name="T13" fmla="*/ 70 h 210"/>
                <a:gd name="T14" fmla="*/ 551 w 813"/>
                <a:gd name="T15" fmla="*/ 72 h 210"/>
                <a:gd name="T16" fmla="*/ 545 w 813"/>
                <a:gd name="T17" fmla="*/ 73 h 210"/>
                <a:gd name="T18" fmla="*/ 540 w 813"/>
                <a:gd name="T19" fmla="*/ 75 h 210"/>
                <a:gd name="T20" fmla="*/ 518 w 813"/>
                <a:gd name="T21" fmla="*/ 81 h 210"/>
                <a:gd name="T22" fmla="*/ 425 w 813"/>
                <a:gd name="T23" fmla="*/ 100 h 210"/>
                <a:gd name="T24" fmla="*/ 376 w 813"/>
                <a:gd name="T25" fmla="*/ 108 h 210"/>
                <a:gd name="T26" fmla="*/ 351 w 813"/>
                <a:gd name="T27" fmla="*/ 111 h 210"/>
                <a:gd name="T28" fmla="*/ 328 w 813"/>
                <a:gd name="T29" fmla="*/ 115 h 210"/>
                <a:gd name="T30" fmla="*/ 279 w 813"/>
                <a:gd name="T31" fmla="*/ 120 h 210"/>
                <a:gd name="T32" fmla="*/ 254 w 813"/>
                <a:gd name="T33" fmla="*/ 123 h 210"/>
                <a:gd name="T34" fmla="*/ 242 w 813"/>
                <a:gd name="T35" fmla="*/ 124 h 210"/>
                <a:gd name="T36" fmla="*/ 231 w 813"/>
                <a:gd name="T37" fmla="*/ 126 h 210"/>
                <a:gd name="T38" fmla="*/ 217 w 813"/>
                <a:gd name="T39" fmla="*/ 126 h 210"/>
                <a:gd name="T40" fmla="*/ 205 w 813"/>
                <a:gd name="T41" fmla="*/ 127 h 210"/>
                <a:gd name="T42" fmla="*/ 180 w 813"/>
                <a:gd name="T43" fmla="*/ 129 h 210"/>
                <a:gd name="T44" fmla="*/ 131 w 813"/>
                <a:gd name="T45" fmla="*/ 132 h 210"/>
                <a:gd name="T46" fmla="*/ 31 w 813"/>
                <a:gd name="T47" fmla="*/ 134 h 210"/>
                <a:gd name="T48" fmla="*/ 27 w 813"/>
                <a:gd name="T49" fmla="*/ 134 h 210"/>
                <a:gd name="T50" fmla="*/ 0 w 813"/>
                <a:gd name="T51" fmla="*/ 210 h 210"/>
                <a:gd name="T52" fmla="*/ 31 w 813"/>
                <a:gd name="T53" fmla="*/ 210 h 210"/>
                <a:gd name="T54" fmla="*/ 82 w 813"/>
                <a:gd name="T55" fmla="*/ 209 h 210"/>
                <a:gd name="T56" fmla="*/ 135 w 813"/>
                <a:gd name="T57" fmla="*/ 207 h 210"/>
                <a:gd name="T58" fmla="*/ 238 w 813"/>
                <a:gd name="T59" fmla="*/ 201 h 210"/>
                <a:gd name="T60" fmla="*/ 339 w 813"/>
                <a:gd name="T61" fmla="*/ 190 h 210"/>
                <a:gd name="T62" fmla="*/ 388 w 813"/>
                <a:gd name="T63" fmla="*/ 183 h 210"/>
                <a:gd name="T64" fmla="*/ 412 w 813"/>
                <a:gd name="T65" fmla="*/ 178 h 210"/>
                <a:gd name="T66" fmla="*/ 425 w 813"/>
                <a:gd name="T67" fmla="*/ 176 h 210"/>
                <a:gd name="T68" fmla="*/ 431 w 813"/>
                <a:gd name="T69" fmla="*/ 175 h 210"/>
                <a:gd name="T70" fmla="*/ 438 w 813"/>
                <a:gd name="T71" fmla="*/ 175 h 210"/>
                <a:gd name="T72" fmla="*/ 534 w 813"/>
                <a:gd name="T73" fmla="*/ 156 h 210"/>
                <a:gd name="T74" fmla="*/ 581 w 813"/>
                <a:gd name="T75" fmla="*/ 145 h 210"/>
                <a:gd name="T76" fmla="*/ 604 w 813"/>
                <a:gd name="T77" fmla="*/ 138 h 210"/>
                <a:gd name="T78" fmla="*/ 629 w 813"/>
                <a:gd name="T79" fmla="*/ 133 h 210"/>
                <a:gd name="T80" fmla="*/ 651 w 813"/>
                <a:gd name="T81" fmla="*/ 126 h 210"/>
                <a:gd name="T82" fmla="*/ 674 w 813"/>
                <a:gd name="T83" fmla="*/ 119 h 210"/>
                <a:gd name="T84" fmla="*/ 721 w 813"/>
                <a:gd name="T85" fmla="*/ 106 h 210"/>
                <a:gd name="T86" fmla="*/ 743 w 813"/>
                <a:gd name="T87" fmla="*/ 97 h 210"/>
                <a:gd name="T88" fmla="*/ 754 w 813"/>
                <a:gd name="T89" fmla="*/ 93 h 210"/>
                <a:gd name="T90" fmla="*/ 766 w 813"/>
                <a:gd name="T91" fmla="*/ 90 h 210"/>
                <a:gd name="T92" fmla="*/ 813 w 813"/>
                <a:gd name="T93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3" h="210">
                  <a:moveTo>
                    <a:pt x="813" y="74"/>
                  </a:moveTo>
                  <a:lnTo>
                    <a:pt x="788" y="0"/>
                  </a:lnTo>
                  <a:lnTo>
                    <a:pt x="700" y="31"/>
                  </a:lnTo>
                  <a:lnTo>
                    <a:pt x="676" y="37"/>
                  </a:lnTo>
                  <a:lnTo>
                    <a:pt x="654" y="44"/>
                  </a:lnTo>
                  <a:lnTo>
                    <a:pt x="610" y="58"/>
                  </a:lnTo>
                  <a:lnTo>
                    <a:pt x="563" y="70"/>
                  </a:lnTo>
                  <a:lnTo>
                    <a:pt x="551" y="72"/>
                  </a:lnTo>
                  <a:lnTo>
                    <a:pt x="545" y="73"/>
                  </a:lnTo>
                  <a:lnTo>
                    <a:pt x="540" y="75"/>
                  </a:lnTo>
                  <a:lnTo>
                    <a:pt x="518" y="81"/>
                  </a:lnTo>
                  <a:lnTo>
                    <a:pt x="425" y="100"/>
                  </a:lnTo>
                  <a:lnTo>
                    <a:pt x="376" y="108"/>
                  </a:lnTo>
                  <a:lnTo>
                    <a:pt x="351" y="111"/>
                  </a:lnTo>
                  <a:lnTo>
                    <a:pt x="328" y="115"/>
                  </a:lnTo>
                  <a:lnTo>
                    <a:pt x="279" y="120"/>
                  </a:lnTo>
                  <a:lnTo>
                    <a:pt x="254" y="123"/>
                  </a:lnTo>
                  <a:lnTo>
                    <a:pt x="242" y="124"/>
                  </a:lnTo>
                  <a:lnTo>
                    <a:pt x="231" y="126"/>
                  </a:lnTo>
                  <a:lnTo>
                    <a:pt x="217" y="126"/>
                  </a:lnTo>
                  <a:lnTo>
                    <a:pt x="205" y="127"/>
                  </a:lnTo>
                  <a:lnTo>
                    <a:pt x="180" y="129"/>
                  </a:lnTo>
                  <a:lnTo>
                    <a:pt x="131" y="132"/>
                  </a:lnTo>
                  <a:lnTo>
                    <a:pt x="31" y="134"/>
                  </a:lnTo>
                  <a:lnTo>
                    <a:pt x="27" y="134"/>
                  </a:lnTo>
                  <a:lnTo>
                    <a:pt x="0" y="210"/>
                  </a:lnTo>
                  <a:lnTo>
                    <a:pt x="31" y="210"/>
                  </a:lnTo>
                  <a:lnTo>
                    <a:pt x="82" y="209"/>
                  </a:lnTo>
                  <a:lnTo>
                    <a:pt x="135" y="207"/>
                  </a:lnTo>
                  <a:lnTo>
                    <a:pt x="238" y="201"/>
                  </a:lnTo>
                  <a:lnTo>
                    <a:pt x="339" y="190"/>
                  </a:lnTo>
                  <a:lnTo>
                    <a:pt x="388" y="183"/>
                  </a:lnTo>
                  <a:lnTo>
                    <a:pt x="412" y="178"/>
                  </a:lnTo>
                  <a:lnTo>
                    <a:pt x="425" y="176"/>
                  </a:lnTo>
                  <a:lnTo>
                    <a:pt x="431" y="175"/>
                  </a:lnTo>
                  <a:lnTo>
                    <a:pt x="438" y="175"/>
                  </a:lnTo>
                  <a:lnTo>
                    <a:pt x="534" y="156"/>
                  </a:lnTo>
                  <a:lnTo>
                    <a:pt x="581" y="145"/>
                  </a:lnTo>
                  <a:lnTo>
                    <a:pt x="604" y="138"/>
                  </a:lnTo>
                  <a:lnTo>
                    <a:pt x="629" y="133"/>
                  </a:lnTo>
                  <a:lnTo>
                    <a:pt x="651" y="126"/>
                  </a:lnTo>
                  <a:lnTo>
                    <a:pt x="674" y="119"/>
                  </a:lnTo>
                  <a:lnTo>
                    <a:pt x="721" y="106"/>
                  </a:lnTo>
                  <a:lnTo>
                    <a:pt x="743" y="97"/>
                  </a:lnTo>
                  <a:lnTo>
                    <a:pt x="754" y="93"/>
                  </a:lnTo>
                  <a:lnTo>
                    <a:pt x="766" y="90"/>
                  </a:lnTo>
                  <a:lnTo>
                    <a:pt x="813" y="74"/>
                  </a:lnTo>
                  <a:close/>
                </a:path>
              </a:pathLst>
            </a:custGeom>
            <a:solidFill>
              <a:srgbClr val="579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4" name="Freeform 190"/>
            <p:cNvSpPr>
              <a:spLocks/>
            </p:cNvSpPr>
            <p:nvPr/>
          </p:nvSpPr>
          <p:spPr bwMode="auto">
            <a:xfrm>
              <a:off x="2390" y="2239"/>
              <a:ext cx="152" cy="52"/>
            </a:xfrm>
            <a:custGeom>
              <a:avLst/>
              <a:gdLst>
                <a:gd name="T0" fmla="*/ 761 w 761"/>
                <a:gd name="T1" fmla="*/ 75 h 209"/>
                <a:gd name="T2" fmla="*/ 740 w 761"/>
                <a:gd name="T3" fmla="*/ 0 h 209"/>
                <a:gd name="T4" fmla="*/ 657 w 761"/>
                <a:gd name="T5" fmla="*/ 30 h 209"/>
                <a:gd name="T6" fmla="*/ 635 w 761"/>
                <a:gd name="T7" fmla="*/ 36 h 209"/>
                <a:gd name="T8" fmla="*/ 629 w 761"/>
                <a:gd name="T9" fmla="*/ 37 h 209"/>
                <a:gd name="T10" fmla="*/ 624 w 761"/>
                <a:gd name="T11" fmla="*/ 39 h 209"/>
                <a:gd name="T12" fmla="*/ 614 w 761"/>
                <a:gd name="T13" fmla="*/ 43 h 209"/>
                <a:gd name="T14" fmla="*/ 572 w 761"/>
                <a:gd name="T15" fmla="*/ 57 h 209"/>
                <a:gd name="T16" fmla="*/ 528 w 761"/>
                <a:gd name="T17" fmla="*/ 68 h 209"/>
                <a:gd name="T18" fmla="*/ 506 w 761"/>
                <a:gd name="T19" fmla="*/ 73 h 209"/>
                <a:gd name="T20" fmla="*/ 485 w 761"/>
                <a:gd name="T21" fmla="*/ 79 h 209"/>
                <a:gd name="T22" fmla="*/ 441 w 761"/>
                <a:gd name="T23" fmla="*/ 89 h 209"/>
                <a:gd name="T24" fmla="*/ 419 w 761"/>
                <a:gd name="T25" fmla="*/ 93 h 209"/>
                <a:gd name="T26" fmla="*/ 408 w 761"/>
                <a:gd name="T27" fmla="*/ 95 h 209"/>
                <a:gd name="T28" fmla="*/ 398 w 761"/>
                <a:gd name="T29" fmla="*/ 98 h 209"/>
                <a:gd name="T30" fmla="*/ 307 w 761"/>
                <a:gd name="T31" fmla="*/ 113 h 209"/>
                <a:gd name="T32" fmla="*/ 260 w 761"/>
                <a:gd name="T33" fmla="*/ 118 h 209"/>
                <a:gd name="T34" fmla="*/ 237 w 761"/>
                <a:gd name="T35" fmla="*/ 120 h 209"/>
                <a:gd name="T36" fmla="*/ 215 w 761"/>
                <a:gd name="T37" fmla="*/ 124 h 209"/>
                <a:gd name="T38" fmla="*/ 190 w 761"/>
                <a:gd name="T39" fmla="*/ 125 h 209"/>
                <a:gd name="T40" fmla="*/ 167 w 761"/>
                <a:gd name="T41" fmla="*/ 127 h 209"/>
                <a:gd name="T42" fmla="*/ 120 w 761"/>
                <a:gd name="T43" fmla="*/ 130 h 209"/>
                <a:gd name="T44" fmla="*/ 72 w 761"/>
                <a:gd name="T45" fmla="*/ 132 h 209"/>
                <a:gd name="T46" fmla="*/ 26 w 761"/>
                <a:gd name="T47" fmla="*/ 134 h 209"/>
                <a:gd name="T48" fmla="*/ 0 w 761"/>
                <a:gd name="T49" fmla="*/ 209 h 209"/>
                <a:gd name="T50" fmla="*/ 4 w 761"/>
                <a:gd name="T51" fmla="*/ 209 h 209"/>
                <a:gd name="T52" fmla="*/ 104 w 761"/>
                <a:gd name="T53" fmla="*/ 207 h 209"/>
                <a:gd name="T54" fmla="*/ 153 w 761"/>
                <a:gd name="T55" fmla="*/ 204 h 209"/>
                <a:gd name="T56" fmla="*/ 178 w 761"/>
                <a:gd name="T57" fmla="*/ 202 h 209"/>
                <a:gd name="T58" fmla="*/ 190 w 761"/>
                <a:gd name="T59" fmla="*/ 201 h 209"/>
                <a:gd name="T60" fmla="*/ 204 w 761"/>
                <a:gd name="T61" fmla="*/ 201 h 209"/>
                <a:gd name="T62" fmla="*/ 215 w 761"/>
                <a:gd name="T63" fmla="*/ 199 h 209"/>
                <a:gd name="T64" fmla="*/ 227 w 761"/>
                <a:gd name="T65" fmla="*/ 198 h 209"/>
                <a:gd name="T66" fmla="*/ 252 w 761"/>
                <a:gd name="T67" fmla="*/ 195 h 209"/>
                <a:gd name="T68" fmla="*/ 301 w 761"/>
                <a:gd name="T69" fmla="*/ 190 h 209"/>
                <a:gd name="T70" fmla="*/ 324 w 761"/>
                <a:gd name="T71" fmla="*/ 186 h 209"/>
                <a:gd name="T72" fmla="*/ 349 w 761"/>
                <a:gd name="T73" fmla="*/ 183 h 209"/>
                <a:gd name="T74" fmla="*/ 398 w 761"/>
                <a:gd name="T75" fmla="*/ 175 h 209"/>
                <a:gd name="T76" fmla="*/ 491 w 761"/>
                <a:gd name="T77" fmla="*/ 156 h 209"/>
                <a:gd name="T78" fmla="*/ 513 w 761"/>
                <a:gd name="T79" fmla="*/ 150 h 209"/>
                <a:gd name="T80" fmla="*/ 518 w 761"/>
                <a:gd name="T81" fmla="*/ 148 h 209"/>
                <a:gd name="T82" fmla="*/ 524 w 761"/>
                <a:gd name="T83" fmla="*/ 147 h 209"/>
                <a:gd name="T84" fmla="*/ 536 w 761"/>
                <a:gd name="T85" fmla="*/ 145 h 209"/>
                <a:gd name="T86" fmla="*/ 583 w 761"/>
                <a:gd name="T87" fmla="*/ 133 h 209"/>
                <a:gd name="T88" fmla="*/ 627 w 761"/>
                <a:gd name="T89" fmla="*/ 119 h 209"/>
                <a:gd name="T90" fmla="*/ 649 w 761"/>
                <a:gd name="T91" fmla="*/ 112 h 209"/>
                <a:gd name="T92" fmla="*/ 673 w 761"/>
                <a:gd name="T93" fmla="*/ 106 h 209"/>
                <a:gd name="T94" fmla="*/ 761 w 761"/>
                <a:gd name="T95" fmla="*/ 7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1" h="209">
                  <a:moveTo>
                    <a:pt x="761" y="75"/>
                  </a:moveTo>
                  <a:lnTo>
                    <a:pt x="740" y="0"/>
                  </a:lnTo>
                  <a:lnTo>
                    <a:pt x="657" y="30"/>
                  </a:lnTo>
                  <a:lnTo>
                    <a:pt x="635" y="36"/>
                  </a:lnTo>
                  <a:lnTo>
                    <a:pt x="629" y="37"/>
                  </a:lnTo>
                  <a:lnTo>
                    <a:pt x="624" y="39"/>
                  </a:lnTo>
                  <a:lnTo>
                    <a:pt x="614" y="43"/>
                  </a:lnTo>
                  <a:lnTo>
                    <a:pt x="572" y="57"/>
                  </a:lnTo>
                  <a:lnTo>
                    <a:pt x="528" y="68"/>
                  </a:lnTo>
                  <a:lnTo>
                    <a:pt x="506" y="73"/>
                  </a:lnTo>
                  <a:lnTo>
                    <a:pt x="485" y="79"/>
                  </a:lnTo>
                  <a:lnTo>
                    <a:pt x="441" y="89"/>
                  </a:lnTo>
                  <a:lnTo>
                    <a:pt x="419" y="93"/>
                  </a:lnTo>
                  <a:lnTo>
                    <a:pt x="408" y="95"/>
                  </a:lnTo>
                  <a:lnTo>
                    <a:pt x="398" y="98"/>
                  </a:lnTo>
                  <a:lnTo>
                    <a:pt x="307" y="113"/>
                  </a:lnTo>
                  <a:lnTo>
                    <a:pt x="260" y="118"/>
                  </a:lnTo>
                  <a:lnTo>
                    <a:pt x="237" y="120"/>
                  </a:lnTo>
                  <a:lnTo>
                    <a:pt x="215" y="124"/>
                  </a:lnTo>
                  <a:lnTo>
                    <a:pt x="190" y="125"/>
                  </a:lnTo>
                  <a:lnTo>
                    <a:pt x="167" y="127"/>
                  </a:lnTo>
                  <a:lnTo>
                    <a:pt x="120" y="130"/>
                  </a:lnTo>
                  <a:lnTo>
                    <a:pt x="72" y="132"/>
                  </a:lnTo>
                  <a:lnTo>
                    <a:pt x="26" y="134"/>
                  </a:lnTo>
                  <a:lnTo>
                    <a:pt x="0" y="209"/>
                  </a:lnTo>
                  <a:lnTo>
                    <a:pt x="4" y="209"/>
                  </a:lnTo>
                  <a:lnTo>
                    <a:pt x="104" y="207"/>
                  </a:lnTo>
                  <a:lnTo>
                    <a:pt x="153" y="204"/>
                  </a:lnTo>
                  <a:lnTo>
                    <a:pt x="178" y="202"/>
                  </a:lnTo>
                  <a:lnTo>
                    <a:pt x="190" y="201"/>
                  </a:lnTo>
                  <a:lnTo>
                    <a:pt x="204" y="201"/>
                  </a:lnTo>
                  <a:lnTo>
                    <a:pt x="215" y="199"/>
                  </a:lnTo>
                  <a:lnTo>
                    <a:pt x="227" y="198"/>
                  </a:lnTo>
                  <a:lnTo>
                    <a:pt x="252" y="195"/>
                  </a:lnTo>
                  <a:lnTo>
                    <a:pt x="301" y="190"/>
                  </a:lnTo>
                  <a:lnTo>
                    <a:pt x="324" y="186"/>
                  </a:lnTo>
                  <a:lnTo>
                    <a:pt x="349" y="183"/>
                  </a:lnTo>
                  <a:lnTo>
                    <a:pt x="398" y="175"/>
                  </a:lnTo>
                  <a:lnTo>
                    <a:pt x="491" y="156"/>
                  </a:lnTo>
                  <a:lnTo>
                    <a:pt x="513" y="150"/>
                  </a:lnTo>
                  <a:lnTo>
                    <a:pt x="518" y="148"/>
                  </a:lnTo>
                  <a:lnTo>
                    <a:pt x="524" y="147"/>
                  </a:lnTo>
                  <a:lnTo>
                    <a:pt x="536" y="145"/>
                  </a:lnTo>
                  <a:lnTo>
                    <a:pt x="583" y="133"/>
                  </a:lnTo>
                  <a:lnTo>
                    <a:pt x="627" y="119"/>
                  </a:lnTo>
                  <a:lnTo>
                    <a:pt x="649" y="112"/>
                  </a:lnTo>
                  <a:lnTo>
                    <a:pt x="673" y="106"/>
                  </a:lnTo>
                  <a:lnTo>
                    <a:pt x="761" y="75"/>
                  </a:lnTo>
                  <a:close/>
                </a:path>
              </a:pathLst>
            </a:custGeom>
            <a:solidFill>
              <a:srgbClr val="5F9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5" name="Freeform 191"/>
            <p:cNvSpPr>
              <a:spLocks/>
            </p:cNvSpPr>
            <p:nvPr/>
          </p:nvSpPr>
          <p:spPr bwMode="auto">
            <a:xfrm>
              <a:off x="2395" y="2220"/>
              <a:ext cx="143" cy="52"/>
            </a:xfrm>
            <a:custGeom>
              <a:avLst/>
              <a:gdLst>
                <a:gd name="T0" fmla="*/ 714 w 714"/>
                <a:gd name="T1" fmla="*/ 74 h 208"/>
                <a:gd name="T2" fmla="*/ 695 w 714"/>
                <a:gd name="T3" fmla="*/ 0 h 208"/>
                <a:gd name="T4" fmla="*/ 616 w 714"/>
                <a:gd name="T5" fmla="*/ 30 h 208"/>
                <a:gd name="T6" fmla="*/ 576 w 714"/>
                <a:gd name="T7" fmla="*/ 42 h 208"/>
                <a:gd name="T8" fmla="*/ 536 w 714"/>
                <a:gd name="T9" fmla="*/ 55 h 208"/>
                <a:gd name="T10" fmla="*/ 495 w 714"/>
                <a:gd name="T11" fmla="*/ 66 h 208"/>
                <a:gd name="T12" fmla="*/ 483 w 714"/>
                <a:gd name="T13" fmla="*/ 68 h 208"/>
                <a:gd name="T14" fmla="*/ 474 w 714"/>
                <a:gd name="T15" fmla="*/ 71 h 208"/>
                <a:gd name="T16" fmla="*/ 454 w 714"/>
                <a:gd name="T17" fmla="*/ 77 h 208"/>
                <a:gd name="T18" fmla="*/ 412 w 714"/>
                <a:gd name="T19" fmla="*/ 87 h 208"/>
                <a:gd name="T20" fmla="*/ 391 w 714"/>
                <a:gd name="T21" fmla="*/ 91 h 208"/>
                <a:gd name="T22" fmla="*/ 372 w 714"/>
                <a:gd name="T23" fmla="*/ 96 h 208"/>
                <a:gd name="T24" fmla="*/ 286 w 714"/>
                <a:gd name="T25" fmla="*/ 111 h 208"/>
                <a:gd name="T26" fmla="*/ 242 w 714"/>
                <a:gd name="T27" fmla="*/ 116 h 208"/>
                <a:gd name="T28" fmla="*/ 199 w 714"/>
                <a:gd name="T29" fmla="*/ 123 h 208"/>
                <a:gd name="T30" fmla="*/ 110 w 714"/>
                <a:gd name="T31" fmla="*/ 130 h 208"/>
                <a:gd name="T32" fmla="*/ 65 w 714"/>
                <a:gd name="T33" fmla="*/ 132 h 208"/>
                <a:gd name="T34" fmla="*/ 21 w 714"/>
                <a:gd name="T35" fmla="*/ 134 h 208"/>
                <a:gd name="T36" fmla="*/ 0 w 714"/>
                <a:gd name="T37" fmla="*/ 208 h 208"/>
                <a:gd name="T38" fmla="*/ 46 w 714"/>
                <a:gd name="T39" fmla="*/ 206 h 208"/>
                <a:gd name="T40" fmla="*/ 94 w 714"/>
                <a:gd name="T41" fmla="*/ 204 h 208"/>
                <a:gd name="T42" fmla="*/ 141 w 714"/>
                <a:gd name="T43" fmla="*/ 201 h 208"/>
                <a:gd name="T44" fmla="*/ 164 w 714"/>
                <a:gd name="T45" fmla="*/ 199 h 208"/>
                <a:gd name="T46" fmla="*/ 189 w 714"/>
                <a:gd name="T47" fmla="*/ 198 h 208"/>
                <a:gd name="T48" fmla="*/ 211 w 714"/>
                <a:gd name="T49" fmla="*/ 194 h 208"/>
                <a:gd name="T50" fmla="*/ 234 w 714"/>
                <a:gd name="T51" fmla="*/ 192 h 208"/>
                <a:gd name="T52" fmla="*/ 281 w 714"/>
                <a:gd name="T53" fmla="*/ 187 h 208"/>
                <a:gd name="T54" fmla="*/ 372 w 714"/>
                <a:gd name="T55" fmla="*/ 172 h 208"/>
                <a:gd name="T56" fmla="*/ 382 w 714"/>
                <a:gd name="T57" fmla="*/ 169 h 208"/>
                <a:gd name="T58" fmla="*/ 393 w 714"/>
                <a:gd name="T59" fmla="*/ 167 h 208"/>
                <a:gd name="T60" fmla="*/ 415 w 714"/>
                <a:gd name="T61" fmla="*/ 163 h 208"/>
                <a:gd name="T62" fmla="*/ 459 w 714"/>
                <a:gd name="T63" fmla="*/ 153 h 208"/>
                <a:gd name="T64" fmla="*/ 480 w 714"/>
                <a:gd name="T65" fmla="*/ 147 h 208"/>
                <a:gd name="T66" fmla="*/ 502 w 714"/>
                <a:gd name="T67" fmla="*/ 142 h 208"/>
                <a:gd name="T68" fmla="*/ 546 w 714"/>
                <a:gd name="T69" fmla="*/ 131 h 208"/>
                <a:gd name="T70" fmla="*/ 588 w 714"/>
                <a:gd name="T71" fmla="*/ 117 h 208"/>
                <a:gd name="T72" fmla="*/ 598 w 714"/>
                <a:gd name="T73" fmla="*/ 113 h 208"/>
                <a:gd name="T74" fmla="*/ 603 w 714"/>
                <a:gd name="T75" fmla="*/ 111 h 208"/>
                <a:gd name="T76" fmla="*/ 609 w 714"/>
                <a:gd name="T77" fmla="*/ 110 h 208"/>
                <a:gd name="T78" fmla="*/ 631 w 714"/>
                <a:gd name="T79" fmla="*/ 104 h 208"/>
                <a:gd name="T80" fmla="*/ 714 w 714"/>
                <a:gd name="T81" fmla="*/ 7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4" h="208">
                  <a:moveTo>
                    <a:pt x="714" y="74"/>
                  </a:moveTo>
                  <a:lnTo>
                    <a:pt x="695" y="0"/>
                  </a:lnTo>
                  <a:lnTo>
                    <a:pt x="616" y="30"/>
                  </a:lnTo>
                  <a:lnTo>
                    <a:pt x="576" y="42"/>
                  </a:lnTo>
                  <a:lnTo>
                    <a:pt x="536" y="55"/>
                  </a:lnTo>
                  <a:lnTo>
                    <a:pt x="495" y="66"/>
                  </a:lnTo>
                  <a:lnTo>
                    <a:pt x="483" y="68"/>
                  </a:lnTo>
                  <a:lnTo>
                    <a:pt x="474" y="71"/>
                  </a:lnTo>
                  <a:lnTo>
                    <a:pt x="454" y="77"/>
                  </a:lnTo>
                  <a:lnTo>
                    <a:pt x="412" y="87"/>
                  </a:lnTo>
                  <a:lnTo>
                    <a:pt x="391" y="91"/>
                  </a:lnTo>
                  <a:lnTo>
                    <a:pt x="372" y="96"/>
                  </a:lnTo>
                  <a:lnTo>
                    <a:pt x="286" y="111"/>
                  </a:lnTo>
                  <a:lnTo>
                    <a:pt x="242" y="116"/>
                  </a:lnTo>
                  <a:lnTo>
                    <a:pt x="199" y="123"/>
                  </a:lnTo>
                  <a:lnTo>
                    <a:pt x="110" y="130"/>
                  </a:lnTo>
                  <a:lnTo>
                    <a:pt x="65" y="132"/>
                  </a:lnTo>
                  <a:lnTo>
                    <a:pt x="21" y="134"/>
                  </a:lnTo>
                  <a:lnTo>
                    <a:pt x="0" y="208"/>
                  </a:lnTo>
                  <a:lnTo>
                    <a:pt x="46" y="206"/>
                  </a:lnTo>
                  <a:lnTo>
                    <a:pt x="94" y="204"/>
                  </a:lnTo>
                  <a:lnTo>
                    <a:pt x="141" y="201"/>
                  </a:lnTo>
                  <a:lnTo>
                    <a:pt x="164" y="199"/>
                  </a:lnTo>
                  <a:lnTo>
                    <a:pt x="189" y="198"/>
                  </a:lnTo>
                  <a:lnTo>
                    <a:pt x="211" y="194"/>
                  </a:lnTo>
                  <a:lnTo>
                    <a:pt x="234" y="192"/>
                  </a:lnTo>
                  <a:lnTo>
                    <a:pt x="281" y="187"/>
                  </a:lnTo>
                  <a:lnTo>
                    <a:pt x="372" y="172"/>
                  </a:lnTo>
                  <a:lnTo>
                    <a:pt x="382" y="169"/>
                  </a:lnTo>
                  <a:lnTo>
                    <a:pt x="393" y="167"/>
                  </a:lnTo>
                  <a:lnTo>
                    <a:pt x="415" y="163"/>
                  </a:lnTo>
                  <a:lnTo>
                    <a:pt x="459" y="153"/>
                  </a:lnTo>
                  <a:lnTo>
                    <a:pt x="480" y="147"/>
                  </a:lnTo>
                  <a:lnTo>
                    <a:pt x="502" y="142"/>
                  </a:lnTo>
                  <a:lnTo>
                    <a:pt x="546" y="131"/>
                  </a:lnTo>
                  <a:lnTo>
                    <a:pt x="588" y="117"/>
                  </a:lnTo>
                  <a:lnTo>
                    <a:pt x="598" y="113"/>
                  </a:lnTo>
                  <a:lnTo>
                    <a:pt x="603" y="111"/>
                  </a:lnTo>
                  <a:lnTo>
                    <a:pt x="609" y="110"/>
                  </a:lnTo>
                  <a:lnTo>
                    <a:pt x="631" y="104"/>
                  </a:lnTo>
                  <a:lnTo>
                    <a:pt x="714" y="74"/>
                  </a:lnTo>
                  <a:close/>
                </a:path>
              </a:pathLst>
            </a:custGeom>
            <a:solidFill>
              <a:srgbClr val="63A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6" name="Freeform 192"/>
            <p:cNvSpPr>
              <a:spLocks/>
            </p:cNvSpPr>
            <p:nvPr/>
          </p:nvSpPr>
          <p:spPr bwMode="auto">
            <a:xfrm>
              <a:off x="2399" y="2201"/>
              <a:ext cx="135" cy="53"/>
            </a:xfrm>
            <a:custGeom>
              <a:avLst/>
              <a:gdLst>
                <a:gd name="T0" fmla="*/ 674 w 674"/>
                <a:gd name="T1" fmla="*/ 77 h 211"/>
                <a:gd name="T2" fmla="*/ 654 w 674"/>
                <a:gd name="T3" fmla="*/ 0 h 211"/>
                <a:gd name="T4" fmla="*/ 580 w 674"/>
                <a:gd name="T5" fmla="*/ 29 h 211"/>
                <a:gd name="T6" fmla="*/ 542 w 674"/>
                <a:gd name="T7" fmla="*/ 41 h 211"/>
                <a:gd name="T8" fmla="*/ 505 w 674"/>
                <a:gd name="T9" fmla="*/ 54 h 211"/>
                <a:gd name="T10" fmla="*/ 466 w 674"/>
                <a:gd name="T11" fmla="*/ 65 h 211"/>
                <a:gd name="T12" fmla="*/ 447 w 674"/>
                <a:gd name="T13" fmla="*/ 70 h 211"/>
                <a:gd name="T14" fmla="*/ 428 w 674"/>
                <a:gd name="T15" fmla="*/ 76 h 211"/>
                <a:gd name="T16" fmla="*/ 389 w 674"/>
                <a:gd name="T17" fmla="*/ 86 h 211"/>
                <a:gd name="T18" fmla="*/ 369 w 674"/>
                <a:gd name="T19" fmla="*/ 90 h 211"/>
                <a:gd name="T20" fmla="*/ 359 w 674"/>
                <a:gd name="T21" fmla="*/ 92 h 211"/>
                <a:gd name="T22" fmla="*/ 354 w 674"/>
                <a:gd name="T23" fmla="*/ 93 h 211"/>
                <a:gd name="T24" fmla="*/ 351 w 674"/>
                <a:gd name="T25" fmla="*/ 95 h 211"/>
                <a:gd name="T26" fmla="*/ 345 w 674"/>
                <a:gd name="T27" fmla="*/ 95 h 211"/>
                <a:gd name="T28" fmla="*/ 340 w 674"/>
                <a:gd name="T29" fmla="*/ 96 h 211"/>
                <a:gd name="T30" fmla="*/ 330 w 674"/>
                <a:gd name="T31" fmla="*/ 98 h 211"/>
                <a:gd name="T32" fmla="*/ 310 w 674"/>
                <a:gd name="T33" fmla="*/ 103 h 211"/>
                <a:gd name="T34" fmla="*/ 271 w 674"/>
                <a:gd name="T35" fmla="*/ 110 h 211"/>
                <a:gd name="T36" fmla="*/ 190 w 674"/>
                <a:gd name="T37" fmla="*/ 122 h 211"/>
                <a:gd name="T38" fmla="*/ 148 w 674"/>
                <a:gd name="T39" fmla="*/ 125 h 211"/>
                <a:gd name="T40" fmla="*/ 108 w 674"/>
                <a:gd name="T41" fmla="*/ 129 h 211"/>
                <a:gd name="T42" fmla="*/ 24 w 674"/>
                <a:gd name="T43" fmla="*/ 134 h 211"/>
                <a:gd name="T44" fmla="*/ 0 w 674"/>
                <a:gd name="T45" fmla="*/ 211 h 211"/>
                <a:gd name="T46" fmla="*/ 44 w 674"/>
                <a:gd name="T47" fmla="*/ 209 h 211"/>
                <a:gd name="T48" fmla="*/ 89 w 674"/>
                <a:gd name="T49" fmla="*/ 207 h 211"/>
                <a:gd name="T50" fmla="*/ 178 w 674"/>
                <a:gd name="T51" fmla="*/ 200 h 211"/>
                <a:gd name="T52" fmla="*/ 221 w 674"/>
                <a:gd name="T53" fmla="*/ 193 h 211"/>
                <a:gd name="T54" fmla="*/ 265 w 674"/>
                <a:gd name="T55" fmla="*/ 188 h 211"/>
                <a:gd name="T56" fmla="*/ 351 w 674"/>
                <a:gd name="T57" fmla="*/ 173 h 211"/>
                <a:gd name="T58" fmla="*/ 370 w 674"/>
                <a:gd name="T59" fmla="*/ 168 h 211"/>
                <a:gd name="T60" fmla="*/ 391 w 674"/>
                <a:gd name="T61" fmla="*/ 164 h 211"/>
                <a:gd name="T62" fmla="*/ 433 w 674"/>
                <a:gd name="T63" fmla="*/ 154 h 211"/>
                <a:gd name="T64" fmla="*/ 453 w 674"/>
                <a:gd name="T65" fmla="*/ 148 h 211"/>
                <a:gd name="T66" fmla="*/ 462 w 674"/>
                <a:gd name="T67" fmla="*/ 145 h 211"/>
                <a:gd name="T68" fmla="*/ 474 w 674"/>
                <a:gd name="T69" fmla="*/ 143 h 211"/>
                <a:gd name="T70" fmla="*/ 515 w 674"/>
                <a:gd name="T71" fmla="*/ 132 h 211"/>
                <a:gd name="T72" fmla="*/ 555 w 674"/>
                <a:gd name="T73" fmla="*/ 119 h 211"/>
                <a:gd name="T74" fmla="*/ 595 w 674"/>
                <a:gd name="T75" fmla="*/ 107 h 211"/>
                <a:gd name="T76" fmla="*/ 674 w 674"/>
                <a:gd name="T77" fmla="*/ 7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4" h="211">
                  <a:moveTo>
                    <a:pt x="674" y="77"/>
                  </a:moveTo>
                  <a:lnTo>
                    <a:pt x="654" y="0"/>
                  </a:lnTo>
                  <a:lnTo>
                    <a:pt x="580" y="29"/>
                  </a:lnTo>
                  <a:lnTo>
                    <a:pt x="542" y="41"/>
                  </a:lnTo>
                  <a:lnTo>
                    <a:pt x="505" y="54"/>
                  </a:lnTo>
                  <a:lnTo>
                    <a:pt x="466" y="65"/>
                  </a:lnTo>
                  <a:lnTo>
                    <a:pt x="447" y="70"/>
                  </a:lnTo>
                  <a:lnTo>
                    <a:pt x="428" y="76"/>
                  </a:lnTo>
                  <a:lnTo>
                    <a:pt x="389" y="86"/>
                  </a:lnTo>
                  <a:lnTo>
                    <a:pt x="369" y="90"/>
                  </a:lnTo>
                  <a:lnTo>
                    <a:pt x="359" y="92"/>
                  </a:lnTo>
                  <a:lnTo>
                    <a:pt x="354" y="93"/>
                  </a:lnTo>
                  <a:lnTo>
                    <a:pt x="351" y="95"/>
                  </a:lnTo>
                  <a:lnTo>
                    <a:pt x="345" y="95"/>
                  </a:lnTo>
                  <a:lnTo>
                    <a:pt x="340" y="96"/>
                  </a:lnTo>
                  <a:lnTo>
                    <a:pt x="330" y="98"/>
                  </a:lnTo>
                  <a:lnTo>
                    <a:pt x="310" y="103"/>
                  </a:lnTo>
                  <a:lnTo>
                    <a:pt x="271" y="110"/>
                  </a:lnTo>
                  <a:lnTo>
                    <a:pt x="190" y="122"/>
                  </a:lnTo>
                  <a:lnTo>
                    <a:pt x="148" y="125"/>
                  </a:lnTo>
                  <a:lnTo>
                    <a:pt x="108" y="129"/>
                  </a:lnTo>
                  <a:lnTo>
                    <a:pt x="24" y="134"/>
                  </a:lnTo>
                  <a:lnTo>
                    <a:pt x="0" y="211"/>
                  </a:lnTo>
                  <a:lnTo>
                    <a:pt x="44" y="209"/>
                  </a:lnTo>
                  <a:lnTo>
                    <a:pt x="89" y="207"/>
                  </a:lnTo>
                  <a:lnTo>
                    <a:pt x="178" y="200"/>
                  </a:lnTo>
                  <a:lnTo>
                    <a:pt x="221" y="193"/>
                  </a:lnTo>
                  <a:lnTo>
                    <a:pt x="265" y="188"/>
                  </a:lnTo>
                  <a:lnTo>
                    <a:pt x="351" y="173"/>
                  </a:lnTo>
                  <a:lnTo>
                    <a:pt x="370" y="168"/>
                  </a:lnTo>
                  <a:lnTo>
                    <a:pt x="391" y="164"/>
                  </a:lnTo>
                  <a:lnTo>
                    <a:pt x="433" y="154"/>
                  </a:lnTo>
                  <a:lnTo>
                    <a:pt x="453" y="148"/>
                  </a:lnTo>
                  <a:lnTo>
                    <a:pt x="462" y="145"/>
                  </a:lnTo>
                  <a:lnTo>
                    <a:pt x="474" y="143"/>
                  </a:lnTo>
                  <a:lnTo>
                    <a:pt x="515" y="132"/>
                  </a:lnTo>
                  <a:lnTo>
                    <a:pt x="555" y="119"/>
                  </a:lnTo>
                  <a:lnTo>
                    <a:pt x="595" y="107"/>
                  </a:lnTo>
                  <a:lnTo>
                    <a:pt x="674" y="77"/>
                  </a:lnTo>
                  <a:close/>
                </a:path>
              </a:pathLst>
            </a:custGeom>
            <a:solidFill>
              <a:srgbClr val="6BA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7" name="Freeform 193"/>
            <p:cNvSpPr>
              <a:spLocks/>
            </p:cNvSpPr>
            <p:nvPr/>
          </p:nvSpPr>
          <p:spPr bwMode="auto">
            <a:xfrm>
              <a:off x="2404" y="2182"/>
              <a:ext cx="126" cy="52"/>
            </a:xfrm>
            <a:custGeom>
              <a:avLst/>
              <a:gdLst>
                <a:gd name="T0" fmla="*/ 630 w 630"/>
                <a:gd name="T1" fmla="*/ 76 h 210"/>
                <a:gd name="T2" fmla="*/ 619 w 630"/>
                <a:gd name="T3" fmla="*/ 37 h 210"/>
                <a:gd name="T4" fmla="*/ 610 w 630"/>
                <a:gd name="T5" fmla="*/ 0 h 210"/>
                <a:gd name="T6" fmla="*/ 542 w 630"/>
                <a:gd name="T7" fmla="*/ 28 h 210"/>
                <a:gd name="T8" fmla="*/ 473 w 630"/>
                <a:gd name="T9" fmla="*/ 53 h 210"/>
                <a:gd name="T10" fmla="*/ 402 w 630"/>
                <a:gd name="T11" fmla="*/ 74 h 210"/>
                <a:gd name="T12" fmla="*/ 365 w 630"/>
                <a:gd name="T13" fmla="*/ 84 h 210"/>
                <a:gd name="T14" fmla="*/ 346 w 630"/>
                <a:gd name="T15" fmla="*/ 88 h 210"/>
                <a:gd name="T16" fmla="*/ 329 w 630"/>
                <a:gd name="T17" fmla="*/ 93 h 210"/>
                <a:gd name="T18" fmla="*/ 310 w 630"/>
                <a:gd name="T19" fmla="*/ 96 h 210"/>
                <a:gd name="T20" fmla="*/ 291 w 630"/>
                <a:gd name="T21" fmla="*/ 100 h 210"/>
                <a:gd name="T22" fmla="*/ 254 w 630"/>
                <a:gd name="T23" fmla="*/ 108 h 210"/>
                <a:gd name="T24" fmla="*/ 178 w 630"/>
                <a:gd name="T25" fmla="*/ 119 h 210"/>
                <a:gd name="T26" fmla="*/ 100 w 630"/>
                <a:gd name="T27" fmla="*/ 128 h 210"/>
                <a:gd name="T28" fmla="*/ 21 w 630"/>
                <a:gd name="T29" fmla="*/ 134 h 210"/>
                <a:gd name="T30" fmla="*/ 10 w 630"/>
                <a:gd name="T31" fmla="*/ 171 h 210"/>
                <a:gd name="T32" fmla="*/ 0 w 630"/>
                <a:gd name="T33" fmla="*/ 210 h 210"/>
                <a:gd name="T34" fmla="*/ 84 w 630"/>
                <a:gd name="T35" fmla="*/ 205 h 210"/>
                <a:gd name="T36" fmla="*/ 124 w 630"/>
                <a:gd name="T37" fmla="*/ 201 h 210"/>
                <a:gd name="T38" fmla="*/ 166 w 630"/>
                <a:gd name="T39" fmla="*/ 198 h 210"/>
                <a:gd name="T40" fmla="*/ 247 w 630"/>
                <a:gd name="T41" fmla="*/ 186 h 210"/>
                <a:gd name="T42" fmla="*/ 286 w 630"/>
                <a:gd name="T43" fmla="*/ 179 h 210"/>
                <a:gd name="T44" fmla="*/ 306 w 630"/>
                <a:gd name="T45" fmla="*/ 174 h 210"/>
                <a:gd name="T46" fmla="*/ 316 w 630"/>
                <a:gd name="T47" fmla="*/ 172 h 210"/>
                <a:gd name="T48" fmla="*/ 321 w 630"/>
                <a:gd name="T49" fmla="*/ 171 h 210"/>
                <a:gd name="T50" fmla="*/ 327 w 630"/>
                <a:gd name="T51" fmla="*/ 171 h 210"/>
                <a:gd name="T52" fmla="*/ 330 w 630"/>
                <a:gd name="T53" fmla="*/ 169 h 210"/>
                <a:gd name="T54" fmla="*/ 335 w 630"/>
                <a:gd name="T55" fmla="*/ 168 h 210"/>
                <a:gd name="T56" fmla="*/ 345 w 630"/>
                <a:gd name="T57" fmla="*/ 166 h 210"/>
                <a:gd name="T58" fmla="*/ 365 w 630"/>
                <a:gd name="T59" fmla="*/ 162 h 210"/>
                <a:gd name="T60" fmla="*/ 404 w 630"/>
                <a:gd name="T61" fmla="*/ 152 h 210"/>
                <a:gd name="T62" fmla="*/ 423 w 630"/>
                <a:gd name="T63" fmla="*/ 146 h 210"/>
                <a:gd name="T64" fmla="*/ 442 w 630"/>
                <a:gd name="T65" fmla="*/ 141 h 210"/>
                <a:gd name="T66" fmla="*/ 481 w 630"/>
                <a:gd name="T67" fmla="*/ 130 h 210"/>
                <a:gd name="T68" fmla="*/ 518 w 630"/>
                <a:gd name="T69" fmla="*/ 117 h 210"/>
                <a:gd name="T70" fmla="*/ 556 w 630"/>
                <a:gd name="T71" fmla="*/ 105 h 210"/>
                <a:gd name="T72" fmla="*/ 630 w 630"/>
                <a:gd name="T73" fmla="*/ 7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0" h="210">
                  <a:moveTo>
                    <a:pt x="630" y="76"/>
                  </a:moveTo>
                  <a:lnTo>
                    <a:pt x="619" y="37"/>
                  </a:lnTo>
                  <a:lnTo>
                    <a:pt x="610" y="0"/>
                  </a:lnTo>
                  <a:lnTo>
                    <a:pt x="542" y="28"/>
                  </a:lnTo>
                  <a:lnTo>
                    <a:pt x="473" y="53"/>
                  </a:lnTo>
                  <a:lnTo>
                    <a:pt x="402" y="74"/>
                  </a:lnTo>
                  <a:lnTo>
                    <a:pt x="365" y="84"/>
                  </a:lnTo>
                  <a:lnTo>
                    <a:pt x="346" y="88"/>
                  </a:lnTo>
                  <a:lnTo>
                    <a:pt x="329" y="93"/>
                  </a:lnTo>
                  <a:lnTo>
                    <a:pt x="310" y="96"/>
                  </a:lnTo>
                  <a:lnTo>
                    <a:pt x="291" y="100"/>
                  </a:lnTo>
                  <a:lnTo>
                    <a:pt x="254" y="108"/>
                  </a:lnTo>
                  <a:lnTo>
                    <a:pt x="178" y="119"/>
                  </a:lnTo>
                  <a:lnTo>
                    <a:pt x="100" y="128"/>
                  </a:lnTo>
                  <a:lnTo>
                    <a:pt x="21" y="134"/>
                  </a:lnTo>
                  <a:lnTo>
                    <a:pt x="10" y="171"/>
                  </a:lnTo>
                  <a:lnTo>
                    <a:pt x="0" y="210"/>
                  </a:lnTo>
                  <a:lnTo>
                    <a:pt x="84" y="205"/>
                  </a:lnTo>
                  <a:lnTo>
                    <a:pt x="124" y="201"/>
                  </a:lnTo>
                  <a:lnTo>
                    <a:pt x="166" y="198"/>
                  </a:lnTo>
                  <a:lnTo>
                    <a:pt x="247" y="186"/>
                  </a:lnTo>
                  <a:lnTo>
                    <a:pt x="286" y="179"/>
                  </a:lnTo>
                  <a:lnTo>
                    <a:pt x="306" y="174"/>
                  </a:lnTo>
                  <a:lnTo>
                    <a:pt x="316" y="172"/>
                  </a:lnTo>
                  <a:lnTo>
                    <a:pt x="321" y="171"/>
                  </a:lnTo>
                  <a:lnTo>
                    <a:pt x="327" y="171"/>
                  </a:lnTo>
                  <a:lnTo>
                    <a:pt x="330" y="169"/>
                  </a:lnTo>
                  <a:lnTo>
                    <a:pt x="335" y="168"/>
                  </a:lnTo>
                  <a:lnTo>
                    <a:pt x="345" y="166"/>
                  </a:lnTo>
                  <a:lnTo>
                    <a:pt x="365" y="162"/>
                  </a:lnTo>
                  <a:lnTo>
                    <a:pt x="404" y="152"/>
                  </a:lnTo>
                  <a:lnTo>
                    <a:pt x="423" y="146"/>
                  </a:lnTo>
                  <a:lnTo>
                    <a:pt x="442" y="141"/>
                  </a:lnTo>
                  <a:lnTo>
                    <a:pt x="481" y="130"/>
                  </a:lnTo>
                  <a:lnTo>
                    <a:pt x="518" y="117"/>
                  </a:lnTo>
                  <a:lnTo>
                    <a:pt x="556" y="105"/>
                  </a:lnTo>
                  <a:lnTo>
                    <a:pt x="630" y="76"/>
                  </a:lnTo>
                  <a:close/>
                </a:path>
              </a:pathLst>
            </a:custGeom>
            <a:solidFill>
              <a:srgbClr val="73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8" name="Freeform 194"/>
            <p:cNvSpPr>
              <a:spLocks/>
            </p:cNvSpPr>
            <p:nvPr/>
          </p:nvSpPr>
          <p:spPr bwMode="auto">
            <a:xfrm>
              <a:off x="2408" y="2162"/>
              <a:ext cx="118" cy="53"/>
            </a:xfrm>
            <a:custGeom>
              <a:avLst/>
              <a:gdLst>
                <a:gd name="T0" fmla="*/ 589 w 589"/>
                <a:gd name="T1" fmla="*/ 78 h 212"/>
                <a:gd name="T2" fmla="*/ 575 w 589"/>
                <a:gd name="T3" fmla="*/ 0 h 212"/>
                <a:gd name="T4" fmla="*/ 557 w 589"/>
                <a:gd name="T5" fmla="*/ 6 h 212"/>
                <a:gd name="T6" fmla="*/ 553 w 589"/>
                <a:gd name="T7" fmla="*/ 7 h 212"/>
                <a:gd name="T8" fmla="*/ 549 w 589"/>
                <a:gd name="T9" fmla="*/ 9 h 212"/>
                <a:gd name="T10" fmla="*/ 541 w 589"/>
                <a:gd name="T11" fmla="*/ 14 h 212"/>
                <a:gd name="T12" fmla="*/ 510 w 589"/>
                <a:gd name="T13" fmla="*/ 27 h 212"/>
                <a:gd name="T14" fmla="*/ 476 w 589"/>
                <a:gd name="T15" fmla="*/ 40 h 212"/>
                <a:gd name="T16" fmla="*/ 444 w 589"/>
                <a:gd name="T17" fmla="*/ 53 h 212"/>
                <a:gd name="T18" fmla="*/ 410 w 589"/>
                <a:gd name="T19" fmla="*/ 63 h 212"/>
                <a:gd name="T20" fmla="*/ 377 w 589"/>
                <a:gd name="T21" fmla="*/ 74 h 212"/>
                <a:gd name="T22" fmla="*/ 343 w 589"/>
                <a:gd name="T23" fmla="*/ 83 h 212"/>
                <a:gd name="T24" fmla="*/ 325 w 589"/>
                <a:gd name="T25" fmla="*/ 88 h 212"/>
                <a:gd name="T26" fmla="*/ 317 w 589"/>
                <a:gd name="T27" fmla="*/ 90 h 212"/>
                <a:gd name="T28" fmla="*/ 309 w 589"/>
                <a:gd name="T29" fmla="*/ 93 h 212"/>
                <a:gd name="T30" fmla="*/ 238 w 589"/>
                <a:gd name="T31" fmla="*/ 108 h 212"/>
                <a:gd name="T32" fmla="*/ 167 w 589"/>
                <a:gd name="T33" fmla="*/ 120 h 212"/>
                <a:gd name="T34" fmla="*/ 93 w 589"/>
                <a:gd name="T35" fmla="*/ 130 h 212"/>
                <a:gd name="T36" fmla="*/ 20 w 589"/>
                <a:gd name="T37" fmla="*/ 137 h 212"/>
                <a:gd name="T38" fmla="*/ 0 w 589"/>
                <a:gd name="T39" fmla="*/ 212 h 212"/>
                <a:gd name="T40" fmla="*/ 79 w 589"/>
                <a:gd name="T41" fmla="*/ 206 h 212"/>
                <a:gd name="T42" fmla="*/ 157 w 589"/>
                <a:gd name="T43" fmla="*/ 197 h 212"/>
                <a:gd name="T44" fmla="*/ 233 w 589"/>
                <a:gd name="T45" fmla="*/ 186 h 212"/>
                <a:gd name="T46" fmla="*/ 270 w 589"/>
                <a:gd name="T47" fmla="*/ 178 h 212"/>
                <a:gd name="T48" fmla="*/ 289 w 589"/>
                <a:gd name="T49" fmla="*/ 174 h 212"/>
                <a:gd name="T50" fmla="*/ 308 w 589"/>
                <a:gd name="T51" fmla="*/ 171 h 212"/>
                <a:gd name="T52" fmla="*/ 325 w 589"/>
                <a:gd name="T53" fmla="*/ 166 h 212"/>
                <a:gd name="T54" fmla="*/ 344 w 589"/>
                <a:gd name="T55" fmla="*/ 162 h 212"/>
                <a:gd name="T56" fmla="*/ 381 w 589"/>
                <a:gd name="T57" fmla="*/ 152 h 212"/>
                <a:gd name="T58" fmla="*/ 452 w 589"/>
                <a:gd name="T59" fmla="*/ 131 h 212"/>
                <a:gd name="T60" fmla="*/ 521 w 589"/>
                <a:gd name="T61" fmla="*/ 106 h 212"/>
                <a:gd name="T62" fmla="*/ 589 w 589"/>
                <a:gd name="T63" fmla="*/ 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9" h="212">
                  <a:moveTo>
                    <a:pt x="589" y="78"/>
                  </a:moveTo>
                  <a:lnTo>
                    <a:pt x="575" y="0"/>
                  </a:lnTo>
                  <a:lnTo>
                    <a:pt x="557" y="6"/>
                  </a:lnTo>
                  <a:lnTo>
                    <a:pt x="553" y="7"/>
                  </a:lnTo>
                  <a:lnTo>
                    <a:pt x="549" y="9"/>
                  </a:lnTo>
                  <a:lnTo>
                    <a:pt x="541" y="14"/>
                  </a:lnTo>
                  <a:lnTo>
                    <a:pt x="510" y="27"/>
                  </a:lnTo>
                  <a:lnTo>
                    <a:pt x="476" y="40"/>
                  </a:lnTo>
                  <a:lnTo>
                    <a:pt x="444" y="53"/>
                  </a:lnTo>
                  <a:lnTo>
                    <a:pt x="410" y="63"/>
                  </a:lnTo>
                  <a:lnTo>
                    <a:pt x="377" y="74"/>
                  </a:lnTo>
                  <a:lnTo>
                    <a:pt x="343" y="83"/>
                  </a:lnTo>
                  <a:lnTo>
                    <a:pt x="325" y="88"/>
                  </a:lnTo>
                  <a:lnTo>
                    <a:pt x="317" y="90"/>
                  </a:lnTo>
                  <a:lnTo>
                    <a:pt x="309" y="93"/>
                  </a:lnTo>
                  <a:lnTo>
                    <a:pt x="238" y="108"/>
                  </a:lnTo>
                  <a:lnTo>
                    <a:pt x="167" y="120"/>
                  </a:lnTo>
                  <a:lnTo>
                    <a:pt x="93" y="130"/>
                  </a:lnTo>
                  <a:lnTo>
                    <a:pt x="20" y="137"/>
                  </a:lnTo>
                  <a:lnTo>
                    <a:pt x="0" y="212"/>
                  </a:lnTo>
                  <a:lnTo>
                    <a:pt x="79" y="206"/>
                  </a:lnTo>
                  <a:lnTo>
                    <a:pt x="157" y="197"/>
                  </a:lnTo>
                  <a:lnTo>
                    <a:pt x="233" y="186"/>
                  </a:lnTo>
                  <a:lnTo>
                    <a:pt x="270" y="178"/>
                  </a:lnTo>
                  <a:lnTo>
                    <a:pt x="289" y="174"/>
                  </a:lnTo>
                  <a:lnTo>
                    <a:pt x="308" y="171"/>
                  </a:lnTo>
                  <a:lnTo>
                    <a:pt x="325" y="166"/>
                  </a:lnTo>
                  <a:lnTo>
                    <a:pt x="344" y="162"/>
                  </a:lnTo>
                  <a:lnTo>
                    <a:pt x="381" y="152"/>
                  </a:lnTo>
                  <a:lnTo>
                    <a:pt x="452" y="131"/>
                  </a:lnTo>
                  <a:lnTo>
                    <a:pt x="521" y="106"/>
                  </a:lnTo>
                  <a:lnTo>
                    <a:pt x="589" y="78"/>
                  </a:lnTo>
                  <a:close/>
                </a:path>
              </a:pathLst>
            </a:custGeom>
            <a:solidFill>
              <a:srgbClr val="7B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59" name="Freeform 195"/>
            <p:cNvSpPr>
              <a:spLocks/>
            </p:cNvSpPr>
            <p:nvPr/>
          </p:nvSpPr>
          <p:spPr bwMode="auto">
            <a:xfrm>
              <a:off x="2412" y="2143"/>
              <a:ext cx="111" cy="54"/>
            </a:xfrm>
            <a:custGeom>
              <a:avLst/>
              <a:gdLst>
                <a:gd name="T0" fmla="*/ 555 w 555"/>
                <a:gd name="T1" fmla="*/ 78 h 215"/>
                <a:gd name="T2" fmla="*/ 540 w 555"/>
                <a:gd name="T3" fmla="*/ 0 h 215"/>
                <a:gd name="T4" fmla="*/ 479 w 555"/>
                <a:gd name="T5" fmla="*/ 26 h 215"/>
                <a:gd name="T6" fmla="*/ 417 w 555"/>
                <a:gd name="T7" fmla="*/ 51 h 215"/>
                <a:gd name="T8" fmla="*/ 385 w 555"/>
                <a:gd name="T9" fmla="*/ 61 h 215"/>
                <a:gd name="T10" fmla="*/ 355 w 555"/>
                <a:gd name="T11" fmla="*/ 72 h 215"/>
                <a:gd name="T12" fmla="*/ 291 w 555"/>
                <a:gd name="T13" fmla="*/ 91 h 215"/>
                <a:gd name="T14" fmla="*/ 224 w 555"/>
                <a:gd name="T15" fmla="*/ 105 h 215"/>
                <a:gd name="T16" fmla="*/ 190 w 555"/>
                <a:gd name="T17" fmla="*/ 112 h 215"/>
                <a:gd name="T18" fmla="*/ 173 w 555"/>
                <a:gd name="T19" fmla="*/ 115 h 215"/>
                <a:gd name="T20" fmla="*/ 157 w 555"/>
                <a:gd name="T21" fmla="*/ 119 h 215"/>
                <a:gd name="T22" fmla="*/ 88 w 555"/>
                <a:gd name="T23" fmla="*/ 129 h 215"/>
                <a:gd name="T24" fmla="*/ 19 w 555"/>
                <a:gd name="T25" fmla="*/ 137 h 215"/>
                <a:gd name="T26" fmla="*/ 9 w 555"/>
                <a:gd name="T27" fmla="*/ 175 h 215"/>
                <a:gd name="T28" fmla="*/ 0 w 555"/>
                <a:gd name="T29" fmla="*/ 215 h 215"/>
                <a:gd name="T30" fmla="*/ 73 w 555"/>
                <a:gd name="T31" fmla="*/ 208 h 215"/>
                <a:gd name="T32" fmla="*/ 147 w 555"/>
                <a:gd name="T33" fmla="*/ 198 h 215"/>
                <a:gd name="T34" fmla="*/ 218 w 555"/>
                <a:gd name="T35" fmla="*/ 186 h 215"/>
                <a:gd name="T36" fmla="*/ 289 w 555"/>
                <a:gd name="T37" fmla="*/ 171 h 215"/>
                <a:gd name="T38" fmla="*/ 297 w 555"/>
                <a:gd name="T39" fmla="*/ 168 h 215"/>
                <a:gd name="T40" fmla="*/ 305 w 555"/>
                <a:gd name="T41" fmla="*/ 166 h 215"/>
                <a:gd name="T42" fmla="*/ 323 w 555"/>
                <a:gd name="T43" fmla="*/ 161 h 215"/>
                <a:gd name="T44" fmla="*/ 357 w 555"/>
                <a:gd name="T45" fmla="*/ 152 h 215"/>
                <a:gd name="T46" fmla="*/ 390 w 555"/>
                <a:gd name="T47" fmla="*/ 141 h 215"/>
                <a:gd name="T48" fmla="*/ 424 w 555"/>
                <a:gd name="T49" fmla="*/ 131 h 215"/>
                <a:gd name="T50" fmla="*/ 456 w 555"/>
                <a:gd name="T51" fmla="*/ 118 h 215"/>
                <a:gd name="T52" fmla="*/ 490 w 555"/>
                <a:gd name="T53" fmla="*/ 105 h 215"/>
                <a:gd name="T54" fmla="*/ 521 w 555"/>
                <a:gd name="T55" fmla="*/ 92 h 215"/>
                <a:gd name="T56" fmla="*/ 529 w 555"/>
                <a:gd name="T57" fmla="*/ 87 h 215"/>
                <a:gd name="T58" fmla="*/ 533 w 555"/>
                <a:gd name="T59" fmla="*/ 85 h 215"/>
                <a:gd name="T60" fmla="*/ 537 w 555"/>
                <a:gd name="T61" fmla="*/ 84 h 215"/>
                <a:gd name="T62" fmla="*/ 555 w 555"/>
                <a:gd name="T63" fmla="*/ 7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215">
                  <a:moveTo>
                    <a:pt x="555" y="78"/>
                  </a:moveTo>
                  <a:lnTo>
                    <a:pt x="540" y="0"/>
                  </a:lnTo>
                  <a:lnTo>
                    <a:pt x="479" y="26"/>
                  </a:lnTo>
                  <a:lnTo>
                    <a:pt x="417" y="51"/>
                  </a:lnTo>
                  <a:lnTo>
                    <a:pt x="385" y="61"/>
                  </a:lnTo>
                  <a:lnTo>
                    <a:pt x="355" y="72"/>
                  </a:lnTo>
                  <a:lnTo>
                    <a:pt x="291" y="91"/>
                  </a:lnTo>
                  <a:lnTo>
                    <a:pt x="224" y="105"/>
                  </a:lnTo>
                  <a:lnTo>
                    <a:pt x="190" y="112"/>
                  </a:lnTo>
                  <a:lnTo>
                    <a:pt x="173" y="115"/>
                  </a:lnTo>
                  <a:lnTo>
                    <a:pt x="157" y="119"/>
                  </a:lnTo>
                  <a:lnTo>
                    <a:pt x="88" y="129"/>
                  </a:lnTo>
                  <a:lnTo>
                    <a:pt x="19" y="137"/>
                  </a:lnTo>
                  <a:lnTo>
                    <a:pt x="9" y="175"/>
                  </a:lnTo>
                  <a:lnTo>
                    <a:pt x="0" y="215"/>
                  </a:lnTo>
                  <a:lnTo>
                    <a:pt x="73" y="208"/>
                  </a:lnTo>
                  <a:lnTo>
                    <a:pt x="147" y="198"/>
                  </a:lnTo>
                  <a:lnTo>
                    <a:pt x="218" y="186"/>
                  </a:lnTo>
                  <a:lnTo>
                    <a:pt x="289" y="171"/>
                  </a:lnTo>
                  <a:lnTo>
                    <a:pt x="297" y="168"/>
                  </a:lnTo>
                  <a:lnTo>
                    <a:pt x="305" y="166"/>
                  </a:lnTo>
                  <a:lnTo>
                    <a:pt x="323" y="161"/>
                  </a:lnTo>
                  <a:lnTo>
                    <a:pt x="357" y="152"/>
                  </a:lnTo>
                  <a:lnTo>
                    <a:pt x="390" y="141"/>
                  </a:lnTo>
                  <a:lnTo>
                    <a:pt x="424" y="131"/>
                  </a:lnTo>
                  <a:lnTo>
                    <a:pt x="456" y="118"/>
                  </a:lnTo>
                  <a:lnTo>
                    <a:pt x="490" y="105"/>
                  </a:lnTo>
                  <a:lnTo>
                    <a:pt x="521" y="92"/>
                  </a:lnTo>
                  <a:lnTo>
                    <a:pt x="529" y="87"/>
                  </a:lnTo>
                  <a:lnTo>
                    <a:pt x="533" y="85"/>
                  </a:lnTo>
                  <a:lnTo>
                    <a:pt x="537" y="84"/>
                  </a:lnTo>
                  <a:lnTo>
                    <a:pt x="555" y="78"/>
                  </a:lnTo>
                  <a:close/>
                </a:path>
              </a:pathLst>
            </a:custGeom>
            <a:solidFill>
              <a:srgbClr val="83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0" name="Freeform 196"/>
            <p:cNvSpPr>
              <a:spLocks/>
            </p:cNvSpPr>
            <p:nvPr/>
          </p:nvSpPr>
          <p:spPr bwMode="auto">
            <a:xfrm>
              <a:off x="2490" y="2418"/>
              <a:ext cx="111" cy="32"/>
            </a:xfrm>
            <a:custGeom>
              <a:avLst/>
              <a:gdLst>
                <a:gd name="T0" fmla="*/ 0 w 553"/>
                <a:gd name="T1" fmla="*/ 131 h 131"/>
                <a:gd name="T2" fmla="*/ 361 w 553"/>
                <a:gd name="T3" fmla="*/ 131 h 131"/>
                <a:gd name="T4" fmla="*/ 384 w 553"/>
                <a:gd name="T5" fmla="*/ 122 h 131"/>
                <a:gd name="T6" fmla="*/ 409 w 553"/>
                <a:gd name="T7" fmla="*/ 115 h 131"/>
                <a:gd name="T8" fmla="*/ 458 w 553"/>
                <a:gd name="T9" fmla="*/ 100 h 131"/>
                <a:gd name="T10" fmla="*/ 505 w 553"/>
                <a:gd name="T11" fmla="*/ 84 h 131"/>
                <a:gd name="T12" fmla="*/ 528 w 553"/>
                <a:gd name="T13" fmla="*/ 76 h 131"/>
                <a:gd name="T14" fmla="*/ 553 w 553"/>
                <a:gd name="T15" fmla="*/ 69 h 131"/>
                <a:gd name="T16" fmla="*/ 534 w 553"/>
                <a:gd name="T17" fmla="*/ 35 h 131"/>
                <a:gd name="T18" fmla="*/ 517 w 553"/>
                <a:gd name="T19" fmla="*/ 0 h 131"/>
                <a:gd name="T20" fmla="*/ 453 w 553"/>
                <a:gd name="T21" fmla="*/ 21 h 131"/>
                <a:gd name="T22" fmla="*/ 421 w 553"/>
                <a:gd name="T23" fmla="*/ 31 h 131"/>
                <a:gd name="T24" fmla="*/ 391 w 553"/>
                <a:gd name="T25" fmla="*/ 41 h 131"/>
                <a:gd name="T26" fmla="*/ 327 w 553"/>
                <a:gd name="T27" fmla="*/ 59 h 131"/>
                <a:gd name="T28" fmla="*/ 295 w 553"/>
                <a:gd name="T29" fmla="*/ 68 h 131"/>
                <a:gd name="T30" fmla="*/ 279 w 553"/>
                <a:gd name="T31" fmla="*/ 72 h 131"/>
                <a:gd name="T32" fmla="*/ 264 w 553"/>
                <a:gd name="T33" fmla="*/ 77 h 131"/>
                <a:gd name="T34" fmla="*/ 198 w 553"/>
                <a:gd name="T35" fmla="*/ 92 h 131"/>
                <a:gd name="T36" fmla="*/ 133 w 553"/>
                <a:gd name="T37" fmla="*/ 107 h 131"/>
                <a:gd name="T38" fmla="*/ 66 w 553"/>
                <a:gd name="T39" fmla="*/ 119 h 131"/>
                <a:gd name="T40" fmla="*/ 0 w 553"/>
                <a:gd name="T4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3" h="131">
                  <a:moveTo>
                    <a:pt x="0" y="131"/>
                  </a:moveTo>
                  <a:lnTo>
                    <a:pt x="361" y="131"/>
                  </a:lnTo>
                  <a:lnTo>
                    <a:pt x="384" y="122"/>
                  </a:lnTo>
                  <a:lnTo>
                    <a:pt x="409" y="115"/>
                  </a:lnTo>
                  <a:lnTo>
                    <a:pt x="458" y="100"/>
                  </a:lnTo>
                  <a:lnTo>
                    <a:pt x="505" y="84"/>
                  </a:lnTo>
                  <a:lnTo>
                    <a:pt x="528" y="76"/>
                  </a:lnTo>
                  <a:lnTo>
                    <a:pt x="553" y="69"/>
                  </a:lnTo>
                  <a:lnTo>
                    <a:pt x="534" y="35"/>
                  </a:lnTo>
                  <a:lnTo>
                    <a:pt x="517" y="0"/>
                  </a:lnTo>
                  <a:lnTo>
                    <a:pt x="453" y="21"/>
                  </a:lnTo>
                  <a:lnTo>
                    <a:pt x="421" y="31"/>
                  </a:lnTo>
                  <a:lnTo>
                    <a:pt x="391" y="41"/>
                  </a:lnTo>
                  <a:lnTo>
                    <a:pt x="327" y="59"/>
                  </a:lnTo>
                  <a:lnTo>
                    <a:pt x="295" y="68"/>
                  </a:lnTo>
                  <a:lnTo>
                    <a:pt x="279" y="72"/>
                  </a:lnTo>
                  <a:lnTo>
                    <a:pt x="264" y="77"/>
                  </a:lnTo>
                  <a:lnTo>
                    <a:pt x="198" y="92"/>
                  </a:lnTo>
                  <a:lnTo>
                    <a:pt x="133" y="107"/>
                  </a:lnTo>
                  <a:lnTo>
                    <a:pt x="66" y="11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B6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1" name="Freeform 197"/>
            <p:cNvSpPr>
              <a:spLocks/>
            </p:cNvSpPr>
            <p:nvPr/>
          </p:nvSpPr>
          <p:spPr bwMode="auto">
            <a:xfrm>
              <a:off x="2343" y="2383"/>
              <a:ext cx="244" cy="58"/>
            </a:xfrm>
            <a:custGeom>
              <a:avLst/>
              <a:gdLst>
                <a:gd name="T0" fmla="*/ 1220 w 1220"/>
                <a:gd name="T1" fmla="*/ 68 h 230"/>
                <a:gd name="T2" fmla="*/ 1202 w 1220"/>
                <a:gd name="T3" fmla="*/ 32 h 230"/>
                <a:gd name="T4" fmla="*/ 1188 w 1220"/>
                <a:gd name="T5" fmla="*/ 0 h 230"/>
                <a:gd name="T6" fmla="*/ 1131 w 1220"/>
                <a:gd name="T7" fmla="*/ 18 h 230"/>
                <a:gd name="T8" fmla="*/ 1103 w 1220"/>
                <a:gd name="T9" fmla="*/ 26 h 230"/>
                <a:gd name="T10" fmla="*/ 1076 w 1220"/>
                <a:gd name="T11" fmla="*/ 36 h 230"/>
                <a:gd name="T12" fmla="*/ 963 w 1220"/>
                <a:gd name="T13" fmla="*/ 67 h 230"/>
                <a:gd name="T14" fmla="*/ 904 w 1220"/>
                <a:gd name="T15" fmla="*/ 81 h 230"/>
                <a:gd name="T16" fmla="*/ 848 w 1220"/>
                <a:gd name="T17" fmla="*/ 94 h 230"/>
                <a:gd name="T18" fmla="*/ 789 w 1220"/>
                <a:gd name="T19" fmla="*/ 105 h 230"/>
                <a:gd name="T20" fmla="*/ 759 w 1220"/>
                <a:gd name="T21" fmla="*/ 111 h 230"/>
                <a:gd name="T22" fmla="*/ 731 w 1220"/>
                <a:gd name="T23" fmla="*/ 117 h 230"/>
                <a:gd name="T24" fmla="*/ 670 w 1220"/>
                <a:gd name="T25" fmla="*/ 125 h 230"/>
                <a:gd name="T26" fmla="*/ 611 w 1220"/>
                <a:gd name="T27" fmla="*/ 133 h 230"/>
                <a:gd name="T28" fmla="*/ 549 w 1220"/>
                <a:gd name="T29" fmla="*/ 139 h 230"/>
                <a:gd name="T30" fmla="*/ 489 w 1220"/>
                <a:gd name="T31" fmla="*/ 145 h 230"/>
                <a:gd name="T32" fmla="*/ 426 w 1220"/>
                <a:gd name="T33" fmla="*/ 150 h 230"/>
                <a:gd name="T34" fmla="*/ 365 w 1220"/>
                <a:gd name="T35" fmla="*/ 153 h 230"/>
                <a:gd name="T36" fmla="*/ 301 w 1220"/>
                <a:gd name="T37" fmla="*/ 155 h 230"/>
                <a:gd name="T38" fmla="*/ 269 w 1220"/>
                <a:gd name="T39" fmla="*/ 155 h 230"/>
                <a:gd name="T40" fmla="*/ 253 w 1220"/>
                <a:gd name="T41" fmla="*/ 155 h 230"/>
                <a:gd name="T42" fmla="*/ 239 w 1220"/>
                <a:gd name="T43" fmla="*/ 156 h 230"/>
                <a:gd name="T44" fmla="*/ 134 w 1220"/>
                <a:gd name="T45" fmla="*/ 154 h 230"/>
                <a:gd name="T46" fmla="*/ 34 w 1220"/>
                <a:gd name="T47" fmla="*/ 151 h 230"/>
                <a:gd name="T48" fmla="*/ 15 w 1220"/>
                <a:gd name="T49" fmla="*/ 186 h 230"/>
                <a:gd name="T50" fmla="*/ 0 w 1220"/>
                <a:gd name="T51" fmla="*/ 222 h 230"/>
                <a:gd name="T52" fmla="*/ 117 w 1220"/>
                <a:gd name="T53" fmla="*/ 228 h 230"/>
                <a:gd name="T54" fmla="*/ 239 w 1220"/>
                <a:gd name="T55" fmla="*/ 230 h 230"/>
                <a:gd name="T56" fmla="*/ 271 w 1220"/>
                <a:gd name="T57" fmla="*/ 229 h 230"/>
                <a:gd name="T58" fmla="*/ 304 w 1220"/>
                <a:gd name="T59" fmla="*/ 229 h 230"/>
                <a:gd name="T60" fmla="*/ 369 w 1220"/>
                <a:gd name="T61" fmla="*/ 227 h 230"/>
                <a:gd name="T62" fmla="*/ 433 w 1220"/>
                <a:gd name="T63" fmla="*/ 224 h 230"/>
                <a:gd name="T64" fmla="*/ 498 w 1220"/>
                <a:gd name="T65" fmla="*/ 219 h 230"/>
                <a:gd name="T66" fmla="*/ 560 w 1220"/>
                <a:gd name="T67" fmla="*/ 213 h 230"/>
                <a:gd name="T68" fmla="*/ 624 w 1220"/>
                <a:gd name="T69" fmla="*/ 206 h 230"/>
                <a:gd name="T70" fmla="*/ 686 w 1220"/>
                <a:gd name="T71" fmla="*/ 197 h 230"/>
                <a:gd name="T72" fmla="*/ 748 w 1220"/>
                <a:gd name="T73" fmla="*/ 189 h 230"/>
                <a:gd name="T74" fmla="*/ 778 w 1220"/>
                <a:gd name="T75" fmla="*/ 182 h 230"/>
                <a:gd name="T76" fmla="*/ 792 w 1220"/>
                <a:gd name="T77" fmla="*/ 179 h 230"/>
                <a:gd name="T78" fmla="*/ 808 w 1220"/>
                <a:gd name="T79" fmla="*/ 177 h 230"/>
                <a:gd name="T80" fmla="*/ 870 w 1220"/>
                <a:gd name="T81" fmla="*/ 165 h 230"/>
                <a:gd name="T82" fmla="*/ 929 w 1220"/>
                <a:gd name="T83" fmla="*/ 152 h 230"/>
                <a:gd name="T84" fmla="*/ 958 w 1220"/>
                <a:gd name="T85" fmla="*/ 144 h 230"/>
                <a:gd name="T86" fmla="*/ 989 w 1220"/>
                <a:gd name="T87" fmla="*/ 138 h 230"/>
                <a:gd name="T88" fmla="*/ 1017 w 1220"/>
                <a:gd name="T89" fmla="*/ 130 h 230"/>
                <a:gd name="T90" fmla="*/ 1047 w 1220"/>
                <a:gd name="T91" fmla="*/ 122 h 230"/>
                <a:gd name="T92" fmla="*/ 1105 w 1220"/>
                <a:gd name="T93" fmla="*/ 105 h 230"/>
                <a:gd name="T94" fmla="*/ 1162 w 1220"/>
                <a:gd name="T95" fmla="*/ 87 h 230"/>
                <a:gd name="T96" fmla="*/ 1220 w 1220"/>
                <a:gd name="T97" fmla="*/ 6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0" h="230">
                  <a:moveTo>
                    <a:pt x="1220" y="68"/>
                  </a:moveTo>
                  <a:lnTo>
                    <a:pt x="1202" y="32"/>
                  </a:lnTo>
                  <a:lnTo>
                    <a:pt x="1188" y="0"/>
                  </a:lnTo>
                  <a:lnTo>
                    <a:pt x="1131" y="18"/>
                  </a:lnTo>
                  <a:lnTo>
                    <a:pt x="1103" y="26"/>
                  </a:lnTo>
                  <a:lnTo>
                    <a:pt x="1076" y="36"/>
                  </a:lnTo>
                  <a:lnTo>
                    <a:pt x="963" y="67"/>
                  </a:lnTo>
                  <a:lnTo>
                    <a:pt x="904" y="81"/>
                  </a:lnTo>
                  <a:lnTo>
                    <a:pt x="848" y="94"/>
                  </a:lnTo>
                  <a:lnTo>
                    <a:pt x="789" y="105"/>
                  </a:lnTo>
                  <a:lnTo>
                    <a:pt x="759" y="111"/>
                  </a:lnTo>
                  <a:lnTo>
                    <a:pt x="731" y="117"/>
                  </a:lnTo>
                  <a:lnTo>
                    <a:pt x="670" y="125"/>
                  </a:lnTo>
                  <a:lnTo>
                    <a:pt x="611" y="133"/>
                  </a:lnTo>
                  <a:lnTo>
                    <a:pt x="549" y="139"/>
                  </a:lnTo>
                  <a:lnTo>
                    <a:pt x="489" y="145"/>
                  </a:lnTo>
                  <a:lnTo>
                    <a:pt x="426" y="150"/>
                  </a:lnTo>
                  <a:lnTo>
                    <a:pt x="365" y="153"/>
                  </a:lnTo>
                  <a:lnTo>
                    <a:pt x="301" y="155"/>
                  </a:lnTo>
                  <a:lnTo>
                    <a:pt x="269" y="155"/>
                  </a:lnTo>
                  <a:lnTo>
                    <a:pt x="253" y="155"/>
                  </a:lnTo>
                  <a:lnTo>
                    <a:pt x="239" y="156"/>
                  </a:lnTo>
                  <a:lnTo>
                    <a:pt x="134" y="154"/>
                  </a:lnTo>
                  <a:lnTo>
                    <a:pt x="34" y="151"/>
                  </a:lnTo>
                  <a:lnTo>
                    <a:pt x="15" y="186"/>
                  </a:lnTo>
                  <a:lnTo>
                    <a:pt x="0" y="222"/>
                  </a:lnTo>
                  <a:lnTo>
                    <a:pt x="117" y="228"/>
                  </a:lnTo>
                  <a:lnTo>
                    <a:pt x="239" y="230"/>
                  </a:lnTo>
                  <a:lnTo>
                    <a:pt x="271" y="229"/>
                  </a:lnTo>
                  <a:lnTo>
                    <a:pt x="304" y="229"/>
                  </a:lnTo>
                  <a:lnTo>
                    <a:pt x="369" y="227"/>
                  </a:lnTo>
                  <a:lnTo>
                    <a:pt x="433" y="224"/>
                  </a:lnTo>
                  <a:lnTo>
                    <a:pt x="498" y="219"/>
                  </a:lnTo>
                  <a:lnTo>
                    <a:pt x="560" y="213"/>
                  </a:lnTo>
                  <a:lnTo>
                    <a:pt x="624" y="206"/>
                  </a:lnTo>
                  <a:lnTo>
                    <a:pt x="686" y="197"/>
                  </a:lnTo>
                  <a:lnTo>
                    <a:pt x="748" y="189"/>
                  </a:lnTo>
                  <a:lnTo>
                    <a:pt x="778" y="182"/>
                  </a:lnTo>
                  <a:lnTo>
                    <a:pt x="792" y="179"/>
                  </a:lnTo>
                  <a:lnTo>
                    <a:pt x="808" y="177"/>
                  </a:lnTo>
                  <a:lnTo>
                    <a:pt x="870" y="165"/>
                  </a:lnTo>
                  <a:lnTo>
                    <a:pt x="929" y="152"/>
                  </a:lnTo>
                  <a:lnTo>
                    <a:pt x="958" y="144"/>
                  </a:lnTo>
                  <a:lnTo>
                    <a:pt x="989" y="138"/>
                  </a:lnTo>
                  <a:lnTo>
                    <a:pt x="1017" y="130"/>
                  </a:lnTo>
                  <a:lnTo>
                    <a:pt x="1047" y="122"/>
                  </a:lnTo>
                  <a:lnTo>
                    <a:pt x="1105" y="105"/>
                  </a:lnTo>
                  <a:lnTo>
                    <a:pt x="1162" y="87"/>
                  </a:lnTo>
                  <a:lnTo>
                    <a:pt x="1220" y="68"/>
                  </a:lnTo>
                  <a:close/>
                </a:path>
              </a:pathLst>
            </a:custGeom>
            <a:solidFill>
              <a:srgbClr val="1F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2" name="Freeform 198"/>
            <p:cNvSpPr>
              <a:spLocks/>
            </p:cNvSpPr>
            <p:nvPr/>
          </p:nvSpPr>
          <p:spPr bwMode="auto">
            <a:xfrm>
              <a:off x="2350" y="2365"/>
              <a:ext cx="231" cy="57"/>
            </a:xfrm>
            <a:custGeom>
              <a:avLst/>
              <a:gdLst>
                <a:gd name="T0" fmla="*/ 1154 w 1154"/>
                <a:gd name="T1" fmla="*/ 73 h 229"/>
                <a:gd name="T2" fmla="*/ 1121 w 1154"/>
                <a:gd name="T3" fmla="*/ 0 h 229"/>
                <a:gd name="T4" fmla="*/ 1067 w 1154"/>
                <a:gd name="T5" fmla="*/ 18 h 229"/>
                <a:gd name="T6" fmla="*/ 1014 w 1154"/>
                <a:gd name="T7" fmla="*/ 35 h 229"/>
                <a:gd name="T8" fmla="*/ 999 w 1154"/>
                <a:gd name="T9" fmla="*/ 38 h 229"/>
                <a:gd name="T10" fmla="*/ 986 w 1154"/>
                <a:gd name="T11" fmla="*/ 42 h 229"/>
                <a:gd name="T12" fmla="*/ 959 w 1154"/>
                <a:gd name="T13" fmla="*/ 51 h 229"/>
                <a:gd name="T14" fmla="*/ 904 w 1154"/>
                <a:gd name="T15" fmla="*/ 66 h 229"/>
                <a:gd name="T16" fmla="*/ 848 w 1154"/>
                <a:gd name="T17" fmla="*/ 79 h 229"/>
                <a:gd name="T18" fmla="*/ 793 w 1154"/>
                <a:gd name="T19" fmla="*/ 92 h 229"/>
                <a:gd name="T20" fmla="*/ 736 w 1154"/>
                <a:gd name="T21" fmla="*/ 103 h 229"/>
                <a:gd name="T22" fmla="*/ 681 w 1154"/>
                <a:gd name="T23" fmla="*/ 114 h 229"/>
                <a:gd name="T24" fmla="*/ 622 w 1154"/>
                <a:gd name="T25" fmla="*/ 122 h 229"/>
                <a:gd name="T26" fmla="*/ 593 w 1154"/>
                <a:gd name="T27" fmla="*/ 126 h 229"/>
                <a:gd name="T28" fmla="*/ 564 w 1154"/>
                <a:gd name="T29" fmla="*/ 130 h 229"/>
                <a:gd name="T30" fmla="*/ 505 w 1154"/>
                <a:gd name="T31" fmla="*/ 136 h 229"/>
                <a:gd name="T32" fmla="*/ 448 w 1154"/>
                <a:gd name="T33" fmla="*/ 142 h 229"/>
                <a:gd name="T34" fmla="*/ 386 w 1154"/>
                <a:gd name="T35" fmla="*/ 147 h 229"/>
                <a:gd name="T36" fmla="*/ 370 w 1154"/>
                <a:gd name="T37" fmla="*/ 147 h 229"/>
                <a:gd name="T38" fmla="*/ 356 w 1154"/>
                <a:gd name="T39" fmla="*/ 148 h 229"/>
                <a:gd name="T40" fmla="*/ 326 w 1154"/>
                <a:gd name="T41" fmla="*/ 150 h 229"/>
                <a:gd name="T42" fmla="*/ 265 w 1154"/>
                <a:gd name="T43" fmla="*/ 152 h 229"/>
                <a:gd name="T44" fmla="*/ 234 w 1154"/>
                <a:gd name="T45" fmla="*/ 152 h 229"/>
                <a:gd name="T46" fmla="*/ 205 w 1154"/>
                <a:gd name="T47" fmla="*/ 153 h 229"/>
                <a:gd name="T48" fmla="*/ 116 w 1154"/>
                <a:gd name="T49" fmla="*/ 152 h 229"/>
                <a:gd name="T50" fmla="*/ 31 w 1154"/>
                <a:gd name="T51" fmla="*/ 149 h 229"/>
                <a:gd name="T52" fmla="*/ 14 w 1154"/>
                <a:gd name="T53" fmla="*/ 185 h 229"/>
                <a:gd name="T54" fmla="*/ 0 w 1154"/>
                <a:gd name="T55" fmla="*/ 224 h 229"/>
                <a:gd name="T56" fmla="*/ 100 w 1154"/>
                <a:gd name="T57" fmla="*/ 227 h 229"/>
                <a:gd name="T58" fmla="*/ 205 w 1154"/>
                <a:gd name="T59" fmla="*/ 229 h 229"/>
                <a:gd name="T60" fmla="*/ 219 w 1154"/>
                <a:gd name="T61" fmla="*/ 228 h 229"/>
                <a:gd name="T62" fmla="*/ 235 w 1154"/>
                <a:gd name="T63" fmla="*/ 228 h 229"/>
                <a:gd name="T64" fmla="*/ 267 w 1154"/>
                <a:gd name="T65" fmla="*/ 228 h 229"/>
                <a:gd name="T66" fmla="*/ 331 w 1154"/>
                <a:gd name="T67" fmla="*/ 226 h 229"/>
                <a:gd name="T68" fmla="*/ 392 w 1154"/>
                <a:gd name="T69" fmla="*/ 223 h 229"/>
                <a:gd name="T70" fmla="*/ 455 w 1154"/>
                <a:gd name="T71" fmla="*/ 218 h 229"/>
                <a:gd name="T72" fmla="*/ 515 w 1154"/>
                <a:gd name="T73" fmla="*/ 212 h 229"/>
                <a:gd name="T74" fmla="*/ 577 w 1154"/>
                <a:gd name="T75" fmla="*/ 206 h 229"/>
                <a:gd name="T76" fmla="*/ 636 w 1154"/>
                <a:gd name="T77" fmla="*/ 198 h 229"/>
                <a:gd name="T78" fmla="*/ 697 w 1154"/>
                <a:gd name="T79" fmla="*/ 190 h 229"/>
                <a:gd name="T80" fmla="*/ 725 w 1154"/>
                <a:gd name="T81" fmla="*/ 184 h 229"/>
                <a:gd name="T82" fmla="*/ 755 w 1154"/>
                <a:gd name="T83" fmla="*/ 178 h 229"/>
                <a:gd name="T84" fmla="*/ 814 w 1154"/>
                <a:gd name="T85" fmla="*/ 167 h 229"/>
                <a:gd name="T86" fmla="*/ 870 w 1154"/>
                <a:gd name="T87" fmla="*/ 154 h 229"/>
                <a:gd name="T88" fmla="*/ 929 w 1154"/>
                <a:gd name="T89" fmla="*/ 140 h 229"/>
                <a:gd name="T90" fmla="*/ 1042 w 1154"/>
                <a:gd name="T91" fmla="*/ 109 h 229"/>
                <a:gd name="T92" fmla="*/ 1069 w 1154"/>
                <a:gd name="T93" fmla="*/ 99 h 229"/>
                <a:gd name="T94" fmla="*/ 1097 w 1154"/>
                <a:gd name="T95" fmla="*/ 91 h 229"/>
                <a:gd name="T96" fmla="*/ 1154 w 1154"/>
                <a:gd name="T97" fmla="*/ 7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4" h="229">
                  <a:moveTo>
                    <a:pt x="1154" y="73"/>
                  </a:moveTo>
                  <a:lnTo>
                    <a:pt x="1121" y="0"/>
                  </a:lnTo>
                  <a:lnTo>
                    <a:pt x="1067" y="18"/>
                  </a:lnTo>
                  <a:lnTo>
                    <a:pt x="1014" y="35"/>
                  </a:lnTo>
                  <a:lnTo>
                    <a:pt x="999" y="38"/>
                  </a:lnTo>
                  <a:lnTo>
                    <a:pt x="986" y="42"/>
                  </a:lnTo>
                  <a:lnTo>
                    <a:pt x="959" y="51"/>
                  </a:lnTo>
                  <a:lnTo>
                    <a:pt x="904" y="66"/>
                  </a:lnTo>
                  <a:lnTo>
                    <a:pt x="848" y="79"/>
                  </a:lnTo>
                  <a:lnTo>
                    <a:pt x="793" y="92"/>
                  </a:lnTo>
                  <a:lnTo>
                    <a:pt x="736" y="103"/>
                  </a:lnTo>
                  <a:lnTo>
                    <a:pt x="681" y="114"/>
                  </a:lnTo>
                  <a:lnTo>
                    <a:pt x="622" y="122"/>
                  </a:lnTo>
                  <a:lnTo>
                    <a:pt x="593" y="126"/>
                  </a:lnTo>
                  <a:lnTo>
                    <a:pt x="564" y="130"/>
                  </a:lnTo>
                  <a:lnTo>
                    <a:pt x="505" y="136"/>
                  </a:lnTo>
                  <a:lnTo>
                    <a:pt x="448" y="142"/>
                  </a:lnTo>
                  <a:lnTo>
                    <a:pt x="386" y="147"/>
                  </a:lnTo>
                  <a:lnTo>
                    <a:pt x="370" y="147"/>
                  </a:lnTo>
                  <a:lnTo>
                    <a:pt x="356" y="148"/>
                  </a:lnTo>
                  <a:lnTo>
                    <a:pt x="326" y="150"/>
                  </a:lnTo>
                  <a:lnTo>
                    <a:pt x="265" y="152"/>
                  </a:lnTo>
                  <a:lnTo>
                    <a:pt x="234" y="152"/>
                  </a:lnTo>
                  <a:lnTo>
                    <a:pt x="205" y="153"/>
                  </a:lnTo>
                  <a:lnTo>
                    <a:pt x="116" y="152"/>
                  </a:lnTo>
                  <a:lnTo>
                    <a:pt x="31" y="149"/>
                  </a:lnTo>
                  <a:lnTo>
                    <a:pt x="14" y="185"/>
                  </a:lnTo>
                  <a:lnTo>
                    <a:pt x="0" y="224"/>
                  </a:lnTo>
                  <a:lnTo>
                    <a:pt x="100" y="227"/>
                  </a:lnTo>
                  <a:lnTo>
                    <a:pt x="205" y="229"/>
                  </a:lnTo>
                  <a:lnTo>
                    <a:pt x="219" y="228"/>
                  </a:lnTo>
                  <a:lnTo>
                    <a:pt x="235" y="228"/>
                  </a:lnTo>
                  <a:lnTo>
                    <a:pt x="267" y="228"/>
                  </a:lnTo>
                  <a:lnTo>
                    <a:pt x="331" y="226"/>
                  </a:lnTo>
                  <a:lnTo>
                    <a:pt x="392" y="223"/>
                  </a:lnTo>
                  <a:lnTo>
                    <a:pt x="455" y="218"/>
                  </a:lnTo>
                  <a:lnTo>
                    <a:pt x="515" y="212"/>
                  </a:lnTo>
                  <a:lnTo>
                    <a:pt x="577" y="206"/>
                  </a:lnTo>
                  <a:lnTo>
                    <a:pt x="636" y="198"/>
                  </a:lnTo>
                  <a:lnTo>
                    <a:pt x="697" y="190"/>
                  </a:lnTo>
                  <a:lnTo>
                    <a:pt x="725" y="184"/>
                  </a:lnTo>
                  <a:lnTo>
                    <a:pt x="755" y="178"/>
                  </a:lnTo>
                  <a:lnTo>
                    <a:pt x="814" y="167"/>
                  </a:lnTo>
                  <a:lnTo>
                    <a:pt x="870" y="154"/>
                  </a:lnTo>
                  <a:lnTo>
                    <a:pt x="929" y="140"/>
                  </a:lnTo>
                  <a:lnTo>
                    <a:pt x="1042" y="109"/>
                  </a:lnTo>
                  <a:lnTo>
                    <a:pt x="1069" y="99"/>
                  </a:lnTo>
                  <a:lnTo>
                    <a:pt x="1097" y="91"/>
                  </a:lnTo>
                  <a:lnTo>
                    <a:pt x="1154" y="73"/>
                  </a:lnTo>
                  <a:close/>
                </a:path>
              </a:pathLst>
            </a:custGeom>
            <a:solidFill>
              <a:srgbClr val="27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3" name="Freeform 199"/>
            <p:cNvSpPr>
              <a:spLocks/>
            </p:cNvSpPr>
            <p:nvPr/>
          </p:nvSpPr>
          <p:spPr bwMode="auto">
            <a:xfrm>
              <a:off x="2356" y="2348"/>
              <a:ext cx="218" cy="55"/>
            </a:xfrm>
            <a:custGeom>
              <a:avLst/>
              <a:gdLst>
                <a:gd name="T0" fmla="*/ 1090 w 1090"/>
                <a:gd name="T1" fmla="*/ 69 h 222"/>
                <a:gd name="T2" fmla="*/ 1061 w 1090"/>
                <a:gd name="T3" fmla="*/ 0 h 222"/>
                <a:gd name="T4" fmla="*/ 1009 w 1090"/>
                <a:gd name="T5" fmla="*/ 17 h 222"/>
                <a:gd name="T6" fmla="*/ 957 w 1090"/>
                <a:gd name="T7" fmla="*/ 34 h 222"/>
                <a:gd name="T8" fmla="*/ 851 w 1090"/>
                <a:gd name="T9" fmla="*/ 64 h 222"/>
                <a:gd name="T10" fmla="*/ 743 w 1090"/>
                <a:gd name="T11" fmla="*/ 89 h 222"/>
                <a:gd name="T12" fmla="*/ 688 w 1090"/>
                <a:gd name="T13" fmla="*/ 99 h 222"/>
                <a:gd name="T14" fmla="*/ 634 w 1090"/>
                <a:gd name="T15" fmla="*/ 110 h 222"/>
                <a:gd name="T16" fmla="*/ 578 w 1090"/>
                <a:gd name="T17" fmla="*/ 117 h 222"/>
                <a:gd name="T18" fmla="*/ 563 w 1090"/>
                <a:gd name="T19" fmla="*/ 118 h 222"/>
                <a:gd name="T20" fmla="*/ 549 w 1090"/>
                <a:gd name="T21" fmla="*/ 121 h 222"/>
                <a:gd name="T22" fmla="*/ 522 w 1090"/>
                <a:gd name="T23" fmla="*/ 125 h 222"/>
                <a:gd name="T24" fmla="*/ 465 w 1090"/>
                <a:gd name="T25" fmla="*/ 131 h 222"/>
                <a:gd name="T26" fmla="*/ 408 w 1090"/>
                <a:gd name="T27" fmla="*/ 137 h 222"/>
                <a:gd name="T28" fmla="*/ 349 w 1090"/>
                <a:gd name="T29" fmla="*/ 141 h 222"/>
                <a:gd name="T30" fmla="*/ 320 w 1090"/>
                <a:gd name="T31" fmla="*/ 142 h 222"/>
                <a:gd name="T32" fmla="*/ 291 w 1090"/>
                <a:gd name="T33" fmla="*/ 144 h 222"/>
                <a:gd name="T34" fmla="*/ 233 w 1090"/>
                <a:gd name="T35" fmla="*/ 146 h 222"/>
                <a:gd name="T36" fmla="*/ 174 w 1090"/>
                <a:gd name="T37" fmla="*/ 147 h 222"/>
                <a:gd name="T38" fmla="*/ 102 w 1090"/>
                <a:gd name="T39" fmla="*/ 146 h 222"/>
                <a:gd name="T40" fmla="*/ 31 w 1090"/>
                <a:gd name="T41" fmla="*/ 143 h 222"/>
                <a:gd name="T42" fmla="*/ 0 w 1090"/>
                <a:gd name="T43" fmla="*/ 218 h 222"/>
                <a:gd name="T44" fmla="*/ 85 w 1090"/>
                <a:gd name="T45" fmla="*/ 221 h 222"/>
                <a:gd name="T46" fmla="*/ 174 w 1090"/>
                <a:gd name="T47" fmla="*/ 222 h 222"/>
                <a:gd name="T48" fmla="*/ 203 w 1090"/>
                <a:gd name="T49" fmla="*/ 221 h 222"/>
                <a:gd name="T50" fmla="*/ 234 w 1090"/>
                <a:gd name="T51" fmla="*/ 221 h 222"/>
                <a:gd name="T52" fmla="*/ 295 w 1090"/>
                <a:gd name="T53" fmla="*/ 219 h 222"/>
                <a:gd name="T54" fmla="*/ 325 w 1090"/>
                <a:gd name="T55" fmla="*/ 217 h 222"/>
                <a:gd name="T56" fmla="*/ 339 w 1090"/>
                <a:gd name="T57" fmla="*/ 216 h 222"/>
                <a:gd name="T58" fmla="*/ 355 w 1090"/>
                <a:gd name="T59" fmla="*/ 216 h 222"/>
                <a:gd name="T60" fmla="*/ 417 w 1090"/>
                <a:gd name="T61" fmla="*/ 211 h 222"/>
                <a:gd name="T62" fmla="*/ 474 w 1090"/>
                <a:gd name="T63" fmla="*/ 205 h 222"/>
                <a:gd name="T64" fmla="*/ 533 w 1090"/>
                <a:gd name="T65" fmla="*/ 199 h 222"/>
                <a:gd name="T66" fmla="*/ 562 w 1090"/>
                <a:gd name="T67" fmla="*/ 195 h 222"/>
                <a:gd name="T68" fmla="*/ 591 w 1090"/>
                <a:gd name="T69" fmla="*/ 191 h 222"/>
                <a:gd name="T70" fmla="*/ 650 w 1090"/>
                <a:gd name="T71" fmla="*/ 183 h 222"/>
                <a:gd name="T72" fmla="*/ 705 w 1090"/>
                <a:gd name="T73" fmla="*/ 172 h 222"/>
                <a:gd name="T74" fmla="*/ 762 w 1090"/>
                <a:gd name="T75" fmla="*/ 161 h 222"/>
                <a:gd name="T76" fmla="*/ 817 w 1090"/>
                <a:gd name="T77" fmla="*/ 148 h 222"/>
                <a:gd name="T78" fmla="*/ 873 w 1090"/>
                <a:gd name="T79" fmla="*/ 135 h 222"/>
                <a:gd name="T80" fmla="*/ 928 w 1090"/>
                <a:gd name="T81" fmla="*/ 120 h 222"/>
                <a:gd name="T82" fmla="*/ 955 w 1090"/>
                <a:gd name="T83" fmla="*/ 111 h 222"/>
                <a:gd name="T84" fmla="*/ 968 w 1090"/>
                <a:gd name="T85" fmla="*/ 107 h 222"/>
                <a:gd name="T86" fmla="*/ 983 w 1090"/>
                <a:gd name="T87" fmla="*/ 104 h 222"/>
                <a:gd name="T88" fmla="*/ 1036 w 1090"/>
                <a:gd name="T89" fmla="*/ 87 h 222"/>
                <a:gd name="T90" fmla="*/ 1090 w 1090"/>
                <a:gd name="T91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0" h="222">
                  <a:moveTo>
                    <a:pt x="1090" y="69"/>
                  </a:moveTo>
                  <a:lnTo>
                    <a:pt x="1061" y="0"/>
                  </a:lnTo>
                  <a:lnTo>
                    <a:pt x="1009" y="17"/>
                  </a:lnTo>
                  <a:lnTo>
                    <a:pt x="957" y="34"/>
                  </a:lnTo>
                  <a:lnTo>
                    <a:pt x="851" y="64"/>
                  </a:lnTo>
                  <a:lnTo>
                    <a:pt x="743" y="89"/>
                  </a:lnTo>
                  <a:lnTo>
                    <a:pt x="688" y="99"/>
                  </a:lnTo>
                  <a:lnTo>
                    <a:pt x="634" y="110"/>
                  </a:lnTo>
                  <a:lnTo>
                    <a:pt x="578" y="117"/>
                  </a:lnTo>
                  <a:lnTo>
                    <a:pt x="563" y="118"/>
                  </a:lnTo>
                  <a:lnTo>
                    <a:pt x="549" y="121"/>
                  </a:lnTo>
                  <a:lnTo>
                    <a:pt x="522" y="125"/>
                  </a:lnTo>
                  <a:lnTo>
                    <a:pt x="465" y="131"/>
                  </a:lnTo>
                  <a:lnTo>
                    <a:pt x="408" y="137"/>
                  </a:lnTo>
                  <a:lnTo>
                    <a:pt x="349" y="141"/>
                  </a:lnTo>
                  <a:lnTo>
                    <a:pt x="320" y="142"/>
                  </a:lnTo>
                  <a:lnTo>
                    <a:pt x="291" y="144"/>
                  </a:lnTo>
                  <a:lnTo>
                    <a:pt x="233" y="146"/>
                  </a:lnTo>
                  <a:lnTo>
                    <a:pt x="174" y="147"/>
                  </a:lnTo>
                  <a:lnTo>
                    <a:pt x="102" y="146"/>
                  </a:lnTo>
                  <a:lnTo>
                    <a:pt x="31" y="143"/>
                  </a:lnTo>
                  <a:lnTo>
                    <a:pt x="0" y="218"/>
                  </a:lnTo>
                  <a:lnTo>
                    <a:pt x="85" y="221"/>
                  </a:lnTo>
                  <a:lnTo>
                    <a:pt x="174" y="222"/>
                  </a:lnTo>
                  <a:lnTo>
                    <a:pt x="203" y="221"/>
                  </a:lnTo>
                  <a:lnTo>
                    <a:pt x="234" y="221"/>
                  </a:lnTo>
                  <a:lnTo>
                    <a:pt x="295" y="219"/>
                  </a:lnTo>
                  <a:lnTo>
                    <a:pt x="325" y="217"/>
                  </a:lnTo>
                  <a:lnTo>
                    <a:pt x="339" y="216"/>
                  </a:lnTo>
                  <a:lnTo>
                    <a:pt x="355" y="216"/>
                  </a:lnTo>
                  <a:lnTo>
                    <a:pt x="417" y="211"/>
                  </a:lnTo>
                  <a:lnTo>
                    <a:pt x="474" y="205"/>
                  </a:lnTo>
                  <a:lnTo>
                    <a:pt x="533" y="199"/>
                  </a:lnTo>
                  <a:lnTo>
                    <a:pt x="562" y="195"/>
                  </a:lnTo>
                  <a:lnTo>
                    <a:pt x="591" y="191"/>
                  </a:lnTo>
                  <a:lnTo>
                    <a:pt x="650" y="183"/>
                  </a:lnTo>
                  <a:lnTo>
                    <a:pt x="705" y="172"/>
                  </a:lnTo>
                  <a:lnTo>
                    <a:pt x="762" y="161"/>
                  </a:lnTo>
                  <a:lnTo>
                    <a:pt x="817" y="148"/>
                  </a:lnTo>
                  <a:lnTo>
                    <a:pt x="873" y="135"/>
                  </a:lnTo>
                  <a:lnTo>
                    <a:pt x="928" y="120"/>
                  </a:lnTo>
                  <a:lnTo>
                    <a:pt x="955" y="111"/>
                  </a:lnTo>
                  <a:lnTo>
                    <a:pt x="968" y="107"/>
                  </a:lnTo>
                  <a:lnTo>
                    <a:pt x="983" y="104"/>
                  </a:lnTo>
                  <a:lnTo>
                    <a:pt x="1036" y="87"/>
                  </a:lnTo>
                  <a:lnTo>
                    <a:pt x="1090" y="69"/>
                  </a:lnTo>
                  <a:close/>
                </a:path>
              </a:pathLst>
            </a:custGeom>
            <a:solidFill>
              <a:srgbClr val="2F8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4" name="Freeform 200"/>
            <p:cNvSpPr>
              <a:spLocks/>
            </p:cNvSpPr>
            <p:nvPr/>
          </p:nvSpPr>
          <p:spPr bwMode="auto">
            <a:xfrm>
              <a:off x="2362" y="2330"/>
              <a:ext cx="206" cy="55"/>
            </a:xfrm>
            <a:custGeom>
              <a:avLst/>
              <a:gdLst>
                <a:gd name="T0" fmla="*/ 1030 w 1030"/>
                <a:gd name="T1" fmla="*/ 73 h 220"/>
                <a:gd name="T2" fmla="*/ 1002 w 1030"/>
                <a:gd name="T3" fmla="*/ 0 h 220"/>
                <a:gd name="T4" fmla="*/ 951 w 1030"/>
                <a:gd name="T5" fmla="*/ 17 h 220"/>
                <a:gd name="T6" fmla="*/ 901 w 1030"/>
                <a:gd name="T7" fmla="*/ 33 h 220"/>
                <a:gd name="T8" fmla="*/ 850 w 1030"/>
                <a:gd name="T9" fmla="*/ 48 h 220"/>
                <a:gd name="T10" fmla="*/ 800 w 1030"/>
                <a:gd name="T11" fmla="*/ 63 h 220"/>
                <a:gd name="T12" fmla="*/ 747 w 1030"/>
                <a:gd name="T13" fmla="*/ 75 h 220"/>
                <a:gd name="T14" fmla="*/ 695 w 1030"/>
                <a:gd name="T15" fmla="*/ 87 h 220"/>
                <a:gd name="T16" fmla="*/ 590 w 1030"/>
                <a:gd name="T17" fmla="*/ 108 h 220"/>
                <a:gd name="T18" fmla="*/ 575 w 1030"/>
                <a:gd name="T19" fmla="*/ 109 h 220"/>
                <a:gd name="T20" fmla="*/ 561 w 1030"/>
                <a:gd name="T21" fmla="*/ 111 h 220"/>
                <a:gd name="T22" fmla="*/ 534 w 1030"/>
                <a:gd name="T23" fmla="*/ 115 h 220"/>
                <a:gd name="T24" fmla="*/ 480 w 1030"/>
                <a:gd name="T25" fmla="*/ 123 h 220"/>
                <a:gd name="T26" fmla="*/ 370 w 1030"/>
                <a:gd name="T27" fmla="*/ 136 h 220"/>
                <a:gd name="T28" fmla="*/ 257 w 1030"/>
                <a:gd name="T29" fmla="*/ 142 h 220"/>
                <a:gd name="T30" fmla="*/ 199 w 1030"/>
                <a:gd name="T31" fmla="*/ 144 h 220"/>
                <a:gd name="T32" fmla="*/ 143 w 1030"/>
                <a:gd name="T33" fmla="*/ 145 h 220"/>
                <a:gd name="T34" fmla="*/ 85 w 1030"/>
                <a:gd name="T35" fmla="*/ 144 h 220"/>
                <a:gd name="T36" fmla="*/ 30 w 1030"/>
                <a:gd name="T37" fmla="*/ 144 h 220"/>
                <a:gd name="T38" fmla="*/ 0 w 1030"/>
                <a:gd name="T39" fmla="*/ 216 h 220"/>
                <a:gd name="T40" fmla="*/ 71 w 1030"/>
                <a:gd name="T41" fmla="*/ 219 h 220"/>
                <a:gd name="T42" fmla="*/ 143 w 1030"/>
                <a:gd name="T43" fmla="*/ 220 h 220"/>
                <a:gd name="T44" fmla="*/ 202 w 1030"/>
                <a:gd name="T45" fmla="*/ 219 h 220"/>
                <a:gd name="T46" fmla="*/ 260 w 1030"/>
                <a:gd name="T47" fmla="*/ 217 h 220"/>
                <a:gd name="T48" fmla="*/ 289 w 1030"/>
                <a:gd name="T49" fmla="*/ 215 h 220"/>
                <a:gd name="T50" fmla="*/ 318 w 1030"/>
                <a:gd name="T51" fmla="*/ 214 h 220"/>
                <a:gd name="T52" fmla="*/ 377 w 1030"/>
                <a:gd name="T53" fmla="*/ 210 h 220"/>
                <a:gd name="T54" fmla="*/ 434 w 1030"/>
                <a:gd name="T55" fmla="*/ 204 h 220"/>
                <a:gd name="T56" fmla="*/ 491 w 1030"/>
                <a:gd name="T57" fmla="*/ 198 h 220"/>
                <a:gd name="T58" fmla="*/ 518 w 1030"/>
                <a:gd name="T59" fmla="*/ 194 h 220"/>
                <a:gd name="T60" fmla="*/ 532 w 1030"/>
                <a:gd name="T61" fmla="*/ 191 h 220"/>
                <a:gd name="T62" fmla="*/ 547 w 1030"/>
                <a:gd name="T63" fmla="*/ 190 h 220"/>
                <a:gd name="T64" fmla="*/ 603 w 1030"/>
                <a:gd name="T65" fmla="*/ 183 h 220"/>
                <a:gd name="T66" fmla="*/ 657 w 1030"/>
                <a:gd name="T67" fmla="*/ 172 h 220"/>
                <a:gd name="T68" fmla="*/ 712 w 1030"/>
                <a:gd name="T69" fmla="*/ 162 h 220"/>
                <a:gd name="T70" fmla="*/ 820 w 1030"/>
                <a:gd name="T71" fmla="*/ 137 h 220"/>
                <a:gd name="T72" fmla="*/ 926 w 1030"/>
                <a:gd name="T73" fmla="*/ 107 h 220"/>
                <a:gd name="T74" fmla="*/ 978 w 1030"/>
                <a:gd name="T75" fmla="*/ 90 h 220"/>
                <a:gd name="T76" fmla="*/ 1030 w 1030"/>
                <a:gd name="T77" fmla="*/ 7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0" h="220">
                  <a:moveTo>
                    <a:pt x="1030" y="73"/>
                  </a:moveTo>
                  <a:lnTo>
                    <a:pt x="1002" y="0"/>
                  </a:lnTo>
                  <a:lnTo>
                    <a:pt x="951" y="17"/>
                  </a:lnTo>
                  <a:lnTo>
                    <a:pt x="901" y="33"/>
                  </a:lnTo>
                  <a:lnTo>
                    <a:pt x="850" y="48"/>
                  </a:lnTo>
                  <a:lnTo>
                    <a:pt x="800" y="63"/>
                  </a:lnTo>
                  <a:lnTo>
                    <a:pt x="747" y="75"/>
                  </a:lnTo>
                  <a:lnTo>
                    <a:pt x="695" y="87"/>
                  </a:lnTo>
                  <a:lnTo>
                    <a:pt x="590" y="108"/>
                  </a:lnTo>
                  <a:lnTo>
                    <a:pt x="575" y="109"/>
                  </a:lnTo>
                  <a:lnTo>
                    <a:pt x="561" y="111"/>
                  </a:lnTo>
                  <a:lnTo>
                    <a:pt x="534" y="115"/>
                  </a:lnTo>
                  <a:lnTo>
                    <a:pt x="480" y="123"/>
                  </a:lnTo>
                  <a:lnTo>
                    <a:pt x="370" y="136"/>
                  </a:lnTo>
                  <a:lnTo>
                    <a:pt x="257" y="142"/>
                  </a:lnTo>
                  <a:lnTo>
                    <a:pt x="199" y="144"/>
                  </a:lnTo>
                  <a:lnTo>
                    <a:pt x="143" y="145"/>
                  </a:lnTo>
                  <a:lnTo>
                    <a:pt x="85" y="144"/>
                  </a:lnTo>
                  <a:lnTo>
                    <a:pt x="30" y="144"/>
                  </a:lnTo>
                  <a:lnTo>
                    <a:pt x="0" y="216"/>
                  </a:lnTo>
                  <a:lnTo>
                    <a:pt x="71" y="219"/>
                  </a:lnTo>
                  <a:lnTo>
                    <a:pt x="143" y="220"/>
                  </a:lnTo>
                  <a:lnTo>
                    <a:pt x="202" y="219"/>
                  </a:lnTo>
                  <a:lnTo>
                    <a:pt x="260" y="217"/>
                  </a:lnTo>
                  <a:lnTo>
                    <a:pt x="289" y="215"/>
                  </a:lnTo>
                  <a:lnTo>
                    <a:pt x="318" y="214"/>
                  </a:lnTo>
                  <a:lnTo>
                    <a:pt x="377" y="210"/>
                  </a:lnTo>
                  <a:lnTo>
                    <a:pt x="434" y="204"/>
                  </a:lnTo>
                  <a:lnTo>
                    <a:pt x="491" y="198"/>
                  </a:lnTo>
                  <a:lnTo>
                    <a:pt x="518" y="194"/>
                  </a:lnTo>
                  <a:lnTo>
                    <a:pt x="532" y="191"/>
                  </a:lnTo>
                  <a:lnTo>
                    <a:pt x="547" y="190"/>
                  </a:lnTo>
                  <a:lnTo>
                    <a:pt x="603" y="183"/>
                  </a:lnTo>
                  <a:lnTo>
                    <a:pt x="657" y="172"/>
                  </a:lnTo>
                  <a:lnTo>
                    <a:pt x="712" y="162"/>
                  </a:lnTo>
                  <a:lnTo>
                    <a:pt x="820" y="137"/>
                  </a:lnTo>
                  <a:lnTo>
                    <a:pt x="926" y="107"/>
                  </a:lnTo>
                  <a:lnTo>
                    <a:pt x="978" y="90"/>
                  </a:lnTo>
                  <a:lnTo>
                    <a:pt x="1030" y="73"/>
                  </a:lnTo>
                  <a:close/>
                </a:path>
              </a:pathLst>
            </a:custGeom>
            <a:solidFill>
              <a:srgbClr val="378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5" name="Freeform 201"/>
            <p:cNvSpPr>
              <a:spLocks/>
            </p:cNvSpPr>
            <p:nvPr/>
          </p:nvSpPr>
          <p:spPr bwMode="auto">
            <a:xfrm>
              <a:off x="2368" y="2312"/>
              <a:ext cx="195" cy="54"/>
            </a:xfrm>
            <a:custGeom>
              <a:avLst/>
              <a:gdLst>
                <a:gd name="T0" fmla="*/ 972 w 972"/>
                <a:gd name="T1" fmla="*/ 72 h 217"/>
                <a:gd name="T2" fmla="*/ 944 w 972"/>
                <a:gd name="T3" fmla="*/ 0 h 217"/>
                <a:gd name="T4" fmla="*/ 895 w 972"/>
                <a:gd name="T5" fmla="*/ 15 h 217"/>
                <a:gd name="T6" fmla="*/ 870 w 972"/>
                <a:gd name="T7" fmla="*/ 23 h 217"/>
                <a:gd name="T8" fmla="*/ 847 w 972"/>
                <a:gd name="T9" fmla="*/ 31 h 217"/>
                <a:gd name="T10" fmla="*/ 749 w 972"/>
                <a:gd name="T11" fmla="*/ 61 h 217"/>
                <a:gd name="T12" fmla="*/ 697 w 972"/>
                <a:gd name="T13" fmla="*/ 72 h 217"/>
                <a:gd name="T14" fmla="*/ 684 w 972"/>
                <a:gd name="T15" fmla="*/ 75 h 217"/>
                <a:gd name="T16" fmla="*/ 671 w 972"/>
                <a:gd name="T17" fmla="*/ 78 h 217"/>
                <a:gd name="T18" fmla="*/ 647 w 972"/>
                <a:gd name="T19" fmla="*/ 84 h 217"/>
                <a:gd name="T20" fmla="*/ 595 w 972"/>
                <a:gd name="T21" fmla="*/ 95 h 217"/>
                <a:gd name="T22" fmla="*/ 545 w 972"/>
                <a:gd name="T23" fmla="*/ 105 h 217"/>
                <a:gd name="T24" fmla="*/ 439 w 972"/>
                <a:gd name="T25" fmla="*/ 120 h 217"/>
                <a:gd name="T26" fmla="*/ 385 w 972"/>
                <a:gd name="T27" fmla="*/ 126 h 217"/>
                <a:gd name="T28" fmla="*/ 358 w 972"/>
                <a:gd name="T29" fmla="*/ 128 h 217"/>
                <a:gd name="T30" fmla="*/ 351 w 972"/>
                <a:gd name="T31" fmla="*/ 128 h 217"/>
                <a:gd name="T32" fmla="*/ 345 w 972"/>
                <a:gd name="T33" fmla="*/ 129 h 217"/>
                <a:gd name="T34" fmla="*/ 332 w 972"/>
                <a:gd name="T35" fmla="*/ 132 h 217"/>
                <a:gd name="T36" fmla="*/ 318 w 972"/>
                <a:gd name="T37" fmla="*/ 132 h 217"/>
                <a:gd name="T38" fmla="*/ 310 w 972"/>
                <a:gd name="T39" fmla="*/ 132 h 217"/>
                <a:gd name="T40" fmla="*/ 304 w 972"/>
                <a:gd name="T41" fmla="*/ 133 h 217"/>
                <a:gd name="T42" fmla="*/ 277 w 972"/>
                <a:gd name="T43" fmla="*/ 135 h 217"/>
                <a:gd name="T44" fmla="*/ 223 w 972"/>
                <a:gd name="T45" fmla="*/ 138 h 217"/>
                <a:gd name="T46" fmla="*/ 167 w 972"/>
                <a:gd name="T47" fmla="*/ 140 h 217"/>
                <a:gd name="T48" fmla="*/ 113 w 972"/>
                <a:gd name="T49" fmla="*/ 141 h 217"/>
                <a:gd name="T50" fmla="*/ 28 w 972"/>
                <a:gd name="T51" fmla="*/ 141 h 217"/>
                <a:gd name="T52" fmla="*/ 0 w 972"/>
                <a:gd name="T53" fmla="*/ 216 h 217"/>
                <a:gd name="T54" fmla="*/ 55 w 972"/>
                <a:gd name="T55" fmla="*/ 216 h 217"/>
                <a:gd name="T56" fmla="*/ 113 w 972"/>
                <a:gd name="T57" fmla="*/ 217 h 217"/>
                <a:gd name="T58" fmla="*/ 169 w 972"/>
                <a:gd name="T59" fmla="*/ 216 h 217"/>
                <a:gd name="T60" fmla="*/ 227 w 972"/>
                <a:gd name="T61" fmla="*/ 214 h 217"/>
                <a:gd name="T62" fmla="*/ 340 w 972"/>
                <a:gd name="T63" fmla="*/ 208 h 217"/>
                <a:gd name="T64" fmla="*/ 450 w 972"/>
                <a:gd name="T65" fmla="*/ 195 h 217"/>
                <a:gd name="T66" fmla="*/ 504 w 972"/>
                <a:gd name="T67" fmla="*/ 187 h 217"/>
                <a:gd name="T68" fmla="*/ 531 w 972"/>
                <a:gd name="T69" fmla="*/ 183 h 217"/>
                <a:gd name="T70" fmla="*/ 545 w 972"/>
                <a:gd name="T71" fmla="*/ 181 h 217"/>
                <a:gd name="T72" fmla="*/ 560 w 972"/>
                <a:gd name="T73" fmla="*/ 180 h 217"/>
                <a:gd name="T74" fmla="*/ 665 w 972"/>
                <a:gd name="T75" fmla="*/ 159 h 217"/>
                <a:gd name="T76" fmla="*/ 717 w 972"/>
                <a:gd name="T77" fmla="*/ 147 h 217"/>
                <a:gd name="T78" fmla="*/ 770 w 972"/>
                <a:gd name="T79" fmla="*/ 135 h 217"/>
                <a:gd name="T80" fmla="*/ 820 w 972"/>
                <a:gd name="T81" fmla="*/ 120 h 217"/>
                <a:gd name="T82" fmla="*/ 871 w 972"/>
                <a:gd name="T83" fmla="*/ 105 h 217"/>
                <a:gd name="T84" fmla="*/ 921 w 972"/>
                <a:gd name="T85" fmla="*/ 89 h 217"/>
                <a:gd name="T86" fmla="*/ 972 w 972"/>
                <a:gd name="T87" fmla="*/ 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2" h="217">
                  <a:moveTo>
                    <a:pt x="972" y="72"/>
                  </a:moveTo>
                  <a:lnTo>
                    <a:pt x="944" y="0"/>
                  </a:lnTo>
                  <a:lnTo>
                    <a:pt x="895" y="15"/>
                  </a:lnTo>
                  <a:lnTo>
                    <a:pt x="870" y="23"/>
                  </a:lnTo>
                  <a:lnTo>
                    <a:pt x="847" y="31"/>
                  </a:lnTo>
                  <a:lnTo>
                    <a:pt x="749" y="61"/>
                  </a:lnTo>
                  <a:lnTo>
                    <a:pt x="697" y="72"/>
                  </a:lnTo>
                  <a:lnTo>
                    <a:pt x="684" y="75"/>
                  </a:lnTo>
                  <a:lnTo>
                    <a:pt x="671" y="78"/>
                  </a:lnTo>
                  <a:lnTo>
                    <a:pt x="647" y="84"/>
                  </a:lnTo>
                  <a:lnTo>
                    <a:pt x="595" y="95"/>
                  </a:lnTo>
                  <a:lnTo>
                    <a:pt x="545" y="105"/>
                  </a:lnTo>
                  <a:lnTo>
                    <a:pt x="439" y="120"/>
                  </a:lnTo>
                  <a:lnTo>
                    <a:pt x="385" y="126"/>
                  </a:lnTo>
                  <a:lnTo>
                    <a:pt x="358" y="128"/>
                  </a:lnTo>
                  <a:lnTo>
                    <a:pt x="351" y="128"/>
                  </a:lnTo>
                  <a:lnTo>
                    <a:pt x="345" y="129"/>
                  </a:lnTo>
                  <a:lnTo>
                    <a:pt x="332" y="132"/>
                  </a:lnTo>
                  <a:lnTo>
                    <a:pt x="318" y="132"/>
                  </a:lnTo>
                  <a:lnTo>
                    <a:pt x="310" y="132"/>
                  </a:lnTo>
                  <a:lnTo>
                    <a:pt x="304" y="133"/>
                  </a:lnTo>
                  <a:lnTo>
                    <a:pt x="277" y="135"/>
                  </a:lnTo>
                  <a:lnTo>
                    <a:pt x="223" y="138"/>
                  </a:lnTo>
                  <a:lnTo>
                    <a:pt x="167" y="140"/>
                  </a:lnTo>
                  <a:lnTo>
                    <a:pt x="113" y="141"/>
                  </a:lnTo>
                  <a:lnTo>
                    <a:pt x="28" y="141"/>
                  </a:lnTo>
                  <a:lnTo>
                    <a:pt x="0" y="216"/>
                  </a:lnTo>
                  <a:lnTo>
                    <a:pt x="55" y="216"/>
                  </a:lnTo>
                  <a:lnTo>
                    <a:pt x="113" y="217"/>
                  </a:lnTo>
                  <a:lnTo>
                    <a:pt x="169" y="216"/>
                  </a:lnTo>
                  <a:lnTo>
                    <a:pt x="227" y="214"/>
                  </a:lnTo>
                  <a:lnTo>
                    <a:pt x="340" y="208"/>
                  </a:lnTo>
                  <a:lnTo>
                    <a:pt x="450" y="195"/>
                  </a:lnTo>
                  <a:lnTo>
                    <a:pt x="504" y="187"/>
                  </a:lnTo>
                  <a:lnTo>
                    <a:pt x="531" y="183"/>
                  </a:lnTo>
                  <a:lnTo>
                    <a:pt x="545" y="181"/>
                  </a:lnTo>
                  <a:lnTo>
                    <a:pt x="560" y="180"/>
                  </a:lnTo>
                  <a:lnTo>
                    <a:pt x="665" y="159"/>
                  </a:lnTo>
                  <a:lnTo>
                    <a:pt x="717" y="147"/>
                  </a:lnTo>
                  <a:lnTo>
                    <a:pt x="770" y="135"/>
                  </a:lnTo>
                  <a:lnTo>
                    <a:pt x="820" y="120"/>
                  </a:lnTo>
                  <a:lnTo>
                    <a:pt x="871" y="105"/>
                  </a:lnTo>
                  <a:lnTo>
                    <a:pt x="921" y="89"/>
                  </a:lnTo>
                  <a:lnTo>
                    <a:pt x="972" y="72"/>
                  </a:lnTo>
                  <a:close/>
                </a:path>
              </a:pathLst>
            </a:custGeom>
            <a:solidFill>
              <a:srgbClr val="3F8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6" name="Freeform 202"/>
            <p:cNvSpPr>
              <a:spLocks/>
            </p:cNvSpPr>
            <p:nvPr/>
          </p:nvSpPr>
          <p:spPr bwMode="auto">
            <a:xfrm>
              <a:off x="2374" y="2293"/>
              <a:ext cx="183" cy="54"/>
            </a:xfrm>
            <a:custGeom>
              <a:avLst/>
              <a:gdLst>
                <a:gd name="T0" fmla="*/ 916 w 916"/>
                <a:gd name="T1" fmla="*/ 73 h 214"/>
                <a:gd name="T2" fmla="*/ 902 w 916"/>
                <a:gd name="T3" fmla="*/ 37 h 214"/>
                <a:gd name="T4" fmla="*/ 890 w 916"/>
                <a:gd name="T5" fmla="*/ 0 h 214"/>
                <a:gd name="T6" fmla="*/ 866 w 916"/>
                <a:gd name="T7" fmla="*/ 7 h 214"/>
                <a:gd name="T8" fmla="*/ 842 w 916"/>
                <a:gd name="T9" fmla="*/ 16 h 214"/>
                <a:gd name="T10" fmla="*/ 796 w 916"/>
                <a:gd name="T11" fmla="*/ 31 h 214"/>
                <a:gd name="T12" fmla="*/ 746 w 916"/>
                <a:gd name="T13" fmla="*/ 46 h 214"/>
                <a:gd name="T14" fmla="*/ 700 w 916"/>
                <a:gd name="T15" fmla="*/ 60 h 214"/>
                <a:gd name="T16" fmla="*/ 651 w 916"/>
                <a:gd name="T17" fmla="*/ 71 h 214"/>
                <a:gd name="T18" fmla="*/ 626 w 916"/>
                <a:gd name="T19" fmla="*/ 77 h 214"/>
                <a:gd name="T20" fmla="*/ 603 w 916"/>
                <a:gd name="T21" fmla="*/ 83 h 214"/>
                <a:gd name="T22" fmla="*/ 552 w 916"/>
                <a:gd name="T23" fmla="*/ 94 h 214"/>
                <a:gd name="T24" fmla="*/ 503 w 916"/>
                <a:gd name="T25" fmla="*/ 104 h 214"/>
                <a:gd name="T26" fmla="*/ 452 w 916"/>
                <a:gd name="T27" fmla="*/ 112 h 214"/>
                <a:gd name="T28" fmla="*/ 444 w 916"/>
                <a:gd name="T29" fmla="*/ 112 h 214"/>
                <a:gd name="T30" fmla="*/ 438 w 916"/>
                <a:gd name="T31" fmla="*/ 113 h 214"/>
                <a:gd name="T32" fmla="*/ 426 w 916"/>
                <a:gd name="T33" fmla="*/ 115 h 214"/>
                <a:gd name="T34" fmla="*/ 401 w 916"/>
                <a:gd name="T35" fmla="*/ 119 h 214"/>
                <a:gd name="T36" fmla="*/ 349 w 916"/>
                <a:gd name="T37" fmla="*/ 125 h 214"/>
                <a:gd name="T38" fmla="*/ 297 w 916"/>
                <a:gd name="T39" fmla="*/ 131 h 214"/>
                <a:gd name="T40" fmla="*/ 191 w 916"/>
                <a:gd name="T41" fmla="*/ 137 h 214"/>
                <a:gd name="T42" fmla="*/ 137 w 916"/>
                <a:gd name="T43" fmla="*/ 139 h 214"/>
                <a:gd name="T44" fmla="*/ 110 w 916"/>
                <a:gd name="T45" fmla="*/ 139 h 214"/>
                <a:gd name="T46" fmla="*/ 97 w 916"/>
                <a:gd name="T47" fmla="*/ 139 h 214"/>
                <a:gd name="T48" fmla="*/ 85 w 916"/>
                <a:gd name="T49" fmla="*/ 140 h 214"/>
                <a:gd name="T50" fmla="*/ 28 w 916"/>
                <a:gd name="T51" fmla="*/ 140 h 214"/>
                <a:gd name="T52" fmla="*/ 13 w 916"/>
                <a:gd name="T53" fmla="*/ 175 h 214"/>
                <a:gd name="T54" fmla="*/ 0 w 916"/>
                <a:gd name="T55" fmla="*/ 214 h 214"/>
                <a:gd name="T56" fmla="*/ 85 w 916"/>
                <a:gd name="T57" fmla="*/ 214 h 214"/>
                <a:gd name="T58" fmla="*/ 139 w 916"/>
                <a:gd name="T59" fmla="*/ 213 h 214"/>
                <a:gd name="T60" fmla="*/ 195 w 916"/>
                <a:gd name="T61" fmla="*/ 211 h 214"/>
                <a:gd name="T62" fmla="*/ 249 w 916"/>
                <a:gd name="T63" fmla="*/ 208 h 214"/>
                <a:gd name="T64" fmla="*/ 276 w 916"/>
                <a:gd name="T65" fmla="*/ 206 h 214"/>
                <a:gd name="T66" fmla="*/ 282 w 916"/>
                <a:gd name="T67" fmla="*/ 205 h 214"/>
                <a:gd name="T68" fmla="*/ 290 w 916"/>
                <a:gd name="T69" fmla="*/ 205 h 214"/>
                <a:gd name="T70" fmla="*/ 304 w 916"/>
                <a:gd name="T71" fmla="*/ 205 h 214"/>
                <a:gd name="T72" fmla="*/ 317 w 916"/>
                <a:gd name="T73" fmla="*/ 202 h 214"/>
                <a:gd name="T74" fmla="*/ 323 w 916"/>
                <a:gd name="T75" fmla="*/ 201 h 214"/>
                <a:gd name="T76" fmla="*/ 330 w 916"/>
                <a:gd name="T77" fmla="*/ 201 h 214"/>
                <a:gd name="T78" fmla="*/ 357 w 916"/>
                <a:gd name="T79" fmla="*/ 199 h 214"/>
                <a:gd name="T80" fmla="*/ 411 w 916"/>
                <a:gd name="T81" fmla="*/ 193 h 214"/>
                <a:gd name="T82" fmla="*/ 517 w 916"/>
                <a:gd name="T83" fmla="*/ 178 h 214"/>
                <a:gd name="T84" fmla="*/ 567 w 916"/>
                <a:gd name="T85" fmla="*/ 168 h 214"/>
                <a:gd name="T86" fmla="*/ 619 w 916"/>
                <a:gd name="T87" fmla="*/ 157 h 214"/>
                <a:gd name="T88" fmla="*/ 643 w 916"/>
                <a:gd name="T89" fmla="*/ 151 h 214"/>
                <a:gd name="T90" fmla="*/ 656 w 916"/>
                <a:gd name="T91" fmla="*/ 148 h 214"/>
                <a:gd name="T92" fmla="*/ 669 w 916"/>
                <a:gd name="T93" fmla="*/ 145 h 214"/>
                <a:gd name="T94" fmla="*/ 721 w 916"/>
                <a:gd name="T95" fmla="*/ 134 h 214"/>
                <a:gd name="T96" fmla="*/ 819 w 916"/>
                <a:gd name="T97" fmla="*/ 104 h 214"/>
                <a:gd name="T98" fmla="*/ 842 w 916"/>
                <a:gd name="T99" fmla="*/ 96 h 214"/>
                <a:gd name="T100" fmla="*/ 867 w 916"/>
                <a:gd name="T101" fmla="*/ 88 h 214"/>
                <a:gd name="T102" fmla="*/ 916 w 916"/>
                <a:gd name="T103" fmla="*/ 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6" h="214">
                  <a:moveTo>
                    <a:pt x="916" y="73"/>
                  </a:moveTo>
                  <a:lnTo>
                    <a:pt x="902" y="37"/>
                  </a:lnTo>
                  <a:lnTo>
                    <a:pt x="890" y="0"/>
                  </a:lnTo>
                  <a:lnTo>
                    <a:pt x="866" y="7"/>
                  </a:lnTo>
                  <a:lnTo>
                    <a:pt x="842" y="16"/>
                  </a:lnTo>
                  <a:lnTo>
                    <a:pt x="796" y="31"/>
                  </a:lnTo>
                  <a:lnTo>
                    <a:pt x="746" y="46"/>
                  </a:lnTo>
                  <a:lnTo>
                    <a:pt x="700" y="60"/>
                  </a:lnTo>
                  <a:lnTo>
                    <a:pt x="651" y="71"/>
                  </a:lnTo>
                  <a:lnTo>
                    <a:pt x="626" y="77"/>
                  </a:lnTo>
                  <a:lnTo>
                    <a:pt x="603" y="83"/>
                  </a:lnTo>
                  <a:lnTo>
                    <a:pt x="552" y="94"/>
                  </a:lnTo>
                  <a:lnTo>
                    <a:pt x="503" y="104"/>
                  </a:lnTo>
                  <a:lnTo>
                    <a:pt x="452" y="112"/>
                  </a:lnTo>
                  <a:lnTo>
                    <a:pt x="444" y="112"/>
                  </a:lnTo>
                  <a:lnTo>
                    <a:pt x="438" y="113"/>
                  </a:lnTo>
                  <a:lnTo>
                    <a:pt x="426" y="115"/>
                  </a:lnTo>
                  <a:lnTo>
                    <a:pt x="401" y="119"/>
                  </a:lnTo>
                  <a:lnTo>
                    <a:pt x="349" y="125"/>
                  </a:lnTo>
                  <a:lnTo>
                    <a:pt x="297" y="131"/>
                  </a:lnTo>
                  <a:lnTo>
                    <a:pt x="191" y="137"/>
                  </a:lnTo>
                  <a:lnTo>
                    <a:pt x="137" y="139"/>
                  </a:lnTo>
                  <a:lnTo>
                    <a:pt x="110" y="139"/>
                  </a:lnTo>
                  <a:lnTo>
                    <a:pt x="97" y="139"/>
                  </a:lnTo>
                  <a:lnTo>
                    <a:pt x="85" y="140"/>
                  </a:lnTo>
                  <a:lnTo>
                    <a:pt x="28" y="140"/>
                  </a:lnTo>
                  <a:lnTo>
                    <a:pt x="13" y="175"/>
                  </a:lnTo>
                  <a:lnTo>
                    <a:pt x="0" y="214"/>
                  </a:lnTo>
                  <a:lnTo>
                    <a:pt x="85" y="214"/>
                  </a:lnTo>
                  <a:lnTo>
                    <a:pt x="139" y="213"/>
                  </a:lnTo>
                  <a:lnTo>
                    <a:pt x="195" y="211"/>
                  </a:lnTo>
                  <a:lnTo>
                    <a:pt x="249" y="208"/>
                  </a:lnTo>
                  <a:lnTo>
                    <a:pt x="276" y="206"/>
                  </a:lnTo>
                  <a:lnTo>
                    <a:pt x="282" y="205"/>
                  </a:lnTo>
                  <a:lnTo>
                    <a:pt x="290" y="205"/>
                  </a:lnTo>
                  <a:lnTo>
                    <a:pt x="304" y="205"/>
                  </a:lnTo>
                  <a:lnTo>
                    <a:pt x="317" y="202"/>
                  </a:lnTo>
                  <a:lnTo>
                    <a:pt x="323" y="201"/>
                  </a:lnTo>
                  <a:lnTo>
                    <a:pt x="330" y="201"/>
                  </a:lnTo>
                  <a:lnTo>
                    <a:pt x="357" y="199"/>
                  </a:lnTo>
                  <a:lnTo>
                    <a:pt x="411" y="193"/>
                  </a:lnTo>
                  <a:lnTo>
                    <a:pt x="517" y="178"/>
                  </a:lnTo>
                  <a:lnTo>
                    <a:pt x="567" y="168"/>
                  </a:lnTo>
                  <a:lnTo>
                    <a:pt x="619" y="157"/>
                  </a:lnTo>
                  <a:lnTo>
                    <a:pt x="643" y="151"/>
                  </a:lnTo>
                  <a:lnTo>
                    <a:pt x="656" y="148"/>
                  </a:lnTo>
                  <a:lnTo>
                    <a:pt x="669" y="145"/>
                  </a:lnTo>
                  <a:lnTo>
                    <a:pt x="721" y="134"/>
                  </a:lnTo>
                  <a:lnTo>
                    <a:pt x="819" y="104"/>
                  </a:lnTo>
                  <a:lnTo>
                    <a:pt x="842" y="96"/>
                  </a:lnTo>
                  <a:lnTo>
                    <a:pt x="867" y="88"/>
                  </a:lnTo>
                  <a:lnTo>
                    <a:pt x="916" y="73"/>
                  </a:lnTo>
                  <a:close/>
                </a:path>
              </a:pathLst>
            </a:custGeom>
            <a:solidFill>
              <a:srgbClr val="479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7" name="Freeform 203"/>
            <p:cNvSpPr>
              <a:spLocks/>
            </p:cNvSpPr>
            <p:nvPr/>
          </p:nvSpPr>
          <p:spPr bwMode="auto">
            <a:xfrm>
              <a:off x="2563" y="2435"/>
              <a:ext cx="44" cy="15"/>
            </a:xfrm>
            <a:custGeom>
              <a:avLst/>
              <a:gdLst>
                <a:gd name="T0" fmla="*/ 224 w 224"/>
                <a:gd name="T1" fmla="*/ 62 h 62"/>
                <a:gd name="T2" fmla="*/ 206 w 224"/>
                <a:gd name="T3" fmla="*/ 30 h 62"/>
                <a:gd name="T4" fmla="*/ 192 w 224"/>
                <a:gd name="T5" fmla="*/ 0 h 62"/>
                <a:gd name="T6" fmla="*/ 167 w 224"/>
                <a:gd name="T7" fmla="*/ 7 h 62"/>
                <a:gd name="T8" fmla="*/ 144 w 224"/>
                <a:gd name="T9" fmla="*/ 15 h 62"/>
                <a:gd name="T10" fmla="*/ 97 w 224"/>
                <a:gd name="T11" fmla="*/ 31 h 62"/>
                <a:gd name="T12" fmla="*/ 48 w 224"/>
                <a:gd name="T13" fmla="*/ 46 h 62"/>
                <a:gd name="T14" fmla="*/ 23 w 224"/>
                <a:gd name="T15" fmla="*/ 53 h 62"/>
                <a:gd name="T16" fmla="*/ 0 w 224"/>
                <a:gd name="T17" fmla="*/ 62 h 62"/>
                <a:gd name="T18" fmla="*/ 224 w 224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62">
                  <a:moveTo>
                    <a:pt x="224" y="62"/>
                  </a:moveTo>
                  <a:lnTo>
                    <a:pt x="206" y="30"/>
                  </a:lnTo>
                  <a:lnTo>
                    <a:pt x="192" y="0"/>
                  </a:lnTo>
                  <a:lnTo>
                    <a:pt x="167" y="7"/>
                  </a:lnTo>
                  <a:lnTo>
                    <a:pt x="144" y="15"/>
                  </a:lnTo>
                  <a:lnTo>
                    <a:pt x="97" y="31"/>
                  </a:lnTo>
                  <a:lnTo>
                    <a:pt x="48" y="46"/>
                  </a:lnTo>
                  <a:lnTo>
                    <a:pt x="23" y="53"/>
                  </a:lnTo>
                  <a:lnTo>
                    <a:pt x="0" y="62"/>
                  </a:lnTo>
                  <a:lnTo>
                    <a:pt x="224" y="62"/>
                  </a:lnTo>
                  <a:close/>
                </a:path>
              </a:pathLst>
            </a:custGeom>
            <a:solidFill>
              <a:srgbClr val="036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8" name="Freeform 204"/>
            <p:cNvSpPr>
              <a:spLocks/>
            </p:cNvSpPr>
            <p:nvPr/>
          </p:nvSpPr>
          <p:spPr bwMode="auto">
            <a:xfrm>
              <a:off x="2339" y="2401"/>
              <a:ext cx="255" cy="49"/>
            </a:xfrm>
            <a:custGeom>
              <a:avLst/>
              <a:gdLst>
                <a:gd name="T0" fmla="*/ 759 w 1276"/>
                <a:gd name="T1" fmla="*/ 200 h 200"/>
                <a:gd name="T2" fmla="*/ 825 w 1276"/>
                <a:gd name="T3" fmla="*/ 188 h 200"/>
                <a:gd name="T4" fmla="*/ 892 w 1276"/>
                <a:gd name="T5" fmla="*/ 176 h 200"/>
                <a:gd name="T6" fmla="*/ 957 w 1276"/>
                <a:gd name="T7" fmla="*/ 161 h 200"/>
                <a:gd name="T8" fmla="*/ 1023 w 1276"/>
                <a:gd name="T9" fmla="*/ 146 h 200"/>
                <a:gd name="T10" fmla="*/ 1038 w 1276"/>
                <a:gd name="T11" fmla="*/ 141 h 200"/>
                <a:gd name="T12" fmla="*/ 1054 w 1276"/>
                <a:gd name="T13" fmla="*/ 137 h 200"/>
                <a:gd name="T14" fmla="*/ 1086 w 1276"/>
                <a:gd name="T15" fmla="*/ 128 h 200"/>
                <a:gd name="T16" fmla="*/ 1150 w 1276"/>
                <a:gd name="T17" fmla="*/ 110 h 200"/>
                <a:gd name="T18" fmla="*/ 1180 w 1276"/>
                <a:gd name="T19" fmla="*/ 100 h 200"/>
                <a:gd name="T20" fmla="*/ 1212 w 1276"/>
                <a:gd name="T21" fmla="*/ 90 h 200"/>
                <a:gd name="T22" fmla="*/ 1276 w 1276"/>
                <a:gd name="T23" fmla="*/ 69 h 200"/>
                <a:gd name="T24" fmla="*/ 1242 w 1276"/>
                <a:gd name="T25" fmla="*/ 0 h 200"/>
                <a:gd name="T26" fmla="*/ 1184 w 1276"/>
                <a:gd name="T27" fmla="*/ 19 h 200"/>
                <a:gd name="T28" fmla="*/ 1127 w 1276"/>
                <a:gd name="T29" fmla="*/ 37 h 200"/>
                <a:gd name="T30" fmla="*/ 1069 w 1276"/>
                <a:gd name="T31" fmla="*/ 54 h 200"/>
                <a:gd name="T32" fmla="*/ 1039 w 1276"/>
                <a:gd name="T33" fmla="*/ 62 h 200"/>
                <a:gd name="T34" fmla="*/ 1011 w 1276"/>
                <a:gd name="T35" fmla="*/ 70 h 200"/>
                <a:gd name="T36" fmla="*/ 980 w 1276"/>
                <a:gd name="T37" fmla="*/ 76 h 200"/>
                <a:gd name="T38" fmla="*/ 951 w 1276"/>
                <a:gd name="T39" fmla="*/ 84 h 200"/>
                <a:gd name="T40" fmla="*/ 892 w 1276"/>
                <a:gd name="T41" fmla="*/ 97 h 200"/>
                <a:gd name="T42" fmla="*/ 830 w 1276"/>
                <a:gd name="T43" fmla="*/ 109 h 200"/>
                <a:gd name="T44" fmla="*/ 814 w 1276"/>
                <a:gd name="T45" fmla="*/ 111 h 200"/>
                <a:gd name="T46" fmla="*/ 800 w 1276"/>
                <a:gd name="T47" fmla="*/ 114 h 200"/>
                <a:gd name="T48" fmla="*/ 770 w 1276"/>
                <a:gd name="T49" fmla="*/ 121 h 200"/>
                <a:gd name="T50" fmla="*/ 708 w 1276"/>
                <a:gd name="T51" fmla="*/ 129 h 200"/>
                <a:gd name="T52" fmla="*/ 646 w 1276"/>
                <a:gd name="T53" fmla="*/ 138 h 200"/>
                <a:gd name="T54" fmla="*/ 582 w 1276"/>
                <a:gd name="T55" fmla="*/ 145 h 200"/>
                <a:gd name="T56" fmla="*/ 520 w 1276"/>
                <a:gd name="T57" fmla="*/ 151 h 200"/>
                <a:gd name="T58" fmla="*/ 455 w 1276"/>
                <a:gd name="T59" fmla="*/ 156 h 200"/>
                <a:gd name="T60" fmla="*/ 391 w 1276"/>
                <a:gd name="T61" fmla="*/ 159 h 200"/>
                <a:gd name="T62" fmla="*/ 326 w 1276"/>
                <a:gd name="T63" fmla="*/ 161 h 200"/>
                <a:gd name="T64" fmla="*/ 293 w 1276"/>
                <a:gd name="T65" fmla="*/ 161 h 200"/>
                <a:gd name="T66" fmla="*/ 261 w 1276"/>
                <a:gd name="T67" fmla="*/ 162 h 200"/>
                <a:gd name="T68" fmla="*/ 139 w 1276"/>
                <a:gd name="T69" fmla="*/ 160 h 200"/>
                <a:gd name="T70" fmla="*/ 22 w 1276"/>
                <a:gd name="T71" fmla="*/ 154 h 200"/>
                <a:gd name="T72" fmla="*/ 0 w 1276"/>
                <a:gd name="T73" fmla="*/ 200 h 200"/>
                <a:gd name="T74" fmla="*/ 759 w 1276"/>
                <a:gd name="T7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6" h="200">
                  <a:moveTo>
                    <a:pt x="759" y="200"/>
                  </a:moveTo>
                  <a:lnTo>
                    <a:pt x="825" y="188"/>
                  </a:lnTo>
                  <a:lnTo>
                    <a:pt x="892" y="176"/>
                  </a:lnTo>
                  <a:lnTo>
                    <a:pt x="957" y="161"/>
                  </a:lnTo>
                  <a:lnTo>
                    <a:pt x="1023" y="146"/>
                  </a:lnTo>
                  <a:lnTo>
                    <a:pt x="1038" y="141"/>
                  </a:lnTo>
                  <a:lnTo>
                    <a:pt x="1054" y="137"/>
                  </a:lnTo>
                  <a:lnTo>
                    <a:pt x="1086" y="128"/>
                  </a:lnTo>
                  <a:lnTo>
                    <a:pt x="1150" y="110"/>
                  </a:lnTo>
                  <a:lnTo>
                    <a:pt x="1180" y="100"/>
                  </a:lnTo>
                  <a:lnTo>
                    <a:pt x="1212" y="90"/>
                  </a:lnTo>
                  <a:lnTo>
                    <a:pt x="1276" y="69"/>
                  </a:lnTo>
                  <a:lnTo>
                    <a:pt x="1242" y="0"/>
                  </a:lnTo>
                  <a:lnTo>
                    <a:pt x="1184" y="19"/>
                  </a:lnTo>
                  <a:lnTo>
                    <a:pt x="1127" y="37"/>
                  </a:lnTo>
                  <a:lnTo>
                    <a:pt x="1069" y="54"/>
                  </a:lnTo>
                  <a:lnTo>
                    <a:pt x="1039" y="62"/>
                  </a:lnTo>
                  <a:lnTo>
                    <a:pt x="1011" y="70"/>
                  </a:lnTo>
                  <a:lnTo>
                    <a:pt x="980" y="76"/>
                  </a:lnTo>
                  <a:lnTo>
                    <a:pt x="951" y="84"/>
                  </a:lnTo>
                  <a:lnTo>
                    <a:pt x="892" y="97"/>
                  </a:lnTo>
                  <a:lnTo>
                    <a:pt x="830" y="109"/>
                  </a:lnTo>
                  <a:lnTo>
                    <a:pt x="814" y="111"/>
                  </a:lnTo>
                  <a:lnTo>
                    <a:pt x="800" y="114"/>
                  </a:lnTo>
                  <a:lnTo>
                    <a:pt x="770" y="121"/>
                  </a:lnTo>
                  <a:lnTo>
                    <a:pt x="708" y="129"/>
                  </a:lnTo>
                  <a:lnTo>
                    <a:pt x="646" y="138"/>
                  </a:lnTo>
                  <a:lnTo>
                    <a:pt x="582" y="145"/>
                  </a:lnTo>
                  <a:lnTo>
                    <a:pt x="520" y="151"/>
                  </a:lnTo>
                  <a:lnTo>
                    <a:pt x="455" y="156"/>
                  </a:lnTo>
                  <a:lnTo>
                    <a:pt x="391" y="159"/>
                  </a:lnTo>
                  <a:lnTo>
                    <a:pt x="326" y="161"/>
                  </a:lnTo>
                  <a:lnTo>
                    <a:pt x="293" y="161"/>
                  </a:lnTo>
                  <a:lnTo>
                    <a:pt x="261" y="162"/>
                  </a:lnTo>
                  <a:lnTo>
                    <a:pt x="139" y="160"/>
                  </a:lnTo>
                  <a:lnTo>
                    <a:pt x="22" y="154"/>
                  </a:lnTo>
                  <a:lnTo>
                    <a:pt x="0" y="200"/>
                  </a:lnTo>
                  <a:lnTo>
                    <a:pt x="759" y="200"/>
                  </a:lnTo>
                  <a:close/>
                </a:path>
              </a:pathLst>
            </a:custGeom>
            <a:solidFill>
              <a:srgbClr val="177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069" name="Freeform 205"/>
            <p:cNvSpPr>
              <a:spLocks/>
            </p:cNvSpPr>
            <p:nvPr/>
          </p:nvSpPr>
          <p:spPr bwMode="auto">
            <a:xfrm>
              <a:off x="2379" y="2276"/>
              <a:ext cx="173" cy="53"/>
            </a:xfrm>
            <a:custGeom>
              <a:avLst/>
              <a:gdLst>
                <a:gd name="T0" fmla="*/ 862 w 862"/>
                <a:gd name="T1" fmla="*/ 71 h 211"/>
                <a:gd name="T2" fmla="*/ 839 w 862"/>
                <a:gd name="T3" fmla="*/ 0 h 211"/>
                <a:gd name="T4" fmla="*/ 792 w 862"/>
                <a:gd name="T5" fmla="*/ 16 h 211"/>
                <a:gd name="T6" fmla="*/ 780 w 862"/>
                <a:gd name="T7" fmla="*/ 19 h 211"/>
                <a:gd name="T8" fmla="*/ 769 w 862"/>
                <a:gd name="T9" fmla="*/ 23 h 211"/>
                <a:gd name="T10" fmla="*/ 747 w 862"/>
                <a:gd name="T11" fmla="*/ 32 h 211"/>
                <a:gd name="T12" fmla="*/ 700 w 862"/>
                <a:gd name="T13" fmla="*/ 45 h 211"/>
                <a:gd name="T14" fmla="*/ 677 w 862"/>
                <a:gd name="T15" fmla="*/ 52 h 211"/>
                <a:gd name="T16" fmla="*/ 655 w 862"/>
                <a:gd name="T17" fmla="*/ 59 h 211"/>
                <a:gd name="T18" fmla="*/ 630 w 862"/>
                <a:gd name="T19" fmla="*/ 64 h 211"/>
                <a:gd name="T20" fmla="*/ 607 w 862"/>
                <a:gd name="T21" fmla="*/ 71 h 211"/>
                <a:gd name="T22" fmla="*/ 560 w 862"/>
                <a:gd name="T23" fmla="*/ 82 h 211"/>
                <a:gd name="T24" fmla="*/ 464 w 862"/>
                <a:gd name="T25" fmla="*/ 101 h 211"/>
                <a:gd name="T26" fmla="*/ 457 w 862"/>
                <a:gd name="T27" fmla="*/ 101 h 211"/>
                <a:gd name="T28" fmla="*/ 451 w 862"/>
                <a:gd name="T29" fmla="*/ 102 h 211"/>
                <a:gd name="T30" fmla="*/ 438 w 862"/>
                <a:gd name="T31" fmla="*/ 104 h 211"/>
                <a:gd name="T32" fmla="*/ 414 w 862"/>
                <a:gd name="T33" fmla="*/ 109 h 211"/>
                <a:gd name="T34" fmla="*/ 365 w 862"/>
                <a:gd name="T35" fmla="*/ 116 h 211"/>
                <a:gd name="T36" fmla="*/ 264 w 862"/>
                <a:gd name="T37" fmla="*/ 127 h 211"/>
                <a:gd name="T38" fmla="*/ 161 w 862"/>
                <a:gd name="T39" fmla="*/ 133 h 211"/>
                <a:gd name="T40" fmla="*/ 108 w 862"/>
                <a:gd name="T41" fmla="*/ 135 h 211"/>
                <a:gd name="T42" fmla="*/ 57 w 862"/>
                <a:gd name="T43" fmla="*/ 136 h 211"/>
                <a:gd name="T44" fmla="*/ 26 w 862"/>
                <a:gd name="T45" fmla="*/ 136 h 211"/>
                <a:gd name="T46" fmla="*/ 0 w 862"/>
                <a:gd name="T47" fmla="*/ 211 h 211"/>
                <a:gd name="T48" fmla="*/ 57 w 862"/>
                <a:gd name="T49" fmla="*/ 211 h 211"/>
                <a:gd name="T50" fmla="*/ 69 w 862"/>
                <a:gd name="T51" fmla="*/ 210 h 211"/>
                <a:gd name="T52" fmla="*/ 82 w 862"/>
                <a:gd name="T53" fmla="*/ 210 h 211"/>
                <a:gd name="T54" fmla="*/ 109 w 862"/>
                <a:gd name="T55" fmla="*/ 210 h 211"/>
                <a:gd name="T56" fmla="*/ 163 w 862"/>
                <a:gd name="T57" fmla="*/ 208 h 211"/>
                <a:gd name="T58" fmla="*/ 269 w 862"/>
                <a:gd name="T59" fmla="*/ 202 h 211"/>
                <a:gd name="T60" fmla="*/ 321 w 862"/>
                <a:gd name="T61" fmla="*/ 196 h 211"/>
                <a:gd name="T62" fmla="*/ 373 w 862"/>
                <a:gd name="T63" fmla="*/ 190 h 211"/>
                <a:gd name="T64" fmla="*/ 398 w 862"/>
                <a:gd name="T65" fmla="*/ 186 h 211"/>
                <a:gd name="T66" fmla="*/ 410 w 862"/>
                <a:gd name="T67" fmla="*/ 184 h 211"/>
                <a:gd name="T68" fmla="*/ 416 w 862"/>
                <a:gd name="T69" fmla="*/ 183 h 211"/>
                <a:gd name="T70" fmla="*/ 424 w 862"/>
                <a:gd name="T71" fmla="*/ 183 h 211"/>
                <a:gd name="T72" fmla="*/ 475 w 862"/>
                <a:gd name="T73" fmla="*/ 175 h 211"/>
                <a:gd name="T74" fmla="*/ 524 w 862"/>
                <a:gd name="T75" fmla="*/ 165 h 211"/>
                <a:gd name="T76" fmla="*/ 575 w 862"/>
                <a:gd name="T77" fmla="*/ 154 h 211"/>
                <a:gd name="T78" fmla="*/ 598 w 862"/>
                <a:gd name="T79" fmla="*/ 148 h 211"/>
                <a:gd name="T80" fmla="*/ 623 w 862"/>
                <a:gd name="T81" fmla="*/ 142 h 211"/>
                <a:gd name="T82" fmla="*/ 672 w 862"/>
                <a:gd name="T83" fmla="*/ 131 h 211"/>
                <a:gd name="T84" fmla="*/ 718 w 862"/>
                <a:gd name="T85" fmla="*/ 117 h 211"/>
                <a:gd name="T86" fmla="*/ 768 w 862"/>
                <a:gd name="T87" fmla="*/ 102 h 211"/>
                <a:gd name="T88" fmla="*/ 814 w 862"/>
                <a:gd name="T89" fmla="*/ 87 h 211"/>
                <a:gd name="T90" fmla="*/ 838 w 862"/>
                <a:gd name="T91" fmla="*/ 78 h 211"/>
                <a:gd name="T92" fmla="*/ 862 w 862"/>
                <a:gd name="T93" fmla="*/ 7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2" h="211">
                  <a:moveTo>
                    <a:pt x="862" y="71"/>
                  </a:moveTo>
                  <a:lnTo>
                    <a:pt x="839" y="0"/>
                  </a:lnTo>
                  <a:lnTo>
                    <a:pt x="792" y="16"/>
                  </a:lnTo>
                  <a:lnTo>
                    <a:pt x="780" y="19"/>
                  </a:lnTo>
                  <a:lnTo>
                    <a:pt x="769" y="23"/>
                  </a:lnTo>
                  <a:lnTo>
                    <a:pt x="747" y="32"/>
                  </a:lnTo>
                  <a:lnTo>
                    <a:pt x="700" y="45"/>
                  </a:lnTo>
                  <a:lnTo>
                    <a:pt x="677" y="52"/>
                  </a:lnTo>
                  <a:lnTo>
                    <a:pt x="655" y="59"/>
                  </a:lnTo>
                  <a:lnTo>
                    <a:pt x="630" y="64"/>
                  </a:lnTo>
                  <a:lnTo>
                    <a:pt x="607" y="71"/>
                  </a:lnTo>
                  <a:lnTo>
                    <a:pt x="560" y="82"/>
                  </a:lnTo>
                  <a:lnTo>
                    <a:pt x="464" y="101"/>
                  </a:lnTo>
                  <a:lnTo>
                    <a:pt x="457" y="101"/>
                  </a:lnTo>
                  <a:lnTo>
                    <a:pt x="451" y="102"/>
                  </a:lnTo>
                  <a:lnTo>
                    <a:pt x="438" y="104"/>
                  </a:lnTo>
                  <a:lnTo>
                    <a:pt x="414" y="109"/>
                  </a:lnTo>
                  <a:lnTo>
                    <a:pt x="365" y="116"/>
                  </a:lnTo>
                  <a:lnTo>
                    <a:pt x="264" y="127"/>
                  </a:lnTo>
                  <a:lnTo>
                    <a:pt x="161" y="133"/>
                  </a:lnTo>
                  <a:lnTo>
                    <a:pt x="108" y="135"/>
                  </a:lnTo>
                  <a:lnTo>
                    <a:pt x="57" y="136"/>
                  </a:lnTo>
                  <a:lnTo>
                    <a:pt x="26" y="136"/>
                  </a:lnTo>
                  <a:lnTo>
                    <a:pt x="0" y="211"/>
                  </a:lnTo>
                  <a:lnTo>
                    <a:pt x="57" y="211"/>
                  </a:lnTo>
                  <a:lnTo>
                    <a:pt x="69" y="210"/>
                  </a:lnTo>
                  <a:lnTo>
                    <a:pt x="82" y="210"/>
                  </a:lnTo>
                  <a:lnTo>
                    <a:pt x="109" y="210"/>
                  </a:lnTo>
                  <a:lnTo>
                    <a:pt x="163" y="208"/>
                  </a:lnTo>
                  <a:lnTo>
                    <a:pt x="269" y="202"/>
                  </a:lnTo>
                  <a:lnTo>
                    <a:pt x="321" y="196"/>
                  </a:lnTo>
                  <a:lnTo>
                    <a:pt x="373" y="190"/>
                  </a:lnTo>
                  <a:lnTo>
                    <a:pt x="398" y="186"/>
                  </a:lnTo>
                  <a:lnTo>
                    <a:pt x="410" y="184"/>
                  </a:lnTo>
                  <a:lnTo>
                    <a:pt x="416" y="183"/>
                  </a:lnTo>
                  <a:lnTo>
                    <a:pt x="424" y="183"/>
                  </a:lnTo>
                  <a:lnTo>
                    <a:pt x="475" y="175"/>
                  </a:lnTo>
                  <a:lnTo>
                    <a:pt x="524" y="165"/>
                  </a:lnTo>
                  <a:lnTo>
                    <a:pt x="575" y="154"/>
                  </a:lnTo>
                  <a:lnTo>
                    <a:pt x="598" y="148"/>
                  </a:lnTo>
                  <a:lnTo>
                    <a:pt x="623" y="142"/>
                  </a:lnTo>
                  <a:lnTo>
                    <a:pt x="672" y="131"/>
                  </a:lnTo>
                  <a:lnTo>
                    <a:pt x="718" y="117"/>
                  </a:lnTo>
                  <a:lnTo>
                    <a:pt x="768" y="102"/>
                  </a:lnTo>
                  <a:lnTo>
                    <a:pt x="814" y="87"/>
                  </a:lnTo>
                  <a:lnTo>
                    <a:pt x="838" y="78"/>
                  </a:lnTo>
                  <a:lnTo>
                    <a:pt x="862" y="71"/>
                  </a:lnTo>
                  <a:close/>
                </a:path>
              </a:pathLst>
            </a:custGeom>
            <a:solidFill>
              <a:srgbClr val="4F9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203" name="Freeform 339"/>
            <p:cNvSpPr>
              <a:spLocks/>
            </p:cNvSpPr>
            <p:nvPr/>
          </p:nvSpPr>
          <p:spPr bwMode="auto">
            <a:xfrm>
              <a:off x="2339" y="1342"/>
              <a:ext cx="268" cy="1108"/>
            </a:xfrm>
            <a:custGeom>
              <a:avLst/>
              <a:gdLst>
                <a:gd name="T0" fmla="*/ 64 w 1344"/>
                <a:gd name="T1" fmla="*/ 133 h 4432"/>
                <a:gd name="T2" fmla="*/ 180 w 1344"/>
                <a:gd name="T3" fmla="*/ 402 h 4432"/>
                <a:gd name="T4" fmla="*/ 279 w 1344"/>
                <a:gd name="T5" fmla="*/ 672 h 4432"/>
                <a:gd name="T6" fmla="*/ 363 w 1344"/>
                <a:gd name="T7" fmla="*/ 943 h 4432"/>
                <a:gd name="T8" fmla="*/ 429 w 1344"/>
                <a:gd name="T9" fmla="*/ 1215 h 4432"/>
                <a:gd name="T10" fmla="*/ 478 w 1344"/>
                <a:gd name="T11" fmla="*/ 1489 h 4432"/>
                <a:gd name="T12" fmla="*/ 511 w 1344"/>
                <a:gd name="T13" fmla="*/ 1764 h 4432"/>
                <a:gd name="T14" fmla="*/ 528 w 1344"/>
                <a:gd name="T15" fmla="*/ 2040 h 4432"/>
                <a:gd name="T16" fmla="*/ 528 w 1344"/>
                <a:gd name="T17" fmla="*/ 2316 h 4432"/>
                <a:gd name="T18" fmla="*/ 511 w 1344"/>
                <a:gd name="T19" fmla="*/ 2595 h 4432"/>
                <a:gd name="T20" fmla="*/ 478 w 1344"/>
                <a:gd name="T21" fmla="*/ 2874 h 4432"/>
                <a:gd name="T22" fmla="*/ 429 w 1344"/>
                <a:gd name="T23" fmla="*/ 3154 h 4432"/>
                <a:gd name="T24" fmla="*/ 363 w 1344"/>
                <a:gd name="T25" fmla="*/ 3436 h 4432"/>
                <a:gd name="T26" fmla="*/ 279 w 1344"/>
                <a:gd name="T27" fmla="*/ 3719 h 4432"/>
                <a:gd name="T28" fmla="*/ 180 w 1344"/>
                <a:gd name="T29" fmla="*/ 4003 h 4432"/>
                <a:gd name="T30" fmla="*/ 64 w 1344"/>
                <a:gd name="T31" fmla="*/ 4288 h 4432"/>
                <a:gd name="T32" fmla="*/ 1344 w 1344"/>
                <a:gd name="T33" fmla="*/ 4432 h 4432"/>
                <a:gd name="T34" fmla="*/ 1223 w 1344"/>
                <a:gd name="T35" fmla="*/ 4196 h 4432"/>
                <a:gd name="T36" fmla="*/ 1169 w 1344"/>
                <a:gd name="T37" fmla="*/ 4077 h 4432"/>
                <a:gd name="T38" fmla="*/ 1073 w 1344"/>
                <a:gd name="T39" fmla="*/ 3834 h 4432"/>
                <a:gd name="T40" fmla="*/ 995 w 1344"/>
                <a:gd name="T41" fmla="*/ 3585 h 4432"/>
                <a:gd name="T42" fmla="*/ 963 w 1344"/>
                <a:gd name="T43" fmla="*/ 3460 h 4432"/>
                <a:gd name="T44" fmla="*/ 906 w 1344"/>
                <a:gd name="T45" fmla="*/ 3202 h 4432"/>
                <a:gd name="T46" fmla="*/ 875 w 1344"/>
                <a:gd name="T47" fmla="*/ 3004 h 4432"/>
                <a:gd name="T48" fmla="*/ 859 w 1344"/>
                <a:gd name="T49" fmla="*/ 2871 h 4432"/>
                <a:gd name="T50" fmla="*/ 844 w 1344"/>
                <a:gd name="T51" fmla="*/ 2670 h 4432"/>
                <a:gd name="T52" fmla="*/ 836 w 1344"/>
                <a:gd name="T53" fmla="*/ 2396 h 4432"/>
                <a:gd name="T54" fmla="*/ 844 w 1344"/>
                <a:gd name="T55" fmla="*/ 2116 h 4432"/>
                <a:gd name="T56" fmla="*/ 859 w 1344"/>
                <a:gd name="T57" fmla="*/ 1901 h 4432"/>
                <a:gd name="T58" fmla="*/ 884 w 1344"/>
                <a:gd name="T59" fmla="*/ 1685 h 4432"/>
                <a:gd name="T60" fmla="*/ 932 w 1344"/>
                <a:gd name="T61" fmla="*/ 1391 h 4432"/>
                <a:gd name="T62" fmla="*/ 978 w 1344"/>
                <a:gd name="T63" fmla="*/ 1166 h 4432"/>
                <a:gd name="T64" fmla="*/ 1033 w 1344"/>
                <a:gd name="T65" fmla="*/ 939 h 4432"/>
                <a:gd name="T66" fmla="*/ 1120 w 1344"/>
                <a:gd name="T67" fmla="*/ 632 h 4432"/>
                <a:gd name="T68" fmla="*/ 1195 w 1344"/>
                <a:gd name="T69" fmla="*/ 397 h 4432"/>
                <a:gd name="T70" fmla="*/ 1281 w 1344"/>
                <a:gd name="T71" fmla="*/ 159 h 4432"/>
                <a:gd name="T72" fmla="*/ 0 w 1344"/>
                <a:gd name="T73" fmla="*/ 0 h 4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4" h="4432">
                  <a:moveTo>
                    <a:pt x="0" y="0"/>
                  </a:moveTo>
                  <a:lnTo>
                    <a:pt x="64" y="133"/>
                  </a:lnTo>
                  <a:lnTo>
                    <a:pt x="124" y="267"/>
                  </a:lnTo>
                  <a:lnTo>
                    <a:pt x="180" y="402"/>
                  </a:lnTo>
                  <a:lnTo>
                    <a:pt x="232" y="537"/>
                  </a:lnTo>
                  <a:lnTo>
                    <a:pt x="279" y="672"/>
                  </a:lnTo>
                  <a:lnTo>
                    <a:pt x="323" y="807"/>
                  </a:lnTo>
                  <a:lnTo>
                    <a:pt x="363" y="943"/>
                  </a:lnTo>
                  <a:lnTo>
                    <a:pt x="398" y="1080"/>
                  </a:lnTo>
                  <a:lnTo>
                    <a:pt x="429" y="1215"/>
                  </a:lnTo>
                  <a:lnTo>
                    <a:pt x="456" y="1352"/>
                  </a:lnTo>
                  <a:lnTo>
                    <a:pt x="478" y="1489"/>
                  </a:lnTo>
                  <a:lnTo>
                    <a:pt x="498" y="1627"/>
                  </a:lnTo>
                  <a:lnTo>
                    <a:pt x="511" y="1764"/>
                  </a:lnTo>
                  <a:lnTo>
                    <a:pt x="522" y="1901"/>
                  </a:lnTo>
                  <a:lnTo>
                    <a:pt x="528" y="2040"/>
                  </a:lnTo>
                  <a:lnTo>
                    <a:pt x="531" y="2179"/>
                  </a:lnTo>
                  <a:lnTo>
                    <a:pt x="528" y="2316"/>
                  </a:lnTo>
                  <a:lnTo>
                    <a:pt x="522" y="2456"/>
                  </a:lnTo>
                  <a:lnTo>
                    <a:pt x="511" y="2595"/>
                  </a:lnTo>
                  <a:lnTo>
                    <a:pt x="498" y="2734"/>
                  </a:lnTo>
                  <a:lnTo>
                    <a:pt x="478" y="2874"/>
                  </a:lnTo>
                  <a:lnTo>
                    <a:pt x="456" y="3014"/>
                  </a:lnTo>
                  <a:lnTo>
                    <a:pt x="429" y="3154"/>
                  </a:lnTo>
                  <a:lnTo>
                    <a:pt x="398" y="3296"/>
                  </a:lnTo>
                  <a:lnTo>
                    <a:pt x="363" y="3436"/>
                  </a:lnTo>
                  <a:lnTo>
                    <a:pt x="323" y="3578"/>
                  </a:lnTo>
                  <a:lnTo>
                    <a:pt x="279" y="3719"/>
                  </a:lnTo>
                  <a:lnTo>
                    <a:pt x="232" y="3862"/>
                  </a:lnTo>
                  <a:lnTo>
                    <a:pt x="180" y="4003"/>
                  </a:lnTo>
                  <a:lnTo>
                    <a:pt x="124" y="4146"/>
                  </a:lnTo>
                  <a:lnTo>
                    <a:pt x="64" y="4288"/>
                  </a:lnTo>
                  <a:lnTo>
                    <a:pt x="0" y="4432"/>
                  </a:lnTo>
                  <a:lnTo>
                    <a:pt x="1344" y="4432"/>
                  </a:lnTo>
                  <a:lnTo>
                    <a:pt x="1281" y="4315"/>
                  </a:lnTo>
                  <a:lnTo>
                    <a:pt x="1223" y="4196"/>
                  </a:lnTo>
                  <a:lnTo>
                    <a:pt x="1195" y="4136"/>
                  </a:lnTo>
                  <a:lnTo>
                    <a:pt x="1169" y="4077"/>
                  </a:lnTo>
                  <a:lnTo>
                    <a:pt x="1120" y="3957"/>
                  </a:lnTo>
                  <a:lnTo>
                    <a:pt x="1073" y="3834"/>
                  </a:lnTo>
                  <a:lnTo>
                    <a:pt x="1033" y="3711"/>
                  </a:lnTo>
                  <a:lnTo>
                    <a:pt x="995" y="3585"/>
                  </a:lnTo>
                  <a:lnTo>
                    <a:pt x="978" y="3522"/>
                  </a:lnTo>
                  <a:lnTo>
                    <a:pt x="963" y="3460"/>
                  </a:lnTo>
                  <a:lnTo>
                    <a:pt x="932" y="3331"/>
                  </a:lnTo>
                  <a:lnTo>
                    <a:pt x="906" y="3202"/>
                  </a:lnTo>
                  <a:lnTo>
                    <a:pt x="884" y="3071"/>
                  </a:lnTo>
                  <a:lnTo>
                    <a:pt x="875" y="3004"/>
                  </a:lnTo>
                  <a:lnTo>
                    <a:pt x="867" y="2939"/>
                  </a:lnTo>
                  <a:lnTo>
                    <a:pt x="859" y="2871"/>
                  </a:lnTo>
                  <a:lnTo>
                    <a:pt x="852" y="2805"/>
                  </a:lnTo>
                  <a:lnTo>
                    <a:pt x="844" y="2670"/>
                  </a:lnTo>
                  <a:lnTo>
                    <a:pt x="838" y="2534"/>
                  </a:lnTo>
                  <a:lnTo>
                    <a:pt x="836" y="2396"/>
                  </a:lnTo>
                  <a:lnTo>
                    <a:pt x="838" y="2256"/>
                  </a:lnTo>
                  <a:lnTo>
                    <a:pt x="844" y="2116"/>
                  </a:lnTo>
                  <a:lnTo>
                    <a:pt x="852" y="1973"/>
                  </a:lnTo>
                  <a:lnTo>
                    <a:pt x="859" y="1901"/>
                  </a:lnTo>
                  <a:lnTo>
                    <a:pt x="867" y="1830"/>
                  </a:lnTo>
                  <a:lnTo>
                    <a:pt x="884" y="1685"/>
                  </a:lnTo>
                  <a:lnTo>
                    <a:pt x="906" y="1539"/>
                  </a:lnTo>
                  <a:lnTo>
                    <a:pt x="932" y="1391"/>
                  </a:lnTo>
                  <a:lnTo>
                    <a:pt x="963" y="1242"/>
                  </a:lnTo>
                  <a:lnTo>
                    <a:pt x="978" y="1166"/>
                  </a:lnTo>
                  <a:lnTo>
                    <a:pt x="995" y="1091"/>
                  </a:lnTo>
                  <a:lnTo>
                    <a:pt x="1033" y="939"/>
                  </a:lnTo>
                  <a:lnTo>
                    <a:pt x="1073" y="786"/>
                  </a:lnTo>
                  <a:lnTo>
                    <a:pt x="1120" y="632"/>
                  </a:lnTo>
                  <a:lnTo>
                    <a:pt x="1169" y="476"/>
                  </a:lnTo>
                  <a:lnTo>
                    <a:pt x="1195" y="397"/>
                  </a:lnTo>
                  <a:lnTo>
                    <a:pt x="1223" y="319"/>
                  </a:lnTo>
                  <a:lnTo>
                    <a:pt x="1281" y="159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7209" name="Group 345"/>
          <p:cNvGrpSpPr>
            <a:grpSpLocks/>
          </p:cNvGrpSpPr>
          <p:nvPr/>
        </p:nvGrpSpPr>
        <p:grpSpPr bwMode="auto">
          <a:xfrm>
            <a:off x="2927351" y="2133600"/>
            <a:ext cx="314325" cy="1758950"/>
            <a:chOff x="1681" y="1342"/>
            <a:chExt cx="198" cy="1108"/>
          </a:xfrm>
        </p:grpSpPr>
        <p:sp>
          <p:nvSpPr>
            <p:cNvPr id="37113" name="Freeform 249"/>
            <p:cNvSpPr>
              <a:spLocks/>
            </p:cNvSpPr>
            <p:nvPr/>
          </p:nvSpPr>
          <p:spPr bwMode="auto">
            <a:xfrm>
              <a:off x="1773" y="1342"/>
              <a:ext cx="6" cy="11"/>
            </a:xfrm>
            <a:custGeom>
              <a:avLst/>
              <a:gdLst>
                <a:gd name="T0" fmla="*/ 0 w 33"/>
                <a:gd name="T1" fmla="*/ 41 h 41"/>
                <a:gd name="T2" fmla="*/ 15 w 33"/>
                <a:gd name="T3" fmla="*/ 39 h 41"/>
                <a:gd name="T4" fmla="*/ 33 w 33"/>
                <a:gd name="T5" fmla="*/ 39 h 41"/>
                <a:gd name="T6" fmla="*/ 15 w 33"/>
                <a:gd name="T7" fmla="*/ 0 h 41"/>
                <a:gd name="T8" fmla="*/ 0 w 3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1">
                  <a:moveTo>
                    <a:pt x="0" y="41"/>
                  </a:moveTo>
                  <a:lnTo>
                    <a:pt x="15" y="39"/>
                  </a:lnTo>
                  <a:lnTo>
                    <a:pt x="33" y="39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77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14" name="Freeform 250"/>
            <p:cNvSpPr>
              <a:spLocks/>
            </p:cNvSpPr>
            <p:nvPr/>
          </p:nvSpPr>
          <p:spPr bwMode="auto">
            <a:xfrm>
              <a:off x="1766" y="1352"/>
              <a:ext cx="19" cy="20"/>
            </a:xfrm>
            <a:custGeom>
              <a:avLst/>
              <a:gdLst>
                <a:gd name="T0" fmla="*/ 64 w 94"/>
                <a:gd name="T1" fmla="*/ 0 h 78"/>
                <a:gd name="T2" fmla="*/ 46 w 94"/>
                <a:gd name="T3" fmla="*/ 0 h 78"/>
                <a:gd name="T4" fmla="*/ 31 w 94"/>
                <a:gd name="T5" fmla="*/ 2 h 78"/>
                <a:gd name="T6" fmla="*/ 15 w 94"/>
                <a:gd name="T7" fmla="*/ 39 h 78"/>
                <a:gd name="T8" fmla="*/ 0 w 94"/>
                <a:gd name="T9" fmla="*/ 78 h 78"/>
                <a:gd name="T10" fmla="*/ 46 w 94"/>
                <a:gd name="T11" fmla="*/ 75 h 78"/>
                <a:gd name="T12" fmla="*/ 94 w 94"/>
                <a:gd name="T13" fmla="*/ 75 h 78"/>
                <a:gd name="T14" fmla="*/ 64 w 94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78">
                  <a:moveTo>
                    <a:pt x="64" y="0"/>
                  </a:moveTo>
                  <a:lnTo>
                    <a:pt x="46" y="0"/>
                  </a:lnTo>
                  <a:lnTo>
                    <a:pt x="31" y="2"/>
                  </a:lnTo>
                  <a:lnTo>
                    <a:pt x="15" y="39"/>
                  </a:lnTo>
                  <a:lnTo>
                    <a:pt x="0" y="78"/>
                  </a:lnTo>
                  <a:lnTo>
                    <a:pt x="46" y="75"/>
                  </a:lnTo>
                  <a:lnTo>
                    <a:pt x="94" y="7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F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15" name="Freeform 251"/>
            <p:cNvSpPr>
              <a:spLocks/>
            </p:cNvSpPr>
            <p:nvPr/>
          </p:nvSpPr>
          <p:spPr bwMode="auto">
            <a:xfrm>
              <a:off x="1740" y="1446"/>
              <a:ext cx="73" cy="23"/>
            </a:xfrm>
            <a:custGeom>
              <a:avLst/>
              <a:gdLst>
                <a:gd name="T0" fmla="*/ 365 w 365"/>
                <a:gd name="T1" fmla="*/ 76 h 93"/>
                <a:gd name="T2" fmla="*/ 352 w 365"/>
                <a:gd name="T3" fmla="*/ 37 h 93"/>
                <a:gd name="T4" fmla="*/ 340 w 365"/>
                <a:gd name="T5" fmla="*/ 0 h 93"/>
                <a:gd name="T6" fmla="*/ 309 w 365"/>
                <a:gd name="T7" fmla="*/ 0 h 93"/>
                <a:gd name="T8" fmla="*/ 163 w 365"/>
                <a:gd name="T9" fmla="*/ 3 h 93"/>
                <a:gd name="T10" fmla="*/ 92 w 365"/>
                <a:gd name="T11" fmla="*/ 7 h 93"/>
                <a:gd name="T12" fmla="*/ 23 w 365"/>
                <a:gd name="T13" fmla="*/ 14 h 93"/>
                <a:gd name="T14" fmla="*/ 0 w 365"/>
                <a:gd name="T15" fmla="*/ 93 h 93"/>
                <a:gd name="T16" fmla="*/ 74 w 365"/>
                <a:gd name="T17" fmla="*/ 83 h 93"/>
                <a:gd name="T18" fmla="*/ 152 w 365"/>
                <a:gd name="T19" fmla="*/ 78 h 93"/>
                <a:gd name="T20" fmla="*/ 229 w 365"/>
                <a:gd name="T21" fmla="*/ 75 h 93"/>
                <a:gd name="T22" fmla="*/ 309 w 365"/>
                <a:gd name="T23" fmla="*/ 74 h 93"/>
                <a:gd name="T24" fmla="*/ 365 w 365"/>
                <a:gd name="T25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93">
                  <a:moveTo>
                    <a:pt x="365" y="76"/>
                  </a:moveTo>
                  <a:lnTo>
                    <a:pt x="352" y="37"/>
                  </a:lnTo>
                  <a:lnTo>
                    <a:pt x="340" y="0"/>
                  </a:lnTo>
                  <a:lnTo>
                    <a:pt x="309" y="0"/>
                  </a:lnTo>
                  <a:lnTo>
                    <a:pt x="163" y="3"/>
                  </a:lnTo>
                  <a:lnTo>
                    <a:pt x="92" y="7"/>
                  </a:lnTo>
                  <a:lnTo>
                    <a:pt x="23" y="14"/>
                  </a:lnTo>
                  <a:lnTo>
                    <a:pt x="0" y="93"/>
                  </a:lnTo>
                  <a:lnTo>
                    <a:pt x="74" y="83"/>
                  </a:lnTo>
                  <a:lnTo>
                    <a:pt x="152" y="78"/>
                  </a:lnTo>
                  <a:lnTo>
                    <a:pt x="229" y="75"/>
                  </a:lnTo>
                  <a:lnTo>
                    <a:pt x="309" y="74"/>
                  </a:lnTo>
                  <a:lnTo>
                    <a:pt x="365" y="76"/>
                  </a:lnTo>
                  <a:close/>
                </a:path>
              </a:pathLst>
            </a:custGeom>
            <a:solidFill>
              <a:srgbClr val="479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16" name="Freeform 252"/>
            <p:cNvSpPr>
              <a:spLocks/>
            </p:cNvSpPr>
            <p:nvPr/>
          </p:nvSpPr>
          <p:spPr bwMode="auto">
            <a:xfrm>
              <a:off x="1761" y="1371"/>
              <a:ext cx="30" cy="20"/>
            </a:xfrm>
            <a:custGeom>
              <a:avLst/>
              <a:gdLst>
                <a:gd name="T0" fmla="*/ 122 w 152"/>
                <a:gd name="T1" fmla="*/ 0 h 81"/>
                <a:gd name="T2" fmla="*/ 74 w 152"/>
                <a:gd name="T3" fmla="*/ 0 h 81"/>
                <a:gd name="T4" fmla="*/ 28 w 152"/>
                <a:gd name="T5" fmla="*/ 3 h 81"/>
                <a:gd name="T6" fmla="*/ 0 w 152"/>
                <a:gd name="T7" fmla="*/ 81 h 81"/>
                <a:gd name="T8" fmla="*/ 75 w 152"/>
                <a:gd name="T9" fmla="*/ 76 h 81"/>
                <a:gd name="T10" fmla="*/ 152 w 152"/>
                <a:gd name="T11" fmla="*/ 74 h 81"/>
                <a:gd name="T12" fmla="*/ 122 w 152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1">
                  <a:moveTo>
                    <a:pt x="122" y="0"/>
                  </a:moveTo>
                  <a:lnTo>
                    <a:pt x="74" y="0"/>
                  </a:lnTo>
                  <a:lnTo>
                    <a:pt x="28" y="3"/>
                  </a:lnTo>
                  <a:lnTo>
                    <a:pt x="0" y="81"/>
                  </a:lnTo>
                  <a:lnTo>
                    <a:pt x="75" y="76"/>
                  </a:lnTo>
                  <a:lnTo>
                    <a:pt x="152" y="7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27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17" name="Freeform 253"/>
            <p:cNvSpPr>
              <a:spLocks/>
            </p:cNvSpPr>
            <p:nvPr/>
          </p:nvSpPr>
          <p:spPr bwMode="auto">
            <a:xfrm>
              <a:off x="1755" y="1389"/>
              <a:ext cx="42" cy="21"/>
            </a:xfrm>
            <a:custGeom>
              <a:avLst/>
              <a:gdLst>
                <a:gd name="T0" fmla="*/ 179 w 208"/>
                <a:gd name="T1" fmla="*/ 0 h 83"/>
                <a:gd name="T2" fmla="*/ 102 w 208"/>
                <a:gd name="T3" fmla="*/ 2 h 83"/>
                <a:gd name="T4" fmla="*/ 27 w 208"/>
                <a:gd name="T5" fmla="*/ 7 h 83"/>
                <a:gd name="T6" fmla="*/ 12 w 208"/>
                <a:gd name="T7" fmla="*/ 44 h 83"/>
                <a:gd name="T8" fmla="*/ 0 w 208"/>
                <a:gd name="T9" fmla="*/ 83 h 83"/>
                <a:gd name="T10" fmla="*/ 102 w 208"/>
                <a:gd name="T11" fmla="*/ 77 h 83"/>
                <a:gd name="T12" fmla="*/ 154 w 208"/>
                <a:gd name="T13" fmla="*/ 75 h 83"/>
                <a:gd name="T14" fmla="*/ 208 w 208"/>
                <a:gd name="T15" fmla="*/ 75 h 83"/>
                <a:gd name="T16" fmla="*/ 179 w 208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83">
                  <a:moveTo>
                    <a:pt x="179" y="0"/>
                  </a:moveTo>
                  <a:lnTo>
                    <a:pt x="102" y="2"/>
                  </a:lnTo>
                  <a:lnTo>
                    <a:pt x="27" y="7"/>
                  </a:lnTo>
                  <a:lnTo>
                    <a:pt x="12" y="44"/>
                  </a:lnTo>
                  <a:lnTo>
                    <a:pt x="0" y="83"/>
                  </a:lnTo>
                  <a:lnTo>
                    <a:pt x="102" y="77"/>
                  </a:lnTo>
                  <a:lnTo>
                    <a:pt x="154" y="75"/>
                  </a:lnTo>
                  <a:lnTo>
                    <a:pt x="208" y="7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F8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18" name="Freeform 254"/>
            <p:cNvSpPr>
              <a:spLocks/>
            </p:cNvSpPr>
            <p:nvPr/>
          </p:nvSpPr>
          <p:spPr bwMode="auto">
            <a:xfrm>
              <a:off x="1744" y="1427"/>
              <a:ext cx="64" cy="23"/>
            </a:xfrm>
            <a:custGeom>
              <a:avLst/>
              <a:gdLst>
                <a:gd name="T0" fmla="*/ 28 w 317"/>
                <a:gd name="T1" fmla="*/ 13 h 91"/>
                <a:gd name="T2" fmla="*/ 0 w 317"/>
                <a:gd name="T3" fmla="*/ 91 h 91"/>
                <a:gd name="T4" fmla="*/ 69 w 317"/>
                <a:gd name="T5" fmla="*/ 84 h 91"/>
                <a:gd name="T6" fmla="*/ 140 w 317"/>
                <a:gd name="T7" fmla="*/ 80 h 91"/>
                <a:gd name="T8" fmla="*/ 286 w 317"/>
                <a:gd name="T9" fmla="*/ 77 h 91"/>
                <a:gd name="T10" fmla="*/ 317 w 317"/>
                <a:gd name="T11" fmla="*/ 77 h 91"/>
                <a:gd name="T12" fmla="*/ 302 w 317"/>
                <a:gd name="T13" fmla="*/ 38 h 91"/>
                <a:gd name="T14" fmla="*/ 288 w 317"/>
                <a:gd name="T15" fmla="*/ 0 h 91"/>
                <a:gd name="T16" fmla="*/ 286 w 317"/>
                <a:gd name="T17" fmla="*/ 0 h 91"/>
                <a:gd name="T18" fmla="*/ 155 w 317"/>
                <a:gd name="T19" fmla="*/ 3 h 91"/>
                <a:gd name="T20" fmla="*/ 91 w 317"/>
                <a:gd name="T21" fmla="*/ 6 h 91"/>
                <a:gd name="T22" fmla="*/ 28 w 317"/>
                <a:gd name="T23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91">
                  <a:moveTo>
                    <a:pt x="28" y="13"/>
                  </a:moveTo>
                  <a:lnTo>
                    <a:pt x="0" y="91"/>
                  </a:lnTo>
                  <a:lnTo>
                    <a:pt x="69" y="84"/>
                  </a:lnTo>
                  <a:lnTo>
                    <a:pt x="140" y="80"/>
                  </a:lnTo>
                  <a:lnTo>
                    <a:pt x="286" y="77"/>
                  </a:lnTo>
                  <a:lnTo>
                    <a:pt x="317" y="77"/>
                  </a:lnTo>
                  <a:lnTo>
                    <a:pt x="302" y="38"/>
                  </a:lnTo>
                  <a:lnTo>
                    <a:pt x="288" y="0"/>
                  </a:lnTo>
                  <a:lnTo>
                    <a:pt x="286" y="0"/>
                  </a:lnTo>
                  <a:lnTo>
                    <a:pt x="155" y="3"/>
                  </a:lnTo>
                  <a:lnTo>
                    <a:pt x="91" y="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3F8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19" name="Freeform 255"/>
            <p:cNvSpPr>
              <a:spLocks/>
            </p:cNvSpPr>
            <p:nvPr/>
          </p:nvSpPr>
          <p:spPr bwMode="auto">
            <a:xfrm>
              <a:off x="1750" y="1408"/>
              <a:ext cx="52" cy="22"/>
            </a:xfrm>
            <a:custGeom>
              <a:avLst/>
              <a:gdLst>
                <a:gd name="T0" fmla="*/ 258 w 260"/>
                <a:gd name="T1" fmla="*/ 74 h 87"/>
                <a:gd name="T2" fmla="*/ 260 w 260"/>
                <a:gd name="T3" fmla="*/ 74 h 87"/>
                <a:gd name="T4" fmla="*/ 235 w 260"/>
                <a:gd name="T5" fmla="*/ 0 h 87"/>
                <a:gd name="T6" fmla="*/ 181 w 260"/>
                <a:gd name="T7" fmla="*/ 0 h 87"/>
                <a:gd name="T8" fmla="*/ 129 w 260"/>
                <a:gd name="T9" fmla="*/ 2 h 87"/>
                <a:gd name="T10" fmla="*/ 27 w 260"/>
                <a:gd name="T11" fmla="*/ 8 h 87"/>
                <a:gd name="T12" fmla="*/ 0 w 260"/>
                <a:gd name="T13" fmla="*/ 87 h 87"/>
                <a:gd name="T14" fmla="*/ 63 w 260"/>
                <a:gd name="T15" fmla="*/ 80 h 87"/>
                <a:gd name="T16" fmla="*/ 127 w 260"/>
                <a:gd name="T17" fmla="*/ 77 h 87"/>
                <a:gd name="T18" fmla="*/ 258 w 260"/>
                <a:gd name="T19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87">
                  <a:moveTo>
                    <a:pt x="258" y="74"/>
                  </a:moveTo>
                  <a:lnTo>
                    <a:pt x="260" y="74"/>
                  </a:lnTo>
                  <a:lnTo>
                    <a:pt x="235" y="0"/>
                  </a:lnTo>
                  <a:lnTo>
                    <a:pt x="181" y="0"/>
                  </a:lnTo>
                  <a:lnTo>
                    <a:pt x="129" y="2"/>
                  </a:lnTo>
                  <a:lnTo>
                    <a:pt x="27" y="8"/>
                  </a:lnTo>
                  <a:lnTo>
                    <a:pt x="0" y="87"/>
                  </a:lnTo>
                  <a:lnTo>
                    <a:pt x="63" y="80"/>
                  </a:lnTo>
                  <a:lnTo>
                    <a:pt x="127" y="77"/>
                  </a:lnTo>
                  <a:lnTo>
                    <a:pt x="258" y="74"/>
                  </a:lnTo>
                  <a:close/>
                </a:path>
              </a:pathLst>
            </a:custGeom>
            <a:solidFill>
              <a:srgbClr val="378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0" name="Freeform 256"/>
            <p:cNvSpPr>
              <a:spLocks/>
            </p:cNvSpPr>
            <p:nvPr/>
          </p:nvSpPr>
          <p:spPr bwMode="auto">
            <a:xfrm>
              <a:off x="1735" y="1464"/>
              <a:ext cx="83" cy="25"/>
            </a:xfrm>
            <a:custGeom>
              <a:avLst/>
              <a:gdLst>
                <a:gd name="T0" fmla="*/ 335 w 417"/>
                <a:gd name="T1" fmla="*/ 0 h 99"/>
                <a:gd name="T2" fmla="*/ 255 w 417"/>
                <a:gd name="T3" fmla="*/ 1 h 99"/>
                <a:gd name="T4" fmla="*/ 178 w 417"/>
                <a:gd name="T5" fmla="*/ 4 h 99"/>
                <a:gd name="T6" fmla="*/ 100 w 417"/>
                <a:gd name="T7" fmla="*/ 9 h 99"/>
                <a:gd name="T8" fmla="*/ 26 w 417"/>
                <a:gd name="T9" fmla="*/ 19 h 99"/>
                <a:gd name="T10" fmla="*/ 0 w 417"/>
                <a:gd name="T11" fmla="*/ 99 h 99"/>
                <a:gd name="T12" fmla="*/ 81 w 417"/>
                <a:gd name="T13" fmla="*/ 87 h 99"/>
                <a:gd name="T14" fmla="*/ 164 w 417"/>
                <a:gd name="T15" fmla="*/ 80 h 99"/>
                <a:gd name="T16" fmla="*/ 248 w 417"/>
                <a:gd name="T17" fmla="*/ 76 h 99"/>
                <a:gd name="T18" fmla="*/ 335 w 417"/>
                <a:gd name="T19" fmla="*/ 75 h 99"/>
                <a:gd name="T20" fmla="*/ 417 w 417"/>
                <a:gd name="T21" fmla="*/ 76 h 99"/>
                <a:gd name="T22" fmla="*/ 404 w 417"/>
                <a:gd name="T23" fmla="*/ 37 h 99"/>
                <a:gd name="T24" fmla="*/ 391 w 417"/>
                <a:gd name="T25" fmla="*/ 2 h 99"/>
                <a:gd name="T26" fmla="*/ 335 w 417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99">
                  <a:moveTo>
                    <a:pt x="335" y="0"/>
                  </a:moveTo>
                  <a:lnTo>
                    <a:pt x="255" y="1"/>
                  </a:lnTo>
                  <a:lnTo>
                    <a:pt x="178" y="4"/>
                  </a:lnTo>
                  <a:lnTo>
                    <a:pt x="100" y="9"/>
                  </a:lnTo>
                  <a:lnTo>
                    <a:pt x="26" y="19"/>
                  </a:lnTo>
                  <a:lnTo>
                    <a:pt x="0" y="99"/>
                  </a:lnTo>
                  <a:lnTo>
                    <a:pt x="81" y="87"/>
                  </a:lnTo>
                  <a:lnTo>
                    <a:pt x="164" y="80"/>
                  </a:lnTo>
                  <a:lnTo>
                    <a:pt x="248" y="76"/>
                  </a:lnTo>
                  <a:lnTo>
                    <a:pt x="335" y="75"/>
                  </a:lnTo>
                  <a:lnTo>
                    <a:pt x="417" y="76"/>
                  </a:lnTo>
                  <a:lnTo>
                    <a:pt x="404" y="37"/>
                  </a:lnTo>
                  <a:lnTo>
                    <a:pt x="391" y="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4F9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1" name="Freeform 257"/>
            <p:cNvSpPr>
              <a:spLocks/>
            </p:cNvSpPr>
            <p:nvPr/>
          </p:nvSpPr>
          <p:spPr bwMode="auto">
            <a:xfrm>
              <a:off x="1730" y="1483"/>
              <a:ext cx="93" cy="26"/>
            </a:xfrm>
            <a:custGeom>
              <a:avLst/>
              <a:gdLst>
                <a:gd name="T0" fmla="*/ 25 w 467"/>
                <a:gd name="T1" fmla="*/ 24 h 103"/>
                <a:gd name="T2" fmla="*/ 0 w 467"/>
                <a:gd name="T3" fmla="*/ 103 h 103"/>
                <a:gd name="T4" fmla="*/ 87 w 467"/>
                <a:gd name="T5" fmla="*/ 90 h 103"/>
                <a:gd name="T6" fmla="*/ 177 w 467"/>
                <a:gd name="T7" fmla="*/ 82 h 103"/>
                <a:gd name="T8" fmla="*/ 267 w 467"/>
                <a:gd name="T9" fmla="*/ 77 h 103"/>
                <a:gd name="T10" fmla="*/ 360 w 467"/>
                <a:gd name="T11" fmla="*/ 76 h 103"/>
                <a:gd name="T12" fmla="*/ 413 w 467"/>
                <a:gd name="T13" fmla="*/ 76 h 103"/>
                <a:gd name="T14" fmla="*/ 467 w 467"/>
                <a:gd name="T15" fmla="*/ 78 h 103"/>
                <a:gd name="T16" fmla="*/ 442 w 467"/>
                <a:gd name="T17" fmla="*/ 1 h 103"/>
                <a:gd name="T18" fmla="*/ 360 w 467"/>
                <a:gd name="T19" fmla="*/ 0 h 103"/>
                <a:gd name="T20" fmla="*/ 273 w 467"/>
                <a:gd name="T21" fmla="*/ 1 h 103"/>
                <a:gd name="T22" fmla="*/ 189 w 467"/>
                <a:gd name="T23" fmla="*/ 5 h 103"/>
                <a:gd name="T24" fmla="*/ 106 w 467"/>
                <a:gd name="T25" fmla="*/ 12 h 103"/>
                <a:gd name="T26" fmla="*/ 25 w 467"/>
                <a:gd name="T27" fmla="*/ 2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103">
                  <a:moveTo>
                    <a:pt x="25" y="24"/>
                  </a:moveTo>
                  <a:lnTo>
                    <a:pt x="0" y="103"/>
                  </a:lnTo>
                  <a:lnTo>
                    <a:pt x="87" y="90"/>
                  </a:lnTo>
                  <a:lnTo>
                    <a:pt x="177" y="82"/>
                  </a:lnTo>
                  <a:lnTo>
                    <a:pt x="267" y="77"/>
                  </a:lnTo>
                  <a:lnTo>
                    <a:pt x="360" y="76"/>
                  </a:lnTo>
                  <a:lnTo>
                    <a:pt x="413" y="76"/>
                  </a:lnTo>
                  <a:lnTo>
                    <a:pt x="467" y="78"/>
                  </a:lnTo>
                  <a:lnTo>
                    <a:pt x="442" y="1"/>
                  </a:lnTo>
                  <a:lnTo>
                    <a:pt x="360" y="0"/>
                  </a:lnTo>
                  <a:lnTo>
                    <a:pt x="273" y="1"/>
                  </a:lnTo>
                  <a:lnTo>
                    <a:pt x="189" y="5"/>
                  </a:lnTo>
                  <a:lnTo>
                    <a:pt x="106" y="12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579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2" name="Freeform 258"/>
            <p:cNvSpPr>
              <a:spLocks/>
            </p:cNvSpPr>
            <p:nvPr/>
          </p:nvSpPr>
          <p:spPr bwMode="auto">
            <a:xfrm>
              <a:off x="1721" y="1521"/>
              <a:ext cx="111" cy="29"/>
            </a:xfrm>
            <a:custGeom>
              <a:avLst/>
              <a:gdLst>
                <a:gd name="T0" fmla="*/ 22 w 556"/>
                <a:gd name="T1" fmla="*/ 34 h 117"/>
                <a:gd name="T2" fmla="*/ 9 w 556"/>
                <a:gd name="T3" fmla="*/ 74 h 117"/>
                <a:gd name="T4" fmla="*/ 0 w 556"/>
                <a:gd name="T5" fmla="*/ 117 h 117"/>
                <a:gd name="T6" fmla="*/ 47 w 556"/>
                <a:gd name="T7" fmla="*/ 106 h 117"/>
                <a:gd name="T8" fmla="*/ 96 w 556"/>
                <a:gd name="T9" fmla="*/ 98 h 117"/>
                <a:gd name="T10" fmla="*/ 195 w 556"/>
                <a:gd name="T11" fmla="*/ 85 h 117"/>
                <a:gd name="T12" fmla="*/ 297 w 556"/>
                <a:gd name="T13" fmla="*/ 78 h 117"/>
                <a:gd name="T14" fmla="*/ 349 w 556"/>
                <a:gd name="T15" fmla="*/ 75 h 117"/>
                <a:gd name="T16" fmla="*/ 403 w 556"/>
                <a:gd name="T17" fmla="*/ 75 h 117"/>
                <a:gd name="T18" fmla="*/ 480 w 556"/>
                <a:gd name="T19" fmla="*/ 76 h 117"/>
                <a:gd name="T20" fmla="*/ 556 w 556"/>
                <a:gd name="T21" fmla="*/ 81 h 117"/>
                <a:gd name="T22" fmla="*/ 533 w 556"/>
                <a:gd name="T23" fmla="*/ 5 h 117"/>
                <a:gd name="T24" fmla="*/ 467 w 556"/>
                <a:gd name="T25" fmla="*/ 2 h 117"/>
                <a:gd name="T26" fmla="*/ 403 w 556"/>
                <a:gd name="T27" fmla="*/ 0 h 117"/>
                <a:gd name="T28" fmla="*/ 303 w 556"/>
                <a:gd name="T29" fmla="*/ 3 h 117"/>
                <a:gd name="T30" fmla="*/ 208 w 556"/>
                <a:gd name="T31" fmla="*/ 9 h 117"/>
                <a:gd name="T32" fmla="*/ 113 w 556"/>
                <a:gd name="T33" fmla="*/ 19 h 117"/>
                <a:gd name="T34" fmla="*/ 22 w 556"/>
                <a:gd name="T35" fmla="*/ 3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6" h="117">
                  <a:moveTo>
                    <a:pt x="22" y="34"/>
                  </a:moveTo>
                  <a:lnTo>
                    <a:pt x="9" y="74"/>
                  </a:lnTo>
                  <a:lnTo>
                    <a:pt x="0" y="117"/>
                  </a:lnTo>
                  <a:lnTo>
                    <a:pt x="47" y="106"/>
                  </a:lnTo>
                  <a:lnTo>
                    <a:pt x="96" y="98"/>
                  </a:lnTo>
                  <a:lnTo>
                    <a:pt x="195" y="85"/>
                  </a:lnTo>
                  <a:lnTo>
                    <a:pt x="297" y="78"/>
                  </a:lnTo>
                  <a:lnTo>
                    <a:pt x="349" y="75"/>
                  </a:lnTo>
                  <a:lnTo>
                    <a:pt x="403" y="75"/>
                  </a:lnTo>
                  <a:lnTo>
                    <a:pt x="480" y="76"/>
                  </a:lnTo>
                  <a:lnTo>
                    <a:pt x="556" y="81"/>
                  </a:lnTo>
                  <a:lnTo>
                    <a:pt x="533" y="5"/>
                  </a:lnTo>
                  <a:lnTo>
                    <a:pt x="467" y="2"/>
                  </a:lnTo>
                  <a:lnTo>
                    <a:pt x="403" y="0"/>
                  </a:lnTo>
                  <a:lnTo>
                    <a:pt x="303" y="3"/>
                  </a:lnTo>
                  <a:lnTo>
                    <a:pt x="208" y="9"/>
                  </a:lnTo>
                  <a:lnTo>
                    <a:pt x="113" y="19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67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3" name="Freeform 259"/>
            <p:cNvSpPr>
              <a:spLocks/>
            </p:cNvSpPr>
            <p:nvPr/>
          </p:nvSpPr>
          <p:spPr bwMode="auto">
            <a:xfrm>
              <a:off x="1717" y="1539"/>
              <a:ext cx="120" cy="31"/>
            </a:xfrm>
            <a:custGeom>
              <a:avLst/>
              <a:gdLst>
                <a:gd name="T0" fmla="*/ 21 w 600"/>
                <a:gd name="T1" fmla="*/ 42 h 123"/>
                <a:gd name="T2" fmla="*/ 9 w 600"/>
                <a:gd name="T3" fmla="*/ 82 h 123"/>
                <a:gd name="T4" fmla="*/ 0 w 600"/>
                <a:gd name="T5" fmla="*/ 123 h 123"/>
                <a:gd name="T6" fmla="*/ 49 w 600"/>
                <a:gd name="T7" fmla="*/ 111 h 123"/>
                <a:gd name="T8" fmla="*/ 101 w 600"/>
                <a:gd name="T9" fmla="*/ 102 h 123"/>
                <a:gd name="T10" fmla="*/ 205 w 600"/>
                <a:gd name="T11" fmla="*/ 88 h 123"/>
                <a:gd name="T12" fmla="*/ 312 w 600"/>
                <a:gd name="T13" fmla="*/ 79 h 123"/>
                <a:gd name="T14" fmla="*/ 424 w 600"/>
                <a:gd name="T15" fmla="*/ 76 h 123"/>
                <a:gd name="T16" fmla="*/ 512 w 600"/>
                <a:gd name="T17" fmla="*/ 77 h 123"/>
                <a:gd name="T18" fmla="*/ 555 w 600"/>
                <a:gd name="T19" fmla="*/ 80 h 123"/>
                <a:gd name="T20" fmla="*/ 600 w 600"/>
                <a:gd name="T21" fmla="*/ 84 h 123"/>
                <a:gd name="T22" fmla="*/ 577 w 600"/>
                <a:gd name="T23" fmla="*/ 6 h 123"/>
                <a:gd name="T24" fmla="*/ 501 w 600"/>
                <a:gd name="T25" fmla="*/ 1 h 123"/>
                <a:gd name="T26" fmla="*/ 424 w 600"/>
                <a:gd name="T27" fmla="*/ 0 h 123"/>
                <a:gd name="T28" fmla="*/ 370 w 600"/>
                <a:gd name="T29" fmla="*/ 0 h 123"/>
                <a:gd name="T30" fmla="*/ 318 w 600"/>
                <a:gd name="T31" fmla="*/ 3 h 123"/>
                <a:gd name="T32" fmla="*/ 216 w 600"/>
                <a:gd name="T33" fmla="*/ 10 h 123"/>
                <a:gd name="T34" fmla="*/ 117 w 600"/>
                <a:gd name="T35" fmla="*/ 23 h 123"/>
                <a:gd name="T36" fmla="*/ 68 w 600"/>
                <a:gd name="T37" fmla="*/ 31 h 123"/>
                <a:gd name="T38" fmla="*/ 21 w 600"/>
                <a:gd name="T39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0" h="123">
                  <a:moveTo>
                    <a:pt x="21" y="42"/>
                  </a:moveTo>
                  <a:lnTo>
                    <a:pt x="9" y="82"/>
                  </a:lnTo>
                  <a:lnTo>
                    <a:pt x="0" y="123"/>
                  </a:lnTo>
                  <a:lnTo>
                    <a:pt x="49" y="111"/>
                  </a:lnTo>
                  <a:lnTo>
                    <a:pt x="101" y="102"/>
                  </a:lnTo>
                  <a:lnTo>
                    <a:pt x="205" y="88"/>
                  </a:lnTo>
                  <a:lnTo>
                    <a:pt x="312" y="79"/>
                  </a:lnTo>
                  <a:lnTo>
                    <a:pt x="424" y="76"/>
                  </a:lnTo>
                  <a:lnTo>
                    <a:pt x="512" y="77"/>
                  </a:lnTo>
                  <a:lnTo>
                    <a:pt x="555" y="80"/>
                  </a:lnTo>
                  <a:lnTo>
                    <a:pt x="600" y="84"/>
                  </a:lnTo>
                  <a:lnTo>
                    <a:pt x="577" y="6"/>
                  </a:lnTo>
                  <a:lnTo>
                    <a:pt x="501" y="1"/>
                  </a:lnTo>
                  <a:lnTo>
                    <a:pt x="424" y="0"/>
                  </a:lnTo>
                  <a:lnTo>
                    <a:pt x="370" y="0"/>
                  </a:lnTo>
                  <a:lnTo>
                    <a:pt x="318" y="3"/>
                  </a:lnTo>
                  <a:lnTo>
                    <a:pt x="216" y="10"/>
                  </a:lnTo>
                  <a:lnTo>
                    <a:pt x="117" y="23"/>
                  </a:lnTo>
                  <a:lnTo>
                    <a:pt x="68" y="3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6F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5" name="Freeform 261"/>
            <p:cNvSpPr>
              <a:spLocks/>
            </p:cNvSpPr>
            <p:nvPr/>
          </p:nvSpPr>
          <p:spPr bwMode="auto">
            <a:xfrm>
              <a:off x="1712" y="1558"/>
              <a:ext cx="129" cy="33"/>
            </a:xfrm>
            <a:custGeom>
              <a:avLst/>
              <a:gdLst>
                <a:gd name="T0" fmla="*/ 446 w 644"/>
                <a:gd name="T1" fmla="*/ 0 h 131"/>
                <a:gd name="T2" fmla="*/ 334 w 644"/>
                <a:gd name="T3" fmla="*/ 3 h 131"/>
                <a:gd name="T4" fmla="*/ 227 w 644"/>
                <a:gd name="T5" fmla="*/ 12 h 131"/>
                <a:gd name="T6" fmla="*/ 123 w 644"/>
                <a:gd name="T7" fmla="*/ 26 h 131"/>
                <a:gd name="T8" fmla="*/ 71 w 644"/>
                <a:gd name="T9" fmla="*/ 35 h 131"/>
                <a:gd name="T10" fmla="*/ 22 w 644"/>
                <a:gd name="T11" fmla="*/ 47 h 131"/>
                <a:gd name="T12" fmla="*/ 0 w 644"/>
                <a:gd name="T13" fmla="*/ 131 h 131"/>
                <a:gd name="T14" fmla="*/ 52 w 644"/>
                <a:gd name="T15" fmla="*/ 118 h 131"/>
                <a:gd name="T16" fmla="*/ 106 w 644"/>
                <a:gd name="T17" fmla="*/ 106 h 131"/>
                <a:gd name="T18" fmla="*/ 160 w 644"/>
                <a:gd name="T19" fmla="*/ 96 h 131"/>
                <a:gd name="T20" fmla="*/ 216 w 644"/>
                <a:gd name="T21" fmla="*/ 89 h 131"/>
                <a:gd name="T22" fmla="*/ 272 w 644"/>
                <a:gd name="T23" fmla="*/ 82 h 131"/>
                <a:gd name="T24" fmla="*/ 329 w 644"/>
                <a:gd name="T25" fmla="*/ 79 h 131"/>
                <a:gd name="T26" fmla="*/ 446 w 644"/>
                <a:gd name="T27" fmla="*/ 75 h 131"/>
                <a:gd name="T28" fmla="*/ 544 w 644"/>
                <a:gd name="T29" fmla="*/ 77 h 131"/>
                <a:gd name="T30" fmla="*/ 593 w 644"/>
                <a:gd name="T31" fmla="*/ 81 h 131"/>
                <a:gd name="T32" fmla="*/ 644 w 644"/>
                <a:gd name="T33" fmla="*/ 86 h 131"/>
                <a:gd name="T34" fmla="*/ 622 w 644"/>
                <a:gd name="T35" fmla="*/ 8 h 131"/>
                <a:gd name="T36" fmla="*/ 577 w 644"/>
                <a:gd name="T37" fmla="*/ 4 h 131"/>
                <a:gd name="T38" fmla="*/ 534 w 644"/>
                <a:gd name="T39" fmla="*/ 1 h 131"/>
                <a:gd name="T40" fmla="*/ 446 w 644"/>
                <a:gd name="T4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4" h="131">
                  <a:moveTo>
                    <a:pt x="446" y="0"/>
                  </a:moveTo>
                  <a:lnTo>
                    <a:pt x="334" y="3"/>
                  </a:lnTo>
                  <a:lnTo>
                    <a:pt x="227" y="12"/>
                  </a:lnTo>
                  <a:lnTo>
                    <a:pt x="123" y="26"/>
                  </a:lnTo>
                  <a:lnTo>
                    <a:pt x="71" y="35"/>
                  </a:lnTo>
                  <a:lnTo>
                    <a:pt x="22" y="47"/>
                  </a:lnTo>
                  <a:lnTo>
                    <a:pt x="0" y="131"/>
                  </a:lnTo>
                  <a:lnTo>
                    <a:pt x="52" y="118"/>
                  </a:lnTo>
                  <a:lnTo>
                    <a:pt x="106" y="106"/>
                  </a:lnTo>
                  <a:lnTo>
                    <a:pt x="160" y="96"/>
                  </a:lnTo>
                  <a:lnTo>
                    <a:pt x="216" y="89"/>
                  </a:lnTo>
                  <a:lnTo>
                    <a:pt x="272" y="82"/>
                  </a:lnTo>
                  <a:lnTo>
                    <a:pt x="329" y="79"/>
                  </a:lnTo>
                  <a:lnTo>
                    <a:pt x="446" y="75"/>
                  </a:lnTo>
                  <a:lnTo>
                    <a:pt x="544" y="77"/>
                  </a:lnTo>
                  <a:lnTo>
                    <a:pt x="593" y="81"/>
                  </a:lnTo>
                  <a:lnTo>
                    <a:pt x="644" y="86"/>
                  </a:lnTo>
                  <a:lnTo>
                    <a:pt x="622" y="8"/>
                  </a:lnTo>
                  <a:lnTo>
                    <a:pt x="577" y="4"/>
                  </a:lnTo>
                  <a:lnTo>
                    <a:pt x="534" y="1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7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6" name="Freeform 262"/>
            <p:cNvSpPr>
              <a:spLocks/>
            </p:cNvSpPr>
            <p:nvPr/>
          </p:nvSpPr>
          <p:spPr bwMode="auto">
            <a:xfrm>
              <a:off x="1725" y="1502"/>
              <a:ext cx="103" cy="27"/>
            </a:xfrm>
            <a:custGeom>
              <a:avLst/>
              <a:gdLst>
                <a:gd name="T0" fmla="*/ 0 w 511"/>
                <a:gd name="T1" fmla="*/ 107 h 107"/>
                <a:gd name="T2" fmla="*/ 91 w 511"/>
                <a:gd name="T3" fmla="*/ 92 h 107"/>
                <a:gd name="T4" fmla="*/ 186 w 511"/>
                <a:gd name="T5" fmla="*/ 82 h 107"/>
                <a:gd name="T6" fmla="*/ 281 w 511"/>
                <a:gd name="T7" fmla="*/ 76 h 107"/>
                <a:gd name="T8" fmla="*/ 381 w 511"/>
                <a:gd name="T9" fmla="*/ 73 h 107"/>
                <a:gd name="T10" fmla="*/ 445 w 511"/>
                <a:gd name="T11" fmla="*/ 75 h 107"/>
                <a:gd name="T12" fmla="*/ 511 w 511"/>
                <a:gd name="T13" fmla="*/ 78 h 107"/>
                <a:gd name="T14" fmla="*/ 499 w 511"/>
                <a:gd name="T15" fmla="*/ 40 h 107"/>
                <a:gd name="T16" fmla="*/ 488 w 511"/>
                <a:gd name="T17" fmla="*/ 2 h 107"/>
                <a:gd name="T18" fmla="*/ 434 w 511"/>
                <a:gd name="T19" fmla="*/ 0 h 107"/>
                <a:gd name="T20" fmla="*/ 381 w 511"/>
                <a:gd name="T21" fmla="*/ 0 h 107"/>
                <a:gd name="T22" fmla="*/ 288 w 511"/>
                <a:gd name="T23" fmla="*/ 1 h 107"/>
                <a:gd name="T24" fmla="*/ 198 w 511"/>
                <a:gd name="T25" fmla="*/ 6 h 107"/>
                <a:gd name="T26" fmla="*/ 108 w 511"/>
                <a:gd name="T27" fmla="*/ 14 h 107"/>
                <a:gd name="T28" fmla="*/ 21 w 511"/>
                <a:gd name="T29" fmla="*/ 27 h 107"/>
                <a:gd name="T30" fmla="*/ 10 w 511"/>
                <a:gd name="T31" fmla="*/ 66 h 107"/>
                <a:gd name="T32" fmla="*/ 0 w 511"/>
                <a:gd name="T3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1" h="107">
                  <a:moveTo>
                    <a:pt x="0" y="107"/>
                  </a:moveTo>
                  <a:lnTo>
                    <a:pt x="91" y="92"/>
                  </a:lnTo>
                  <a:lnTo>
                    <a:pt x="186" y="82"/>
                  </a:lnTo>
                  <a:lnTo>
                    <a:pt x="281" y="76"/>
                  </a:lnTo>
                  <a:lnTo>
                    <a:pt x="381" y="73"/>
                  </a:lnTo>
                  <a:lnTo>
                    <a:pt x="445" y="75"/>
                  </a:lnTo>
                  <a:lnTo>
                    <a:pt x="511" y="78"/>
                  </a:lnTo>
                  <a:lnTo>
                    <a:pt x="499" y="40"/>
                  </a:lnTo>
                  <a:lnTo>
                    <a:pt x="488" y="2"/>
                  </a:lnTo>
                  <a:lnTo>
                    <a:pt x="434" y="0"/>
                  </a:lnTo>
                  <a:lnTo>
                    <a:pt x="381" y="0"/>
                  </a:lnTo>
                  <a:lnTo>
                    <a:pt x="288" y="1"/>
                  </a:lnTo>
                  <a:lnTo>
                    <a:pt x="198" y="6"/>
                  </a:lnTo>
                  <a:lnTo>
                    <a:pt x="108" y="14"/>
                  </a:lnTo>
                  <a:lnTo>
                    <a:pt x="21" y="27"/>
                  </a:lnTo>
                  <a:lnTo>
                    <a:pt x="10" y="66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5F9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7" name="Freeform 263"/>
            <p:cNvSpPr>
              <a:spLocks/>
            </p:cNvSpPr>
            <p:nvPr/>
          </p:nvSpPr>
          <p:spPr bwMode="auto">
            <a:xfrm>
              <a:off x="1709" y="1577"/>
              <a:ext cx="136" cy="35"/>
            </a:xfrm>
            <a:custGeom>
              <a:avLst/>
              <a:gdLst>
                <a:gd name="T0" fmla="*/ 663 w 682"/>
                <a:gd name="T1" fmla="*/ 11 h 142"/>
                <a:gd name="T2" fmla="*/ 612 w 682"/>
                <a:gd name="T3" fmla="*/ 6 h 142"/>
                <a:gd name="T4" fmla="*/ 563 w 682"/>
                <a:gd name="T5" fmla="*/ 2 h 142"/>
                <a:gd name="T6" fmla="*/ 465 w 682"/>
                <a:gd name="T7" fmla="*/ 0 h 142"/>
                <a:gd name="T8" fmla="*/ 348 w 682"/>
                <a:gd name="T9" fmla="*/ 4 h 142"/>
                <a:gd name="T10" fmla="*/ 291 w 682"/>
                <a:gd name="T11" fmla="*/ 7 h 142"/>
                <a:gd name="T12" fmla="*/ 235 w 682"/>
                <a:gd name="T13" fmla="*/ 14 h 142"/>
                <a:gd name="T14" fmla="*/ 179 w 682"/>
                <a:gd name="T15" fmla="*/ 21 h 142"/>
                <a:gd name="T16" fmla="*/ 125 w 682"/>
                <a:gd name="T17" fmla="*/ 31 h 142"/>
                <a:gd name="T18" fmla="*/ 71 w 682"/>
                <a:gd name="T19" fmla="*/ 43 h 142"/>
                <a:gd name="T20" fmla="*/ 19 w 682"/>
                <a:gd name="T21" fmla="*/ 56 h 142"/>
                <a:gd name="T22" fmla="*/ 0 w 682"/>
                <a:gd name="T23" fmla="*/ 142 h 142"/>
                <a:gd name="T24" fmla="*/ 54 w 682"/>
                <a:gd name="T25" fmla="*/ 126 h 142"/>
                <a:gd name="T26" fmla="*/ 109 w 682"/>
                <a:gd name="T27" fmla="*/ 112 h 142"/>
                <a:gd name="T28" fmla="*/ 223 w 682"/>
                <a:gd name="T29" fmla="*/ 92 h 142"/>
                <a:gd name="T30" fmla="*/ 281 w 682"/>
                <a:gd name="T31" fmla="*/ 85 h 142"/>
                <a:gd name="T32" fmla="*/ 341 w 682"/>
                <a:gd name="T33" fmla="*/ 80 h 142"/>
                <a:gd name="T34" fmla="*/ 465 w 682"/>
                <a:gd name="T35" fmla="*/ 76 h 142"/>
                <a:gd name="T36" fmla="*/ 520 w 682"/>
                <a:gd name="T37" fmla="*/ 76 h 142"/>
                <a:gd name="T38" fmla="*/ 575 w 682"/>
                <a:gd name="T39" fmla="*/ 80 h 142"/>
                <a:gd name="T40" fmla="*/ 628 w 682"/>
                <a:gd name="T41" fmla="*/ 83 h 142"/>
                <a:gd name="T42" fmla="*/ 682 w 682"/>
                <a:gd name="T43" fmla="*/ 90 h 142"/>
                <a:gd name="T44" fmla="*/ 671 w 682"/>
                <a:gd name="T45" fmla="*/ 50 h 142"/>
                <a:gd name="T46" fmla="*/ 663 w 682"/>
                <a:gd name="T47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" h="142">
                  <a:moveTo>
                    <a:pt x="663" y="11"/>
                  </a:moveTo>
                  <a:lnTo>
                    <a:pt x="612" y="6"/>
                  </a:lnTo>
                  <a:lnTo>
                    <a:pt x="563" y="2"/>
                  </a:lnTo>
                  <a:lnTo>
                    <a:pt x="465" y="0"/>
                  </a:lnTo>
                  <a:lnTo>
                    <a:pt x="348" y="4"/>
                  </a:lnTo>
                  <a:lnTo>
                    <a:pt x="291" y="7"/>
                  </a:lnTo>
                  <a:lnTo>
                    <a:pt x="235" y="14"/>
                  </a:lnTo>
                  <a:lnTo>
                    <a:pt x="179" y="21"/>
                  </a:lnTo>
                  <a:lnTo>
                    <a:pt x="125" y="31"/>
                  </a:lnTo>
                  <a:lnTo>
                    <a:pt x="71" y="43"/>
                  </a:lnTo>
                  <a:lnTo>
                    <a:pt x="19" y="56"/>
                  </a:lnTo>
                  <a:lnTo>
                    <a:pt x="0" y="142"/>
                  </a:lnTo>
                  <a:lnTo>
                    <a:pt x="54" y="126"/>
                  </a:lnTo>
                  <a:lnTo>
                    <a:pt x="109" y="112"/>
                  </a:lnTo>
                  <a:lnTo>
                    <a:pt x="223" y="92"/>
                  </a:lnTo>
                  <a:lnTo>
                    <a:pt x="281" y="85"/>
                  </a:lnTo>
                  <a:lnTo>
                    <a:pt x="341" y="80"/>
                  </a:lnTo>
                  <a:lnTo>
                    <a:pt x="465" y="76"/>
                  </a:lnTo>
                  <a:lnTo>
                    <a:pt x="520" y="76"/>
                  </a:lnTo>
                  <a:lnTo>
                    <a:pt x="575" y="80"/>
                  </a:lnTo>
                  <a:lnTo>
                    <a:pt x="628" y="83"/>
                  </a:lnTo>
                  <a:lnTo>
                    <a:pt x="682" y="90"/>
                  </a:lnTo>
                  <a:lnTo>
                    <a:pt x="671" y="50"/>
                  </a:lnTo>
                  <a:lnTo>
                    <a:pt x="663" y="11"/>
                  </a:lnTo>
                  <a:close/>
                </a:path>
              </a:pathLst>
            </a:custGeom>
            <a:solidFill>
              <a:srgbClr val="7F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8" name="Freeform 264"/>
            <p:cNvSpPr>
              <a:spLocks/>
            </p:cNvSpPr>
            <p:nvPr/>
          </p:nvSpPr>
          <p:spPr bwMode="auto">
            <a:xfrm>
              <a:off x="1705" y="1596"/>
              <a:ext cx="144" cy="38"/>
            </a:xfrm>
            <a:custGeom>
              <a:avLst/>
              <a:gdLst>
                <a:gd name="T0" fmla="*/ 18 w 720"/>
                <a:gd name="T1" fmla="*/ 66 h 151"/>
                <a:gd name="T2" fmla="*/ 0 w 720"/>
                <a:gd name="T3" fmla="*/ 151 h 151"/>
                <a:gd name="T4" fmla="*/ 56 w 720"/>
                <a:gd name="T5" fmla="*/ 133 h 151"/>
                <a:gd name="T6" fmla="*/ 113 w 720"/>
                <a:gd name="T7" fmla="*/ 118 h 151"/>
                <a:gd name="T8" fmla="*/ 172 w 720"/>
                <a:gd name="T9" fmla="*/ 104 h 151"/>
                <a:gd name="T10" fmla="*/ 232 w 720"/>
                <a:gd name="T11" fmla="*/ 94 h 151"/>
                <a:gd name="T12" fmla="*/ 293 w 720"/>
                <a:gd name="T13" fmla="*/ 85 h 151"/>
                <a:gd name="T14" fmla="*/ 355 w 720"/>
                <a:gd name="T15" fmla="*/ 80 h 151"/>
                <a:gd name="T16" fmla="*/ 418 w 720"/>
                <a:gd name="T17" fmla="*/ 76 h 151"/>
                <a:gd name="T18" fmla="*/ 483 w 720"/>
                <a:gd name="T19" fmla="*/ 75 h 151"/>
                <a:gd name="T20" fmla="*/ 542 w 720"/>
                <a:gd name="T21" fmla="*/ 76 h 151"/>
                <a:gd name="T22" fmla="*/ 602 w 720"/>
                <a:gd name="T23" fmla="*/ 80 h 151"/>
                <a:gd name="T24" fmla="*/ 661 w 720"/>
                <a:gd name="T25" fmla="*/ 85 h 151"/>
                <a:gd name="T26" fmla="*/ 720 w 720"/>
                <a:gd name="T27" fmla="*/ 92 h 151"/>
                <a:gd name="T28" fmla="*/ 700 w 720"/>
                <a:gd name="T29" fmla="*/ 14 h 151"/>
                <a:gd name="T30" fmla="*/ 646 w 720"/>
                <a:gd name="T31" fmla="*/ 7 h 151"/>
                <a:gd name="T32" fmla="*/ 593 w 720"/>
                <a:gd name="T33" fmla="*/ 4 h 151"/>
                <a:gd name="T34" fmla="*/ 538 w 720"/>
                <a:gd name="T35" fmla="*/ 0 h 151"/>
                <a:gd name="T36" fmla="*/ 483 w 720"/>
                <a:gd name="T37" fmla="*/ 0 h 151"/>
                <a:gd name="T38" fmla="*/ 359 w 720"/>
                <a:gd name="T39" fmla="*/ 4 h 151"/>
                <a:gd name="T40" fmla="*/ 299 w 720"/>
                <a:gd name="T41" fmla="*/ 9 h 151"/>
                <a:gd name="T42" fmla="*/ 241 w 720"/>
                <a:gd name="T43" fmla="*/ 16 h 151"/>
                <a:gd name="T44" fmla="*/ 127 w 720"/>
                <a:gd name="T45" fmla="*/ 36 h 151"/>
                <a:gd name="T46" fmla="*/ 72 w 720"/>
                <a:gd name="T47" fmla="*/ 50 h 151"/>
                <a:gd name="T48" fmla="*/ 18 w 720"/>
                <a:gd name="T49" fmla="*/ 6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0" h="151">
                  <a:moveTo>
                    <a:pt x="18" y="66"/>
                  </a:moveTo>
                  <a:lnTo>
                    <a:pt x="0" y="151"/>
                  </a:lnTo>
                  <a:lnTo>
                    <a:pt x="56" y="133"/>
                  </a:lnTo>
                  <a:lnTo>
                    <a:pt x="113" y="118"/>
                  </a:lnTo>
                  <a:lnTo>
                    <a:pt x="172" y="104"/>
                  </a:lnTo>
                  <a:lnTo>
                    <a:pt x="232" y="94"/>
                  </a:lnTo>
                  <a:lnTo>
                    <a:pt x="293" y="85"/>
                  </a:lnTo>
                  <a:lnTo>
                    <a:pt x="355" y="80"/>
                  </a:lnTo>
                  <a:lnTo>
                    <a:pt x="418" y="76"/>
                  </a:lnTo>
                  <a:lnTo>
                    <a:pt x="483" y="75"/>
                  </a:lnTo>
                  <a:lnTo>
                    <a:pt x="542" y="76"/>
                  </a:lnTo>
                  <a:lnTo>
                    <a:pt x="602" y="80"/>
                  </a:lnTo>
                  <a:lnTo>
                    <a:pt x="661" y="85"/>
                  </a:lnTo>
                  <a:lnTo>
                    <a:pt x="720" y="92"/>
                  </a:lnTo>
                  <a:lnTo>
                    <a:pt x="700" y="14"/>
                  </a:lnTo>
                  <a:lnTo>
                    <a:pt x="646" y="7"/>
                  </a:lnTo>
                  <a:lnTo>
                    <a:pt x="593" y="4"/>
                  </a:lnTo>
                  <a:lnTo>
                    <a:pt x="538" y="0"/>
                  </a:lnTo>
                  <a:lnTo>
                    <a:pt x="483" y="0"/>
                  </a:lnTo>
                  <a:lnTo>
                    <a:pt x="359" y="4"/>
                  </a:lnTo>
                  <a:lnTo>
                    <a:pt x="299" y="9"/>
                  </a:lnTo>
                  <a:lnTo>
                    <a:pt x="241" y="16"/>
                  </a:lnTo>
                  <a:lnTo>
                    <a:pt x="127" y="36"/>
                  </a:lnTo>
                  <a:lnTo>
                    <a:pt x="72" y="50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87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29" name="Freeform 265"/>
            <p:cNvSpPr>
              <a:spLocks/>
            </p:cNvSpPr>
            <p:nvPr/>
          </p:nvSpPr>
          <p:spPr bwMode="auto">
            <a:xfrm>
              <a:off x="1702" y="1615"/>
              <a:ext cx="151" cy="41"/>
            </a:xfrm>
            <a:custGeom>
              <a:avLst/>
              <a:gdLst>
                <a:gd name="T0" fmla="*/ 17 w 755"/>
                <a:gd name="T1" fmla="*/ 76 h 164"/>
                <a:gd name="T2" fmla="*/ 6 w 755"/>
                <a:gd name="T3" fmla="*/ 120 h 164"/>
                <a:gd name="T4" fmla="*/ 0 w 755"/>
                <a:gd name="T5" fmla="*/ 164 h 164"/>
                <a:gd name="T6" fmla="*/ 57 w 755"/>
                <a:gd name="T7" fmla="*/ 142 h 164"/>
                <a:gd name="T8" fmla="*/ 116 w 755"/>
                <a:gd name="T9" fmla="*/ 124 h 164"/>
                <a:gd name="T10" fmla="*/ 176 w 755"/>
                <a:gd name="T11" fmla="*/ 108 h 164"/>
                <a:gd name="T12" fmla="*/ 238 w 755"/>
                <a:gd name="T13" fmla="*/ 96 h 164"/>
                <a:gd name="T14" fmla="*/ 301 w 755"/>
                <a:gd name="T15" fmla="*/ 86 h 164"/>
                <a:gd name="T16" fmla="*/ 366 w 755"/>
                <a:gd name="T17" fmla="*/ 80 h 164"/>
                <a:gd name="T18" fmla="*/ 431 w 755"/>
                <a:gd name="T19" fmla="*/ 75 h 164"/>
                <a:gd name="T20" fmla="*/ 500 w 755"/>
                <a:gd name="T21" fmla="*/ 74 h 164"/>
                <a:gd name="T22" fmla="*/ 565 w 755"/>
                <a:gd name="T23" fmla="*/ 75 h 164"/>
                <a:gd name="T24" fmla="*/ 597 w 755"/>
                <a:gd name="T25" fmla="*/ 76 h 164"/>
                <a:gd name="T26" fmla="*/ 630 w 755"/>
                <a:gd name="T27" fmla="*/ 80 h 164"/>
                <a:gd name="T28" fmla="*/ 661 w 755"/>
                <a:gd name="T29" fmla="*/ 82 h 164"/>
                <a:gd name="T30" fmla="*/ 693 w 755"/>
                <a:gd name="T31" fmla="*/ 86 h 164"/>
                <a:gd name="T32" fmla="*/ 723 w 755"/>
                <a:gd name="T33" fmla="*/ 90 h 164"/>
                <a:gd name="T34" fmla="*/ 755 w 755"/>
                <a:gd name="T35" fmla="*/ 96 h 164"/>
                <a:gd name="T36" fmla="*/ 737 w 755"/>
                <a:gd name="T37" fmla="*/ 17 h 164"/>
                <a:gd name="T38" fmla="*/ 678 w 755"/>
                <a:gd name="T39" fmla="*/ 10 h 164"/>
                <a:gd name="T40" fmla="*/ 619 w 755"/>
                <a:gd name="T41" fmla="*/ 5 h 164"/>
                <a:gd name="T42" fmla="*/ 559 w 755"/>
                <a:gd name="T43" fmla="*/ 1 h 164"/>
                <a:gd name="T44" fmla="*/ 500 w 755"/>
                <a:gd name="T45" fmla="*/ 0 h 164"/>
                <a:gd name="T46" fmla="*/ 435 w 755"/>
                <a:gd name="T47" fmla="*/ 1 h 164"/>
                <a:gd name="T48" fmla="*/ 372 w 755"/>
                <a:gd name="T49" fmla="*/ 5 h 164"/>
                <a:gd name="T50" fmla="*/ 310 w 755"/>
                <a:gd name="T51" fmla="*/ 10 h 164"/>
                <a:gd name="T52" fmla="*/ 249 w 755"/>
                <a:gd name="T53" fmla="*/ 19 h 164"/>
                <a:gd name="T54" fmla="*/ 189 w 755"/>
                <a:gd name="T55" fmla="*/ 29 h 164"/>
                <a:gd name="T56" fmla="*/ 130 w 755"/>
                <a:gd name="T57" fmla="*/ 43 h 164"/>
                <a:gd name="T58" fmla="*/ 73 w 755"/>
                <a:gd name="T59" fmla="*/ 58 h 164"/>
                <a:gd name="T60" fmla="*/ 17 w 755"/>
                <a:gd name="T61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5" h="164">
                  <a:moveTo>
                    <a:pt x="17" y="76"/>
                  </a:moveTo>
                  <a:lnTo>
                    <a:pt x="6" y="120"/>
                  </a:lnTo>
                  <a:lnTo>
                    <a:pt x="0" y="164"/>
                  </a:lnTo>
                  <a:lnTo>
                    <a:pt x="57" y="142"/>
                  </a:lnTo>
                  <a:lnTo>
                    <a:pt x="116" y="124"/>
                  </a:lnTo>
                  <a:lnTo>
                    <a:pt x="176" y="108"/>
                  </a:lnTo>
                  <a:lnTo>
                    <a:pt x="238" y="96"/>
                  </a:lnTo>
                  <a:lnTo>
                    <a:pt x="301" y="86"/>
                  </a:lnTo>
                  <a:lnTo>
                    <a:pt x="366" y="80"/>
                  </a:lnTo>
                  <a:lnTo>
                    <a:pt x="431" y="75"/>
                  </a:lnTo>
                  <a:lnTo>
                    <a:pt x="500" y="74"/>
                  </a:lnTo>
                  <a:lnTo>
                    <a:pt x="565" y="75"/>
                  </a:lnTo>
                  <a:lnTo>
                    <a:pt x="597" y="76"/>
                  </a:lnTo>
                  <a:lnTo>
                    <a:pt x="630" y="80"/>
                  </a:lnTo>
                  <a:lnTo>
                    <a:pt x="661" y="82"/>
                  </a:lnTo>
                  <a:lnTo>
                    <a:pt x="693" y="86"/>
                  </a:lnTo>
                  <a:lnTo>
                    <a:pt x="723" y="90"/>
                  </a:lnTo>
                  <a:lnTo>
                    <a:pt x="755" y="96"/>
                  </a:lnTo>
                  <a:lnTo>
                    <a:pt x="737" y="17"/>
                  </a:lnTo>
                  <a:lnTo>
                    <a:pt x="678" y="10"/>
                  </a:lnTo>
                  <a:lnTo>
                    <a:pt x="619" y="5"/>
                  </a:lnTo>
                  <a:lnTo>
                    <a:pt x="559" y="1"/>
                  </a:lnTo>
                  <a:lnTo>
                    <a:pt x="500" y="0"/>
                  </a:lnTo>
                  <a:lnTo>
                    <a:pt x="435" y="1"/>
                  </a:lnTo>
                  <a:lnTo>
                    <a:pt x="372" y="5"/>
                  </a:lnTo>
                  <a:lnTo>
                    <a:pt x="310" y="10"/>
                  </a:lnTo>
                  <a:lnTo>
                    <a:pt x="249" y="19"/>
                  </a:lnTo>
                  <a:lnTo>
                    <a:pt x="189" y="29"/>
                  </a:lnTo>
                  <a:lnTo>
                    <a:pt x="130" y="43"/>
                  </a:lnTo>
                  <a:lnTo>
                    <a:pt x="73" y="58"/>
                  </a:lnTo>
                  <a:lnTo>
                    <a:pt x="17" y="76"/>
                  </a:lnTo>
                  <a:close/>
                </a:path>
              </a:pathLst>
            </a:custGeom>
            <a:solidFill>
              <a:srgbClr val="8F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0" name="Freeform 266"/>
            <p:cNvSpPr>
              <a:spLocks/>
            </p:cNvSpPr>
            <p:nvPr/>
          </p:nvSpPr>
          <p:spPr bwMode="auto">
            <a:xfrm>
              <a:off x="1698" y="1633"/>
              <a:ext cx="158" cy="45"/>
            </a:xfrm>
            <a:custGeom>
              <a:avLst/>
              <a:gdLst>
                <a:gd name="T0" fmla="*/ 17 w 791"/>
                <a:gd name="T1" fmla="*/ 90 h 181"/>
                <a:gd name="T2" fmla="*/ 0 w 791"/>
                <a:gd name="T3" fmla="*/ 181 h 181"/>
                <a:gd name="T4" fmla="*/ 58 w 791"/>
                <a:gd name="T5" fmla="*/ 155 h 181"/>
                <a:gd name="T6" fmla="*/ 119 w 791"/>
                <a:gd name="T7" fmla="*/ 134 h 181"/>
                <a:gd name="T8" fmla="*/ 180 w 791"/>
                <a:gd name="T9" fmla="*/ 116 h 181"/>
                <a:gd name="T10" fmla="*/ 246 w 791"/>
                <a:gd name="T11" fmla="*/ 103 h 181"/>
                <a:gd name="T12" fmla="*/ 309 w 791"/>
                <a:gd name="T13" fmla="*/ 91 h 181"/>
                <a:gd name="T14" fmla="*/ 377 w 791"/>
                <a:gd name="T15" fmla="*/ 84 h 181"/>
                <a:gd name="T16" fmla="*/ 446 w 791"/>
                <a:gd name="T17" fmla="*/ 78 h 181"/>
                <a:gd name="T18" fmla="*/ 517 w 791"/>
                <a:gd name="T19" fmla="*/ 77 h 181"/>
                <a:gd name="T20" fmla="*/ 587 w 791"/>
                <a:gd name="T21" fmla="*/ 78 h 181"/>
                <a:gd name="T22" fmla="*/ 657 w 791"/>
                <a:gd name="T23" fmla="*/ 84 h 181"/>
                <a:gd name="T24" fmla="*/ 724 w 791"/>
                <a:gd name="T25" fmla="*/ 91 h 181"/>
                <a:gd name="T26" fmla="*/ 791 w 791"/>
                <a:gd name="T27" fmla="*/ 103 h 181"/>
                <a:gd name="T28" fmla="*/ 772 w 791"/>
                <a:gd name="T29" fmla="*/ 22 h 181"/>
                <a:gd name="T30" fmla="*/ 740 w 791"/>
                <a:gd name="T31" fmla="*/ 16 h 181"/>
                <a:gd name="T32" fmla="*/ 710 w 791"/>
                <a:gd name="T33" fmla="*/ 12 h 181"/>
                <a:gd name="T34" fmla="*/ 678 w 791"/>
                <a:gd name="T35" fmla="*/ 8 h 181"/>
                <a:gd name="T36" fmla="*/ 647 w 791"/>
                <a:gd name="T37" fmla="*/ 6 h 181"/>
                <a:gd name="T38" fmla="*/ 614 w 791"/>
                <a:gd name="T39" fmla="*/ 2 h 181"/>
                <a:gd name="T40" fmla="*/ 582 w 791"/>
                <a:gd name="T41" fmla="*/ 1 h 181"/>
                <a:gd name="T42" fmla="*/ 517 w 791"/>
                <a:gd name="T43" fmla="*/ 0 h 181"/>
                <a:gd name="T44" fmla="*/ 448 w 791"/>
                <a:gd name="T45" fmla="*/ 1 h 181"/>
                <a:gd name="T46" fmla="*/ 383 w 791"/>
                <a:gd name="T47" fmla="*/ 6 h 181"/>
                <a:gd name="T48" fmla="*/ 318 w 791"/>
                <a:gd name="T49" fmla="*/ 12 h 181"/>
                <a:gd name="T50" fmla="*/ 255 w 791"/>
                <a:gd name="T51" fmla="*/ 22 h 181"/>
                <a:gd name="T52" fmla="*/ 193 w 791"/>
                <a:gd name="T53" fmla="*/ 34 h 181"/>
                <a:gd name="T54" fmla="*/ 133 w 791"/>
                <a:gd name="T55" fmla="*/ 50 h 181"/>
                <a:gd name="T56" fmla="*/ 74 w 791"/>
                <a:gd name="T57" fmla="*/ 68 h 181"/>
                <a:gd name="T58" fmla="*/ 17 w 791"/>
                <a:gd name="T5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1" h="181">
                  <a:moveTo>
                    <a:pt x="17" y="90"/>
                  </a:moveTo>
                  <a:lnTo>
                    <a:pt x="0" y="181"/>
                  </a:lnTo>
                  <a:lnTo>
                    <a:pt x="58" y="155"/>
                  </a:lnTo>
                  <a:lnTo>
                    <a:pt x="119" y="134"/>
                  </a:lnTo>
                  <a:lnTo>
                    <a:pt x="180" y="116"/>
                  </a:lnTo>
                  <a:lnTo>
                    <a:pt x="246" y="103"/>
                  </a:lnTo>
                  <a:lnTo>
                    <a:pt x="309" y="91"/>
                  </a:lnTo>
                  <a:lnTo>
                    <a:pt x="377" y="84"/>
                  </a:lnTo>
                  <a:lnTo>
                    <a:pt x="446" y="78"/>
                  </a:lnTo>
                  <a:lnTo>
                    <a:pt x="517" y="77"/>
                  </a:lnTo>
                  <a:lnTo>
                    <a:pt x="587" y="78"/>
                  </a:lnTo>
                  <a:lnTo>
                    <a:pt x="657" y="84"/>
                  </a:lnTo>
                  <a:lnTo>
                    <a:pt x="724" y="91"/>
                  </a:lnTo>
                  <a:lnTo>
                    <a:pt x="791" y="103"/>
                  </a:lnTo>
                  <a:lnTo>
                    <a:pt x="772" y="22"/>
                  </a:lnTo>
                  <a:lnTo>
                    <a:pt x="740" y="16"/>
                  </a:lnTo>
                  <a:lnTo>
                    <a:pt x="710" y="12"/>
                  </a:lnTo>
                  <a:lnTo>
                    <a:pt x="678" y="8"/>
                  </a:lnTo>
                  <a:lnTo>
                    <a:pt x="647" y="6"/>
                  </a:lnTo>
                  <a:lnTo>
                    <a:pt x="614" y="2"/>
                  </a:lnTo>
                  <a:lnTo>
                    <a:pt x="582" y="1"/>
                  </a:lnTo>
                  <a:lnTo>
                    <a:pt x="517" y="0"/>
                  </a:lnTo>
                  <a:lnTo>
                    <a:pt x="448" y="1"/>
                  </a:lnTo>
                  <a:lnTo>
                    <a:pt x="383" y="6"/>
                  </a:lnTo>
                  <a:lnTo>
                    <a:pt x="318" y="12"/>
                  </a:lnTo>
                  <a:lnTo>
                    <a:pt x="255" y="22"/>
                  </a:lnTo>
                  <a:lnTo>
                    <a:pt x="193" y="34"/>
                  </a:lnTo>
                  <a:lnTo>
                    <a:pt x="133" y="50"/>
                  </a:lnTo>
                  <a:lnTo>
                    <a:pt x="74" y="68"/>
                  </a:lnTo>
                  <a:lnTo>
                    <a:pt x="17" y="90"/>
                  </a:lnTo>
                  <a:close/>
                </a:path>
              </a:pathLst>
            </a:custGeom>
            <a:solidFill>
              <a:srgbClr val="97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1" name="Freeform 267"/>
            <p:cNvSpPr>
              <a:spLocks/>
            </p:cNvSpPr>
            <p:nvPr/>
          </p:nvSpPr>
          <p:spPr bwMode="auto">
            <a:xfrm>
              <a:off x="1692" y="1671"/>
              <a:ext cx="170" cy="55"/>
            </a:xfrm>
            <a:custGeom>
              <a:avLst/>
              <a:gdLst>
                <a:gd name="T0" fmla="*/ 15 w 851"/>
                <a:gd name="T1" fmla="*/ 125 h 222"/>
                <a:gd name="T2" fmla="*/ 6 w 851"/>
                <a:gd name="T3" fmla="*/ 172 h 222"/>
                <a:gd name="T4" fmla="*/ 0 w 851"/>
                <a:gd name="T5" fmla="*/ 222 h 222"/>
                <a:gd name="T6" fmla="*/ 60 w 851"/>
                <a:gd name="T7" fmla="*/ 186 h 222"/>
                <a:gd name="T8" fmla="*/ 123 w 851"/>
                <a:gd name="T9" fmla="*/ 156 h 222"/>
                <a:gd name="T10" fmla="*/ 188 w 851"/>
                <a:gd name="T11" fmla="*/ 131 h 222"/>
                <a:gd name="T12" fmla="*/ 256 w 851"/>
                <a:gd name="T13" fmla="*/ 111 h 222"/>
                <a:gd name="T14" fmla="*/ 324 w 851"/>
                <a:gd name="T15" fmla="*/ 94 h 222"/>
                <a:gd name="T16" fmla="*/ 397 w 851"/>
                <a:gd name="T17" fmla="*/ 84 h 222"/>
                <a:gd name="T18" fmla="*/ 471 w 851"/>
                <a:gd name="T19" fmla="*/ 77 h 222"/>
                <a:gd name="T20" fmla="*/ 548 w 851"/>
                <a:gd name="T21" fmla="*/ 75 h 222"/>
                <a:gd name="T22" fmla="*/ 587 w 851"/>
                <a:gd name="T23" fmla="*/ 75 h 222"/>
                <a:gd name="T24" fmla="*/ 628 w 851"/>
                <a:gd name="T25" fmla="*/ 77 h 222"/>
                <a:gd name="T26" fmla="*/ 666 w 851"/>
                <a:gd name="T27" fmla="*/ 79 h 222"/>
                <a:gd name="T28" fmla="*/ 705 w 851"/>
                <a:gd name="T29" fmla="*/ 85 h 222"/>
                <a:gd name="T30" fmla="*/ 742 w 851"/>
                <a:gd name="T31" fmla="*/ 90 h 222"/>
                <a:gd name="T32" fmla="*/ 779 w 851"/>
                <a:gd name="T33" fmla="*/ 97 h 222"/>
                <a:gd name="T34" fmla="*/ 814 w 851"/>
                <a:gd name="T35" fmla="*/ 106 h 222"/>
                <a:gd name="T36" fmla="*/ 851 w 851"/>
                <a:gd name="T37" fmla="*/ 116 h 222"/>
                <a:gd name="T38" fmla="*/ 844 w 851"/>
                <a:gd name="T39" fmla="*/ 73 h 222"/>
                <a:gd name="T40" fmla="*/ 836 w 851"/>
                <a:gd name="T41" fmla="*/ 34 h 222"/>
                <a:gd name="T42" fmla="*/ 801 w 851"/>
                <a:gd name="T43" fmla="*/ 26 h 222"/>
                <a:gd name="T44" fmla="*/ 766 w 851"/>
                <a:gd name="T45" fmla="*/ 19 h 222"/>
                <a:gd name="T46" fmla="*/ 695 w 851"/>
                <a:gd name="T47" fmla="*/ 9 h 222"/>
                <a:gd name="T48" fmla="*/ 658 w 851"/>
                <a:gd name="T49" fmla="*/ 4 h 222"/>
                <a:gd name="T50" fmla="*/ 623 w 851"/>
                <a:gd name="T51" fmla="*/ 2 h 222"/>
                <a:gd name="T52" fmla="*/ 585 w 851"/>
                <a:gd name="T53" fmla="*/ 0 h 222"/>
                <a:gd name="T54" fmla="*/ 548 w 851"/>
                <a:gd name="T55" fmla="*/ 0 h 222"/>
                <a:gd name="T56" fmla="*/ 473 w 851"/>
                <a:gd name="T57" fmla="*/ 1 h 222"/>
                <a:gd name="T58" fmla="*/ 402 w 851"/>
                <a:gd name="T59" fmla="*/ 8 h 222"/>
                <a:gd name="T60" fmla="*/ 332 w 851"/>
                <a:gd name="T61" fmla="*/ 16 h 222"/>
                <a:gd name="T62" fmla="*/ 266 w 851"/>
                <a:gd name="T63" fmla="*/ 31 h 222"/>
                <a:gd name="T64" fmla="*/ 199 w 851"/>
                <a:gd name="T65" fmla="*/ 48 h 222"/>
                <a:gd name="T66" fmla="*/ 137 w 851"/>
                <a:gd name="T67" fmla="*/ 70 h 222"/>
                <a:gd name="T68" fmla="*/ 74 w 851"/>
                <a:gd name="T69" fmla="*/ 95 h 222"/>
                <a:gd name="T70" fmla="*/ 15 w 851"/>
                <a:gd name="T71" fmla="*/ 1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1" h="222">
                  <a:moveTo>
                    <a:pt x="15" y="125"/>
                  </a:moveTo>
                  <a:lnTo>
                    <a:pt x="6" y="172"/>
                  </a:lnTo>
                  <a:lnTo>
                    <a:pt x="0" y="222"/>
                  </a:lnTo>
                  <a:lnTo>
                    <a:pt x="60" y="186"/>
                  </a:lnTo>
                  <a:lnTo>
                    <a:pt x="123" y="156"/>
                  </a:lnTo>
                  <a:lnTo>
                    <a:pt x="188" y="131"/>
                  </a:lnTo>
                  <a:lnTo>
                    <a:pt x="256" y="111"/>
                  </a:lnTo>
                  <a:lnTo>
                    <a:pt x="324" y="94"/>
                  </a:lnTo>
                  <a:lnTo>
                    <a:pt x="397" y="84"/>
                  </a:lnTo>
                  <a:lnTo>
                    <a:pt x="471" y="77"/>
                  </a:lnTo>
                  <a:lnTo>
                    <a:pt x="548" y="75"/>
                  </a:lnTo>
                  <a:lnTo>
                    <a:pt x="587" y="75"/>
                  </a:lnTo>
                  <a:lnTo>
                    <a:pt x="628" y="77"/>
                  </a:lnTo>
                  <a:lnTo>
                    <a:pt x="666" y="79"/>
                  </a:lnTo>
                  <a:lnTo>
                    <a:pt x="705" y="85"/>
                  </a:lnTo>
                  <a:lnTo>
                    <a:pt x="742" y="90"/>
                  </a:lnTo>
                  <a:lnTo>
                    <a:pt x="779" y="97"/>
                  </a:lnTo>
                  <a:lnTo>
                    <a:pt x="814" y="106"/>
                  </a:lnTo>
                  <a:lnTo>
                    <a:pt x="851" y="116"/>
                  </a:lnTo>
                  <a:lnTo>
                    <a:pt x="844" y="73"/>
                  </a:lnTo>
                  <a:lnTo>
                    <a:pt x="836" y="34"/>
                  </a:lnTo>
                  <a:lnTo>
                    <a:pt x="801" y="26"/>
                  </a:lnTo>
                  <a:lnTo>
                    <a:pt x="766" y="19"/>
                  </a:lnTo>
                  <a:lnTo>
                    <a:pt x="695" y="9"/>
                  </a:lnTo>
                  <a:lnTo>
                    <a:pt x="658" y="4"/>
                  </a:lnTo>
                  <a:lnTo>
                    <a:pt x="623" y="2"/>
                  </a:lnTo>
                  <a:lnTo>
                    <a:pt x="585" y="0"/>
                  </a:lnTo>
                  <a:lnTo>
                    <a:pt x="548" y="0"/>
                  </a:lnTo>
                  <a:lnTo>
                    <a:pt x="473" y="1"/>
                  </a:lnTo>
                  <a:lnTo>
                    <a:pt x="402" y="8"/>
                  </a:lnTo>
                  <a:lnTo>
                    <a:pt x="332" y="16"/>
                  </a:lnTo>
                  <a:lnTo>
                    <a:pt x="266" y="31"/>
                  </a:lnTo>
                  <a:lnTo>
                    <a:pt x="199" y="48"/>
                  </a:lnTo>
                  <a:lnTo>
                    <a:pt x="137" y="70"/>
                  </a:lnTo>
                  <a:lnTo>
                    <a:pt x="74" y="95"/>
                  </a:lnTo>
                  <a:lnTo>
                    <a:pt x="15" y="125"/>
                  </a:lnTo>
                  <a:close/>
                </a:path>
              </a:pathLst>
            </a:custGeom>
            <a:solidFill>
              <a:srgbClr val="A7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2" name="Freeform 268"/>
            <p:cNvSpPr>
              <a:spLocks/>
            </p:cNvSpPr>
            <p:nvPr/>
          </p:nvSpPr>
          <p:spPr bwMode="auto">
            <a:xfrm>
              <a:off x="1689" y="1690"/>
              <a:ext cx="176" cy="63"/>
            </a:xfrm>
            <a:custGeom>
              <a:avLst/>
              <a:gdLst>
                <a:gd name="T0" fmla="*/ 14 w 881"/>
                <a:gd name="T1" fmla="*/ 147 h 254"/>
                <a:gd name="T2" fmla="*/ 6 w 881"/>
                <a:gd name="T3" fmla="*/ 199 h 254"/>
                <a:gd name="T4" fmla="*/ 0 w 881"/>
                <a:gd name="T5" fmla="*/ 254 h 254"/>
                <a:gd name="T6" fmla="*/ 60 w 881"/>
                <a:gd name="T7" fmla="*/ 211 h 254"/>
                <a:gd name="T8" fmla="*/ 90 w 881"/>
                <a:gd name="T9" fmla="*/ 192 h 254"/>
                <a:gd name="T10" fmla="*/ 124 w 881"/>
                <a:gd name="T11" fmla="*/ 175 h 254"/>
                <a:gd name="T12" fmla="*/ 189 w 881"/>
                <a:gd name="T13" fmla="*/ 145 h 254"/>
                <a:gd name="T14" fmla="*/ 259 w 881"/>
                <a:gd name="T15" fmla="*/ 121 h 254"/>
                <a:gd name="T16" fmla="*/ 293 w 881"/>
                <a:gd name="T17" fmla="*/ 109 h 254"/>
                <a:gd name="T18" fmla="*/ 330 w 881"/>
                <a:gd name="T19" fmla="*/ 100 h 254"/>
                <a:gd name="T20" fmla="*/ 405 w 881"/>
                <a:gd name="T21" fmla="*/ 87 h 254"/>
                <a:gd name="T22" fmla="*/ 482 w 881"/>
                <a:gd name="T23" fmla="*/ 78 h 254"/>
                <a:gd name="T24" fmla="*/ 562 w 881"/>
                <a:gd name="T25" fmla="*/ 76 h 254"/>
                <a:gd name="T26" fmla="*/ 604 w 881"/>
                <a:gd name="T27" fmla="*/ 76 h 254"/>
                <a:gd name="T28" fmla="*/ 645 w 881"/>
                <a:gd name="T29" fmla="*/ 79 h 254"/>
                <a:gd name="T30" fmla="*/ 686 w 881"/>
                <a:gd name="T31" fmla="*/ 83 h 254"/>
                <a:gd name="T32" fmla="*/ 728 w 881"/>
                <a:gd name="T33" fmla="*/ 89 h 254"/>
                <a:gd name="T34" fmla="*/ 766 w 881"/>
                <a:gd name="T35" fmla="*/ 95 h 254"/>
                <a:gd name="T36" fmla="*/ 805 w 881"/>
                <a:gd name="T37" fmla="*/ 105 h 254"/>
                <a:gd name="T38" fmla="*/ 843 w 881"/>
                <a:gd name="T39" fmla="*/ 114 h 254"/>
                <a:gd name="T40" fmla="*/ 881 w 881"/>
                <a:gd name="T41" fmla="*/ 127 h 254"/>
                <a:gd name="T42" fmla="*/ 876 w 881"/>
                <a:gd name="T43" fmla="*/ 104 h 254"/>
                <a:gd name="T44" fmla="*/ 873 w 881"/>
                <a:gd name="T45" fmla="*/ 83 h 254"/>
                <a:gd name="T46" fmla="*/ 865 w 881"/>
                <a:gd name="T47" fmla="*/ 41 h 254"/>
                <a:gd name="T48" fmla="*/ 828 w 881"/>
                <a:gd name="T49" fmla="*/ 31 h 254"/>
                <a:gd name="T50" fmla="*/ 793 w 881"/>
                <a:gd name="T51" fmla="*/ 22 h 254"/>
                <a:gd name="T52" fmla="*/ 756 w 881"/>
                <a:gd name="T53" fmla="*/ 15 h 254"/>
                <a:gd name="T54" fmla="*/ 719 w 881"/>
                <a:gd name="T55" fmla="*/ 10 h 254"/>
                <a:gd name="T56" fmla="*/ 680 w 881"/>
                <a:gd name="T57" fmla="*/ 4 h 254"/>
                <a:gd name="T58" fmla="*/ 642 w 881"/>
                <a:gd name="T59" fmla="*/ 2 h 254"/>
                <a:gd name="T60" fmla="*/ 601 w 881"/>
                <a:gd name="T61" fmla="*/ 0 h 254"/>
                <a:gd name="T62" fmla="*/ 562 w 881"/>
                <a:gd name="T63" fmla="*/ 0 h 254"/>
                <a:gd name="T64" fmla="*/ 485 w 881"/>
                <a:gd name="T65" fmla="*/ 2 h 254"/>
                <a:gd name="T66" fmla="*/ 411 w 881"/>
                <a:gd name="T67" fmla="*/ 9 h 254"/>
                <a:gd name="T68" fmla="*/ 338 w 881"/>
                <a:gd name="T69" fmla="*/ 19 h 254"/>
                <a:gd name="T70" fmla="*/ 270 w 881"/>
                <a:gd name="T71" fmla="*/ 36 h 254"/>
                <a:gd name="T72" fmla="*/ 202 w 881"/>
                <a:gd name="T73" fmla="*/ 56 h 254"/>
                <a:gd name="T74" fmla="*/ 137 w 881"/>
                <a:gd name="T75" fmla="*/ 81 h 254"/>
                <a:gd name="T76" fmla="*/ 74 w 881"/>
                <a:gd name="T77" fmla="*/ 111 h 254"/>
                <a:gd name="T78" fmla="*/ 14 w 881"/>
                <a:gd name="T79" fmla="*/ 1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254">
                  <a:moveTo>
                    <a:pt x="14" y="147"/>
                  </a:moveTo>
                  <a:lnTo>
                    <a:pt x="6" y="199"/>
                  </a:lnTo>
                  <a:lnTo>
                    <a:pt x="0" y="254"/>
                  </a:lnTo>
                  <a:lnTo>
                    <a:pt x="60" y="211"/>
                  </a:lnTo>
                  <a:lnTo>
                    <a:pt x="90" y="192"/>
                  </a:lnTo>
                  <a:lnTo>
                    <a:pt x="124" y="175"/>
                  </a:lnTo>
                  <a:lnTo>
                    <a:pt x="189" y="145"/>
                  </a:lnTo>
                  <a:lnTo>
                    <a:pt x="259" y="121"/>
                  </a:lnTo>
                  <a:lnTo>
                    <a:pt x="293" y="109"/>
                  </a:lnTo>
                  <a:lnTo>
                    <a:pt x="330" y="100"/>
                  </a:lnTo>
                  <a:lnTo>
                    <a:pt x="405" y="87"/>
                  </a:lnTo>
                  <a:lnTo>
                    <a:pt x="482" y="78"/>
                  </a:lnTo>
                  <a:lnTo>
                    <a:pt x="562" y="76"/>
                  </a:lnTo>
                  <a:lnTo>
                    <a:pt x="604" y="76"/>
                  </a:lnTo>
                  <a:lnTo>
                    <a:pt x="645" y="79"/>
                  </a:lnTo>
                  <a:lnTo>
                    <a:pt x="686" y="83"/>
                  </a:lnTo>
                  <a:lnTo>
                    <a:pt x="728" y="89"/>
                  </a:lnTo>
                  <a:lnTo>
                    <a:pt x="766" y="95"/>
                  </a:lnTo>
                  <a:lnTo>
                    <a:pt x="805" y="105"/>
                  </a:lnTo>
                  <a:lnTo>
                    <a:pt x="843" y="114"/>
                  </a:lnTo>
                  <a:lnTo>
                    <a:pt x="881" y="127"/>
                  </a:lnTo>
                  <a:lnTo>
                    <a:pt x="876" y="104"/>
                  </a:lnTo>
                  <a:lnTo>
                    <a:pt x="873" y="83"/>
                  </a:lnTo>
                  <a:lnTo>
                    <a:pt x="865" y="41"/>
                  </a:lnTo>
                  <a:lnTo>
                    <a:pt x="828" y="31"/>
                  </a:lnTo>
                  <a:lnTo>
                    <a:pt x="793" y="22"/>
                  </a:lnTo>
                  <a:lnTo>
                    <a:pt x="756" y="15"/>
                  </a:lnTo>
                  <a:lnTo>
                    <a:pt x="719" y="10"/>
                  </a:lnTo>
                  <a:lnTo>
                    <a:pt x="680" y="4"/>
                  </a:lnTo>
                  <a:lnTo>
                    <a:pt x="642" y="2"/>
                  </a:lnTo>
                  <a:lnTo>
                    <a:pt x="601" y="0"/>
                  </a:lnTo>
                  <a:lnTo>
                    <a:pt x="562" y="0"/>
                  </a:lnTo>
                  <a:lnTo>
                    <a:pt x="485" y="2"/>
                  </a:lnTo>
                  <a:lnTo>
                    <a:pt x="411" y="9"/>
                  </a:lnTo>
                  <a:lnTo>
                    <a:pt x="338" y="19"/>
                  </a:lnTo>
                  <a:lnTo>
                    <a:pt x="270" y="36"/>
                  </a:lnTo>
                  <a:lnTo>
                    <a:pt x="202" y="56"/>
                  </a:lnTo>
                  <a:lnTo>
                    <a:pt x="137" y="81"/>
                  </a:lnTo>
                  <a:lnTo>
                    <a:pt x="74" y="111"/>
                  </a:lnTo>
                  <a:lnTo>
                    <a:pt x="14" y="147"/>
                  </a:lnTo>
                  <a:close/>
                </a:path>
              </a:pathLst>
            </a:custGeom>
            <a:solidFill>
              <a:srgbClr val="AFC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3" name="Freeform 269"/>
            <p:cNvSpPr>
              <a:spLocks/>
            </p:cNvSpPr>
            <p:nvPr/>
          </p:nvSpPr>
          <p:spPr bwMode="auto">
            <a:xfrm>
              <a:off x="1686" y="1709"/>
              <a:ext cx="182" cy="72"/>
            </a:xfrm>
            <a:custGeom>
              <a:avLst/>
              <a:gdLst>
                <a:gd name="T0" fmla="*/ 0 w 907"/>
                <a:gd name="T1" fmla="*/ 291 h 291"/>
                <a:gd name="T2" fmla="*/ 20 w 907"/>
                <a:gd name="T3" fmla="*/ 273 h 291"/>
                <a:gd name="T4" fmla="*/ 77 w 907"/>
                <a:gd name="T5" fmla="*/ 225 h 291"/>
                <a:gd name="T6" fmla="*/ 140 w 907"/>
                <a:gd name="T7" fmla="*/ 185 h 291"/>
                <a:gd name="T8" fmla="*/ 205 w 907"/>
                <a:gd name="T9" fmla="*/ 150 h 291"/>
                <a:gd name="T10" fmla="*/ 238 w 907"/>
                <a:gd name="T11" fmla="*/ 135 h 291"/>
                <a:gd name="T12" fmla="*/ 274 w 907"/>
                <a:gd name="T13" fmla="*/ 124 h 291"/>
                <a:gd name="T14" fmla="*/ 344 w 907"/>
                <a:gd name="T15" fmla="*/ 102 h 291"/>
                <a:gd name="T16" fmla="*/ 419 w 907"/>
                <a:gd name="T17" fmla="*/ 87 h 291"/>
                <a:gd name="T18" fmla="*/ 496 w 907"/>
                <a:gd name="T19" fmla="*/ 77 h 291"/>
                <a:gd name="T20" fmla="*/ 576 w 907"/>
                <a:gd name="T21" fmla="*/ 75 h 291"/>
                <a:gd name="T22" fmla="*/ 619 w 907"/>
                <a:gd name="T23" fmla="*/ 75 h 291"/>
                <a:gd name="T24" fmla="*/ 663 w 907"/>
                <a:gd name="T25" fmla="*/ 78 h 291"/>
                <a:gd name="T26" fmla="*/ 705 w 907"/>
                <a:gd name="T27" fmla="*/ 83 h 291"/>
                <a:gd name="T28" fmla="*/ 748 w 907"/>
                <a:gd name="T29" fmla="*/ 90 h 291"/>
                <a:gd name="T30" fmla="*/ 788 w 907"/>
                <a:gd name="T31" fmla="*/ 97 h 291"/>
                <a:gd name="T32" fmla="*/ 829 w 907"/>
                <a:gd name="T33" fmla="*/ 109 h 291"/>
                <a:gd name="T34" fmla="*/ 868 w 907"/>
                <a:gd name="T35" fmla="*/ 121 h 291"/>
                <a:gd name="T36" fmla="*/ 907 w 907"/>
                <a:gd name="T37" fmla="*/ 136 h 291"/>
                <a:gd name="T38" fmla="*/ 900 w 907"/>
                <a:gd name="T39" fmla="*/ 92 h 291"/>
                <a:gd name="T40" fmla="*/ 895 w 907"/>
                <a:gd name="T41" fmla="*/ 51 h 291"/>
                <a:gd name="T42" fmla="*/ 857 w 907"/>
                <a:gd name="T43" fmla="*/ 38 h 291"/>
                <a:gd name="T44" fmla="*/ 819 w 907"/>
                <a:gd name="T45" fmla="*/ 29 h 291"/>
                <a:gd name="T46" fmla="*/ 780 w 907"/>
                <a:gd name="T47" fmla="*/ 19 h 291"/>
                <a:gd name="T48" fmla="*/ 742 w 907"/>
                <a:gd name="T49" fmla="*/ 13 h 291"/>
                <a:gd name="T50" fmla="*/ 700 w 907"/>
                <a:gd name="T51" fmla="*/ 7 h 291"/>
                <a:gd name="T52" fmla="*/ 659 w 907"/>
                <a:gd name="T53" fmla="*/ 3 h 291"/>
                <a:gd name="T54" fmla="*/ 618 w 907"/>
                <a:gd name="T55" fmla="*/ 0 h 291"/>
                <a:gd name="T56" fmla="*/ 576 w 907"/>
                <a:gd name="T57" fmla="*/ 0 h 291"/>
                <a:gd name="T58" fmla="*/ 496 w 907"/>
                <a:gd name="T59" fmla="*/ 2 h 291"/>
                <a:gd name="T60" fmla="*/ 419 w 907"/>
                <a:gd name="T61" fmla="*/ 11 h 291"/>
                <a:gd name="T62" fmla="*/ 344 w 907"/>
                <a:gd name="T63" fmla="*/ 24 h 291"/>
                <a:gd name="T64" fmla="*/ 307 w 907"/>
                <a:gd name="T65" fmla="*/ 33 h 291"/>
                <a:gd name="T66" fmla="*/ 273 w 907"/>
                <a:gd name="T67" fmla="*/ 45 h 291"/>
                <a:gd name="T68" fmla="*/ 203 w 907"/>
                <a:gd name="T69" fmla="*/ 69 h 291"/>
                <a:gd name="T70" fmla="*/ 138 w 907"/>
                <a:gd name="T71" fmla="*/ 99 h 291"/>
                <a:gd name="T72" fmla="*/ 104 w 907"/>
                <a:gd name="T73" fmla="*/ 116 h 291"/>
                <a:gd name="T74" fmla="*/ 74 w 907"/>
                <a:gd name="T75" fmla="*/ 135 h 291"/>
                <a:gd name="T76" fmla="*/ 14 w 907"/>
                <a:gd name="T77" fmla="*/ 178 h 291"/>
                <a:gd name="T78" fmla="*/ 0 w 907"/>
                <a:gd name="T7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7" h="291">
                  <a:moveTo>
                    <a:pt x="0" y="291"/>
                  </a:moveTo>
                  <a:lnTo>
                    <a:pt x="20" y="273"/>
                  </a:lnTo>
                  <a:lnTo>
                    <a:pt x="77" y="225"/>
                  </a:lnTo>
                  <a:lnTo>
                    <a:pt x="140" y="185"/>
                  </a:lnTo>
                  <a:lnTo>
                    <a:pt x="205" y="150"/>
                  </a:lnTo>
                  <a:lnTo>
                    <a:pt x="238" y="135"/>
                  </a:lnTo>
                  <a:lnTo>
                    <a:pt x="274" y="124"/>
                  </a:lnTo>
                  <a:lnTo>
                    <a:pt x="344" y="102"/>
                  </a:lnTo>
                  <a:lnTo>
                    <a:pt x="419" y="87"/>
                  </a:lnTo>
                  <a:lnTo>
                    <a:pt x="496" y="77"/>
                  </a:lnTo>
                  <a:lnTo>
                    <a:pt x="576" y="75"/>
                  </a:lnTo>
                  <a:lnTo>
                    <a:pt x="619" y="75"/>
                  </a:lnTo>
                  <a:lnTo>
                    <a:pt x="663" y="78"/>
                  </a:lnTo>
                  <a:lnTo>
                    <a:pt x="705" y="83"/>
                  </a:lnTo>
                  <a:lnTo>
                    <a:pt x="748" y="90"/>
                  </a:lnTo>
                  <a:lnTo>
                    <a:pt x="788" y="97"/>
                  </a:lnTo>
                  <a:lnTo>
                    <a:pt x="829" y="109"/>
                  </a:lnTo>
                  <a:lnTo>
                    <a:pt x="868" y="121"/>
                  </a:lnTo>
                  <a:lnTo>
                    <a:pt x="907" y="136"/>
                  </a:lnTo>
                  <a:lnTo>
                    <a:pt x="900" y="92"/>
                  </a:lnTo>
                  <a:lnTo>
                    <a:pt x="895" y="51"/>
                  </a:lnTo>
                  <a:lnTo>
                    <a:pt x="857" y="38"/>
                  </a:lnTo>
                  <a:lnTo>
                    <a:pt x="819" y="29"/>
                  </a:lnTo>
                  <a:lnTo>
                    <a:pt x="780" y="19"/>
                  </a:lnTo>
                  <a:lnTo>
                    <a:pt x="742" y="13"/>
                  </a:lnTo>
                  <a:lnTo>
                    <a:pt x="700" y="7"/>
                  </a:lnTo>
                  <a:lnTo>
                    <a:pt x="659" y="3"/>
                  </a:lnTo>
                  <a:lnTo>
                    <a:pt x="618" y="0"/>
                  </a:lnTo>
                  <a:lnTo>
                    <a:pt x="576" y="0"/>
                  </a:lnTo>
                  <a:lnTo>
                    <a:pt x="496" y="2"/>
                  </a:lnTo>
                  <a:lnTo>
                    <a:pt x="419" y="11"/>
                  </a:lnTo>
                  <a:lnTo>
                    <a:pt x="344" y="24"/>
                  </a:lnTo>
                  <a:lnTo>
                    <a:pt x="307" y="33"/>
                  </a:lnTo>
                  <a:lnTo>
                    <a:pt x="273" y="45"/>
                  </a:lnTo>
                  <a:lnTo>
                    <a:pt x="203" y="69"/>
                  </a:lnTo>
                  <a:lnTo>
                    <a:pt x="138" y="99"/>
                  </a:lnTo>
                  <a:lnTo>
                    <a:pt x="104" y="116"/>
                  </a:lnTo>
                  <a:lnTo>
                    <a:pt x="74" y="135"/>
                  </a:lnTo>
                  <a:lnTo>
                    <a:pt x="14" y="178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B7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4" name="Freeform 270"/>
            <p:cNvSpPr>
              <a:spLocks/>
            </p:cNvSpPr>
            <p:nvPr/>
          </p:nvSpPr>
          <p:spPr bwMode="auto">
            <a:xfrm>
              <a:off x="1684" y="1728"/>
              <a:ext cx="187" cy="87"/>
            </a:xfrm>
            <a:custGeom>
              <a:avLst/>
              <a:gdLst>
                <a:gd name="T0" fmla="*/ 31 w 932"/>
                <a:gd name="T1" fmla="*/ 198 h 350"/>
                <a:gd name="T2" fmla="*/ 11 w 932"/>
                <a:gd name="T3" fmla="*/ 216 h 350"/>
                <a:gd name="T4" fmla="*/ 0 w 932"/>
                <a:gd name="T5" fmla="*/ 350 h 350"/>
                <a:gd name="T6" fmla="*/ 20 w 932"/>
                <a:gd name="T7" fmla="*/ 323 h 350"/>
                <a:gd name="T8" fmla="*/ 43 w 932"/>
                <a:gd name="T9" fmla="*/ 299 h 350"/>
                <a:gd name="T10" fmla="*/ 93 w 932"/>
                <a:gd name="T11" fmla="*/ 251 h 350"/>
                <a:gd name="T12" fmla="*/ 118 w 932"/>
                <a:gd name="T13" fmla="*/ 229 h 350"/>
                <a:gd name="T14" fmla="*/ 145 w 932"/>
                <a:gd name="T15" fmla="*/ 209 h 350"/>
                <a:gd name="T16" fmla="*/ 200 w 932"/>
                <a:gd name="T17" fmla="*/ 173 h 350"/>
                <a:gd name="T18" fmla="*/ 258 w 932"/>
                <a:gd name="T19" fmla="*/ 143 h 350"/>
                <a:gd name="T20" fmla="*/ 318 w 932"/>
                <a:gd name="T21" fmla="*/ 118 h 350"/>
                <a:gd name="T22" fmla="*/ 381 w 932"/>
                <a:gd name="T23" fmla="*/ 98 h 350"/>
                <a:gd name="T24" fmla="*/ 413 w 932"/>
                <a:gd name="T25" fmla="*/ 90 h 350"/>
                <a:gd name="T26" fmla="*/ 447 w 932"/>
                <a:gd name="T27" fmla="*/ 85 h 350"/>
                <a:gd name="T28" fmla="*/ 514 w 932"/>
                <a:gd name="T29" fmla="*/ 76 h 350"/>
                <a:gd name="T30" fmla="*/ 587 w 932"/>
                <a:gd name="T31" fmla="*/ 74 h 350"/>
                <a:gd name="T32" fmla="*/ 632 w 932"/>
                <a:gd name="T33" fmla="*/ 75 h 350"/>
                <a:gd name="T34" fmla="*/ 679 w 932"/>
                <a:gd name="T35" fmla="*/ 78 h 350"/>
                <a:gd name="T36" fmla="*/ 723 w 932"/>
                <a:gd name="T37" fmla="*/ 84 h 350"/>
                <a:gd name="T38" fmla="*/ 767 w 932"/>
                <a:gd name="T39" fmla="*/ 93 h 350"/>
                <a:gd name="T40" fmla="*/ 809 w 932"/>
                <a:gd name="T41" fmla="*/ 103 h 350"/>
                <a:gd name="T42" fmla="*/ 851 w 932"/>
                <a:gd name="T43" fmla="*/ 116 h 350"/>
                <a:gd name="T44" fmla="*/ 891 w 932"/>
                <a:gd name="T45" fmla="*/ 132 h 350"/>
                <a:gd name="T46" fmla="*/ 932 w 932"/>
                <a:gd name="T47" fmla="*/ 150 h 350"/>
                <a:gd name="T48" fmla="*/ 918 w 932"/>
                <a:gd name="T49" fmla="*/ 61 h 350"/>
                <a:gd name="T50" fmla="*/ 879 w 932"/>
                <a:gd name="T51" fmla="*/ 46 h 350"/>
                <a:gd name="T52" fmla="*/ 840 w 932"/>
                <a:gd name="T53" fmla="*/ 34 h 350"/>
                <a:gd name="T54" fmla="*/ 799 w 932"/>
                <a:gd name="T55" fmla="*/ 22 h 350"/>
                <a:gd name="T56" fmla="*/ 759 w 932"/>
                <a:gd name="T57" fmla="*/ 15 h 350"/>
                <a:gd name="T58" fmla="*/ 716 w 932"/>
                <a:gd name="T59" fmla="*/ 8 h 350"/>
                <a:gd name="T60" fmla="*/ 674 w 932"/>
                <a:gd name="T61" fmla="*/ 3 h 350"/>
                <a:gd name="T62" fmla="*/ 630 w 932"/>
                <a:gd name="T63" fmla="*/ 0 h 350"/>
                <a:gd name="T64" fmla="*/ 587 w 932"/>
                <a:gd name="T65" fmla="*/ 0 h 350"/>
                <a:gd name="T66" fmla="*/ 507 w 932"/>
                <a:gd name="T67" fmla="*/ 2 h 350"/>
                <a:gd name="T68" fmla="*/ 430 w 932"/>
                <a:gd name="T69" fmla="*/ 12 h 350"/>
                <a:gd name="T70" fmla="*/ 355 w 932"/>
                <a:gd name="T71" fmla="*/ 27 h 350"/>
                <a:gd name="T72" fmla="*/ 285 w 932"/>
                <a:gd name="T73" fmla="*/ 49 h 350"/>
                <a:gd name="T74" fmla="*/ 249 w 932"/>
                <a:gd name="T75" fmla="*/ 60 h 350"/>
                <a:gd name="T76" fmla="*/ 216 w 932"/>
                <a:gd name="T77" fmla="*/ 75 h 350"/>
                <a:gd name="T78" fmla="*/ 151 w 932"/>
                <a:gd name="T79" fmla="*/ 110 h 350"/>
                <a:gd name="T80" fmla="*/ 88 w 932"/>
                <a:gd name="T81" fmla="*/ 150 h 350"/>
                <a:gd name="T82" fmla="*/ 31 w 932"/>
                <a:gd name="T83" fmla="*/ 19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2" h="350">
                  <a:moveTo>
                    <a:pt x="31" y="198"/>
                  </a:moveTo>
                  <a:lnTo>
                    <a:pt x="11" y="216"/>
                  </a:lnTo>
                  <a:lnTo>
                    <a:pt x="0" y="350"/>
                  </a:lnTo>
                  <a:lnTo>
                    <a:pt x="20" y="323"/>
                  </a:lnTo>
                  <a:lnTo>
                    <a:pt x="43" y="299"/>
                  </a:lnTo>
                  <a:lnTo>
                    <a:pt x="93" y="251"/>
                  </a:lnTo>
                  <a:lnTo>
                    <a:pt x="118" y="229"/>
                  </a:lnTo>
                  <a:lnTo>
                    <a:pt x="145" y="209"/>
                  </a:lnTo>
                  <a:lnTo>
                    <a:pt x="200" y="173"/>
                  </a:lnTo>
                  <a:lnTo>
                    <a:pt x="258" y="143"/>
                  </a:lnTo>
                  <a:lnTo>
                    <a:pt x="318" y="118"/>
                  </a:lnTo>
                  <a:lnTo>
                    <a:pt x="381" y="98"/>
                  </a:lnTo>
                  <a:lnTo>
                    <a:pt x="413" y="90"/>
                  </a:lnTo>
                  <a:lnTo>
                    <a:pt x="447" y="85"/>
                  </a:lnTo>
                  <a:lnTo>
                    <a:pt x="514" y="76"/>
                  </a:lnTo>
                  <a:lnTo>
                    <a:pt x="587" y="74"/>
                  </a:lnTo>
                  <a:lnTo>
                    <a:pt x="632" y="75"/>
                  </a:lnTo>
                  <a:lnTo>
                    <a:pt x="679" y="78"/>
                  </a:lnTo>
                  <a:lnTo>
                    <a:pt x="723" y="84"/>
                  </a:lnTo>
                  <a:lnTo>
                    <a:pt x="767" y="93"/>
                  </a:lnTo>
                  <a:lnTo>
                    <a:pt x="809" y="103"/>
                  </a:lnTo>
                  <a:lnTo>
                    <a:pt x="851" y="116"/>
                  </a:lnTo>
                  <a:lnTo>
                    <a:pt x="891" y="132"/>
                  </a:lnTo>
                  <a:lnTo>
                    <a:pt x="932" y="150"/>
                  </a:lnTo>
                  <a:lnTo>
                    <a:pt x="918" y="61"/>
                  </a:lnTo>
                  <a:lnTo>
                    <a:pt x="879" y="46"/>
                  </a:lnTo>
                  <a:lnTo>
                    <a:pt x="840" y="34"/>
                  </a:lnTo>
                  <a:lnTo>
                    <a:pt x="799" y="22"/>
                  </a:lnTo>
                  <a:lnTo>
                    <a:pt x="759" y="15"/>
                  </a:lnTo>
                  <a:lnTo>
                    <a:pt x="716" y="8"/>
                  </a:lnTo>
                  <a:lnTo>
                    <a:pt x="674" y="3"/>
                  </a:lnTo>
                  <a:lnTo>
                    <a:pt x="630" y="0"/>
                  </a:lnTo>
                  <a:lnTo>
                    <a:pt x="587" y="0"/>
                  </a:lnTo>
                  <a:lnTo>
                    <a:pt x="507" y="2"/>
                  </a:lnTo>
                  <a:lnTo>
                    <a:pt x="430" y="12"/>
                  </a:lnTo>
                  <a:lnTo>
                    <a:pt x="355" y="27"/>
                  </a:lnTo>
                  <a:lnTo>
                    <a:pt x="285" y="49"/>
                  </a:lnTo>
                  <a:lnTo>
                    <a:pt x="249" y="60"/>
                  </a:lnTo>
                  <a:lnTo>
                    <a:pt x="216" y="75"/>
                  </a:lnTo>
                  <a:lnTo>
                    <a:pt x="151" y="110"/>
                  </a:lnTo>
                  <a:lnTo>
                    <a:pt x="88" y="150"/>
                  </a:lnTo>
                  <a:lnTo>
                    <a:pt x="31" y="198"/>
                  </a:lnTo>
                  <a:close/>
                </a:path>
              </a:pathLst>
            </a:custGeom>
            <a:solidFill>
              <a:srgbClr val="BF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5" name="Freeform 271"/>
            <p:cNvSpPr>
              <a:spLocks/>
            </p:cNvSpPr>
            <p:nvPr/>
          </p:nvSpPr>
          <p:spPr bwMode="auto">
            <a:xfrm>
              <a:off x="1682" y="1746"/>
              <a:ext cx="191" cy="126"/>
            </a:xfrm>
            <a:custGeom>
              <a:avLst/>
              <a:gdLst>
                <a:gd name="T0" fmla="*/ 105 w 956"/>
                <a:gd name="T1" fmla="*/ 177 h 505"/>
                <a:gd name="T2" fmla="*/ 55 w 956"/>
                <a:gd name="T3" fmla="*/ 225 h 505"/>
                <a:gd name="T4" fmla="*/ 32 w 956"/>
                <a:gd name="T5" fmla="*/ 249 h 505"/>
                <a:gd name="T6" fmla="*/ 12 w 956"/>
                <a:gd name="T7" fmla="*/ 276 h 505"/>
                <a:gd name="T8" fmla="*/ 2 w 956"/>
                <a:gd name="T9" fmla="*/ 390 h 505"/>
                <a:gd name="T10" fmla="*/ 0 w 956"/>
                <a:gd name="T11" fmla="*/ 505 h 505"/>
                <a:gd name="T12" fmla="*/ 8 w 956"/>
                <a:gd name="T13" fmla="*/ 466 h 505"/>
                <a:gd name="T14" fmla="*/ 21 w 956"/>
                <a:gd name="T15" fmla="*/ 429 h 505"/>
                <a:gd name="T16" fmla="*/ 35 w 956"/>
                <a:gd name="T17" fmla="*/ 392 h 505"/>
                <a:gd name="T18" fmla="*/ 55 w 956"/>
                <a:gd name="T19" fmla="*/ 357 h 505"/>
                <a:gd name="T20" fmla="*/ 77 w 956"/>
                <a:gd name="T21" fmla="*/ 322 h 505"/>
                <a:gd name="T22" fmla="*/ 103 w 956"/>
                <a:gd name="T23" fmla="*/ 290 h 505"/>
                <a:gd name="T24" fmla="*/ 132 w 956"/>
                <a:gd name="T25" fmla="*/ 259 h 505"/>
                <a:gd name="T26" fmla="*/ 165 w 956"/>
                <a:gd name="T27" fmla="*/ 229 h 505"/>
                <a:gd name="T28" fmla="*/ 211 w 956"/>
                <a:gd name="T29" fmla="*/ 192 h 505"/>
                <a:gd name="T30" fmla="*/ 259 w 956"/>
                <a:gd name="T31" fmla="*/ 162 h 505"/>
                <a:gd name="T32" fmla="*/ 309 w 956"/>
                <a:gd name="T33" fmla="*/ 135 h 505"/>
                <a:gd name="T34" fmla="*/ 363 w 956"/>
                <a:gd name="T35" fmla="*/ 114 h 505"/>
                <a:gd name="T36" fmla="*/ 418 w 956"/>
                <a:gd name="T37" fmla="*/ 97 h 505"/>
                <a:gd name="T38" fmla="*/ 476 w 956"/>
                <a:gd name="T39" fmla="*/ 86 h 505"/>
                <a:gd name="T40" fmla="*/ 536 w 956"/>
                <a:gd name="T41" fmla="*/ 78 h 505"/>
                <a:gd name="T42" fmla="*/ 599 w 956"/>
                <a:gd name="T43" fmla="*/ 76 h 505"/>
                <a:gd name="T44" fmla="*/ 648 w 956"/>
                <a:gd name="T45" fmla="*/ 77 h 505"/>
                <a:gd name="T46" fmla="*/ 671 w 956"/>
                <a:gd name="T47" fmla="*/ 78 h 505"/>
                <a:gd name="T48" fmla="*/ 696 w 956"/>
                <a:gd name="T49" fmla="*/ 81 h 505"/>
                <a:gd name="T50" fmla="*/ 743 w 956"/>
                <a:gd name="T51" fmla="*/ 89 h 505"/>
                <a:gd name="T52" fmla="*/ 788 w 956"/>
                <a:gd name="T53" fmla="*/ 100 h 505"/>
                <a:gd name="T54" fmla="*/ 809 w 956"/>
                <a:gd name="T55" fmla="*/ 106 h 505"/>
                <a:gd name="T56" fmla="*/ 831 w 956"/>
                <a:gd name="T57" fmla="*/ 113 h 505"/>
                <a:gd name="T58" fmla="*/ 852 w 956"/>
                <a:gd name="T59" fmla="*/ 120 h 505"/>
                <a:gd name="T60" fmla="*/ 874 w 956"/>
                <a:gd name="T61" fmla="*/ 130 h 505"/>
                <a:gd name="T62" fmla="*/ 916 w 956"/>
                <a:gd name="T63" fmla="*/ 150 h 505"/>
                <a:gd name="T64" fmla="*/ 935 w 956"/>
                <a:gd name="T65" fmla="*/ 161 h 505"/>
                <a:gd name="T66" fmla="*/ 956 w 956"/>
                <a:gd name="T67" fmla="*/ 173 h 505"/>
                <a:gd name="T68" fmla="*/ 944 w 956"/>
                <a:gd name="T69" fmla="*/ 76 h 505"/>
                <a:gd name="T70" fmla="*/ 903 w 956"/>
                <a:gd name="T71" fmla="*/ 58 h 505"/>
                <a:gd name="T72" fmla="*/ 863 w 956"/>
                <a:gd name="T73" fmla="*/ 42 h 505"/>
                <a:gd name="T74" fmla="*/ 821 w 956"/>
                <a:gd name="T75" fmla="*/ 29 h 505"/>
                <a:gd name="T76" fmla="*/ 779 w 956"/>
                <a:gd name="T77" fmla="*/ 19 h 505"/>
                <a:gd name="T78" fmla="*/ 735 w 956"/>
                <a:gd name="T79" fmla="*/ 10 h 505"/>
                <a:gd name="T80" fmla="*/ 691 w 956"/>
                <a:gd name="T81" fmla="*/ 4 h 505"/>
                <a:gd name="T82" fmla="*/ 644 w 956"/>
                <a:gd name="T83" fmla="*/ 1 h 505"/>
                <a:gd name="T84" fmla="*/ 599 w 956"/>
                <a:gd name="T85" fmla="*/ 0 h 505"/>
                <a:gd name="T86" fmla="*/ 526 w 956"/>
                <a:gd name="T87" fmla="*/ 2 h 505"/>
                <a:gd name="T88" fmla="*/ 459 w 956"/>
                <a:gd name="T89" fmla="*/ 11 h 505"/>
                <a:gd name="T90" fmla="*/ 425 w 956"/>
                <a:gd name="T91" fmla="*/ 16 h 505"/>
                <a:gd name="T92" fmla="*/ 393 w 956"/>
                <a:gd name="T93" fmla="*/ 24 h 505"/>
                <a:gd name="T94" fmla="*/ 330 w 956"/>
                <a:gd name="T95" fmla="*/ 44 h 505"/>
                <a:gd name="T96" fmla="*/ 270 w 956"/>
                <a:gd name="T97" fmla="*/ 69 h 505"/>
                <a:gd name="T98" fmla="*/ 212 w 956"/>
                <a:gd name="T99" fmla="*/ 99 h 505"/>
                <a:gd name="T100" fmla="*/ 157 w 956"/>
                <a:gd name="T101" fmla="*/ 135 h 505"/>
                <a:gd name="T102" fmla="*/ 130 w 956"/>
                <a:gd name="T103" fmla="*/ 155 h 505"/>
                <a:gd name="T104" fmla="*/ 105 w 956"/>
                <a:gd name="T105" fmla="*/ 17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6" h="505">
                  <a:moveTo>
                    <a:pt x="105" y="177"/>
                  </a:moveTo>
                  <a:lnTo>
                    <a:pt x="55" y="225"/>
                  </a:lnTo>
                  <a:lnTo>
                    <a:pt x="32" y="249"/>
                  </a:lnTo>
                  <a:lnTo>
                    <a:pt x="12" y="276"/>
                  </a:lnTo>
                  <a:lnTo>
                    <a:pt x="2" y="390"/>
                  </a:lnTo>
                  <a:lnTo>
                    <a:pt x="0" y="505"/>
                  </a:lnTo>
                  <a:lnTo>
                    <a:pt x="8" y="466"/>
                  </a:lnTo>
                  <a:lnTo>
                    <a:pt x="21" y="429"/>
                  </a:lnTo>
                  <a:lnTo>
                    <a:pt x="35" y="392"/>
                  </a:lnTo>
                  <a:lnTo>
                    <a:pt x="55" y="357"/>
                  </a:lnTo>
                  <a:lnTo>
                    <a:pt x="77" y="322"/>
                  </a:lnTo>
                  <a:lnTo>
                    <a:pt x="103" y="290"/>
                  </a:lnTo>
                  <a:lnTo>
                    <a:pt x="132" y="259"/>
                  </a:lnTo>
                  <a:lnTo>
                    <a:pt x="165" y="229"/>
                  </a:lnTo>
                  <a:lnTo>
                    <a:pt x="211" y="192"/>
                  </a:lnTo>
                  <a:lnTo>
                    <a:pt x="259" y="162"/>
                  </a:lnTo>
                  <a:lnTo>
                    <a:pt x="309" y="135"/>
                  </a:lnTo>
                  <a:lnTo>
                    <a:pt x="363" y="114"/>
                  </a:lnTo>
                  <a:lnTo>
                    <a:pt x="418" y="97"/>
                  </a:lnTo>
                  <a:lnTo>
                    <a:pt x="476" y="86"/>
                  </a:lnTo>
                  <a:lnTo>
                    <a:pt x="536" y="78"/>
                  </a:lnTo>
                  <a:lnTo>
                    <a:pt x="599" y="76"/>
                  </a:lnTo>
                  <a:lnTo>
                    <a:pt x="648" y="77"/>
                  </a:lnTo>
                  <a:lnTo>
                    <a:pt x="671" y="78"/>
                  </a:lnTo>
                  <a:lnTo>
                    <a:pt x="696" y="81"/>
                  </a:lnTo>
                  <a:lnTo>
                    <a:pt x="743" y="89"/>
                  </a:lnTo>
                  <a:lnTo>
                    <a:pt x="788" y="100"/>
                  </a:lnTo>
                  <a:lnTo>
                    <a:pt x="809" y="106"/>
                  </a:lnTo>
                  <a:lnTo>
                    <a:pt x="831" y="113"/>
                  </a:lnTo>
                  <a:lnTo>
                    <a:pt x="852" y="120"/>
                  </a:lnTo>
                  <a:lnTo>
                    <a:pt x="874" y="130"/>
                  </a:lnTo>
                  <a:lnTo>
                    <a:pt x="916" y="150"/>
                  </a:lnTo>
                  <a:lnTo>
                    <a:pt x="935" y="161"/>
                  </a:lnTo>
                  <a:lnTo>
                    <a:pt x="956" y="173"/>
                  </a:lnTo>
                  <a:lnTo>
                    <a:pt x="944" y="76"/>
                  </a:lnTo>
                  <a:lnTo>
                    <a:pt x="903" y="58"/>
                  </a:lnTo>
                  <a:lnTo>
                    <a:pt x="863" y="42"/>
                  </a:lnTo>
                  <a:lnTo>
                    <a:pt x="821" y="29"/>
                  </a:lnTo>
                  <a:lnTo>
                    <a:pt x="779" y="19"/>
                  </a:lnTo>
                  <a:lnTo>
                    <a:pt x="735" y="10"/>
                  </a:lnTo>
                  <a:lnTo>
                    <a:pt x="691" y="4"/>
                  </a:lnTo>
                  <a:lnTo>
                    <a:pt x="644" y="1"/>
                  </a:lnTo>
                  <a:lnTo>
                    <a:pt x="599" y="0"/>
                  </a:lnTo>
                  <a:lnTo>
                    <a:pt x="526" y="2"/>
                  </a:lnTo>
                  <a:lnTo>
                    <a:pt x="459" y="11"/>
                  </a:lnTo>
                  <a:lnTo>
                    <a:pt x="425" y="16"/>
                  </a:lnTo>
                  <a:lnTo>
                    <a:pt x="393" y="24"/>
                  </a:lnTo>
                  <a:lnTo>
                    <a:pt x="330" y="44"/>
                  </a:lnTo>
                  <a:lnTo>
                    <a:pt x="270" y="69"/>
                  </a:lnTo>
                  <a:lnTo>
                    <a:pt x="212" y="99"/>
                  </a:lnTo>
                  <a:lnTo>
                    <a:pt x="157" y="135"/>
                  </a:lnTo>
                  <a:lnTo>
                    <a:pt x="130" y="155"/>
                  </a:lnTo>
                  <a:lnTo>
                    <a:pt x="105" y="177"/>
                  </a:lnTo>
                  <a:close/>
                </a:path>
              </a:pathLst>
            </a:custGeom>
            <a:solidFill>
              <a:srgbClr val="C7D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6" name="Freeform 272"/>
            <p:cNvSpPr>
              <a:spLocks/>
            </p:cNvSpPr>
            <p:nvPr/>
          </p:nvSpPr>
          <p:spPr bwMode="auto">
            <a:xfrm>
              <a:off x="1695" y="1653"/>
              <a:ext cx="164" cy="49"/>
            </a:xfrm>
            <a:custGeom>
              <a:avLst/>
              <a:gdLst>
                <a:gd name="T0" fmla="*/ 16 w 821"/>
                <a:gd name="T1" fmla="*/ 104 h 199"/>
                <a:gd name="T2" fmla="*/ 0 w 821"/>
                <a:gd name="T3" fmla="*/ 199 h 199"/>
                <a:gd name="T4" fmla="*/ 59 w 821"/>
                <a:gd name="T5" fmla="*/ 169 h 199"/>
                <a:gd name="T6" fmla="*/ 122 w 821"/>
                <a:gd name="T7" fmla="*/ 144 h 199"/>
                <a:gd name="T8" fmla="*/ 184 w 821"/>
                <a:gd name="T9" fmla="*/ 122 h 199"/>
                <a:gd name="T10" fmla="*/ 251 w 821"/>
                <a:gd name="T11" fmla="*/ 105 h 199"/>
                <a:gd name="T12" fmla="*/ 317 w 821"/>
                <a:gd name="T13" fmla="*/ 90 h 199"/>
                <a:gd name="T14" fmla="*/ 387 w 821"/>
                <a:gd name="T15" fmla="*/ 82 h 199"/>
                <a:gd name="T16" fmla="*/ 458 w 821"/>
                <a:gd name="T17" fmla="*/ 75 h 199"/>
                <a:gd name="T18" fmla="*/ 533 w 821"/>
                <a:gd name="T19" fmla="*/ 74 h 199"/>
                <a:gd name="T20" fmla="*/ 570 w 821"/>
                <a:gd name="T21" fmla="*/ 74 h 199"/>
                <a:gd name="T22" fmla="*/ 608 w 821"/>
                <a:gd name="T23" fmla="*/ 76 h 199"/>
                <a:gd name="T24" fmla="*/ 643 w 821"/>
                <a:gd name="T25" fmla="*/ 78 h 199"/>
                <a:gd name="T26" fmla="*/ 680 w 821"/>
                <a:gd name="T27" fmla="*/ 83 h 199"/>
                <a:gd name="T28" fmla="*/ 751 w 821"/>
                <a:gd name="T29" fmla="*/ 93 h 199"/>
                <a:gd name="T30" fmla="*/ 786 w 821"/>
                <a:gd name="T31" fmla="*/ 100 h 199"/>
                <a:gd name="T32" fmla="*/ 821 w 821"/>
                <a:gd name="T33" fmla="*/ 108 h 199"/>
                <a:gd name="T34" fmla="*/ 807 w 821"/>
                <a:gd name="T35" fmla="*/ 26 h 199"/>
                <a:gd name="T36" fmla="*/ 740 w 821"/>
                <a:gd name="T37" fmla="*/ 14 h 199"/>
                <a:gd name="T38" fmla="*/ 673 w 821"/>
                <a:gd name="T39" fmla="*/ 7 h 199"/>
                <a:gd name="T40" fmla="*/ 603 w 821"/>
                <a:gd name="T41" fmla="*/ 1 h 199"/>
                <a:gd name="T42" fmla="*/ 533 w 821"/>
                <a:gd name="T43" fmla="*/ 0 h 199"/>
                <a:gd name="T44" fmla="*/ 462 w 821"/>
                <a:gd name="T45" fmla="*/ 1 h 199"/>
                <a:gd name="T46" fmla="*/ 393 w 821"/>
                <a:gd name="T47" fmla="*/ 7 h 199"/>
                <a:gd name="T48" fmla="*/ 325 w 821"/>
                <a:gd name="T49" fmla="*/ 14 h 199"/>
                <a:gd name="T50" fmla="*/ 262 w 821"/>
                <a:gd name="T51" fmla="*/ 26 h 199"/>
                <a:gd name="T52" fmla="*/ 196 w 821"/>
                <a:gd name="T53" fmla="*/ 39 h 199"/>
                <a:gd name="T54" fmla="*/ 135 w 821"/>
                <a:gd name="T55" fmla="*/ 57 h 199"/>
                <a:gd name="T56" fmla="*/ 74 w 821"/>
                <a:gd name="T57" fmla="*/ 78 h 199"/>
                <a:gd name="T58" fmla="*/ 16 w 821"/>
                <a:gd name="T59" fmla="*/ 10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1" h="199">
                  <a:moveTo>
                    <a:pt x="16" y="104"/>
                  </a:moveTo>
                  <a:lnTo>
                    <a:pt x="0" y="199"/>
                  </a:lnTo>
                  <a:lnTo>
                    <a:pt x="59" y="169"/>
                  </a:lnTo>
                  <a:lnTo>
                    <a:pt x="122" y="144"/>
                  </a:lnTo>
                  <a:lnTo>
                    <a:pt x="184" y="122"/>
                  </a:lnTo>
                  <a:lnTo>
                    <a:pt x="251" y="105"/>
                  </a:lnTo>
                  <a:lnTo>
                    <a:pt x="317" y="90"/>
                  </a:lnTo>
                  <a:lnTo>
                    <a:pt x="387" y="82"/>
                  </a:lnTo>
                  <a:lnTo>
                    <a:pt x="458" y="75"/>
                  </a:lnTo>
                  <a:lnTo>
                    <a:pt x="533" y="74"/>
                  </a:lnTo>
                  <a:lnTo>
                    <a:pt x="570" y="74"/>
                  </a:lnTo>
                  <a:lnTo>
                    <a:pt x="608" y="76"/>
                  </a:lnTo>
                  <a:lnTo>
                    <a:pt x="643" y="78"/>
                  </a:lnTo>
                  <a:lnTo>
                    <a:pt x="680" y="83"/>
                  </a:lnTo>
                  <a:lnTo>
                    <a:pt x="751" y="93"/>
                  </a:lnTo>
                  <a:lnTo>
                    <a:pt x="786" y="100"/>
                  </a:lnTo>
                  <a:lnTo>
                    <a:pt x="821" y="108"/>
                  </a:lnTo>
                  <a:lnTo>
                    <a:pt x="807" y="26"/>
                  </a:lnTo>
                  <a:lnTo>
                    <a:pt x="740" y="14"/>
                  </a:lnTo>
                  <a:lnTo>
                    <a:pt x="673" y="7"/>
                  </a:lnTo>
                  <a:lnTo>
                    <a:pt x="603" y="1"/>
                  </a:lnTo>
                  <a:lnTo>
                    <a:pt x="533" y="0"/>
                  </a:lnTo>
                  <a:lnTo>
                    <a:pt x="462" y="1"/>
                  </a:lnTo>
                  <a:lnTo>
                    <a:pt x="393" y="7"/>
                  </a:lnTo>
                  <a:lnTo>
                    <a:pt x="325" y="14"/>
                  </a:lnTo>
                  <a:lnTo>
                    <a:pt x="262" y="26"/>
                  </a:lnTo>
                  <a:lnTo>
                    <a:pt x="196" y="39"/>
                  </a:lnTo>
                  <a:lnTo>
                    <a:pt x="135" y="57"/>
                  </a:lnTo>
                  <a:lnTo>
                    <a:pt x="74" y="7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FC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7" name="Freeform 273"/>
            <p:cNvSpPr>
              <a:spLocks/>
            </p:cNvSpPr>
            <p:nvPr/>
          </p:nvSpPr>
          <p:spPr bwMode="auto">
            <a:xfrm>
              <a:off x="1681" y="1765"/>
              <a:ext cx="198" cy="263"/>
            </a:xfrm>
            <a:custGeom>
              <a:avLst/>
              <a:gdLst>
                <a:gd name="T0" fmla="*/ 0 w 989"/>
                <a:gd name="T1" fmla="*/ 606 h 1051"/>
                <a:gd name="T2" fmla="*/ 19 w 989"/>
                <a:gd name="T3" fmla="*/ 685 h 1051"/>
                <a:gd name="T4" fmla="*/ 77 w 989"/>
                <a:gd name="T5" fmla="*/ 797 h 1051"/>
                <a:gd name="T6" fmla="*/ 135 w 989"/>
                <a:gd name="T7" fmla="*/ 866 h 1051"/>
                <a:gd name="T8" fmla="*/ 216 w 989"/>
                <a:gd name="T9" fmla="*/ 933 h 1051"/>
                <a:gd name="T10" fmla="*/ 341 w 989"/>
                <a:gd name="T11" fmla="*/ 1002 h 1051"/>
                <a:gd name="T12" fmla="*/ 423 w 989"/>
                <a:gd name="T13" fmla="*/ 1028 h 1051"/>
                <a:gd name="T14" fmla="*/ 572 w 989"/>
                <a:gd name="T15" fmla="*/ 1050 h 1051"/>
                <a:gd name="T16" fmla="*/ 630 w 989"/>
                <a:gd name="T17" fmla="*/ 1050 h 1051"/>
                <a:gd name="T18" fmla="*/ 757 w 989"/>
                <a:gd name="T19" fmla="*/ 1034 h 1051"/>
                <a:gd name="T20" fmla="*/ 875 w 989"/>
                <a:gd name="T21" fmla="*/ 997 h 1051"/>
                <a:gd name="T22" fmla="*/ 899 w 989"/>
                <a:gd name="T23" fmla="*/ 987 h 1051"/>
                <a:gd name="T24" fmla="*/ 919 w 989"/>
                <a:gd name="T25" fmla="*/ 976 h 1051"/>
                <a:gd name="T26" fmla="*/ 989 w 989"/>
                <a:gd name="T27" fmla="*/ 831 h 1051"/>
                <a:gd name="T28" fmla="*/ 954 w 989"/>
                <a:gd name="T29" fmla="*/ 858 h 1051"/>
                <a:gd name="T30" fmla="*/ 870 w 989"/>
                <a:gd name="T31" fmla="*/ 912 h 1051"/>
                <a:gd name="T32" fmla="*/ 850 w 989"/>
                <a:gd name="T33" fmla="*/ 924 h 1051"/>
                <a:gd name="T34" fmla="*/ 826 w 989"/>
                <a:gd name="T35" fmla="*/ 933 h 1051"/>
                <a:gd name="T36" fmla="*/ 767 w 989"/>
                <a:gd name="T37" fmla="*/ 953 h 1051"/>
                <a:gd name="T38" fmla="*/ 700 w 989"/>
                <a:gd name="T39" fmla="*/ 968 h 1051"/>
                <a:gd name="T40" fmla="*/ 681 w 989"/>
                <a:gd name="T41" fmla="*/ 971 h 1051"/>
                <a:gd name="T42" fmla="*/ 616 w 989"/>
                <a:gd name="T43" fmla="*/ 976 h 1051"/>
                <a:gd name="T44" fmla="*/ 500 w 989"/>
                <a:gd name="T45" fmla="*/ 968 h 1051"/>
                <a:gd name="T46" fmla="*/ 357 w 989"/>
                <a:gd name="T47" fmla="*/ 924 h 1051"/>
                <a:gd name="T48" fmla="*/ 234 w 989"/>
                <a:gd name="T49" fmla="*/ 844 h 1051"/>
                <a:gd name="T50" fmla="*/ 166 w 989"/>
                <a:gd name="T51" fmla="*/ 773 h 1051"/>
                <a:gd name="T52" fmla="*/ 118 w 989"/>
                <a:gd name="T53" fmla="*/ 698 h 1051"/>
                <a:gd name="T54" fmla="*/ 88 w 989"/>
                <a:gd name="T55" fmla="*/ 615 h 1051"/>
                <a:gd name="T56" fmla="*/ 80 w 989"/>
                <a:gd name="T57" fmla="*/ 526 h 1051"/>
                <a:gd name="T58" fmla="*/ 100 w 989"/>
                <a:gd name="T59" fmla="*/ 392 h 1051"/>
                <a:gd name="T60" fmla="*/ 166 w 989"/>
                <a:gd name="T61" fmla="*/ 276 h 1051"/>
                <a:gd name="T62" fmla="*/ 272 w 989"/>
                <a:gd name="T63" fmla="*/ 175 h 1051"/>
                <a:gd name="T64" fmla="*/ 403 w 989"/>
                <a:gd name="T65" fmla="*/ 108 h 1051"/>
                <a:gd name="T66" fmla="*/ 550 w 989"/>
                <a:gd name="T67" fmla="*/ 76 h 1051"/>
                <a:gd name="T68" fmla="*/ 680 w 989"/>
                <a:gd name="T69" fmla="*/ 78 h 1051"/>
                <a:gd name="T70" fmla="*/ 778 w 989"/>
                <a:gd name="T71" fmla="*/ 98 h 1051"/>
                <a:gd name="T72" fmla="*/ 868 w 989"/>
                <a:gd name="T73" fmla="*/ 134 h 1051"/>
                <a:gd name="T74" fmla="*/ 951 w 989"/>
                <a:gd name="T75" fmla="*/ 188 h 1051"/>
                <a:gd name="T76" fmla="*/ 940 w 989"/>
                <a:gd name="T77" fmla="*/ 85 h 1051"/>
                <a:gd name="T78" fmla="*/ 857 w 989"/>
                <a:gd name="T79" fmla="*/ 44 h 1051"/>
                <a:gd name="T80" fmla="*/ 793 w 989"/>
                <a:gd name="T81" fmla="*/ 24 h 1051"/>
                <a:gd name="T82" fmla="*/ 676 w 989"/>
                <a:gd name="T83" fmla="*/ 2 h 1051"/>
                <a:gd name="T84" fmla="*/ 541 w 989"/>
                <a:gd name="T85" fmla="*/ 2 h 1051"/>
                <a:gd name="T86" fmla="*/ 368 w 989"/>
                <a:gd name="T87" fmla="*/ 38 h 1051"/>
                <a:gd name="T88" fmla="*/ 216 w 989"/>
                <a:gd name="T89" fmla="*/ 116 h 1051"/>
                <a:gd name="T90" fmla="*/ 108 w 989"/>
                <a:gd name="T91" fmla="*/ 214 h 1051"/>
                <a:gd name="T92" fmla="*/ 40 w 989"/>
                <a:gd name="T93" fmla="*/ 316 h 1051"/>
                <a:gd name="T94" fmla="*/ 5 w 989"/>
                <a:gd name="T95" fmla="*/ 429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1051">
                  <a:moveTo>
                    <a:pt x="5" y="429"/>
                  </a:moveTo>
                  <a:lnTo>
                    <a:pt x="1" y="516"/>
                  </a:lnTo>
                  <a:lnTo>
                    <a:pt x="0" y="606"/>
                  </a:lnTo>
                  <a:lnTo>
                    <a:pt x="7" y="646"/>
                  </a:lnTo>
                  <a:lnTo>
                    <a:pt x="12" y="665"/>
                  </a:lnTo>
                  <a:lnTo>
                    <a:pt x="19" y="685"/>
                  </a:lnTo>
                  <a:lnTo>
                    <a:pt x="34" y="723"/>
                  </a:lnTo>
                  <a:lnTo>
                    <a:pt x="55" y="761"/>
                  </a:lnTo>
                  <a:lnTo>
                    <a:pt x="77" y="797"/>
                  </a:lnTo>
                  <a:lnTo>
                    <a:pt x="89" y="814"/>
                  </a:lnTo>
                  <a:lnTo>
                    <a:pt x="104" y="832"/>
                  </a:lnTo>
                  <a:lnTo>
                    <a:pt x="135" y="866"/>
                  </a:lnTo>
                  <a:lnTo>
                    <a:pt x="170" y="899"/>
                  </a:lnTo>
                  <a:lnTo>
                    <a:pt x="193" y="916"/>
                  </a:lnTo>
                  <a:lnTo>
                    <a:pt x="216" y="933"/>
                  </a:lnTo>
                  <a:lnTo>
                    <a:pt x="264" y="965"/>
                  </a:lnTo>
                  <a:lnTo>
                    <a:pt x="314" y="990"/>
                  </a:lnTo>
                  <a:lnTo>
                    <a:pt x="341" y="1002"/>
                  </a:lnTo>
                  <a:lnTo>
                    <a:pt x="368" y="1013"/>
                  </a:lnTo>
                  <a:lnTo>
                    <a:pt x="395" y="1021"/>
                  </a:lnTo>
                  <a:lnTo>
                    <a:pt x="423" y="1028"/>
                  </a:lnTo>
                  <a:lnTo>
                    <a:pt x="481" y="1041"/>
                  </a:lnTo>
                  <a:lnTo>
                    <a:pt x="541" y="1047"/>
                  </a:lnTo>
                  <a:lnTo>
                    <a:pt x="572" y="1050"/>
                  </a:lnTo>
                  <a:lnTo>
                    <a:pt x="604" y="1051"/>
                  </a:lnTo>
                  <a:lnTo>
                    <a:pt x="616" y="1050"/>
                  </a:lnTo>
                  <a:lnTo>
                    <a:pt x="630" y="1050"/>
                  </a:lnTo>
                  <a:lnTo>
                    <a:pt x="657" y="1048"/>
                  </a:lnTo>
                  <a:lnTo>
                    <a:pt x="708" y="1043"/>
                  </a:lnTo>
                  <a:lnTo>
                    <a:pt x="757" y="1034"/>
                  </a:lnTo>
                  <a:lnTo>
                    <a:pt x="807" y="1022"/>
                  </a:lnTo>
                  <a:lnTo>
                    <a:pt x="853" y="1006"/>
                  </a:lnTo>
                  <a:lnTo>
                    <a:pt x="875" y="997"/>
                  </a:lnTo>
                  <a:lnTo>
                    <a:pt x="880" y="994"/>
                  </a:lnTo>
                  <a:lnTo>
                    <a:pt x="886" y="991"/>
                  </a:lnTo>
                  <a:lnTo>
                    <a:pt x="899" y="987"/>
                  </a:lnTo>
                  <a:lnTo>
                    <a:pt x="908" y="981"/>
                  </a:lnTo>
                  <a:lnTo>
                    <a:pt x="913" y="978"/>
                  </a:lnTo>
                  <a:lnTo>
                    <a:pt x="919" y="976"/>
                  </a:lnTo>
                  <a:lnTo>
                    <a:pt x="942" y="964"/>
                  </a:lnTo>
                  <a:lnTo>
                    <a:pt x="983" y="939"/>
                  </a:lnTo>
                  <a:lnTo>
                    <a:pt x="989" y="831"/>
                  </a:lnTo>
                  <a:lnTo>
                    <a:pt x="981" y="837"/>
                  </a:lnTo>
                  <a:lnTo>
                    <a:pt x="975" y="844"/>
                  </a:lnTo>
                  <a:lnTo>
                    <a:pt x="954" y="858"/>
                  </a:lnTo>
                  <a:lnTo>
                    <a:pt x="934" y="873"/>
                  </a:lnTo>
                  <a:lnTo>
                    <a:pt x="892" y="901"/>
                  </a:lnTo>
                  <a:lnTo>
                    <a:pt x="870" y="912"/>
                  </a:lnTo>
                  <a:lnTo>
                    <a:pt x="864" y="914"/>
                  </a:lnTo>
                  <a:lnTo>
                    <a:pt x="859" y="918"/>
                  </a:lnTo>
                  <a:lnTo>
                    <a:pt x="850" y="924"/>
                  </a:lnTo>
                  <a:lnTo>
                    <a:pt x="837" y="928"/>
                  </a:lnTo>
                  <a:lnTo>
                    <a:pt x="831" y="930"/>
                  </a:lnTo>
                  <a:lnTo>
                    <a:pt x="826" y="933"/>
                  </a:lnTo>
                  <a:lnTo>
                    <a:pt x="804" y="943"/>
                  </a:lnTo>
                  <a:lnTo>
                    <a:pt x="780" y="950"/>
                  </a:lnTo>
                  <a:lnTo>
                    <a:pt x="767" y="953"/>
                  </a:lnTo>
                  <a:lnTo>
                    <a:pt x="756" y="958"/>
                  </a:lnTo>
                  <a:lnTo>
                    <a:pt x="707" y="968"/>
                  </a:lnTo>
                  <a:lnTo>
                    <a:pt x="700" y="968"/>
                  </a:lnTo>
                  <a:lnTo>
                    <a:pt x="696" y="968"/>
                  </a:lnTo>
                  <a:lnTo>
                    <a:pt x="694" y="969"/>
                  </a:lnTo>
                  <a:lnTo>
                    <a:pt x="681" y="971"/>
                  </a:lnTo>
                  <a:lnTo>
                    <a:pt x="657" y="975"/>
                  </a:lnTo>
                  <a:lnTo>
                    <a:pt x="630" y="976"/>
                  </a:lnTo>
                  <a:lnTo>
                    <a:pt x="616" y="976"/>
                  </a:lnTo>
                  <a:lnTo>
                    <a:pt x="604" y="977"/>
                  </a:lnTo>
                  <a:lnTo>
                    <a:pt x="550" y="975"/>
                  </a:lnTo>
                  <a:lnTo>
                    <a:pt x="500" y="968"/>
                  </a:lnTo>
                  <a:lnTo>
                    <a:pt x="449" y="958"/>
                  </a:lnTo>
                  <a:lnTo>
                    <a:pt x="403" y="943"/>
                  </a:lnTo>
                  <a:lnTo>
                    <a:pt x="357" y="924"/>
                  </a:lnTo>
                  <a:lnTo>
                    <a:pt x="314" y="901"/>
                  </a:lnTo>
                  <a:lnTo>
                    <a:pt x="272" y="873"/>
                  </a:lnTo>
                  <a:lnTo>
                    <a:pt x="234" y="844"/>
                  </a:lnTo>
                  <a:lnTo>
                    <a:pt x="215" y="826"/>
                  </a:lnTo>
                  <a:lnTo>
                    <a:pt x="198" y="809"/>
                  </a:lnTo>
                  <a:lnTo>
                    <a:pt x="166" y="773"/>
                  </a:lnTo>
                  <a:lnTo>
                    <a:pt x="151" y="754"/>
                  </a:lnTo>
                  <a:lnTo>
                    <a:pt x="139" y="736"/>
                  </a:lnTo>
                  <a:lnTo>
                    <a:pt x="118" y="698"/>
                  </a:lnTo>
                  <a:lnTo>
                    <a:pt x="108" y="677"/>
                  </a:lnTo>
                  <a:lnTo>
                    <a:pt x="100" y="657"/>
                  </a:lnTo>
                  <a:lnTo>
                    <a:pt x="88" y="615"/>
                  </a:lnTo>
                  <a:lnTo>
                    <a:pt x="83" y="592"/>
                  </a:lnTo>
                  <a:lnTo>
                    <a:pt x="81" y="571"/>
                  </a:lnTo>
                  <a:lnTo>
                    <a:pt x="80" y="526"/>
                  </a:lnTo>
                  <a:lnTo>
                    <a:pt x="81" y="478"/>
                  </a:lnTo>
                  <a:lnTo>
                    <a:pt x="88" y="435"/>
                  </a:lnTo>
                  <a:lnTo>
                    <a:pt x="100" y="392"/>
                  </a:lnTo>
                  <a:lnTo>
                    <a:pt x="118" y="352"/>
                  </a:lnTo>
                  <a:lnTo>
                    <a:pt x="139" y="313"/>
                  </a:lnTo>
                  <a:lnTo>
                    <a:pt x="166" y="276"/>
                  </a:lnTo>
                  <a:lnTo>
                    <a:pt x="198" y="240"/>
                  </a:lnTo>
                  <a:lnTo>
                    <a:pt x="234" y="207"/>
                  </a:lnTo>
                  <a:lnTo>
                    <a:pt x="272" y="175"/>
                  </a:lnTo>
                  <a:lnTo>
                    <a:pt x="314" y="148"/>
                  </a:lnTo>
                  <a:lnTo>
                    <a:pt x="357" y="125"/>
                  </a:lnTo>
                  <a:lnTo>
                    <a:pt x="403" y="108"/>
                  </a:lnTo>
                  <a:lnTo>
                    <a:pt x="449" y="93"/>
                  </a:lnTo>
                  <a:lnTo>
                    <a:pt x="500" y="82"/>
                  </a:lnTo>
                  <a:lnTo>
                    <a:pt x="550" y="76"/>
                  </a:lnTo>
                  <a:lnTo>
                    <a:pt x="604" y="75"/>
                  </a:lnTo>
                  <a:lnTo>
                    <a:pt x="655" y="76"/>
                  </a:lnTo>
                  <a:lnTo>
                    <a:pt x="680" y="78"/>
                  </a:lnTo>
                  <a:lnTo>
                    <a:pt x="706" y="82"/>
                  </a:lnTo>
                  <a:lnTo>
                    <a:pt x="755" y="92"/>
                  </a:lnTo>
                  <a:lnTo>
                    <a:pt x="778" y="98"/>
                  </a:lnTo>
                  <a:lnTo>
                    <a:pt x="803" y="107"/>
                  </a:lnTo>
                  <a:lnTo>
                    <a:pt x="847" y="124"/>
                  </a:lnTo>
                  <a:lnTo>
                    <a:pt x="868" y="134"/>
                  </a:lnTo>
                  <a:lnTo>
                    <a:pt x="890" y="147"/>
                  </a:lnTo>
                  <a:lnTo>
                    <a:pt x="932" y="173"/>
                  </a:lnTo>
                  <a:lnTo>
                    <a:pt x="951" y="188"/>
                  </a:lnTo>
                  <a:lnTo>
                    <a:pt x="972" y="205"/>
                  </a:lnTo>
                  <a:lnTo>
                    <a:pt x="961" y="97"/>
                  </a:lnTo>
                  <a:lnTo>
                    <a:pt x="940" y="85"/>
                  </a:lnTo>
                  <a:lnTo>
                    <a:pt x="921" y="74"/>
                  </a:lnTo>
                  <a:lnTo>
                    <a:pt x="879" y="54"/>
                  </a:lnTo>
                  <a:lnTo>
                    <a:pt x="857" y="44"/>
                  </a:lnTo>
                  <a:lnTo>
                    <a:pt x="836" y="37"/>
                  </a:lnTo>
                  <a:lnTo>
                    <a:pt x="814" y="30"/>
                  </a:lnTo>
                  <a:lnTo>
                    <a:pt x="793" y="24"/>
                  </a:lnTo>
                  <a:lnTo>
                    <a:pt x="748" y="13"/>
                  </a:lnTo>
                  <a:lnTo>
                    <a:pt x="701" y="5"/>
                  </a:lnTo>
                  <a:lnTo>
                    <a:pt x="676" y="2"/>
                  </a:lnTo>
                  <a:lnTo>
                    <a:pt x="653" y="1"/>
                  </a:lnTo>
                  <a:lnTo>
                    <a:pt x="604" y="0"/>
                  </a:lnTo>
                  <a:lnTo>
                    <a:pt x="541" y="2"/>
                  </a:lnTo>
                  <a:lnTo>
                    <a:pt x="481" y="10"/>
                  </a:lnTo>
                  <a:lnTo>
                    <a:pt x="423" y="21"/>
                  </a:lnTo>
                  <a:lnTo>
                    <a:pt x="368" y="38"/>
                  </a:lnTo>
                  <a:lnTo>
                    <a:pt x="314" y="59"/>
                  </a:lnTo>
                  <a:lnTo>
                    <a:pt x="264" y="86"/>
                  </a:lnTo>
                  <a:lnTo>
                    <a:pt x="216" y="116"/>
                  </a:lnTo>
                  <a:lnTo>
                    <a:pt x="170" y="153"/>
                  </a:lnTo>
                  <a:lnTo>
                    <a:pt x="137" y="183"/>
                  </a:lnTo>
                  <a:lnTo>
                    <a:pt x="108" y="214"/>
                  </a:lnTo>
                  <a:lnTo>
                    <a:pt x="82" y="246"/>
                  </a:lnTo>
                  <a:lnTo>
                    <a:pt x="60" y="281"/>
                  </a:lnTo>
                  <a:lnTo>
                    <a:pt x="40" y="316"/>
                  </a:lnTo>
                  <a:lnTo>
                    <a:pt x="26" y="353"/>
                  </a:lnTo>
                  <a:lnTo>
                    <a:pt x="13" y="390"/>
                  </a:lnTo>
                  <a:lnTo>
                    <a:pt x="5" y="429"/>
                  </a:lnTo>
                  <a:close/>
                </a:path>
              </a:pathLst>
            </a:custGeom>
            <a:solidFill>
              <a:srgbClr val="CF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8" name="Freeform 274"/>
            <p:cNvSpPr>
              <a:spLocks/>
            </p:cNvSpPr>
            <p:nvPr/>
          </p:nvSpPr>
          <p:spPr bwMode="auto">
            <a:xfrm>
              <a:off x="1683" y="2008"/>
              <a:ext cx="192" cy="76"/>
            </a:xfrm>
            <a:custGeom>
              <a:avLst/>
              <a:gdLst>
                <a:gd name="T0" fmla="*/ 0 w 956"/>
                <a:gd name="T1" fmla="*/ 0 h 304"/>
                <a:gd name="T2" fmla="*/ 4 w 956"/>
                <a:gd name="T3" fmla="*/ 56 h 304"/>
                <a:gd name="T4" fmla="*/ 11 w 956"/>
                <a:gd name="T5" fmla="*/ 114 h 304"/>
                <a:gd name="T6" fmla="*/ 41 w 956"/>
                <a:gd name="T7" fmla="*/ 137 h 304"/>
                <a:gd name="T8" fmla="*/ 73 w 956"/>
                <a:gd name="T9" fmla="*/ 158 h 304"/>
                <a:gd name="T10" fmla="*/ 105 w 956"/>
                <a:gd name="T11" fmla="*/ 178 h 304"/>
                <a:gd name="T12" fmla="*/ 138 w 956"/>
                <a:gd name="T13" fmla="*/ 197 h 304"/>
                <a:gd name="T14" fmla="*/ 171 w 956"/>
                <a:gd name="T15" fmla="*/ 214 h 304"/>
                <a:gd name="T16" fmla="*/ 205 w 956"/>
                <a:gd name="T17" fmla="*/ 230 h 304"/>
                <a:gd name="T18" fmla="*/ 240 w 956"/>
                <a:gd name="T19" fmla="*/ 243 h 304"/>
                <a:gd name="T20" fmla="*/ 277 w 956"/>
                <a:gd name="T21" fmla="*/ 257 h 304"/>
                <a:gd name="T22" fmla="*/ 312 w 956"/>
                <a:gd name="T23" fmla="*/ 268 h 304"/>
                <a:gd name="T24" fmla="*/ 350 w 956"/>
                <a:gd name="T25" fmla="*/ 277 h 304"/>
                <a:gd name="T26" fmla="*/ 428 w 956"/>
                <a:gd name="T27" fmla="*/ 292 h 304"/>
                <a:gd name="T28" fmla="*/ 467 w 956"/>
                <a:gd name="T29" fmla="*/ 297 h 304"/>
                <a:gd name="T30" fmla="*/ 507 w 956"/>
                <a:gd name="T31" fmla="*/ 301 h 304"/>
                <a:gd name="T32" fmla="*/ 548 w 956"/>
                <a:gd name="T33" fmla="*/ 303 h 304"/>
                <a:gd name="T34" fmla="*/ 591 w 956"/>
                <a:gd name="T35" fmla="*/ 304 h 304"/>
                <a:gd name="T36" fmla="*/ 638 w 956"/>
                <a:gd name="T37" fmla="*/ 303 h 304"/>
                <a:gd name="T38" fmla="*/ 684 w 956"/>
                <a:gd name="T39" fmla="*/ 300 h 304"/>
                <a:gd name="T40" fmla="*/ 706 w 956"/>
                <a:gd name="T41" fmla="*/ 297 h 304"/>
                <a:gd name="T42" fmla="*/ 730 w 956"/>
                <a:gd name="T43" fmla="*/ 295 h 304"/>
                <a:gd name="T44" fmla="*/ 775 w 956"/>
                <a:gd name="T45" fmla="*/ 289 h 304"/>
                <a:gd name="T46" fmla="*/ 785 w 956"/>
                <a:gd name="T47" fmla="*/ 285 h 304"/>
                <a:gd name="T48" fmla="*/ 796 w 956"/>
                <a:gd name="T49" fmla="*/ 283 h 304"/>
                <a:gd name="T50" fmla="*/ 818 w 956"/>
                <a:gd name="T51" fmla="*/ 279 h 304"/>
                <a:gd name="T52" fmla="*/ 862 w 956"/>
                <a:gd name="T53" fmla="*/ 269 h 304"/>
                <a:gd name="T54" fmla="*/ 904 w 956"/>
                <a:gd name="T55" fmla="*/ 256 h 304"/>
                <a:gd name="T56" fmla="*/ 914 w 956"/>
                <a:gd name="T57" fmla="*/ 252 h 304"/>
                <a:gd name="T58" fmla="*/ 919 w 956"/>
                <a:gd name="T59" fmla="*/ 250 h 304"/>
                <a:gd name="T60" fmla="*/ 921 w 956"/>
                <a:gd name="T61" fmla="*/ 249 h 304"/>
                <a:gd name="T62" fmla="*/ 925 w 956"/>
                <a:gd name="T63" fmla="*/ 249 h 304"/>
                <a:gd name="T64" fmla="*/ 947 w 956"/>
                <a:gd name="T65" fmla="*/ 242 h 304"/>
                <a:gd name="T66" fmla="*/ 956 w 956"/>
                <a:gd name="T67" fmla="*/ 156 h 304"/>
                <a:gd name="T68" fmla="*/ 934 w 956"/>
                <a:gd name="T69" fmla="*/ 163 h 304"/>
                <a:gd name="T70" fmla="*/ 913 w 956"/>
                <a:gd name="T71" fmla="*/ 171 h 304"/>
                <a:gd name="T72" fmla="*/ 891 w 956"/>
                <a:gd name="T73" fmla="*/ 179 h 304"/>
                <a:gd name="T74" fmla="*/ 870 w 956"/>
                <a:gd name="T75" fmla="*/ 187 h 304"/>
                <a:gd name="T76" fmla="*/ 825 w 956"/>
                <a:gd name="T77" fmla="*/ 199 h 304"/>
                <a:gd name="T78" fmla="*/ 781 w 956"/>
                <a:gd name="T79" fmla="*/ 211 h 304"/>
                <a:gd name="T80" fmla="*/ 735 w 956"/>
                <a:gd name="T81" fmla="*/ 218 h 304"/>
                <a:gd name="T82" fmla="*/ 688 w 956"/>
                <a:gd name="T83" fmla="*/ 224 h 304"/>
                <a:gd name="T84" fmla="*/ 639 w 956"/>
                <a:gd name="T85" fmla="*/ 227 h 304"/>
                <a:gd name="T86" fmla="*/ 614 w 956"/>
                <a:gd name="T87" fmla="*/ 228 h 304"/>
                <a:gd name="T88" fmla="*/ 602 w 956"/>
                <a:gd name="T89" fmla="*/ 228 h 304"/>
                <a:gd name="T90" fmla="*/ 596 w 956"/>
                <a:gd name="T91" fmla="*/ 228 h 304"/>
                <a:gd name="T92" fmla="*/ 591 w 956"/>
                <a:gd name="T93" fmla="*/ 230 h 304"/>
                <a:gd name="T94" fmla="*/ 550 w 956"/>
                <a:gd name="T95" fmla="*/ 228 h 304"/>
                <a:gd name="T96" fmla="*/ 511 w 956"/>
                <a:gd name="T97" fmla="*/ 226 h 304"/>
                <a:gd name="T98" fmla="*/ 472 w 956"/>
                <a:gd name="T99" fmla="*/ 222 h 304"/>
                <a:gd name="T100" fmla="*/ 434 w 956"/>
                <a:gd name="T101" fmla="*/ 217 h 304"/>
                <a:gd name="T102" fmla="*/ 396 w 956"/>
                <a:gd name="T103" fmla="*/ 209 h 304"/>
                <a:gd name="T104" fmla="*/ 359 w 956"/>
                <a:gd name="T105" fmla="*/ 201 h 304"/>
                <a:gd name="T106" fmla="*/ 289 w 956"/>
                <a:gd name="T107" fmla="*/ 180 h 304"/>
                <a:gd name="T108" fmla="*/ 253 w 956"/>
                <a:gd name="T109" fmla="*/ 166 h 304"/>
                <a:gd name="T110" fmla="*/ 220 w 956"/>
                <a:gd name="T111" fmla="*/ 151 h 304"/>
                <a:gd name="T112" fmla="*/ 155 w 956"/>
                <a:gd name="T113" fmla="*/ 118 h 304"/>
                <a:gd name="T114" fmla="*/ 92 w 956"/>
                <a:gd name="T115" fmla="*/ 78 h 304"/>
                <a:gd name="T116" fmla="*/ 63 w 956"/>
                <a:gd name="T117" fmla="*/ 55 h 304"/>
                <a:gd name="T118" fmla="*/ 35 w 956"/>
                <a:gd name="T119" fmla="*/ 32 h 304"/>
                <a:gd name="T120" fmla="*/ 0 w 956"/>
                <a:gd name="T1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6" h="304">
                  <a:moveTo>
                    <a:pt x="0" y="0"/>
                  </a:moveTo>
                  <a:lnTo>
                    <a:pt x="4" y="56"/>
                  </a:lnTo>
                  <a:lnTo>
                    <a:pt x="11" y="114"/>
                  </a:lnTo>
                  <a:lnTo>
                    <a:pt x="41" y="137"/>
                  </a:lnTo>
                  <a:lnTo>
                    <a:pt x="73" y="158"/>
                  </a:lnTo>
                  <a:lnTo>
                    <a:pt x="105" y="178"/>
                  </a:lnTo>
                  <a:lnTo>
                    <a:pt x="138" y="197"/>
                  </a:lnTo>
                  <a:lnTo>
                    <a:pt x="171" y="214"/>
                  </a:lnTo>
                  <a:lnTo>
                    <a:pt x="205" y="230"/>
                  </a:lnTo>
                  <a:lnTo>
                    <a:pt x="240" y="243"/>
                  </a:lnTo>
                  <a:lnTo>
                    <a:pt x="277" y="257"/>
                  </a:lnTo>
                  <a:lnTo>
                    <a:pt x="312" y="268"/>
                  </a:lnTo>
                  <a:lnTo>
                    <a:pt x="350" y="277"/>
                  </a:lnTo>
                  <a:lnTo>
                    <a:pt x="428" y="292"/>
                  </a:lnTo>
                  <a:lnTo>
                    <a:pt x="467" y="297"/>
                  </a:lnTo>
                  <a:lnTo>
                    <a:pt x="507" y="301"/>
                  </a:lnTo>
                  <a:lnTo>
                    <a:pt x="548" y="303"/>
                  </a:lnTo>
                  <a:lnTo>
                    <a:pt x="591" y="304"/>
                  </a:lnTo>
                  <a:lnTo>
                    <a:pt x="638" y="303"/>
                  </a:lnTo>
                  <a:lnTo>
                    <a:pt x="684" y="300"/>
                  </a:lnTo>
                  <a:lnTo>
                    <a:pt x="706" y="297"/>
                  </a:lnTo>
                  <a:lnTo>
                    <a:pt x="730" y="295"/>
                  </a:lnTo>
                  <a:lnTo>
                    <a:pt x="775" y="289"/>
                  </a:lnTo>
                  <a:lnTo>
                    <a:pt x="785" y="285"/>
                  </a:lnTo>
                  <a:lnTo>
                    <a:pt x="796" y="283"/>
                  </a:lnTo>
                  <a:lnTo>
                    <a:pt x="818" y="279"/>
                  </a:lnTo>
                  <a:lnTo>
                    <a:pt x="862" y="269"/>
                  </a:lnTo>
                  <a:lnTo>
                    <a:pt x="904" y="256"/>
                  </a:lnTo>
                  <a:lnTo>
                    <a:pt x="914" y="252"/>
                  </a:lnTo>
                  <a:lnTo>
                    <a:pt x="919" y="250"/>
                  </a:lnTo>
                  <a:lnTo>
                    <a:pt x="921" y="249"/>
                  </a:lnTo>
                  <a:lnTo>
                    <a:pt x="925" y="249"/>
                  </a:lnTo>
                  <a:lnTo>
                    <a:pt x="947" y="242"/>
                  </a:lnTo>
                  <a:lnTo>
                    <a:pt x="956" y="156"/>
                  </a:lnTo>
                  <a:lnTo>
                    <a:pt x="934" y="163"/>
                  </a:lnTo>
                  <a:lnTo>
                    <a:pt x="913" y="171"/>
                  </a:lnTo>
                  <a:lnTo>
                    <a:pt x="891" y="179"/>
                  </a:lnTo>
                  <a:lnTo>
                    <a:pt x="870" y="187"/>
                  </a:lnTo>
                  <a:lnTo>
                    <a:pt x="825" y="199"/>
                  </a:lnTo>
                  <a:lnTo>
                    <a:pt x="781" y="211"/>
                  </a:lnTo>
                  <a:lnTo>
                    <a:pt x="735" y="218"/>
                  </a:lnTo>
                  <a:lnTo>
                    <a:pt x="688" y="224"/>
                  </a:lnTo>
                  <a:lnTo>
                    <a:pt x="639" y="227"/>
                  </a:lnTo>
                  <a:lnTo>
                    <a:pt x="614" y="228"/>
                  </a:lnTo>
                  <a:lnTo>
                    <a:pt x="602" y="228"/>
                  </a:lnTo>
                  <a:lnTo>
                    <a:pt x="596" y="228"/>
                  </a:lnTo>
                  <a:lnTo>
                    <a:pt x="591" y="230"/>
                  </a:lnTo>
                  <a:lnTo>
                    <a:pt x="550" y="228"/>
                  </a:lnTo>
                  <a:lnTo>
                    <a:pt x="511" y="226"/>
                  </a:lnTo>
                  <a:lnTo>
                    <a:pt x="472" y="222"/>
                  </a:lnTo>
                  <a:lnTo>
                    <a:pt x="434" y="217"/>
                  </a:lnTo>
                  <a:lnTo>
                    <a:pt x="396" y="209"/>
                  </a:lnTo>
                  <a:lnTo>
                    <a:pt x="359" y="201"/>
                  </a:lnTo>
                  <a:lnTo>
                    <a:pt x="289" y="180"/>
                  </a:lnTo>
                  <a:lnTo>
                    <a:pt x="253" y="166"/>
                  </a:lnTo>
                  <a:lnTo>
                    <a:pt x="220" y="151"/>
                  </a:lnTo>
                  <a:lnTo>
                    <a:pt x="155" y="118"/>
                  </a:lnTo>
                  <a:lnTo>
                    <a:pt x="92" y="78"/>
                  </a:lnTo>
                  <a:lnTo>
                    <a:pt x="63" y="55"/>
                  </a:lnTo>
                  <a:lnTo>
                    <a:pt x="3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39" name="Freeform 275"/>
            <p:cNvSpPr>
              <a:spLocks/>
            </p:cNvSpPr>
            <p:nvPr/>
          </p:nvSpPr>
          <p:spPr bwMode="auto">
            <a:xfrm>
              <a:off x="1682" y="1975"/>
              <a:ext cx="194" cy="90"/>
            </a:xfrm>
            <a:custGeom>
              <a:avLst/>
              <a:gdLst>
                <a:gd name="T0" fmla="*/ 74 w 971"/>
                <a:gd name="T1" fmla="*/ 85 h 364"/>
                <a:gd name="T2" fmla="*/ 21 w 971"/>
                <a:gd name="T3" fmla="*/ 29 h 364"/>
                <a:gd name="T4" fmla="*/ 2 w 971"/>
                <a:gd name="T5" fmla="*/ 67 h 364"/>
                <a:gd name="T6" fmla="*/ 42 w 971"/>
                <a:gd name="T7" fmla="*/ 166 h 364"/>
                <a:gd name="T8" fmla="*/ 99 w 971"/>
                <a:gd name="T9" fmla="*/ 212 h 364"/>
                <a:gd name="T10" fmla="*/ 227 w 971"/>
                <a:gd name="T11" fmla="*/ 285 h 364"/>
                <a:gd name="T12" fmla="*/ 296 w 971"/>
                <a:gd name="T13" fmla="*/ 314 h 364"/>
                <a:gd name="T14" fmla="*/ 403 w 971"/>
                <a:gd name="T15" fmla="*/ 343 h 364"/>
                <a:gd name="T16" fmla="*/ 479 w 971"/>
                <a:gd name="T17" fmla="*/ 356 h 364"/>
                <a:gd name="T18" fmla="*/ 557 w 971"/>
                <a:gd name="T19" fmla="*/ 362 h 364"/>
                <a:gd name="T20" fmla="*/ 603 w 971"/>
                <a:gd name="T21" fmla="*/ 362 h 364"/>
                <a:gd name="T22" fmla="*/ 621 w 971"/>
                <a:gd name="T23" fmla="*/ 362 h 364"/>
                <a:gd name="T24" fmla="*/ 695 w 971"/>
                <a:gd name="T25" fmla="*/ 358 h 364"/>
                <a:gd name="T26" fmla="*/ 788 w 971"/>
                <a:gd name="T27" fmla="*/ 345 h 364"/>
                <a:gd name="T28" fmla="*/ 877 w 971"/>
                <a:gd name="T29" fmla="*/ 321 h 364"/>
                <a:gd name="T30" fmla="*/ 920 w 971"/>
                <a:gd name="T31" fmla="*/ 305 h 364"/>
                <a:gd name="T32" fmla="*/ 963 w 971"/>
                <a:gd name="T33" fmla="*/ 290 h 364"/>
                <a:gd name="T34" fmla="*/ 949 w 971"/>
                <a:gd name="T35" fmla="*/ 207 h 364"/>
                <a:gd name="T36" fmla="*/ 906 w 971"/>
                <a:gd name="T37" fmla="*/ 227 h 364"/>
                <a:gd name="T38" fmla="*/ 885 w 971"/>
                <a:gd name="T39" fmla="*/ 237 h 364"/>
                <a:gd name="T40" fmla="*/ 818 w 971"/>
                <a:gd name="T41" fmla="*/ 259 h 364"/>
                <a:gd name="T42" fmla="*/ 771 w 971"/>
                <a:gd name="T43" fmla="*/ 271 h 364"/>
                <a:gd name="T44" fmla="*/ 755 w 971"/>
                <a:gd name="T45" fmla="*/ 273 h 364"/>
                <a:gd name="T46" fmla="*/ 748 w 971"/>
                <a:gd name="T47" fmla="*/ 276 h 364"/>
                <a:gd name="T48" fmla="*/ 673 w 971"/>
                <a:gd name="T49" fmla="*/ 285 h 364"/>
                <a:gd name="T50" fmla="*/ 635 w 971"/>
                <a:gd name="T51" fmla="*/ 288 h 364"/>
                <a:gd name="T52" fmla="*/ 598 w 971"/>
                <a:gd name="T53" fmla="*/ 290 h 364"/>
                <a:gd name="T54" fmla="*/ 525 w 971"/>
                <a:gd name="T55" fmla="*/ 286 h 364"/>
                <a:gd name="T56" fmla="*/ 424 w 971"/>
                <a:gd name="T57" fmla="*/ 272 h 364"/>
                <a:gd name="T58" fmla="*/ 329 w 971"/>
                <a:gd name="T59" fmla="*/ 245 h 364"/>
                <a:gd name="T60" fmla="*/ 239 w 971"/>
                <a:gd name="T61" fmla="*/ 205 h 364"/>
                <a:gd name="T62" fmla="*/ 156 w 971"/>
                <a:gd name="T63" fmla="*/ 153 h 364"/>
                <a:gd name="T64" fmla="*/ 104 w 971"/>
                <a:gd name="T65" fmla="*/ 1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1" h="364">
                  <a:moveTo>
                    <a:pt x="104" y="112"/>
                  </a:moveTo>
                  <a:lnTo>
                    <a:pt x="74" y="85"/>
                  </a:lnTo>
                  <a:lnTo>
                    <a:pt x="47" y="57"/>
                  </a:lnTo>
                  <a:lnTo>
                    <a:pt x="21" y="29"/>
                  </a:lnTo>
                  <a:lnTo>
                    <a:pt x="0" y="0"/>
                  </a:lnTo>
                  <a:lnTo>
                    <a:pt x="2" y="67"/>
                  </a:lnTo>
                  <a:lnTo>
                    <a:pt x="7" y="134"/>
                  </a:lnTo>
                  <a:lnTo>
                    <a:pt x="42" y="166"/>
                  </a:lnTo>
                  <a:lnTo>
                    <a:pt x="70" y="189"/>
                  </a:lnTo>
                  <a:lnTo>
                    <a:pt x="99" y="212"/>
                  </a:lnTo>
                  <a:lnTo>
                    <a:pt x="162" y="252"/>
                  </a:lnTo>
                  <a:lnTo>
                    <a:pt x="227" y="285"/>
                  </a:lnTo>
                  <a:lnTo>
                    <a:pt x="260" y="300"/>
                  </a:lnTo>
                  <a:lnTo>
                    <a:pt x="296" y="314"/>
                  </a:lnTo>
                  <a:lnTo>
                    <a:pt x="366" y="335"/>
                  </a:lnTo>
                  <a:lnTo>
                    <a:pt x="403" y="343"/>
                  </a:lnTo>
                  <a:lnTo>
                    <a:pt x="441" y="351"/>
                  </a:lnTo>
                  <a:lnTo>
                    <a:pt x="479" y="356"/>
                  </a:lnTo>
                  <a:lnTo>
                    <a:pt x="518" y="360"/>
                  </a:lnTo>
                  <a:lnTo>
                    <a:pt x="557" y="362"/>
                  </a:lnTo>
                  <a:lnTo>
                    <a:pt x="598" y="364"/>
                  </a:lnTo>
                  <a:lnTo>
                    <a:pt x="603" y="362"/>
                  </a:lnTo>
                  <a:lnTo>
                    <a:pt x="609" y="362"/>
                  </a:lnTo>
                  <a:lnTo>
                    <a:pt x="621" y="362"/>
                  </a:lnTo>
                  <a:lnTo>
                    <a:pt x="646" y="361"/>
                  </a:lnTo>
                  <a:lnTo>
                    <a:pt x="695" y="358"/>
                  </a:lnTo>
                  <a:lnTo>
                    <a:pt x="742" y="352"/>
                  </a:lnTo>
                  <a:lnTo>
                    <a:pt x="788" y="345"/>
                  </a:lnTo>
                  <a:lnTo>
                    <a:pt x="832" y="333"/>
                  </a:lnTo>
                  <a:lnTo>
                    <a:pt x="877" y="321"/>
                  </a:lnTo>
                  <a:lnTo>
                    <a:pt x="898" y="313"/>
                  </a:lnTo>
                  <a:lnTo>
                    <a:pt x="920" y="305"/>
                  </a:lnTo>
                  <a:lnTo>
                    <a:pt x="941" y="297"/>
                  </a:lnTo>
                  <a:lnTo>
                    <a:pt x="963" y="290"/>
                  </a:lnTo>
                  <a:lnTo>
                    <a:pt x="971" y="198"/>
                  </a:lnTo>
                  <a:lnTo>
                    <a:pt x="949" y="207"/>
                  </a:lnTo>
                  <a:lnTo>
                    <a:pt x="928" y="218"/>
                  </a:lnTo>
                  <a:lnTo>
                    <a:pt x="906" y="227"/>
                  </a:lnTo>
                  <a:lnTo>
                    <a:pt x="895" y="232"/>
                  </a:lnTo>
                  <a:lnTo>
                    <a:pt x="885" y="237"/>
                  </a:lnTo>
                  <a:lnTo>
                    <a:pt x="841" y="253"/>
                  </a:lnTo>
                  <a:lnTo>
                    <a:pt x="818" y="259"/>
                  </a:lnTo>
                  <a:lnTo>
                    <a:pt x="796" y="266"/>
                  </a:lnTo>
                  <a:lnTo>
                    <a:pt x="771" y="271"/>
                  </a:lnTo>
                  <a:lnTo>
                    <a:pt x="759" y="273"/>
                  </a:lnTo>
                  <a:lnTo>
                    <a:pt x="755" y="273"/>
                  </a:lnTo>
                  <a:lnTo>
                    <a:pt x="753" y="274"/>
                  </a:lnTo>
                  <a:lnTo>
                    <a:pt x="748" y="276"/>
                  </a:lnTo>
                  <a:lnTo>
                    <a:pt x="699" y="283"/>
                  </a:lnTo>
                  <a:lnTo>
                    <a:pt x="673" y="285"/>
                  </a:lnTo>
                  <a:lnTo>
                    <a:pt x="648" y="288"/>
                  </a:lnTo>
                  <a:lnTo>
                    <a:pt x="635" y="288"/>
                  </a:lnTo>
                  <a:lnTo>
                    <a:pt x="622" y="289"/>
                  </a:lnTo>
                  <a:lnTo>
                    <a:pt x="598" y="290"/>
                  </a:lnTo>
                  <a:lnTo>
                    <a:pt x="561" y="289"/>
                  </a:lnTo>
                  <a:lnTo>
                    <a:pt x="525" y="286"/>
                  </a:lnTo>
                  <a:lnTo>
                    <a:pt x="458" y="278"/>
                  </a:lnTo>
                  <a:lnTo>
                    <a:pt x="424" y="272"/>
                  </a:lnTo>
                  <a:lnTo>
                    <a:pt x="392" y="264"/>
                  </a:lnTo>
                  <a:lnTo>
                    <a:pt x="329" y="245"/>
                  </a:lnTo>
                  <a:lnTo>
                    <a:pt x="269" y="220"/>
                  </a:lnTo>
                  <a:lnTo>
                    <a:pt x="239" y="205"/>
                  </a:lnTo>
                  <a:lnTo>
                    <a:pt x="211" y="189"/>
                  </a:lnTo>
                  <a:lnTo>
                    <a:pt x="156" y="153"/>
                  </a:lnTo>
                  <a:lnTo>
                    <a:pt x="129" y="133"/>
                  </a:lnTo>
                  <a:lnTo>
                    <a:pt x="104" y="112"/>
                  </a:lnTo>
                  <a:close/>
                </a:path>
              </a:pathLst>
            </a:custGeom>
            <a:solidFill>
              <a:srgbClr val="BF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0" name="Freeform 276"/>
            <p:cNvSpPr>
              <a:spLocks/>
            </p:cNvSpPr>
            <p:nvPr/>
          </p:nvSpPr>
          <p:spPr bwMode="auto">
            <a:xfrm>
              <a:off x="1681" y="1917"/>
              <a:ext cx="196" cy="130"/>
            </a:xfrm>
            <a:custGeom>
              <a:avLst/>
              <a:gdLst>
                <a:gd name="T0" fmla="*/ 27 w 983"/>
                <a:gd name="T1" fmla="*/ 261 h 522"/>
                <a:gd name="T2" fmla="*/ 80 w 983"/>
                <a:gd name="T3" fmla="*/ 317 h 522"/>
                <a:gd name="T4" fmla="*/ 135 w 983"/>
                <a:gd name="T5" fmla="*/ 365 h 522"/>
                <a:gd name="T6" fmla="*/ 217 w 983"/>
                <a:gd name="T7" fmla="*/ 421 h 522"/>
                <a:gd name="T8" fmla="*/ 275 w 983"/>
                <a:gd name="T9" fmla="*/ 452 h 522"/>
                <a:gd name="T10" fmla="*/ 398 w 983"/>
                <a:gd name="T11" fmla="*/ 496 h 522"/>
                <a:gd name="T12" fmla="*/ 464 w 983"/>
                <a:gd name="T13" fmla="*/ 510 h 522"/>
                <a:gd name="T14" fmla="*/ 567 w 983"/>
                <a:gd name="T15" fmla="*/ 521 h 522"/>
                <a:gd name="T16" fmla="*/ 628 w 983"/>
                <a:gd name="T17" fmla="*/ 521 h 522"/>
                <a:gd name="T18" fmla="*/ 654 w 983"/>
                <a:gd name="T19" fmla="*/ 520 h 522"/>
                <a:gd name="T20" fmla="*/ 705 w 983"/>
                <a:gd name="T21" fmla="*/ 515 h 522"/>
                <a:gd name="T22" fmla="*/ 759 w 983"/>
                <a:gd name="T23" fmla="*/ 506 h 522"/>
                <a:gd name="T24" fmla="*/ 765 w 983"/>
                <a:gd name="T25" fmla="*/ 505 h 522"/>
                <a:gd name="T26" fmla="*/ 802 w 983"/>
                <a:gd name="T27" fmla="*/ 498 h 522"/>
                <a:gd name="T28" fmla="*/ 847 w 983"/>
                <a:gd name="T29" fmla="*/ 485 h 522"/>
                <a:gd name="T30" fmla="*/ 901 w 983"/>
                <a:gd name="T31" fmla="*/ 464 h 522"/>
                <a:gd name="T32" fmla="*/ 934 w 983"/>
                <a:gd name="T33" fmla="*/ 450 h 522"/>
                <a:gd name="T34" fmla="*/ 977 w 983"/>
                <a:gd name="T35" fmla="*/ 430 h 522"/>
                <a:gd name="T36" fmla="*/ 942 w 983"/>
                <a:gd name="T37" fmla="*/ 358 h 522"/>
                <a:gd name="T38" fmla="*/ 913 w 983"/>
                <a:gd name="T39" fmla="*/ 372 h 522"/>
                <a:gd name="T40" fmla="*/ 899 w 983"/>
                <a:gd name="T41" fmla="*/ 381 h 522"/>
                <a:gd name="T42" fmla="*/ 880 w 983"/>
                <a:gd name="T43" fmla="*/ 388 h 522"/>
                <a:gd name="T44" fmla="*/ 853 w 983"/>
                <a:gd name="T45" fmla="*/ 400 h 522"/>
                <a:gd name="T46" fmla="*/ 757 w 983"/>
                <a:gd name="T47" fmla="*/ 428 h 522"/>
                <a:gd name="T48" fmla="*/ 657 w 983"/>
                <a:gd name="T49" fmla="*/ 442 h 522"/>
                <a:gd name="T50" fmla="*/ 616 w 983"/>
                <a:gd name="T51" fmla="*/ 444 h 522"/>
                <a:gd name="T52" fmla="*/ 572 w 983"/>
                <a:gd name="T53" fmla="*/ 444 h 522"/>
                <a:gd name="T54" fmla="*/ 481 w 983"/>
                <a:gd name="T55" fmla="*/ 435 h 522"/>
                <a:gd name="T56" fmla="*/ 395 w 983"/>
                <a:gd name="T57" fmla="*/ 415 h 522"/>
                <a:gd name="T58" fmla="*/ 341 w 983"/>
                <a:gd name="T59" fmla="*/ 396 h 522"/>
                <a:gd name="T60" fmla="*/ 264 w 983"/>
                <a:gd name="T61" fmla="*/ 359 h 522"/>
                <a:gd name="T62" fmla="*/ 193 w 983"/>
                <a:gd name="T63" fmla="*/ 310 h 522"/>
                <a:gd name="T64" fmla="*/ 135 w 983"/>
                <a:gd name="T65" fmla="*/ 260 h 522"/>
                <a:gd name="T66" fmla="*/ 89 w 983"/>
                <a:gd name="T67" fmla="*/ 208 h 522"/>
                <a:gd name="T68" fmla="*/ 55 w 983"/>
                <a:gd name="T69" fmla="*/ 155 h 522"/>
                <a:gd name="T70" fmla="*/ 19 w 983"/>
                <a:gd name="T71" fmla="*/ 79 h 522"/>
                <a:gd name="T72" fmla="*/ 7 w 983"/>
                <a:gd name="T73" fmla="*/ 40 h 522"/>
                <a:gd name="T74" fmla="*/ 1 w 983"/>
                <a:gd name="T75" fmla="*/ 11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3" h="522">
                  <a:moveTo>
                    <a:pt x="6" y="232"/>
                  </a:moveTo>
                  <a:lnTo>
                    <a:pt x="27" y="261"/>
                  </a:lnTo>
                  <a:lnTo>
                    <a:pt x="53" y="289"/>
                  </a:lnTo>
                  <a:lnTo>
                    <a:pt x="80" y="317"/>
                  </a:lnTo>
                  <a:lnTo>
                    <a:pt x="110" y="344"/>
                  </a:lnTo>
                  <a:lnTo>
                    <a:pt x="135" y="365"/>
                  </a:lnTo>
                  <a:lnTo>
                    <a:pt x="162" y="385"/>
                  </a:lnTo>
                  <a:lnTo>
                    <a:pt x="217" y="421"/>
                  </a:lnTo>
                  <a:lnTo>
                    <a:pt x="245" y="437"/>
                  </a:lnTo>
                  <a:lnTo>
                    <a:pt x="275" y="452"/>
                  </a:lnTo>
                  <a:lnTo>
                    <a:pt x="335" y="477"/>
                  </a:lnTo>
                  <a:lnTo>
                    <a:pt x="398" y="496"/>
                  </a:lnTo>
                  <a:lnTo>
                    <a:pt x="430" y="504"/>
                  </a:lnTo>
                  <a:lnTo>
                    <a:pt x="464" y="510"/>
                  </a:lnTo>
                  <a:lnTo>
                    <a:pt x="531" y="518"/>
                  </a:lnTo>
                  <a:lnTo>
                    <a:pt x="567" y="521"/>
                  </a:lnTo>
                  <a:lnTo>
                    <a:pt x="604" y="522"/>
                  </a:lnTo>
                  <a:lnTo>
                    <a:pt x="628" y="521"/>
                  </a:lnTo>
                  <a:lnTo>
                    <a:pt x="641" y="520"/>
                  </a:lnTo>
                  <a:lnTo>
                    <a:pt x="654" y="520"/>
                  </a:lnTo>
                  <a:lnTo>
                    <a:pt x="679" y="517"/>
                  </a:lnTo>
                  <a:lnTo>
                    <a:pt x="705" y="515"/>
                  </a:lnTo>
                  <a:lnTo>
                    <a:pt x="754" y="508"/>
                  </a:lnTo>
                  <a:lnTo>
                    <a:pt x="759" y="506"/>
                  </a:lnTo>
                  <a:lnTo>
                    <a:pt x="761" y="505"/>
                  </a:lnTo>
                  <a:lnTo>
                    <a:pt x="765" y="505"/>
                  </a:lnTo>
                  <a:lnTo>
                    <a:pt x="777" y="503"/>
                  </a:lnTo>
                  <a:lnTo>
                    <a:pt x="802" y="498"/>
                  </a:lnTo>
                  <a:lnTo>
                    <a:pt x="824" y="491"/>
                  </a:lnTo>
                  <a:lnTo>
                    <a:pt x="847" y="485"/>
                  </a:lnTo>
                  <a:lnTo>
                    <a:pt x="891" y="469"/>
                  </a:lnTo>
                  <a:lnTo>
                    <a:pt x="901" y="464"/>
                  </a:lnTo>
                  <a:lnTo>
                    <a:pt x="912" y="459"/>
                  </a:lnTo>
                  <a:lnTo>
                    <a:pt x="934" y="450"/>
                  </a:lnTo>
                  <a:lnTo>
                    <a:pt x="955" y="439"/>
                  </a:lnTo>
                  <a:lnTo>
                    <a:pt x="977" y="430"/>
                  </a:lnTo>
                  <a:lnTo>
                    <a:pt x="983" y="333"/>
                  </a:lnTo>
                  <a:lnTo>
                    <a:pt x="942" y="358"/>
                  </a:lnTo>
                  <a:lnTo>
                    <a:pt x="919" y="370"/>
                  </a:lnTo>
                  <a:lnTo>
                    <a:pt x="913" y="372"/>
                  </a:lnTo>
                  <a:lnTo>
                    <a:pt x="908" y="375"/>
                  </a:lnTo>
                  <a:lnTo>
                    <a:pt x="899" y="381"/>
                  </a:lnTo>
                  <a:lnTo>
                    <a:pt x="886" y="385"/>
                  </a:lnTo>
                  <a:lnTo>
                    <a:pt x="880" y="388"/>
                  </a:lnTo>
                  <a:lnTo>
                    <a:pt x="875" y="391"/>
                  </a:lnTo>
                  <a:lnTo>
                    <a:pt x="853" y="400"/>
                  </a:lnTo>
                  <a:lnTo>
                    <a:pt x="807" y="416"/>
                  </a:lnTo>
                  <a:lnTo>
                    <a:pt x="757" y="428"/>
                  </a:lnTo>
                  <a:lnTo>
                    <a:pt x="708" y="437"/>
                  </a:lnTo>
                  <a:lnTo>
                    <a:pt x="657" y="442"/>
                  </a:lnTo>
                  <a:lnTo>
                    <a:pt x="630" y="444"/>
                  </a:lnTo>
                  <a:lnTo>
                    <a:pt x="616" y="444"/>
                  </a:lnTo>
                  <a:lnTo>
                    <a:pt x="604" y="445"/>
                  </a:lnTo>
                  <a:lnTo>
                    <a:pt x="572" y="444"/>
                  </a:lnTo>
                  <a:lnTo>
                    <a:pt x="541" y="441"/>
                  </a:lnTo>
                  <a:lnTo>
                    <a:pt x="481" y="435"/>
                  </a:lnTo>
                  <a:lnTo>
                    <a:pt x="423" y="422"/>
                  </a:lnTo>
                  <a:lnTo>
                    <a:pt x="395" y="415"/>
                  </a:lnTo>
                  <a:lnTo>
                    <a:pt x="368" y="407"/>
                  </a:lnTo>
                  <a:lnTo>
                    <a:pt x="341" y="396"/>
                  </a:lnTo>
                  <a:lnTo>
                    <a:pt x="314" y="384"/>
                  </a:lnTo>
                  <a:lnTo>
                    <a:pt x="264" y="359"/>
                  </a:lnTo>
                  <a:lnTo>
                    <a:pt x="216" y="327"/>
                  </a:lnTo>
                  <a:lnTo>
                    <a:pt x="193" y="310"/>
                  </a:lnTo>
                  <a:lnTo>
                    <a:pt x="170" y="293"/>
                  </a:lnTo>
                  <a:lnTo>
                    <a:pt x="135" y="260"/>
                  </a:lnTo>
                  <a:lnTo>
                    <a:pt x="104" y="226"/>
                  </a:lnTo>
                  <a:lnTo>
                    <a:pt x="89" y="208"/>
                  </a:lnTo>
                  <a:lnTo>
                    <a:pt x="77" y="191"/>
                  </a:lnTo>
                  <a:lnTo>
                    <a:pt x="55" y="155"/>
                  </a:lnTo>
                  <a:lnTo>
                    <a:pt x="34" y="117"/>
                  </a:lnTo>
                  <a:lnTo>
                    <a:pt x="19" y="79"/>
                  </a:lnTo>
                  <a:lnTo>
                    <a:pt x="12" y="59"/>
                  </a:lnTo>
                  <a:lnTo>
                    <a:pt x="7" y="40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6" y="232"/>
                  </a:lnTo>
                  <a:close/>
                </a:path>
              </a:pathLst>
            </a:custGeom>
            <a:solidFill>
              <a:srgbClr val="C7D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1" name="Freeform 277"/>
            <p:cNvSpPr>
              <a:spLocks/>
            </p:cNvSpPr>
            <p:nvPr/>
          </p:nvSpPr>
          <p:spPr bwMode="auto">
            <a:xfrm>
              <a:off x="1697" y="1784"/>
              <a:ext cx="182" cy="225"/>
            </a:xfrm>
            <a:custGeom>
              <a:avLst/>
              <a:gdLst>
                <a:gd name="T0" fmla="*/ 869 w 912"/>
                <a:gd name="T1" fmla="*/ 219 h 902"/>
                <a:gd name="T2" fmla="*/ 896 w 912"/>
                <a:gd name="T3" fmla="*/ 193 h 902"/>
                <a:gd name="T4" fmla="*/ 852 w 912"/>
                <a:gd name="T5" fmla="*/ 98 h 902"/>
                <a:gd name="T6" fmla="*/ 767 w 912"/>
                <a:gd name="T7" fmla="*/ 49 h 902"/>
                <a:gd name="T8" fmla="*/ 675 w 912"/>
                <a:gd name="T9" fmla="*/ 17 h 902"/>
                <a:gd name="T10" fmla="*/ 575 w 912"/>
                <a:gd name="T11" fmla="*/ 1 h 902"/>
                <a:gd name="T12" fmla="*/ 420 w 912"/>
                <a:gd name="T13" fmla="*/ 7 h 902"/>
                <a:gd name="T14" fmla="*/ 277 w 912"/>
                <a:gd name="T15" fmla="*/ 50 h 902"/>
                <a:gd name="T16" fmla="*/ 154 w 912"/>
                <a:gd name="T17" fmla="*/ 132 h 902"/>
                <a:gd name="T18" fmla="*/ 59 w 912"/>
                <a:gd name="T19" fmla="*/ 238 h 902"/>
                <a:gd name="T20" fmla="*/ 8 w 912"/>
                <a:gd name="T21" fmla="*/ 360 h 902"/>
                <a:gd name="T22" fmla="*/ 1 w 912"/>
                <a:gd name="T23" fmla="*/ 496 h 902"/>
                <a:gd name="T24" fmla="*/ 20 w 912"/>
                <a:gd name="T25" fmla="*/ 582 h 902"/>
                <a:gd name="T26" fmla="*/ 59 w 912"/>
                <a:gd name="T27" fmla="*/ 661 h 902"/>
                <a:gd name="T28" fmla="*/ 118 w 912"/>
                <a:gd name="T29" fmla="*/ 734 h 902"/>
                <a:gd name="T30" fmla="*/ 192 w 912"/>
                <a:gd name="T31" fmla="*/ 798 h 902"/>
                <a:gd name="T32" fmla="*/ 323 w 912"/>
                <a:gd name="T33" fmla="*/ 868 h 902"/>
                <a:gd name="T34" fmla="*/ 470 w 912"/>
                <a:gd name="T35" fmla="*/ 900 h 902"/>
                <a:gd name="T36" fmla="*/ 550 w 912"/>
                <a:gd name="T37" fmla="*/ 901 h 902"/>
                <a:gd name="T38" fmla="*/ 614 w 912"/>
                <a:gd name="T39" fmla="*/ 894 h 902"/>
                <a:gd name="T40" fmla="*/ 627 w 912"/>
                <a:gd name="T41" fmla="*/ 893 h 902"/>
                <a:gd name="T42" fmla="*/ 700 w 912"/>
                <a:gd name="T43" fmla="*/ 875 h 902"/>
                <a:gd name="T44" fmla="*/ 751 w 912"/>
                <a:gd name="T45" fmla="*/ 855 h 902"/>
                <a:gd name="T46" fmla="*/ 779 w 912"/>
                <a:gd name="T47" fmla="*/ 843 h 902"/>
                <a:gd name="T48" fmla="*/ 812 w 912"/>
                <a:gd name="T49" fmla="*/ 826 h 902"/>
                <a:gd name="T50" fmla="*/ 895 w 912"/>
                <a:gd name="T51" fmla="*/ 769 h 902"/>
                <a:gd name="T52" fmla="*/ 909 w 912"/>
                <a:gd name="T53" fmla="*/ 723 h 902"/>
                <a:gd name="T54" fmla="*/ 912 w 912"/>
                <a:gd name="T55" fmla="*/ 627 h 902"/>
                <a:gd name="T56" fmla="*/ 855 w 912"/>
                <a:gd name="T57" fmla="*/ 695 h 902"/>
                <a:gd name="T58" fmla="*/ 800 w 912"/>
                <a:gd name="T59" fmla="*/ 742 h 902"/>
                <a:gd name="T60" fmla="*/ 692 w 912"/>
                <a:gd name="T61" fmla="*/ 799 h 902"/>
                <a:gd name="T62" fmla="*/ 652 w 912"/>
                <a:gd name="T63" fmla="*/ 811 h 902"/>
                <a:gd name="T64" fmla="*/ 589 w 912"/>
                <a:gd name="T65" fmla="*/ 821 h 902"/>
                <a:gd name="T66" fmla="*/ 568 w 912"/>
                <a:gd name="T67" fmla="*/ 825 h 902"/>
                <a:gd name="T68" fmla="*/ 436 w 912"/>
                <a:gd name="T69" fmla="*/ 819 h 902"/>
                <a:gd name="T70" fmla="*/ 316 w 912"/>
                <a:gd name="T71" fmla="*/ 783 h 902"/>
                <a:gd name="T72" fmla="*/ 215 w 912"/>
                <a:gd name="T73" fmla="*/ 717 h 902"/>
                <a:gd name="T74" fmla="*/ 136 w 912"/>
                <a:gd name="T75" fmla="*/ 627 h 902"/>
                <a:gd name="T76" fmla="*/ 104 w 912"/>
                <a:gd name="T77" fmla="*/ 561 h 902"/>
                <a:gd name="T78" fmla="*/ 88 w 912"/>
                <a:gd name="T79" fmla="*/ 489 h 902"/>
                <a:gd name="T80" fmla="*/ 94 w 912"/>
                <a:gd name="T81" fmla="*/ 375 h 902"/>
                <a:gd name="T82" fmla="*/ 136 w 912"/>
                <a:gd name="T83" fmla="*/ 272 h 902"/>
                <a:gd name="T84" fmla="*/ 215 w 912"/>
                <a:gd name="T85" fmla="*/ 185 h 902"/>
                <a:gd name="T86" fmla="*/ 316 w 912"/>
                <a:gd name="T87" fmla="*/ 117 h 902"/>
                <a:gd name="T88" fmla="*/ 436 w 912"/>
                <a:gd name="T89" fmla="*/ 81 h 902"/>
                <a:gd name="T90" fmla="*/ 568 w 912"/>
                <a:gd name="T91" fmla="*/ 76 h 902"/>
                <a:gd name="T92" fmla="*/ 652 w 912"/>
                <a:gd name="T93" fmla="*/ 90 h 902"/>
                <a:gd name="T94" fmla="*/ 729 w 912"/>
                <a:gd name="T95" fmla="*/ 117 h 902"/>
                <a:gd name="T96" fmla="*/ 833 w 912"/>
                <a:gd name="T97" fmla="*/ 18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2" h="902">
                  <a:moveTo>
                    <a:pt x="833" y="185"/>
                  </a:moveTo>
                  <a:lnTo>
                    <a:pt x="852" y="201"/>
                  </a:lnTo>
                  <a:lnTo>
                    <a:pt x="869" y="219"/>
                  </a:lnTo>
                  <a:lnTo>
                    <a:pt x="885" y="238"/>
                  </a:lnTo>
                  <a:lnTo>
                    <a:pt x="901" y="259"/>
                  </a:lnTo>
                  <a:lnTo>
                    <a:pt x="896" y="193"/>
                  </a:lnTo>
                  <a:lnTo>
                    <a:pt x="892" y="130"/>
                  </a:lnTo>
                  <a:lnTo>
                    <a:pt x="871" y="113"/>
                  </a:lnTo>
                  <a:lnTo>
                    <a:pt x="852" y="98"/>
                  </a:lnTo>
                  <a:lnTo>
                    <a:pt x="810" y="72"/>
                  </a:lnTo>
                  <a:lnTo>
                    <a:pt x="788" y="59"/>
                  </a:lnTo>
                  <a:lnTo>
                    <a:pt x="767" y="49"/>
                  </a:lnTo>
                  <a:lnTo>
                    <a:pt x="723" y="32"/>
                  </a:lnTo>
                  <a:lnTo>
                    <a:pt x="698" y="23"/>
                  </a:lnTo>
                  <a:lnTo>
                    <a:pt x="675" y="17"/>
                  </a:lnTo>
                  <a:lnTo>
                    <a:pt x="626" y="7"/>
                  </a:lnTo>
                  <a:lnTo>
                    <a:pt x="600" y="3"/>
                  </a:lnTo>
                  <a:lnTo>
                    <a:pt x="575" y="1"/>
                  </a:lnTo>
                  <a:lnTo>
                    <a:pt x="524" y="0"/>
                  </a:lnTo>
                  <a:lnTo>
                    <a:pt x="470" y="1"/>
                  </a:lnTo>
                  <a:lnTo>
                    <a:pt x="420" y="7"/>
                  </a:lnTo>
                  <a:lnTo>
                    <a:pt x="369" y="18"/>
                  </a:lnTo>
                  <a:lnTo>
                    <a:pt x="323" y="33"/>
                  </a:lnTo>
                  <a:lnTo>
                    <a:pt x="277" y="50"/>
                  </a:lnTo>
                  <a:lnTo>
                    <a:pt x="234" y="73"/>
                  </a:lnTo>
                  <a:lnTo>
                    <a:pt x="192" y="100"/>
                  </a:lnTo>
                  <a:lnTo>
                    <a:pt x="154" y="132"/>
                  </a:lnTo>
                  <a:lnTo>
                    <a:pt x="118" y="165"/>
                  </a:lnTo>
                  <a:lnTo>
                    <a:pt x="86" y="201"/>
                  </a:lnTo>
                  <a:lnTo>
                    <a:pt x="59" y="238"/>
                  </a:lnTo>
                  <a:lnTo>
                    <a:pt x="38" y="277"/>
                  </a:lnTo>
                  <a:lnTo>
                    <a:pt x="20" y="317"/>
                  </a:lnTo>
                  <a:lnTo>
                    <a:pt x="8" y="360"/>
                  </a:lnTo>
                  <a:lnTo>
                    <a:pt x="1" y="403"/>
                  </a:lnTo>
                  <a:lnTo>
                    <a:pt x="0" y="451"/>
                  </a:lnTo>
                  <a:lnTo>
                    <a:pt x="1" y="496"/>
                  </a:lnTo>
                  <a:lnTo>
                    <a:pt x="3" y="517"/>
                  </a:lnTo>
                  <a:lnTo>
                    <a:pt x="8" y="540"/>
                  </a:lnTo>
                  <a:lnTo>
                    <a:pt x="20" y="582"/>
                  </a:lnTo>
                  <a:lnTo>
                    <a:pt x="28" y="602"/>
                  </a:lnTo>
                  <a:lnTo>
                    <a:pt x="38" y="623"/>
                  </a:lnTo>
                  <a:lnTo>
                    <a:pt x="59" y="661"/>
                  </a:lnTo>
                  <a:lnTo>
                    <a:pt x="71" y="679"/>
                  </a:lnTo>
                  <a:lnTo>
                    <a:pt x="86" y="698"/>
                  </a:lnTo>
                  <a:lnTo>
                    <a:pt x="118" y="734"/>
                  </a:lnTo>
                  <a:lnTo>
                    <a:pt x="135" y="751"/>
                  </a:lnTo>
                  <a:lnTo>
                    <a:pt x="154" y="769"/>
                  </a:lnTo>
                  <a:lnTo>
                    <a:pt x="192" y="798"/>
                  </a:lnTo>
                  <a:lnTo>
                    <a:pt x="234" y="826"/>
                  </a:lnTo>
                  <a:lnTo>
                    <a:pt x="277" y="849"/>
                  </a:lnTo>
                  <a:lnTo>
                    <a:pt x="323" y="868"/>
                  </a:lnTo>
                  <a:lnTo>
                    <a:pt x="369" y="883"/>
                  </a:lnTo>
                  <a:lnTo>
                    <a:pt x="420" y="893"/>
                  </a:lnTo>
                  <a:lnTo>
                    <a:pt x="470" y="900"/>
                  </a:lnTo>
                  <a:lnTo>
                    <a:pt x="524" y="902"/>
                  </a:lnTo>
                  <a:lnTo>
                    <a:pt x="536" y="901"/>
                  </a:lnTo>
                  <a:lnTo>
                    <a:pt x="550" y="901"/>
                  </a:lnTo>
                  <a:lnTo>
                    <a:pt x="577" y="900"/>
                  </a:lnTo>
                  <a:lnTo>
                    <a:pt x="601" y="896"/>
                  </a:lnTo>
                  <a:lnTo>
                    <a:pt x="614" y="894"/>
                  </a:lnTo>
                  <a:lnTo>
                    <a:pt x="616" y="893"/>
                  </a:lnTo>
                  <a:lnTo>
                    <a:pt x="620" y="893"/>
                  </a:lnTo>
                  <a:lnTo>
                    <a:pt x="627" y="893"/>
                  </a:lnTo>
                  <a:lnTo>
                    <a:pt x="676" y="883"/>
                  </a:lnTo>
                  <a:lnTo>
                    <a:pt x="687" y="878"/>
                  </a:lnTo>
                  <a:lnTo>
                    <a:pt x="700" y="875"/>
                  </a:lnTo>
                  <a:lnTo>
                    <a:pt x="724" y="868"/>
                  </a:lnTo>
                  <a:lnTo>
                    <a:pt x="746" y="858"/>
                  </a:lnTo>
                  <a:lnTo>
                    <a:pt x="751" y="855"/>
                  </a:lnTo>
                  <a:lnTo>
                    <a:pt x="757" y="853"/>
                  </a:lnTo>
                  <a:lnTo>
                    <a:pt x="770" y="849"/>
                  </a:lnTo>
                  <a:lnTo>
                    <a:pt x="779" y="843"/>
                  </a:lnTo>
                  <a:lnTo>
                    <a:pt x="784" y="839"/>
                  </a:lnTo>
                  <a:lnTo>
                    <a:pt x="790" y="837"/>
                  </a:lnTo>
                  <a:lnTo>
                    <a:pt x="812" y="826"/>
                  </a:lnTo>
                  <a:lnTo>
                    <a:pt x="854" y="798"/>
                  </a:lnTo>
                  <a:lnTo>
                    <a:pt x="874" y="783"/>
                  </a:lnTo>
                  <a:lnTo>
                    <a:pt x="895" y="769"/>
                  </a:lnTo>
                  <a:lnTo>
                    <a:pt x="901" y="762"/>
                  </a:lnTo>
                  <a:lnTo>
                    <a:pt x="909" y="756"/>
                  </a:lnTo>
                  <a:lnTo>
                    <a:pt x="909" y="723"/>
                  </a:lnTo>
                  <a:lnTo>
                    <a:pt x="911" y="692"/>
                  </a:lnTo>
                  <a:lnTo>
                    <a:pt x="911" y="659"/>
                  </a:lnTo>
                  <a:lnTo>
                    <a:pt x="912" y="627"/>
                  </a:lnTo>
                  <a:lnTo>
                    <a:pt x="895" y="650"/>
                  </a:lnTo>
                  <a:lnTo>
                    <a:pt x="876" y="674"/>
                  </a:lnTo>
                  <a:lnTo>
                    <a:pt x="855" y="695"/>
                  </a:lnTo>
                  <a:lnTo>
                    <a:pt x="833" y="717"/>
                  </a:lnTo>
                  <a:lnTo>
                    <a:pt x="816" y="730"/>
                  </a:lnTo>
                  <a:lnTo>
                    <a:pt x="800" y="742"/>
                  </a:lnTo>
                  <a:lnTo>
                    <a:pt x="766" y="764"/>
                  </a:lnTo>
                  <a:lnTo>
                    <a:pt x="729" y="783"/>
                  </a:lnTo>
                  <a:lnTo>
                    <a:pt x="692" y="799"/>
                  </a:lnTo>
                  <a:lnTo>
                    <a:pt x="681" y="801"/>
                  </a:lnTo>
                  <a:lnTo>
                    <a:pt x="671" y="805"/>
                  </a:lnTo>
                  <a:lnTo>
                    <a:pt x="652" y="811"/>
                  </a:lnTo>
                  <a:lnTo>
                    <a:pt x="631" y="815"/>
                  </a:lnTo>
                  <a:lnTo>
                    <a:pt x="611" y="819"/>
                  </a:lnTo>
                  <a:lnTo>
                    <a:pt x="589" y="821"/>
                  </a:lnTo>
                  <a:lnTo>
                    <a:pt x="583" y="821"/>
                  </a:lnTo>
                  <a:lnTo>
                    <a:pt x="578" y="822"/>
                  </a:lnTo>
                  <a:lnTo>
                    <a:pt x="568" y="825"/>
                  </a:lnTo>
                  <a:lnTo>
                    <a:pt x="524" y="827"/>
                  </a:lnTo>
                  <a:lnTo>
                    <a:pt x="478" y="825"/>
                  </a:lnTo>
                  <a:lnTo>
                    <a:pt x="436" y="819"/>
                  </a:lnTo>
                  <a:lnTo>
                    <a:pt x="394" y="811"/>
                  </a:lnTo>
                  <a:lnTo>
                    <a:pt x="356" y="799"/>
                  </a:lnTo>
                  <a:lnTo>
                    <a:pt x="316" y="783"/>
                  </a:lnTo>
                  <a:lnTo>
                    <a:pt x="281" y="764"/>
                  </a:lnTo>
                  <a:lnTo>
                    <a:pt x="246" y="742"/>
                  </a:lnTo>
                  <a:lnTo>
                    <a:pt x="215" y="717"/>
                  </a:lnTo>
                  <a:lnTo>
                    <a:pt x="184" y="688"/>
                  </a:lnTo>
                  <a:lnTo>
                    <a:pt x="158" y="659"/>
                  </a:lnTo>
                  <a:lnTo>
                    <a:pt x="136" y="627"/>
                  </a:lnTo>
                  <a:lnTo>
                    <a:pt x="119" y="595"/>
                  </a:lnTo>
                  <a:lnTo>
                    <a:pt x="110" y="578"/>
                  </a:lnTo>
                  <a:lnTo>
                    <a:pt x="104" y="561"/>
                  </a:lnTo>
                  <a:lnTo>
                    <a:pt x="98" y="543"/>
                  </a:lnTo>
                  <a:lnTo>
                    <a:pt x="94" y="526"/>
                  </a:lnTo>
                  <a:lnTo>
                    <a:pt x="88" y="489"/>
                  </a:lnTo>
                  <a:lnTo>
                    <a:pt x="87" y="451"/>
                  </a:lnTo>
                  <a:lnTo>
                    <a:pt x="88" y="412"/>
                  </a:lnTo>
                  <a:lnTo>
                    <a:pt x="94" y="375"/>
                  </a:lnTo>
                  <a:lnTo>
                    <a:pt x="104" y="339"/>
                  </a:lnTo>
                  <a:lnTo>
                    <a:pt x="119" y="306"/>
                  </a:lnTo>
                  <a:lnTo>
                    <a:pt x="136" y="272"/>
                  </a:lnTo>
                  <a:lnTo>
                    <a:pt x="158" y="242"/>
                  </a:lnTo>
                  <a:lnTo>
                    <a:pt x="184" y="212"/>
                  </a:lnTo>
                  <a:lnTo>
                    <a:pt x="215" y="185"/>
                  </a:lnTo>
                  <a:lnTo>
                    <a:pt x="246" y="158"/>
                  </a:lnTo>
                  <a:lnTo>
                    <a:pt x="281" y="136"/>
                  </a:lnTo>
                  <a:lnTo>
                    <a:pt x="316" y="117"/>
                  </a:lnTo>
                  <a:lnTo>
                    <a:pt x="356" y="102"/>
                  </a:lnTo>
                  <a:lnTo>
                    <a:pt x="394" y="90"/>
                  </a:lnTo>
                  <a:lnTo>
                    <a:pt x="436" y="81"/>
                  </a:lnTo>
                  <a:lnTo>
                    <a:pt x="478" y="76"/>
                  </a:lnTo>
                  <a:lnTo>
                    <a:pt x="524" y="75"/>
                  </a:lnTo>
                  <a:lnTo>
                    <a:pt x="568" y="76"/>
                  </a:lnTo>
                  <a:lnTo>
                    <a:pt x="611" y="81"/>
                  </a:lnTo>
                  <a:lnTo>
                    <a:pt x="631" y="84"/>
                  </a:lnTo>
                  <a:lnTo>
                    <a:pt x="652" y="90"/>
                  </a:lnTo>
                  <a:lnTo>
                    <a:pt x="671" y="95"/>
                  </a:lnTo>
                  <a:lnTo>
                    <a:pt x="692" y="102"/>
                  </a:lnTo>
                  <a:lnTo>
                    <a:pt x="729" y="117"/>
                  </a:lnTo>
                  <a:lnTo>
                    <a:pt x="766" y="136"/>
                  </a:lnTo>
                  <a:lnTo>
                    <a:pt x="800" y="158"/>
                  </a:lnTo>
                  <a:lnTo>
                    <a:pt x="833" y="185"/>
                  </a:lnTo>
                  <a:close/>
                </a:path>
              </a:pathLst>
            </a:custGeom>
            <a:solidFill>
              <a:srgbClr val="D7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2" name="Freeform 278"/>
            <p:cNvSpPr>
              <a:spLocks noEditPoints="1"/>
            </p:cNvSpPr>
            <p:nvPr/>
          </p:nvSpPr>
          <p:spPr bwMode="auto">
            <a:xfrm>
              <a:off x="1714" y="1802"/>
              <a:ext cx="165" cy="188"/>
            </a:xfrm>
            <a:custGeom>
              <a:avLst/>
              <a:gdLst>
                <a:gd name="T0" fmla="*/ 782 w 825"/>
                <a:gd name="T1" fmla="*/ 144 h 752"/>
                <a:gd name="T2" fmla="*/ 713 w 825"/>
                <a:gd name="T3" fmla="*/ 83 h 752"/>
                <a:gd name="T4" fmla="*/ 605 w 825"/>
                <a:gd name="T5" fmla="*/ 27 h 752"/>
                <a:gd name="T6" fmla="*/ 544 w 825"/>
                <a:gd name="T7" fmla="*/ 9 h 752"/>
                <a:gd name="T8" fmla="*/ 437 w 825"/>
                <a:gd name="T9" fmla="*/ 0 h 752"/>
                <a:gd name="T10" fmla="*/ 307 w 825"/>
                <a:gd name="T11" fmla="*/ 15 h 752"/>
                <a:gd name="T12" fmla="*/ 194 w 825"/>
                <a:gd name="T13" fmla="*/ 61 h 752"/>
                <a:gd name="T14" fmla="*/ 97 w 825"/>
                <a:gd name="T15" fmla="*/ 137 h 752"/>
                <a:gd name="T16" fmla="*/ 32 w 825"/>
                <a:gd name="T17" fmla="*/ 231 h 752"/>
                <a:gd name="T18" fmla="*/ 1 w 825"/>
                <a:gd name="T19" fmla="*/ 337 h 752"/>
                <a:gd name="T20" fmla="*/ 7 w 825"/>
                <a:gd name="T21" fmla="*/ 451 h 752"/>
                <a:gd name="T22" fmla="*/ 23 w 825"/>
                <a:gd name="T23" fmla="*/ 503 h 752"/>
                <a:gd name="T24" fmla="*/ 71 w 825"/>
                <a:gd name="T25" fmla="*/ 584 h 752"/>
                <a:gd name="T26" fmla="*/ 159 w 825"/>
                <a:gd name="T27" fmla="*/ 667 h 752"/>
                <a:gd name="T28" fmla="*/ 269 w 825"/>
                <a:gd name="T29" fmla="*/ 724 h 752"/>
                <a:gd name="T30" fmla="*/ 391 w 825"/>
                <a:gd name="T31" fmla="*/ 750 h 752"/>
                <a:gd name="T32" fmla="*/ 491 w 825"/>
                <a:gd name="T33" fmla="*/ 747 h 752"/>
                <a:gd name="T34" fmla="*/ 524 w 825"/>
                <a:gd name="T35" fmla="*/ 744 h 752"/>
                <a:gd name="T36" fmla="*/ 584 w 825"/>
                <a:gd name="T37" fmla="*/ 730 h 752"/>
                <a:gd name="T38" fmla="*/ 642 w 825"/>
                <a:gd name="T39" fmla="*/ 708 h 752"/>
                <a:gd name="T40" fmla="*/ 729 w 825"/>
                <a:gd name="T41" fmla="*/ 655 h 752"/>
                <a:gd name="T42" fmla="*/ 789 w 825"/>
                <a:gd name="T43" fmla="*/ 599 h 752"/>
                <a:gd name="T44" fmla="*/ 824 w 825"/>
                <a:gd name="T45" fmla="*/ 506 h 752"/>
                <a:gd name="T46" fmla="*/ 822 w 825"/>
                <a:gd name="T47" fmla="*/ 368 h 752"/>
                <a:gd name="T48" fmla="*/ 684 w 825"/>
                <a:gd name="T49" fmla="*/ 164 h 752"/>
                <a:gd name="T50" fmla="*/ 744 w 825"/>
                <a:gd name="T51" fmla="*/ 233 h 752"/>
                <a:gd name="T52" fmla="*/ 778 w 825"/>
                <a:gd name="T53" fmla="*/ 315 h 752"/>
                <a:gd name="T54" fmla="*/ 783 w 825"/>
                <a:gd name="T55" fmla="*/ 405 h 752"/>
                <a:gd name="T56" fmla="*/ 770 w 825"/>
                <a:gd name="T57" fmla="*/ 463 h 752"/>
                <a:gd name="T58" fmla="*/ 727 w 825"/>
                <a:gd name="T59" fmla="*/ 542 h 752"/>
                <a:gd name="T60" fmla="*/ 657 w 825"/>
                <a:gd name="T61" fmla="*/ 607 h 752"/>
                <a:gd name="T62" fmla="*/ 571 w 825"/>
                <a:gd name="T63" fmla="*/ 654 h 752"/>
                <a:gd name="T64" fmla="*/ 506 w 825"/>
                <a:gd name="T65" fmla="*/ 669 h 752"/>
                <a:gd name="T66" fmla="*/ 400 w 825"/>
                <a:gd name="T67" fmla="*/ 674 h 752"/>
                <a:gd name="T68" fmla="*/ 302 w 825"/>
                <a:gd name="T69" fmla="*/ 654 h 752"/>
                <a:gd name="T70" fmla="*/ 215 w 825"/>
                <a:gd name="T71" fmla="*/ 607 h 752"/>
                <a:gd name="T72" fmla="*/ 145 w 825"/>
                <a:gd name="T73" fmla="*/ 542 h 752"/>
                <a:gd name="T74" fmla="*/ 102 w 825"/>
                <a:gd name="T75" fmla="*/ 463 h 752"/>
                <a:gd name="T76" fmla="*/ 89 w 825"/>
                <a:gd name="T77" fmla="*/ 405 h 752"/>
                <a:gd name="T78" fmla="*/ 94 w 825"/>
                <a:gd name="T79" fmla="*/ 315 h 752"/>
                <a:gd name="T80" fmla="*/ 126 w 825"/>
                <a:gd name="T81" fmla="*/ 233 h 752"/>
                <a:gd name="T82" fmla="*/ 190 w 825"/>
                <a:gd name="T83" fmla="*/ 164 h 752"/>
                <a:gd name="T84" fmla="*/ 271 w 825"/>
                <a:gd name="T85" fmla="*/ 109 h 752"/>
                <a:gd name="T86" fmla="*/ 366 w 825"/>
                <a:gd name="T87" fmla="*/ 81 h 752"/>
                <a:gd name="T88" fmla="*/ 471 w 825"/>
                <a:gd name="T89" fmla="*/ 77 h 752"/>
                <a:gd name="T90" fmla="*/ 539 w 825"/>
                <a:gd name="T91" fmla="*/ 88 h 752"/>
                <a:gd name="T92" fmla="*/ 630 w 825"/>
                <a:gd name="T93" fmla="*/ 12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5" h="752">
                  <a:moveTo>
                    <a:pt x="814" y="184"/>
                  </a:moveTo>
                  <a:lnTo>
                    <a:pt x="798" y="163"/>
                  </a:lnTo>
                  <a:lnTo>
                    <a:pt x="782" y="144"/>
                  </a:lnTo>
                  <a:lnTo>
                    <a:pt x="765" y="126"/>
                  </a:lnTo>
                  <a:lnTo>
                    <a:pt x="746" y="110"/>
                  </a:lnTo>
                  <a:lnTo>
                    <a:pt x="713" y="83"/>
                  </a:lnTo>
                  <a:lnTo>
                    <a:pt x="679" y="61"/>
                  </a:lnTo>
                  <a:lnTo>
                    <a:pt x="642" y="42"/>
                  </a:lnTo>
                  <a:lnTo>
                    <a:pt x="605" y="27"/>
                  </a:lnTo>
                  <a:lnTo>
                    <a:pt x="584" y="20"/>
                  </a:lnTo>
                  <a:lnTo>
                    <a:pt x="565" y="15"/>
                  </a:lnTo>
                  <a:lnTo>
                    <a:pt x="544" y="9"/>
                  </a:lnTo>
                  <a:lnTo>
                    <a:pt x="524" y="6"/>
                  </a:lnTo>
                  <a:lnTo>
                    <a:pt x="481" y="1"/>
                  </a:lnTo>
                  <a:lnTo>
                    <a:pt x="437" y="0"/>
                  </a:lnTo>
                  <a:lnTo>
                    <a:pt x="391" y="1"/>
                  </a:lnTo>
                  <a:lnTo>
                    <a:pt x="349" y="6"/>
                  </a:lnTo>
                  <a:lnTo>
                    <a:pt x="307" y="15"/>
                  </a:lnTo>
                  <a:lnTo>
                    <a:pt x="269" y="27"/>
                  </a:lnTo>
                  <a:lnTo>
                    <a:pt x="229" y="42"/>
                  </a:lnTo>
                  <a:lnTo>
                    <a:pt x="194" y="61"/>
                  </a:lnTo>
                  <a:lnTo>
                    <a:pt x="159" y="83"/>
                  </a:lnTo>
                  <a:lnTo>
                    <a:pt x="128" y="110"/>
                  </a:lnTo>
                  <a:lnTo>
                    <a:pt x="97" y="137"/>
                  </a:lnTo>
                  <a:lnTo>
                    <a:pt x="71" y="167"/>
                  </a:lnTo>
                  <a:lnTo>
                    <a:pt x="49" y="197"/>
                  </a:lnTo>
                  <a:lnTo>
                    <a:pt x="32" y="231"/>
                  </a:lnTo>
                  <a:lnTo>
                    <a:pt x="17" y="264"/>
                  </a:lnTo>
                  <a:lnTo>
                    <a:pt x="7" y="300"/>
                  </a:lnTo>
                  <a:lnTo>
                    <a:pt x="1" y="337"/>
                  </a:lnTo>
                  <a:lnTo>
                    <a:pt x="0" y="376"/>
                  </a:lnTo>
                  <a:lnTo>
                    <a:pt x="1" y="414"/>
                  </a:lnTo>
                  <a:lnTo>
                    <a:pt x="7" y="451"/>
                  </a:lnTo>
                  <a:lnTo>
                    <a:pt x="11" y="468"/>
                  </a:lnTo>
                  <a:lnTo>
                    <a:pt x="17" y="486"/>
                  </a:lnTo>
                  <a:lnTo>
                    <a:pt x="23" y="503"/>
                  </a:lnTo>
                  <a:lnTo>
                    <a:pt x="32" y="520"/>
                  </a:lnTo>
                  <a:lnTo>
                    <a:pt x="49" y="552"/>
                  </a:lnTo>
                  <a:lnTo>
                    <a:pt x="71" y="584"/>
                  </a:lnTo>
                  <a:lnTo>
                    <a:pt x="97" y="613"/>
                  </a:lnTo>
                  <a:lnTo>
                    <a:pt x="128" y="642"/>
                  </a:lnTo>
                  <a:lnTo>
                    <a:pt x="159" y="667"/>
                  </a:lnTo>
                  <a:lnTo>
                    <a:pt x="194" y="689"/>
                  </a:lnTo>
                  <a:lnTo>
                    <a:pt x="229" y="708"/>
                  </a:lnTo>
                  <a:lnTo>
                    <a:pt x="269" y="724"/>
                  </a:lnTo>
                  <a:lnTo>
                    <a:pt x="307" y="736"/>
                  </a:lnTo>
                  <a:lnTo>
                    <a:pt x="349" y="744"/>
                  </a:lnTo>
                  <a:lnTo>
                    <a:pt x="391" y="750"/>
                  </a:lnTo>
                  <a:lnTo>
                    <a:pt x="437" y="752"/>
                  </a:lnTo>
                  <a:lnTo>
                    <a:pt x="481" y="750"/>
                  </a:lnTo>
                  <a:lnTo>
                    <a:pt x="491" y="747"/>
                  </a:lnTo>
                  <a:lnTo>
                    <a:pt x="496" y="746"/>
                  </a:lnTo>
                  <a:lnTo>
                    <a:pt x="502" y="746"/>
                  </a:lnTo>
                  <a:lnTo>
                    <a:pt x="524" y="744"/>
                  </a:lnTo>
                  <a:lnTo>
                    <a:pt x="544" y="740"/>
                  </a:lnTo>
                  <a:lnTo>
                    <a:pt x="565" y="736"/>
                  </a:lnTo>
                  <a:lnTo>
                    <a:pt x="584" y="730"/>
                  </a:lnTo>
                  <a:lnTo>
                    <a:pt x="594" y="726"/>
                  </a:lnTo>
                  <a:lnTo>
                    <a:pt x="605" y="724"/>
                  </a:lnTo>
                  <a:lnTo>
                    <a:pt x="642" y="708"/>
                  </a:lnTo>
                  <a:lnTo>
                    <a:pt x="679" y="689"/>
                  </a:lnTo>
                  <a:lnTo>
                    <a:pt x="713" y="667"/>
                  </a:lnTo>
                  <a:lnTo>
                    <a:pt x="729" y="655"/>
                  </a:lnTo>
                  <a:lnTo>
                    <a:pt x="746" y="642"/>
                  </a:lnTo>
                  <a:lnTo>
                    <a:pt x="768" y="620"/>
                  </a:lnTo>
                  <a:lnTo>
                    <a:pt x="789" y="599"/>
                  </a:lnTo>
                  <a:lnTo>
                    <a:pt x="808" y="575"/>
                  </a:lnTo>
                  <a:lnTo>
                    <a:pt x="825" y="552"/>
                  </a:lnTo>
                  <a:lnTo>
                    <a:pt x="824" y="506"/>
                  </a:lnTo>
                  <a:lnTo>
                    <a:pt x="824" y="460"/>
                  </a:lnTo>
                  <a:lnTo>
                    <a:pt x="822" y="414"/>
                  </a:lnTo>
                  <a:lnTo>
                    <a:pt x="822" y="368"/>
                  </a:lnTo>
                  <a:lnTo>
                    <a:pt x="819" y="276"/>
                  </a:lnTo>
                  <a:lnTo>
                    <a:pt x="814" y="184"/>
                  </a:lnTo>
                  <a:close/>
                  <a:moveTo>
                    <a:pt x="684" y="164"/>
                  </a:moveTo>
                  <a:lnTo>
                    <a:pt x="706" y="185"/>
                  </a:lnTo>
                  <a:lnTo>
                    <a:pt x="727" y="209"/>
                  </a:lnTo>
                  <a:lnTo>
                    <a:pt x="744" y="233"/>
                  </a:lnTo>
                  <a:lnTo>
                    <a:pt x="760" y="260"/>
                  </a:lnTo>
                  <a:lnTo>
                    <a:pt x="770" y="286"/>
                  </a:lnTo>
                  <a:lnTo>
                    <a:pt x="778" y="315"/>
                  </a:lnTo>
                  <a:lnTo>
                    <a:pt x="783" y="344"/>
                  </a:lnTo>
                  <a:lnTo>
                    <a:pt x="786" y="376"/>
                  </a:lnTo>
                  <a:lnTo>
                    <a:pt x="783" y="405"/>
                  </a:lnTo>
                  <a:lnTo>
                    <a:pt x="778" y="435"/>
                  </a:lnTo>
                  <a:lnTo>
                    <a:pt x="773" y="449"/>
                  </a:lnTo>
                  <a:lnTo>
                    <a:pt x="770" y="463"/>
                  </a:lnTo>
                  <a:lnTo>
                    <a:pt x="760" y="491"/>
                  </a:lnTo>
                  <a:lnTo>
                    <a:pt x="744" y="516"/>
                  </a:lnTo>
                  <a:lnTo>
                    <a:pt x="727" y="542"/>
                  </a:lnTo>
                  <a:lnTo>
                    <a:pt x="706" y="565"/>
                  </a:lnTo>
                  <a:lnTo>
                    <a:pt x="684" y="588"/>
                  </a:lnTo>
                  <a:lnTo>
                    <a:pt x="657" y="607"/>
                  </a:lnTo>
                  <a:lnTo>
                    <a:pt x="630" y="625"/>
                  </a:lnTo>
                  <a:lnTo>
                    <a:pt x="600" y="640"/>
                  </a:lnTo>
                  <a:lnTo>
                    <a:pt x="571" y="654"/>
                  </a:lnTo>
                  <a:lnTo>
                    <a:pt x="539" y="662"/>
                  </a:lnTo>
                  <a:lnTo>
                    <a:pt x="522" y="665"/>
                  </a:lnTo>
                  <a:lnTo>
                    <a:pt x="506" y="669"/>
                  </a:lnTo>
                  <a:lnTo>
                    <a:pt x="471" y="674"/>
                  </a:lnTo>
                  <a:lnTo>
                    <a:pt x="437" y="676"/>
                  </a:lnTo>
                  <a:lnTo>
                    <a:pt x="400" y="674"/>
                  </a:lnTo>
                  <a:lnTo>
                    <a:pt x="366" y="669"/>
                  </a:lnTo>
                  <a:lnTo>
                    <a:pt x="333" y="662"/>
                  </a:lnTo>
                  <a:lnTo>
                    <a:pt x="302" y="654"/>
                  </a:lnTo>
                  <a:lnTo>
                    <a:pt x="271" y="640"/>
                  </a:lnTo>
                  <a:lnTo>
                    <a:pt x="243" y="625"/>
                  </a:lnTo>
                  <a:lnTo>
                    <a:pt x="215" y="607"/>
                  </a:lnTo>
                  <a:lnTo>
                    <a:pt x="190" y="588"/>
                  </a:lnTo>
                  <a:lnTo>
                    <a:pt x="166" y="565"/>
                  </a:lnTo>
                  <a:lnTo>
                    <a:pt x="145" y="542"/>
                  </a:lnTo>
                  <a:lnTo>
                    <a:pt x="126" y="516"/>
                  </a:lnTo>
                  <a:lnTo>
                    <a:pt x="113" y="491"/>
                  </a:lnTo>
                  <a:lnTo>
                    <a:pt x="102" y="463"/>
                  </a:lnTo>
                  <a:lnTo>
                    <a:pt x="97" y="449"/>
                  </a:lnTo>
                  <a:lnTo>
                    <a:pt x="94" y="435"/>
                  </a:lnTo>
                  <a:lnTo>
                    <a:pt x="89" y="405"/>
                  </a:lnTo>
                  <a:lnTo>
                    <a:pt x="88" y="376"/>
                  </a:lnTo>
                  <a:lnTo>
                    <a:pt x="89" y="344"/>
                  </a:lnTo>
                  <a:lnTo>
                    <a:pt x="94" y="315"/>
                  </a:lnTo>
                  <a:lnTo>
                    <a:pt x="102" y="286"/>
                  </a:lnTo>
                  <a:lnTo>
                    <a:pt x="113" y="260"/>
                  </a:lnTo>
                  <a:lnTo>
                    <a:pt x="126" y="233"/>
                  </a:lnTo>
                  <a:lnTo>
                    <a:pt x="145" y="209"/>
                  </a:lnTo>
                  <a:lnTo>
                    <a:pt x="166" y="185"/>
                  </a:lnTo>
                  <a:lnTo>
                    <a:pt x="190" y="164"/>
                  </a:lnTo>
                  <a:lnTo>
                    <a:pt x="215" y="143"/>
                  </a:lnTo>
                  <a:lnTo>
                    <a:pt x="243" y="125"/>
                  </a:lnTo>
                  <a:lnTo>
                    <a:pt x="271" y="109"/>
                  </a:lnTo>
                  <a:lnTo>
                    <a:pt x="302" y="97"/>
                  </a:lnTo>
                  <a:lnTo>
                    <a:pt x="333" y="88"/>
                  </a:lnTo>
                  <a:lnTo>
                    <a:pt x="366" y="81"/>
                  </a:lnTo>
                  <a:lnTo>
                    <a:pt x="400" y="77"/>
                  </a:lnTo>
                  <a:lnTo>
                    <a:pt x="437" y="76"/>
                  </a:lnTo>
                  <a:lnTo>
                    <a:pt x="471" y="77"/>
                  </a:lnTo>
                  <a:lnTo>
                    <a:pt x="506" y="81"/>
                  </a:lnTo>
                  <a:lnTo>
                    <a:pt x="522" y="83"/>
                  </a:lnTo>
                  <a:lnTo>
                    <a:pt x="539" y="88"/>
                  </a:lnTo>
                  <a:lnTo>
                    <a:pt x="571" y="97"/>
                  </a:lnTo>
                  <a:lnTo>
                    <a:pt x="600" y="109"/>
                  </a:lnTo>
                  <a:lnTo>
                    <a:pt x="630" y="125"/>
                  </a:lnTo>
                  <a:lnTo>
                    <a:pt x="657" y="143"/>
                  </a:lnTo>
                  <a:lnTo>
                    <a:pt x="684" y="164"/>
                  </a:lnTo>
                  <a:close/>
                </a:path>
              </a:pathLst>
            </a:custGeom>
            <a:solidFill>
              <a:srgbClr val="DF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3" name="Freeform 279"/>
            <p:cNvSpPr>
              <a:spLocks noEditPoints="1"/>
            </p:cNvSpPr>
            <p:nvPr/>
          </p:nvSpPr>
          <p:spPr bwMode="auto">
            <a:xfrm>
              <a:off x="1732" y="1822"/>
              <a:ext cx="139" cy="149"/>
            </a:xfrm>
            <a:custGeom>
              <a:avLst/>
              <a:gdLst>
                <a:gd name="T0" fmla="*/ 690 w 698"/>
                <a:gd name="T1" fmla="*/ 239 h 600"/>
                <a:gd name="T2" fmla="*/ 656 w 698"/>
                <a:gd name="T3" fmla="*/ 157 h 600"/>
                <a:gd name="T4" fmla="*/ 596 w 698"/>
                <a:gd name="T5" fmla="*/ 88 h 600"/>
                <a:gd name="T6" fmla="*/ 512 w 698"/>
                <a:gd name="T7" fmla="*/ 33 h 600"/>
                <a:gd name="T8" fmla="*/ 434 w 698"/>
                <a:gd name="T9" fmla="*/ 7 h 600"/>
                <a:gd name="T10" fmla="*/ 349 w 698"/>
                <a:gd name="T11" fmla="*/ 0 h 600"/>
                <a:gd name="T12" fmla="*/ 245 w 698"/>
                <a:gd name="T13" fmla="*/ 12 h 600"/>
                <a:gd name="T14" fmla="*/ 155 w 698"/>
                <a:gd name="T15" fmla="*/ 49 h 600"/>
                <a:gd name="T16" fmla="*/ 78 w 698"/>
                <a:gd name="T17" fmla="*/ 109 h 600"/>
                <a:gd name="T18" fmla="*/ 25 w 698"/>
                <a:gd name="T19" fmla="*/ 184 h 600"/>
                <a:gd name="T20" fmla="*/ 1 w 698"/>
                <a:gd name="T21" fmla="*/ 268 h 600"/>
                <a:gd name="T22" fmla="*/ 6 w 698"/>
                <a:gd name="T23" fmla="*/ 359 h 600"/>
                <a:gd name="T24" fmla="*/ 25 w 698"/>
                <a:gd name="T25" fmla="*/ 415 h 600"/>
                <a:gd name="T26" fmla="*/ 78 w 698"/>
                <a:gd name="T27" fmla="*/ 489 h 600"/>
                <a:gd name="T28" fmla="*/ 155 w 698"/>
                <a:gd name="T29" fmla="*/ 549 h 600"/>
                <a:gd name="T30" fmla="*/ 245 w 698"/>
                <a:gd name="T31" fmla="*/ 586 h 600"/>
                <a:gd name="T32" fmla="*/ 349 w 698"/>
                <a:gd name="T33" fmla="*/ 600 h 600"/>
                <a:gd name="T34" fmla="*/ 434 w 698"/>
                <a:gd name="T35" fmla="*/ 589 h 600"/>
                <a:gd name="T36" fmla="*/ 512 w 698"/>
                <a:gd name="T37" fmla="*/ 564 h 600"/>
                <a:gd name="T38" fmla="*/ 596 w 698"/>
                <a:gd name="T39" fmla="*/ 512 h 600"/>
                <a:gd name="T40" fmla="*/ 656 w 698"/>
                <a:gd name="T41" fmla="*/ 440 h 600"/>
                <a:gd name="T42" fmla="*/ 685 w 698"/>
                <a:gd name="T43" fmla="*/ 373 h 600"/>
                <a:gd name="T44" fmla="*/ 698 w 698"/>
                <a:gd name="T45" fmla="*/ 300 h 600"/>
                <a:gd name="T46" fmla="*/ 567 w 698"/>
                <a:gd name="T47" fmla="*/ 174 h 600"/>
                <a:gd name="T48" fmla="*/ 601 w 698"/>
                <a:gd name="T49" fmla="*/ 233 h 600"/>
                <a:gd name="T50" fmla="*/ 612 w 698"/>
                <a:gd name="T51" fmla="*/ 300 h 600"/>
                <a:gd name="T52" fmla="*/ 608 w 698"/>
                <a:gd name="T53" fmla="*/ 333 h 600"/>
                <a:gd name="T54" fmla="*/ 607 w 698"/>
                <a:gd name="T55" fmla="*/ 344 h 600"/>
                <a:gd name="T56" fmla="*/ 581 w 698"/>
                <a:gd name="T57" fmla="*/ 405 h 600"/>
                <a:gd name="T58" fmla="*/ 552 w 698"/>
                <a:gd name="T59" fmla="*/ 442 h 600"/>
                <a:gd name="T60" fmla="*/ 525 w 698"/>
                <a:gd name="T61" fmla="*/ 467 h 600"/>
                <a:gd name="T62" fmla="*/ 494 w 698"/>
                <a:gd name="T63" fmla="*/ 488 h 600"/>
                <a:gd name="T64" fmla="*/ 425 w 698"/>
                <a:gd name="T65" fmla="*/ 515 h 600"/>
                <a:gd name="T66" fmla="*/ 389 w 698"/>
                <a:gd name="T67" fmla="*/ 521 h 600"/>
                <a:gd name="T68" fmla="*/ 361 w 698"/>
                <a:gd name="T69" fmla="*/ 524 h 600"/>
                <a:gd name="T70" fmla="*/ 296 w 698"/>
                <a:gd name="T71" fmla="*/ 521 h 600"/>
                <a:gd name="T72" fmla="*/ 225 w 698"/>
                <a:gd name="T73" fmla="*/ 498 h 600"/>
                <a:gd name="T74" fmla="*/ 164 w 698"/>
                <a:gd name="T75" fmla="*/ 460 h 600"/>
                <a:gd name="T76" fmla="*/ 116 w 698"/>
                <a:gd name="T77" fmla="*/ 405 h 600"/>
                <a:gd name="T78" fmla="*/ 91 w 698"/>
                <a:gd name="T79" fmla="*/ 344 h 600"/>
                <a:gd name="T80" fmla="*/ 91 w 698"/>
                <a:gd name="T81" fmla="*/ 254 h 600"/>
                <a:gd name="T82" fmla="*/ 129 w 698"/>
                <a:gd name="T83" fmla="*/ 174 h 600"/>
                <a:gd name="T84" fmla="*/ 182 w 698"/>
                <a:gd name="T85" fmla="*/ 124 h 600"/>
                <a:gd name="T86" fmla="*/ 272 w 698"/>
                <a:gd name="T87" fmla="*/ 82 h 600"/>
                <a:gd name="T88" fmla="*/ 375 w 698"/>
                <a:gd name="T89" fmla="*/ 74 h 600"/>
                <a:gd name="T90" fmla="*/ 450 w 698"/>
                <a:gd name="T91" fmla="*/ 90 h 600"/>
                <a:gd name="T92" fmla="*/ 515 w 698"/>
                <a:gd name="T93" fmla="*/ 12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600">
                  <a:moveTo>
                    <a:pt x="698" y="300"/>
                  </a:moveTo>
                  <a:lnTo>
                    <a:pt x="695" y="268"/>
                  </a:lnTo>
                  <a:lnTo>
                    <a:pt x="690" y="239"/>
                  </a:lnTo>
                  <a:lnTo>
                    <a:pt x="682" y="210"/>
                  </a:lnTo>
                  <a:lnTo>
                    <a:pt x="672" y="184"/>
                  </a:lnTo>
                  <a:lnTo>
                    <a:pt x="656" y="157"/>
                  </a:lnTo>
                  <a:lnTo>
                    <a:pt x="639" y="133"/>
                  </a:lnTo>
                  <a:lnTo>
                    <a:pt x="618" y="109"/>
                  </a:lnTo>
                  <a:lnTo>
                    <a:pt x="596" y="88"/>
                  </a:lnTo>
                  <a:lnTo>
                    <a:pt x="569" y="67"/>
                  </a:lnTo>
                  <a:lnTo>
                    <a:pt x="542" y="49"/>
                  </a:lnTo>
                  <a:lnTo>
                    <a:pt x="512" y="33"/>
                  </a:lnTo>
                  <a:lnTo>
                    <a:pt x="483" y="21"/>
                  </a:lnTo>
                  <a:lnTo>
                    <a:pt x="451" y="12"/>
                  </a:lnTo>
                  <a:lnTo>
                    <a:pt x="434" y="7"/>
                  </a:lnTo>
                  <a:lnTo>
                    <a:pt x="418" y="5"/>
                  </a:lnTo>
                  <a:lnTo>
                    <a:pt x="383" y="1"/>
                  </a:lnTo>
                  <a:lnTo>
                    <a:pt x="349" y="0"/>
                  </a:lnTo>
                  <a:lnTo>
                    <a:pt x="312" y="1"/>
                  </a:lnTo>
                  <a:lnTo>
                    <a:pt x="278" y="5"/>
                  </a:lnTo>
                  <a:lnTo>
                    <a:pt x="245" y="12"/>
                  </a:lnTo>
                  <a:lnTo>
                    <a:pt x="214" y="21"/>
                  </a:lnTo>
                  <a:lnTo>
                    <a:pt x="183" y="33"/>
                  </a:lnTo>
                  <a:lnTo>
                    <a:pt x="155" y="49"/>
                  </a:lnTo>
                  <a:lnTo>
                    <a:pt x="127" y="67"/>
                  </a:lnTo>
                  <a:lnTo>
                    <a:pt x="102" y="88"/>
                  </a:lnTo>
                  <a:lnTo>
                    <a:pt x="78" y="109"/>
                  </a:lnTo>
                  <a:lnTo>
                    <a:pt x="57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4" y="210"/>
                  </a:lnTo>
                  <a:lnTo>
                    <a:pt x="6" y="239"/>
                  </a:lnTo>
                  <a:lnTo>
                    <a:pt x="1" y="268"/>
                  </a:lnTo>
                  <a:lnTo>
                    <a:pt x="0" y="300"/>
                  </a:lnTo>
                  <a:lnTo>
                    <a:pt x="1" y="329"/>
                  </a:lnTo>
                  <a:lnTo>
                    <a:pt x="6" y="359"/>
                  </a:lnTo>
                  <a:lnTo>
                    <a:pt x="9" y="373"/>
                  </a:lnTo>
                  <a:lnTo>
                    <a:pt x="14" y="387"/>
                  </a:lnTo>
                  <a:lnTo>
                    <a:pt x="25" y="415"/>
                  </a:lnTo>
                  <a:lnTo>
                    <a:pt x="38" y="440"/>
                  </a:lnTo>
                  <a:lnTo>
                    <a:pt x="57" y="466"/>
                  </a:lnTo>
                  <a:lnTo>
                    <a:pt x="78" y="489"/>
                  </a:lnTo>
                  <a:lnTo>
                    <a:pt x="102" y="512"/>
                  </a:lnTo>
                  <a:lnTo>
                    <a:pt x="127" y="531"/>
                  </a:lnTo>
                  <a:lnTo>
                    <a:pt x="155" y="549"/>
                  </a:lnTo>
                  <a:lnTo>
                    <a:pt x="183" y="564"/>
                  </a:lnTo>
                  <a:lnTo>
                    <a:pt x="214" y="578"/>
                  </a:lnTo>
                  <a:lnTo>
                    <a:pt x="245" y="586"/>
                  </a:lnTo>
                  <a:lnTo>
                    <a:pt x="278" y="593"/>
                  </a:lnTo>
                  <a:lnTo>
                    <a:pt x="312" y="598"/>
                  </a:lnTo>
                  <a:lnTo>
                    <a:pt x="349" y="600"/>
                  </a:lnTo>
                  <a:lnTo>
                    <a:pt x="383" y="598"/>
                  </a:lnTo>
                  <a:lnTo>
                    <a:pt x="418" y="593"/>
                  </a:lnTo>
                  <a:lnTo>
                    <a:pt x="434" y="589"/>
                  </a:lnTo>
                  <a:lnTo>
                    <a:pt x="451" y="586"/>
                  </a:lnTo>
                  <a:lnTo>
                    <a:pt x="483" y="578"/>
                  </a:lnTo>
                  <a:lnTo>
                    <a:pt x="512" y="564"/>
                  </a:lnTo>
                  <a:lnTo>
                    <a:pt x="542" y="549"/>
                  </a:lnTo>
                  <a:lnTo>
                    <a:pt x="569" y="531"/>
                  </a:lnTo>
                  <a:lnTo>
                    <a:pt x="596" y="512"/>
                  </a:lnTo>
                  <a:lnTo>
                    <a:pt x="618" y="489"/>
                  </a:lnTo>
                  <a:lnTo>
                    <a:pt x="639" y="466"/>
                  </a:lnTo>
                  <a:lnTo>
                    <a:pt x="656" y="440"/>
                  </a:lnTo>
                  <a:lnTo>
                    <a:pt x="672" y="415"/>
                  </a:lnTo>
                  <a:lnTo>
                    <a:pt x="682" y="387"/>
                  </a:lnTo>
                  <a:lnTo>
                    <a:pt x="685" y="373"/>
                  </a:lnTo>
                  <a:lnTo>
                    <a:pt x="690" y="359"/>
                  </a:lnTo>
                  <a:lnTo>
                    <a:pt x="695" y="329"/>
                  </a:lnTo>
                  <a:lnTo>
                    <a:pt x="698" y="300"/>
                  </a:lnTo>
                  <a:close/>
                  <a:moveTo>
                    <a:pt x="536" y="139"/>
                  </a:moveTo>
                  <a:lnTo>
                    <a:pt x="552" y="156"/>
                  </a:lnTo>
                  <a:lnTo>
                    <a:pt x="567" y="174"/>
                  </a:lnTo>
                  <a:lnTo>
                    <a:pt x="581" y="193"/>
                  </a:lnTo>
                  <a:lnTo>
                    <a:pt x="592" y="213"/>
                  </a:lnTo>
                  <a:lnTo>
                    <a:pt x="601" y="233"/>
                  </a:lnTo>
                  <a:lnTo>
                    <a:pt x="607" y="254"/>
                  </a:lnTo>
                  <a:lnTo>
                    <a:pt x="610" y="277"/>
                  </a:lnTo>
                  <a:lnTo>
                    <a:pt x="612" y="300"/>
                  </a:lnTo>
                  <a:lnTo>
                    <a:pt x="610" y="310"/>
                  </a:lnTo>
                  <a:lnTo>
                    <a:pt x="610" y="322"/>
                  </a:lnTo>
                  <a:lnTo>
                    <a:pt x="608" y="333"/>
                  </a:lnTo>
                  <a:lnTo>
                    <a:pt x="607" y="335"/>
                  </a:lnTo>
                  <a:lnTo>
                    <a:pt x="607" y="338"/>
                  </a:lnTo>
                  <a:lnTo>
                    <a:pt x="607" y="344"/>
                  </a:lnTo>
                  <a:lnTo>
                    <a:pt x="601" y="365"/>
                  </a:lnTo>
                  <a:lnTo>
                    <a:pt x="592" y="386"/>
                  </a:lnTo>
                  <a:lnTo>
                    <a:pt x="581" y="405"/>
                  </a:lnTo>
                  <a:lnTo>
                    <a:pt x="567" y="424"/>
                  </a:lnTo>
                  <a:lnTo>
                    <a:pt x="559" y="433"/>
                  </a:lnTo>
                  <a:lnTo>
                    <a:pt x="552" y="442"/>
                  </a:lnTo>
                  <a:lnTo>
                    <a:pt x="543" y="451"/>
                  </a:lnTo>
                  <a:lnTo>
                    <a:pt x="536" y="460"/>
                  </a:lnTo>
                  <a:lnTo>
                    <a:pt x="525" y="467"/>
                  </a:lnTo>
                  <a:lnTo>
                    <a:pt x="515" y="474"/>
                  </a:lnTo>
                  <a:lnTo>
                    <a:pt x="504" y="480"/>
                  </a:lnTo>
                  <a:lnTo>
                    <a:pt x="494" y="488"/>
                  </a:lnTo>
                  <a:lnTo>
                    <a:pt x="472" y="498"/>
                  </a:lnTo>
                  <a:lnTo>
                    <a:pt x="450" y="508"/>
                  </a:lnTo>
                  <a:lnTo>
                    <a:pt x="425" y="515"/>
                  </a:lnTo>
                  <a:lnTo>
                    <a:pt x="400" y="521"/>
                  </a:lnTo>
                  <a:lnTo>
                    <a:pt x="393" y="521"/>
                  </a:lnTo>
                  <a:lnTo>
                    <a:pt x="389" y="521"/>
                  </a:lnTo>
                  <a:lnTo>
                    <a:pt x="387" y="522"/>
                  </a:lnTo>
                  <a:lnTo>
                    <a:pt x="375" y="524"/>
                  </a:lnTo>
                  <a:lnTo>
                    <a:pt x="361" y="524"/>
                  </a:lnTo>
                  <a:lnTo>
                    <a:pt x="349" y="525"/>
                  </a:lnTo>
                  <a:lnTo>
                    <a:pt x="322" y="524"/>
                  </a:lnTo>
                  <a:lnTo>
                    <a:pt x="296" y="521"/>
                  </a:lnTo>
                  <a:lnTo>
                    <a:pt x="272" y="515"/>
                  </a:lnTo>
                  <a:lnTo>
                    <a:pt x="248" y="508"/>
                  </a:lnTo>
                  <a:lnTo>
                    <a:pt x="225" y="498"/>
                  </a:lnTo>
                  <a:lnTo>
                    <a:pt x="203" y="488"/>
                  </a:lnTo>
                  <a:lnTo>
                    <a:pt x="182" y="474"/>
                  </a:lnTo>
                  <a:lnTo>
                    <a:pt x="164" y="460"/>
                  </a:lnTo>
                  <a:lnTo>
                    <a:pt x="145" y="442"/>
                  </a:lnTo>
                  <a:lnTo>
                    <a:pt x="129" y="424"/>
                  </a:lnTo>
                  <a:lnTo>
                    <a:pt x="116" y="405"/>
                  </a:lnTo>
                  <a:lnTo>
                    <a:pt x="106" y="386"/>
                  </a:lnTo>
                  <a:lnTo>
                    <a:pt x="97" y="365"/>
                  </a:lnTo>
                  <a:lnTo>
                    <a:pt x="91" y="344"/>
                  </a:lnTo>
                  <a:lnTo>
                    <a:pt x="87" y="322"/>
                  </a:lnTo>
                  <a:lnTo>
                    <a:pt x="87" y="300"/>
                  </a:lnTo>
                  <a:lnTo>
                    <a:pt x="91" y="254"/>
                  </a:lnTo>
                  <a:lnTo>
                    <a:pt x="97" y="233"/>
                  </a:lnTo>
                  <a:lnTo>
                    <a:pt x="106" y="213"/>
                  </a:lnTo>
                  <a:lnTo>
                    <a:pt x="129" y="174"/>
                  </a:lnTo>
                  <a:lnTo>
                    <a:pt x="145" y="156"/>
                  </a:lnTo>
                  <a:lnTo>
                    <a:pt x="164" y="139"/>
                  </a:lnTo>
                  <a:lnTo>
                    <a:pt x="182" y="124"/>
                  </a:lnTo>
                  <a:lnTo>
                    <a:pt x="203" y="110"/>
                  </a:lnTo>
                  <a:lnTo>
                    <a:pt x="248" y="90"/>
                  </a:lnTo>
                  <a:lnTo>
                    <a:pt x="272" y="82"/>
                  </a:lnTo>
                  <a:lnTo>
                    <a:pt x="296" y="77"/>
                  </a:lnTo>
                  <a:lnTo>
                    <a:pt x="349" y="74"/>
                  </a:lnTo>
                  <a:lnTo>
                    <a:pt x="375" y="74"/>
                  </a:lnTo>
                  <a:lnTo>
                    <a:pt x="400" y="77"/>
                  </a:lnTo>
                  <a:lnTo>
                    <a:pt x="425" y="82"/>
                  </a:lnTo>
                  <a:lnTo>
                    <a:pt x="450" y="90"/>
                  </a:lnTo>
                  <a:lnTo>
                    <a:pt x="472" y="98"/>
                  </a:lnTo>
                  <a:lnTo>
                    <a:pt x="494" y="110"/>
                  </a:lnTo>
                  <a:lnTo>
                    <a:pt x="515" y="124"/>
                  </a:lnTo>
                  <a:lnTo>
                    <a:pt x="536" y="139"/>
                  </a:lnTo>
                  <a:close/>
                </a:path>
              </a:pathLst>
            </a:custGeom>
            <a:solidFill>
              <a:srgbClr val="E7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4" name="Freeform 280"/>
            <p:cNvSpPr>
              <a:spLocks noEditPoints="1"/>
            </p:cNvSpPr>
            <p:nvPr/>
          </p:nvSpPr>
          <p:spPr bwMode="auto">
            <a:xfrm>
              <a:off x="1749" y="1840"/>
              <a:ext cx="105" cy="113"/>
            </a:xfrm>
            <a:custGeom>
              <a:avLst/>
              <a:gdLst>
                <a:gd name="T0" fmla="*/ 520 w 525"/>
                <a:gd name="T1" fmla="*/ 180 h 451"/>
                <a:gd name="T2" fmla="*/ 494 w 525"/>
                <a:gd name="T3" fmla="*/ 119 h 451"/>
                <a:gd name="T4" fmla="*/ 449 w 525"/>
                <a:gd name="T5" fmla="*/ 65 h 451"/>
                <a:gd name="T6" fmla="*/ 385 w 525"/>
                <a:gd name="T7" fmla="*/ 24 h 451"/>
                <a:gd name="T8" fmla="*/ 313 w 525"/>
                <a:gd name="T9" fmla="*/ 3 h 451"/>
                <a:gd name="T10" fmla="*/ 209 w 525"/>
                <a:gd name="T11" fmla="*/ 3 h 451"/>
                <a:gd name="T12" fmla="*/ 116 w 525"/>
                <a:gd name="T13" fmla="*/ 36 h 451"/>
                <a:gd name="T14" fmla="*/ 58 w 525"/>
                <a:gd name="T15" fmla="*/ 82 h 451"/>
                <a:gd name="T16" fmla="*/ 10 w 525"/>
                <a:gd name="T17" fmla="*/ 159 h 451"/>
                <a:gd name="T18" fmla="*/ 0 w 525"/>
                <a:gd name="T19" fmla="*/ 248 h 451"/>
                <a:gd name="T20" fmla="*/ 19 w 525"/>
                <a:gd name="T21" fmla="*/ 312 h 451"/>
                <a:gd name="T22" fmla="*/ 58 w 525"/>
                <a:gd name="T23" fmla="*/ 368 h 451"/>
                <a:gd name="T24" fmla="*/ 116 w 525"/>
                <a:gd name="T25" fmla="*/ 414 h 451"/>
                <a:gd name="T26" fmla="*/ 185 w 525"/>
                <a:gd name="T27" fmla="*/ 441 h 451"/>
                <a:gd name="T28" fmla="*/ 262 w 525"/>
                <a:gd name="T29" fmla="*/ 451 h 451"/>
                <a:gd name="T30" fmla="*/ 300 w 525"/>
                <a:gd name="T31" fmla="*/ 448 h 451"/>
                <a:gd name="T32" fmla="*/ 313 w 525"/>
                <a:gd name="T33" fmla="*/ 447 h 451"/>
                <a:gd name="T34" fmla="*/ 385 w 525"/>
                <a:gd name="T35" fmla="*/ 424 h 451"/>
                <a:gd name="T36" fmla="*/ 428 w 525"/>
                <a:gd name="T37" fmla="*/ 400 h 451"/>
                <a:gd name="T38" fmla="*/ 456 w 525"/>
                <a:gd name="T39" fmla="*/ 377 h 451"/>
                <a:gd name="T40" fmla="*/ 480 w 525"/>
                <a:gd name="T41" fmla="*/ 350 h 451"/>
                <a:gd name="T42" fmla="*/ 514 w 525"/>
                <a:gd name="T43" fmla="*/ 291 h 451"/>
                <a:gd name="T44" fmla="*/ 520 w 525"/>
                <a:gd name="T45" fmla="*/ 261 h 451"/>
                <a:gd name="T46" fmla="*/ 523 w 525"/>
                <a:gd name="T47" fmla="*/ 236 h 451"/>
                <a:gd name="T48" fmla="*/ 436 w 525"/>
                <a:gd name="T49" fmla="*/ 232 h 451"/>
                <a:gd name="T50" fmla="*/ 429 w 525"/>
                <a:gd name="T51" fmla="*/ 268 h 451"/>
                <a:gd name="T52" fmla="*/ 408 w 525"/>
                <a:gd name="T53" fmla="*/ 307 h 451"/>
                <a:gd name="T54" fmla="*/ 397 w 525"/>
                <a:gd name="T55" fmla="*/ 319 h 451"/>
                <a:gd name="T56" fmla="*/ 364 w 525"/>
                <a:gd name="T57" fmla="*/ 345 h 451"/>
                <a:gd name="T58" fmla="*/ 328 w 525"/>
                <a:gd name="T59" fmla="*/ 365 h 451"/>
                <a:gd name="T60" fmla="*/ 278 w 525"/>
                <a:gd name="T61" fmla="*/ 376 h 451"/>
                <a:gd name="T62" fmla="*/ 244 w 525"/>
                <a:gd name="T63" fmla="*/ 376 h 451"/>
                <a:gd name="T64" fmla="*/ 165 w 525"/>
                <a:gd name="T65" fmla="*/ 350 h 451"/>
                <a:gd name="T66" fmla="*/ 115 w 525"/>
                <a:gd name="T67" fmla="*/ 307 h 451"/>
                <a:gd name="T68" fmla="*/ 92 w 525"/>
                <a:gd name="T69" fmla="*/ 268 h 451"/>
                <a:gd name="T70" fmla="*/ 86 w 525"/>
                <a:gd name="T71" fmla="*/ 226 h 451"/>
                <a:gd name="T72" fmla="*/ 115 w 525"/>
                <a:gd name="T73" fmla="*/ 141 h 451"/>
                <a:gd name="T74" fmla="*/ 196 w 525"/>
                <a:gd name="T75" fmla="*/ 85 h 451"/>
                <a:gd name="T76" fmla="*/ 278 w 525"/>
                <a:gd name="T77" fmla="*/ 75 h 451"/>
                <a:gd name="T78" fmla="*/ 328 w 525"/>
                <a:gd name="T79" fmla="*/ 85 h 451"/>
                <a:gd name="T80" fmla="*/ 386 w 525"/>
                <a:gd name="T81" fmla="*/ 119 h 451"/>
                <a:gd name="T82" fmla="*/ 424 w 525"/>
                <a:gd name="T83" fmla="*/ 168 h 451"/>
                <a:gd name="T84" fmla="*/ 438 w 525"/>
                <a:gd name="T85" fmla="*/ 22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5" h="451">
                  <a:moveTo>
                    <a:pt x="525" y="226"/>
                  </a:moveTo>
                  <a:lnTo>
                    <a:pt x="523" y="203"/>
                  </a:lnTo>
                  <a:lnTo>
                    <a:pt x="520" y="180"/>
                  </a:lnTo>
                  <a:lnTo>
                    <a:pt x="514" y="159"/>
                  </a:lnTo>
                  <a:lnTo>
                    <a:pt x="505" y="139"/>
                  </a:lnTo>
                  <a:lnTo>
                    <a:pt x="494" y="119"/>
                  </a:lnTo>
                  <a:lnTo>
                    <a:pt x="480" y="100"/>
                  </a:lnTo>
                  <a:lnTo>
                    <a:pt x="465" y="82"/>
                  </a:lnTo>
                  <a:lnTo>
                    <a:pt x="449" y="65"/>
                  </a:lnTo>
                  <a:lnTo>
                    <a:pt x="428" y="50"/>
                  </a:lnTo>
                  <a:lnTo>
                    <a:pt x="407" y="36"/>
                  </a:lnTo>
                  <a:lnTo>
                    <a:pt x="385" y="24"/>
                  </a:lnTo>
                  <a:lnTo>
                    <a:pt x="363" y="16"/>
                  </a:lnTo>
                  <a:lnTo>
                    <a:pt x="338" y="8"/>
                  </a:lnTo>
                  <a:lnTo>
                    <a:pt x="313" y="3"/>
                  </a:lnTo>
                  <a:lnTo>
                    <a:pt x="288" y="0"/>
                  </a:lnTo>
                  <a:lnTo>
                    <a:pt x="262" y="0"/>
                  </a:lnTo>
                  <a:lnTo>
                    <a:pt x="209" y="3"/>
                  </a:lnTo>
                  <a:lnTo>
                    <a:pt x="185" y="8"/>
                  </a:lnTo>
                  <a:lnTo>
                    <a:pt x="161" y="16"/>
                  </a:lnTo>
                  <a:lnTo>
                    <a:pt x="116" y="36"/>
                  </a:lnTo>
                  <a:lnTo>
                    <a:pt x="95" y="50"/>
                  </a:lnTo>
                  <a:lnTo>
                    <a:pt x="77" y="65"/>
                  </a:lnTo>
                  <a:lnTo>
                    <a:pt x="58" y="82"/>
                  </a:lnTo>
                  <a:lnTo>
                    <a:pt x="42" y="100"/>
                  </a:lnTo>
                  <a:lnTo>
                    <a:pt x="19" y="139"/>
                  </a:lnTo>
                  <a:lnTo>
                    <a:pt x="10" y="159"/>
                  </a:lnTo>
                  <a:lnTo>
                    <a:pt x="4" y="180"/>
                  </a:lnTo>
                  <a:lnTo>
                    <a:pt x="0" y="226"/>
                  </a:lnTo>
                  <a:lnTo>
                    <a:pt x="0" y="248"/>
                  </a:lnTo>
                  <a:lnTo>
                    <a:pt x="4" y="270"/>
                  </a:lnTo>
                  <a:lnTo>
                    <a:pt x="10" y="291"/>
                  </a:lnTo>
                  <a:lnTo>
                    <a:pt x="19" y="312"/>
                  </a:lnTo>
                  <a:lnTo>
                    <a:pt x="29" y="331"/>
                  </a:lnTo>
                  <a:lnTo>
                    <a:pt x="42" y="350"/>
                  </a:lnTo>
                  <a:lnTo>
                    <a:pt x="58" y="368"/>
                  </a:lnTo>
                  <a:lnTo>
                    <a:pt x="77" y="386"/>
                  </a:lnTo>
                  <a:lnTo>
                    <a:pt x="95" y="400"/>
                  </a:lnTo>
                  <a:lnTo>
                    <a:pt x="116" y="414"/>
                  </a:lnTo>
                  <a:lnTo>
                    <a:pt x="138" y="424"/>
                  </a:lnTo>
                  <a:lnTo>
                    <a:pt x="161" y="434"/>
                  </a:lnTo>
                  <a:lnTo>
                    <a:pt x="185" y="441"/>
                  </a:lnTo>
                  <a:lnTo>
                    <a:pt x="209" y="447"/>
                  </a:lnTo>
                  <a:lnTo>
                    <a:pt x="235" y="450"/>
                  </a:lnTo>
                  <a:lnTo>
                    <a:pt x="262" y="451"/>
                  </a:lnTo>
                  <a:lnTo>
                    <a:pt x="274" y="450"/>
                  </a:lnTo>
                  <a:lnTo>
                    <a:pt x="288" y="450"/>
                  </a:lnTo>
                  <a:lnTo>
                    <a:pt x="300" y="448"/>
                  </a:lnTo>
                  <a:lnTo>
                    <a:pt x="302" y="447"/>
                  </a:lnTo>
                  <a:lnTo>
                    <a:pt x="306" y="447"/>
                  </a:lnTo>
                  <a:lnTo>
                    <a:pt x="313" y="447"/>
                  </a:lnTo>
                  <a:lnTo>
                    <a:pt x="338" y="441"/>
                  </a:lnTo>
                  <a:lnTo>
                    <a:pt x="363" y="434"/>
                  </a:lnTo>
                  <a:lnTo>
                    <a:pt x="385" y="424"/>
                  </a:lnTo>
                  <a:lnTo>
                    <a:pt x="407" y="414"/>
                  </a:lnTo>
                  <a:lnTo>
                    <a:pt x="417" y="406"/>
                  </a:lnTo>
                  <a:lnTo>
                    <a:pt x="428" y="400"/>
                  </a:lnTo>
                  <a:lnTo>
                    <a:pt x="438" y="393"/>
                  </a:lnTo>
                  <a:lnTo>
                    <a:pt x="449" y="386"/>
                  </a:lnTo>
                  <a:lnTo>
                    <a:pt x="456" y="377"/>
                  </a:lnTo>
                  <a:lnTo>
                    <a:pt x="465" y="368"/>
                  </a:lnTo>
                  <a:lnTo>
                    <a:pt x="472" y="359"/>
                  </a:lnTo>
                  <a:lnTo>
                    <a:pt x="480" y="350"/>
                  </a:lnTo>
                  <a:lnTo>
                    <a:pt x="494" y="331"/>
                  </a:lnTo>
                  <a:lnTo>
                    <a:pt x="505" y="312"/>
                  </a:lnTo>
                  <a:lnTo>
                    <a:pt x="514" y="291"/>
                  </a:lnTo>
                  <a:lnTo>
                    <a:pt x="520" y="270"/>
                  </a:lnTo>
                  <a:lnTo>
                    <a:pt x="520" y="264"/>
                  </a:lnTo>
                  <a:lnTo>
                    <a:pt x="520" y="261"/>
                  </a:lnTo>
                  <a:lnTo>
                    <a:pt x="521" y="259"/>
                  </a:lnTo>
                  <a:lnTo>
                    <a:pt x="523" y="248"/>
                  </a:lnTo>
                  <a:lnTo>
                    <a:pt x="523" y="236"/>
                  </a:lnTo>
                  <a:lnTo>
                    <a:pt x="525" y="226"/>
                  </a:lnTo>
                  <a:close/>
                  <a:moveTo>
                    <a:pt x="438" y="226"/>
                  </a:moveTo>
                  <a:lnTo>
                    <a:pt x="436" y="232"/>
                  </a:lnTo>
                  <a:lnTo>
                    <a:pt x="436" y="240"/>
                  </a:lnTo>
                  <a:lnTo>
                    <a:pt x="434" y="254"/>
                  </a:lnTo>
                  <a:lnTo>
                    <a:pt x="429" y="268"/>
                  </a:lnTo>
                  <a:lnTo>
                    <a:pt x="424" y="283"/>
                  </a:lnTo>
                  <a:lnTo>
                    <a:pt x="417" y="294"/>
                  </a:lnTo>
                  <a:lnTo>
                    <a:pt x="408" y="307"/>
                  </a:lnTo>
                  <a:lnTo>
                    <a:pt x="404" y="309"/>
                  </a:lnTo>
                  <a:lnTo>
                    <a:pt x="402" y="312"/>
                  </a:lnTo>
                  <a:lnTo>
                    <a:pt x="397" y="319"/>
                  </a:lnTo>
                  <a:lnTo>
                    <a:pt x="386" y="331"/>
                  </a:lnTo>
                  <a:lnTo>
                    <a:pt x="371" y="341"/>
                  </a:lnTo>
                  <a:lnTo>
                    <a:pt x="364" y="345"/>
                  </a:lnTo>
                  <a:lnTo>
                    <a:pt x="360" y="347"/>
                  </a:lnTo>
                  <a:lnTo>
                    <a:pt x="358" y="350"/>
                  </a:lnTo>
                  <a:lnTo>
                    <a:pt x="328" y="365"/>
                  </a:lnTo>
                  <a:lnTo>
                    <a:pt x="311" y="369"/>
                  </a:lnTo>
                  <a:lnTo>
                    <a:pt x="295" y="374"/>
                  </a:lnTo>
                  <a:lnTo>
                    <a:pt x="278" y="376"/>
                  </a:lnTo>
                  <a:lnTo>
                    <a:pt x="269" y="376"/>
                  </a:lnTo>
                  <a:lnTo>
                    <a:pt x="262" y="377"/>
                  </a:lnTo>
                  <a:lnTo>
                    <a:pt x="244" y="376"/>
                  </a:lnTo>
                  <a:lnTo>
                    <a:pt x="226" y="374"/>
                  </a:lnTo>
                  <a:lnTo>
                    <a:pt x="196" y="365"/>
                  </a:lnTo>
                  <a:lnTo>
                    <a:pt x="165" y="350"/>
                  </a:lnTo>
                  <a:lnTo>
                    <a:pt x="139" y="331"/>
                  </a:lnTo>
                  <a:lnTo>
                    <a:pt x="126" y="319"/>
                  </a:lnTo>
                  <a:lnTo>
                    <a:pt x="115" y="307"/>
                  </a:lnTo>
                  <a:lnTo>
                    <a:pt x="105" y="294"/>
                  </a:lnTo>
                  <a:lnTo>
                    <a:pt x="99" y="283"/>
                  </a:lnTo>
                  <a:lnTo>
                    <a:pt x="92" y="268"/>
                  </a:lnTo>
                  <a:lnTo>
                    <a:pt x="89" y="254"/>
                  </a:lnTo>
                  <a:lnTo>
                    <a:pt x="86" y="240"/>
                  </a:lnTo>
                  <a:lnTo>
                    <a:pt x="86" y="226"/>
                  </a:lnTo>
                  <a:lnTo>
                    <a:pt x="89" y="195"/>
                  </a:lnTo>
                  <a:lnTo>
                    <a:pt x="99" y="168"/>
                  </a:lnTo>
                  <a:lnTo>
                    <a:pt x="115" y="141"/>
                  </a:lnTo>
                  <a:lnTo>
                    <a:pt x="139" y="119"/>
                  </a:lnTo>
                  <a:lnTo>
                    <a:pt x="165" y="99"/>
                  </a:lnTo>
                  <a:lnTo>
                    <a:pt x="196" y="85"/>
                  </a:lnTo>
                  <a:lnTo>
                    <a:pt x="226" y="77"/>
                  </a:lnTo>
                  <a:lnTo>
                    <a:pt x="262" y="75"/>
                  </a:lnTo>
                  <a:lnTo>
                    <a:pt x="278" y="75"/>
                  </a:lnTo>
                  <a:lnTo>
                    <a:pt x="295" y="77"/>
                  </a:lnTo>
                  <a:lnTo>
                    <a:pt x="311" y="80"/>
                  </a:lnTo>
                  <a:lnTo>
                    <a:pt x="328" y="85"/>
                  </a:lnTo>
                  <a:lnTo>
                    <a:pt x="358" y="99"/>
                  </a:lnTo>
                  <a:lnTo>
                    <a:pt x="371" y="108"/>
                  </a:lnTo>
                  <a:lnTo>
                    <a:pt x="386" y="119"/>
                  </a:lnTo>
                  <a:lnTo>
                    <a:pt x="408" y="141"/>
                  </a:lnTo>
                  <a:lnTo>
                    <a:pt x="417" y="154"/>
                  </a:lnTo>
                  <a:lnTo>
                    <a:pt x="424" y="168"/>
                  </a:lnTo>
                  <a:lnTo>
                    <a:pt x="434" y="195"/>
                  </a:lnTo>
                  <a:lnTo>
                    <a:pt x="436" y="210"/>
                  </a:lnTo>
                  <a:lnTo>
                    <a:pt x="438" y="226"/>
                  </a:lnTo>
                  <a:close/>
                </a:path>
              </a:pathLst>
            </a:custGeom>
            <a:solidFill>
              <a:srgbClr val="EFF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5" name="Freeform 281"/>
            <p:cNvSpPr>
              <a:spLocks noEditPoints="1"/>
            </p:cNvSpPr>
            <p:nvPr/>
          </p:nvSpPr>
          <p:spPr bwMode="auto">
            <a:xfrm>
              <a:off x="1766" y="1859"/>
              <a:ext cx="71" cy="75"/>
            </a:xfrm>
            <a:custGeom>
              <a:avLst/>
              <a:gdLst>
                <a:gd name="T0" fmla="*/ 311 w 352"/>
                <a:gd name="T1" fmla="*/ 244 h 302"/>
                <a:gd name="T2" fmla="*/ 318 w 352"/>
                <a:gd name="T3" fmla="*/ 234 h 302"/>
                <a:gd name="T4" fmla="*/ 331 w 352"/>
                <a:gd name="T5" fmla="*/ 219 h 302"/>
                <a:gd name="T6" fmla="*/ 343 w 352"/>
                <a:gd name="T7" fmla="*/ 193 h 302"/>
                <a:gd name="T8" fmla="*/ 350 w 352"/>
                <a:gd name="T9" fmla="*/ 165 h 302"/>
                <a:gd name="T10" fmla="*/ 352 w 352"/>
                <a:gd name="T11" fmla="*/ 151 h 302"/>
                <a:gd name="T12" fmla="*/ 348 w 352"/>
                <a:gd name="T13" fmla="*/ 120 h 302"/>
                <a:gd name="T14" fmla="*/ 331 w 352"/>
                <a:gd name="T15" fmla="*/ 79 h 302"/>
                <a:gd name="T16" fmla="*/ 300 w 352"/>
                <a:gd name="T17" fmla="*/ 44 h 302"/>
                <a:gd name="T18" fmla="*/ 272 w 352"/>
                <a:gd name="T19" fmla="*/ 24 h 302"/>
                <a:gd name="T20" fmla="*/ 225 w 352"/>
                <a:gd name="T21" fmla="*/ 5 h 302"/>
                <a:gd name="T22" fmla="*/ 192 w 352"/>
                <a:gd name="T23" fmla="*/ 0 h 302"/>
                <a:gd name="T24" fmla="*/ 140 w 352"/>
                <a:gd name="T25" fmla="*/ 2 h 302"/>
                <a:gd name="T26" fmla="*/ 79 w 352"/>
                <a:gd name="T27" fmla="*/ 24 h 302"/>
                <a:gd name="T28" fmla="*/ 29 w 352"/>
                <a:gd name="T29" fmla="*/ 66 h 302"/>
                <a:gd name="T30" fmla="*/ 3 w 352"/>
                <a:gd name="T31" fmla="*/ 120 h 302"/>
                <a:gd name="T32" fmla="*/ 0 w 352"/>
                <a:gd name="T33" fmla="*/ 165 h 302"/>
                <a:gd name="T34" fmla="*/ 6 w 352"/>
                <a:gd name="T35" fmla="*/ 193 h 302"/>
                <a:gd name="T36" fmla="*/ 19 w 352"/>
                <a:gd name="T37" fmla="*/ 219 h 302"/>
                <a:gd name="T38" fmla="*/ 40 w 352"/>
                <a:gd name="T39" fmla="*/ 244 h 302"/>
                <a:gd name="T40" fmla="*/ 79 w 352"/>
                <a:gd name="T41" fmla="*/ 275 h 302"/>
                <a:gd name="T42" fmla="*/ 140 w 352"/>
                <a:gd name="T43" fmla="*/ 299 h 302"/>
                <a:gd name="T44" fmla="*/ 176 w 352"/>
                <a:gd name="T45" fmla="*/ 302 h 302"/>
                <a:gd name="T46" fmla="*/ 192 w 352"/>
                <a:gd name="T47" fmla="*/ 301 h 302"/>
                <a:gd name="T48" fmla="*/ 225 w 352"/>
                <a:gd name="T49" fmla="*/ 294 h 302"/>
                <a:gd name="T50" fmla="*/ 272 w 352"/>
                <a:gd name="T51" fmla="*/ 275 h 302"/>
                <a:gd name="T52" fmla="*/ 278 w 352"/>
                <a:gd name="T53" fmla="*/ 270 h 302"/>
                <a:gd name="T54" fmla="*/ 300 w 352"/>
                <a:gd name="T55" fmla="*/ 256 h 302"/>
                <a:gd name="T56" fmla="*/ 261 w 352"/>
                <a:gd name="T57" fmla="*/ 166 h 302"/>
                <a:gd name="T58" fmla="*/ 257 w 352"/>
                <a:gd name="T59" fmla="*/ 172 h 302"/>
                <a:gd name="T60" fmla="*/ 257 w 352"/>
                <a:gd name="T61" fmla="*/ 175 h 302"/>
                <a:gd name="T62" fmla="*/ 248 w 352"/>
                <a:gd name="T63" fmla="*/ 192 h 302"/>
                <a:gd name="T64" fmla="*/ 224 w 352"/>
                <a:gd name="T65" fmla="*/ 212 h 302"/>
                <a:gd name="T66" fmla="*/ 204 w 352"/>
                <a:gd name="T67" fmla="*/ 219 h 302"/>
                <a:gd name="T68" fmla="*/ 200 w 352"/>
                <a:gd name="T69" fmla="*/ 219 h 302"/>
                <a:gd name="T70" fmla="*/ 193 w 352"/>
                <a:gd name="T71" fmla="*/ 223 h 302"/>
                <a:gd name="T72" fmla="*/ 158 w 352"/>
                <a:gd name="T73" fmla="*/ 223 h 302"/>
                <a:gd name="T74" fmla="*/ 126 w 352"/>
                <a:gd name="T75" fmla="*/ 212 h 302"/>
                <a:gd name="T76" fmla="*/ 102 w 352"/>
                <a:gd name="T77" fmla="*/ 192 h 302"/>
                <a:gd name="T78" fmla="*/ 91 w 352"/>
                <a:gd name="T79" fmla="*/ 166 h 302"/>
                <a:gd name="T80" fmla="*/ 91 w 352"/>
                <a:gd name="T81" fmla="*/ 135 h 302"/>
                <a:gd name="T82" fmla="*/ 102 w 352"/>
                <a:gd name="T83" fmla="*/ 108 h 302"/>
                <a:gd name="T84" fmla="*/ 126 w 352"/>
                <a:gd name="T85" fmla="*/ 88 h 302"/>
                <a:gd name="T86" fmla="*/ 158 w 352"/>
                <a:gd name="T87" fmla="*/ 77 h 302"/>
                <a:gd name="T88" fmla="*/ 193 w 352"/>
                <a:gd name="T89" fmla="*/ 77 h 302"/>
                <a:gd name="T90" fmla="*/ 209 w 352"/>
                <a:gd name="T91" fmla="*/ 81 h 302"/>
                <a:gd name="T92" fmla="*/ 239 w 352"/>
                <a:gd name="T93" fmla="*/ 97 h 302"/>
                <a:gd name="T94" fmla="*/ 257 w 352"/>
                <a:gd name="T95" fmla="*/ 121 h 302"/>
                <a:gd name="T96" fmla="*/ 263 w 352"/>
                <a:gd name="T97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" h="302">
                  <a:moveTo>
                    <a:pt x="300" y="256"/>
                  </a:moveTo>
                  <a:lnTo>
                    <a:pt x="311" y="244"/>
                  </a:lnTo>
                  <a:lnTo>
                    <a:pt x="316" y="237"/>
                  </a:lnTo>
                  <a:lnTo>
                    <a:pt x="318" y="234"/>
                  </a:lnTo>
                  <a:lnTo>
                    <a:pt x="322" y="232"/>
                  </a:lnTo>
                  <a:lnTo>
                    <a:pt x="331" y="219"/>
                  </a:lnTo>
                  <a:lnTo>
                    <a:pt x="338" y="208"/>
                  </a:lnTo>
                  <a:lnTo>
                    <a:pt x="343" y="193"/>
                  </a:lnTo>
                  <a:lnTo>
                    <a:pt x="348" y="179"/>
                  </a:lnTo>
                  <a:lnTo>
                    <a:pt x="350" y="165"/>
                  </a:lnTo>
                  <a:lnTo>
                    <a:pt x="350" y="157"/>
                  </a:lnTo>
                  <a:lnTo>
                    <a:pt x="352" y="151"/>
                  </a:lnTo>
                  <a:lnTo>
                    <a:pt x="350" y="135"/>
                  </a:lnTo>
                  <a:lnTo>
                    <a:pt x="348" y="120"/>
                  </a:lnTo>
                  <a:lnTo>
                    <a:pt x="338" y="93"/>
                  </a:lnTo>
                  <a:lnTo>
                    <a:pt x="331" y="79"/>
                  </a:lnTo>
                  <a:lnTo>
                    <a:pt x="322" y="66"/>
                  </a:lnTo>
                  <a:lnTo>
                    <a:pt x="300" y="44"/>
                  </a:lnTo>
                  <a:lnTo>
                    <a:pt x="285" y="33"/>
                  </a:lnTo>
                  <a:lnTo>
                    <a:pt x="272" y="24"/>
                  </a:lnTo>
                  <a:lnTo>
                    <a:pt x="242" y="10"/>
                  </a:lnTo>
                  <a:lnTo>
                    <a:pt x="225" y="5"/>
                  </a:lnTo>
                  <a:lnTo>
                    <a:pt x="209" y="2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40" y="2"/>
                  </a:lnTo>
                  <a:lnTo>
                    <a:pt x="110" y="10"/>
                  </a:lnTo>
                  <a:lnTo>
                    <a:pt x="79" y="24"/>
                  </a:lnTo>
                  <a:lnTo>
                    <a:pt x="53" y="44"/>
                  </a:lnTo>
                  <a:lnTo>
                    <a:pt x="29" y="66"/>
                  </a:lnTo>
                  <a:lnTo>
                    <a:pt x="13" y="93"/>
                  </a:lnTo>
                  <a:lnTo>
                    <a:pt x="3" y="120"/>
                  </a:lnTo>
                  <a:lnTo>
                    <a:pt x="0" y="151"/>
                  </a:lnTo>
                  <a:lnTo>
                    <a:pt x="0" y="165"/>
                  </a:lnTo>
                  <a:lnTo>
                    <a:pt x="3" y="179"/>
                  </a:lnTo>
                  <a:lnTo>
                    <a:pt x="6" y="193"/>
                  </a:lnTo>
                  <a:lnTo>
                    <a:pt x="13" y="208"/>
                  </a:lnTo>
                  <a:lnTo>
                    <a:pt x="19" y="219"/>
                  </a:lnTo>
                  <a:lnTo>
                    <a:pt x="29" y="232"/>
                  </a:lnTo>
                  <a:lnTo>
                    <a:pt x="40" y="244"/>
                  </a:lnTo>
                  <a:lnTo>
                    <a:pt x="53" y="256"/>
                  </a:lnTo>
                  <a:lnTo>
                    <a:pt x="79" y="275"/>
                  </a:lnTo>
                  <a:lnTo>
                    <a:pt x="110" y="290"/>
                  </a:lnTo>
                  <a:lnTo>
                    <a:pt x="140" y="299"/>
                  </a:lnTo>
                  <a:lnTo>
                    <a:pt x="158" y="301"/>
                  </a:lnTo>
                  <a:lnTo>
                    <a:pt x="176" y="302"/>
                  </a:lnTo>
                  <a:lnTo>
                    <a:pt x="183" y="301"/>
                  </a:lnTo>
                  <a:lnTo>
                    <a:pt x="192" y="301"/>
                  </a:lnTo>
                  <a:lnTo>
                    <a:pt x="209" y="299"/>
                  </a:lnTo>
                  <a:lnTo>
                    <a:pt x="225" y="294"/>
                  </a:lnTo>
                  <a:lnTo>
                    <a:pt x="242" y="290"/>
                  </a:lnTo>
                  <a:lnTo>
                    <a:pt x="272" y="275"/>
                  </a:lnTo>
                  <a:lnTo>
                    <a:pt x="274" y="272"/>
                  </a:lnTo>
                  <a:lnTo>
                    <a:pt x="278" y="270"/>
                  </a:lnTo>
                  <a:lnTo>
                    <a:pt x="285" y="266"/>
                  </a:lnTo>
                  <a:lnTo>
                    <a:pt x="300" y="256"/>
                  </a:lnTo>
                  <a:close/>
                  <a:moveTo>
                    <a:pt x="263" y="151"/>
                  </a:moveTo>
                  <a:lnTo>
                    <a:pt x="261" y="166"/>
                  </a:lnTo>
                  <a:lnTo>
                    <a:pt x="258" y="172"/>
                  </a:lnTo>
                  <a:lnTo>
                    <a:pt x="257" y="172"/>
                  </a:lnTo>
                  <a:lnTo>
                    <a:pt x="257" y="173"/>
                  </a:lnTo>
                  <a:lnTo>
                    <a:pt x="257" y="175"/>
                  </a:lnTo>
                  <a:lnTo>
                    <a:pt x="257" y="179"/>
                  </a:lnTo>
                  <a:lnTo>
                    <a:pt x="248" y="192"/>
                  </a:lnTo>
                  <a:lnTo>
                    <a:pt x="239" y="205"/>
                  </a:lnTo>
                  <a:lnTo>
                    <a:pt x="224" y="212"/>
                  </a:lnTo>
                  <a:lnTo>
                    <a:pt x="209" y="219"/>
                  </a:lnTo>
                  <a:lnTo>
                    <a:pt x="204" y="219"/>
                  </a:lnTo>
                  <a:lnTo>
                    <a:pt x="202" y="219"/>
                  </a:lnTo>
                  <a:lnTo>
                    <a:pt x="200" y="219"/>
                  </a:lnTo>
                  <a:lnTo>
                    <a:pt x="200" y="221"/>
                  </a:lnTo>
                  <a:lnTo>
                    <a:pt x="193" y="223"/>
                  </a:lnTo>
                  <a:lnTo>
                    <a:pt x="176" y="225"/>
                  </a:lnTo>
                  <a:lnTo>
                    <a:pt x="158" y="223"/>
                  </a:lnTo>
                  <a:lnTo>
                    <a:pt x="142" y="219"/>
                  </a:lnTo>
                  <a:lnTo>
                    <a:pt x="126" y="212"/>
                  </a:lnTo>
                  <a:lnTo>
                    <a:pt x="113" y="205"/>
                  </a:lnTo>
                  <a:lnTo>
                    <a:pt x="102" y="192"/>
                  </a:lnTo>
                  <a:lnTo>
                    <a:pt x="95" y="179"/>
                  </a:lnTo>
                  <a:lnTo>
                    <a:pt x="91" y="166"/>
                  </a:lnTo>
                  <a:lnTo>
                    <a:pt x="90" y="151"/>
                  </a:lnTo>
                  <a:lnTo>
                    <a:pt x="91" y="135"/>
                  </a:lnTo>
                  <a:lnTo>
                    <a:pt x="95" y="121"/>
                  </a:lnTo>
                  <a:lnTo>
                    <a:pt x="102" y="108"/>
                  </a:lnTo>
                  <a:lnTo>
                    <a:pt x="113" y="97"/>
                  </a:lnTo>
                  <a:lnTo>
                    <a:pt x="126" y="88"/>
                  </a:lnTo>
                  <a:lnTo>
                    <a:pt x="142" y="81"/>
                  </a:lnTo>
                  <a:lnTo>
                    <a:pt x="158" y="77"/>
                  </a:lnTo>
                  <a:lnTo>
                    <a:pt x="176" y="76"/>
                  </a:lnTo>
                  <a:lnTo>
                    <a:pt x="193" y="77"/>
                  </a:lnTo>
                  <a:lnTo>
                    <a:pt x="200" y="78"/>
                  </a:lnTo>
                  <a:lnTo>
                    <a:pt x="209" y="81"/>
                  </a:lnTo>
                  <a:lnTo>
                    <a:pt x="224" y="88"/>
                  </a:lnTo>
                  <a:lnTo>
                    <a:pt x="239" y="97"/>
                  </a:lnTo>
                  <a:lnTo>
                    <a:pt x="248" y="108"/>
                  </a:lnTo>
                  <a:lnTo>
                    <a:pt x="257" y="121"/>
                  </a:lnTo>
                  <a:lnTo>
                    <a:pt x="261" y="135"/>
                  </a:lnTo>
                  <a:lnTo>
                    <a:pt x="263" y="151"/>
                  </a:lnTo>
                  <a:close/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6" name="Freeform 282"/>
            <p:cNvSpPr>
              <a:spLocks/>
            </p:cNvSpPr>
            <p:nvPr/>
          </p:nvSpPr>
          <p:spPr bwMode="auto">
            <a:xfrm>
              <a:off x="1784" y="1878"/>
              <a:ext cx="35" cy="37"/>
            </a:xfrm>
            <a:custGeom>
              <a:avLst/>
              <a:gdLst>
                <a:gd name="T0" fmla="*/ 149 w 173"/>
                <a:gd name="T1" fmla="*/ 129 h 149"/>
                <a:gd name="T2" fmla="*/ 158 w 173"/>
                <a:gd name="T3" fmla="*/ 116 h 149"/>
                <a:gd name="T4" fmla="*/ 167 w 173"/>
                <a:gd name="T5" fmla="*/ 103 h 149"/>
                <a:gd name="T6" fmla="*/ 167 w 173"/>
                <a:gd name="T7" fmla="*/ 99 h 149"/>
                <a:gd name="T8" fmla="*/ 167 w 173"/>
                <a:gd name="T9" fmla="*/ 97 h 149"/>
                <a:gd name="T10" fmla="*/ 167 w 173"/>
                <a:gd name="T11" fmla="*/ 96 h 149"/>
                <a:gd name="T12" fmla="*/ 168 w 173"/>
                <a:gd name="T13" fmla="*/ 96 h 149"/>
                <a:gd name="T14" fmla="*/ 171 w 173"/>
                <a:gd name="T15" fmla="*/ 90 h 149"/>
                <a:gd name="T16" fmla="*/ 173 w 173"/>
                <a:gd name="T17" fmla="*/ 75 h 149"/>
                <a:gd name="T18" fmla="*/ 171 w 173"/>
                <a:gd name="T19" fmla="*/ 59 h 149"/>
                <a:gd name="T20" fmla="*/ 167 w 173"/>
                <a:gd name="T21" fmla="*/ 45 h 149"/>
                <a:gd name="T22" fmla="*/ 158 w 173"/>
                <a:gd name="T23" fmla="*/ 32 h 149"/>
                <a:gd name="T24" fmla="*/ 149 w 173"/>
                <a:gd name="T25" fmla="*/ 21 h 149"/>
                <a:gd name="T26" fmla="*/ 134 w 173"/>
                <a:gd name="T27" fmla="*/ 12 h 149"/>
                <a:gd name="T28" fmla="*/ 119 w 173"/>
                <a:gd name="T29" fmla="*/ 5 h 149"/>
                <a:gd name="T30" fmla="*/ 110 w 173"/>
                <a:gd name="T31" fmla="*/ 2 h 149"/>
                <a:gd name="T32" fmla="*/ 103 w 173"/>
                <a:gd name="T33" fmla="*/ 1 h 149"/>
                <a:gd name="T34" fmla="*/ 86 w 173"/>
                <a:gd name="T35" fmla="*/ 0 h 149"/>
                <a:gd name="T36" fmla="*/ 68 w 173"/>
                <a:gd name="T37" fmla="*/ 1 h 149"/>
                <a:gd name="T38" fmla="*/ 52 w 173"/>
                <a:gd name="T39" fmla="*/ 5 h 149"/>
                <a:gd name="T40" fmla="*/ 36 w 173"/>
                <a:gd name="T41" fmla="*/ 12 h 149"/>
                <a:gd name="T42" fmla="*/ 23 w 173"/>
                <a:gd name="T43" fmla="*/ 21 h 149"/>
                <a:gd name="T44" fmla="*/ 12 w 173"/>
                <a:gd name="T45" fmla="*/ 32 h 149"/>
                <a:gd name="T46" fmla="*/ 5 w 173"/>
                <a:gd name="T47" fmla="*/ 45 h 149"/>
                <a:gd name="T48" fmla="*/ 1 w 173"/>
                <a:gd name="T49" fmla="*/ 59 h 149"/>
                <a:gd name="T50" fmla="*/ 0 w 173"/>
                <a:gd name="T51" fmla="*/ 75 h 149"/>
                <a:gd name="T52" fmla="*/ 1 w 173"/>
                <a:gd name="T53" fmla="*/ 90 h 149"/>
                <a:gd name="T54" fmla="*/ 5 w 173"/>
                <a:gd name="T55" fmla="*/ 103 h 149"/>
                <a:gd name="T56" fmla="*/ 12 w 173"/>
                <a:gd name="T57" fmla="*/ 116 h 149"/>
                <a:gd name="T58" fmla="*/ 23 w 173"/>
                <a:gd name="T59" fmla="*/ 129 h 149"/>
                <a:gd name="T60" fmla="*/ 36 w 173"/>
                <a:gd name="T61" fmla="*/ 136 h 149"/>
                <a:gd name="T62" fmla="*/ 52 w 173"/>
                <a:gd name="T63" fmla="*/ 143 h 149"/>
                <a:gd name="T64" fmla="*/ 68 w 173"/>
                <a:gd name="T65" fmla="*/ 147 h 149"/>
                <a:gd name="T66" fmla="*/ 86 w 173"/>
                <a:gd name="T67" fmla="*/ 149 h 149"/>
                <a:gd name="T68" fmla="*/ 103 w 173"/>
                <a:gd name="T69" fmla="*/ 147 h 149"/>
                <a:gd name="T70" fmla="*/ 110 w 173"/>
                <a:gd name="T71" fmla="*/ 145 h 149"/>
                <a:gd name="T72" fmla="*/ 110 w 173"/>
                <a:gd name="T73" fmla="*/ 143 h 149"/>
                <a:gd name="T74" fmla="*/ 112 w 173"/>
                <a:gd name="T75" fmla="*/ 143 h 149"/>
                <a:gd name="T76" fmla="*/ 114 w 173"/>
                <a:gd name="T77" fmla="*/ 143 h 149"/>
                <a:gd name="T78" fmla="*/ 119 w 173"/>
                <a:gd name="T79" fmla="*/ 143 h 149"/>
                <a:gd name="T80" fmla="*/ 134 w 173"/>
                <a:gd name="T81" fmla="*/ 136 h 149"/>
                <a:gd name="T82" fmla="*/ 149 w 173"/>
                <a:gd name="T83" fmla="*/ 1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149">
                  <a:moveTo>
                    <a:pt x="149" y="129"/>
                  </a:moveTo>
                  <a:lnTo>
                    <a:pt x="158" y="116"/>
                  </a:lnTo>
                  <a:lnTo>
                    <a:pt x="167" y="103"/>
                  </a:lnTo>
                  <a:lnTo>
                    <a:pt x="167" y="99"/>
                  </a:lnTo>
                  <a:lnTo>
                    <a:pt x="167" y="97"/>
                  </a:lnTo>
                  <a:lnTo>
                    <a:pt x="167" y="96"/>
                  </a:lnTo>
                  <a:lnTo>
                    <a:pt x="168" y="96"/>
                  </a:lnTo>
                  <a:lnTo>
                    <a:pt x="171" y="90"/>
                  </a:lnTo>
                  <a:lnTo>
                    <a:pt x="173" y="75"/>
                  </a:lnTo>
                  <a:lnTo>
                    <a:pt x="171" y="59"/>
                  </a:lnTo>
                  <a:lnTo>
                    <a:pt x="167" y="45"/>
                  </a:lnTo>
                  <a:lnTo>
                    <a:pt x="158" y="32"/>
                  </a:lnTo>
                  <a:lnTo>
                    <a:pt x="149" y="21"/>
                  </a:lnTo>
                  <a:lnTo>
                    <a:pt x="134" y="12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3" y="1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2" y="5"/>
                  </a:lnTo>
                  <a:lnTo>
                    <a:pt x="36" y="12"/>
                  </a:lnTo>
                  <a:lnTo>
                    <a:pt x="23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9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5" y="103"/>
                  </a:lnTo>
                  <a:lnTo>
                    <a:pt x="12" y="116"/>
                  </a:lnTo>
                  <a:lnTo>
                    <a:pt x="23" y="129"/>
                  </a:lnTo>
                  <a:lnTo>
                    <a:pt x="36" y="136"/>
                  </a:lnTo>
                  <a:lnTo>
                    <a:pt x="52" y="143"/>
                  </a:lnTo>
                  <a:lnTo>
                    <a:pt x="68" y="147"/>
                  </a:lnTo>
                  <a:lnTo>
                    <a:pt x="86" y="149"/>
                  </a:lnTo>
                  <a:lnTo>
                    <a:pt x="103" y="147"/>
                  </a:lnTo>
                  <a:lnTo>
                    <a:pt x="110" y="145"/>
                  </a:lnTo>
                  <a:lnTo>
                    <a:pt x="110" y="143"/>
                  </a:lnTo>
                  <a:lnTo>
                    <a:pt x="112" y="143"/>
                  </a:lnTo>
                  <a:lnTo>
                    <a:pt x="114" y="143"/>
                  </a:lnTo>
                  <a:lnTo>
                    <a:pt x="119" y="143"/>
                  </a:lnTo>
                  <a:lnTo>
                    <a:pt x="134" y="136"/>
                  </a:lnTo>
                  <a:lnTo>
                    <a:pt x="149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7" name="Freeform 283"/>
            <p:cNvSpPr>
              <a:spLocks/>
            </p:cNvSpPr>
            <p:nvPr/>
          </p:nvSpPr>
          <p:spPr bwMode="auto">
            <a:xfrm>
              <a:off x="1693" y="2112"/>
              <a:ext cx="172" cy="47"/>
            </a:xfrm>
            <a:custGeom>
              <a:avLst/>
              <a:gdLst>
                <a:gd name="T0" fmla="*/ 843 w 860"/>
                <a:gd name="T1" fmla="*/ 162 h 191"/>
                <a:gd name="T2" fmla="*/ 860 w 860"/>
                <a:gd name="T3" fmla="*/ 81 h 191"/>
                <a:gd name="T4" fmla="*/ 820 w 860"/>
                <a:gd name="T5" fmla="*/ 88 h 191"/>
                <a:gd name="T6" fmla="*/ 801 w 860"/>
                <a:gd name="T7" fmla="*/ 91 h 191"/>
                <a:gd name="T8" fmla="*/ 782 w 860"/>
                <a:gd name="T9" fmla="*/ 95 h 191"/>
                <a:gd name="T10" fmla="*/ 743 w 860"/>
                <a:gd name="T11" fmla="*/ 101 h 191"/>
                <a:gd name="T12" fmla="*/ 723 w 860"/>
                <a:gd name="T13" fmla="*/ 103 h 191"/>
                <a:gd name="T14" fmla="*/ 714 w 860"/>
                <a:gd name="T15" fmla="*/ 104 h 191"/>
                <a:gd name="T16" fmla="*/ 705 w 860"/>
                <a:gd name="T17" fmla="*/ 106 h 191"/>
                <a:gd name="T18" fmla="*/ 694 w 860"/>
                <a:gd name="T19" fmla="*/ 106 h 191"/>
                <a:gd name="T20" fmla="*/ 684 w 860"/>
                <a:gd name="T21" fmla="*/ 107 h 191"/>
                <a:gd name="T22" fmla="*/ 664 w 860"/>
                <a:gd name="T23" fmla="*/ 109 h 191"/>
                <a:gd name="T24" fmla="*/ 625 w 860"/>
                <a:gd name="T25" fmla="*/ 112 h 191"/>
                <a:gd name="T26" fmla="*/ 583 w 860"/>
                <a:gd name="T27" fmla="*/ 114 h 191"/>
                <a:gd name="T28" fmla="*/ 563 w 860"/>
                <a:gd name="T29" fmla="*/ 114 h 191"/>
                <a:gd name="T30" fmla="*/ 543 w 860"/>
                <a:gd name="T31" fmla="*/ 115 h 191"/>
                <a:gd name="T32" fmla="*/ 467 w 860"/>
                <a:gd name="T33" fmla="*/ 113 h 191"/>
                <a:gd name="T34" fmla="*/ 394 w 860"/>
                <a:gd name="T35" fmla="*/ 108 h 191"/>
                <a:gd name="T36" fmla="*/ 323 w 860"/>
                <a:gd name="T37" fmla="*/ 98 h 191"/>
                <a:gd name="T38" fmla="*/ 256 w 860"/>
                <a:gd name="T39" fmla="*/ 86 h 191"/>
                <a:gd name="T40" fmla="*/ 188 w 860"/>
                <a:gd name="T41" fmla="*/ 69 h 191"/>
                <a:gd name="T42" fmla="*/ 124 w 860"/>
                <a:gd name="T43" fmla="*/ 50 h 191"/>
                <a:gd name="T44" fmla="*/ 60 w 860"/>
                <a:gd name="T45" fmla="*/ 27 h 191"/>
                <a:gd name="T46" fmla="*/ 0 w 860"/>
                <a:gd name="T47" fmla="*/ 0 h 191"/>
                <a:gd name="T48" fmla="*/ 6 w 860"/>
                <a:gd name="T49" fmla="*/ 45 h 191"/>
                <a:gd name="T50" fmla="*/ 15 w 860"/>
                <a:gd name="T51" fmla="*/ 91 h 191"/>
                <a:gd name="T52" fmla="*/ 75 w 860"/>
                <a:gd name="T53" fmla="*/ 113 h 191"/>
                <a:gd name="T54" fmla="*/ 138 w 860"/>
                <a:gd name="T55" fmla="*/ 134 h 191"/>
                <a:gd name="T56" fmla="*/ 200 w 860"/>
                <a:gd name="T57" fmla="*/ 151 h 191"/>
                <a:gd name="T58" fmla="*/ 267 w 860"/>
                <a:gd name="T59" fmla="*/ 166 h 191"/>
                <a:gd name="T60" fmla="*/ 333 w 860"/>
                <a:gd name="T61" fmla="*/ 177 h 191"/>
                <a:gd name="T62" fmla="*/ 402 w 860"/>
                <a:gd name="T63" fmla="*/ 185 h 191"/>
                <a:gd name="T64" fmla="*/ 470 w 860"/>
                <a:gd name="T65" fmla="*/ 189 h 191"/>
                <a:gd name="T66" fmla="*/ 543 w 860"/>
                <a:gd name="T67" fmla="*/ 191 h 191"/>
                <a:gd name="T68" fmla="*/ 619 w 860"/>
                <a:gd name="T69" fmla="*/ 189 h 191"/>
                <a:gd name="T70" fmla="*/ 695 w 860"/>
                <a:gd name="T71" fmla="*/ 184 h 191"/>
                <a:gd name="T72" fmla="*/ 769 w 860"/>
                <a:gd name="T73" fmla="*/ 174 h 191"/>
                <a:gd name="T74" fmla="*/ 843 w 860"/>
                <a:gd name="T75" fmla="*/ 16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0" h="191">
                  <a:moveTo>
                    <a:pt x="843" y="162"/>
                  </a:moveTo>
                  <a:lnTo>
                    <a:pt x="860" y="81"/>
                  </a:lnTo>
                  <a:lnTo>
                    <a:pt x="820" y="88"/>
                  </a:lnTo>
                  <a:lnTo>
                    <a:pt x="801" y="91"/>
                  </a:lnTo>
                  <a:lnTo>
                    <a:pt x="782" y="95"/>
                  </a:lnTo>
                  <a:lnTo>
                    <a:pt x="743" y="101"/>
                  </a:lnTo>
                  <a:lnTo>
                    <a:pt x="723" y="103"/>
                  </a:lnTo>
                  <a:lnTo>
                    <a:pt x="714" y="104"/>
                  </a:lnTo>
                  <a:lnTo>
                    <a:pt x="705" y="106"/>
                  </a:lnTo>
                  <a:lnTo>
                    <a:pt x="694" y="106"/>
                  </a:lnTo>
                  <a:lnTo>
                    <a:pt x="684" y="107"/>
                  </a:lnTo>
                  <a:lnTo>
                    <a:pt x="664" y="109"/>
                  </a:lnTo>
                  <a:lnTo>
                    <a:pt x="625" y="112"/>
                  </a:lnTo>
                  <a:lnTo>
                    <a:pt x="583" y="114"/>
                  </a:lnTo>
                  <a:lnTo>
                    <a:pt x="563" y="114"/>
                  </a:lnTo>
                  <a:lnTo>
                    <a:pt x="543" y="115"/>
                  </a:lnTo>
                  <a:lnTo>
                    <a:pt x="467" y="113"/>
                  </a:lnTo>
                  <a:lnTo>
                    <a:pt x="394" y="108"/>
                  </a:lnTo>
                  <a:lnTo>
                    <a:pt x="323" y="98"/>
                  </a:lnTo>
                  <a:lnTo>
                    <a:pt x="256" y="86"/>
                  </a:lnTo>
                  <a:lnTo>
                    <a:pt x="188" y="69"/>
                  </a:lnTo>
                  <a:lnTo>
                    <a:pt x="124" y="50"/>
                  </a:lnTo>
                  <a:lnTo>
                    <a:pt x="60" y="27"/>
                  </a:lnTo>
                  <a:lnTo>
                    <a:pt x="0" y="0"/>
                  </a:lnTo>
                  <a:lnTo>
                    <a:pt x="6" y="45"/>
                  </a:lnTo>
                  <a:lnTo>
                    <a:pt x="15" y="91"/>
                  </a:lnTo>
                  <a:lnTo>
                    <a:pt x="75" y="113"/>
                  </a:lnTo>
                  <a:lnTo>
                    <a:pt x="138" y="134"/>
                  </a:lnTo>
                  <a:lnTo>
                    <a:pt x="200" y="151"/>
                  </a:lnTo>
                  <a:lnTo>
                    <a:pt x="267" y="166"/>
                  </a:lnTo>
                  <a:lnTo>
                    <a:pt x="333" y="177"/>
                  </a:lnTo>
                  <a:lnTo>
                    <a:pt x="402" y="185"/>
                  </a:lnTo>
                  <a:lnTo>
                    <a:pt x="470" y="189"/>
                  </a:lnTo>
                  <a:lnTo>
                    <a:pt x="543" y="191"/>
                  </a:lnTo>
                  <a:lnTo>
                    <a:pt x="619" y="189"/>
                  </a:lnTo>
                  <a:lnTo>
                    <a:pt x="695" y="184"/>
                  </a:lnTo>
                  <a:lnTo>
                    <a:pt x="769" y="174"/>
                  </a:lnTo>
                  <a:lnTo>
                    <a:pt x="843" y="162"/>
                  </a:lnTo>
                  <a:close/>
                </a:path>
              </a:pathLst>
            </a:custGeom>
            <a:solidFill>
              <a:srgbClr val="97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8" name="Freeform 284"/>
            <p:cNvSpPr>
              <a:spLocks/>
            </p:cNvSpPr>
            <p:nvPr/>
          </p:nvSpPr>
          <p:spPr bwMode="auto">
            <a:xfrm>
              <a:off x="1688" y="2063"/>
              <a:ext cx="182" cy="59"/>
            </a:xfrm>
            <a:custGeom>
              <a:avLst/>
              <a:gdLst>
                <a:gd name="T0" fmla="*/ 899 w 913"/>
                <a:gd name="T1" fmla="*/ 192 h 234"/>
                <a:gd name="T2" fmla="*/ 913 w 913"/>
                <a:gd name="T3" fmla="*/ 110 h 234"/>
                <a:gd name="T4" fmla="*/ 871 w 913"/>
                <a:gd name="T5" fmla="*/ 121 h 234"/>
                <a:gd name="T6" fmla="*/ 830 w 913"/>
                <a:gd name="T7" fmla="*/ 132 h 234"/>
                <a:gd name="T8" fmla="*/ 788 w 913"/>
                <a:gd name="T9" fmla="*/ 140 h 234"/>
                <a:gd name="T10" fmla="*/ 747 w 913"/>
                <a:gd name="T11" fmla="*/ 148 h 234"/>
                <a:gd name="T12" fmla="*/ 703 w 913"/>
                <a:gd name="T13" fmla="*/ 153 h 234"/>
                <a:gd name="T14" fmla="*/ 660 w 913"/>
                <a:gd name="T15" fmla="*/ 157 h 234"/>
                <a:gd name="T16" fmla="*/ 614 w 913"/>
                <a:gd name="T17" fmla="*/ 159 h 234"/>
                <a:gd name="T18" fmla="*/ 570 w 913"/>
                <a:gd name="T19" fmla="*/ 161 h 234"/>
                <a:gd name="T20" fmla="*/ 529 w 913"/>
                <a:gd name="T21" fmla="*/ 159 h 234"/>
                <a:gd name="T22" fmla="*/ 490 w 913"/>
                <a:gd name="T23" fmla="*/ 157 h 234"/>
                <a:gd name="T24" fmla="*/ 451 w 913"/>
                <a:gd name="T25" fmla="*/ 154 h 234"/>
                <a:gd name="T26" fmla="*/ 413 w 913"/>
                <a:gd name="T27" fmla="*/ 150 h 234"/>
                <a:gd name="T28" fmla="*/ 338 w 913"/>
                <a:gd name="T29" fmla="*/ 137 h 234"/>
                <a:gd name="T30" fmla="*/ 265 w 913"/>
                <a:gd name="T31" fmla="*/ 120 h 234"/>
                <a:gd name="T32" fmla="*/ 195 w 913"/>
                <a:gd name="T33" fmla="*/ 97 h 234"/>
                <a:gd name="T34" fmla="*/ 128 w 913"/>
                <a:gd name="T35" fmla="*/ 70 h 234"/>
                <a:gd name="T36" fmla="*/ 95 w 913"/>
                <a:gd name="T37" fmla="*/ 54 h 234"/>
                <a:gd name="T38" fmla="*/ 63 w 913"/>
                <a:gd name="T39" fmla="*/ 37 h 234"/>
                <a:gd name="T40" fmla="*/ 31 w 913"/>
                <a:gd name="T41" fmla="*/ 19 h 234"/>
                <a:gd name="T42" fmla="*/ 0 w 913"/>
                <a:gd name="T43" fmla="*/ 0 h 234"/>
                <a:gd name="T44" fmla="*/ 11 w 913"/>
                <a:gd name="T45" fmla="*/ 99 h 234"/>
                <a:gd name="T46" fmla="*/ 73 w 913"/>
                <a:gd name="T47" fmla="*/ 131 h 234"/>
                <a:gd name="T48" fmla="*/ 138 w 913"/>
                <a:gd name="T49" fmla="*/ 158 h 234"/>
                <a:gd name="T50" fmla="*/ 204 w 913"/>
                <a:gd name="T51" fmla="*/ 182 h 234"/>
                <a:gd name="T52" fmla="*/ 274 w 913"/>
                <a:gd name="T53" fmla="*/ 201 h 234"/>
                <a:gd name="T54" fmla="*/ 344 w 913"/>
                <a:gd name="T55" fmla="*/ 215 h 234"/>
                <a:gd name="T56" fmla="*/ 418 w 913"/>
                <a:gd name="T57" fmla="*/ 226 h 234"/>
                <a:gd name="T58" fmla="*/ 493 w 913"/>
                <a:gd name="T59" fmla="*/ 232 h 234"/>
                <a:gd name="T60" fmla="*/ 570 w 913"/>
                <a:gd name="T61" fmla="*/ 234 h 234"/>
                <a:gd name="T62" fmla="*/ 612 w 913"/>
                <a:gd name="T63" fmla="*/ 233 h 234"/>
                <a:gd name="T64" fmla="*/ 655 w 913"/>
                <a:gd name="T65" fmla="*/ 231 h 234"/>
                <a:gd name="T66" fmla="*/ 696 w 913"/>
                <a:gd name="T67" fmla="*/ 228 h 234"/>
                <a:gd name="T68" fmla="*/ 739 w 913"/>
                <a:gd name="T69" fmla="*/ 224 h 234"/>
                <a:gd name="T70" fmla="*/ 779 w 913"/>
                <a:gd name="T71" fmla="*/ 218 h 234"/>
                <a:gd name="T72" fmla="*/ 798 w 913"/>
                <a:gd name="T73" fmla="*/ 213 h 234"/>
                <a:gd name="T74" fmla="*/ 808 w 913"/>
                <a:gd name="T75" fmla="*/ 211 h 234"/>
                <a:gd name="T76" fmla="*/ 813 w 913"/>
                <a:gd name="T77" fmla="*/ 210 h 234"/>
                <a:gd name="T78" fmla="*/ 819 w 913"/>
                <a:gd name="T79" fmla="*/ 210 h 234"/>
                <a:gd name="T80" fmla="*/ 858 w 913"/>
                <a:gd name="T81" fmla="*/ 202 h 234"/>
                <a:gd name="T82" fmla="*/ 878 w 913"/>
                <a:gd name="T83" fmla="*/ 196 h 234"/>
                <a:gd name="T84" fmla="*/ 899 w 913"/>
                <a:gd name="T85" fmla="*/ 19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3" h="234">
                  <a:moveTo>
                    <a:pt x="899" y="192"/>
                  </a:moveTo>
                  <a:lnTo>
                    <a:pt x="913" y="110"/>
                  </a:lnTo>
                  <a:lnTo>
                    <a:pt x="871" y="121"/>
                  </a:lnTo>
                  <a:lnTo>
                    <a:pt x="830" y="132"/>
                  </a:lnTo>
                  <a:lnTo>
                    <a:pt x="788" y="140"/>
                  </a:lnTo>
                  <a:lnTo>
                    <a:pt x="747" y="148"/>
                  </a:lnTo>
                  <a:lnTo>
                    <a:pt x="703" y="153"/>
                  </a:lnTo>
                  <a:lnTo>
                    <a:pt x="660" y="157"/>
                  </a:lnTo>
                  <a:lnTo>
                    <a:pt x="614" y="159"/>
                  </a:lnTo>
                  <a:lnTo>
                    <a:pt x="570" y="161"/>
                  </a:lnTo>
                  <a:lnTo>
                    <a:pt x="529" y="159"/>
                  </a:lnTo>
                  <a:lnTo>
                    <a:pt x="490" y="157"/>
                  </a:lnTo>
                  <a:lnTo>
                    <a:pt x="451" y="154"/>
                  </a:lnTo>
                  <a:lnTo>
                    <a:pt x="413" y="150"/>
                  </a:lnTo>
                  <a:lnTo>
                    <a:pt x="338" y="137"/>
                  </a:lnTo>
                  <a:lnTo>
                    <a:pt x="265" y="120"/>
                  </a:lnTo>
                  <a:lnTo>
                    <a:pt x="195" y="97"/>
                  </a:lnTo>
                  <a:lnTo>
                    <a:pt x="128" y="70"/>
                  </a:lnTo>
                  <a:lnTo>
                    <a:pt x="95" y="54"/>
                  </a:lnTo>
                  <a:lnTo>
                    <a:pt x="63" y="37"/>
                  </a:lnTo>
                  <a:lnTo>
                    <a:pt x="31" y="19"/>
                  </a:lnTo>
                  <a:lnTo>
                    <a:pt x="0" y="0"/>
                  </a:lnTo>
                  <a:lnTo>
                    <a:pt x="11" y="99"/>
                  </a:lnTo>
                  <a:lnTo>
                    <a:pt x="73" y="131"/>
                  </a:lnTo>
                  <a:lnTo>
                    <a:pt x="138" y="158"/>
                  </a:lnTo>
                  <a:lnTo>
                    <a:pt x="204" y="182"/>
                  </a:lnTo>
                  <a:lnTo>
                    <a:pt x="274" y="201"/>
                  </a:lnTo>
                  <a:lnTo>
                    <a:pt x="344" y="215"/>
                  </a:lnTo>
                  <a:lnTo>
                    <a:pt x="418" y="226"/>
                  </a:lnTo>
                  <a:lnTo>
                    <a:pt x="493" y="232"/>
                  </a:lnTo>
                  <a:lnTo>
                    <a:pt x="570" y="234"/>
                  </a:lnTo>
                  <a:lnTo>
                    <a:pt x="612" y="233"/>
                  </a:lnTo>
                  <a:lnTo>
                    <a:pt x="655" y="231"/>
                  </a:lnTo>
                  <a:lnTo>
                    <a:pt x="696" y="228"/>
                  </a:lnTo>
                  <a:lnTo>
                    <a:pt x="739" y="224"/>
                  </a:lnTo>
                  <a:lnTo>
                    <a:pt x="779" y="218"/>
                  </a:lnTo>
                  <a:lnTo>
                    <a:pt x="798" y="213"/>
                  </a:lnTo>
                  <a:lnTo>
                    <a:pt x="808" y="211"/>
                  </a:lnTo>
                  <a:lnTo>
                    <a:pt x="813" y="210"/>
                  </a:lnTo>
                  <a:lnTo>
                    <a:pt x="819" y="210"/>
                  </a:lnTo>
                  <a:lnTo>
                    <a:pt x="858" y="202"/>
                  </a:lnTo>
                  <a:lnTo>
                    <a:pt x="878" y="196"/>
                  </a:lnTo>
                  <a:lnTo>
                    <a:pt x="899" y="192"/>
                  </a:lnTo>
                  <a:close/>
                </a:path>
              </a:pathLst>
            </a:custGeom>
            <a:solidFill>
              <a:srgbClr val="A7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49" name="Freeform 285"/>
            <p:cNvSpPr>
              <a:spLocks/>
            </p:cNvSpPr>
            <p:nvPr/>
          </p:nvSpPr>
          <p:spPr bwMode="auto">
            <a:xfrm>
              <a:off x="1686" y="2037"/>
              <a:ext cx="187" cy="66"/>
            </a:xfrm>
            <a:custGeom>
              <a:avLst/>
              <a:gdLst>
                <a:gd name="T0" fmla="*/ 923 w 936"/>
                <a:gd name="T1" fmla="*/ 216 h 267"/>
                <a:gd name="T2" fmla="*/ 936 w 936"/>
                <a:gd name="T3" fmla="*/ 128 h 267"/>
                <a:gd name="T4" fmla="*/ 914 w 936"/>
                <a:gd name="T5" fmla="*/ 135 h 267"/>
                <a:gd name="T6" fmla="*/ 910 w 936"/>
                <a:gd name="T7" fmla="*/ 135 h 267"/>
                <a:gd name="T8" fmla="*/ 908 w 936"/>
                <a:gd name="T9" fmla="*/ 136 h 267"/>
                <a:gd name="T10" fmla="*/ 903 w 936"/>
                <a:gd name="T11" fmla="*/ 138 h 267"/>
                <a:gd name="T12" fmla="*/ 893 w 936"/>
                <a:gd name="T13" fmla="*/ 142 h 267"/>
                <a:gd name="T14" fmla="*/ 851 w 936"/>
                <a:gd name="T15" fmla="*/ 155 h 267"/>
                <a:gd name="T16" fmla="*/ 807 w 936"/>
                <a:gd name="T17" fmla="*/ 165 h 267"/>
                <a:gd name="T18" fmla="*/ 785 w 936"/>
                <a:gd name="T19" fmla="*/ 169 h 267"/>
                <a:gd name="T20" fmla="*/ 774 w 936"/>
                <a:gd name="T21" fmla="*/ 171 h 267"/>
                <a:gd name="T22" fmla="*/ 764 w 936"/>
                <a:gd name="T23" fmla="*/ 175 h 267"/>
                <a:gd name="T24" fmla="*/ 719 w 936"/>
                <a:gd name="T25" fmla="*/ 181 h 267"/>
                <a:gd name="T26" fmla="*/ 695 w 936"/>
                <a:gd name="T27" fmla="*/ 183 h 267"/>
                <a:gd name="T28" fmla="*/ 673 w 936"/>
                <a:gd name="T29" fmla="*/ 186 h 267"/>
                <a:gd name="T30" fmla="*/ 627 w 936"/>
                <a:gd name="T31" fmla="*/ 189 h 267"/>
                <a:gd name="T32" fmla="*/ 580 w 936"/>
                <a:gd name="T33" fmla="*/ 190 h 267"/>
                <a:gd name="T34" fmla="*/ 537 w 936"/>
                <a:gd name="T35" fmla="*/ 189 h 267"/>
                <a:gd name="T36" fmla="*/ 496 w 936"/>
                <a:gd name="T37" fmla="*/ 187 h 267"/>
                <a:gd name="T38" fmla="*/ 456 w 936"/>
                <a:gd name="T39" fmla="*/ 183 h 267"/>
                <a:gd name="T40" fmla="*/ 417 w 936"/>
                <a:gd name="T41" fmla="*/ 178 h 267"/>
                <a:gd name="T42" fmla="*/ 339 w 936"/>
                <a:gd name="T43" fmla="*/ 163 h 267"/>
                <a:gd name="T44" fmla="*/ 301 w 936"/>
                <a:gd name="T45" fmla="*/ 154 h 267"/>
                <a:gd name="T46" fmla="*/ 266 w 936"/>
                <a:gd name="T47" fmla="*/ 143 h 267"/>
                <a:gd name="T48" fmla="*/ 229 w 936"/>
                <a:gd name="T49" fmla="*/ 129 h 267"/>
                <a:gd name="T50" fmla="*/ 194 w 936"/>
                <a:gd name="T51" fmla="*/ 116 h 267"/>
                <a:gd name="T52" fmla="*/ 160 w 936"/>
                <a:gd name="T53" fmla="*/ 100 h 267"/>
                <a:gd name="T54" fmla="*/ 127 w 936"/>
                <a:gd name="T55" fmla="*/ 83 h 267"/>
                <a:gd name="T56" fmla="*/ 94 w 936"/>
                <a:gd name="T57" fmla="*/ 64 h 267"/>
                <a:gd name="T58" fmla="*/ 62 w 936"/>
                <a:gd name="T59" fmla="*/ 44 h 267"/>
                <a:gd name="T60" fmla="*/ 30 w 936"/>
                <a:gd name="T61" fmla="*/ 23 h 267"/>
                <a:gd name="T62" fmla="*/ 0 w 936"/>
                <a:gd name="T63" fmla="*/ 0 h 267"/>
                <a:gd name="T64" fmla="*/ 4 w 936"/>
                <a:gd name="T65" fmla="*/ 52 h 267"/>
                <a:gd name="T66" fmla="*/ 10 w 936"/>
                <a:gd name="T67" fmla="*/ 106 h 267"/>
                <a:gd name="T68" fmla="*/ 41 w 936"/>
                <a:gd name="T69" fmla="*/ 125 h 267"/>
                <a:gd name="T70" fmla="*/ 73 w 936"/>
                <a:gd name="T71" fmla="*/ 143 h 267"/>
                <a:gd name="T72" fmla="*/ 105 w 936"/>
                <a:gd name="T73" fmla="*/ 160 h 267"/>
                <a:gd name="T74" fmla="*/ 138 w 936"/>
                <a:gd name="T75" fmla="*/ 176 h 267"/>
                <a:gd name="T76" fmla="*/ 205 w 936"/>
                <a:gd name="T77" fmla="*/ 203 h 267"/>
                <a:gd name="T78" fmla="*/ 275 w 936"/>
                <a:gd name="T79" fmla="*/ 226 h 267"/>
                <a:gd name="T80" fmla="*/ 348 w 936"/>
                <a:gd name="T81" fmla="*/ 243 h 267"/>
                <a:gd name="T82" fmla="*/ 423 w 936"/>
                <a:gd name="T83" fmla="*/ 256 h 267"/>
                <a:gd name="T84" fmla="*/ 461 w 936"/>
                <a:gd name="T85" fmla="*/ 260 h 267"/>
                <a:gd name="T86" fmla="*/ 500 w 936"/>
                <a:gd name="T87" fmla="*/ 263 h 267"/>
                <a:gd name="T88" fmla="*/ 539 w 936"/>
                <a:gd name="T89" fmla="*/ 265 h 267"/>
                <a:gd name="T90" fmla="*/ 580 w 936"/>
                <a:gd name="T91" fmla="*/ 267 h 267"/>
                <a:gd name="T92" fmla="*/ 624 w 936"/>
                <a:gd name="T93" fmla="*/ 265 h 267"/>
                <a:gd name="T94" fmla="*/ 670 w 936"/>
                <a:gd name="T95" fmla="*/ 263 h 267"/>
                <a:gd name="T96" fmla="*/ 713 w 936"/>
                <a:gd name="T97" fmla="*/ 259 h 267"/>
                <a:gd name="T98" fmla="*/ 757 w 936"/>
                <a:gd name="T99" fmla="*/ 254 h 267"/>
                <a:gd name="T100" fmla="*/ 798 w 936"/>
                <a:gd name="T101" fmla="*/ 246 h 267"/>
                <a:gd name="T102" fmla="*/ 840 w 936"/>
                <a:gd name="T103" fmla="*/ 238 h 267"/>
                <a:gd name="T104" fmla="*/ 881 w 936"/>
                <a:gd name="T105" fmla="*/ 227 h 267"/>
                <a:gd name="T106" fmla="*/ 923 w 936"/>
                <a:gd name="T107" fmla="*/ 21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6" h="267">
                  <a:moveTo>
                    <a:pt x="923" y="216"/>
                  </a:moveTo>
                  <a:lnTo>
                    <a:pt x="936" y="128"/>
                  </a:lnTo>
                  <a:lnTo>
                    <a:pt x="914" y="135"/>
                  </a:lnTo>
                  <a:lnTo>
                    <a:pt x="910" y="135"/>
                  </a:lnTo>
                  <a:lnTo>
                    <a:pt x="908" y="136"/>
                  </a:lnTo>
                  <a:lnTo>
                    <a:pt x="903" y="138"/>
                  </a:lnTo>
                  <a:lnTo>
                    <a:pt x="893" y="142"/>
                  </a:lnTo>
                  <a:lnTo>
                    <a:pt x="851" y="155"/>
                  </a:lnTo>
                  <a:lnTo>
                    <a:pt x="807" y="165"/>
                  </a:lnTo>
                  <a:lnTo>
                    <a:pt x="785" y="169"/>
                  </a:lnTo>
                  <a:lnTo>
                    <a:pt x="774" y="171"/>
                  </a:lnTo>
                  <a:lnTo>
                    <a:pt x="764" y="175"/>
                  </a:lnTo>
                  <a:lnTo>
                    <a:pt x="719" y="181"/>
                  </a:lnTo>
                  <a:lnTo>
                    <a:pt x="695" y="183"/>
                  </a:lnTo>
                  <a:lnTo>
                    <a:pt x="673" y="186"/>
                  </a:lnTo>
                  <a:lnTo>
                    <a:pt x="627" y="189"/>
                  </a:lnTo>
                  <a:lnTo>
                    <a:pt x="580" y="190"/>
                  </a:lnTo>
                  <a:lnTo>
                    <a:pt x="537" y="189"/>
                  </a:lnTo>
                  <a:lnTo>
                    <a:pt x="496" y="187"/>
                  </a:lnTo>
                  <a:lnTo>
                    <a:pt x="456" y="183"/>
                  </a:lnTo>
                  <a:lnTo>
                    <a:pt x="417" y="178"/>
                  </a:lnTo>
                  <a:lnTo>
                    <a:pt x="339" y="163"/>
                  </a:lnTo>
                  <a:lnTo>
                    <a:pt x="301" y="154"/>
                  </a:lnTo>
                  <a:lnTo>
                    <a:pt x="266" y="143"/>
                  </a:lnTo>
                  <a:lnTo>
                    <a:pt x="229" y="129"/>
                  </a:lnTo>
                  <a:lnTo>
                    <a:pt x="194" y="116"/>
                  </a:lnTo>
                  <a:lnTo>
                    <a:pt x="160" y="100"/>
                  </a:lnTo>
                  <a:lnTo>
                    <a:pt x="127" y="83"/>
                  </a:lnTo>
                  <a:lnTo>
                    <a:pt x="94" y="64"/>
                  </a:lnTo>
                  <a:lnTo>
                    <a:pt x="62" y="44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4" y="52"/>
                  </a:lnTo>
                  <a:lnTo>
                    <a:pt x="10" y="106"/>
                  </a:lnTo>
                  <a:lnTo>
                    <a:pt x="41" y="125"/>
                  </a:lnTo>
                  <a:lnTo>
                    <a:pt x="73" y="143"/>
                  </a:lnTo>
                  <a:lnTo>
                    <a:pt x="105" y="160"/>
                  </a:lnTo>
                  <a:lnTo>
                    <a:pt x="138" y="176"/>
                  </a:lnTo>
                  <a:lnTo>
                    <a:pt x="205" y="203"/>
                  </a:lnTo>
                  <a:lnTo>
                    <a:pt x="275" y="226"/>
                  </a:lnTo>
                  <a:lnTo>
                    <a:pt x="348" y="243"/>
                  </a:lnTo>
                  <a:lnTo>
                    <a:pt x="423" y="256"/>
                  </a:lnTo>
                  <a:lnTo>
                    <a:pt x="461" y="260"/>
                  </a:lnTo>
                  <a:lnTo>
                    <a:pt x="500" y="263"/>
                  </a:lnTo>
                  <a:lnTo>
                    <a:pt x="539" y="265"/>
                  </a:lnTo>
                  <a:lnTo>
                    <a:pt x="580" y="267"/>
                  </a:lnTo>
                  <a:lnTo>
                    <a:pt x="624" y="265"/>
                  </a:lnTo>
                  <a:lnTo>
                    <a:pt x="670" y="263"/>
                  </a:lnTo>
                  <a:lnTo>
                    <a:pt x="713" y="259"/>
                  </a:lnTo>
                  <a:lnTo>
                    <a:pt x="757" y="254"/>
                  </a:lnTo>
                  <a:lnTo>
                    <a:pt x="798" y="246"/>
                  </a:lnTo>
                  <a:lnTo>
                    <a:pt x="840" y="238"/>
                  </a:lnTo>
                  <a:lnTo>
                    <a:pt x="881" y="227"/>
                  </a:lnTo>
                  <a:lnTo>
                    <a:pt x="923" y="216"/>
                  </a:lnTo>
                  <a:close/>
                </a:path>
              </a:pathLst>
            </a:custGeom>
            <a:solidFill>
              <a:srgbClr val="AFC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0" name="Freeform 286"/>
            <p:cNvSpPr>
              <a:spLocks/>
            </p:cNvSpPr>
            <p:nvPr/>
          </p:nvSpPr>
          <p:spPr bwMode="auto">
            <a:xfrm>
              <a:off x="1690" y="2088"/>
              <a:ext cx="177" cy="52"/>
            </a:xfrm>
            <a:custGeom>
              <a:avLst/>
              <a:gdLst>
                <a:gd name="T0" fmla="*/ 876 w 888"/>
                <a:gd name="T1" fmla="*/ 176 h 210"/>
                <a:gd name="T2" fmla="*/ 888 w 888"/>
                <a:gd name="T3" fmla="*/ 93 h 210"/>
                <a:gd name="T4" fmla="*/ 867 w 888"/>
                <a:gd name="T5" fmla="*/ 97 h 210"/>
                <a:gd name="T6" fmla="*/ 847 w 888"/>
                <a:gd name="T7" fmla="*/ 103 h 210"/>
                <a:gd name="T8" fmla="*/ 808 w 888"/>
                <a:gd name="T9" fmla="*/ 111 h 210"/>
                <a:gd name="T10" fmla="*/ 802 w 888"/>
                <a:gd name="T11" fmla="*/ 111 h 210"/>
                <a:gd name="T12" fmla="*/ 797 w 888"/>
                <a:gd name="T13" fmla="*/ 112 h 210"/>
                <a:gd name="T14" fmla="*/ 787 w 888"/>
                <a:gd name="T15" fmla="*/ 114 h 210"/>
                <a:gd name="T16" fmla="*/ 768 w 888"/>
                <a:gd name="T17" fmla="*/ 119 h 210"/>
                <a:gd name="T18" fmla="*/ 728 w 888"/>
                <a:gd name="T19" fmla="*/ 125 h 210"/>
                <a:gd name="T20" fmla="*/ 685 w 888"/>
                <a:gd name="T21" fmla="*/ 129 h 210"/>
                <a:gd name="T22" fmla="*/ 644 w 888"/>
                <a:gd name="T23" fmla="*/ 132 h 210"/>
                <a:gd name="T24" fmla="*/ 601 w 888"/>
                <a:gd name="T25" fmla="*/ 134 h 210"/>
                <a:gd name="T26" fmla="*/ 559 w 888"/>
                <a:gd name="T27" fmla="*/ 135 h 210"/>
                <a:gd name="T28" fmla="*/ 482 w 888"/>
                <a:gd name="T29" fmla="*/ 133 h 210"/>
                <a:gd name="T30" fmla="*/ 407 w 888"/>
                <a:gd name="T31" fmla="*/ 127 h 210"/>
                <a:gd name="T32" fmla="*/ 333 w 888"/>
                <a:gd name="T33" fmla="*/ 116 h 210"/>
                <a:gd name="T34" fmla="*/ 263 w 888"/>
                <a:gd name="T35" fmla="*/ 102 h 210"/>
                <a:gd name="T36" fmla="*/ 193 w 888"/>
                <a:gd name="T37" fmla="*/ 83 h 210"/>
                <a:gd name="T38" fmla="*/ 127 w 888"/>
                <a:gd name="T39" fmla="*/ 59 h 210"/>
                <a:gd name="T40" fmla="*/ 62 w 888"/>
                <a:gd name="T41" fmla="*/ 32 h 210"/>
                <a:gd name="T42" fmla="*/ 0 w 888"/>
                <a:gd name="T43" fmla="*/ 0 h 210"/>
                <a:gd name="T44" fmla="*/ 6 w 888"/>
                <a:gd name="T45" fmla="*/ 47 h 210"/>
                <a:gd name="T46" fmla="*/ 16 w 888"/>
                <a:gd name="T47" fmla="*/ 95 h 210"/>
                <a:gd name="T48" fmla="*/ 76 w 888"/>
                <a:gd name="T49" fmla="*/ 122 h 210"/>
                <a:gd name="T50" fmla="*/ 140 w 888"/>
                <a:gd name="T51" fmla="*/ 145 h 210"/>
                <a:gd name="T52" fmla="*/ 204 w 888"/>
                <a:gd name="T53" fmla="*/ 164 h 210"/>
                <a:gd name="T54" fmla="*/ 272 w 888"/>
                <a:gd name="T55" fmla="*/ 181 h 210"/>
                <a:gd name="T56" fmla="*/ 339 w 888"/>
                <a:gd name="T57" fmla="*/ 193 h 210"/>
                <a:gd name="T58" fmla="*/ 410 w 888"/>
                <a:gd name="T59" fmla="*/ 203 h 210"/>
                <a:gd name="T60" fmla="*/ 483 w 888"/>
                <a:gd name="T61" fmla="*/ 208 h 210"/>
                <a:gd name="T62" fmla="*/ 559 w 888"/>
                <a:gd name="T63" fmla="*/ 210 h 210"/>
                <a:gd name="T64" fmla="*/ 579 w 888"/>
                <a:gd name="T65" fmla="*/ 209 h 210"/>
                <a:gd name="T66" fmla="*/ 599 w 888"/>
                <a:gd name="T67" fmla="*/ 209 h 210"/>
                <a:gd name="T68" fmla="*/ 641 w 888"/>
                <a:gd name="T69" fmla="*/ 207 h 210"/>
                <a:gd name="T70" fmla="*/ 680 w 888"/>
                <a:gd name="T71" fmla="*/ 204 h 210"/>
                <a:gd name="T72" fmla="*/ 700 w 888"/>
                <a:gd name="T73" fmla="*/ 202 h 210"/>
                <a:gd name="T74" fmla="*/ 710 w 888"/>
                <a:gd name="T75" fmla="*/ 201 h 210"/>
                <a:gd name="T76" fmla="*/ 721 w 888"/>
                <a:gd name="T77" fmla="*/ 201 h 210"/>
                <a:gd name="T78" fmla="*/ 730 w 888"/>
                <a:gd name="T79" fmla="*/ 199 h 210"/>
                <a:gd name="T80" fmla="*/ 739 w 888"/>
                <a:gd name="T81" fmla="*/ 198 h 210"/>
                <a:gd name="T82" fmla="*/ 759 w 888"/>
                <a:gd name="T83" fmla="*/ 196 h 210"/>
                <a:gd name="T84" fmla="*/ 798 w 888"/>
                <a:gd name="T85" fmla="*/ 190 h 210"/>
                <a:gd name="T86" fmla="*/ 817 w 888"/>
                <a:gd name="T87" fmla="*/ 186 h 210"/>
                <a:gd name="T88" fmla="*/ 836 w 888"/>
                <a:gd name="T89" fmla="*/ 183 h 210"/>
                <a:gd name="T90" fmla="*/ 876 w 888"/>
                <a:gd name="T91" fmla="*/ 17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8" h="210">
                  <a:moveTo>
                    <a:pt x="876" y="176"/>
                  </a:moveTo>
                  <a:lnTo>
                    <a:pt x="888" y="93"/>
                  </a:lnTo>
                  <a:lnTo>
                    <a:pt x="867" y="97"/>
                  </a:lnTo>
                  <a:lnTo>
                    <a:pt x="847" y="103"/>
                  </a:lnTo>
                  <a:lnTo>
                    <a:pt x="808" y="111"/>
                  </a:lnTo>
                  <a:lnTo>
                    <a:pt x="802" y="111"/>
                  </a:lnTo>
                  <a:lnTo>
                    <a:pt x="797" y="112"/>
                  </a:lnTo>
                  <a:lnTo>
                    <a:pt x="787" y="114"/>
                  </a:lnTo>
                  <a:lnTo>
                    <a:pt x="768" y="119"/>
                  </a:lnTo>
                  <a:lnTo>
                    <a:pt x="728" y="125"/>
                  </a:lnTo>
                  <a:lnTo>
                    <a:pt x="685" y="129"/>
                  </a:lnTo>
                  <a:lnTo>
                    <a:pt x="644" y="132"/>
                  </a:lnTo>
                  <a:lnTo>
                    <a:pt x="601" y="134"/>
                  </a:lnTo>
                  <a:lnTo>
                    <a:pt x="559" y="135"/>
                  </a:lnTo>
                  <a:lnTo>
                    <a:pt x="482" y="133"/>
                  </a:lnTo>
                  <a:lnTo>
                    <a:pt x="407" y="127"/>
                  </a:lnTo>
                  <a:lnTo>
                    <a:pt x="333" y="116"/>
                  </a:lnTo>
                  <a:lnTo>
                    <a:pt x="263" y="102"/>
                  </a:lnTo>
                  <a:lnTo>
                    <a:pt x="193" y="83"/>
                  </a:lnTo>
                  <a:lnTo>
                    <a:pt x="127" y="59"/>
                  </a:lnTo>
                  <a:lnTo>
                    <a:pt x="62" y="32"/>
                  </a:lnTo>
                  <a:lnTo>
                    <a:pt x="0" y="0"/>
                  </a:lnTo>
                  <a:lnTo>
                    <a:pt x="6" y="47"/>
                  </a:lnTo>
                  <a:lnTo>
                    <a:pt x="16" y="95"/>
                  </a:lnTo>
                  <a:lnTo>
                    <a:pt x="76" y="122"/>
                  </a:lnTo>
                  <a:lnTo>
                    <a:pt x="140" y="145"/>
                  </a:lnTo>
                  <a:lnTo>
                    <a:pt x="204" y="164"/>
                  </a:lnTo>
                  <a:lnTo>
                    <a:pt x="272" y="181"/>
                  </a:lnTo>
                  <a:lnTo>
                    <a:pt x="339" y="193"/>
                  </a:lnTo>
                  <a:lnTo>
                    <a:pt x="410" y="203"/>
                  </a:lnTo>
                  <a:lnTo>
                    <a:pt x="483" y="208"/>
                  </a:lnTo>
                  <a:lnTo>
                    <a:pt x="559" y="210"/>
                  </a:lnTo>
                  <a:lnTo>
                    <a:pt x="579" y="209"/>
                  </a:lnTo>
                  <a:lnTo>
                    <a:pt x="599" y="209"/>
                  </a:lnTo>
                  <a:lnTo>
                    <a:pt x="641" y="207"/>
                  </a:lnTo>
                  <a:lnTo>
                    <a:pt x="680" y="204"/>
                  </a:lnTo>
                  <a:lnTo>
                    <a:pt x="700" y="202"/>
                  </a:lnTo>
                  <a:lnTo>
                    <a:pt x="710" y="201"/>
                  </a:lnTo>
                  <a:lnTo>
                    <a:pt x="721" y="201"/>
                  </a:lnTo>
                  <a:lnTo>
                    <a:pt x="730" y="199"/>
                  </a:lnTo>
                  <a:lnTo>
                    <a:pt x="739" y="198"/>
                  </a:lnTo>
                  <a:lnTo>
                    <a:pt x="759" y="196"/>
                  </a:lnTo>
                  <a:lnTo>
                    <a:pt x="798" y="190"/>
                  </a:lnTo>
                  <a:lnTo>
                    <a:pt x="817" y="186"/>
                  </a:lnTo>
                  <a:lnTo>
                    <a:pt x="836" y="183"/>
                  </a:lnTo>
                  <a:lnTo>
                    <a:pt x="876" y="176"/>
                  </a:lnTo>
                  <a:close/>
                </a:path>
              </a:pathLst>
            </a:custGeom>
            <a:solidFill>
              <a:srgbClr val="9FC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1" name="Freeform 287"/>
            <p:cNvSpPr>
              <a:spLocks/>
            </p:cNvSpPr>
            <p:nvPr/>
          </p:nvSpPr>
          <p:spPr bwMode="auto">
            <a:xfrm>
              <a:off x="1719" y="2262"/>
              <a:ext cx="118" cy="29"/>
            </a:xfrm>
            <a:custGeom>
              <a:avLst/>
              <a:gdLst>
                <a:gd name="T0" fmla="*/ 411 w 587"/>
                <a:gd name="T1" fmla="*/ 39 h 114"/>
                <a:gd name="T2" fmla="*/ 357 w 587"/>
                <a:gd name="T3" fmla="*/ 38 h 114"/>
                <a:gd name="T4" fmla="*/ 304 w 587"/>
                <a:gd name="T5" fmla="*/ 36 h 114"/>
                <a:gd name="T6" fmla="*/ 253 w 587"/>
                <a:gd name="T7" fmla="*/ 33 h 114"/>
                <a:gd name="T8" fmla="*/ 201 w 587"/>
                <a:gd name="T9" fmla="*/ 29 h 114"/>
                <a:gd name="T10" fmla="*/ 99 w 587"/>
                <a:gd name="T11" fmla="*/ 16 h 114"/>
                <a:gd name="T12" fmla="*/ 49 w 587"/>
                <a:gd name="T13" fmla="*/ 9 h 114"/>
                <a:gd name="T14" fmla="*/ 0 w 587"/>
                <a:gd name="T15" fmla="*/ 0 h 114"/>
                <a:gd name="T16" fmla="*/ 24 w 587"/>
                <a:gd name="T17" fmla="*/ 82 h 114"/>
                <a:gd name="T18" fmla="*/ 116 w 587"/>
                <a:gd name="T19" fmla="*/ 95 h 114"/>
                <a:gd name="T20" fmla="*/ 213 w 587"/>
                <a:gd name="T21" fmla="*/ 106 h 114"/>
                <a:gd name="T22" fmla="*/ 310 w 587"/>
                <a:gd name="T23" fmla="*/ 112 h 114"/>
                <a:gd name="T24" fmla="*/ 411 w 587"/>
                <a:gd name="T25" fmla="*/ 114 h 114"/>
                <a:gd name="T26" fmla="*/ 448 w 587"/>
                <a:gd name="T27" fmla="*/ 113 h 114"/>
                <a:gd name="T28" fmla="*/ 486 w 587"/>
                <a:gd name="T29" fmla="*/ 113 h 114"/>
                <a:gd name="T30" fmla="*/ 523 w 587"/>
                <a:gd name="T31" fmla="*/ 111 h 114"/>
                <a:gd name="T32" fmla="*/ 523 w 587"/>
                <a:gd name="T33" fmla="*/ 110 h 114"/>
                <a:gd name="T34" fmla="*/ 524 w 587"/>
                <a:gd name="T35" fmla="*/ 110 h 114"/>
                <a:gd name="T36" fmla="*/ 526 w 587"/>
                <a:gd name="T37" fmla="*/ 110 h 114"/>
                <a:gd name="T38" fmla="*/ 531 w 587"/>
                <a:gd name="T39" fmla="*/ 110 h 114"/>
                <a:gd name="T40" fmla="*/ 541 w 587"/>
                <a:gd name="T41" fmla="*/ 110 h 114"/>
                <a:gd name="T42" fmla="*/ 561 w 587"/>
                <a:gd name="T43" fmla="*/ 110 h 114"/>
                <a:gd name="T44" fmla="*/ 573 w 587"/>
                <a:gd name="T45" fmla="*/ 71 h 114"/>
                <a:gd name="T46" fmla="*/ 587 w 587"/>
                <a:gd name="T47" fmla="*/ 34 h 114"/>
                <a:gd name="T48" fmla="*/ 542 w 587"/>
                <a:gd name="T49" fmla="*/ 35 h 114"/>
                <a:gd name="T50" fmla="*/ 499 w 587"/>
                <a:gd name="T51" fmla="*/ 37 h 114"/>
                <a:gd name="T52" fmla="*/ 411 w 587"/>
                <a:gd name="T53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7" h="114">
                  <a:moveTo>
                    <a:pt x="411" y="39"/>
                  </a:moveTo>
                  <a:lnTo>
                    <a:pt x="357" y="38"/>
                  </a:lnTo>
                  <a:lnTo>
                    <a:pt x="304" y="36"/>
                  </a:lnTo>
                  <a:lnTo>
                    <a:pt x="253" y="33"/>
                  </a:lnTo>
                  <a:lnTo>
                    <a:pt x="201" y="29"/>
                  </a:lnTo>
                  <a:lnTo>
                    <a:pt x="99" y="16"/>
                  </a:lnTo>
                  <a:lnTo>
                    <a:pt x="49" y="9"/>
                  </a:lnTo>
                  <a:lnTo>
                    <a:pt x="0" y="0"/>
                  </a:lnTo>
                  <a:lnTo>
                    <a:pt x="24" y="82"/>
                  </a:lnTo>
                  <a:lnTo>
                    <a:pt x="116" y="95"/>
                  </a:lnTo>
                  <a:lnTo>
                    <a:pt x="213" y="106"/>
                  </a:lnTo>
                  <a:lnTo>
                    <a:pt x="310" y="112"/>
                  </a:lnTo>
                  <a:lnTo>
                    <a:pt x="411" y="114"/>
                  </a:lnTo>
                  <a:lnTo>
                    <a:pt x="448" y="113"/>
                  </a:lnTo>
                  <a:lnTo>
                    <a:pt x="486" y="113"/>
                  </a:lnTo>
                  <a:lnTo>
                    <a:pt x="523" y="111"/>
                  </a:lnTo>
                  <a:lnTo>
                    <a:pt x="523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31" y="110"/>
                  </a:lnTo>
                  <a:lnTo>
                    <a:pt x="541" y="110"/>
                  </a:lnTo>
                  <a:lnTo>
                    <a:pt x="561" y="110"/>
                  </a:lnTo>
                  <a:lnTo>
                    <a:pt x="573" y="71"/>
                  </a:lnTo>
                  <a:lnTo>
                    <a:pt x="587" y="34"/>
                  </a:lnTo>
                  <a:lnTo>
                    <a:pt x="542" y="35"/>
                  </a:lnTo>
                  <a:lnTo>
                    <a:pt x="499" y="37"/>
                  </a:lnTo>
                  <a:lnTo>
                    <a:pt x="411" y="39"/>
                  </a:lnTo>
                  <a:close/>
                </a:path>
              </a:pathLst>
            </a:custGeom>
            <a:solidFill>
              <a:srgbClr val="5F9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2" name="Freeform 288"/>
            <p:cNvSpPr>
              <a:spLocks/>
            </p:cNvSpPr>
            <p:nvPr/>
          </p:nvSpPr>
          <p:spPr bwMode="auto">
            <a:xfrm>
              <a:off x="1715" y="2242"/>
              <a:ext cx="127" cy="30"/>
            </a:xfrm>
            <a:custGeom>
              <a:avLst/>
              <a:gdLst>
                <a:gd name="T0" fmla="*/ 23 w 634"/>
                <a:gd name="T1" fmla="*/ 80 h 119"/>
                <a:gd name="T2" fmla="*/ 72 w 634"/>
                <a:gd name="T3" fmla="*/ 89 h 119"/>
                <a:gd name="T4" fmla="*/ 122 w 634"/>
                <a:gd name="T5" fmla="*/ 96 h 119"/>
                <a:gd name="T6" fmla="*/ 224 w 634"/>
                <a:gd name="T7" fmla="*/ 109 h 119"/>
                <a:gd name="T8" fmla="*/ 276 w 634"/>
                <a:gd name="T9" fmla="*/ 113 h 119"/>
                <a:gd name="T10" fmla="*/ 327 w 634"/>
                <a:gd name="T11" fmla="*/ 116 h 119"/>
                <a:gd name="T12" fmla="*/ 380 w 634"/>
                <a:gd name="T13" fmla="*/ 118 h 119"/>
                <a:gd name="T14" fmla="*/ 434 w 634"/>
                <a:gd name="T15" fmla="*/ 119 h 119"/>
                <a:gd name="T16" fmla="*/ 522 w 634"/>
                <a:gd name="T17" fmla="*/ 117 h 119"/>
                <a:gd name="T18" fmla="*/ 565 w 634"/>
                <a:gd name="T19" fmla="*/ 115 h 119"/>
                <a:gd name="T20" fmla="*/ 610 w 634"/>
                <a:gd name="T21" fmla="*/ 114 h 119"/>
                <a:gd name="T22" fmla="*/ 634 w 634"/>
                <a:gd name="T23" fmla="*/ 36 h 119"/>
                <a:gd name="T24" fmla="*/ 621 w 634"/>
                <a:gd name="T25" fmla="*/ 36 h 119"/>
                <a:gd name="T26" fmla="*/ 608 w 634"/>
                <a:gd name="T27" fmla="*/ 37 h 119"/>
                <a:gd name="T28" fmla="*/ 584 w 634"/>
                <a:gd name="T29" fmla="*/ 39 h 119"/>
                <a:gd name="T30" fmla="*/ 535 w 634"/>
                <a:gd name="T31" fmla="*/ 42 h 119"/>
                <a:gd name="T32" fmla="*/ 483 w 634"/>
                <a:gd name="T33" fmla="*/ 44 h 119"/>
                <a:gd name="T34" fmla="*/ 434 w 634"/>
                <a:gd name="T35" fmla="*/ 45 h 119"/>
                <a:gd name="T36" fmla="*/ 376 w 634"/>
                <a:gd name="T37" fmla="*/ 44 h 119"/>
                <a:gd name="T38" fmla="*/ 321 w 634"/>
                <a:gd name="T39" fmla="*/ 42 h 119"/>
                <a:gd name="T40" fmla="*/ 212 w 634"/>
                <a:gd name="T41" fmla="*/ 34 h 119"/>
                <a:gd name="T42" fmla="*/ 105 w 634"/>
                <a:gd name="T43" fmla="*/ 19 h 119"/>
                <a:gd name="T44" fmla="*/ 0 w 634"/>
                <a:gd name="T45" fmla="*/ 0 h 119"/>
                <a:gd name="T46" fmla="*/ 23 w 634"/>
                <a:gd name="T47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4" h="119">
                  <a:moveTo>
                    <a:pt x="23" y="80"/>
                  </a:moveTo>
                  <a:lnTo>
                    <a:pt x="72" y="89"/>
                  </a:lnTo>
                  <a:lnTo>
                    <a:pt x="122" y="96"/>
                  </a:lnTo>
                  <a:lnTo>
                    <a:pt x="224" y="109"/>
                  </a:lnTo>
                  <a:lnTo>
                    <a:pt x="276" y="113"/>
                  </a:lnTo>
                  <a:lnTo>
                    <a:pt x="327" y="116"/>
                  </a:lnTo>
                  <a:lnTo>
                    <a:pt x="380" y="118"/>
                  </a:lnTo>
                  <a:lnTo>
                    <a:pt x="434" y="119"/>
                  </a:lnTo>
                  <a:lnTo>
                    <a:pt x="522" y="117"/>
                  </a:lnTo>
                  <a:lnTo>
                    <a:pt x="565" y="115"/>
                  </a:lnTo>
                  <a:lnTo>
                    <a:pt x="610" y="114"/>
                  </a:lnTo>
                  <a:lnTo>
                    <a:pt x="634" y="36"/>
                  </a:lnTo>
                  <a:lnTo>
                    <a:pt x="621" y="36"/>
                  </a:lnTo>
                  <a:lnTo>
                    <a:pt x="608" y="37"/>
                  </a:lnTo>
                  <a:lnTo>
                    <a:pt x="584" y="39"/>
                  </a:lnTo>
                  <a:lnTo>
                    <a:pt x="535" y="42"/>
                  </a:lnTo>
                  <a:lnTo>
                    <a:pt x="483" y="44"/>
                  </a:lnTo>
                  <a:lnTo>
                    <a:pt x="434" y="45"/>
                  </a:lnTo>
                  <a:lnTo>
                    <a:pt x="376" y="44"/>
                  </a:lnTo>
                  <a:lnTo>
                    <a:pt x="321" y="42"/>
                  </a:lnTo>
                  <a:lnTo>
                    <a:pt x="212" y="34"/>
                  </a:lnTo>
                  <a:lnTo>
                    <a:pt x="105" y="19"/>
                  </a:lnTo>
                  <a:lnTo>
                    <a:pt x="0" y="0"/>
                  </a:lnTo>
                  <a:lnTo>
                    <a:pt x="23" y="80"/>
                  </a:lnTo>
                  <a:close/>
                </a:path>
              </a:pathLst>
            </a:custGeom>
            <a:solidFill>
              <a:srgbClr val="67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3" name="Freeform 289"/>
            <p:cNvSpPr>
              <a:spLocks/>
            </p:cNvSpPr>
            <p:nvPr/>
          </p:nvSpPr>
          <p:spPr bwMode="auto">
            <a:xfrm>
              <a:off x="1711" y="2221"/>
              <a:ext cx="135" cy="33"/>
            </a:xfrm>
            <a:custGeom>
              <a:avLst/>
              <a:gdLst>
                <a:gd name="T0" fmla="*/ 654 w 677"/>
                <a:gd name="T1" fmla="*/ 122 h 131"/>
                <a:gd name="T2" fmla="*/ 677 w 677"/>
                <a:gd name="T3" fmla="*/ 44 h 131"/>
                <a:gd name="T4" fmla="*/ 622 w 677"/>
                <a:gd name="T5" fmla="*/ 48 h 131"/>
                <a:gd name="T6" fmla="*/ 607 w 677"/>
                <a:gd name="T7" fmla="*/ 48 h 131"/>
                <a:gd name="T8" fmla="*/ 600 w 677"/>
                <a:gd name="T9" fmla="*/ 48 h 131"/>
                <a:gd name="T10" fmla="*/ 596 w 677"/>
                <a:gd name="T11" fmla="*/ 48 h 131"/>
                <a:gd name="T12" fmla="*/ 594 w 677"/>
                <a:gd name="T13" fmla="*/ 49 h 131"/>
                <a:gd name="T14" fmla="*/ 567 w 677"/>
                <a:gd name="T15" fmla="*/ 51 h 131"/>
                <a:gd name="T16" fmla="*/ 510 w 677"/>
                <a:gd name="T17" fmla="*/ 53 h 131"/>
                <a:gd name="T18" fmla="*/ 454 w 677"/>
                <a:gd name="T19" fmla="*/ 54 h 131"/>
                <a:gd name="T20" fmla="*/ 394 w 677"/>
                <a:gd name="T21" fmla="*/ 53 h 131"/>
                <a:gd name="T22" fmla="*/ 335 w 677"/>
                <a:gd name="T23" fmla="*/ 50 h 131"/>
                <a:gd name="T24" fmla="*/ 276 w 677"/>
                <a:gd name="T25" fmla="*/ 46 h 131"/>
                <a:gd name="T26" fmla="*/ 219 w 677"/>
                <a:gd name="T27" fmla="*/ 40 h 131"/>
                <a:gd name="T28" fmla="*/ 163 w 677"/>
                <a:gd name="T29" fmla="*/ 32 h 131"/>
                <a:gd name="T30" fmla="*/ 108 w 677"/>
                <a:gd name="T31" fmla="*/ 23 h 131"/>
                <a:gd name="T32" fmla="*/ 52 w 677"/>
                <a:gd name="T33" fmla="*/ 12 h 131"/>
                <a:gd name="T34" fmla="*/ 0 w 677"/>
                <a:gd name="T35" fmla="*/ 0 h 131"/>
                <a:gd name="T36" fmla="*/ 8 w 677"/>
                <a:gd name="T37" fmla="*/ 43 h 131"/>
                <a:gd name="T38" fmla="*/ 20 w 677"/>
                <a:gd name="T39" fmla="*/ 86 h 131"/>
                <a:gd name="T40" fmla="*/ 125 w 677"/>
                <a:gd name="T41" fmla="*/ 105 h 131"/>
                <a:gd name="T42" fmla="*/ 232 w 677"/>
                <a:gd name="T43" fmla="*/ 120 h 131"/>
                <a:gd name="T44" fmla="*/ 341 w 677"/>
                <a:gd name="T45" fmla="*/ 128 h 131"/>
                <a:gd name="T46" fmla="*/ 396 w 677"/>
                <a:gd name="T47" fmla="*/ 130 h 131"/>
                <a:gd name="T48" fmla="*/ 454 w 677"/>
                <a:gd name="T49" fmla="*/ 131 h 131"/>
                <a:gd name="T50" fmla="*/ 503 w 677"/>
                <a:gd name="T51" fmla="*/ 130 h 131"/>
                <a:gd name="T52" fmla="*/ 555 w 677"/>
                <a:gd name="T53" fmla="*/ 128 h 131"/>
                <a:gd name="T54" fmla="*/ 604 w 677"/>
                <a:gd name="T55" fmla="*/ 125 h 131"/>
                <a:gd name="T56" fmla="*/ 628 w 677"/>
                <a:gd name="T57" fmla="*/ 123 h 131"/>
                <a:gd name="T58" fmla="*/ 641 w 677"/>
                <a:gd name="T59" fmla="*/ 122 h 131"/>
                <a:gd name="T60" fmla="*/ 654 w 677"/>
                <a:gd name="T61" fmla="*/ 1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7" h="131">
                  <a:moveTo>
                    <a:pt x="654" y="122"/>
                  </a:moveTo>
                  <a:lnTo>
                    <a:pt x="677" y="44"/>
                  </a:lnTo>
                  <a:lnTo>
                    <a:pt x="622" y="48"/>
                  </a:lnTo>
                  <a:lnTo>
                    <a:pt x="607" y="48"/>
                  </a:lnTo>
                  <a:lnTo>
                    <a:pt x="600" y="48"/>
                  </a:lnTo>
                  <a:lnTo>
                    <a:pt x="596" y="48"/>
                  </a:lnTo>
                  <a:lnTo>
                    <a:pt x="594" y="49"/>
                  </a:lnTo>
                  <a:lnTo>
                    <a:pt x="567" y="51"/>
                  </a:lnTo>
                  <a:lnTo>
                    <a:pt x="510" y="53"/>
                  </a:lnTo>
                  <a:lnTo>
                    <a:pt x="454" y="54"/>
                  </a:lnTo>
                  <a:lnTo>
                    <a:pt x="394" y="53"/>
                  </a:lnTo>
                  <a:lnTo>
                    <a:pt x="335" y="50"/>
                  </a:lnTo>
                  <a:lnTo>
                    <a:pt x="276" y="46"/>
                  </a:lnTo>
                  <a:lnTo>
                    <a:pt x="219" y="40"/>
                  </a:lnTo>
                  <a:lnTo>
                    <a:pt x="163" y="32"/>
                  </a:lnTo>
                  <a:lnTo>
                    <a:pt x="108" y="23"/>
                  </a:lnTo>
                  <a:lnTo>
                    <a:pt x="52" y="12"/>
                  </a:lnTo>
                  <a:lnTo>
                    <a:pt x="0" y="0"/>
                  </a:lnTo>
                  <a:lnTo>
                    <a:pt x="8" y="43"/>
                  </a:lnTo>
                  <a:lnTo>
                    <a:pt x="20" y="86"/>
                  </a:lnTo>
                  <a:lnTo>
                    <a:pt x="125" y="105"/>
                  </a:lnTo>
                  <a:lnTo>
                    <a:pt x="232" y="120"/>
                  </a:lnTo>
                  <a:lnTo>
                    <a:pt x="341" y="128"/>
                  </a:lnTo>
                  <a:lnTo>
                    <a:pt x="396" y="130"/>
                  </a:lnTo>
                  <a:lnTo>
                    <a:pt x="454" y="131"/>
                  </a:lnTo>
                  <a:lnTo>
                    <a:pt x="503" y="130"/>
                  </a:lnTo>
                  <a:lnTo>
                    <a:pt x="555" y="128"/>
                  </a:lnTo>
                  <a:lnTo>
                    <a:pt x="604" y="125"/>
                  </a:lnTo>
                  <a:lnTo>
                    <a:pt x="628" y="123"/>
                  </a:lnTo>
                  <a:lnTo>
                    <a:pt x="641" y="122"/>
                  </a:lnTo>
                  <a:lnTo>
                    <a:pt x="654" y="122"/>
                  </a:lnTo>
                  <a:close/>
                </a:path>
              </a:pathLst>
            </a:custGeom>
            <a:solidFill>
              <a:srgbClr val="6F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4" name="Freeform 290"/>
            <p:cNvSpPr>
              <a:spLocks/>
            </p:cNvSpPr>
            <p:nvPr/>
          </p:nvSpPr>
          <p:spPr bwMode="auto">
            <a:xfrm>
              <a:off x="1706" y="2200"/>
              <a:ext cx="145" cy="34"/>
            </a:xfrm>
            <a:custGeom>
              <a:avLst/>
              <a:gdLst>
                <a:gd name="T0" fmla="*/ 699 w 722"/>
                <a:gd name="T1" fmla="*/ 127 h 137"/>
                <a:gd name="T2" fmla="*/ 722 w 722"/>
                <a:gd name="T3" fmla="*/ 49 h 137"/>
                <a:gd name="T4" fmla="*/ 660 w 722"/>
                <a:gd name="T5" fmla="*/ 54 h 137"/>
                <a:gd name="T6" fmla="*/ 629 w 722"/>
                <a:gd name="T7" fmla="*/ 56 h 137"/>
                <a:gd name="T8" fmla="*/ 600 w 722"/>
                <a:gd name="T9" fmla="*/ 59 h 137"/>
                <a:gd name="T10" fmla="*/ 568 w 722"/>
                <a:gd name="T11" fmla="*/ 60 h 137"/>
                <a:gd name="T12" fmla="*/ 537 w 722"/>
                <a:gd name="T13" fmla="*/ 62 h 137"/>
                <a:gd name="T14" fmla="*/ 476 w 722"/>
                <a:gd name="T15" fmla="*/ 63 h 137"/>
                <a:gd name="T16" fmla="*/ 412 w 722"/>
                <a:gd name="T17" fmla="*/ 62 h 137"/>
                <a:gd name="T18" fmla="*/ 351 w 722"/>
                <a:gd name="T19" fmla="*/ 59 h 137"/>
                <a:gd name="T20" fmla="*/ 289 w 722"/>
                <a:gd name="T21" fmla="*/ 54 h 137"/>
                <a:gd name="T22" fmla="*/ 230 w 722"/>
                <a:gd name="T23" fmla="*/ 47 h 137"/>
                <a:gd name="T24" fmla="*/ 170 w 722"/>
                <a:gd name="T25" fmla="*/ 38 h 137"/>
                <a:gd name="T26" fmla="*/ 112 w 722"/>
                <a:gd name="T27" fmla="*/ 27 h 137"/>
                <a:gd name="T28" fmla="*/ 55 w 722"/>
                <a:gd name="T29" fmla="*/ 14 h 137"/>
                <a:gd name="T30" fmla="*/ 0 w 722"/>
                <a:gd name="T31" fmla="*/ 0 h 137"/>
                <a:gd name="T32" fmla="*/ 22 w 722"/>
                <a:gd name="T33" fmla="*/ 83 h 137"/>
                <a:gd name="T34" fmla="*/ 74 w 722"/>
                <a:gd name="T35" fmla="*/ 95 h 137"/>
                <a:gd name="T36" fmla="*/ 130 w 722"/>
                <a:gd name="T37" fmla="*/ 106 h 137"/>
                <a:gd name="T38" fmla="*/ 185 w 722"/>
                <a:gd name="T39" fmla="*/ 115 h 137"/>
                <a:gd name="T40" fmla="*/ 241 w 722"/>
                <a:gd name="T41" fmla="*/ 123 h 137"/>
                <a:gd name="T42" fmla="*/ 298 w 722"/>
                <a:gd name="T43" fmla="*/ 129 h 137"/>
                <a:gd name="T44" fmla="*/ 357 w 722"/>
                <a:gd name="T45" fmla="*/ 133 h 137"/>
                <a:gd name="T46" fmla="*/ 416 w 722"/>
                <a:gd name="T47" fmla="*/ 136 h 137"/>
                <a:gd name="T48" fmla="*/ 476 w 722"/>
                <a:gd name="T49" fmla="*/ 137 h 137"/>
                <a:gd name="T50" fmla="*/ 532 w 722"/>
                <a:gd name="T51" fmla="*/ 136 h 137"/>
                <a:gd name="T52" fmla="*/ 589 w 722"/>
                <a:gd name="T53" fmla="*/ 134 h 137"/>
                <a:gd name="T54" fmla="*/ 616 w 722"/>
                <a:gd name="T55" fmla="*/ 132 h 137"/>
                <a:gd name="T56" fmla="*/ 618 w 722"/>
                <a:gd name="T57" fmla="*/ 131 h 137"/>
                <a:gd name="T58" fmla="*/ 622 w 722"/>
                <a:gd name="T59" fmla="*/ 131 h 137"/>
                <a:gd name="T60" fmla="*/ 629 w 722"/>
                <a:gd name="T61" fmla="*/ 131 h 137"/>
                <a:gd name="T62" fmla="*/ 644 w 722"/>
                <a:gd name="T63" fmla="*/ 131 h 137"/>
                <a:gd name="T64" fmla="*/ 699 w 722"/>
                <a:gd name="T65" fmla="*/ 12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2" h="137">
                  <a:moveTo>
                    <a:pt x="699" y="127"/>
                  </a:moveTo>
                  <a:lnTo>
                    <a:pt x="722" y="49"/>
                  </a:lnTo>
                  <a:lnTo>
                    <a:pt x="660" y="54"/>
                  </a:lnTo>
                  <a:lnTo>
                    <a:pt x="629" y="56"/>
                  </a:lnTo>
                  <a:lnTo>
                    <a:pt x="600" y="59"/>
                  </a:lnTo>
                  <a:lnTo>
                    <a:pt x="568" y="60"/>
                  </a:lnTo>
                  <a:lnTo>
                    <a:pt x="537" y="62"/>
                  </a:lnTo>
                  <a:lnTo>
                    <a:pt x="476" y="63"/>
                  </a:lnTo>
                  <a:lnTo>
                    <a:pt x="412" y="62"/>
                  </a:lnTo>
                  <a:lnTo>
                    <a:pt x="351" y="59"/>
                  </a:lnTo>
                  <a:lnTo>
                    <a:pt x="289" y="54"/>
                  </a:lnTo>
                  <a:lnTo>
                    <a:pt x="230" y="47"/>
                  </a:lnTo>
                  <a:lnTo>
                    <a:pt x="170" y="38"/>
                  </a:lnTo>
                  <a:lnTo>
                    <a:pt x="112" y="27"/>
                  </a:lnTo>
                  <a:lnTo>
                    <a:pt x="55" y="14"/>
                  </a:lnTo>
                  <a:lnTo>
                    <a:pt x="0" y="0"/>
                  </a:lnTo>
                  <a:lnTo>
                    <a:pt x="22" y="83"/>
                  </a:lnTo>
                  <a:lnTo>
                    <a:pt x="74" y="95"/>
                  </a:lnTo>
                  <a:lnTo>
                    <a:pt x="130" y="106"/>
                  </a:lnTo>
                  <a:lnTo>
                    <a:pt x="185" y="115"/>
                  </a:lnTo>
                  <a:lnTo>
                    <a:pt x="241" y="123"/>
                  </a:lnTo>
                  <a:lnTo>
                    <a:pt x="298" y="129"/>
                  </a:lnTo>
                  <a:lnTo>
                    <a:pt x="357" y="133"/>
                  </a:lnTo>
                  <a:lnTo>
                    <a:pt x="416" y="136"/>
                  </a:lnTo>
                  <a:lnTo>
                    <a:pt x="476" y="137"/>
                  </a:lnTo>
                  <a:lnTo>
                    <a:pt x="532" y="136"/>
                  </a:lnTo>
                  <a:lnTo>
                    <a:pt x="589" y="134"/>
                  </a:lnTo>
                  <a:lnTo>
                    <a:pt x="616" y="132"/>
                  </a:lnTo>
                  <a:lnTo>
                    <a:pt x="618" y="131"/>
                  </a:lnTo>
                  <a:lnTo>
                    <a:pt x="622" y="131"/>
                  </a:lnTo>
                  <a:lnTo>
                    <a:pt x="629" y="131"/>
                  </a:lnTo>
                  <a:lnTo>
                    <a:pt x="644" y="131"/>
                  </a:lnTo>
                  <a:lnTo>
                    <a:pt x="699" y="127"/>
                  </a:lnTo>
                  <a:close/>
                </a:path>
              </a:pathLst>
            </a:custGeom>
            <a:solidFill>
              <a:srgbClr val="7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5" name="Freeform 291"/>
            <p:cNvSpPr>
              <a:spLocks/>
            </p:cNvSpPr>
            <p:nvPr/>
          </p:nvSpPr>
          <p:spPr bwMode="auto">
            <a:xfrm>
              <a:off x="1702" y="2179"/>
              <a:ext cx="152" cy="37"/>
            </a:xfrm>
            <a:custGeom>
              <a:avLst/>
              <a:gdLst>
                <a:gd name="T0" fmla="*/ 742 w 760"/>
                <a:gd name="T1" fmla="*/ 135 h 149"/>
                <a:gd name="T2" fmla="*/ 760 w 760"/>
                <a:gd name="T3" fmla="*/ 56 h 149"/>
                <a:gd name="T4" fmla="*/ 743 w 760"/>
                <a:gd name="T5" fmla="*/ 57 h 149"/>
                <a:gd name="T6" fmla="*/ 727 w 760"/>
                <a:gd name="T7" fmla="*/ 60 h 149"/>
                <a:gd name="T8" fmla="*/ 695 w 760"/>
                <a:gd name="T9" fmla="*/ 64 h 149"/>
                <a:gd name="T10" fmla="*/ 662 w 760"/>
                <a:gd name="T11" fmla="*/ 66 h 149"/>
                <a:gd name="T12" fmla="*/ 630 w 760"/>
                <a:gd name="T13" fmla="*/ 69 h 149"/>
                <a:gd name="T14" fmla="*/ 595 w 760"/>
                <a:gd name="T15" fmla="*/ 70 h 149"/>
                <a:gd name="T16" fmla="*/ 562 w 760"/>
                <a:gd name="T17" fmla="*/ 72 h 149"/>
                <a:gd name="T18" fmla="*/ 496 w 760"/>
                <a:gd name="T19" fmla="*/ 74 h 149"/>
                <a:gd name="T20" fmla="*/ 428 w 760"/>
                <a:gd name="T21" fmla="*/ 72 h 149"/>
                <a:gd name="T22" fmla="*/ 363 w 760"/>
                <a:gd name="T23" fmla="*/ 69 h 149"/>
                <a:gd name="T24" fmla="*/ 299 w 760"/>
                <a:gd name="T25" fmla="*/ 63 h 149"/>
                <a:gd name="T26" fmla="*/ 238 w 760"/>
                <a:gd name="T27" fmla="*/ 55 h 149"/>
                <a:gd name="T28" fmla="*/ 175 w 760"/>
                <a:gd name="T29" fmla="*/ 44 h 149"/>
                <a:gd name="T30" fmla="*/ 115 w 760"/>
                <a:gd name="T31" fmla="*/ 32 h 149"/>
                <a:gd name="T32" fmla="*/ 56 w 760"/>
                <a:gd name="T33" fmla="*/ 16 h 149"/>
                <a:gd name="T34" fmla="*/ 0 w 760"/>
                <a:gd name="T35" fmla="*/ 0 h 149"/>
                <a:gd name="T36" fmla="*/ 20 w 760"/>
                <a:gd name="T37" fmla="*/ 86 h 149"/>
                <a:gd name="T38" fmla="*/ 75 w 760"/>
                <a:gd name="T39" fmla="*/ 100 h 149"/>
                <a:gd name="T40" fmla="*/ 132 w 760"/>
                <a:gd name="T41" fmla="*/ 113 h 149"/>
                <a:gd name="T42" fmla="*/ 190 w 760"/>
                <a:gd name="T43" fmla="*/ 124 h 149"/>
                <a:gd name="T44" fmla="*/ 250 w 760"/>
                <a:gd name="T45" fmla="*/ 133 h 149"/>
                <a:gd name="T46" fmla="*/ 309 w 760"/>
                <a:gd name="T47" fmla="*/ 140 h 149"/>
                <a:gd name="T48" fmla="*/ 371 w 760"/>
                <a:gd name="T49" fmla="*/ 145 h 149"/>
                <a:gd name="T50" fmla="*/ 432 w 760"/>
                <a:gd name="T51" fmla="*/ 148 h 149"/>
                <a:gd name="T52" fmla="*/ 496 w 760"/>
                <a:gd name="T53" fmla="*/ 149 h 149"/>
                <a:gd name="T54" fmla="*/ 557 w 760"/>
                <a:gd name="T55" fmla="*/ 148 h 149"/>
                <a:gd name="T56" fmla="*/ 588 w 760"/>
                <a:gd name="T57" fmla="*/ 146 h 149"/>
                <a:gd name="T58" fmla="*/ 620 w 760"/>
                <a:gd name="T59" fmla="*/ 145 h 149"/>
                <a:gd name="T60" fmla="*/ 649 w 760"/>
                <a:gd name="T61" fmla="*/ 142 h 149"/>
                <a:gd name="T62" fmla="*/ 680 w 760"/>
                <a:gd name="T63" fmla="*/ 140 h 149"/>
                <a:gd name="T64" fmla="*/ 742 w 760"/>
                <a:gd name="T65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0" h="149">
                  <a:moveTo>
                    <a:pt x="742" y="135"/>
                  </a:moveTo>
                  <a:lnTo>
                    <a:pt x="760" y="56"/>
                  </a:lnTo>
                  <a:lnTo>
                    <a:pt x="743" y="57"/>
                  </a:lnTo>
                  <a:lnTo>
                    <a:pt x="727" y="60"/>
                  </a:lnTo>
                  <a:lnTo>
                    <a:pt x="695" y="64"/>
                  </a:lnTo>
                  <a:lnTo>
                    <a:pt x="662" y="66"/>
                  </a:lnTo>
                  <a:lnTo>
                    <a:pt x="630" y="69"/>
                  </a:lnTo>
                  <a:lnTo>
                    <a:pt x="595" y="70"/>
                  </a:lnTo>
                  <a:lnTo>
                    <a:pt x="562" y="72"/>
                  </a:lnTo>
                  <a:lnTo>
                    <a:pt x="496" y="74"/>
                  </a:lnTo>
                  <a:lnTo>
                    <a:pt x="428" y="72"/>
                  </a:lnTo>
                  <a:lnTo>
                    <a:pt x="363" y="69"/>
                  </a:lnTo>
                  <a:lnTo>
                    <a:pt x="299" y="63"/>
                  </a:lnTo>
                  <a:lnTo>
                    <a:pt x="238" y="55"/>
                  </a:lnTo>
                  <a:lnTo>
                    <a:pt x="175" y="44"/>
                  </a:lnTo>
                  <a:lnTo>
                    <a:pt x="115" y="32"/>
                  </a:lnTo>
                  <a:lnTo>
                    <a:pt x="56" y="16"/>
                  </a:lnTo>
                  <a:lnTo>
                    <a:pt x="0" y="0"/>
                  </a:lnTo>
                  <a:lnTo>
                    <a:pt x="20" y="86"/>
                  </a:lnTo>
                  <a:lnTo>
                    <a:pt x="75" y="100"/>
                  </a:lnTo>
                  <a:lnTo>
                    <a:pt x="132" y="113"/>
                  </a:lnTo>
                  <a:lnTo>
                    <a:pt x="190" y="124"/>
                  </a:lnTo>
                  <a:lnTo>
                    <a:pt x="250" y="133"/>
                  </a:lnTo>
                  <a:lnTo>
                    <a:pt x="309" y="140"/>
                  </a:lnTo>
                  <a:lnTo>
                    <a:pt x="371" y="145"/>
                  </a:lnTo>
                  <a:lnTo>
                    <a:pt x="432" y="148"/>
                  </a:lnTo>
                  <a:lnTo>
                    <a:pt x="496" y="149"/>
                  </a:lnTo>
                  <a:lnTo>
                    <a:pt x="557" y="148"/>
                  </a:lnTo>
                  <a:lnTo>
                    <a:pt x="588" y="146"/>
                  </a:lnTo>
                  <a:lnTo>
                    <a:pt x="620" y="145"/>
                  </a:lnTo>
                  <a:lnTo>
                    <a:pt x="649" y="142"/>
                  </a:lnTo>
                  <a:lnTo>
                    <a:pt x="680" y="140"/>
                  </a:lnTo>
                  <a:lnTo>
                    <a:pt x="742" y="135"/>
                  </a:lnTo>
                  <a:close/>
                </a:path>
              </a:pathLst>
            </a:custGeom>
            <a:solidFill>
              <a:srgbClr val="7F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6" name="Freeform 292"/>
            <p:cNvSpPr>
              <a:spLocks/>
            </p:cNvSpPr>
            <p:nvPr/>
          </p:nvSpPr>
          <p:spPr bwMode="auto">
            <a:xfrm>
              <a:off x="1699" y="2157"/>
              <a:ext cx="159" cy="40"/>
            </a:xfrm>
            <a:custGeom>
              <a:avLst/>
              <a:gdLst>
                <a:gd name="T0" fmla="*/ 777 w 795"/>
                <a:gd name="T1" fmla="*/ 143 h 161"/>
                <a:gd name="T2" fmla="*/ 795 w 795"/>
                <a:gd name="T3" fmla="*/ 61 h 161"/>
                <a:gd name="T4" fmla="*/ 727 w 795"/>
                <a:gd name="T5" fmla="*/ 71 h 161"/>
                <a:gd name="T6" fmla="*/ 691 w 795"/>
                <a:gd name="T7" fmla="*/ 75 h 161"/>
                <a:gd name="T8" fmla="*/ 657 w 795"/>
                <a:gd name="T9" fmla="*/ 79 h 161"/>
                <a:gd name="T10" fmla="*/ 585 w 795"/>
                <a:gd name="T11" fmla="*/ 83 h 161"/>
                <a:gd name="T12" fmla="*/ 549 w 795"/>
                <a:gd name="T13" fmla="*/ 84 h 161"/>
                <a:gd name="T14" fmla="*/ 530 w 795"/>
                <a:gd name="T15" fmla="*/ 84 h 161"/>
                <a:gd name="T16" fmla="*/ 513 w 795"/>
                <a:gd name="T17" fmla="*/ 85 h 161"/>
                <a:gd name="T18" fmla="*/ 443 w 795"/>
                <a:gd name="T19" fmla="*/ 83 h 161"/>
                <a:gd name="T20" fmla="*/ 375 w 795"/>
                <a:gd name="T21" fmla="*/ 79 h 161"/>
                <a:gd name="T22" fmla="*/ 309 w 795"/>
                <a:gd name="T23" fmla="*/ 72 h 161"/>
                <a:gd name="T24" fmla="*/ 245 w 795"/>
                <a:gd name="T25" fmla="*/ 63 h 161"/>
                <a:gd name="T26" fmla="*/ 181 w 795"/>
                <a:gd name="T27" fmla="*/ 51 h 161"/>
                <a:gd name="T28" fmla="*/ 120 w 795"/>
                <a:gd name="T29" fmla="*/ 37 h 161"/>
                <a:gd name="T30" fmla="*/ 59 w 795"/>
                <a:gd name="T31" fmla="*/ 19 h 161"/>
                <a:gd name="T32" fmla="*/ 0 w 795"/>
                <a:gd name="T33" fmla="*/ 0 h 161"/>
                <a:gd name="T34" fmla="*/ 17 w 795"/>
                <a:gd name="T35" fmla="*/ 87 h 161"/>
                <a:gd name="T36" fmla="*/ 73 w 795"/>
                <a:gd name="T37" fmla="*/ 103 h 161"/>
                <a:gd name="T38" fmla="*/ 132 w 795"/>
                <a:gd name="T39" fmla="*/ 119 h 161"/>
                <a:gd name="T40" fmla="*/ 192 w 795"/>
                <a:gd name="T41" fmla="*/ 131 h 161"/>
                <a:gd name="T42" fmla="*/ 255 w 795"/>
                <a:gd name="T43" fmla="*/ 142 h 161"/>
                <a:gd name="T44" fmla="*/ 316 w 795"/>
                <a:gd name="T45" fmla="*/ 150 h 161"/>
                <a:gd name="T46" fmla="*/ 380 w 795"/>
                <a:gd name="T47" fmla="*/ 156 h 161"/>
                <a:gd name="T48" fmla="*/ 445 w 795"/>
                <a:gd name="T49" fmla="*/ 159 h 161"/>
                <a:gd name="T50" fmla="*/ 513 w 795"/>
                <a:gd name="T51" fmla="*/ 161 h 161"/>
                <a:gd name="T52" fmla="*/ 579 w 795"/>
                <a:gd name="T53" fmla="*/ 159 h 161"/>
                <a:gd name="T54" fmla="*/ 612 w 795"/>
                <a:gd name="T55" fmla="*/ 157 h 161"/>
                <a:gd name="T56" fmla="*/ 647 w 795"/>
                <a:gd name="T57" fmla="*/ 156 h 161"/>
                <a:gd name="T58" fmla="*/ 679 w 795"/>
                <a:gd name="T59" fmla="*/ 153 h 161"/>
                <a:gd name="T60" fmla="*/ 712 w 795"/>
                <a:gd name="T61" fmla="*/ 151 h 161"/>
                <a:gd name="T62" fmla="*/ 744 w 795"/>
                <a:gd name="T63" fmla="*/ 147 h 161"/>
                <a:gd name="T64" fmla="*/ 760 w 795"/>
                <a:gd name="T65" fmla="*/ 144 h 161"/>
                <a:gd name="T66" fmla="*/ 777 w 795"/>
                <a:gd name="T67" fmla="*/ 1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5" h="161">
                  <a:moveTo>
                    <a:pt x="777" y="143"/>
                  </a:moveTo>
                  <a:lnTo>
                    <a:pt x="795" y="61"/>
                  </a:lnTo>
                  <a:lnTo>
                    <a:pt x="727" y="71"/>
                  </a:lnTo>
                  <a:lnTo>
                    <a:pt x="691" y="75"/>
                  </a:lnTo>
                  <a:lnTo>
                    <a:pt x="657" y="79"/>
                  </a:lnTo>
                  <a:lnTo>
                    <a:pt x="585" y="83"/>
                  </a:lnTo>
                  <a:lnTo>
                    <a:pt x="549" y="84"/>
                  </a:lnTo>
                  <a:lnTo>
                    <a:pt x="530" y="84"/>
                  </a:lnTo>
                  <a:lnTo>
                    <a:pt x="513" y="85"/>
                  </a:lnTo>
                  <a:lnTo>
                    <a:pt x="443" y="83"/>
                  </a:lnTo>
                  <a:lnTo>
                    <a:pt x="375" y="79"/>
                  </a:lnTo>
                  <a:lnTo>
                    <a:pt x="309" y="72"/>
                  </a:lnTo>
                  <a:lnTo>
                    <a:pt x="245" y="63"/>
                  </a:lnTo>
                  <a:lnTo>
                    <a:pt x="181" y="51"/>
                  </a:lnTo>
                  <a:lnTo>
                    <a:pt x="120" y="37"/>
                  </a:lnTo>
                  <a:lnTo>
                    <a:pt x="59" y="19"/>
                  </a:lnTo>
                  <a:lnTo>
                    <a:pt x="0" y="0"/>
                  </a:lnTo>
                  <a:lnTo>
                    <a:pt x="17" y="87"/>
                  </a:lnTo>
                  <a:lnTo>
                    <a:pt x="73" y="103"/>
                  </a:lnTo>
                  <a:lnTo>
                    <a:pt x="132" y="119"/>
                  </a:lnTo>
                  <a:lnTo>
                    <a:pt x="192" y="131"/>
                  </a:lnTo>
                  <a:lnTo>
                    <a:pt x="255" y="142"/>
                  </a:lnTo>
                  <a:lnTo>
                    <a:pt x="316" y="150"/>
                  </a:lnTo>
                  <a:lnTo>
                    <a:pt x="380" y="156"/>
                  </a:lnTo>
                  <a:lnTo>
                    <a:pt x="445" y="159"/>
                  </a:lnTo>
                  <a:lnTo>
                    <a:pt x="513" y="161"/>
                  </a:lnTo>
                  <a:lnTo>
                    <a:pt x="579" y="159"/>
                  </a:lnTo>
                  <a:lnTo>
                    <a:pt x="612" y="157"/>
                  </a:lnTo>
                  <a:lnTo>
                    <a:pt x="647" y="156"/>
                  </a:lnTo>
                  <a:lnTo>
                    <a:pt x="679" y="153"/>
                  </a:lnTo>
                  <a:lnTo>
                    <a:pt x="712" y="151"/>
                  </a:lnTo>
                  <a:lnTo>
                    <a:pt x="744" y="147"/>
                  </a:lnTo>
                  <a:lnTo>
                    <a:pt x="760" y="144"/>
                  </a:lnTo>
                  <a:lnTo>
                    <a:pt x="777" y="143"/>
                  </a:lnTo>
                  <a:close/>
                </a:path>
              </a:pathLst>
            </a:custGeom>
            <a:solidFill>
              <a:srgbClr val="87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7" name="Freeform 293"/>
            <p:cNvSpPr>
              <a:spLocks/>
            </p:cNvSpPr>
            <p:nvPr/>
          </p:nvSpPr>
          <p:spPr bwMode="auto">
            <a:xfrm>
              <a:off x="1696" y="2134"/>
              <a:ext cx="166" cy="44"/>
            </a:xfrm>
            <a:custGeom>
              <a:avLst/>
              <a:gdLst>
                <a:gd name="T0" fmla="*/ 528 w 828"/>
                <a:gd name="T1" fmla="*/ 175 h 175"/>
                <a:gd name="T2" fmla="*/ 545 w 828"/>
                <a:gd name="T3" fmla="*/ 174 h 175"/>
                <a:gd name="T4" fmla="*/ 564 w 828"/>
                <a:gd name="T5" fmla="*/ 174 h 175"/>
                <a:gd name="T6" fmla="*/ 600 w 828"/>
                <a:gd name="T7" fmla="*/ 173 h 175"/>
                <a:gd name="T8" fmla="*/ 672 w 828"/>
                <a:gd name="T9" fmla="*/ 169 h 175"/>
                <a:gd name="T10" fmla="*/ 706 w 828"/>
                <a:gd name="T11" fmla="*/ 165 h 175"/>
                <a:gd name="T12" fmla="*/ 742 w 828"/>
                <a:gd name="T13" fmla="*/ 161 h 175"/>
                <a:gd name="T14" fmla="*/ 810 w 828"/>
                <a:gd name="T15" fmla="*/ 151 h 175"/>
                <a:gd name="T16" fmla="*/ 828 w 828"/>
                <a:gd name="T17" fmla="*/ 71 h 175"/>
                <a:gd name="T18" fmla="*/ 754 w 828"/>
                <a:gd name="T19" fmla="*/ 83 h 175"/>
                <a:gd name="T20" fmla="*/ 680 w 828"/>
                <a:gd name="T21" fmla="*/ 93 h 175"/>
                <a:gd name="T22" fmla="*/ 604 w 828"/>
                <a:gd name="T23" fmla="*/ 98 h 175"/>
                <a:gd name="T24" fmla="*/ 528 w 828"/>
                <a:gd name="T25" fmla="*/ 100 h 175"/>
                <a:gd name="T26" fmla="*/ 455 w 828"/>
                <a:gd name="T27" fmla="*/ 98 h 175"/>
                <a:gd name="T28" fmla="*/ 387 w 828"/>
                <a:gd name="T29" fmla="*/ 94 h 175"/>
                <a:gd name="T30" fmla="*/ 318 w 828"/>
                <a:gd name="T31" fmla="*/ 86 h 175"/>
                <a:gd name="T32" fmla="*/ 252 w 828"/>
                <a:gd name="T33" fmla="*/ 75 h 175"/>
                <a:gd name="T34" fmla="*/ 185 w 828"/>
                <a:gd name="T35" fmla="*/ 60 h 175"/>
                <a:gd name="T36" fmla="*/ 123 w 828"/>
                <a:gd name="T37" fmla="*/ 43 h 175"/>
                <a:gd name="T38" fmla="*/ 60 w 828"/>
                <a:gd name="T39" fmla="*/ 22 h 175"/>
                <a:gd name="T40" fmla="*/ 0 w 828"/>
                <a:gd name="T41" fmla="*/ 0 h 175"/>
                <a:gd name="T42" fmla="*/ 15 w 828"/>
                <a:gd name="T43" fmla="*/ 90 h 175"/>
                <a:gd name="T44" fmla="*/ 74 w 828"/>
                <a:gd name="T45" fmla="*/ 109 h 175"/>
                <a:gd name="T46" fmla="*/ 135 w 828"/>
                <a:gd name="T47" fmla="*/ 127 h 175"/>
                <a:gd name="T48" fmla="*/ 196 w 828"/>
                <a:gd name="T49" fmla="*/ 141 h 175"/>
                <a:gd name="T50" fmla="*/ 260 w 828"/>
                <a:gd name="T51" fmla="*/ 153 h 175"/>
                <a:gd name="T52" fmla="*/ 324 w 828"/>
                <a:gd name="T53" fmla="*/ 162 h 175"/>
                <a:gd name="T54" fmla="*/ 390 w 828"/>
                <a:gd name="T55" fmla="*/ 169 h 175"/>
                <a:gd name="T56" fmla="*/ 458 w 828"/>
                <a:gd name="T57" fmla="*/ 173 h 175"/>
                <a:gd name="T58" fmla="*/ 528 w 828"/>
                <a:gd name="T5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8" h="175">
                  <a:moveTo>
                    <a:pt x="528" y="175"/>
                  </a:moveTo>
                  <a:lnTo>
                    <a:pt x="545" y="174"/>
                  </a:lnTo>
                  <a:lnTo>
                    <a:pt x="564" y="174"/>
                  </a:lnTo>
                  <a:lnTo>
                    <a:pt x="600" y="173"/>
                  </a:lnTo>
                  <a:lnTo>
                    <a:pt x="672" y="169"/>
                  </a:lnTo>
                  <a:lnTo>
                    <a:pt x="706" y="165"/>
                  </a:lnTo>
                  <a:lnTo>
                    <a:pt x="742" y="161"/>
                  </a:lnTo>
                  <a:lnTo>
                    <a:pt x="810" y="151"/>
                  </a:lnTo>
                  <a:lnTo>
                    <a:pt x="828" y="71"/>
                  </a:lnTo>
                  <a:lnTo>
                    <a:pt x="754" y="83"/>
                  </a:lnTo>
                  <a:lnTo>
                    <a:pt x="680" y="93"/>
                  </a:lnTo>
                  <a:lnTo>
                    <a:pt x="604" y="98"/>
                  </a:lnTo>
                  <a:lnTo>
                    <a:pt x="528" y="100"/>
                  </a:lnTo>
                  <a:lnTo>
                    <a:pt x="455" y="98"/>
                  </a:lnTo>
                  <a:lnTo>
                    <a:pt x="387" y="94"/>
                  </a:lnTo>
                  <a:lnTo>
                    <a:pt x="318" y="86"/>
                  </a:lnTo>
                  <a:lnTo>
                    <a:pt x="252" y="75"/>
                  </a:lnTo>
                  <a:lnTo>
                    <a:pt x="185" y="60"/>
                  </a:lnTo>
                  <a:lnTo>
                    <a:pt x="123" y="43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15" y="90"/>
                  </a:lnTo>
                  <a:lnTo>
                    <a:pt x="74" y="109"/>
                  </a:lnTo>
                  <a:lnTo>
                    <a:pt x="135" y="127"/>
                  </a:lnTo>
                  <a:lnTo>
                    <a:pt x="196" y="141"/>
                  </a:lnTo>
                  <a:lnTo>
                    <a:pt x="260" y="153"/>
                  </a:lnTo>
                  <a:lnTo>
                    <a:pt x="324" y="162"/>
                  </a:lnTo>
                  <a:lnTo>
                    <a:pt x="390" y="169"/>
                  </a:lnTo>
                  <a:lnTo>
                    <a:pt x="458" y="173"/>
                  </a:lnTo>
                  <a:lnTo>
                    <a:pt x="528" y="175"/>
                  </a:lnTo>
                  <a:close/>
                </a:path>
              </a:pathLst>
            </a:custGeom>
            <a:solidFill>
              <a:srgbClr val="8F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8" name="Freeform 294"/>
            <p:cNvSpPr>
              <a:spLocks/>
            </p:cNvSpPr>
            <p:nvPr/>
          </p:nvSpPr>
          <p:spPr bwMode="auto">
            <a:xfrm>
              <a:off x="1740" y="2343"/>
              <a:ext cx="74" cy="23"/>
            </a:xfrm>
            <a:custGeom>
              <a:avLst/>
              <a:gdLst>
                <a:gd name="T0" fmla="*/ 340 w 370"/>
                <a:gd name="T1" fmla="*/ 93 h 93"/>
                <a:gd name="T2" fmla="*/ 370 w 370"/>
                <a:gd name="T3" fmla="*/ 17 h 93"/>
                <a:gd name="T4" fmla="*/ 339 w 370"/>
                <a:gd name="T5" fmla="*/ 17 h 93"/>
                <a:gd name="T6" fmla="*/ 307 w 370"/>
                <a:gd name="T7" fmla="*/ 17 h 93"/>
                <a:gd name="T8" fmla="*/ 227 w 370"/>
                <a:gd name="T9" fmla="*/ 16 h 93"/>
                <a:gd name="T10" fmla="*/ 150 w 370"/>
                <a:gd name="T11" fmla="*/ 13 h 93"/>
                <a:gd name="T12" fmla="*/ 74 w 370"/>
                <a:gd name="T13" fmla="*/ 8 h 93"/>
                <a:gd name="T14" fmla="*/ 0 w 370"/>
                <a:gd name="T15" fmla="*/ 0 h 93"/>
                <a:gd name="T16" fmla="*/ 29 w 370"/>
                <a:gd name="T17" fmla="*/ 80 h 93"/>
                <a:gd name="T18" fmla="*/ 97 w 370"/>
                <a:gd name="T19" fmla="*/ 86 h 93"/>
                <a:gd name="T20" fmla="*/ 166 w 370"/>
                <a:gd name="T21" fmla="*/ 90 h 93"/>
                <a:gd name="T22" fmla="*/ 236 w 370"/>
                <a:gd name="T23" fmla="*/ 92 h 93"/>
                <a:gd name="T24" fmla="*/ 307 w 370"/>
                <a:gd name="T25" fmla="*/ 93 h 93"/>
                <a:gd name="T26" fmla="*/ 340 w 370"/>
                <a:gd name="T2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0" h="93">
                  <a:moveTo>
                    <a:pt x="340" y="93"/>
                  </a:moveTo>
                  <a:lnTo>
                    <a:pt x="370" y="17"/>
                  </a:lnTo>
                  <a:lnTo>
                    <a:pt x="339" y="17"/>
                  </a:lnTo>
                  <a:lnTo>
                    <a:pt x="307" y="17"/>
                  </a:lnTo>
                  <a:lnTo>
                    <a:pt x="227" y="16"/>
                  </a:lnTo>
                  <a:lnTo>
                    <a:pt x="150" y="13"/>
                  </a:lnTo>
                  <a:lnTo>
                    <a:pt x="74" y="8"/>
                  </a:lnTo>
                  <a:lnTo>
                    <a:pt x="0" y="0"/>
                  </a:lnTo>
                  <a:lnTo>
                    <a:pt x="29" y="80"/>
                  </a:lnTo>
                  <a:lnTo>
                    <a:pt x="97" y="86"/>
                  </a:lnTo>
                  <a:lnTo>
                    <a:pt x="166" y="90"/>
                  </a:lnTo>
                  <a:lnTo>
                    <a:pt x="236" y="92"/>
                  </a:lnTo>
                  <a:lnTo>
                    <a:pt x="307" y="93"/>
                  </a:lnTo>
                  <a:lnTo>
                    <a:pt x="340" y="93"/>
                  </a:lnTo>
                  <a:close/>
                </a:path>
              </a:pathLst>
            </a:custGeom>
            <a:solidFill>
              <a:srgbClr val="3F8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59" name="Freeform 295"/>
            <p:cNvSpPr>
              <a:spLocks/>
            </p:cNvSpPr>
            <p:nvPr/>
          </p:nvSpPr>
          <p:spPr bwMode="auto">
            <a:xfrm>
              <a:off x="1735" y="2323"/>
              <a:ext cx="85" cy="24"/>
            </a:xfrm>
            <a:custGeom>
              <a:avLst/>
              <a:gdLst>
                <a:gd name="T0" fmla="*/ 396 w 426"/>
                <a:gd name="T1" fmla="*/ 95 h 95"/>
                <a:gd name="T2" fmla="*/ 410 w 426"/>
                <a:gd name="T3" fmla="*/ 56 h 95"/>
                <a:gd name="T4" fmla="*/ 426 w 426"/>
                <a:gd name="T5" fmla="*/ 19 h 95"/>
                <a:gd name="T6" fmla="*/ 380 w 426"/>
                <a:gd name="T7" fmla="*/ 20 h 95"/>
                <a:gd name="T8" fmla="*/ 333 w 426"/>
                <a:gd name="T9" fmla="*/ 21 h 95"/>
                <a:gd name="T10" fmla="*/ 246 w 426"/>
                <a:gd name="T11" fmla="*/ 19 h 95"/>
                <a:gd name="T12" fmla="*/ 162 w 426"/>
                <a:gd name="T13" fmla="*/ 16 h 95"/>
                <a:gd name="T14" fmla="*/ 80 w 426"/>
                <a:gd name="T15" fmla="*/ 8 h 95"/>
                <a:gd name="T16" fmla="*/ 0 w 426"/>
                <a:gd name="T17" fmla="*/ 0 h 95"/>
                <a:gd name="T18" fmla="*/ 26 w 426"/>
                <a:gd name="T19" fmla="*/ 78 h 95"/>
                <a:gd name="T20" fmla="*/ 100 w 426"/>
                <a:gd name="T21" fmla="*/ 86 h 95"/>
                <a:gd name="T22" fmla="*/ 176 w 426"/>
                <a:gd name="T23" fmla="*/ 91 h 95"/>
                <a:gd name="T24" fmla="*/ 253 w 426"/>
                <a:gd name="T25" fmla="*/ 94 h 95"/>
                <a:gd name="T26" fmla="*/ 333 w 426"/>
                <a:gd name="T27" fmla="*/ 95 h 95"/>
                <a:gd name="T28" fmla="*/ 365 w 426"/>
                <a:gd name="T29" fmla="*/ 95 h 95"/>
                <a:gd name="T30" fmla="*/ 396 w 426"/>
                <a:gd name="T3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6" h="95">
                  <a:moveTo>
                    <a:pt x="396" y="95"/>
                  </a:moveTo>
                  <a:lnTo>
                    <a:pt x="410" y="56"/>
                  </a:lnTo>
                  <a:lnTo>
                    <a:pt x="426" y="19"/>
                  </a:lnTo>
                  <a:lnTo>
                    <a:pt x="380" y="20"/>
                  </a:lnTo>
                  <a:lnTo>
                    <a:pt x="333" y="21"/>
                  </a:lnTo>
                  <a:lnTo>
                    <a:pt x="246" y="19"/>
                  </a:lnTo>
                  <a:lnTo>
                    <a:pt x="162" y="16"/>
                  </a:lnTo>
                  <a:lnTo>
                    <a:pt x="80" y="8"/>
                  </a:lnTo>
                  <a:lnTo>
                    <a:pt x="0" y="0"/>
                  </a:lnTo>
                  <a:lnTo>
                    <a:pt x="26" y="78"/>
                  </a:lnTo>
                  <a:lnTo>
                    <a:pt x="100" y="86"/>
                  </a:lnTo>
                  <a:lnTo>
                    <a:pt x="176" y="91"/>
                  </a:lnTo>
                  <a:lnTo>
                    <a:pt x="253" y="94"/>
                  </a:lnTo>
                  <a:lnTo>
                    <a:pt x="333" y="95"/>
                  </a:lnTo>
                  <a:lnTo>
                    <a:pt x="365" y="95"/>
                  </a:lnTo>
                  <a:lnTo>
                    <a:pt x="396" y="95"/>
                  </a:lnTo>
                  <a:close/>
                </a:path>
              </a:pathLst>
            </a:custGeom>
            <a:solidFill>
              <a:srgbClr val="479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60" name="Freeform 296"/>
            <p:cNvSpPr>
              <a:spLocks/>
            </p:cNvSpPr>
            <p:nvPr/>
          </p:nvSpPr>
          <p:spPr bwMode="auto">
            <a:xfrm>
              <a:off x="1724" y="2283"/>
              <a:ext cx="108" cy="27"/>
            </a:xfrm>
            <a:custGeom>
              <a:avLst/>
              <a:gdLst>
                <a:gd name="T0" fmla="*/ 508 w 537"/>
                <a:gd name="T1" fmla="*/ 106 h 108"/>
                <a:gd name="T2" fmla="*/ 537 w 537"/>
                <a:gd name="T3" fmla="*/ 28 h 108"/>
                <a:gd name="T4" fmla="*/ 517 w 537"/>
                <a:gd name="T5" fmla="*/ 28 h 108"/>
                <a:gd name="T6" fmla="*/ 507 w 537"/>
                <a:gd name="T7" fmla="*/ 28 h 108"/>
                <a:gd name="T8" fmla="*/ 502 w 537"/>
                <a:gd name="T9" fmla="*/ 28 h 108"/>
                <a:gd name="T10" fmla="*/ 500 w 537"/>
                <a:gd name="T11" fmla="*/ 28 h 108"/>
                <a:gd name="T12" fmla="*/ 499 w 537"/>
                <a:gd name="T13" fmla="*/ 28 h 108"/>
                <a:gd name="T14" fmla="*/ 499 w 537"/>
                <a:gd name="T15" fmla="*/ 29 h 108"/>
                <a:gd name="T16" fmla="*/ 462 w 537"/>
                <a:gd name="T17" fmla="*/ 31 h 108"/>
                <a:gd name="T18" fmla="*/ 424 w 537"/>
                <a:gd name="T19" fmla="*/ 31 h 108"/>
                <a:gd name="T20" fmla="*/ 387 w 537"/>
                <a:gd name="T21" fmla="*/ 32 h 108"/>
                <a:gd name="T22" fmla="*/ 286 w 537"/>
                <a:gd name="T23" fmla="*/ 30 h 108"/>
                <a:gd name="T24" fmla="*/ 189 w 537"/>
                <a:gd name="T25" fmla="*/ 24 h 108"/>
                <a:gd name="T26" fmla="*/ 92 w 537"/>
                <a:gd name="T27" fmla="*/ 13 h 108"/>
                <a:gd name="T28" fmla="*/ 0 w 537"/>
                <a:gd name="T29" fmla="*/ 0 h 108"/>
                <a:gd name="T30" fmla="*/ 26 w 537"/>
                <a:gd name="T31" fmla="*/ 82 h 108"/>
                <a:gd name="T32" fmla="*/ 113 w 537"/>
                <a:gd name="T33" fmla="*/ 92 h 108"/>
                <a:gd name="T34" fmla="*/ 203 w 537"/>
                <a:gd name="T35" fmla="*/ 101 h 108"/>
                <a:gd name="T36" fmla="*/ 294 w 537"/>
                <a:gd name="T37" fmla="*/ 106 h 108"/>
                <a:gd name="T38" fmla="*/ 387 w 537"/>
                <a:gd name="T39" fmla="*/ 108 h 108"/>
                <a:gd name="T40" fmla="*/ 416 w 537"/>
                <a:gd name="T41" fmla="*/ 107 h 108"/>
                <a:gd name="T42" fmla="*/ 447 w 537"/>
                <a:gd name="T43" fmla="*/ 107 h 108"/>
                <a:gd name="T44" fmla="*/ 508 w 537"/>
                <a:gd name="T45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108">
                  <a:moveTo>
                    <a:pt x="508" y="106"/>
                  </a:moveTo>
                  <a:lnTo>
                    <a:pt x="537" y="28"/>
                  </a:lnTo>
                  <a:lnTo>
                    <a:pt x="517" y="28"/>
                  </a:lnTo>
                  <a:lnTo>
                    <a:pt x="507" y="28"/>
                  </a:lnTo>
                  <a:lnTo>
                    <a:pt x="502" y="28"/>
                  </a:lnTo>
                  <a:lnTo>
                    <a:pt x="500" y="28"/>
                  </a:lnTo>
                  <a:lnTo>
                    <a:pt x="499" y="28"/>
                  </a:lnTo>
                  <a:lnTo>
                    <a:pt x="499" y="29"/>
                  </a:lnTo>
                  <a:lnTo>
                    <a:pt x="462" y="31"/>
                  </a:lnTo>
                  <a:lnTo>
                    <a:pt x="424" y="31"/>
                  </a:lnTo>
                  <a:lnTo>
                    <a:pt x="387" y="32"/>
                  </a:lnTo>
                  <a:lnTo>
                    <a:pt x="286" y="30"/>
                  </a:lnTo>
                  <a:lnTo>
                    <a:pt x="189" y="24"/>
                  </a:lnTo>
                  <a:lnTo>
                    <a:pt x="92" y="13"/>
                  </a:lnTo>
                  <a:lnTo>
                    <a:pt x="0" y="0"/>
                  </a:lnTo>
                  <a:lnTo>
                    <a:pt x="26" y="82"/>
                  </a:lnTo>
                  <a:lnTo>
                    <a:pt x="113" y="92"/>
                  </a:lnTo>
                  <a:lnTo>
                    <a:pt x="203" y="101"/>
                  </a:lnTo>
                  <a:lnTo>
                    <a:pt x="294" y="106"/>
                  </a:lnTo>
                  <a:lnTo>
                    <a:pt x="387" y="108"/>
                  </a:lnTo>
                  <a:lnTo>
                    <a:pt x="416" y="107"/>
                  </a:lnTo>
                  <a:lnTo>
                    <a:pt x="447" y="107"/>
                  </a:lnTo>
                  <a:lnTo>
                    <a:pt x="508" y="106"/>
                  </a:lnTo>
                  <a:close/>
                </a:path>
              </a:pathLst>
            </a:custGeom>
            <a:solidFill>
              <a:srgbClr val="579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61" name="Freeform 297"/>
            <p:cNvSpPr>
              <a:spLocks/>
            </p:cNvSpPr>
            <p:nvPr/>
          </p:nvSpPr>
          <p:spPr bwMode="auto">
            <a:xfrm>
              <a:off x="1729" y="2303"/>
              <a:ext cx="97" cy="26"/>
            </a:xfrm>
            <a:custGeom>
              <a:avLst/>
              <a:gdLst>
                <a:gd name="T0" fmla="*/ 454 w 482"/>
                <a:gd name="T1" fmla="*/ 99 h 101"/>
                <a:gd name="T2" fmla="*/ 468 w 482"/>
                <a:gd name="T3" fmla="*/ 61 h 101"/>
                <a:gd name="T4" fmla="*/ 482 w 482"/>
                <a:gd name="T5" fmla="*/ 24 h 101"/>
                <a:gd name="T6" fmla="*/ 421 w 482"/>
                <a:gd name="T7" fmla="*/ 25 h 101"/>
                <a:gd name="T8" fmla="*/ 390 w 482"/>
                <a:gd name="T9" fmla="*/ 25 h 101"/>
                <a:gd name="T10" fmla="*/ 361 w 482"/>
                <a:gd name="T11" fmla="*/ 26 h 101"/>
                <a:gd name="T12" fmla="*/ 268 w 482"/>
                <a:gd name="T13" fmla="*/ 24 h 101"/>
                <a:gd name="T14" fmla="*/ 177 w 482"/>
                <a:gd name="T15" fmla="*/ 19 h 101"/>
                <a:gd name="T16" fmla="*/ 87 w 482"/>
                <a:gd name="T17" fmla="*/ 10 h 101"/>
                <a:gd name="T18" fmla="*/ 0 w 482"/>
                <a:gd name="T19" fmla="*/ 0 h 101"/>
                <a:gd name="T20" fmla="*/ 12 w 482"/>
                <a:gd name="T21" fmla="*/ 39 h 101"/>
                <a:gd name="T22" fmla="*/ 28 w 482"/>
                <a:gd name="T23" fmla="*/ 80 h 101"/>
                <a:gd name="T24" fmla="*/ 108 w 482"/>
                <a:gd name="T25" fmla="*/ 88 h 101"/>
                <a:gd name="T26" fmla="*/ 190 w 482"/>
                <a:gd name="T27" fmla="*/ 96 h 101"/>
                <a:gd name="T28" fmla="*/ 274 w 482"/>
                <a:gd name="T29" fmla="*/ 99 h 101"/>
                <a:gd name="T30" fmla="*/ 361 w 482"/>
                <a:gd name="T31" fmla="*/ 101 h 101"/>
                <a:gd name="T32" fmla="*/ 408 w 482"/>
                <a:gd name="T33" fmla="*/ 100 h 101"/>
                <a:gd name="T34" fmla="*/ 454 w 482"/>
                <a:gd name="T35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2" h="101">
                  <a:moveTo>
                    <a:pt x="454" y="99"/>
                  </a:moveTo>
                  <a:lnTo>
                    <a:pt x="468" y="61"/>
                  </a:lnTo>
                  <a:lnTo>
                    <a:pt x="482" y="24"/>
                  </a:lnTo>
                  <a:lnTo>
                    <a:pt x="421" y="25"/>
                  </a:lnTo>
                  <a:lnTo>
                    <a:pt x="390" y="25"/>
                  </a:lnTo>
                  <a:lnTo>
                    <a:pt x="361" y="26"/>
                  </a:lnTo>
                  <a:lnTo>
                    <a:pt x="268" y="24"/>
                  </a:lnTo>
                  <a:lnTo>
                    <a:pt x="177" y="19"/>
                  </a:lnTo>
                  <a:lnTo>
                    <a:pt x="87" y="1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8" y="80"/>
                  </a:lnTo>
                  <a:lnTo>
                    <a:pt x="108" y="88"/>
                  </a:lnTo>
                  <a:lnTo>
                    <a:pt x="190" y="96"/>
                  </a:lnTo>
                  <a:lnTo>
                    <a:pt x="274" y="99"/>
                  </a:lnTo>
                  <a:lnTo>
                    <a:pt x="361" y="101"/>
                  </a:lnTo>
                  <a:lnTo>
                    <a:pt x="408" y="100"/>
                  </a:lnTo>
                  <a:lnTo>
                    <a:pt x="454" y="99"/>
                  </a:lnTo>
                  <a:close/>
                </a:path>
              </a:pathLst>
            </a:custGeom>
            <a:solidFill>
              <a:srgbClr val="4F9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62" name="Freeform 298"/>
            <p:cNvSpPr>
              <a:spLocks/>
            </p:cNvSpPr>
            <p:nvPr/>
          </p:nvSpPr>
          <p:spPr bwMode="auto">
            <a:xfrm>
              <a:off x="1746" y="2363"/>
              <a:ext cx="62" cy="22"/>
            </a:xfrm>
            <a:custGeom>
              <a:avLst/>
              <a:gdLst>
                <a:gd name="T0" fmla="*/ 0 w 311"/>
                <a:gd name="T1" fmla="*/ 0 h 88"/>
                <a:gd name="T2" fmla="*/ 31 w 311"/>
                <a:gd name="T3" fmla="*/ 78 h 88"/>
                <a:gd name="T4" fmla="*/ 153 w 311"/>
                <a:gd name="T5" fmla="*/ 85 h 88"/>
                <a:gd name="T6" fmla="*/ 214 w 311"/>
                <a:gd name="T7" fmla="*/ 87 h 88"/>
                <a:gd name="T8" fmla="*/ 278 w 311"/>
                <a:gd name="T9" fmla="*/ 88 h 88"/>
                <a:gd name="T10" fmla="*/ 311 w 311"/>
                <a:gd name="T11" fmla="*/ 13 h 88"/>
                <a:gd name="T12" fmla="*/ 278 w 311"/>
                <a:gd name="T13" fmla="*/ 13 h 88"/>
                <a:gd name="T14" fmla="*/ 207 w 311"/>
                <a:gd name="T15" fmla="*/ 12 h 88"/>
                <a:gd name="T16" fmla="*/ 137 w 311"/>
                <a:gd name="T17" fmla="*/ 10 h 88"/>
                <a:gd name="T18" fmla="*/ 68 w 311"/>
                <a:gd name="T19" fmla="*/ 6 h 88"/>
                <a:gd name="T20" fmla="*/ 0 w 311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88">
                  <a:moveTo>
                    <a:pt x="0" y="0"/>
                  </a:moveTo>
                  <a:lnTo>
                    <a:pt x="31" y="78"/>
                  </a:lnTo>
                  <a:lnTo>
                    <a:pt x="153" y="85"/>
                  </a:lnTo>
                  <a:lnTo>
                    <a:pt x="214" y="87"/>
                  </a:lnTo>
                  <a:lnTo>
                    <a:pt x="278" y="88"/>
                  </a:lnTo>
                  <a:lnTo>
                    <a:pt x="311" y="13"/>
                  </a:lnTo>
                  <a:lnTo>
                    <a:pt x="278" y="13"/>
                  </a:lnTo>
                  <a:lnTo>
                    <a:pt x="207" y="12"/>
                  </a:lnTo>
                  <a:lnTo>
                    <a:pt x="137" y="10"/>
                  </a:lnTo>
                  <a:lnTo>
                    <a:pt x="6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8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63" name="Freeform 299"/>
            <p:cNvSpPr>
              <a:spLocks/>
            </p:cNvSpPr>
            <p:nvPr/>
          </p:nvSpPr>
          <p:spPr bwMode="auto">
            <a:xfrm>
              <a:off x="1752" y="2382"/>
              <a:ext cx="50" cy="21"/>
            </a:xfrm>
            <a:custGeom>
              <a:avLst/>
              <a:gdLst>
                <a:gd name="T0" fmla="*/ 247 w 247"/>
                <a:gd name="T1" fmla="*/ 10 h 85"/>
                <a:gd name="T2" fmla="*/ 183 w 247"/>
                <a:gd name="T3" fmla="*/ 9 h 85"/>
                <a:gd name="T4" fmla="*/ 122 w 247"/>
                <a:gd name="T5" fmla="*/ 7 h 85"/>
                <a:gd name="T6" fmla="*/ 0 w 247"/>
                <a:gd name="T7" fmla="*/ 0 h 85"/>
                <a:gd name="T8" fmla="*/ 33 w 247"/>
                <a:gd name="T9" fmla="*/ 77 h 85"/>
                <a:gd name="T10" fmla="*/ 120 w 247"/>
                <a:gd name="T11" fmla="*/ 82 h 85"/>
                <a:gd name="T12" fmla="*/ 213 w 247"/>
                <a:gd name="T13" fmla="*/ 85 h 85"/>
                <a:gd name="T14" fmla="*/ 247 w 247"/>
                <a:gd name="T1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85">
                  <a:moveTo>
                    <a:pt x="247" y="10"/>
                  </a:moveTo>
                  <a:lnTo>
                    <a:pt x="183" y="9"/>
                  </a:lnTo>
                  <a:lnTo>
                    <a:pt x="122" y="7"/>
                  </a:lnTo>
                  <a:lnTo>
                    <a:pt x="0" y="0"/>
                  </a:lnTo>
                  <a:lnTo>
                    <a:pt x="33" y="77"/>
                  </a:lnTo>
                  <a:lnTo>
                    <a:pt x="120" y="82"/>
                  </a:lnTo>
                  <a:lnTo>
                    <a:pt x="213" y="85"/>
                  </a:lnTo>
                  <a:lnTo>
                    <a:pt x="247" y="10"/>
                  </a:lnTo>
                  <a:close/>
                </a:path>
              </a:pathLst>
            </a:custGeom>
            <a:solidFill>
              <a:srgbClr val="2F8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64" name="Freeform 300"/>
            <p:cNvSpPr>
              <a:spLocks/>
            </p:cNvSpPr>
            <p:nvPr/>
          </p:nvSpPr>
          <p:spPr bwMode="auto">
            <a:xfrm>
              <a:off x="1772" y="2440"/>
              <a:ext cx="8" cy="10"/>
            </a:xfrm>
            <a:custGeom>
              <a:avLst/>
              <a:gdLst>
                <a:gd name="T0" fmla="*/ 39 w 39"/>
                <a:gd name="T1" fmla="*/ 2 h 41"/>
                <a:gd name="T2" fmla="*/ 18 w 39"/>
                <a:gd name="T3" fmla="*/ 1 h 41"/>
                <a:gd name="T4" fmla="*/ 0 w 39"/>
                <a:gd name="T5" fmla="*/ 0 h 41"/>
                <a:gd name="T6" fmla="*/ 17 w 39"/>
                <a:gd name="T7" fmla="*/ 41 h 41"/>
                <a:gd name="T8" fmla="*/ 39 w 39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39" y="2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7" y="41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177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65" name="Freeform 301"/>
            <p:cNvSpPr>
              <a:spLocks/>
            </p:cNvSpPr>
            <p:nvPr/>
          </p:nvSpPr>
          <p:spPr bwMode="auto">
            <a:xfrm>
              <a:off x="1765" y="2421"/>
              <a:ext cx="22" cy="20"/>
            </a:xfrm>
            <a:custGeom>
              <a:avLst/>
              <a:gdLst>
                <a:gd name="T0" fmla="*/ 35 w 111"/>
                <a:gd name="T1" fmla="*/ 76 h 78"/>
                <a:gd name="T2" fmla="*/ 53 w 111"/>
                <a:gd name="T3" fmla="*/ 77 h 78"/>
                <a:gd name="T4" fmla="*/ 74 w 111"/>
                <a:gd name="T5" fmla="*/ 78 h 78"/>
                <a:gd name="T6" fmla="*/ 91 w 111"/>
                <a:gd name="T7" fmla="*/ 40 h 78"/>
                <a:gd name="T8" fmla="*/ 111 w 111"/>
                <a:gd name="T9" fmla="*/ 5 h 78"/>
                <a:gd name="T10" fmla="*/ 54 w 111"/>
                <a:gd name="T11" fmla="*/ 2 h 78"/>
                <a:gd name="T12" fmla="*/ 0 w 111"/>
                <a:gd name="T13" fmla="*/ 0 h 78"/>
                <a:gd name="T14" fmla="*/ 35 w 111"/>
                <a:gd name="T15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78">
                  <a:moveTo>
                    <a:pt x="35" y="76"/>
                  </a:moveTo>
                  <a:lnTo>
                    <a:pt x="53" y="77"/>
                  </a:lnTo>
                  <a:lnTo>
                    <a:pt x="74" y="78"/>
                  </a:lnTo>
                  <a:lnTo>
                    <a:pt x="91" y="40"/>
                  </a:lnTo>
                  <a:lnTo>
                    <a:pt x="111" y="5"/>
                  </a:lnTo>
                  <a:lnTo>
                    <a:pt x="54" y="2"/>
                  </a:lnTo>
                  <a:lnTo>
                    <a:pt x="0" y="0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1F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166" name="Freeform 302"/>
            <p:cNvSpPr>
              <a:spLocks/>
            </p:cNvSpPr>
            <p:nvPr/>
          </p:nvSpPr>
          <p:spPr bwMode="auto">
            <a:xfrm>
              <a:off x="1759" y="2401"/>
              <a:ext cx="36" cy="21"/>
            </a:xfrm>
            <a:custGeom>
              <a:avLst/>
              <a:gdLst>
                <a:gd name="T0" fmla="*/ 143 w 180"/>
                <a:gd name="T1" fmla="*/ 84 h 84"/>
                <a:gd name="T2" fmla="*/ 160 w 180"/>
                <a:gd name="T3" fmla="*/ 45 h 84"/>
                <a:gd name="T4" fmla="*/ 180 w 180"/>
                <a:gd name="T5" fmla="*/ 8 h 84"/>
                <a:gd name="T6" fmla="*/ 87 w 180"/>
                <a:gd name="T7" fmla="*/ 5 h 84"/>
                <a:gd name="T8" fmla="*/ 0 w 180"/>
                <a:gd name="T9" fmla="*/ 0 h 84"/>
                <a:gd name="T10" fmla="*/ 15 w 180"/>
                <a:gd name="T11" fmla="*/ 39 h 84"/>
                <a:gd name="T12" fmla="*/ 32 w 180"/>
                <a:gd name="T13" fmla="*/ 79 h 84"/>
                <a:gd name="T14" fmla="*/ 86 w 180"/>
                <a:gd name="T15" fmla="*/ 81 h 84"/>
                <a:gd name="T16" fmla="*/ 143 w 180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84">
                  <a:moveTo>
                    <a:pt x="143" y="84"/>
                  </a:moveTo>
                  <a:lnTo>
                    <a:pt x="160" y="45"/>
                  </a:lnTo>
                  <a:lnTo>
                    <a:pt x="180" y="8"/>
                  </a:lnTo>
                  <a:lnTo>
                    <a:pt x="87" y="5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32" y="79"/>
                  </a:lnTo>
                  <a:lnTo>
                    <a:pt x="86" y="81"/>
                  </a:lnTo>
                  <a:lnTo>
                    <a:pt x="143" y="84"/>
                  </a:lnTo>
                  <a:close/>
                </a:path>
              </a:pathLst>
            </a:custGeom>
            <a:solidFill>
              <a:srgbClr val="247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205" name="Freeform 341"/>
            <p:cNvSpPr>
              <a:spLocks/>
            </p:cNvSpPr>
            <p:nvPr/>
          </p:nvSpPr>
          <p:spPr bwMode="auto">
            <a:xfrm>
              <a:off x="1681" y="1342"/>
              <a:ext cx="198" cy="1108"/>
            </a:xfrm>
            <a:custGeom>
              <a:avLst/>
              <a:gdLst>
                <a:gd name="T0" fmla="*/ 489 w 992"/>
                <a:gd name="T1" fmla="*/ 4400 h 4432"/>
                <a:gd name="T2" fmla="*/ 535 w 992"/>
                <a:gd name="T3" fmla="*/ 4308 h 4432"/>
                <a:gd name="T4" fmla="*/ 594 w 992"/>
                <a:gd name="T5" fmla="*/ 4185 h 4432"/>
                <a:gd name="T6" fmla="*/ 648 w 992"/>
                <a:gd name="T7" fmla="*/ 4059 h 4432"/>
                <a:gd name="T8" fmla="*/ 686 w 992"/>
                <a:gd name="T9" fmla="*/ 3964 h 4432"/>
                <a:gd name="T10" fmla="*/ 722 w 992"/>
                <a:gd name="T11" fmla="*/ 3869 h 4432"/>
                <a:gd name="T12" fmla="*/ 755 w 992"/>
                <a:gd name="T13" fmla="*/ 3773 h 4432"/>
                <a:gd name="T14" fmla="*/ 788 w 992"/>
                <a:gd name="T15" fmla="*/ 3678 h 4432"/>
                <a:gd name="T16" fmla="*/ 862 w 992"/>
                <a:gd name="T17" fmla="*/ 3420 h 4432"/>
                <a:gd name="T18" fmla="*/ 891 w 992"/>
                <a:gd name="T19" fmla="*/ 3288 h 4432"/>
                <a:gd name="T20" fmla="*/ 905 w 992"/>
                <a:gd name="T21" fmla="*/ 3222 h 4432"/>
                <a:gd name="T22" fmla="*/ 940 w 992"/>
                <a:gd name="T23" fmla="*/ 3024 h 4432"/>
                <a:gd name="T24" fmla="*/ 961 w 992"/>
                <a:gd name="T25" fmla="*/ 2856 h 4432"/>
                <a:gd name="T26" fmla="*/ 972 w 992"/>
                <a:gd name="T27" fmla="*/ 2754 h 4432"/>
                <a:gd name="T28" fmla="*/ 989 w 992"/>
                <a:gd name="T29" fmla="*/ 2482 h 4432"/>
                <a:gd name="T30" fmla="*/ 991 w 992"/>
                <a:gd name="T31" fmla="*/ 2309 h 4432"/>
                <a:gd name="T32" fmla="*/ 989 w 992"/>
                <a:gd name="T33" fmla="*/ 2204 h 4432"/>
                <a:gd name="T34" fmla="*/ 972 w 992"/>
                <a:gd name="T35" fmla="*/ 1923 h 4432"/>
                <a:gd name="T36" fmla="*/ 940 w 992"/>
                <a:gd name="T37" fmla="*/ 1638 h 4432"/>
                <a:gd name="T38" fmla="*/ 891 w 992"/>
                <a:gd name="T39" fmla="*/ 1349 h 4432"/>
                <a:gd name="T40" fmla="*/ 862 w 992"/>
                <a:gd name="T41" fmla="*/ 1204 h 4432"/>
                <a:gd name="T42" fmla="*/ 788 w 992"/>
                <a:gd name="T43" fmla="*/ 909 h 4432"/>
                <a:gd name="T44" fmla="*/ 733 w 992"/>
                <a:gd name="T45" fmla="*/ 721 h 4432"/>
                <a:gd name="T46" fmla="*/ 700 w 992"/>
                <a:gd name="T47" fmla="*/ 610 h 4432"/>
                <a:gd name="T48" fmla="*/ 594 w 992"/>
                <a:gd name="T49" fmla="*/ 306 h 4432"/>
                <a:gd name="T50" fmla="*/ 535 w 992"/>
                <a:gd name="T51" fmla="*/ 153 h 4432"/>
                <a:gd name="T52" fmla="*/ 504 w 992"/>
                <a:gd name="T53" fmla="*/ 76 h 4432"/>
                <a:gd name="T54" fmla="*/ 415 w 992"/>
                <a:gd name="T55" fmla="*/ 148 h 4432"/>
                <a:gd name="T56" fmla="*/ 310 w 992"/>
                <a:gd name="T57" fmla="*/ 442 h 4432"/>
                <a:gd name="T58" fmla="*/ 222 w 992"/>
                <a:gd name="T59" fmla="*/ 735 h 4432"/>
                <a:gd name="T60" fmla="*/ 148 w 992"/>
                <a:gd name="T61" fmla="*/ 1025 h 4432"/>
                <a:gd name="T62" fmla="*/ 89 w 992"/>
                <a:gd name="T63" fmla="*/ 1312 h 4432"/>
                <a:gd name="T64" fmla="*/ 45 w 992"/>
                <a:gd name="T65" fmla="*/ 1596 h 4432"/>
                <a:gd name="T66" fmla="*/ 16 w 992"/>
                <a:gd name="T67" fmla="*/ 1879 h 4432"/>
                <a:gd name="T68" fmla="*/ 1 w 992"/>
                <a:gd name="T69" fmla="*/ 2159 h 4432"/>
                <a:gd name="T70" fmla="*/ 1 w 992"/>
                <a:gd name="T71" fmla="*/ 2437 h 4432"/>
                <a:gd name="T72" fmla="*/ 16 w 992"/>
                <a:gd name="T73" fmla="*/ 2710 h 4432"/>
                <a:gd name="T74" fmla="*/ 45 w 992"/>
                <a:gd name="T75" fmla="*/ 2982 h 4432"/>
                <a:gd name="T76" fmla="*/ 89 w 992"/>
                <a:gd name="T77" fmla="*/ 3252 h 4432"/>
                <a:gd name="T78" fmla="*/ 148 w 992"/>
                <a:gd name="T79" fmla="*/ 3519 h 4432"/>
                <a:gd name="T80" fmla="*/ 222 w 992"/>
                <a:gd name="T81" fmla="*/ 3782 h 4432"/>
                <a:gd name="T82" fmla="*/ 310 w 992"/>
                <a:gd name="T83" fmla="*/ 4043 h 4432"/>
                <a:gd name="T84" fmla="*/ 415 w 992"/>
                <a:gd name="T85" fmla="*/ 4302 h 4432"/>
                <a:gd name="T86" fmla="*/ 474 w 992"/>
                <a:gd name="T87" fmla="*/ 4432 h 4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2" h="4432">
                  <a:moveTo>
                    <a:pt x="474" y="4432"/>
                  </a:moveTo>
                  <a:lnTo>
                    <a:pt x="489" y="4400"/>
                  </a:lnTo>
                  <a:lnTo>
                    <a:pt x="504" y="4370"/>
                  </a:lnTo>
                  <a:lnTo>
                    <a:pt x="535" y="4308"/>
                  </a:lnTo>
                  <a:lnTo>
                    <a:pt x="565" y="4246"/>
                  </a:lnTo>
                  <a:lnTo>
                    <a:pt x="594" y="4185"/>
                  </a:lnTo>
                  <a:lnTo>
                    <a:pt x="621" y="4121"/>
                  </a:lnTo>
                  <a:lnTo>
                    <a:pt x="648" y="4059"/>
                  </a:lnTo>
                  <a:lnTo>
                    <a:pt x="674" y="3996"/>
                  </a:lnTo>
                  <a:lnTo>
                    <a:pt x="686" y="3964"/>
                  </a:lnTo>
                  <a:lnTo>
                    <a:pt x="700" y="3934"/>
                  </a:lnTo>
                  <a:lnTo>
                    <a:pt x="722" y="3869"/>
                  </a:lnTo>
                  <a:lnTo>
                    <a:pt x="745" y="3806"/>
                  </a:lnTo>
                  <a:lnTo>
                    <a:pt x="755" y="3773"/>
                  </a:lnTo>
                  <a:lnTo>
                    <a:pt x="766" y="3741"/>
                  </a:lnTo>
                  <a:lnTo>
                    <a:pt x="788" y="3678"/>
                  </a:lnTo>
                  <a:lnTo>
                    <a:pt x="826" y="3549"/>
                  </a:lnTo>
                  <a:lnTo>
                    <a:pt x="862" y="3420"/>
                  </a:lnTo>
                  <a:lnTo>
                    <a:pt x="877" y="3354"/>
                  </a:lnTo>
                  <a:lnTo>
                    <a:pt x="891" y="3288"/>
                  </a:lnTo>
                  <a:lnTo>
                    <a:pt x="897" y="3255"/>
                  </a:lnTo>
                  <a:lnTo>
                    <a:pt x="905" y="3222"/>
                  </a:lnTo>
                  <a:lnTo>
                    <a:pt x="918" y="3157"/>
                  </a:lnTo>
                  <a:lnTo>
                    <a:pt x="940" y="3024"/>
                  </a:lnTo>
                  <a:lnTo>
                    <a:pt x="959" y="2890"/>
                  </a:lnTo>
                  <a:lnTo>
                    <a:pt x="961" y="2856"/>
                  </a:lnTo>
                  <a:lnTo>
                    <a:pt x="965" y="2822"/>
                  </a:lnTo>
                  <a:lnTo>
                    <a:pt x="972" y="2754"/>
                  </a:lnTo>
                  <a:lnTo>
                    <a:pt x="983" y="2619"/>
                  </a:lnTo>
                  <a:lnTo>
                    <a:pt x="989" y="2482"/>
                  </a:lnTo>
                  <a:lnTo>
                    <a:pt x="992" y="2345"/>
                  </a:lnTo>
                  <a:lnTo>
                    <a:pt x="991" y="2309"/>
                  </a:lnTo>
                  <a:lnTo>
                    <a:pt x="991" y="2274"/>
                  </a:lnTo>
                  <a:lnTo>
                    <a:pt x="989" y="2204"/>
                  </a:lnTo>
                  <a:lnTo>
                    <a:pt x="983" y="2065"/>
                  </a:lnTo>
                  <a:lnTo>
                    <a:pt x="972" y="1923"/>
                  </a:lnTo>
                  <a:lnTo>
                    <a:pt x="959" y="1782"/>
                  </a:lnTo>
                  <a:lnTo>
                    <a:pt x="940" y="1638"/>
                  </a:lnTo>
                  <a:lnTo>
                    <a:pt x="918" y="1495"/>
                  </a:lnTo>
                  <a:lnTo>
                    <a:pt x="891" y="1349"/>
                  </a:lnTo>
                  <a:lnTo>
                    <a:pt x="877" y="1276"/>
                  </a:lnTo>
                  <a:lnTo>
                    <a:pt x="862" y="1204"/>
                  </a:lnTo>
                  <a:lnTo>
                    <a:pt x="826" y="1057"/>
                  </a:lnTo>
                  <a:lnTo>
                    <a:pt x="788" y="909"/>
                  </a:lnTo>
                  <a:lnTo>
                    <a:pt x="745" y="759"/>
                  </a:lnTo>
                  <a:lnTo>
                    <a:pt x="733" y="721"/>
                  </a:lnTo>
                  <a:lnTo>
                    <a:pt x="722" y="684"/>
                  </a:lnTo>
                  <a:lnTo>
                    <a:pt x="700" y="610"/>
                  </a:lnTo>
                  <a:lnTo>
                    <a:pt x="648" y="458"/>
                  </a:lnTo>
                  <a:lnTo>
                    <a:pt x="594" y="306"/>
                  </a:lnTo>
                  <a:lnTo>
                    <a:pt x="565" y="229"/>
                  </a:lnTo>
                  <a:lnTo>
                    <a:pt x="535" y="153"/>
                  </a:lnTo>
                  <a:lnTo>
                    <a:pt x="519" y="114"/>
                  </a:lnTo>
                  <a:lnTo>
                    <a:pt x="504" y="76"/>
                  </a:lnTo>
                  <a:lnTo>
                    <a:pt x="474" y="0"/>
                  </a:lnTo>
                  <a:lnTo>
                    <a:pt x="415" y="148"/>
                  </a:lnTo>
                  <a:lnTo>
                    <a:pt x="361" y="295"/>
                  </a:lnTo>
                  <a:lnTo>
                    <a:pt x="310" y="442"/>
                  </a:lnTo>
                  <a:lnTo>
                    <a:pt x="265" y="590"/>
                  </a:lnTo>
                  <a:lnTo>
                    <a:pt x="222" y="735"/>
                  </a:lnTo>
                  <a:lnTo>
                    <a:pt x="184" y="880"/>
                  </a:lnTo>
                  <a:lnTo>
                    <a:pt x="148" y="1025"/>
                  </a:lnTo>
                  <a:lnTo>
                    <a:pt x="118" y="1170"/>
                  </a:lnTo>
                  <a:lnTo>
                    <a:pt x="89" y="1312"/>
                  </a:lnTo>
                  <a:lnTo>
                    <a:pt x="66" y="1455"/>
                  </a:lnTo>
                  <a:lnTo>
                    <a:pt x="45" y="1596"/>
                  </a:lnTo>
                  <a:lnTo>
                    <a:pt x="29" y="1739"/>
                  </a:lnTo>
                  <a:lnTo>
                    <a:pt x="16" y="1879"/>
                  </a:lnTo>
                  <a:lnTo>
                    <a:pt x="7" y="2019"/>
                  </a:lnTo>
                  <a:lnTo>
                    <a:pt x="1" y="2159"/>
                  </a:lnTo>
                  <a:lnTo>
                    <a:pt x="0" y="2299"/>
                  </a:lnTo>
                  <a:lnTo>
                    <a:pt x="1" y="2437"/>
                  </a:lnTo>
                  <a:lnTo>
                    <a:pt x="7" y="2574"/>
                  </a:lnTo>
                  <a:lnTo>
                    <a:pt x="16" y="2710"/>
                  </a:lnTo>
                  <a:lnTo>
                    <a:pt x="29" y="2847"/>
                  </a:lnTo>
                  <a:lnTo>
                    <a:pt x="45" y="2982"/>
                  </a:lnTo>
                  <a:lnTo>
                    <a:pt x="66" y="3117"/>
                  </a:lnTo>
                  <a:lnTo>
                    <a:pt x="89" y="3252"/>
                  </a:lnTo>
                  <a:lnTo>
                    <a:pt x="118" y="3387"/>
                  </a:lnTo>
                  <a:lnTo>
                    <a:pt x="148" y="3519"/>
                  </a:lnTo>
                  <a:lnTo>
                    <a:pt x="184" y="3651"/>
                  </a:lnTo>
                  <a:lnTo>
                    <a:pt x="222" y="3782"/>
                  </a:lnTo>
                  <a:lnTo>
                    <a:pt x="265" y="3914"/>
                  </a:lnTo>
                  <a:lnTo>
                    <a:pt x="310" y="4043"/>
                  </a:lnTo>
                  <a:lnTo>
                    <a:pt x="361" y="4173"/>
                  </a:lnTo>
                  <a:lnTo>
                    <a:pt x="415" y="4302"/>
                  </a:lnTo>
                  <a:lnTo>
                    <a:pt x="443" y="4366"/>
                  </a:lnTo>
                  <a:lnTo>
                    <a:pt x="474" y="4432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212" name="Text Box 348"/>
          <p:cNvSpPr txBox="1">
            <a:spLocks noChangeArrowheads="1"/>
          </p:cNvSpPr>
          <p:nvPr/>
        </p:nvSpPr>
        <p:spPr bwMode="auto">
          <a:xfrm>
            <a:off x="8472489" y="2636838"/>
            <a:ext cx="1582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凸透镜</a:t>
            </a:r>
          </a:p>
        </p:txBody>
      </p:sp>
      <p:sp>
        <p:nvSpPr>
          <p:cNvPr id="37213" name="Text Box 349"/>
          <p:cNvSpPr txBox="1">
            <a:spLocks noChangeArrowheads="1"/>
          </p:cNvSpPr>
          <p:nvPr/>
        </p:nvSpPr>
        <p:spPr bwMode="auto">
          <a:xfrm>
            <a:off x="8516939" y="4883150"/>
            <a:ext cx="1582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>
                <a:solidFill>
                  <a:srgbClr val="0000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凹透镜</a:t>
            </a:r>
          </a:p>
        </p:txBody>
      </p:sp>
      <p:sp>
        <p:nvSpPr>
          <p:cNvPr id="37215" name="Rectangle 351"/>
          <p:cNvSpPr>
            <a:spLocks noChangeArrowheads="1"/>
          </p:cNvSpPr>
          <p:nvPr/>
        </p:nvSpPr>
        <p:spPr bwMode="auto">
          <a:xfrm>
            <a:off x="2208213" y="692151"/>
            <a:ext cx="602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一：初识透镜</a:t>
            </a:r>
          </a:p>
        </p:txBody>
      </p:sp>
    </p:spTree>
    <p:extLst>
      <p:ext uri="{BB962C8B-B14F-4D97-AF65-F5344CB8AC3E}">
        <p14:creationId xmlns:p14="http://schemas.microsoft.com/office/powerpoint/2010/main" val="30744877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autoUpdateAnimBg="0"/>
      <p:bldP spid="37212" grpId="0"/>
      <p:bldP spid="372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47BD-0469-42EE-A602-8D4694880D58}" type="datetime1">
              <a:rPr lang="zh-CN" altLang="en-US">
                <a:solidFill>
                  <a:srgbClr val="000000"/>
                </a:solidFill>
              </a:rPr>
              <a:pPr/>
              <a:t>2018/11/22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93BA-75D4-4335-B3A8-98F7BE335EE3}" type="slidenum">
              <a:rPr lang="en-US" altLang="zh-CN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>
            <p:ph type="title"/>
          </p:nvPr>
        </p:nvSpPr>
        <p:spPr>
          <a:xfrm>
            <a:off x="2279650" y="260351"/>
            <a:ext cx="8001000" cy="1216025"/>
          </a:xfrm>
          <a:noFill/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1</a:t>
            </a: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、辨别下列透镜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:</a:t>
            </a:r>
          </a:p>
        </p:txBody>
      </p:sp>
      <p:grpSp>
        <p:nvGrpSpPr>
          <p:cNvPr id="4105" name="Group 9"/>
          <p:cNvGrpSpPr>
            <a:grpSpLocks noChangeAspect="1"/>
          </p:cNvGrpSpPr>
          <p:nvPr/>
        </p:nvGrpSpPr>
        <p:grpSpPr bwMode="auto">
          <a:xfrm>
            <a:off x="3000375" y="1989138"/>
            <a:ext cx="6142038" cy="2228850"/>
            <a:chOff x="930" y="1253"/>
            <a:chExt cx="3869" cy="1404"/>
          </a:xfrm>
        </p:grpSpPr>
        <p:sp>
          <p:nvSpPr>
            <p:cNvPr id="4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930" y="1253"/>
              <a:ext cx="3869" cy="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4306" name="Group 210"/>
            <p:cNvGrpSpPr>
              <a:grpSpLocks/>
            </p:cNvGrpSpPr>
            <p:nvPr/>
          </p:nvGrpSpPr>
          <p:grpSpPr bwMode="auto">
            <a:xfrm>
              <a:off x="1629" y="1287"/>
              <a:ext cx="2663" cy="958"/>
              <a:chOff x="1629" y="1287"/>
              <a:chExt cx="2663" cy="958"/>
            </a:xfrm>
          </p:grpSpPr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4109" y="1291"/>
                <a:ext cx="120" cy="39"/>
              </a:xfrm>
              <a:custGeom>
                <a:avLst/>
                <a:gdLst>
                  <a:gd name="T0" fmla="*/ 599 w 599"/>
                  <a:gd name="T1" fmla="*/ 197 h 197"/>
                  <a:gd name="T2" fmla="*/ 568 w 599"/>
                  <a:gd name="T3" fmla="*/ 92 h 197"/>
                  <a:gd name="T4" fmla="*/ 509 w 599"/>
                  <a:gd name="T5" fmla="*/ 66 h 197"/>
                  <a:gd name="T6" fmla="*/ 451 w 599"/>
                  <a:gd name="T7" fmla="*/ 42 h 197"/>
                  <a:gd name="T8" fmla="*/ 392 w 599"/>
                  <a:gd name="T9" fmla="*/ 20 h 197"/>
                  <a:gd name="T10" fmla="*/ 333 w 599"/>
                  <a:gd name="T11" fmla="*/ 0 h 197"/>
                  <a:gd name="T12" fmla="*/ 0 w 599"/>
                  <a:gd name="T13" fmla="*/ 0 h 197"/>
                  <a:gd name="T14" fmla="*/ 77 w 599"/>
                  <a:gd name="T15" fmla="*/ 15 h 197"/>
                  <a:gd name="T16" fmla="*/ 115 w 599"/>
                  <a:gd name="T17" fmla="*/ 23 h 197"/>
                  <a:gd name="T18" fmla="*/ 155 w 599"/>
                  <a:gd name="T19" fmla="*/ 33 h 197"/>
                  <a:gd name="T20" fmla="*/ 192 w 599"/>
                  <a:gd name="T21" fmla="*/ 42 h 197"/>
                  <a:gd name="T22" fmla="*/ 231 w 599"/>
                  <a:gd name="T23" fmla="*/ 54 h 197"/>
                  <a:gd name="T24" fmla="*/ 307 w 599"/>
                  <a:gd name="T25" fmla="*/ 78 h 197"/>
                  <a:gd name="T26" fmla="*/ 381 w 599"/>
                  <a:gd name="T27" fmla="*/ 104 h 197"/>
                  <a:gd name="T28" fmla="*/ 454 w 599"/>
                  <a:gd name="T29" fmla="*/ 132 h 197"/>
                  <a:gd name="T30" fmla="*/ 527 w 599"/>
                  <a:gd name="T31" fmla="*/ 163 h 197"/>
                  <a:gd name="T32" fmla="*/ 599 w 599"/>
                  <a:gd name="T3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9" h="197">
                    <a:moveTo>
                      <a:pt x="599" y="197"/>
                    </a:moveTo>
                    <a:lnTo>
                      <a:pt x="568" y="92"/>
                    </a:lnTo>
                    <a:lnTo>
                      <a:pt x="509" y="66"/>
                    </a:lnTo>
                    <a:lnTo>
                      <a:pt x="451" y="42"/>
                    </a:lnTo>
                    <a:lnTo>
                      <a:pt x="392" y="20"/>
                    </a:lnTo>
                    <a:lnTo>
                      <a:pt x="333" y="0"/>
                    </a:lnTo>
                    <a:lnTo>
                      <a:pt x="0" y="0"/>
                    </a:lnTo>
                    <a:lnTo>
                      <a:pt x="77" y="15"/>
                    </a:lnTo>
                    <a:lnTo>
                      <a:pt x="115" y="23"/>
                    </a:lnTo>
                    <a:lnTo>
                      <a:pt x="155" y="33"/>
                    </a:lnTo>
                    <a:lnTo>
                      <a:pt x="192" y="42"/>
                    </a:lnTo>
                    <a:lnTo>
                      <a:pt x="231" y="54"/>
                    </a:lnTo>
                    <a:lnTo>
                      <a:pt x="307" y="78"/>
                    </a:lnTo>
                    <a:lnTo>
                      <a:pt x="381" y="104"/>
                    </a:lnTo>
                    <a:lnTo>
                      <a:pt x="454" y="132"/>
                    </a:lnTo>
                    <a:lnTo>
                      <a:pt x="527" y="163"/>
                    </a:lnTo>
                    <a:lnTo>
                      <a:pt x="599" y="197"/>
                    </a:lnTo>
                    <a:close/>
                  </a:path>
                </a:pathLst>
              </a:custGeom>
              <a:solidFill>
                <a:srgbClr val="0B6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auto">
              <a:xfrm>
                <a:off x="4001" y="1291"/>
                <a:ext cx="234" cy="60"/>
              </a:xfrm>
              <a:custGeom>
                <a:avLst/>
                <a:gdLst>
                  <a:gd name="T0" fmla="*/ 1170 w 1170"/>
                  <a:gd name="T1" fmla="*/ 302 h 302"/>
                  <a:gd name="T2" fmla="*/ 1140 w 1170"/>
                  <a:gd name="T3" fmla="*/ 197 h 302"/>
                  <a:gd name="T4" fmla="*/ 1068 w 1170"/>
                  <a:gd name="T5" fmla="*/ 163 h 302"/>
                  <a:gd name="T6" fmla="*/ 995 w 1170"/>
                  <a:gd name="T7" fmla="*/ 132 h 302"/>
                  <a:gd name="T8" fmla="*/ 922 w 1170"/>
                  <a:gd name="T9" fmla="*/ 104 h 302"/>
                  <a:gd name="T10" fmla="*/ 848 w 1170"/>
                  <a:gd name="T11" fmla="*/ 78 h 302"/>
                  <a:gd name="T12" fmla="*/ 772 w 1170"/>
                  <a:gd name="T13" fmla="*/ 54 h 302"/>
                  <a:gd name="T14" fmla="*/ 733 w 1170"/>
                  <a:gd name="T15" fmla="*/ 42 h 302"/>
                  <a:gd name="T16" fmla="*/ 696 w 1170"/>
                  <a:gd name="T17" fmla="*/ 33 h 302"/>
                  <a:gd name="T18" fmla="*/ 656 w 1170"/>
                  <a:gd name="T19" fmla="*/ 23 h 302"/>
                  <a:gd name="T20" fmla="*/ 618 w 1170"/>
                  <a:gd name="T21" fmla="*/ 15 h 302"/>
                  <a:gd name="T22" fmla="*/ 541 w 1170"/>
                  <a:gd name="T23" fmla="*/ 0 h 302"/>
                  <a:gd name="T24" fmla="*/ 0 w 1170"/>
                  <a:gd name="T25" fmla="*/ 0 h 302"/>
                  <a:gd name="T26" fmla="*/ 36 w 1170"/>
                  <a:gd name="T27" fmla="*/ 40 h 302"/>
                  <a:gd name="T28" fmla="*/ 80 w 1170"/>
                  <a:gd name="T29" fmla="*/ 40 h 302"/>
                  <a:gd name="T30" fmla="*/ 153 w 1170"/>
                  <a:gd name="T31" fmla="*/ 40 h 302"/>
                  <a:gd name="T32" fmla="*/ 227 w 1170"/>
                  <a:gd name="T33" fmla="*/ 43 h 302"/>
                  <a:gd name="T34" fmla="*/ 299 w 1170"/>
                  <a:gd name="T35" fmla="*/ 48 h 302"/>
                  <a:gd name="T36" fmla="*/ 372 w 1170"/>
                  <a:gd name="T37" fmla="*/ 56 h 302"/>
                  <a:gd name="T38" fmla="*/ 442 w 1170"/>
                  <a:gd name="T39" fmla="*/ 64 h 302"/>
                  <a:gd name="T40" fmla="*/ 512 w 1170"/>
                  <a:gd name="T41" fmla="*/ 75 h 302"/>
                  <a:gd name="T42" fmla="*/ 582 w 1170"/>
                  <a:gd name="T43" fmla="*/ 88 h 302"/>
                  <a:gd name="T44" fmla="*/ 651 w 1170"/>
                  <a:gd name="T45" fmla="*/ 105 h 302"/>
                  <a:gd name="T46" fmla="*/ 718 w 1170"/>
                  <a:gd name="T47" fmla="*/ 122 h 302"/>
                  <a:gd name="T48" fmla="*/ 784 w 1170"/>
                  <a:gd name="T49" fmla="*/ 141 h 302"/>
                  <a:gd name="T50" fmla="*/ 850 w 1170"/>
                  <a:gd name="T51" fmla="*/ 163 h 302"/>
                  <a:gd name="T52" fmla="*/ 916 w 1170"/>
                  <a:gd name="T53" fmla="*/ 186 h 302"/>
                  <a:gd name="T54" fmla="*/ 979 w 1170"/>
                  <a:gd name="T55" fmla="*/ 211 h 302"/>
                  <a:gd name="T56" fmla="*/ 1044 w 1170"/>
                  <a:gd name="T57" fmla="*/ 240 h 302"/>
                  <a:gd name="T58" fmla="*/ 1106 w 1170"/>
                  <a:gd name="T59" fmla="*/ 269 h 302"/>
                  <a:gd name="T60" fmla="*/ 1170 w 1170"/>
                  <a:gd name="T61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0" h="302">
                    <a:moveTo>
                      <a:pt x="1170" y="302"/>
                    </a:moveTo>
                    <a:lnTo>
                      <a:pt x="1140" y="197"/>
                    </a:lnTo>
                    <a:lnTo>
                      <a:pt x="1068" y="163"/>
                    </a:lnTo>
                    <a:lnTo>
                      <a:pt x="995" y="132"/>
                    </a:lnTo>
                    <a:lnTo>
                      <a:pt x="922" y="104"/>
                    </a:lnTo>
                    <a:lnTo>
                      <a:pt x="848" y="78"/>
                    </a:lnTo>
                    <a:lnTo>
                      <a:pt x="772" y="54"/>
                    </a:lnTo>
                    <a:lnTo>
                      <a:pt x="733" y="42"/>
                    </a:lnTo>
                    <a:lnTo>
                      <a:pt x="696" y="33"/>
                    </a:lnTo>
                    <a:lnTo>
                      <a:pt x="656" y="23"/>
                    </a:lnTo>
                    <a:lnTo>
                      <a:pt x="618" y="15"/>
                    </a:lnTo>
                    <a:lnTo>
                      <a:pt x="541" y="0"/>
                    </a:lnTo>
                    <a:lnTo>
                      <a:pt x="0" y="0"/>
                    </a:lnTo>
                    <a:lnTo>
                      <a:pt x="36" y="40"/>
                    </a:lnTo>
                    <a:lnTo>
                      <a:pt x="80" y="40"/>
                    </a:lnTo>
                    <a:lnTo>
                      <a:pt x="153" y="40"/>
                    </a:lnTo>
                    <a:lnTo>
                      <a:pt x="227" y="43"/>
                    </a:lnTo>
                    <a:lnTo>
                      <a:pt x="299" y="48"/>
                    </a:lnTo>
                    <a:lnTo>
                      <a:pt x="372" y="56"/>
                    </a:lnTo>
                    <a:lnTo>
                      <a:pt x="442" y="64"/>
                    </a:lnTo>
                    <a:lnTo>
                      <a:pt x="512" y="75"/>
                    </a:lnTo>
                    <a:lnTo>
                      <a:pt x="582" y="88"/>
                    </a:lnTo>
                    <a:lnTo>
                      <a:pt x="651" y="105"/>
                    </a:lnTo>
                    <a:lnTo>
                      <a:pt x="718" y="122"/>
                    </a:lnTo>
                    <a:lnTo>
                      <a:pt x="784" y="141"/>
                    </a:lnTo>
                    <a:lnTo>
                      <a:pt x="850" y="163"/>
                    </a:lnTo>
                    <a:lnTo>
                      <a:pt x="916" y="186"/>
                    </a:lnTo>
                    <a:lnTo>
                      <a:pt x="979" y="211"/>
                    </a:lnTo>
                    <a:lnTo>
                      <a:pt x="1044" y="240"/>
                    </a:lnTo>
                    <a:lnTo>
                      <a:pt x="1106" y="269"/>
                    </a:lnTo>
                    <a:lnTo>
                      <a:pt x="1170" y="302"/>
                    </a:lnTo>
                    <a:close/>
                  </a:path>
                </a:pathLst>
              </a:custGeom>
              <a:solidFill>
                <a:srgbClr val="137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auto">
              <a:xfrm>
                <a:off x="4008" y="1299"/>
                <a:ext cx="232" cy="74"/>
              </a:xfrm>
              <a:custGeom>
                <a:avLst/>
                <a:gdLst>
                  <a:gd name="T0" fmla="*/ 1162 w 1162"/>
                  <a:gd name="T1" fmla="*/ 371 h 371"/>
                  <a:gd name="T2" fmla="*/ 1134 w 1162"/>
                  <a:gd name="T3" fmla="*/ 262 h 371"/>
                  <a:gd name="T4" fmla="*/ 1070 w 1162"/>
                  <a:gd name="T5" fmla="*/ 229 h 371"/>
                  <a:gd name="T6" fmla="*/ 1008 w 1162"/>
                  <a:gd name="T7" fmla="*/ 200 h 371"/>
                  <a:gd name="T8" fmla="*/ 943 w 1162"/>
                  <a:gd name="T9" fmla="*/ 171 h 371"/>
                  <a:gd name="T10" fmla="*/ 880 w 1162"/>
                  <a:gd name="T11" fmla="*/ 146 h 371"/>
                  <a:gd name="T12" fmla="*/ 814 w 1162"/>
                  <a:gd name="T13" fmla="*/ 123 h 371"/>
                  <a:gd name="T14" fmla="*/ 748 w 1162"/>
                  <a:gd name="T15" fmla="*/ 101 h 371"/>
                  <a:gd name="T16" fmla="*/ 682 w 1162"/>
                  <a:gd name="T17" fmla="*/ 82 h 371"/>
                  <a:gd name="T18" fmla="*/ 615 w 1162"/>
                  <a:gd name="T19" fmla="*/ 65 h 371"/>
                  <a:gd name="T20" fmla="*/ 546 w 1162"/>
                  <a:gd name="T21" fmla="*/ 48 h 371"/>
                  <a:gd name="T22" fmla="*/ 476 w 1162"/>
                  <a:gd name="T23" fmla="*/ 35 h 371"/>
                  <a:gd name="T24" fmla="*/ 406 w 1162"/>
                  <a:gd name="T25" fmla="*/ 24 h 371"/>
                  <a:gd name="T26" fmla="*/ 336 w 1162"/>
                  <a:gd name="T27" fmla="*/ 16 h 371"/>
                  <a:gd name="T28" fmla="*/ 263 w 1162"/>
                  <a:gd name="T29" fmla="*/ 8 h 371"/>
                  <a:gd name="T30" fmla="*/ 191 w 1162"/>
                  <a:gd name="T31" fmla="*/ 3 h 371"/>
                  <a:gd name="T32" fmla="*/ 117 w 1162"/>
                  <a:gd name="T33" fmla="*/ 0 h 371"/>
                  <a:gd name="T34" fmla="*/ 44 w 1162"/>
                  <a:gd name="T35" fmla="*/ 0 h 371"/>
                  <a:gd name="T36" fmla="*/ 0 w 1162"/>
                  <a:gd name="T37" fmla="*/ 0 h 371"/>
                  <a:gd name="T38" fmla="*/ 16 w 1162"/>
                  <a:gd name="T39" fmla="*/ 19 h 371"/>
                  <a:gd name="T40" fmla="*/ 33 w 1162"/>
                  <a:gd name="T41" fmla="*/ 40 h 371"/>
                  <a:gd name="T42" fmla="*/ 66 w 1162"/>
                  <a:gd name="T43" fmla="*/ 81 h 371"/>
                  <a:gd name="T44" fmla="*/ 140 w 1162"/>
                  <a:gd name="T45" fmla="*/ 82 h 371"/>
                  <a:gd name="T46" fmla="*/ 214 w 1162"/>
                  <a:gd name="T47" fmla="*/ 85 h 371"/>
                  <a:gd name="T48" fmla="*/ 287 w 1162"/>
                  <a:gd name="T49" fmla="*/ 91 h 371"/>
                  <a:gd name="T50" fmla="*/ 361 w 1162"/>
                  <a:gd name="T51" fmla="*/ 100 h 371"/>
                  <a:gd name="T52" fmla="*/ 432 w 1162"/>
                  <a:gd name="T53" fmla="*/ 110 h 371"/>
                  <a:gd name="T54" fmla="*/ 504 w 1162"/>
                  <a:gd name="T55" fmla="*/ 123 h 371"/>
                  <a:gd name="T56" fmla="*/ 573 w 1162"/>
                  <a:gd name="T57" fmla="*/ 137 h 371"/>
                  <a:gd name="T58" fmla="*/ 643 w 1162"/>
                  <a:gd name="T59" fmla="*/ 155 h 371"/>
                  <a:gd name="T60" fmla="*/ 710 w 1162"/>
                  <a:gd name="T61" fmla="*/ 174 h 371"/>
                  <a:gd name="T62" fmla="*/ 778 w 1162"/>
                  <a:gd name="T63" fmla="*/ 195 h 371"/>
                  <a:gd name="T64" fmla="*/ 844 w 1162"/>
                  <a:gd name="T65" fmla="*/ 219 h 371"/>
                  <a:gd name="T66" fmla="*/ 909 w 1162"/>
                  <a:gd name="T67" fmla="*/ 245 h 371"/>
                  <a:gd name="T68" fmla="*/ 973 w 1162"/>
                  <a:gd name="T69" fmla="*/ 272 h 371"/>
                  <a:gd name="T70" fmla="*/ 1038 w 1162"/>
                  <a:gd name="T71" fmla="*/ 303 h 371"/>
                  <a:gd name="T72" fmla="*/ 1100 w 1162"/>
                  <a:gd name="T73" fmla="*/ 336 h 371"/>
                  <a:gd name="T74" fmla="*/ 1162 w 1162"/>
                  <a:gd name="T7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2" h="371">
                    <a:moveTo>
                      <a:pt x="1162" y="371"/>
                    </a:moveTo>
                    <a:lnTo>
                      <a:pt x="1134" y="262"/>
                    </a:lnTo>
                    <a:lnTo>
                      <a:pt x="1070" y="229"/>
                    </a:lnTo>
                    <a:lnTo>
                      <a:pt x="1008" y="200"/>
                    </a:lnTo>
                    <a:lnTo>
                      <a:pt x="943" y="171"/>
                    </a:lnTo>
                    <a:lnTo>
                      <a:pt x="880" y="146"/>
                    </a:lnTo>
                    <a:lnTo>
                      <a:pt x="814" y="123"/>
                    </a:lnTo>
                    <a:lnTo>
                      <a:pt x="748" y="101"/>
                    </a:lnTo>
                    <a:lnTo>
                      <a:pt x="682" y="82"/>
                    </a:lnTo>
                    <a:lnTo>
                      <a:pt x="615" y="65"/>
                    </a:lnTo>
                    <a:lnTo>
                      <a:pt x="546" y="48"/>
                    </a:lnTo>
                    <a:lnTo>
                      <a:pt x="476" y="35"/>
                    </a:lnTo>
                    <a:lnTo>
                      <a:pt x="406" y="24"/>
                    </a:lnTo>
                    <a:lnTo>
                      <a:pt x="336" y="16"/>
                    </a:lnTo>
                    <a:lnTo>
                      <a:pt x="263" y="8"/>
                    </a:lnTo>
                    <a:lnTo>
                      <a:pt x="191" y="3"/>
                    </a:lnTo>
                    <a:lnTo>
                      <a:pt x="117" y="0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16" y="19"/>
                    </a:lnTo>
                    <a:lnTo>
                      <a:pt x="33" y="40"/>
                    </a:lnTo>
                    <a:lnTo>
                      <a:pt x="66" y="81"/>
                    </a:lnTo>
                    <a:lnTo>
                      <a:pt x="140" y="82"/>
                    </a:lnTo>
                    <a:lnTo>
                      <a:pt x="214" y="85"/>
                    </a:lnTo>
                    <a:lnTo>
                      <a:pt x="287" y="91"/>
                    </a:lnTo>
                    <a:lnTo>
                      <a:pt x="361" y="100"/>
                    </a:lnTo>
                    <a:lnTo>
                      <a:pt x="432" y="110"/>
                    </a:lnTo>
                    <a:lnTo>
                      <a:pt x="504" y="123"/>
                    </a:lnTo>
                    <a:lnTo>
                      <a:pt x="573" y="137"/>
                    </a:lnTo>
                    <a:lnTo>
                      <a:pt x="643" y="155"/>
                    </a:lnTo>
                    <a:lnTo>
                      <a:pt x="710" y="174"/>
                    </a:lnTo>
                    <a:lnTo>
                      <a:pt x="778" y="195"/>
                    </a:lnTo>
                    <a:lnTo>
                      <a:pt x="844" y="219"/>
                    </a:lnTo>
                    <a:lnTo>
                      <a:pt x="909" y="245"/>
                    </a:lnTo>
                    <a:lnTo>
                      <a:pt x="973" y="272"/>
                    </a:lnTo>
                    <a:lnTo>
                      <a:pt x="1038" y="303"/>
                    </a:lnTo>
                    <a:lnTo>
                      <a:pt x="1100" y="336"/>
                    </a:lnTo>
                    <a:lnTo>
                      <a:pt x="1162" y="371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auto">
              <a:xfrm>
                <a:off x="4021" y="1315"/>
                <a:ext cx="225" cy="81"/>
              </a:xfrm>
              <a:custGeom>
                <a:avLst/>
                <a:gdLst>
                  <a:gd name="T0" fmla="*/ 1125 w 1125"/>
                  <a:gd name="T1" fmla="*/ 403 h 403"/>
                  <a:gd name="T2" fmla="*/ 1096 w 1125"/>
                  <a:gd name="T3" fmla="*/ 290 h 403"/>
                  <a:gd name="T4" fmla="*/ 1034 w 1125"/>
                  <a:gd name="T5" fmla="*/ 255 h 403"/>
                  <a:gd name="T6" fmla="*/ 972 w 1125"/>
                  <a:gd name="T7" fmla="*/ 222 h 403"/>
                  <a:gd name="T8" fmla="*/ 907 w 1125"/>
                  <a:gd name="T9" fmla="*/ 191 h 403"/>
                  <a:gd name="T10" fmla="*/ 843 w 1125"/>
                  <a:gd name="T11" fmla="*/ 164 h 403"/>
                  <a:gd name="T12" fmla="*/ 778 w 1125"/>
                  <a:gd name="T13" fmla="*/ 138 h 403"/>
                  <a:gd name="T14" fmla="*/ 712 w 1125"/>
                  <a:gd name="T15" fmla="*/ 114 h 403"/>
                  <a:gd name="T16" fmla="*/ 644 w 1125"/>
                  <a:gd name="T17" fmla="*/ 93 h 403"/>
                  <a:gd name="T18" fmla="*/ 577 w 1125"/>
                  <a:gd name="T19" fmla="*/ 74 h 403"/>
                  <a:gd name="T20" fmla="*/ 507 w 1125"/>
                  <a:gd name="T21" fmla="*/ 56 h 403"/>
                  <a:gd name="T22" fmla="*/ 438 w 1125"/>
                  <a:gd name="T23" fmla="*/ 42 h 403"/>
                  <a:gd name="T24" fmla="*/ 366 w 1125"/>
                  <a:gd name="T25" fmla="*/ 29 h 403"/>
                  <a:gd name="T26" fmla="*/ 295 w 1125"/>
                  <a:gd name="T27" fmla="*/ 19 h 403"/>
                  <a:gd name="T28" fmla="*/ 221 w 1125"/>
                  <a:gd name="T29" fmla="*/ 10 h 403"/>
                  <a:gd name="T30" fmla="*/ 148 w 1125"/>
                  <a:gd name="T31" fmla="*/ 4 h 403"/>
                  <a:gd name="T32" fmla="*/ 74 w 1125"/>
                  <a:gd name="T33" fmla="*/ 1 h 403"/>
                  <a:gd name="T34" fmla="*/ 0 w 1125"/>
                  <a:gd name="T35" fmla="*/ 0 h 403"/>
                  <a:gd name="T36" fmla="*/ 68 w 1125"/>
                  <a:gd name="T37" fmla="*/ 84 h 403"/>
                  <a:gd name="T38" fmla="*/ 139 w 1125"/>
                  <a:gd name="T39" fmla="*/ 87 h 403"/>
                  <a:gd name="T40" fmla="*/ 212 w 1125"/>
                  <a:gd name="T41" fmla="*/ 93 h 403"/>
                  <a:gd name="T42" fmla="*/ 282 w 1125"/>
                  <a:gd name="T43" fmla="*/ 101 h 403"/>
                  <a:gd name="T44" fmla="*/ 353 w 1125"/>
                  <a:gd name="T45" fmla="*/ 111 h 403"/>
                  <a:gd name="T46" fmla="*/ 421 w 1125"/>
                  <a:gd name="T47" fmla="*/ 122 h 403"/>
                  <a:gd name="T48" fmla="*/ 490 w 1125"/>
                  <a:gd name="T49" fmla="*/ 137 h 403"/>
                  <a:gd name="T50" fmla="*/ 557 w 1125"/>
                  <a:gd name="T51" fmla="*/ 154 h 403"/>
                  <a:gd name="T52" fmla="*/ 625 w 1125"/>
                  <a:gd name="T53" fmla="*/ 173 h 403"/>
                  <a:gd name="T54" fmla="*/ 689 w 1125"/>
                  <a:gd name="T55" fmla="*/ 192 h 403"/>
                  <a:gd name="T56" fmla="*/ 754 w 1125"/>
                  <a:gd name="T57" fmla="*/ 216 h 403"/>
                  <a:gd name="T58" fmla="*/ 817 w 1125"/>
                  <a:gd name="T59" fmla="*/ 242 h 403"/>
                  <a:gd name="T60" fmla="*/ 881 w 1125"/>
                  <a:gd name="T61" fmla="*/ 271 h 403"/>
                  <a:gd name="T62" fmla="*/ 942 w 1125"/>
                  <a:gd name="T63" fmla="*/ 299 h 403"/>
                  <a:gd name="T64" fmla="*/ 1004 w 1125"/>
                  <a:gd name="T65" fmla="*/ 332 h 403"/>
                  <a:gd name="T66" fmla="*/ 1065 w 1125"/>
                  <a:gd name="T67" fmla="*/ 366 h 403"/>
                  <a:gd name="T68" fmla="*/ 1125 w 1125"/>
                  <a:gd name="T69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25" h="403">
                    <a:moveTo>
                      <a:pt x="1125" y="403"/>
                    </a:moveTo>
                    <a:lnTo>
                      <a:pt x="1096" y="290"/>
                    </a:lnTo>
                    <a:lnTo>
                      <a:pt x="1034" y="255"/>
                    </a:lnTo>
                    <a:lnTo>
                      <a:pt x="972" y="222"/>
                    </a:lnTo>
                    <a:lnTo>
                      <a:pt x="907" y="191"/>
                    </a:lnTo>
                    <a:lnTo>
                      <a:pt x="843" y="164"/>
                    </a:lnTo>
                    <a:lnTo>
                      <a:pt x="778" y="138"/>
                    </a:lnTo>
                    <a:lnTo>
                      <a:pt x="712" y="114"/>
                    </a:lnTo>
                    <a:lnTo>
                      <a:pt x="644" y="93"/>
                    </a:lnTo>
                    <a:lnTo>
                      <a:pt x="577" y="74"/>
                    </a:lnTo>
                    <a:lnTo>
                      <a:pt x="507" y="56"/>
                    </a:lnTo>
                    <a:lnTo>
                      <a:pt x="438" y="42"/>
                    </a:lnTo>
                    <a:lnTo>
                      <a:pt x="366" y="29"/>
                    </a:lnTo>
                    <a:lnTo>
                      <a:pt x="295" y="19"/>
                    </a:lnTo>
                    <a:lnTo>
                      <a:pt x="221" y="10"/>
                    </a:lnTo>
                    <a:lnTo>
                      <a:pt x="148" y="4"/>
                    </a:lnTo>
                    <a:lnTo>
                      <a:pt x="74" y="1"/>
                    </a:lnTo>
                    <a:lnTo>
                      <a:pt x="0" y="0"/>
                    </a:lnTo>
                    <a:lnTo>
                      <a:pt x="68" y="84"/>
                    </a:lnTo>
                    <a:lnTo>
                      <a:pt x="139" y="87"/>
                    </a:lnTo>
                    <a:lnTo>
                      <a:pt x="212" y="93"/>
                    </a:lnTo>
                    <a:lnTo>
                      <a:pt x="282" y="101"/>
                    </a:lnTo>
                    <a:lnTo>
                      <a:pt x="353" y="111"/>
                    </a:lnTo>
                    <a:lnTo>
                      <a:pt x="421" y="122"/>
                    </a:lnTo>
                    <a:lnTo>
                      <a:pt x="490" y="137"/>
                    </a:lnTo>
                    <a:lnTo>
                      <a:pt x="557" y="154"/>
                    </a:lnTo>
                    <a:lnTo>
                      <a:pt x="625" y="173"/>
                    </a:lnTo>
                    <a:lnTo>
                      <a:pt x="689" y="192"/>
                    </a:lnTo>
                    <a:lnTo>
                      <a:pt x="754" y="216"/>
                    </a:lnTo>
                    <a:lnTo>
                      <a:pt x="817" y="242"/>
                    </a:lnTo>
                    <a:lnTo>
                      <a:pt x="881" y="271"/>
                    </a:lnTo>
                    <a:lnTo>
                      <a:pt x="942" y="299"/>
                    </a:lnTo>
                    <a:lnTo>
                      <a:pt x="1004" y="332"/>
                    </a:lnTo>
                    <a:lnTo>
                      <a:pt x="1065" y="366"/>
                    </a:lnTo>
                    <a:lnTo>
                      <a:pt x="1125" y="403"/>
                    </a:lnTo>
                    <a:close/>
                  </a:path>
                </a:pathLst>
              </a:custGeom>
              <a:solidFill>
                <a:srgbClr val="237B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auto">
              <a:xfrm>
                <a:off x="4048" y="1348"/>
                <a:ext cx="209" cy="94"/>
              </a:xfrm>
              <a:custGeom>
                <a:avLst/>
                <a:gdLst>
                  <a:gd name="T0" fmla="*/ 1043 w 1043"/>
                  <a:gd name="T1" fmla="*/ 469 h 469"/>
                  <a:gd name="T2" fmla="*/ 1030 w 1043"/>
                  <a:gd name="T3" fmla="*/ 408 h 469"/>
                  <a:gd name="T4" fmla="*/ 1017 w 1043"/>
                  <a:gd name="T5" fmla="*/ 349 h 469"/>
                  <a:gd name="T6" fmla="*/ 959 w 1043"/>
                  <a:gd name="T7" fmla="*/ 309 h 469"/>
                  <a:gd name="T8" fmla="*/ 901 w 1043"/>
                  <a:gd name="T9" fmla="*/ 274 h 469"/>
                  <a:gd name="T10" fmla="*/ 842 w 1043"/>
                  <a:gd name="T11" fmla="*/ 240 h 469"/>
                  <a:gd name="T12" fmla="*/ 783 w 1043"/>
                  <a:gd name="T13" fmla="*/ 209 h 469"/>
                  <a:gd name="T14" fmla="*/ 722 w 1043"/>
                  <a:gd name="T15" fmla="*/ 179 h 469"/>
                  <a:gd name="T16" fmla="*/ 661 w 1043"/>
                  <a:gd name="T17" fmla="*/ 152 h 469"/>
                  <a:gd name="T18" fmla="*/ 598 w 1043"/>
                  <a:gd name="T19" fmla="*/ 126 h 469"/>
                  <a:gd name="T20" fmla="*/ 536 w 1043"/>
                  <a:gd name="T21" fmla="*/ 105 h 469"/>
                  <a:gd name="T22" fmla="*/ 471 w 1043"/>
                  <a:gd name="T23" fmla="*/ 83 h 469"/>
                  <a:gd name="T24" fmla="*/ 407 w 1043"/>
                  <a:gd name="T25" fmla="*/ 65 h 469"/>
                  <a:gd name="T26" fmla="*/ 340 w 1043"/>
                  <a:gd name="T27" fmla="*/ 48 h 469"/>
                  <a:gd name="T28" fmla="*/ 274 w 1043"/>
                  <a:gd name="T29" fmla="*/ 36 h 469"/>
                  <a:gd name="T30" fmla="*/ 206 w 1043"/>
                  <a:gd name="T31" fmla="*/ 23 h 469"/>
                  <a:gd name="T32" fmla="*/ 138 w 1043"/>
                  <a:gd name="T33" fmla="*/ 13 h 469"/>
                  <a:gd name="T34" fmla="*/ 69 w 1043"/>
                  <a:gd name="T35" fmla="*/ 5 h 469"/>
                  <a:gd name="T36" fmla="*/ 0 w 1043"/>
                  <a:gd name="T37" fmla="*/ 0 h 469"/>
                  <a:gd name="T38" fmla="*/ 66 w 1043"/>
                  <a:gd name="T39" fmla="*/ 87 h 469"/>
                  <a:gd name="T40" fmla="*/ 132 w 1043"/>
                  <a:gd name="T41" fmla="*/ 93 h 469"/>
                  <a:gd name="T42" fmla="*/ 199 w 1043"/>
                  <a:gd name="T43" fmla="*/ 104 h 469"/>
                  <a:gd name="T44" fmla="*/ 264 w 1043"/>
                  <a:gd name="T45" fmla="*/ 116 h 469"/>
                  <a:gd name="T46" fmla="*/ 330 w 1043"/>
                  <a:gd name="T47" fmla="*/ 131 h 469"/>
                  <a:gd name="T48" fmla="*/ 393 w 1043"/>
                  <a:gd name="T49" fmla="*/ 146 h 469"/>
                  <a:gd name="T50" fmla="*/ 457 w 1043"/>
                  <a:gd name="T51" fmla="*/ 165 h 469"/>
                  <a:gd name="T52" fmla="*/ 519 w 1043"/>
                  <a:gd name="T53" fmla="*/ 185 h 469"/>
                  <a:gd name="T54" fmla="*/ 581 w 1043"/>
                  <a:gd name="T55" fmla="*/ 209 h 469"/>
                  <a:gd name="T56" fmla="*/ 642 w 1043"/>
                  <a:gd name="T57" fmla="*/ 233 h 469"/>
                  <a:gd name="T58" fmla="*/ 702 w 1043"/>
                  <a:gd name="T59" fmla="*/ 260 h 469"/>
                  <a:gd name="T60" fmla="*/ 759 w 1043"/>
                  <a:gd name="T61" fmla="*/ 289 h 469"/>
                  <a:gd name="T62" fmla="*/ 818 w 1043"/>
                  <a:gd name="T63" fmla="*/ 321 h 469"/>
                  <a:gd name="T64" fmla="*/ 875 w 1043"/>
                  <a:gd name="T65" fmla="*/ 354 h 469"/>
                  <a:gd name="T66" fmla="*/ 932 w 1043"/>
                  <a:gd name="T67" fmla="*/ 389 h 469"/>
                  <a:gd name="T68" fmla="*/ 987 w 1043"/>
                  <a:gd name="T69" fmla="*/ 427 h 469"/>
                  <a:gd name="T70" fmla="*/ 1043 w 1043"/>
                  <a:gd name="T71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3" h="469">
                    <a:moveTo>
                      <a:pt x="1043" y="469"/>
                    </a:moveTo>
                    <a:lnTo>
                      <a:pt x="1030" y="408"/>
                    </a:lnTo>
                    <a:lnTo>
                      <a:pt x="1017" y="349"/>
                    </a:lnTo>
                    <a:lnTo>
                      <a:pt x="959" y="309"/>
                    </a:lnTo>
                    <a:lnTo>
                      <a:pt x="901" y="274"/>
                    </a:lnTo>
                    <a:lnTo>
                      <a:pt x="842" y="240"/>
                    </a:lnTo>
                    <a:lnTo>
                      <a:pt x="783" y="209"/>
                    </a:lnTo>
                    <a:lnTo>
                      <a:pt x="722" y="179"/>
                    </a:lnTo>
                    <a:lnTo>
                      <a:pt x="661" y="152"/>
                    </a:lnTo>
                    <a:lnTo>
                      <a:pt x="598" y="126"/>
                    </a:lnTo>
                    <a:lnTo>
                      <a:pt x="536" y="105"/>
                    </a:lnTo>
                    <a:lnTo>
                      <a:pt x="471" y="83"/>
                    </a:lnTo>
                    <a:lnTo>
                      <a:pt x="407" y="65"/>
                    </a:lnTo>
                    <a:lnTo>
                      <a:pt x="340" y="48"/>
                    </a:lnTo>
                    <a:lnTo>
                      <a:pt x="274" y="36"/>
                    </a:lnTo>
                    <a:lnTo>
                      <a:pt x="206" y="23"/>
                    </a:lnTo>
                    <a:lnTo>
                      <a:pt x="138" y="13"/>
                    </a:lnTo>
                    <a:lnTo>
                      <a:pt x="69" y="5"/>
                    </a:lnTo>
                    <a:lnTo>
                      <a:pt x="0" y="0"/>
                    </a:lnTo>
                    <a:lnTo>
                      <a:pt x="66" y="87"/>
                    </a:lnTo>
                    <a:lnTo>
                      <a:pt x="132" y="93"/>
                    </a:lnTo>
                    <a:lnTo>
                      <a:pt x="199" y="104"/>
                    </a:lnTo>
                    <a:lnTo>
                      <a:pt x="264" y="116"/>
                    </a:lnTo>
                    <a:lnTo>
                      <a:pt x="330" y="131"/>
                    </a:lnTo>
                    <a:lnTo>
                      <a:pt x="393" y="146"/>
                    </a:lnTo>
                    <a:lnTo>
                      <a:pt x="457" y="165"/>
                    </a:lnTo>
                    <a:lnTo>
                      <a:pt x="519" y="185"/>
                    </a:lnTo>
                    <a:lnTo>
                      <a:pt x="581" y="209"/>
                    </a:lnTo>
                    <a:lnTo>
                      <a:pt x="642" y="233"/>
                    </a:lnTo>
                    <a:lnTo>
                      <a:pt x="702" y="260"/>
                    </a:lnTo>
                    <a:lnTo>
                      <a:pt x="759" y="289"/>
                    </a:lnTo>
                    <a:lnTo>
                      <a:pt x="818" y="321"/>
                    </a:lnTo>
                    <a:lnTo>
                      <a:pt x="875" y="354"/>
                    </a:lnTo>
                    <a:lnTo>
                      <a:pt x="932" y="389"/>
                    </a:lnTo>
                    <a:lnTo>
                      <a:pt x="987" y="427"/>
                    </a:lnTo>
                    <a:lnTo>
                      <a:pt x="1043" y="469"/>
                    </a:lnTo>
                    <a:close/>
                  </a:path>
                </a:pathLst>
              </a:custGeom>
              <a:solidFill>
                <a:srgbClr val="338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>
                <a:off x="4061" y="1366"/>
                <a:ext cx="201" cy="100"/>
              </a:xfrm>
              <a:custGeom>
                <a:avLst/>
                <a:gdLst>
                  <a:gd name="T0" fmla="*/ 1003 w 1003"/>
                  <a:gd name="T1" fmla="*/ 503 h 503"/>
                  <a:gd name="T2" fmla="*/ 977 w 1003"/>
                  <a:gd name="T3" fmla="*/ 382 h 503"/>
                  <a:gd name="T4" fmla="*/ 921 w 1003"/>
                  <a:gd name="T5" fmla="*/ 340 h 503"/>
                  <a:gd name="T6" fmla="*/ 866 w 1003"/>
                  <a:gd name="T7" fmla="*/ 302 h 503"/>
                  <a:gd name="T8" fmla="*/ 809 w 1003"/>
                  <a:gd name="T9" fmla="*/ 267 h 503"/>
                  <a:gd name="T10" fmla="*/ 752 w 1003"/>
                  <a:gd name="T11" fmla="*/ 234 h 503"/>
                  <a:gd name="T12" fmla="*/ 693 w 1003"/>
                  <a:gd name="T13" fmla="*/ 202 h 503"/>
                  <a:gd name="T14" fmla="*/ 636 w 1003"/>
                  <a:gd name="T15" fmla="*/ 173 h 503"/>
                  <a:gd name="T16" fmla="*/ 576 w 1003"/>
                  <a:gd name="T17" fmla="*/ 146 h 503"/>
                  <a:gd name="T18" fmla="*/ 515 w 1003"/>
                  <a:gd name="T19" fmla="*/ 122 h 503"/>
                  <a:gd name="T20" fmla="*/ 453 w 1003"/>
                  <a:gd name="T21" fmla="*/ 98 h 503"/>
                  <a:gd name="T22" fmla="*/ 391 w 1003"/>
                  <a:gd name="T23" fmla="*/ 78 h 503"/>
                  <a:gd name="T24" fmla="*/ 327 w 1003"/>
                  <a:gd name="T25" fmla="*/ 59 h 503"/>
                  <a:gd name="T26" fmla="*/ 264 w 1003"/>
                  <a:gd name="T27" fmla="*/ 44 h 503"/>
                  <a:gd name="T28" fmla="*/ 198 w 1003"/>
                  <a:gd name="T29" fmla="*/ 29 h 503"/>
                  <a:gd name="T30" fmla="*/ 133 w 1003"/>
                  <a:gd name="T31" fmla="*/ 17 h 503"/>
                  <a:gd name="T32" fmla="*/ 66 w 1003"/>
                  <a:gd name="T33" fmla="*/ 6 h 503"/>
                  <a:gd name="T34" fmla="*/ 0 w 1003"/>
                  <a:gd name="T35" fmla="*/ 0 h 503"/>
                  <a:gd name="T36" fmla="*/ 65 w 1003"/>
                  <a:gd name="T37" fmla="*/ 89 h 503"/>
                  <a:gd name="T38" fmla="*/ 129 w 1003"/>
                  <a:gd name="T39" fmla="*/ 98 h 503"/>
                  <a:gd name="T40" fmla="*/ 193 w 1003"/>
                  <a:gd name="T41" fmla="*/ 111 h 503"/>
                  <a:gd name="T42" fmla="*/ 256 w 1003"/>
                  <a:gd name="T43" fmla="*/ 124 h 503"/>
                  <a:gd name="T44" fmla="*/ 319 w 1003"/>
                  <a:gd name="T45" fmla="*/ 141 h 503"/>
                  <a:gd name="T46" fmla="*/ 381 w 1003"/>
                  <a:gd name="T47" fmla="*/ 158 h 503"/>
                  <a:gd name="T48" fmla="*/ 442 w 1003"/>
                  <a:gd name="T49" fmla="*/ 180 h 503"/>
                  <a:gd name="T50" fmla="*/ 501 w 1003"/>
                  <a:gd name="T51" fmla="*/ 203 h 503"/>
                  <a:gd name="T52" fmla="*/ 561 w 1003"/>
                  <a:gd name="T53" fmla="*/ 229 h 503"/>
                  <a:gd name="T54" fmla="*/ 618 w 1003"/>
                  <a:gd name="T55" fmla="*/ 255 h 503"/>
                  <a:gd name="T56" fmla="*/ 675 w 1003"/>
                  <a:gd name="T57" fmla="*/ 283 h 503"/>
                  <a:gd name="T58" fmla="*/ 731 w 1003"/>
                  <a:gd name="T59" fmla="*/ 314 h 503"/>
                  <a:gd name="T60" fmla="*/ 788 w 1003"/>
                  <a:gd name="T61" fmla="*/ 348 h 503"/>
                  <a:gd name="T62" fmla="*/ 842 w 1003"/>
                  <a:gd name="T63" fmla="*/ 383 h 503"/>
                  <a:gd name="T64" fmla="*/ 896 w 1003"/>
                  <a:gd name="T65" fmla="*/ 420 h 503"/>
                  <a:gd name="T66" fmla="*/ 950 w 1003"/>
                  <a:gd name="T67" fmla="*/ 460 h 503"/>
                  <a:gd name="T68" fmla="*/ 1003 w 1003"/>
                  <a:gd name="T69" fmla="*/ 50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03" h="503">
                    <a:moveTo>
                      <a:pt x="1003" y="503"/>
                    </a:moveTo>
                    <a:lnTo>
                      <a:pt x="977" y="382"/>
                    </a:lnTo>
                    <a:lnTo>
                      <a:pt x="921" y="340"/>
                    </a:lnTo>
                    <a:lnTo>
                      <a:pt x="866" y="302"/>
                    </a:lnTo>
                    <a:lnTo>
                      <a:pt x="809" y="267"/>
                    </a:lnTo>
                    <a:lnTo>
                      <a:pt x="752" y="234"/>
                    </a:lnTo>
                    <a:lnTo>
                      <a:pt x="693" y="202"/>
                    </a:lnTo>
                    <a:lnTo>
                      <a:pt x="636" y="173"/>
                    </a:lnTo>
                    <a:lnTo>
                      <a:pt x="576" y="146"/>
                    </a:lnTo>
                    <a:lnTo>
                      <a:pt x="515" y="122"/>
                    </a:lnTo>
                    <a:lnTo>
                      <a:pt x="453" y="98"/>
                    </a:lnTo>
                    <a:lnTo>
                      <a:pt x="391" y="78"/>
                    </a:lnTo>
                    <a:lnTo>
                      <a:pt x="327" y="59"/>
                    </a:lnTo>
                    <a:lnTo>
                      <a:pt x="264" y="44"/>
                    </a:lnTo>
                    <a:lnTo>
                      <a:pt x="198" y="29"/>
                    </a:lnTo>
                    <a:lnTo>
                      <a:pt x="133" y="17"/>
                    </a:lnTo>
                    <a:lnTo>
                      <a:pt x="66" y="6"/>
                    </a:lnTo>
                    <a:lnTo>
                      <a:pt x="0" y="0"/>
                    </a:lnTo>
                    <a:lnTo>
                      <a:pt x="65" y="89"/>
                    </a:lnTo>
                    <a:lnTo>
                      <a:pt x="129" y="98"/>
                    </a:lnTo>
                    <a:lnTo>
                      <a:pt x="193" y="111"/>
                    </a:lnTo>
                    <a:lnTo>
                      <a:pt x="256" y="124"/>
                    </a:lnTo>
                    <a:lnTo>
                      <a:pt x="319" y="141"/>
                    </a:lnTo>
                    <a:lnTo>
                      <a:pt x="381" y="158"/>
                    </a:lnTo>
                    <a:lnTo>
                      <a:pt x="442" y="180"/>
                    </a:lnTo>
                    <a:lnTo>
                      <a:pt x="501" y="203"/>
                    </a:lnTo>
                    <a:lnTo>
                      <a:pt x="561" y="229"/>
                    </a:lnTo>
                    <a:lnTo>
                      <a:pt x="618" y="255"/>
                    </a:lnTo>
                    <a:lnTo>
                      <a:pt x="675" y="283"/>
                    </a:lnTo>
                    <a:lnTo>
                      <a:pt x="731" y="314"/>
                    </a:lnTo>
                    <a:lnTo>
                      <a:pt x="788" y="348"/>
                    </a:lnTo>
                    <a:lnTo>
                      <a:pt x="842" y="383"/>
                    </a:lnTo>
                    <a:lnTo>
                      <a:pt x="896" y="420"/>
                    </a:lnTo>
                    <a:lnTo>
                      <a:pt x="950" y="460"/>
                    </a:lnTo>
                    <a:lnTo>
                      <a:pt x="1003" y="503"/>
                    </a:lnTo>
                    <a:close/>
                  </a:path>
                </a:pathLst>
              </a:custGeom>
              <a:solidFill>
                <a:srgbClr val="3B8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>
                <a:off x="4074" y="1384"/>
                <a:ext cx="193" cy="109"/>
              </a:xfrm>
              <a:custGeom>
                <a:avLst/>
                <a:gdLst>
                  <a:gd name="T0" fmla="*/ 962 w 962"/>
                  <a:gd name="T1" fmla="*/ 547 h 547"/>
                  <a:gd name="T2" fmla="*/ 955 w 962"/>
                  <a:gd name="T3" fmla="*/ 513 h 547"/>
                  <a:gd name="T4" fmla="*/ 953 w 962"/>
                  <a:gd name="T5" fmla="*/ 504 h 547"/>
                  <a:gd name="T6" fmla="*/ 952 w 962"/>
                  <a:gd name="T7" fmla="*/ 499 h 547"/>
                  <a:gd name="T8" fmla="*/ 952 w 962"/>
                  <a:gd name="T9" fmla="*/ 496 h 547"/>
                  <a:gd name="T10" fmla="*/ 949 w 962"/>
                  <a:gd name="T11" fmla="*/ 480 h 547"/>
                  <a:gd name="T12" fmla="*/ 938 w 962"/>
                  <a:gd name="T13" fmla="*/ 414 h 547"/>
                  <a:gd name="T14" fmla="*/ 885 w 962"/>
                  <a:gd name="T15" fmla="*/ 371 h 547"/>
                  <a:gd name="T16" fmla="*/ 831 w 962"/>
                  <a:gd name="T17" fmla="*/ 331 h 547"/>
                  <a:gd name="T18" fmla="*/ 777 w 962"/>
                  <a:gd name="T19" fmla="*/ 294 h 547"/>
                  <a:gd name="T20" fmla="*/ 723 w 962"/>
                  <a:gd name="T21" fmla="*/ 259 h 547"/>
                  <a:gd name="T22" fmla="*/ 666 w 962"/>
                  <a:gd name="T23" fmla="*/ 225 h 547"/>
                  <a:gd name="T24" fmla="*/ 610 w 962"/>
                  <a:gd name="T25" fmla="*/ 194 h 547"/>
                  <a:gd name="T26" fmla="*/ 553 w 962"/>
                  <a:gd name="T27" fmla="*/ 166 h 547"/>
                  <a:gd name="T28" fmla="*/ 496 w 962"/>
                  <a:gd name="T29" fmla="*/ 140 h 547"/>
                  <a:gd name="T30" fmla="*/ 436 w 962"/>
                  <a:gd name="T31" fmla="*/ 114 h 547"/>
                  <a:gd name="T32" fmla="*/ 377 w 962"/>
                  <a:gd name="T33" fmla="*/ 91 h 547"/>
                  <a:gd name="T34" fmla="*/ 316 w 962"/>
                  <a:gd name="T35" fmla="*/ 69 h 547"/>
                  <a:gd name="T36" fmla="*/ 254 w 962"/>
                  <a:gd name="T37" fmla="*/ 52 h 547"/>
                  <a:gd name="T38" fmla="*/ 191 w 962"/>
                  <a:gd name="T39" fmla="*/ 35 h 547"/>
                  <a:gd name="T40" fmla="*/ 128 w 962"/>
                  <a:gd name="T41" fmla="*/ 22 h 547"/>
                  <a:gd name="T42" fmla="*/ 64 w 962"/>
                  <a:gd name="T43" fmla="*/ 9 h 547"/>
                  <a:gd name="T44" fmla="*/ 0 w 962"/>
                  <a:gd name="T45" fmla="*/ 0 h 547"/>
                  <a:gd name="T46" fmla="*/ 31 w 962"/>
                  <a:gd name="T47" fmla="*/ 44 h 547"/>
                  <a:gd name="T48" fmla="*/ 63 w 962"/>
                  <a:gd name="T49" fmla="*/ 91 h 547"/>
                  <a:gd name="T50" fmla="*/ 124 w 962"/>
                  <a:gd name="T51" fmla="*/ 102 h 547"/>
                  <a:gd name="T52" fmla="*/ 186 w 962"/>
                  <a:gd name="T53" fmla="*/ 117 h 547"/>
                  <a:gd name="T54" fmla="*/ 246 w 962"/>
                  <a:gd name="T55" fmla="*/ 134 h 547"/>
                  <a:gd name="T56" fmla="*/ 308 w 962"/>
                  <a:gd name="T57" fmla="*/ 153 h 547"/>
                  <a:gd name="T58" fmla="*/ 367 w 962"/>
                  <a:gd name="T59" fmla="*/ 173 h 547"/>
                  <a:gd name="T60" fmla="*/ 426 w 962"/>
                  <a:gd name="T61" fmla="*/ 196 h 547"/>
                  <a:gd name="T62" fmla="*/ 482 w 962"/>
                  <a:gd name="T63" fmla="*/ 221 h 547"/>
                  <a:gd name="T64" fmla="*/ 540 w 962"/>
                  <a:gd name="T65" fmla="*/ 250 h 547"/>
                  <a:gd name="T66" fmla="*/ 594 w 962"/>
                  <a:gd name="T67" fmla="*/ 278 h 547"/>
                  <a:gd name="T68" fmla="*/ 650 w 962"/>
                  <a:gd name="T69" fmla="*/ 310 h 547"/>
                  <a:gd name="T70" fmla="*/ 703 w 962"/>
                  <a:gd name="T71" fmla="*/ 343 h 547"/>
                  <a:gd name="T72" fmla="*/ 758 w 962"/>
                  <a:gd name="T73" fmla="*/ 380 h 547"/>
                  <a:gd name="T74" fmla="*/ 809 w 962"/>
                  <a:gd name="T75" fmla="*/ 418 h 547"/>
                  <a:gd name="T76" fmla="*/ 861 w 962"/>
                  <a:gd name="T77" fmla="*/ 458 h 547"/>
                  <a:gd name="T78" fmla="*/ 911 w 962"/>
                  <a:gd name="T79" fmla="*/ 500 h 547"/>
                  <a:gd name="T80" fmla="*/ 962 w 962"/>
                  <a:gd name="T81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62" h="547">
                    <a:moveTo>
                      <a:pt x="962" y="547"/>
                    </a:moveTo>
                    <a:lnTo>
                      <a:pt x="955" y="513"/>
                    </a:lnTo>
                    <a:lnTo>
                      <a:pt x="953" y="504"/>
                    </a:lnTo>
                    <a:lnTo>
                      <a:pt x="952" y="499"/>
                    </a:lnTo>
                    <a:lnTo>
                      <a:pt x="952" y="496"/>
                    </a:lnTo>
                    <a:lnTo>
                      <a:pt x="949" y="480"/>
                    </a:lnTo>
                    <a:lnTo>
                      <a:pt x="938" y="414"/>
                    </a:lnTo>
                    <a:lnTo>
                      <a:pt x="885" y="371"/>
                    </a:lnTo>
                    <a:lnTo>
                      <a:pt x="831" y="331"/>
                    </a:lnTo>
                    <a:lnTo>
                      <a:pt x="777" y="294"/>
                    </a:lnTo>
                    <a:lnTo>
                      <a:pt x="723" y="259"/>
                    </a:lnTo>
                    <a:lnTo>
                      <a:pt x="666" y="225"/>
                    </a:lnTo>
                    <a:lnTo>
                      <a:pt x="610" y="194"/>
                    </a:lnTo>
                    <a:lnTo>
                      <a:pt x="553" y="166"/>
                    </a:lnTo>
                    <a:lnTo>
                      <a:pt x="496" y="140"/>
                    </a:lnTo>
                    <a:lnTo>
                      <a:pt x="436" y="114"/>
                    </a:lnTo>
                    <a:lnTo>
                      <a:pt x="377" y="91"/>
                    </a:lnTo>
                    <a:lnTo>
                      <a:pt x="316" y="69"/>
                    </a:lnTo>
                    <a:lnTo>
                      <a:pt x="254" y="52"/>
                    </a:lnTo>
                    <a:lnTo>
                      <a:pt x="191" y="35"/>
                    </a:lnTo>
                    <a:lnTo>
                      <a:pt x="128" y="22"/>
                    </a:lnTo>
                    <a:lnTo>
                      <a:pt x="64" y="9"/>
                    </a:lnTo>
                    <a:lnTo>
                      <a:pt x="0" y="0"/>
                    </a:lnTo>
                    <a:lnTo>
                      <a:pt x="31" y="44"/>
                    </a:lnTo>
                    <a:lnTo>
                      <a:pt x="63" y="91"/>
                    </a:lnTo>
                    <a:lnTo>
                      <a:pt x="124" y="102"/>
                    </a:lnTo>
                    <a:lnTo>
                      <a:pt x="186" y="117"/>
                    </a:lnTo>
                    <a:lnTo>
                      <a:pt x="246" y="134"/>
                    </a:lnTo>
                    <a:lnTo>
                      <a:pt x="308" y="153"/>
                    </a:lnTo>
                    <a:lnTo>
                      <a:pt x="367" y="173"/>
                    </a:lnTo>
                    <a:lnTo>
                      <a:pt x="426" y="196"/>
                    </a:lnTo>
                    <a:lnTo>
                      <a:pt x="482" y="221"/>
                    </a:lnTo>
                    <a:lnTo>
                      <a:pt x="540" y="250"/>
                    </a:lnTo>
                    <a:lnTo>
                      <a:pt x="594" y="278"/>
                    </a:lnTo>
                    <a:lnTo>
                      <a:pt x="650" y="310"/>
                    </a:lnTo>
                    <a:lnTo>
                      <a:pt x="703" y="343"/>
                    </a:lnTo>
                    <a:lnTo>
                      <a:pt x="758" y="380"/>
                    </a:lnTo>
                    <a:lnTo>
                      <a:pt x="809" y="418"/>
                    </a:lnTo>
                    <a:lnTo>
                      <a:pt x="861" y="458"/>
                    </a:lnTo>
                    <a:lnTo>
                      <a:pt x="911" y="500"/>
                    </a:lnTo>
                    <a:lnTo>
                      <a:pt x="962" y="547"/>
                    </a:lnTo>
                    <a:close/>
                  </a:path>
                </a:pathLst>
              </a:custGeom>
              <a:solidFill>
                <a:srgbClr val="448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auto">
              <a:xfrm>
                <a:off x="4035" y="1332"/>
                <a:ext cx="216" cy="86"/>
              </a:xfrm>
              <a:custGeom>
                <a:avLst/>
                <a:gdLst>
                  <a:gd name="T0" fmla="*/ 1084 w 1084"/>
                  <a:gd name="T1" fmla="*/ 432 h 432"/>
                  <a:gd name="T2" fmla="*/ 1057 w 1084"/>
                  <a:gd name="T3" fmla="*/ 319 h 432"/>
                  <a:gd name="T4" fmla="*/ 997 w 1084"/>
                  <a:gd name="T5" fmla="*/ 282 h 432"/>
                  <a:gd name="T6" fmla="*/ 936 w 1084"/>
                  <a:gd name="T7" fmla="*/ 248 h 432"/>
                  <a:gd name="T8" fmla="*/ 874 w 1084"/>
                  <a:gd name="T9" fmla="*/ 215 h 432"/>
                  <a:gd name="T10" fmla="*/ 813 w 1084"/>
                  <a:gd name="T11" fmla="*/ 187 h 432"/>
                  <a:gd name="T12" fmla="*/ 749 w 1084"/>
                  <a:gd name="T13" fmla="*/ 158 h 432"/>
                  <a:gd name="T14" fmla="*/ 686 w 1084"/>
                  <a:gd name="T15" fmla="*/ 132 h 432"/>
                  <a:gd name="T16" fmla="*/ 621 w 1084"/>
                  <a:gd name="T17" fmla="*/ 108 h 432"/>
                  <a:gd name="T18" fmla="*/ 557 w 1084"/>
                  <a:gd name="T19" fmla="*/ 89 h 432"/>
                  <a:gd name="T20" fmla="*/ 489 w 1084"/>
                  <a:gd name="T21" fmla="*/ 70 h 432"/>
                  <a:gd name="T22" fmla="*/ 422 w 1084"/>
                  <a:gd name="T23" fmla="*/ 53 h 432"/>
                  <a:gd name="T24" fmla="*/ 353 w 1084"/>
                  <a:gd name="T25" fmla="*/ 38 h 432"/>
                  <a:gd name="T26" fmla="*/ 285 w 1084"/>
                  <a:gd name="T27" fmla="*/ 27 h 432"/>
                  <a:gd name="T28" fmla="*/ 214 w 1084"/>
                  <a:gd name="T29" fmla="*/ 17 h 432"/>
                  <a:gd name="T30" fmla="*/ 144 w 1084"/>
                  <a:gd name="T31" fmla="*/ 9 h 432"/>
                  <a:gd name="T32" fmla="*/ 71 w 1084"/>
                  <a:gd name="T33" fmla="*/ 3 h 432"/>
                  <a:gd name="T34" fmla="*/ 0 w 1084"/>
                  <a:gd name="T35" fmla="*/ 0 h 432"/>
                  <a:gd name="T36" fmla="*/ 67 w 1084"/>
                  <a:gd name="T37" fmla="*/ 83 h 432"/>
                  <a:gd name="T38" fmla="*/ 136 w 1084"/>
                  <a:gd name="T39" fmla="*/ 88 h 432"/>
                  <a:gd name="T40" fmla="*/ 205 w 1084"/>
                  <a:gd name="T41" fmla="*/ 96 h 432"/>
                  <a:gd name="T42" fmla="*/ 273 w 1084"/>
                  <a:gd name="T43" fmla="*/ 106 h 432"/>
                  <a:gd name="T44" fmla="*/ 341 w 1084"/>
                  <a:gd name="T45" fmla="*/ 119 h 432"/>
                  <a:gd name="T46" fmla="*/ 407 w 1084"/>
                  <a:gd name="T47" fmla="*/ 131 h 432"/>
                  <a:gd name="T48" fmla="*/ 474 w 1084"/>
                  <a:gd name="T49" fmla="*/ 148 h 432"/>
                  <a:gd name="T50" fmla="*/ 538 w 1084"/>
                  <a:gd name="T51" fmla="*/ 166 h 432"/>
                  <a:gd name="T52" fmla="*/ 603 w 1084"/>
                  <a:gd name="T53" fmla="*/ 188 h 432"/>
                  <a:gd name="T54" fmla="*/ 665 w 1084"/>
                  <a:gd name="T55" fmla="*/ 209 h 432"/>
                  <a:gd name="T56" fmla="*/ 728 w 1084"/>
                  <a:gd name="T57" fmla="*/ 235 h 432"/>
                  <a:gd name="T58" fmla="*/ 789 w 1084"/>
                  <a:gd name="T59" fmla="*/ 262 h 432"/>
                  <a:gd name="T60" fmla="*/ 850 w 1084"/>
                  <a:gd name="T61" fmla="*/ 292 h 432"/>
                  <a:gd name="T62" fmla="*/ 909 w 1084"/>
                  <a:gd name="T63" fmla="*/ 323 h 432"/>
                  <a:gd name="T64" fmla="*/ 968 w 1084"/>
                  <a:gd name="T65" fmla="*/ 357 h 432"/>
                  <a:gd name="T66" fmla="*/ 1026 w 1084"/>
                  <a:gd name="T67" fmla="*/ 392 h 432"/>
                  <a:gd name="T68" fmla="*/ 1084 w 1084"/>
                  <a:gd name="T6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4" h="432">
                    <a:moveTo>
                      <a:pt x="1084" y="432"/>
                    </a:moveTo>
                    <a:lnTo>
                      <a:pt x="1057" y="319"/>
                    </a:lnTo>
                    <a:lnTo>
                      <a:pt x="997" y="282"/>
                    </a:lnTo>
                    <a:lnTo>
                      <a:pt x="936" y="248"/>
                    </a:lnTo>
                    <a:lnTo>
                      <a:pt x="874" y="215"/>
                    </a:lnTo>
                    <a:lnTo>
                      <a:pt x="813" y="187"/>
                    </a:lnTo>
                    <a:lnTo>
                      <a:pt x="749" y="158"/>
                    </a:lnTo>
                    <a:lnTo>
                      <a:pt x="686" y="132"/>
                    </a:lnTo>
                    <a:lnTo>
                      <a:pt x="621" y="108"/>
                    </a:lnTo>
                    <a:lnTo>
                      <a:pt x="557" y="89"/>
                    </a:lnTo>
                    <a:lnTo>
                      <a:pt x="489" y="70"/>
                    </a:lnTo>
                    <a:lnTo>
                      <a:pt x="422" y="53"/>
                    </a:lnTo>
                    <a:lnTo>
                      <a:pt x="353" y="38"/>
                    </a:lnTo>
                    <a:lnTo>
                      <a:pt x="285" y="27"/>
                    </a:lnTo>
                    <a:lnTo>
                      <a:pt x="214" y="17"/>
                    </a:lnTo>
                    <a:lnTo>
                      <a:pt x="144" y="9"/>
                    </a:lnTo>
                    <a:lnTo>
                      <a:pt x="71" y="3"/>
                    </a:lnTo>
                    <a:lnTo>
                      <a:pt x="0" y="0"/>
                    </a:lnTo>
                    <a:lnTo>
                      <a:pt x="67" y="83"/>
                    </a:lnTo>
                    <a:lnTo>
                      <a:pt x="136" y="88"/>
                    </a:lnTo>
                    <a:lnTo>
                      <a:pt x="205" y="96"/>
                    </a:lnTo>
                    <a:lnTo>
                      <a:pt x="273" y="106"/>
                    </a:lnTo>
                    <a:lnTo>
                      <a:pt x="341" y="119"/>
                    </a:lnTo>
                    <a:lnTo>
                      <a:pt x="407" y="131"/>
                    </a:lnTo>
                    <a:lnTo>
                      <a:pt x="474" y="148"/>
                    </a:lnTo>
                    <a:lnTo>
                      <a:pt x="538" y="166"/>
                    </a:lnTo>
                    <a:lnTo>
                      <a:pt x="603" y="188"/>
                    </a:lnTo>
                    <a:lnTo>
                      <a:pt x="665" y="209"/>
                    </a:lnTo>
                    <a:lnTo>
                      <a:pt x="728" y="235"/>
                    </a:lnTo>
                    <a:lnTo>
                      <a:pt x="789" y="262"/>
                    </a:lnTo>
                    <a:lnTo>
                      <a:pt x="850" y="292"/>
                    </a:lnTo>
                    <a:lnTo>
                      <a:pt x="909" y="323"/>
                    </a:lnTo>
                    <a:lnTo>
                      <a:pt x="968" y="357"/>
                    </a:lnTo>
                    <a:lnTo>
                      <a:pt x="1026" y="392"/>
                    </a:lnTo>
                    <a:lnTo>
                      <a:pt x="1084" y="432"/>
                    </a:lnTo>
                    <a:close/>
                  </a:path>
                </a:pathLst>
              </a:custGeom>
              <a:solidFill>
                <a:srgbClr val="2B7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>
                <a:off x="4175" y="1291"/>
                <a:ext cx="47" cy="18"/>
              </a:xfrm>
              <a:custGeom>
                <a:avLst/>
                <a:gdLst>
                  <a:gd name="T0" fmla="*/ 206 w 235"/>
                  <a:gd name="T1" fmla="*/ 0 h 92"/>
                  <a:gd name="T2" fmla="*/ 0 w 235"/>
                  <a:gd name="T3" fmla="*/ 0 h 92"/>
                  <a:gd name="T4" fmla="*/ 59 w 235"/>
                  <a:gd name="T5" fmla="*/ 20 h 92"/>
                  <a:gd name="T6" fmla="*/ 118 w 235"/>
                  <a:gd name="T7" fmla="*/ 42 h 92"/>
                  <a:gd name="T8" fmla="*/ 176 w 235"/>
                  <a:gd name="T9" fmla="*/ 66 h 92"/>
                  <a:gd name="T10" fmla="*/ 235 w 235"/>
                  <a:gd name="T11" fmla="*/ 92 h 92"/>
                  <a:gd name="T12" fmla="*/ 206 w 23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92">
                    <a:moveTo>
                      <a:pt x="206" y="0"/>
                    </a:moveTo>
                    <a:lnTo>
                      <a:pt x="0" y="0"/>
                    </a:lnTo>
                    <a:lnTo>
                      <a:pt x="59" y="20"/>
                    </a:lnTo>
                    <a:lnTo>
                      <a:pt x="118" y="42"/>
                    </a:lnTo>
                    <a:lnTo>
                      <a:pt x="176" y="66"/>
                    </a:lnTo>
                    <a:lnTo>
                      <a:pt x="235" y="92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36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auto">
              <a:xfrm>
                <a:off x="4087" y="1402"/>
                <a:ext cx="185" cy="117"/>
              </a:xfrm>
              <a:custGeom>
                <a:avLst/>
                <a:gdLst>
                  <a:gd name="T0" fmla="*/ 0 w 924"/>
                  <a:gd name="T1" fmla="*/ 0 h 587"/>
                  <a:gd name="T2" fmla="*/ 14 w 924"/>
                  <a:gd name="T3" fmla="*/ 23 h 587"/>
                  <a:gd name="T4" fmla="*/ 30 w 924"/>
                  <a:gd name="T5" fmla="*/ 46 h 587"/>
                  <a:gd name="T6" fmla="*/ 61 w 924"/>
                  <a:gd name="T7" fmla="*/ 94 h 587"/>
                  <a:gd name="T8" fmla="*/ 119 w 924"/>
                  <a:gd name="T9" fmla="*/ 107 h 587"/>
                  <a:gd name="T10" fmla="*/ 178 w 924"/>
                  <a:gd name="T11" fmla="*/ 124 h 587"/>
                  <a:gd name="T12" fmla="*/ 234 w 924"/>
                  <a:gd name="T13" fmla="*/ 142 h 587"/>
                  <a:gd name="T14" fmla="*/ 292 w 924"/>
                  <a:gd name="T15" fmla="*/ 163 h 587"/>
                  <a:gd name="T16" fmla="*/ 347 w 924"/>
                  <a:gd name="T17" fmla="*/ 185 h 587"/>
                  <a:gd name="T18" fmla="*/ 402 w 924"/>
                  <a:gd name="T19" fmla="*/ 210 h 587"/>
                  <a:gd name="T20" fmla="*/ 456 w 924"/>
                  <a:gd name="T21" fmla="*/ 236 h 587"/>
                  <a:gd name="T22" fmla="*/ 510 w 924"/>
                  <a:gd name="T23" fmla="*/ 266 h 587"/>
                  <a:gd name="T24" fmla="*/ 561 w 924"/>
                  <a:gd name="T25" fmla="*/ 296 h 587"/>
                  <a:gd name="T26" fmla="*/ 613 w 924"/>
                  <a:gd name="T27" fmla="*/ 329 h 587"/>
                  <a:gd name="T28" fmla="*/ 663 w 924"/>
                  <a:gd name="T29" fmla="*/ 364 h 587"/>
                  <a:gd name="T30" fmla="*/ 714 w 924"/>
                  <a:gd name="T31" fmla="*/ 401 h 587"/>
                  <a:gd name="T32" fmla="*/ 762 w 924"/>
                  <a:gd name="T33" fmla="*/ 439 h 587"/>
                  <a:gd name="T34" fmla="*/ 810 w 924"/>
                  <a:gd name="T35" fmla="*/ 481 h 587"/>
                  <a:gd name="T36" fmla="*/ 858 w 924"/>
                  <a:gd name="T37" fmla="*/ 523 h 587"/>
                  <a:gd name="T38" fmla="*/ 906 w 924"/>
                  <a:gd name="T39" fmla="*/ 569 h 587"/>
                  <a:gd name="T40" fmla="*/ 914 w 924"/>
                  <a:gd name="T41" fmla="*/ 577 h 587"/>
                  <a:gd name="T42" fmla="*/ 924 w 924"/>
                  <a:gd name="T43" fmla="*/ 587 h 587"/>
                  <a:gd name="T44" fmla="*/ 899 w 924"/>
                  <a:gd name="T45" fmla="*/ 456 h 587"/>
                  <a:gd name="T46" fmla="*/ 848 w 924"/>
                  <a:gd name="T47" fmla="*/ 409 h 587"/>
                  <a:gd name="T48" fmla="*/ 798 w 924"/>
                  <a:gd name="T49" fmla="*/ 367 h 587"/>
                  <a:gd name="T50" fmla="*/ 746 w 924"/>
                  <a:gd name="T51" fmla="*/ 327 h 587"/>
                  <a:gd name="T52" fmla="*/ 695 w 924"/>
                  <a:gd name="T53" fmla="*/ 289 h 587"/>
                  <a:gd name="T54" fmla="*/ 640 w 924"/>
                  <a:gd name="T55" fmla="*/ 252 h 587"/>
                  <a:gd name="T56" fmla="*/ 587 w 924"/>
                  <a:gd name="T57" fmla="*/ 219 h 587"/>
                  <a:gd name="T58" fmla="*/ 531 w 924"/>
                  <a:gd name="T59" fmla="*/ 187 h 587"/>
                  <a:gd name="T60" fmla="*/ 477 w 924"/>
                  <a:gd name="T61" fmla="*/ 159 h 587"/>
                  <a:gd name="T62" fmla="*/ 419 w 924"/>
                  <a:gd name="T63" fmla="*/ 130 h 587"/>
                  <a:gd name="T64" fmla="*/ 363 w 924"/>
                  <a:gd name="T65" fmla="*/ 105 h 587"/>
                  <a:gd name="T66" fmla="*/ 304 w 924"/>
                  <a:gd name="T67" fmla="*/ 82 h 587"/>
                  <a:gd name="T68" fmla="*/ 245 w 924"/>
                  <a:gd name="T69" fmla="*/ 62 h 587"/>
                  <a:gd name="T70" fmla="*/ 183 w 924"/>
                  <a:gd name="T71" fmla="*/ 43 h 587"/>
                  <a:gd name="T72" fmla="*/ 123 w 924"/>
                  <a:gd name="T73" fmla="*/ 26 h 587"/>
                  <a:gd name="T74" fmla="*/ 61 w 924"/>
                  <a:gd name="T75" fmla="*/ 11 h 587"/>
                  <a:gd name="T76" fmla="*/ 0 w 924"/>
                  <a:gd name="T77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4" h="587">
                    <a:moveTo>
                      <a:pt x="0" y="0"/>
                    </a:moveTo>
                    <a:lnTo>
                      <a:pt x="14" y="23"/>
                    </a:lnTo>
                    <a:lnTo>
                      <a:pt x="30" y="46"/>
                    </a:lnTo>
                    <a:lnTo>
                      <a:pt x="61" y="94"/>
                    </a:lnTo>
                    <a:lnTo>
                      <a:pt x="119" y="107"/>
                    </a:lnTo>
                    <a:lnTo>
                      <a:pt x="178" y="124"/>
                    </a:lnTo>
                    <a:lnTo>
                      <a:pt x="234" y="142"/>
                    </a:lnTo>
                    <a:lnTo>
                      <a:pt x="292" y="163"/>
                    </a:lnTo>
                    <a:lnTo>
                      <a:pt x="347" y="185"/>
                    </a:lnTo>
                    <a:lnTo>
                      <a:pt x="402" y="210"/>
                    </a:lnTo>
                    <a:lnTo>
                      <a:pt x="456" y="236"/>
                    </a:lnTo>
                    <a:lnTo>
                      <a:pt x="510" y="266"/>
                    </a:lnTo>
                    <a:lnTo>
                      <a:pt x="561" y="296"/>
                    </a:lnTo>
                    <a:lnTo>
                      <a:pt x="613" y="329"/>
                    </a:lnTo>
                    <a:lnTo>
                      <a:pt x="663" y="364"/>
                    </a:lnTo>
                    <a:lnTo>
                      <a:pt x="714" y="401"/>
                    </a:lnTo>
                    <a:lnTo>
                      <a:pt x="762" y="439"/>
                    </a:lnTo>
                    <a:lnTo>
                      <a:pt x="810" y="481"/>
                    </a:lnTo>
                    <a:lnTo>
                      <a:pt x="858" y="523"/>
                    </a:lnTo>
                    <a:lnTo>
                      <a:pt x="906" y="569"/>
                    </a:lnTo>
                    <a:lnTo>
                      <a:pt x="914" y="577"/>
                    </a:lnTo>
                    <a:lnTo>
                      <a:pt x="924" y="587"/>
                    </a:lnTo>
                    <a:lnTo>
                      <a:pt x="899" y="456"/>
                    </a:lnTo>
                    <a:lnTo>
                      <a:pt x="848" y="409"/>
                    </a:lnTo>
                    <a:lnTo>
                      <a:pt x="798" y="367"/>
                    </a:lnTo>
                    <a:lnTo>
                      <a:pt x="746" y="327"/>
                    </a:lnTo>
                    <a:lnTo>
                      <a:pt x="695" y="289"/>
                    </a:lnTo>
                    <a:lnTo>
                      <a:pt x="640" y="252"/>
                    </a:lnTo>
                    <a:lnTo>
                      <a:pt x="587" y="219"/>
                    </a:lnTo>
                    <a:lnTo>
                      <a:pt x="531" y="187"/>
                    </a:lnTo>
                    <a:lnTo>
                      <a:pt x="477" y="159"/>
                    </a:lnTo>
                    <a:lnTo>
                      <a:pt x="419" y="130"/>
                    </a:lnTo>
                    <a:lnTo>
                      <a:pt x="363" y="105"/>
                    </a:lnTo>
                    <a:lnTo>
                      <a:pt x="304" y="82"/>
                    </a:lnTo>
                    <a:lnTo>
                      <a:pt x="245" y="62"/>
                    </a:lnTo>
                    <a:lnTo>
                      <a:pt x="183" y="43"/>
                    </a:lnTo>
                    <a:lnTo>
                      <a:pt x="123" y="26"/>
                    </a:lnTo>
                    <a:lnTo>
                      <a:pt x="6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auto">
              <a:xfrm>
                <a:off x="4124" y="1461"/>
                <a:ext cx="160" cy="154"/>
              </a:xfrm>
              <a:custGeom>
                <a:avLst/>
                <a:gdLst>
                  <a:gd name="T0" fmla="*/ 0 w 801"/>
                  <a:gd name="T1" fmla="*/ 0 h 771"/>
                  <a:gd name="T2" fmla="*/ 30 w 801"/>
                  <a:gd name="T3" fmla="*/ 55 h 771"/>
                  <a:gd name="T4" fmla="*/ 60 w 801"/>
                  <a:gd name="T5" fmla="*/ 111 h 771"/>
                  <a:gd name="T6" fmla="*/ 124 w 801"/>
                  <a:gd name="T7" fmla="*/ 140 h 771"/>
                  <a:gd name="T8" fmla="*/ 189 w 801"/>
                  <a:gd name="T9" fmla="*/ 173 h 771"/>
                  <a:gd name="T10" fmla="*/ 220 w 801"/>
                  <a:gd name="T11" fmla="*/ 190 h 771"/>
                  <a:gd name="T12" fmla="*/ 251 w 801"/>
                  <a:gd name="T13" fmla="*/ 209 h 771"/>
                  <a:gd name="T14" fmla="*/ 282 w 801"/>
                  <a:gd name="T15" fmla="*/ 228 h 771"/>
                  <a:gd name="T16" fmla="*/ 314 w 801"/>
                  <a:gd name="T17" fmla="*/ 250 h 771"/>
                  <a:gd name="T18" fmla="*/ 343 w 801"/>
                  <a:gd name="T19" fmla="*/ 270 h 771"/>
                  <a:gd name="T20" fmla="*/ 374 w 801"/>
                  <a:gd name="T21" fmla="*/ 293 h 771"/>
                  <a:gd name="T22" fmla="*/ 433 w 801"/>
                  <a:gd name="T23" fmla="*/ 340 h 771"/>
                  <a:gd name="T24" fmla="*/ 461 w 801"/>
                  <a:gd name="T25" fmla="*/ 364 h 771"/>
                  <a:gd name="T26" fmla="*/ 491 w 801"/>
                  <a:gd name="T27" fmla="*/ 390 h 771"/>
                  <a:gd name="T28" fmla="*/ 547 w 801"/>
                  <a:gd name="T29" fmla="*/ 445 h 771"/>
                  <a:gd name="T30" fmla="*/ 584 w 801"/>
                  <a:gd name="T31" fmla="*/ 482 h 771"/>
                  <a:gd name="T32" fmla="*/ 620 w 801"/>
                  <a:gd name="T33" fmla="*/ 522 h 771"/>
                  <a:gd name="T34" fmla="*/ 654 w 801"/>
                  <a:gd name="T35" fmla="*/ 562 h 771"/>
                  <a:gd name="T36" fmla="*/ 687 w 801"/>
                  <a:gd name="T37" fmla="*/ 602 h 771"/>
                  <a:gd name="T38" fmla="*/ 717 w 801"/>
                  <a:gd name="T39" fmla="*/ 643 h 771"/>
                  <a:gd name="T40" fmla="*/ 747 w 801"/>
                  <a:gd name="T41" fmla="*/ 685 h 771"/>
                  <a:gd name="T42" fmla="*/ 774 w 801"/>
                  <a:gd name="T43" fmla="*/ 727 h 771"/>
                  <a:gd name="T44" fmla="*/ 801 w 801"/>
                  <a:gd name="T45" fmla="*/ 771 h 771"/>
                  <a:gd name="T46" fmla="*/ 781 w 801"/>
                  <a:gd name="T47" fmla="*/ 591 h 771"/>
                  <a:gd name="T48" fmla="*/ 740 w 801"/>
                  <a:gd name="T49" fmla="*/ 538 h 771"/>
                  <a:gd name="T50" fmla="*/ 698 w 801"/>
                  <a:gd name="T51" fmla="*/ 487 h 771"/>
                  <a:gd name="T52" fmla="*/ 652 w 801"/>
                  <a:gd name="T53" fmla="*/ 436 h 771"/>
                  <a:gd name="T54" fmla="*/ 605 w 801"/>
                  <a:gd name="T55" fmla="*/ 387 h 771"/>
                  <a:gd name="T56" fmla="*/ 570 w 801"/>
                  <a:gd name="T57" fmla="*/ 353 h 771"/>
                  <a:gd name="T58" fmla="*/ 536 w 801"/>
                  <a:gd name="T59" fmla="*/ 321 h 771"/>
                  <a:gd name="T60" fmla="*/ 500 w 801"/>
                  <a:gd name="T61" fmla="*/ 289 h 771"/>
                  <a:gd name="T62" fmla="*/ 465 w 801"/>
                  <a:gd name="T63" fmla="*/ 261 h 771"/>
                  <a:gd name="T64" fmla="*/ 427 w 801"/>
                  <a:gd name="T65" fmla="*/ 231 h 771"/>
                  <a:gd name="T66" fmla="*/ 391 w 801"/>
                  <a:gd name="T67" fmla="*/ 204 h 771"/>
                  <a:gd name="T68" fmla="*/ 353 w 801"/>
                  <a:gd name="T69" fmla="*/ 178 h 771"/>
                  <a:gd name="T70" fmla="*/ 317 w 801"/>
                  <a:gd name="T71" fmla="*/ 154 h 771"/>
                  <a:gd name="T72" fmla="*/ 240 w 801"/>
                  <a:gd name="T73" fmla="*/ 108 h 771"/>
                  <a:gd name="T74" fmla="*/ 200 w 801"/>
                  <a:gd name="T75" fmla="*/ 86 h 771"/>
                  <a:gd name="T76" fmla="*/ 162 w 801"/>
                  <a:gd name="T77" fmla="*/ 67 h 771"/>
                  <a:gd name="T78" fmla="*/ 121 w 801"/>
                  <a:gd name="T79" fmla="*/ 48 h 771"/>
                  <a:gd name="T80" fmla="*/ 81 w 801"/>
                  <a:gd name="T81" fmla="*/ 31 h 771"/>
                  <a:gd name="T82" fmla="*/ 0 w 801"/>
                  <a:gd name="T83" fmla="*/ 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1" h="771">
                    <a:moveTo>
                      <a:pt x="0" y="0"/>
                    </a:moveTo>
                    <a:lnTo>
                      <a:pt x="30" y="55"/>
                    </a:lnTo>
                    <a:lnTo>
                      <a:pt x="60" y="111"/>
                    </a:lnTo>
                    <a:lnTo>
                      <a:pt x="124" y="140"/>
                    </a:lnTo>
                    <a:lnTo>
                      <a:pt x="189" y="173"/>
                    </a:lnTo>
                    <a:lnTo>
                      <a:pt x="220" y="190"/>
                    </a:lnTo>
                    <a:lnTo>
                      <a:pt x="251" y="209"/>
                    </a:lnTo>
                    <a:lnTo>
                      <a:pt x="282" y="228"/>
                    </a:lnTo>
                    <a:lnTo>
                      <a:pt x="314" y="250"/>
                    </a:lnTo>
                    <a:lnTo>
                      <a:pt x="343" y="270"/>
                    </a:lnTo>
                    <a:lnTo>
                      <a:pt x="374" y="293"/>
                    </a:lnTo>
                    <a:lnTo>
                      <a:pt x="433" y="340"/>
                    </a:lnTo>
                    <a:lnTo>
                      <a:pt x="461" y="364"/>
                    </a:lnTo>
                    <a:lnTo>
                      <a:pt x="491" y="390"/>
                    </a:lnTo>
                    <a:lnTo>
                      <a:pt x="547" y="445"/>
                    </a:lnTo>
                    <a:lnTo>
                      <a:pt x="584" y="482"/>
                    </a:lnTo>
                    <a:lnTo>
                      <a:pt x="620" y="522"/>
                    </a:lnTo>
                    <a:lnTo>
                      <a:pt x="654" y="562"/>
                    </a:lnTo>
                    <a:lnTo>
                      <a:pt x="687" y="602"/>
                    </a:lnTo>
                    <a:lnTo>
                      <a:pt x="717" y="643"/>
                    </a:lnTo>
                    <a:lnTo>
                      <a:pt x="747" y="685"/>
                    </a:lnTo>
                    <a:lnTo>
                      <a:pt x="774" y="727"/>
                    </a:lnTo>
                    <a:lnTo>
                      <a:pt x="801" y="771"/>
                    </a:lnTo>
                    <a:lnTo>
                      <a:pt x="781" y="591"/>
                    </a:lnTo>
                    <a:lnTo>
                      <a:pt x="740" y="538"/>
                    </a:lnTo>
                    <a:lnTo>
                      <a:pt x="698" y="487"/>
                    </a:lnTo>
                    <a:lnTo>
                      <a:pt x="652" y="436"/>
                    </a:lnTo>
                    <a:lnTo>
                      <a:pt x="605" y="387"/>
                    </a:lnTo>
                    <a:lnTo>
                      <a:pt x="570" y="353"/>
                    </a:lnTo>
                    <a:lnTo>
                      <a:pt x="536" y="321"/>
                    </a:lnTo>
                    <a:lnTo>
                      <a:pt x="500" y="289"/>
                    </a:lnTo>
                    <a:lnTo>
                      <a:pt x="465" y="261"/>
                    </a:lnTo>
                    <a:lnTo>
                      <a:pt x="427" y="231"/>
                    </a:lnTo>
                    <a:lnTo>
                      <a:pt x="391" y="204"/>
                    </a:lnTo>
                    <a:lnTo>
                      <a:pt x="353" y="178"/>
                    </a:lnTo>
                    <a:lnTo>
                      <a:pt x="317" y="154"/>
                    </a:lnTo>
                    <a:lnTo>
                      <a:pt x="240" y="108"/>
                    </a:lnTo>
                    <a:lnTo>
                      <a:pt x="200" y="86"/>
                    </a:lnTo>
                    <a:lnTo>
                      <a:pt x="162" y="67"/>
                    </a:lnTo>
                    <a:lnTo>
                      <a:pt x="121" y="48"/>
                    </a:lnTo>
                    <a:lnTo>
                      <a:pt x="8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A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auto">
              <a:xfrm>
                <a:off x="4112" y="1441"/>
                <a:ext cx="168" cy="138"/>
              </a:xfrm>
              <a:custGeom>
                <a:avLst/>
                <a:gdLst>
                  <a:gd name="T0" fmla="*/ 0 w 841"/>
                  <a:gd name="T1" fmla="*/ 0 h 692"/>
                  <a:gd name="T2" fmla="*/ 60 w 841"/>
                  <a:gd name="T3" fmla="*/ 101 h 692"/>
                  <a:gd name="T4" fmla="*/ 141 w 841"/>
                  <a:gd name="T5" fmla="*/ 132 h 692"/>
                  <a:gd name="T6" fmla="*/ 181 w 841"/>
                  <a:gd name="T7" fmla="*/ 149 h 692"/>
                  <a:gd name="T8" fmla="*/ 222 w 841"/>
                  <a:gd name="T9" fmla="*/ 168 h 692"/>
                  <a:gd name="T10" fmla="*/ 260 w 841"/>
                  <a:gd name="T11" fmla="*/ 187 h 692"/>
                  <a:gd name="T12" fmla="*/ 300 w 841"/>
                  <a:gd name="T13" fmla="*/ 209 h 692"/>
                  <a:gd name="T14" fmla="*/ 377 w 841"/>
                  <a:gd name="T15" fmla="*/ 255 h 692"/>
                  <a:gd name="T16" fmla="*/ 413 w 841"/>
                  <a:gd name="T17" fmla="*/ 279 h 692"/>
                  <a:gd name="T18" fmla="*/ 451 w 841"/>
                  <a:gd name="T19" fmla="*/ 305 h 692"/>
                  <a:gd name="T20" fmla="*/ 487 w 841"/>
                  <a:gd name="T21" fmla="*/ 332 h 692"/>
                  <a:gd name="T22" fmla="*/ 525 w 841"/>
                  <a:gd name="T23" fmla="*/ 362 h 692"/>
                  <a:gd name="T24" fmla="*/ 560 w 841"/>
                  <a:gd name="T25" fmla="*/ 390 h 692"/>
                  <a:gd name="T26" fmla="*/ 596 w 841"/>
                  <a:gd name="T27" fmla="*/ 422 h 692"/>
                  <a:gd name="T28" fmla="*/ 630 w 841"/>
                  <a:gd name="T29" fmla="*/ 454 h 692"/>
                  <a:gd name="T30" fmla="*/ 665 w 841"/>
                  <a:gd name="T31" fmla="*/ 488 h 692"/>
                  <a:gd name="T32" fmla="*/ 712 w 841"/>
                  <a:gd name="T33" fmla="*/ 537 h 692"/>
                  <a:gd name="T34" fmla="*/ 758 w 841"/>
                  <a:gd name="T35" fmla="*/ 588 h 692"/>
                  <a:gd name="T36" fmla="*/ 800 w 841"/>
                  <a:gd name="T37" fmla="*/ 639 h 692"/>
                  <a:gd name="T38" fmla="*/ 841 w 841"/>
                  <a:gd name="T39" fmla="*/ 692 h 692"/>
                  <a:gd name="T40" fmla="*/ 831 w 841"/>
                  <a:gd name="T41" fmla="*/ 614 h 692"/>
                  <a:gd name="T42" fmla="*/ 819 w 841"/>
                  <a:gd name="T43" fmla="*/ 538 h 692"/>
                  <a:gd name="T44" fmla="*/ 771 w 841"/>
                  <a:gd name="T45" fmla="*/ 483 h 692"/>
                  <a:gd name="T46" fmla="*/ 721 w 841"/>
                  <a:gd name="T47" fmla="*/ 432 h 692"/>
                  <a:gd name="T48" fmla="*/ 680 w 841"/>
                  <a:gd name="T49" fmla="*/ 391 h 692"/>
                  <a:gd name="T50" fmla="*/ 639 w 841"/>
                  <a:gd name="T51" fmla="*/ 354 h 692"/>
                  <a:gd name="T52" fmla="*/ 597 w 841"/>
                  <a:gd name="T53" fmla="*/ 318 h 692"/>
                  <a:gd name="T54" fmla="*/ 556 w 841"/>
                  <a:gd name="T55" fmla="*/ 285 h 692"/>
                  <a:gd name="T56" fmla="*/ 512 w 841"/>
                  <a:gd name="T57" fmla="*/ 251 h 692"/>
                  <a:gd name="T58" fmla="*/ 469 w 841"/>
                  <a:gd name="T59" fmla="*/ 220 h 692"/>
                  <a:gd name="T60" fmla="*/ 425 w 841"/>
                  <a:gd name="T61" fmla="*/ 191 h 692"/>
                  <a:gd name="T62" fmla="*/ 382 w 841"/>
                  <a:gd name="T63" fmla="*/ 165 h 692"/>
                  <a:gd name="T64" fmla="*/ 335 w 841"/>
                  <a:gd name="T65" fmla="*/ 137 h 692"/>
                  <a:gd name="T66" fmla="*/ 290 w 841"/>
                  <a:gd name="T67" fmla="*/ 114 h 692"/>
                  <a:gd name="T68" fmla="*/ 242 w 841"/>
                  <a:gd name="T69" fmla="*/ 90 h 692"/>
                  <a:gd name="T70" fmla="*/ 196 w 841"/>
                  <a:gd name="T71" fmla="*/ 69 h 692"/>
                  <a:gd name="T72" fmla="*/ 147 w 841"/>
                  <a:gd name="T73" fmla="*/ 49 h 692"/>
                  <a:gd name="T74" fmla="*/ 98 w 841"/>
                  <a:gd name="T75" fmla="*/ 31 h 692"/>
                  <a:gd name="T76" fmla="*/ 48 w 841"/>
                  <a:gd name="T77" fmla="*/ 14 h 692"/>
                  <a:gd name="T78" fmla="*/ 0 w 841"/>
                  <a:gd name="T7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1" h="692">
                    <a:moveTo>
                      <a:pt x="0" y="0"/>
                    </a:moveTo>
                    <a:lnTo>
                      <a:pt x="60" y="101"/>
                    </a:lnTo>
                    <a:lnTo>
                      <a:pt x="141" y="132"/>
                    </a:lnTo>
                    <a:lnTo>
                      <a:pt x="181" y="149"/>
                    </a:lnTo>
                    <a:lnTo>
                      <a:pt x="222" y="168"/>
                    </a:lnTo>
                    <a:lnTo>
                      <a:pt x="260" y="187"/>
                    </a:lnTo>
                    <a:lnTo>
                      <a:pt x="300" y="209"/>
                    </a:lnTo>
                    <a:lnTo>
                      <a:pt x="377" y="255"/>
                    </a:lnTo>
                    <a:lnTo>
                      <a:pt x="413" y="279"/>
                    </a:lnTo>
                    <a:lnTo>
                      <a:pt x="451" y="305"/>
                    </a:lnTo>
                    <a:lnTo>
                      <a:pt x="487" y="332"/>
                    </a:lnTo>
                    <a:lnTo>
                      <a:pt x="525" y="362"/>
                    </a:lnTo>
                    <a:lnTo>
                      <a:pt x="560" y="390"/>
                    </a:lnTo>
                    <a:lnTo>
                      <a:pt x="596" y="422"/>
                    </a:lnTo>
                    <a:lnTo>
                      <a:pt x="630" y="454"/>
                    </a:lnTo>
                    <a:lnTo>
                      <a:pt x="665" y="488"/>
                    </a:lnTo>
                    <a:lnTo>
                      <a:pt x="712" y="537"/>
                    </a:lnTo>
                    <a:lnTo>
                      <a:pt x="758" y="588"/>
                    </a:lnTo>
                    <a:lnTo>
                      <a:pt x="800" y="639"/>
                    </a:lnTo>
                    <a:lnTo>
                      <a:pt x="841" y="692"/>
                    </a:lnTo>
                    <a:lnTo>
                      <a:pt x="831" y="614"/>
                    </a:lnTo>
                    <a:lnTo>
                      <a:pt x="819" y="538"/>
                    </a:lnTo>
                    <a:lnTo>
                      <a:pt x="771" y="483"/>
                    </a:lnTo>
                    <a:lnTo>
                      <a:pt x="721" y="432"/>
                    </a:lnTo>
                    <a:lnTo>
                      <a:pt x="680" y="391"/>
                    </a:lnTo>
                    <a:lnTo>
                      <a:pt x="639" y="354"/>
                    </a:lnTo>
                    <a:lnTo>
                      <a:pt x="597" y="318"/>
                    </a:lnTo>
                    <a:lnTo>
                      <a:pt x="556" y="285"/>
                    </a:lnTo>
                    <a:lnTo>
                      <a:pt x="512" y="251"/>
                    </a:lnTo>
                    <a:lnTo>
                      <a:pt x="469" y="220"/>
                    </a:lnTo>
                    <a:lnTo>
                      <a:pt x="425" y="191"/>
                    </a:lnTo>
                    <a:lnTo>
                      <a:pt x="382" y="165"/>
                    </a:lnTo>
                    <a:lnTo>
                      <a:pt x="335" y="137"/>
                    </a:lnTo>
                    <a:lnTo>
                      <a:pt x="290" y="114"/>
                    </a:lnTo>
                    <a:lnTo>
                      <a:pt x="242" y="90"/>
                    </a:lnTo>
                    <a:lnTo>
                      <a:pt x="196" y="69"/>
                    </a:lnTo>
                    <a:lnTo>
                      <a:pt x="147" y="49"/>
                    </a:lnTo>
                    <a:lnTo>
                      <a:pt x="98" y="31"/>
                    </a:lnTo>
                    <a:lnTo>
                      <a:pt x="48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9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auto">
              <a:xfrm>
                <a:off x="4099" y="1421"/>
                <a:ext cx="177" cy="128"/>
              </a:xfrm>
              <a:custGeom>
                <a:avLst/>
                <a:gdLst>
                  <a:gd name="T0" fmla="*/ 0 w 884"/>
                  <a:gd name="T1" fmla="*/ 0 h 640"/>
                  <a:gd name="T2" fmla="*/ 32 w 884"/>
                  <a:gd name="T3" fmla="*/ 50 h 640"/>
                  <a:gd name="T4" fmla="*/ 65 w 884"/>
                  <a:gd name="T5" fmla="*/ 102 h 640"/>
                  <a:gd name="T6" fmla="*/ 113 w 884"/>
                  <a:gd name="T7" fmla="*/ 116 h 640"/>
                  <a:gd name="T8" fmla="*/ 163 w 884"/>
                  <a:gd name="T9" fmla="*/ 133 h 640"/>
                  <a:gd name="T10" fmla="*/ 212 w 884"/>
                  <a:gd name="T11" fmla="*/ 151 h 640"/>
                  <a:gd name="T12" fmla="*/ 261 w 884"/>
                  <a:gd name="T13" fmla="*/ 171 h 640"/>
                  <a:gd name="T14" fmla="*/ 307 w 884"/>
                  <a:gd name="T15" fmla="*/ 192 h 640"/>
                  <a:gd name="T16" fmla="*/ 355 w 884"/>
                  <a:gd name="T17" fmla="*/ 216 h 640"/>
                  <a:gd name="T18" fmla="*/ 400 w 884"/>
                  <a:gd name="T19" fmla="*/ 239 h 640"/>
                  <a:gd name="T20" fmla="*/ 447 w 884"/>
                  <a:gd name="T21" fmla="*/ 267 h 640"/>
                  <a:gd name="T22" fmla="*/ 490 w 884"/>
                  <a:gd name="T23" fmla="*/ 293 h 640"/>
                  <a:gd name="T24" fmla="*/ 534 w 884"/>
                  <a:gd name="T25" fmla="*/ 322 h 640"/>
                  <a:gd name="T26" fmla="*/ 577 w 884"/>
                  <a:gd name="T27" fmla="*/ 353 h 640"/>
                  <a:gd name="T28" fmla="*/ 621 w 884"/>
                  <a:gd name="T29" fmla="*/ 387 h 640"/>
                  <a:gd name="T30" fmla="*/ 662 w 884"/>
                  <a:gd name="T31" fmla="*/ 420 h 640"/>
                  <a:gd name="T32" fmla="*/ 704 w 884"/>
                  <a:gd name="T33" fmla="*/ 456 h 640"/>
                  <a:gd name="T34" fmla="*/ 745 w 884"/>
                  <a:gd name="T35" fmla="*/ 493 h 640"/>
                  <a:gd name="T36" fmla="*/ 786 w 884"/>
                  <a:gd name="T37" fmla="*/ 534 h 640"/>
                  <a:gd name="T38" fmla="*/ 836 w 884"/>
                  <a:gd name="T39" fmla="*/ 585 h 640"/>
                  <a:gd name="T40" fmla="*/ 884 w 884"/>
                  <a:gd name="T41" fmla="*/ 640 h 640"/>
                  <a:gd name="T42" fmla="*/ 863 w 884"/>
                  <a:gd name="T43" fmla="*/ 493 h 640"/>
                  <a:gd name="T44" fmla="*/ 853 w 884"/>
                  <a:gd name="T45" fmla="*/ 483 h 640"/>
                  <a:gd name="T46" fmla="*/ 845 w 884"/>
                  <a:gd name="T47" fmla="*/ 475 h 640"/>
                  <a:gd name="T48" fmla="*/ 797 w 884"/>
                  <a:gd name="T49" fmla="*/ 429 h 640"/>
                  <a:gd name="T50" fmla="*/ 749 w 884"/>
                  <a:gd name="T51" fmla="*/ 387 h 640"/>
                  <a:gd name="T52" fmla="*/ 701 w 884"/>
                  <a:gd name="T53" fmla="*/ 345 h 640"/>
                  <a:gd name="T54" fmla="*/ 653 w 884"/>
                  <a:gd name="T55" fmla="*/ 307 h 640"/>
                  <a:gd name="T56" fmla="*/ 602 w 884"/>
                  <a:gd name="T57" fmla="*/ 270 h 640"/>
                  <a:gd name="T58" fmla="*/ 552 w 884"/>
                  <a:gd name="T59" fmla="*/ 235 h 640"/>
                  <a:gd name="T60" fmla="*/ 500 w 884"/>
                  <a:gd name="T61" fmla="*/ 202 h 640"/>
                  <a:gd name="T62" fmla="*/ 449 w 884"/>
                  <a:gd name="T63" fmla="*/ 172 h 640"/>
                  <a:gd name="T64" fmla="*/ 395 w 884"/>
                  <a:gd name="T65" fmla="*/ 142 h 640"/>
                  <a:gd name="T66" fmla="*/ 341 w 884"/>
                  <a:gd name="T67" fmla="*/ 116 h 640"/>
                  <a:gd name="T68" fmla="*/ 286 w 884"/>
                  <a:gd name="T69" fmla="*/ 91 h 640"/>
                  <a:gd name="T70" fmla="*/ 231 w 884"/>
                  <a:gd name="T71" fmla="*/ 69 h 640"/>
                  <a:gd name="T72" fmla="*/ 173 w 884"/>
                  <a:gd name="T73" fmla="*/ 48 h 640"/>
                  <a:gd name="T74" fmla="*/ 117 w 884"/>
                  <a:gd name="T75" fmla="*/ 30 h 640"/>
                  <a:gd name="T76" fmla="*/ 58 w 884"/>
                  <a:gd name="T77" fmla="*/ 13 h 640"/>
                  <a:gd name="T78" fmla="*/ 0 w 884"/>
                  <a:gd name="T7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4" h="640">
                    <a:moveTo>
                      <a:pt x="0" y="0"/>
                    </a:moveTo>
                    <a:lnTo>
                      <a:pt x="32" y="50"/>
                    </a:lnTo>
                    <a:lnTo>
                      <a:pt x="65" y="102"/>
                    </a:lnTo>
                    <a:lnTo>
                      <a:pt x="113" y="116"/>
                    </a:lnTo>
                    <a:lnTo>
                      <a:pt x="163" y="133"/>
                    </a:lnTo>
                    <a:lnTo>
                      <a:pt x="212" y="151"/>
                    </a:lnTo>
                    <a:lnTo>
                      <a:pt x="261" y="171"/>
                    </a:lnTo>
                    <a:lnTo>
                      <a:pt x="307" y="192"/>
                    </a:lnTo>
                    <a:lnTo>
                      <a:pt x="355" y="216"/>
                    </a:lnTo>
                    <a:lnTo>
                      <a:pt x="400" y="239"/>
                    </a:lnTo>
                    <a:lnTo>
                      <a:pt x="447" y="267"/>
                    </a:lnTo>
                    <a:lnTo>
                      <a:pt x="490" y="293"/>
                    </a:lnTo>
                    <a:lnTo>
                      <a:pt x="534" y="322"/>
                    </a:lnTo>
                    <a:lnTo>
                      <a:pt x="577" y="353"/>
                    </a:lnTo>
                    <a:lnTo>
                      <a:pt x="621" y="387"/>
                    </a:lnTo>
                    <a:lnTo>
                      <a:pt x="662" y="420"/>
                    </a:lnTo>
                    <a:lnTo>
                      <a:pt x="704" y="456"/>
                    </a:lnTo>
                    <a:lnTo>
                      <a:pt x="745" y="493"/>
                    </a:lnTo>
                    <a:lnTo>
                      <a:pt x="786" y="534"/>
                    </a:lnTo>
                    <a:lnTo>
                      <a:pt x="836" y="585"/>
                    </a:lnTo>
                    <a:lnTo>
                      <a:pt x="884" y="640"/>
                    </a:lnTo>
                    <a:lnTo>
                      <a:pt x="863" y="493"/>
                    </a:lnTo>
                    <a:lnTo>
                      <a:pt x="853" y="483"/>
                    </a:lnTo>
                    <a:lnTo>
                      <a:pt x="845" y="475"/>
                    </a:lnTo>
                    <a:lnTo>
                      <a:pt x="797" y="429"/>
                    </a:lnTo>
                    <a:lnTo>
                      <a:pt x="749" y="387"/>
                    </a:lnTo>
                    <a:lnTo>
                      <a:pt x="701" y="345"/>
                    </a:lnTo>
                    <a:lnTo>
                      <a:pt x="653" y="307"/>
                    </a:lnTo>
                    <a:lnTo>
                      <a:pt x="602" y="270"/>
                    </a:lnTo>
                    <a:lnTo>
                      <a:pt x="552" y="235"/>
                    </a:lnTo>
                    <a:lnTo>
                      <a:pt x="500" y="202"/>
                    </a:lnTo>
                    <a:lnTo>
                      <a:pt x="449" y="172"/>
                    </a:lnTo>
                    <a:lnTo>
                      <a:pt x="395" y="142"/>
                    </a:lnTo>
                    <a:lnTo>
                      <a:pt x="341" y="116"/>
                    </a:lnTo>
                    <a:lnTo>
                      <a:pt x="286" y="91"/>
                    </a:lnTo>
                    <a:lnTo>
                      <a:pt x="231" y="69"/>
                    </a:lnTo>
                    <a:lnTo>
                      <a:pt x="173" y="48"/>
                    </a:lnTo>
                    <a:lnTo>
                      <a:pt x="117" y="30"/>
                    </a:lnTo>
                    <a:lnTo>
                      <a:pt x="5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9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4148" y="1507"/>
                <a:ext cx="144" cy="520"/>
              </a:xfrm>
              <a:custGeom>
                <a:avLst/>
                <a:gdLst>
                  <a:gd name="T0" fmla="*/ 29 w 720"/>
                  <a:gd name="T1" fmla="*/ 61 h 2598"/>
                  <a:gd name="T2" fmla="*/ 126 w 720"/>
                  <a:gd name="T3" fmla="*/ 169 h 2598"/>
                  <a:gd name="T4" fmla="*/ 190 w 720"/>
                  <a:gd name="T5" fmla="*/ 219 h 2598"/>
                  <a:gd name="T6" fmla="*/ 253 w 720"/>
                  <a:gd name="T7" fmla="*/ 271 h 2598"/>
                  <a:gd name="T8" fmla="*/ 361 w 720"/>
                  <a:gd name="T9" fmla="*/ 380 h 2598"/>
                  <a:gd name="T10" fmla="*/ 449 w 720"/>
                  <a:gd name="T11" fmla="*/ 484 h 2598"/>
                  <a:gd name="T12" fmla="*/ 524 w 720"/>
                  <a:gd name="T13" fmla="*/ 596 h 2598"/>
                  <a:gd name="T14" fmla="*/ 587 w 720"/>
                  <a:gd name="T15" fmla="*/ 711 h 2598"/>
                  <a:gd name="T16" fmla="*/ 638 w 720"/>
                  <a:gd name="T17" fmla="*/ 833 h 2598"/>
                  <a:gd name="T18" fmla="*/ 675 w 720"/>
                  <a:gd name="T19" fmla="*/ 960 h 2598"/>
                  <a:gd name="T20" fmla="*/ 700 w 720"/>
                  <a:gd name="T21" fmla="*/ 1091 h 2598"/>
                  <a:gd name="T22" fmla="*/ 714 w 720"/>
                  <a:gd name="T23" fmla="*/ 1228 h 2598"/>
                  <a:gd name="T24" fmla="*/ 715 w 720"/>
                  <a:gd name="T25" fmla="*/ 1334 h 2598"/>
                  <a:gd name="T26" fmla="*/ 714 w 720"/>
                  <a:gd name="T27" fmla="*/ 1351 h 2598"/>
                  <a:gd name="T28" fmla="*/ 712 w 720"/>
                  <a:gd name="T29" fmla="*/ 1403 h 2598"/>
                  <a:gd name="T30" fmla="*/ 700 w 720"/>
                  <a:gd name="T31" fmla="*/ 1506 h 2598"/>
                  <a:gd name="T32" fmla="*/ 695 w 720"/>
                  <a:gd name="T33" fmla="*/ 1539 h 2598"/>
                  <a:gd name="T34" fmla="*/ 682 w 720"/>
                  <a:gd name="T35" fmla="*/ 1605 h 2598"/>
                  <a:gd name="T36" fmla="*/ 658 w 720"/>
                  <a:gd name="T37" fmla="*/ 1701 h 2598"/>
                  <a:gd name="T38" fmla="*/ 653 w 720"/>
                  <a:gd name="T39" fmla="*/ 1716 h 2598"/>
                  <a:gd name="T40" fmla="*/ 638 w 720"/>
                  <a:gd name="T41" fmla="*/ 1764 h 2598"/>
                  <a:gd name="T42" fmla="*/ 615 w 720"/>
                  <a:gd name="T43" fmla="*/ 1826 h 2598"/>
                  <a:gd name="T44" fmla="*/ 558 w 720"/>
                  <a:gd name="T45" fmla="*/ 1944 h 2598"/>
                  <a:gd name="T46" fmla="*/ 488 w 720"/>
                  <a:gd name="T47" fmla="*/ 2057 h 2598"/>
                  <a:gd name="T48" fmla="*/ 437 w 720"/>
                  <a:gd name="T49" fmla="*/ 2124 h 2598"/>
                  <a:gd name="T50" fmla="*/ 407 w 720"/>
                  <a:gd name="T51" fmla="*/ 2165 h 2598"/>
                  <a:gd name="T52" fmla="*/ 314 w 720"/>
                  <a:gd name="T53" fmla="*/ 2270 h 2598"/>
                  <a:gd name="T54" fmla="*/ 239 w 720"/>
                  <a:gd name="T55" fmla="*/ 2338 h 2598"/>
                  <a:gd name="T56" fmla="*/ 195 w 720"/>
                  <a:gd name="T57" fmla="*/ 2377 h 2598"/>
                  <a:gd name="T58" fmla="*/ 147 w 720"/>
                  <a:gd name="T59" fmla="*/ 2412 h 2598"/>
                  <a:gd name="T60" fmla="*/ 140 w 720"/>
                  <a:gd name="T61" fmla="*/ 2416 h 2598"/>
                  <a:gd name="T62" fmla="*/ 132 w 720"/>
                  <a:gd name="T63" fmla="*/ 2425 h 2598"/>
                  <a:gd name="T64" fmla="*/ 85 w 720"/>
                  <a:gd name="T65" fmla="*/ 2457 h 2598"/>
                  <a:gd name="T66" fmla="*/ 39 w 720"/>
                  <a:gd name="T67" fmla="*/ 2532 h 2598"/>
                  <a:gd name="T68" fmla="*/ 56 w 720"/>
                  <a:gd name="T69" fmla="*/ 2571 h 2598"/>
                  <a:gd name="T70" fmla="*/ 127 w 720"/>
                  <a:gd name="T71" fmla="*/ 2527 h 2598"/>
                  <a:gd name="T72" fmla="*/ 151 w 720"/>
                  <a:gd name="T73" fmla="*/ 2512 h 2598"/>
                  <a:gd name="T74" fmla="*/ 197 w 720"/>
                  <a:gd name="T75" fmla="*/ 2479 h 2598"/>
                  <a:gd name="T76" fmla="*/ 241 w 720"/>
                  <a:gd name="T77" fmla="*/ 2444 h 2598"/>
                  <a:gd name="T78" fmla="*/ 329 w 720"/>
                  <a:gd name="T79" fmla="*/ 2368 h 2598"/>
                  <a:gd name="T80" fmla="*/ 373 w 720"/>
                  <a:gd name="T81" fmla="*/ 2329 h 2598"/>
                  <a:gd name="T82" fmla="*/ 401 w 720"/>
                  <a:gd name="T83" fmla="*/ 2295 h 2598"/>
                  <a:gd name="T84" fmla="*/ 411 w 720"/>
                  <a:gd name="T85" fmla="*/ 2284 h 2598"/>
                  <a:gd name="T86" fmla="*/ 450 w 720"/>
                  <a:gd name="T87" fmla="*/ 2241 h 2598"/>
                  <a:gd name="T88" fmla="*/ 497 w 720"/>
                  <a:gd name="T89" fmla="*/ 2182 h 2598"/>
                  <a:gd name="T90" fmla="*/ 565 w 720"/>
                  <a:gd name="T91" fmla="*/ 2092 h 2598"/>
                  <a:gd name="T92" fmla="*/ 640 w 720"/>
                  <a:gd name="T93" fmla="*/ 1964 h 2598"/>
                  <a:gd name="T94" fmla="*/ 688 w 720"/>
                  <a:gd name="T95" fmla="*/ 1865 h 2598"/>
                  <a:gd name="T96" fmla="*/ 703 w 720"/>
                  <a:gd name="T97" fmla="*/ 1832 h 2598"/>
                  <a:gd name="T98" fmla="*/ 715 w 720"/>
                  <a:gd name="T99" fmla="*/ 1565 h 2598"/>
                  <a:gd name="T100" fmla="*/ 720 w 720"/>
                  <a:gd name="T101" fmla="*/ 1300 h 2598"/>
                  <a:gd name="T102" fmla="*/ 715 w 720"/>
                  <a:gd name="T103" fmla="*/ 1035 h 2598"/>
                  <a:gd name="T104" fmla="*/ 703 w 720"/>
                  <a:gd name="T105" fmla="*/ 770 h 2598"/>
                  <a:gd name="T106" fmla="*/ 641 w 720"/>
                  <a:gd name="T107" fmla="*/ 635 h 2598"/>
                  <a:gd name="T108" fmla="*/ 567 w 720"/>
                  <a:gd name="T109" fmla="*/ 508 h 2598"/>
                  <a:gd name="T110" fmla="*/ 476 w 720"/>
                  <a:gd name="T111" fmla="*/ 386 h 2598"/>
                  <a:gd name="T112" fmla="*/ 373 w 720"/>
                  <a:gd name="T113" fmla="*/ 271 h 2598"/>
                  <a:gd name="T114" fmla="*/ 284 w 720"/>
                  <a:gd name="T115" fmla="*/ 190 h 2598"/>
                  <a:gd name="T116" fmla="*/ 192 w 720"/>
                  <a:gd name="T117" fmla="*/ 117 h 2598"/>
                  <a:gd name="T118" fmla="*/ 97 w 720"/>
                  <a:gd name="T119" fmla="*/ 54 h 2598"/>
                  <a:gd name="T120" fmla="*/ 0 w 720"/>
                  <a:gd name="T121" fmla="*/ 0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0" h="2598">
                    <a:moveTo>
                      <a:pt x="0" y="0"/>
                    </a:moveTo>
                    <a:lnTo>
                      <a:pt x="29" y="61"/>
                    </a:lnTo>
                    <a:lnTo>
                      <a:pt x="60" y="126"/>
                    </a:lnTo>
                    <a:lnTo>
                      <a:pt x="126" y="169"/>
                    </a:lnTo>
                    <a:lnTo>
                      <a:pt x="157" y="193"/>
                    </a:lnTo>
                    <a:lnTo>
                      <a:pt x="190" y="219"/>
                    </a:lnTo>
                    <a:lnTo>
                      <a:pt x="221" y="244"/>
                    </a:lnTo>
                    <a:lnTo>
                      <a:pt x="253" y="271"/>
                    </a:lnTo>
                    <a:lnTo>
                      <a:pt x="314" y="330"/>
                    </a:lnTo>
                    <a:lnTo>
                      <a:pt x="361" y="380"/>
                    </a:lnTo>
                    <a:lnTo>
                      <a:pt x="407" y="432"/>
                    </a:lnTo>
                    <a:lnTo>
                      <a:pt x="449" y="484"/>
                    </a:lnTo>
                    <a:lnTo>
                      <a:pt x="488" y="540"/>
                    </a:lnTo>
                    <a:lnTo>
                      <a:pt x="524" y="596"/>
                    </a:lnTo>
                    <a:lnTo>
                      <a:pt x="558" y="653"/>
                    </a:lnTo>
                    <a:lnTo>
                      <a:pt x="587" y="711"/>
                    </a:lnTo>
                    <a:lnTo>
                      <a:pt x="615" y="773"/>
                    </a:lnTo>
                    <a:lnTo>
                      <a:pt x="638" y="833"/>
                    </a:lnTo>
                    <a:lnTo>
                      <a:pt x="658" y="896"/>
                    </a:lnTo>
                    <a:lnTo>
                      <a:pt x="675" y="960"/>
                    </a:lnTo>
                    <a:lnTo>
                      <a:pt x="690" y="1025"/>
                    </a:lnTo>
                    <a:lnTo>
                      <a:pt x="700" y="1091"/>
                    </a:lnTo>
                    <a:lnTo>
                      <a:pt x="709" y="1159"/>
                    </a:lnTo>
                    <a:lnTo>
                      <a:pt x="714" y="1228"/>
                    </a:lnTo>
                    <a:lnTo>
                      <a:pt x="716" y="1300"/>
                    </a:lnTo>
                    <a:lnTo>
                      <a:pt x="715" y="1334"/>
                    </a:lnTo>
                    <a:lnTo>
                      <a:pt x="714" y="1342"/>
                    </a:lnTo>
                    <a:lnTo>
                      <a:pt x="714" y="1351"/>
                    </a:lnTo>
                    <a:lnTo>
                      <a:pt x="714" y="1369"/>
                    </a:lnTo>
                    <a:lnTo>
                      <a:pt x="712" y="1403"/>
                    </a:lnTo>
                    <a:lnTo>
                      <a:pt x="709" y="1438"/>
                    </a:lnTo>
                    <a:lnTo>
                      <a:pt x="700" y="1506"/>
                    </a:lnTo>
                    <a:lnTo>
                      <a:pt x="697" y="1522"/>
                    </a:lnTo>
                    <a:lnTo>
                      <a:pt x="695" y="1539"/>
                    </a:lnTo>
                    <a:lnTo>
                      <a:pt x="690" y="1573"/>
                    </a:lnTo>
                    <a:lnTo>
                      <a:pt x="682" y="1605"/>
                    </a:lnTo>
                    <a:lnTo>
                      <a:pt x="675" y="1638"/>
                    </a:lnTo>
                    <a:lnTo>
                      <a:pt x="658" y="1701"/>
                    </a:lnTo>
                    <a:lnTo>
                      <a:pt x="655" y="1708"/>
                    </a:lnTo>
                    <a:lnTo>
                      <a:pt x="653" y="1716"/>
                    </a:lnTo>
                    <a:lnTo>
                      <a:pt x="648" y="1732"/>
                    </a:lnTo>
                    <a:lnTo>
                      <a:pt x="638" y="1764"/>
                    </a:lnTo>
                    <a:lnTo>
                      <a:pt x="627" y="1794"/>
                    </a:lnTo>
                    <a:lnTo>
                      <a:pt x="615" y="1826"/>
                    </a:lnTo>
                    <a:lnTo>
                      <a:pt x="587" y="1885"/>
                    </a:lnTo>
                    <a:lnTo>
                      <a:pt x="558" y="1944"/>
                    </a:lnTo>
                    <a:lnTo>
                      <a:pt x="524" y="2001"/>
                    </a:lnTo>
                    <a:lnTo>
                      <a:pt x="488" y="2057"/>
                    </a:lnTo>
                    <a:lnTo>
                      <a:pt x="449" y="2112"/>
                    </a:lnTo>
                    <a:lnTo>
                      <a:pt x="437" y="2124"/>
                    </a:lnTo>
                    <a:lnTo>
                      <a:pt x="427" y="2138"/>
                    </a:lnTo>
                    <a:lnTo>
                      <a:pt x="407" y="2165"/>
                    </a:lnTo>
                    <a:lnTo>
                      <a:pt x="361" y="2217"/>
                    </a:lnTo>
                    <a:lnTo>
                      <a:pt x="314" y="2270"/>
                    </a:lnTo>
                    <a:lnTo>
                      <a:pt x="255" y="2325"/>
                    </a:lnTo>
                    <a:lnTo>
                      <a:pt x="239" y="2338"/>
                    </a:lnTo>
                    <a:lnTo>
                      <a:pt x="224" y="2351"/>
                    </a:lnTo>
                    <a:lnTo>
                      <a:pt x="195" y="2377"/>
                    </a:lnTo>
                    <a:lnTo>
                      <a:pt x="163" y="2401"/>
                    </a:lnTo>
                    <a:lnTo>
                      <a:pt x="147" y="2412"/>
                    </a:lnTo>
                    <a:lnTo>
                      <a:pt x="143" y="2415"/>
                    </a:lnTo>
                    <a:lnTo>
                      <a:pt x="140" y="2416"/>
                    </a:lnTo>
                    <a:lnTo>
                      <a:pt x="139" y="2418"/>
                    </a:lnTo>
                    <a:lnTo>
                      <a:pt x="132" y="2425"/>
                    </a:lnTo>
                    <a:lnTo>
                      <a:pt x="101" y="2446"/>
                    </a:lnTo>
                    <a:lnTo>
                      <a:pt x="85" y="2457"/>
                    </a:lnTo>
                    <a:lnTo>
                      <a:pt x="70" y="2468"/>
                    </a:lnTo>
                    <a:lnTo>
                      <a:pt x="39" y="2532"/>
                    </a:lnTo>
                    <a:lnTo>
                      <a:pt x="9" y="2598"/>
                    </a:lnTo>
                    <a:lnTo>
                      <a:pt x="56" y="2571"/>
                    </a:lnTo>
                    <a:lnTo>
                      <a:pt x="104" y="2543"/>
                    </a:lnTo>
                    <a:lnTo>
                      <a:pt x="127" y="2527"/>
                    </a:lnTo>
                    <a:lnTo>
                      <a:pt x="138" y="2519"/>
                    </a:lnTo>
                    <a:lnTo>
                      <a:pt x="151" y="2512"/>
                    </a:lnTo>
                    <a:lnTo>
                      <a:pt x="173" y="2495"/>
                    </a:lnTo>
                    <a:lnTo>
                      <a:pt x="197" y="2479"/>
                    </a:lnTo>
                    <a:lnTo>
                      <a:pt x="219" y="2461"/>
                    </a:lnTo>
                    <a:lnTo>
                      <a:pt x="241" y="2444"/>
                    </a:lnTo>
                    <a:lnTo>
                      <a:pt x="285" y="2408"/>
                    </a:lnTo>
                    <a:lnTo>
                      <a:pt x="329" y="2368"/>
                    </a:lnTo>
                    <a:lnTo>
                      <a:pt x="350" y="2348"/>
                    </a:lnTo>
                    <a:lnTo>
                      <a:pt x="373" y="2329"/>
                    </a:lnTo>
                    <a:lnTo>
                      <a:pt x="399" y="2299"/>
                    </a:lnTo>
                    <a:lnTo>
                      <a:pt x="401" y="2295"/>
                    </a:lnTo>
                    <a:lnTo>
                      <a:pt x="404" y="2291"/>
                    </a:lnTo>
                    <a:lnTo>
                      <a:pt x="411" y="2284"/>
                    </a:lnTo>
                    <a:lnTo>
                      <a:pt x="425" y="2271"/>
                    </a:lnTo>
                    <a:lnTo>
                      <a:pt x="450" y="2241"/>
                    </a:lnTo>
                    <a:lnTo>
                      <a:pt x="475" y="2213"/>
                    </a:lnTo>
                    <a:lnTo>
                      <a:pt x="497" y="2182"/>
                    </a:lnTo>
                    <a:lnTo>
                      <a:pt x="521" y="2153"/>
                    </a:lnTo>
                    <a:lnTo>
                      <a:pt x="565" y="2092"/>
                    </a:lnTo>
                    <a:lnTo>
                      <a:pt x="604" y="2028"/>
                    </a:lnTo>
                    <a:lnTo>
                      <a:pt x="640" y="1964"/>
                    </a:lnTo>
                    <a:lnTo>
                      <a:pt x="673" y="1899"/>
                    </a:lnTo>
                    <a:lnTo>
                      <a:pt x="688" y="1865"/>
                    </a:lnTo>
                    <a:lnTo>
                      <a:pt x="695" y="1848"/>
                    </a:lnTo>
                    <a:lnTo>
                      <a:pt x="703" y="1832"/>
                    </a:lnTo>
                    <a:lnTo>
                      <a:pt x="709" y="1698"/>
                    </a:lnTo>
                    <a:lnTo>
                      <a:pt x="715" y="1565"/>
                    </a:lnTo>
                    <a:lnTo>
                      <a:pt x="719" y="1431"/>
                    </a:lnTo>
                    <a:lnTo>
                      <a:pt x="720" y="1300"/>
                    </a:lnTo>
                    <a:lnTo>
                      <a:pt x="719" y="1166"/>
                    </a:lnTo>
                    <a:lnTo>
                      <a:pt x="715" y="1035"/>
                    </a:lnTo>
                    <a:lnTo>
                      <a:pt x="709" y="902"/>
                    </a:lnTo>
                    <a:lnTo>
                      <a:pt x="703" y="770"/>
                    </a:lnTo>
                    <a:lnTo>
                      <a:pt x="673" y="701"/>
                    </a:lnTo>
                    <a:lnTo>
                      <a:pt x="641" y="635"/>
                    </a:lnTo>
                    <a:lnTo>
                      <a:pt x="605" y="571"/>
                    </a:lnTo>
                    <a:lnTo>
                      <a:pt x="567" y="508"/>
                    </a:lnTo>
                    <a:lnTo>
                      <a:pt x="522" y="446"/>
                    </a:lnTo>
                    <a:lnTo>
                      <a:pt x="476" y="386"/>
                    </a:lnTo>
                    <a:lnTo>
                      <a:pt x="426" y="327"/>
                    </a:lnTo>
                    <a:lnTo>
                      <a:pt x="373" y="271"/>
                    </a:lnTo>
                    <a:lnTo>
                      <a:pt x="329" y="229"/>
                    </a:lnTo>
                    <a:lnTo>
                      <a:pt x="284" y="190"/>
                    </a:lnTo>
                    <a:lnTo>
                      <a:pt x="238" y="152"/>
                    </a:lnTo>
                    <a:lnTo>
                      <a:pt x="192" y="117"/>
                    </a:lnTo>
                    <a:lnTo>
                      <a:pt x="145" y="84"/>
                    </a:lnTo>
                    <a:lnTo>
                      <a:pt x="97" y="54"/>
                    </a:lnTo>
                    <a:lnTo>
                      <a:pt x="48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A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4172" y="1560"/>
                <a:ext cx="103" cy="412"/>
              </a:xfrm>
              <a:custGeom>
                <a:avLst/>
                <a:gdLst>
                  <a:gd name="T0" fmla="*/ 81 w 517"/>
                  <a:gd name="T1" fmla="*/ 178 h 2060"/>
                  <a:gd name="T2" fmla="*/ 164 w 517"/>
                  <a:gd name="T3" fmla="*/ 268 h 2060"/>
                  <a:gd name="T4" fmla="*/ 236 w 517"/>
                  <a:gd name="T5" fmla="*/ 364 h 2060"/>
                  <a:gd name="T6" fmla="*/ 296 w 517"/>
                  <a:gd name="T7" fmla="*/ 463 h 2060"/>
                  <a:gd name="T8" fmla="*/ 347 w 517"/>
                  <a:gd name="T9" fmla="*/ 568 h 2060"/>
                  <a:gd name="T10" fmla="*/ 384 w 517"/>
                  <a:gd name="T11" fmla="*/ 677 h 2060"/>
                  <a:gd name="T12" fmla="*/ 412 w 517"/>
                  <a:gd name="T13" fmla="*/ 791 h 2060"/>
                  <a:gd name="T14" fmla="*/ 429 w 517"/>
                  <a:gd name="T15" fmla="*/ 909 h 2060"/>
                  <a:gd name="T16" fmla="*/ 435 w 517"/>
                  <a:gd name="T17" fmla="*/ 1034 h 2060"/>
                  <a:gd name="T18" fmla="*/ 429 w 517"/>
                  <a:gd name="T19" fmla="*/ 1156 h 2060"/>
                  <a:gd name="T20" fmla="*/ 412 w 517"/>
                  <a:gd name="T21" fmla="*/ 1274 h 2060"/>
                  <a:gd name="T22" fmla="*/ 384 w 517"/>
                  <a:gd name="T23" fmla="*/ 1388 h 2060"/>
                  <a:gd name="T24" fmla="*/ 366 w 517"/>
                  <a:gd name="T25" fmla="*/ 1443 h 2060"/>
                  <a:gd name="T26" fmla="*/ 347 w 517"/>
                  <a:gd name="T27" fmla="*/ 1499 h 2060"/>
                  <a:gd name="T28" fmla="*/ 296 w 517"/>
                  <a:gd name="T29" fmla="*/ 1603 h 2060"/>
                  <a:gd name="T30" fmla="*/ 236 w 517"/>
                  <a:gd name="T31" fmla="*/ 1703 h 2060"/>
                  <a:gd name="T32" fmla="*/ 164 w 517"/>
                  <a:gd name="T33" fmla="*/ 1798 h 2060"/>
                  <a:gd name="T34" fmla="*/ 123 w 517"/>
                  <a:gd name="T35" fmla="*/ 1845 h 2060"/>
                  <a:gd name="T36" fmla="*/ 68 w 517"/>
                  <a:gd name="T37" fmla="*/ 1906 h 2060"/>
                  <a:gd name="T38" fmla="*/ 11 w 517"/>
                  <a:gd name="T39" fmla="*/ 2060 h 2060"/>
                  <a:gd name="T40" fmla="*/ 75 w 517"/>
                  <a:gd name="T41" fmla="*/ 2005 h 2060"/>
                  <a:gd name="T42" fmla="*/ 137 w 517"/>
                  <a:gd name="T43" fmla="*/ 1946 h 2060"/>
                  <a:gd name="T44" fmla="*/ 181 w 517"/>
                  <a:gd name="T45" fmla="*/ 1897 h 2060"/>
                  <a:gd name="T46" fmla="*/ 207 w 517"/>
                  <a:gd name="T47" fmla="*/ 1865 h 2060"/>
                  <a:gd name="T48" fmla="*/ 224 w 517"/>
                  <a:gd name="T49" fmla="*/ 1848 h 2060"/>
                  <a:gd name="T50" fmla="*/ 238 w 517"/>
                  <a:gd name="T51" fmla="*/ 1828 h 2060"/>
                  <a:gd name="T52" fmla="*/ 264 w 517"/>
                  <a:gd name="T53" fmla="*/ 1797 h 2060"/>
                  <a:gd name="T54" fmla="*/ 278 w 517"/>
                  <a:gd name="T55" fmla="*/ 1777 h 2060"/>
                  <a:gd name="T56" fmla="*/ 302 w 517"/>
                  <a:gd name="T57" fmla="*/ 1746 h 2060"/>
                  <a:gd name="T58" fmla="*/ 326 w 517"/>
                  <a:gd name="T59" fmla="*/ 1705 h 2060"/>
                  <a:gd name="T60" fmla="*/ 351 w 517"/>
                  <a:gd name="T61" fmla="*/ 1666 h 2060"/>
                  <a:gd name="T62" fmla="*/ 381 w 517"/>
                  <a:gd name="T63" fmla="*/ 1611 h 2060"/>
                  <a:gd name="T64" fmla="*/ 398 w 517"/>
                  <a:gd name="T65" fmla="*/ 1576 h 2060"/>
                  <a:gd name="T66" fmla="*/ 408 w 517"/>
                  <a:gd name="T67" fmla="*/ 1556 h 2060"/>
                  <a:gd name="T68" fmla="*/ 443 w 517"/>
                  <a:gd name="T69" fmla="*/ 1469 h 2060"/>
                  <a:gd name="T70" fmla="*/ 466 w 517"/>
                  <a:gd name="T71" fmla="*/ 1395 h 2060"/>
                  <a:gd name="T72" fmla="*/ 478 w 517"/>
                  <a:gd name="T73" fmla="*/ 1350 h 2060"/>
                  <a:gd name="T74" fmla="*/ 493 w 517"/>
                  <a:gd name="T75" fmla="*/ 1290 h 2060"/>
                  <a:gd name="T76" fmla="*/ 510 w 517"/>
                  <a:gd name="T77" fmla="*/ 1163 h 2060"/>
                  <a:gd name="T78" fmla="*/ 515 w 517"/>
                  <a:gd name="T79" fmla="*/ 1099 h 2060"/>
                  <a:gd name="T80" fmla="*/ 516 w 517"/>
                  <a:gd name="T81" fmla="*/ 1066 h 2060"/>
                  <a:gd name="T82" fmla="*/ 515 w 517"/>
                  <a:gd name="T83" fmla="*/ 967 h 2060"/>
                  <a:gd name="T84" fmla="*/ 502 w 517"/>
                  <a:gd name="T85" fmla="*/ 838 h 2060"/>
                  <a:gd name="T86" fmla="*/ 478 w 517"/>
                  <a:gd name="T87" fmla="*/ 713 h 2060"/>
                  <a:gd name="T88" fmla="*/ 443 w 517"/>
                  <a:gd name="T89" fmla="*/ 595 h 2060"/>
                  <a:gd name="T90" fmla="*/ 395 w 517"/>
                  <a:gd name="T91" fmla="*/ 480 h 2060"/>
                  <a:gd name="T92" fmla="*/ 335 w 517"/>
                  <a:gd name="T93" fmla="*/ 372 h 2060"/>
                  <a:gd name="T94" fmla="*/ 264 w 517"/>
                  <a:gd name="T95" fmla="*/ 267 h 2060"/>
                  <a:gd name="T96" fmla="*/ 181 w 517"/>
                  <a:gd name="T97" fmla="*/ 169 h 2060"/>
                  <a:gd name="T98" fmla="*/ 103 w 517"/>
                  <a:gd name="T99" fmla="*/ 89 h 2060"/>
                  <a:gd name="T100" fmla="*/ 34 w 517"/>
                  <a:gd name="T101" fmla="*/ 28 h 2060"/>
                  <a:gd name="T102" fmla="*/ 28 w 517"/>
                  <a:gd name="T103" fmla="*/ 74 h 2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7" h="2060">
                    <a:moveTo>
                      <a:pt x="55" y="152"/>
                    </a:moveTo>
                    <a:lnTo>
                      <a:pt x="81" y="178"/>
                    </a:lnTo>
                    <a:lnTo>
                      <a:pt x="123" y="222"/>
                    </a:lnTo>
                    <a:lnTo>
                      <a:pt x="164" y="268"/>
                    </a:lnTo>
                    <a:lnTo>
                      <a:pt x="200" y="315"/>
                    </a:lnTo>
                    <a:lnTo>
                      <a:pt x="236" y="364"/>
                    </a:lnTo>
                    <a:lnTo>
                      <a:pt x="266" y="412"/>
                    </a:lnTo>
                    <a:lnTo>
                      <a:pt x="296" y="463"/>
                    </a:lnTo>
                    <a:lnTo>
                      <a:pt x="322" y="514"/>
                    </a:lnTo>
                    <a:lnTo>
                      <a:pt x="347" y="568"/>
                    </a:lnTo>
                    <a:lnTo>
                      <a:pt x="366" y="621"/>
                    </a:lnTo>
                    <a:lnTo>
                      <a:pt x="384" y="677"/>
                    </a:lnTo>
                    <a:lnTo>
                      <a:pt x="399" y="732"/>
                    </a:lnTo>
                    <a:lnTo>
                      <a:pt x="412" y="791"/>
                    </a:lnTo>
                    <a:lnTo>
                      <a:pt x="422" y="849"/>
                    </a:lnTo>
                    <a:lnTo>
                      <a:pt x="429" y="909"/>
                    </a:lnTo>
                    <a:lnTo>
                      <a:pt x="433" y="970"/>
                    </a:lnTo>
                    <a:lnTo>
                      <a:pt x="435" y="1034"/>
                    </a:lnTo>
                    <a:lnTo>
                      <a:pt x="433" y="1095"/>
                    </a:lnTo>
                    <a:lnTo>
                      <a:pt x="429" y="1156"/>
                    </a:lnTo>
                    <a:lnTo>
                      <a:pt x="422" y="1215"/>
                    </a:lnTo>
                    <a:lnTo>
                      <a:pt x="412" y="1274"/>
                    </a:lnTo>
                    <a:lnTo>
                      <a:pt x="399" y="1331"/>
                    </a:lnTo>
                    <a:lnTo>
                      <a:pt x="384" y="1388"/>
                    </a:lnTo>
                    <a:lnTo>
                      <a:pt x="375" y="1415"/>
                    </a:lnTo>
                    <a:lnTo>
                      <a:pt x="366" y="1443"/>
                    </a:lnTo>
                    <a:lnTo>
                      <a:pt x="356" y="1471"/>
                    </a:lnTo>
                    <a:lnTo>
                      <a:pt x="347" y="1499"/>
                    </a:lnTo>
                    <a:lnTo>
                      <a:pt x="322" y="1551"/>
                    </a:lnTo>
                    <a:lnTo>
                      <a:pt x="296" y="1603"/>
                    </a:lnTo>
                    <a:lnTo>
                      <a:pt x="266" y="1653"/>
                    </a:lnTo>
                    <a:lnTo>
                      <a:pt x="236" y="1703"/>
                    </a:lnTo>
                    <a:lnTo>
                      <a:pt x="200" y="1751"/>
                    </a:lnTo>
                    <a:lnTo>
                      <a:pt x="164" y="1798"/>
                    </a:lnTo>
                    <a:lnTo>
                      <a:pt x="144" y="1821"/>
                    </a:lnTo>
                    <a:lnTo>
                      <a:pt x="123" y="1845"/>
                    </a:lnTo>
                    <a:lnTo>
                      <a:pt x="81" y="1890"/>
                    </a:lnTo>
                    <a:lnTo>
                      <a:pt x="68" y="1906"/>
                    </a:lnTo>
                    <a:lnTo>
                      <a:pt x="39" y="1982"/>
                    </a:lnTo>
                    <a:lnTo>
                      <a:pt x="11" y="2060"/>
                    </a:lnTo>
                    <a:lnTo>
                      <a:pt x="43" y="2033"/>
                    </a:lnTo>
                    <a:lnTo>
                      <a:pt x="75" y="2005"/>
                    </a:lnTo>
                    <a:lnTo>
                      <a:pt x="105" y="1975"/>
                    </a:lnTo>
                    <a:lnTo>
                      <a:pt x="137" y="1946"/>
                    </a:lnTo>
                    <a:lnTo>
                      <a:pt x="158" y="1921"/>
                    </a:lnTo>
                    <a:lnTo>
                      <a:pt x="181" y="1897"/>
                    </a:lnTo>
                    <a:lnTo>
                      <a:pt x="203" y="1872"/>
                    </a:lnTo>
                    <a:lnTo>
                      <a:pt x="207" y="1865"/>
                    </a:lnTo>
                    <a:lnTo>
                      <a:pt x="213" y="1860"/>
                    </a:lnTo>
                    <a:lnTo>
                      <a:pt x="224" y="1848"/>
                    </a:lnTo>
                    <a:lnTo>
                      <a:pt x="233" y="1835"/>
                    </a:lnTo>
                    <a:lnTo>
                      <a:pt x="238" y="1828"/>
                    </a:lnTo>
                    <a:lnTo>
                      <a:pt x="244" y="1822"/>
                    </a:lnTo>
                    <a:lnTo>
                      <a:pt x="264" y="1797"/>
                    </a:lnTo>
                    <a:lnTo>
                      <a:pt x="273" y="1784"/>
                    </a:lnTo>
                    <a:lnTo>
                      <a:pt x="278" y="1777"/>
                    </a:lnTo>
                    <a:lnTo>
                      <a:pt x="283" y="1771"/>
                    </a:lnTo>
                    <a:lnTo>
                      <a:pt x="302" y="1746"/>
                    </a:lnTo>
                    <a:lnTo>
                      <a:pt x="318" y="1719"/>
                    </a:lnTo>
                    <a:lnTo>
                      <a:pt x="326" y="1705"/>
                    </a:lnTo>
                    <a:lnTo>
                      <a:pt x="335" y="1693"/>
                    </a:lnTo>
                    <a:lnTo>
                      <a:pt x="351" y="1666"/>
                    </a:lnTo>
                    <a:lnTo>
                      <a:pt x="367" y="1640"/>
                    </a:lnTo>
                    <a:lnTo>
                      <a:pt x="381" y="1611"/>
                    </a:lnTo>
                    <a:lnTo>
                      <a:pt x="395" y="1584"/>
                    </a:lnTo>
                    <a:lnTo>
                      <a:pt x="398" y="1576"/>
                    </a:lnTo>
                    <a:lnTo>
                      <a:pt x="401" y="1569"/>
                    </a:lnTo>
                    <a:lnTo>
                      <a:pt x="408" y="1556"/>
                    </a:lnTo>
                    <a:lnTo>
                      <a:pt x="422" y="1528"/>
                    </a:lnTo>
                    <a:lnTo>
                      <a:pt x="443" y="1469"/>
                    </a:lnTo>
                    <a:lnTo>
                      <a:pt x="462" y="1410"/>
                    </a:lnTo>
                    <a:lnTo>
                      <a:pt x="466" y="1395"/>
                    </a:lnTo>
                    <a:lnTo>
                      <a:pt x="470" y="1380"/>
                    </a:lnTo>
                    <a:lnTo>
                      <a:pt x="478" y="1350"/>
                    </a:lnTo>
                    <a:lnTo>
                      <a:pt x="485" y="1320"/>
                    </a:lnTo>
                    <a:lnTo>
                      <a:pt x="493" y="1290"/>
                    </a:lnTo>
                    <a:lnTo>
                      <a:pt x="502" y="1227"/>
                    </a:lnTo>
                    <a:lnTo>
                      <a:pt x="510" y="1163"/>
                    </a:lnTo>
                    <a:lnTo>
                      <a:pt x="512" y="1130"/>
                    </a:lnTo>
                    <a:lnTo>
                      <a:pt x="515" y="1099"/>
                    </a:lnTo>
                    <a:lnTo>
                      <a:pt x="515" y="1082"/>
                    </a:lnTo>
                    <a:lnTo>
                      <a:pt x="516" y="1066"/>
                    </a:lnTo>
                    <a:lnTo>
                      <a:pt x="517" y="1034"/>
                    </a:lnTo>
                    <a:lnTo>
                      <a:pt x="515" y="967"/>
                    </a:lnTo>
                    <a:lnTo>
                      <a:pt x="510" y="902"/>
                    </a:lnTo>
                    <a:lnTo>
                      <a:pt x="502" y="838"/>
                    </a:lnTo>
                    <a:lnTo>
                      <a:pt x="493" y="775"/>
                    </a:lnTo>
                    <a:lnTo>
                      <a:pt x="478" y="713"/>
                    </a:lnTo>
                    <a:lnTo>
                      <a:pt x="462" y="654"/>
                    </a:lnTo>
                    <a:lnTo>
                      <a:pt x="443" y="595"/>
                    </a:lnTo>
                    <a:lnTo>
                      <a:pt x="422" y="538"/>
                    </a:lnTo>
                    <a:lnTo>
                      <a:pt x="395" y="480"/>
                    </a:lnTo>
                    <a:lnTo>
                      <a:pt x="367" y="426"/>
                    </a:lnTo>
                    <a:lnTo>
                      <a:pt x="335" y="372"/>
                    </a:lnTo>
                    <a:lnTo>
                      <a:pt x="302" y="319"/>
                    </a:lnTo>
                    <a:lnTo>
                      <a:pt x="264" y="267"/>
                    </a:lnTo>
                    <a:lnTo>
                      <a:pt x="224" y="217"/>
                    </a:lnTo>
                    <a:lnTo>
                      <a:pt x="181" y="169"/>
                    </a:lnTo>
                    <a:lnTo>
                      <a:pt x="137" y="122"/>
                    </a:lnTo>
                    <a:lnTo>
                      <a:pt x="103" y="89"/>
                    </a:lnTo>
                    <a:lnTo>
                      <a:pt x="69" y="59"/>
                    </a:lnTo>
                    <a:lnTo>
                      <a:pt x="34" y="28"/>
                    </a:lnTo>
                    <a:lnTo>
                      <a:pt x="0" y="0"/>
                    </a:lnTo>
                    <a:lnTo>
                      <a:pt x="28" y="74"/>
                    </a:lnTo>
                    <a:lnTo>
                      <a:pt x="55" y="152"/>
                    </a:lnTo>
                    <a:close/>
                  </a:path>
                </a:pathLst>
              </a:custGeom>
              <a:solidFill>
                <a:srgbClr val="87B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4183" y="1591"/>
                <a:ext cx="76" cy="350"/>
              </a:xfrm>
              <a:custGeom>
                <a:avLst/>
                <a:gdLst>
                  <a:gd name="T0" fmla="*/ 0 w 380"/>
                  <a:gd name="T1" fmla="*/ 0 h 1754"/>
                  <a:gd name="T2" fmla="*/ 83 w 380"/>
                  <a:gd name="T3" fmla="*/ 215 h 1754"/>
                  <a:gd name="T4" fmla="*/ 138 w 380"/>
                  <a:gd name="T5" fmla="*/ 292 h 1754"/>
                  <a:gd name="T6" fmla="*/ 183 w 380"/>
                  <a:gd name="T7" fmla="*/ 374 h 1754"/>
                  <a:gd name="T8" fmla="*/ 221 w 380"/>
                  <a:gd name="T9" fmla="*/ 459 h 1754"/>
                  <a:gd name="T10" fmla="*/ 252 w 380"/>
                  <a:gd name="T11" fmla="*/ 547 h 1754"/>
                  <a:gd name="T12" fmla="*/ 275 w 380"/>
                  <a:gd name="T13" fmla="*/ 638 h 1754"/>
                  <a:gd name="T14" fmla="*/ 291 w 380"/>
                  <a:gd name="T15" fmla="*/ 733 h 1754"/>
                  <a:gd name="T16" fmla="*/ 300 w 380"/>
                  <a:gd name="T17" fmla="*/ 831 h 1754"/>
                  <a:gd name="T18" fmla="*/ 300 w 380"/>
                  <a:gd name="T19" fmla="*/ 930 h 1754"/>
                  <a:gd name="T20" fmla="*/ 293 w 380"/>
                  <a:gd name="T21" fmla="*/ 1000 h 1754"/>
                  <a:gd name="T22" fmla="*/ 285 w 380"/>
                  <a:gd name="T23" fmla="*/ 1071 h 1754"/>
                  <a:gd name="T24" fmla="*/ 266 w 380"/>
                  <a:gd name="T25" fmla="*/ 1162 h 1754"/>
                  <a:gd name="T26" fmla="*/ 253 w 380"/>
                  <a:gd name="T27" fmla="*/ 1206 h 1754"/>
                  <a:gd name="T28" fmla="*/ 241 w 380"/>
                  <a:gd name="T29" fmla="*/ 1250 h 1754"/>
                  <a:gd name="T30" fmla="*/ 227 w 380"/>
                  <a:gd name="T31" fmla="*/ 1281 h 1754"/>
                  <a:gd name="T32" fmla="*/ 215 w 380"/>
                  <a:gd name="T33" fmla="*/ 1313 h 1754"/>
                  <a:gd name="T34" fmla="*/ 207 w 380"/>
                  <a:gd name="T35" fmla="*/ 1334 h 1754"/>
                  <a:gd name="T36" fmla="*/ 167 w 380"/>
                  <a:gd name="T37" fmla="*/ 1417 h 1754"/>
                  <a:gd name="T38" fmla="*/ 157 w 380"/>
                  <a:gd name="T39" fmla="*/ 1431 h 1754"/>
                  <a:gd name="T40" fmla="*/ 143 w 380"/>
                  <a:gd name="T41" fmla="*/ 1457 h 1754"/>
                  <a:gd name="T42" fmla="*/ 92 w 380"/>
                  <a:gd name="T43" fmla="*/ 1535 h 1754"/>
                  <a:gd name="T44" fmla="*/ 39 w 380"/>
                  <a:gd name="T45" fmla="*/ 1663 h 1754"/>
                  <a:gd name="T46" fmla="*/ 26 w 380"/>
                  <a:gd name="T47" fmla="*/ 1738 h 1754"/>
                  <a:gd name="T48" fmla="*/ 89 w 380"/>
                  <a:gd name="T49" fmla="*/ 1669 h 1754"/>
                  <a:gd name="T50" fmla="*/ 145 w 380"/>
                  <a:gd name="T51" fmla="*/ 1599 h 1754"/>
                  <a:gd name="T52" fmla="*/ 211 w 380"/>
                  <a:gd name="T53" fmla="*/ 1501 h 1754"/>
                  <a:gd name="T54" fmla="*/ 267 w 380"/>
                  <a:gd name="T55" fmla="*/ 1399 h 1754"/>
                  <a:gd name="T56" fmla="*/ 301 w 380"/>
                  <a:gd name="T57" fmla="*/ 1319 h 1754"/>
                  <a:gd name="T58" fmla="*/ 320 w 380"/>
                  <a:gd name="T59" fmla="*/ 1263 h 1754"/>
                  <a:gd name="T60" fmla="*/ 344 w 380"/>
                  <a:gd name="T61" fmla="*/ 1179 h 1754"/>
                  <a:gd name="T62" fmla="*/ 367 w 380"/>
                  <a:gd name="T63" fmla="*/ 1063 h 1754"/>
                  <a:gd name="T64" fmla="*/ 378 w 380"/>
                  <a:gd name="T65" fmla="*/ 943 h 1754"/>
                  <a:gd name="T66" fmla="*/ 378 w 380"/>
                  <a:gd name="T67" fmla="*/ 818 h 1754"/>
                  <a:gd name="T68" fmla="*/ 367 w 380"/>
                  <a:gd name="T69" fmla="*/ 697 h 1754"/>
                  <a:gd name="T70" fmla="*/ 344 w 380"/>
                  <a:gd name="T71" fmla="*/ 580 h 1754"/>
                  <a:gd name="T72" fmla="*/ 311 w 380"/>
                  <a:gd name="T73" fmla="*/ 469 h 1754"/>
                  <a:gd name="T74" fmla="*/ 267 w 380"/>
                  <a:gd name="T75" fmla="*/ 362 h 1754"/>
                  <a:gd name="T76" fmla="*/ 211 w 380"/>
                  <a:gd name="T77" fmla="*/ 260 h 1754"/>
                  <a:gd name="T78" fmla="*/ 145 w 380"/>
                  <a:gd name="T79" fmla="*/ 163 h 1754"/>
                  <a:gd name="T80" fmla="*/ 68 w 380"/>
                  <a:gd name="T81" fmla="*/ 70 h 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0" h="1754">
                    <a:moveTo>
                      <a:pt x="26" y="26"/>
                    </a:moveTo>
                    <a:lnTo>
                      <a:pt x="0" y="0"/>
                    </a:lnTo>
                    <a:lnTo>
                      <a:pt x="55" y="178"/>
                    </a:lnTo>
                    <a:lnTo>
                      <a:pt x="83" y="215"/>
                    </a:lnTo>
                    <a:lnTo>
                      <a:pt x="111" y="254"/>
                    </a:lnTo>
                    <a:lnTo>
                      <a:pt x="138" y="292"/>
                    </a:lnTo>
                    <a:lnTo>
                      <a:pt x="161" y="333"/>
                    </a:lnTo>
                    <a:lnTo>
                      <a:pt x="183" y="374"/>
                    </a:lnTo>
                    <a:lnTo>
                      <a:pt x="203" y="416"/>
                    </a:lnTo>
                    <a:lnTo>
                      <a:pt x="221" y="459"/>
                    </a:lnTo>
                    <a:lnTo>
                      <a:pt x="238" y="503"/>
                    </a:lnTo>
                    <a:lnTo>
                      <a:pt x="252" y="547"/>
                    </a:lnTo>
                    <a:lnTo>
                      <a:pt x="264" y="593"/>
                    </a:lnTo>
                    <a:lnTo>
                      <a:pt x="275" y="638"/>
                    </a:lnTo>
                    <a:lnTo>
                      <a:pt x="285" y="686"/>
                    </a:lnTo>
                    <a:lnTo>
                      <a:pt x="291" y="733"/>
                    </a:lnTo>
                    <a:lnTo>
                      <a:pt x="296" y="782"/>
                    </a:lnTo>
                    <a:lnTo>
                      <a:pt x="300" y="831"/>
                    </a:lnTo>
                    <a:lnTo>
                      <a:pt x="301" y="882"/>
                    </a:lnTo>
                    <a:lnTo>
                      <a:pt x="300" y="930"/>
                    </a:lnTo>
                    <a:lnTo>
                      <a:pt x="296" y="977"/>
                    </a:lnTo>
                    <a:lnTo>
                      <a:pt x="293" y="1000"/>
                    </a:lnTo>
                    <a:lnTo>
                      <a:pt x="291" y="1024"/>
                    </a:lnTo>
                    <a:lnTo>
                      <a:pt x="285" y="1071"/>
                    </a:lnTo>
                    <a:lnTo>
                      <a:pt x="276" y="1117"/>
                    </a:lnTo>
                    <a:lnTo>
                      <a:pt x="266" y="1162"/>
                    </a:lnTo>
                    <a:lnTo>
                      <a:pt x="259" y="1184"/>
                    </a:lnTo>
                    <a:lnTo>
                      <a:pt x="253" y="1206"/>
                    </a:lnTo>
                    <a:lnTo>
                      <a:pt x="246" y="1228"/>
                    </a:lnTo>
                    <a:lnTo>
                      <a:pt x="241" y="1250"/>
                    </a:lnTo>
                    <a:lnTo>
                      <a:pt x="232" y="1271"/>
                    </a:lnTo>
                    <a:lnTo>
                      <a:pt x="227" y="1281"/>
                    </a:lnTo>
                    <a:lnTo>
                      <a:pt x="224" y="1292"/>
                    </a:lnTo>
                    <a:lnTo>
                      <a:pt x="215" y="1313"/>
                    </a:lnTo>
                    <a:lnTo>
                      <a:pt x="210" y="1323"/>
                    </a:lnTo>
                    <a:lnTo>
                      <a:pt x="207" y="1334"/>
                    </a:lnTo>
                    <a:lnTo>
                      <a:pt x="187" y="1375"/>
                    </a:lnTo>
                    <a:lnTo>
                      <a:pt x="167" y="1417"/>
                    </a:lnTo>
                    <a:lnTo>
                      <a:pt x="160" y="1426"/>
                    </a:lnTo>
                    <a:lnTo>
                      <a:pt x="157" y="1431"/>
                    </a:lnTo>
                    <a:lnTo>
                      <a:pt x="155" y="1436"/>
                    </a:lnTo>
                    <a:lnTo>
                      <a:pt x="143" y="1457"/>
                    </a:lnTo>
                    <a:lnTo>
                      <a:pt x="118" y="1497"/>
                    </a:lnTo>
                    <a:lnTo>
                      <a:pt x="92" y="1535"/>
                    </a:lnTo>
                    <a:lnTo>
                      <a:pt x="64" y="1574"/>
                    </a:lnTo>
                    <a:lnTo>
                      <a:pt x="39" y="1663"/>
                    </a:lnTo>
                    <a:lnTo>
                      <a:pt x="13" y="1754"/>
                    </a:lnTo>
                    <a:lnTo>
                      <a:pt x="26" y="1738"/>
                    </a:lnTo>
                    <a:lnTo>
                      <a:pt x="68" y="1693"/>
                    </a:lnTo>
                    <a:lnTo>
                      <a:pt x="89" y="1669"/>
                    </a:lnTo>
                    <a:lnTo>
                      <a:pt x="109" y="1646"/>
                    </a:lnTo>
                    <a:lnTo>
                      <a:pt x="145" y="1599"/>
                    </a:lnTo>
                    <a:lnTo>
                      <a:pt x="181" y="1551"/>
                    </a:lnTo>
                    <a:lnTo>
                      <a:pt x="211" y="1501"/>
                    </a:lnTo>
                    <a:lnTo>
                      <a:pt x="241" y="1451"/>
                    </a:lnTo>
                    <a:lnTo>
                      <a:pt x="267" y="1399"/>
                    </a:lnTo>
                    <a:lnTo>
                      <a:pt x="292" y="1347"/>
                    </a:lnTo>
                    <a:lnTo>
                      <a:pt x="301" y="1319"/>
                    </a:lnTo>
                    <a:lnTo>
                      <a:pt x="311" y="1291"/>
                    </a:lnTo>
                    <a:lnTo>
                      <a:pt x="320" y="1263"/>
                    </a:lnTo>
                    <a:lnTo>
                      <a:pt x="329" y="1236"/>
                    </a:lnTo>
                    <a:lnTo>
                      <a:pt x="344" y="1179"/>
                    </a:lnTo>
                    <a:lnTo>
                      <a:pt x="357" y="1122"/>
                    </a:lnTo>
                    <a:lnTo>
                      <a:pt x="367" y="1063"/>
                    </a:lnTo>
                    <a:lnTo>
                      <a:pt x="374" y="1004"/>
                    </a:lnTo>
                    <a:lnTo>
                      <a:pt x="378" y="943"/>
                    </a:lnTo>
                    <a:lnTo>
                      <a:pt x="380" y="882"/>
                    </a:lnTo>
                    <a:lnTo>
                      <a:pt x="378" y="818"/>
                    </a:lnTo>
                    <a:lnTo>
                      <a:pt x="374" y="757"/>
                    </a:lnTo>
                    <a:lnTo>
                      <a:pt x="367" y="697"/>
                    </a:lnTo>
                    <a:lnTo>
                      <a:pt x="357" y="639"/>
                    </a:lnTo>
                    <a:lnTo>
                      <a:pt x="344" y="580"/>
                    </a:lnTo>
                    <a:lnTo>
                      <a:pt x="329" y="525"/>
                    </a:lnTo>
                    <a:lnTo>
                      <a:pt x="311" y="469"/>
                    </a:lnTo>
                    <a:lnTo>
                      <a:pt x="292" y="416"/>
                    </a:lnTo>
                    <a:lnTo>
                      <a:pt x="267" y="362"/>
                    </a:lnTo>
                    <a:lnTo>
                      <a:pt x="241" y="311"/>
                    </a:lnTo>
                    <a:lnTo>
                      <a:pt x="211" y="260"/>
                    </a:lnTo>
                    <a:lnTo>
                      <a:pt x="181" y="212"/>
                    </a:lnTo>
                    <a:lnTo>
                      <a:pt x="145" y="163"/>
                    </a:lnTo>
                    <a:lnTo>
                      <a:pt x="109" y="116"/>
                    </a:lnTo>
                    <a:lnTo>
                      <a:pt x="68" y="7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8FB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4160" y="1532"/>
                <a:ext cx="131" cy="469"/>
              </a:xfrm>
              <a:custGeom>
                <a:avLst/>
                <a:gdLst>
                  <a:gd name="T0" fmla="*/ 128 w 656"/>
                  <a:gd name="T1" fmla="*/ 199 h 2342"/>
                  <a:gd name="T2" fmla="*/ 240 w 656"/>
                  <a:gd name="T3" fmla="*/ 309 h 2342"/>
                  <a:gd name="T4" fmla="*/ 361 w 656"/>
                  <a:gd name="T5" fmla="*/ 459 h 2342"/>
                  <a:gd name="T6" fmla="*/ 454 w 656"/>
                  <a:gd name="T7" fmla="*/ 620 h 2342"/>
                  <a:gd name="T8" fmla="*/ 521 w 656"/>
                  <a:gd name="T9" fmla="*/ 794 h 2342"/>
                  <a:gd name="T10" fmla="*/ 561 w 656"/>
                  <a:gd name="T11" fmla="*/ 978 h 2342"/>
                  <a:gd name="T12" fmla="*/ 576 w 656"/>
                  <a:gd name="T13" fmla="*/ 1174 h 2342"/>
                  <a:gd name="T14" fmla="*/ 574 w 656"/>
                  <a:gd name="T15" fmla="*/ 1239 h 2342"/>
                  <a:gd name="T16" fmla="*/ 561 w 656"/>
                  <a:gd name="T17" fmla="*/ 1367 h 2342"/>
                  <a:gd name="T18" fmla="*/ 537 w 656"/>
                  <a:gd name="T19" fmla="*/ 1490 h 2342"/>
                  <a:gd name="T20" fmla="*/ 521 w 656"/>
                  <a:gd name="T21" fmla="*/ 1550 h 2342"/>
                  <a:gd name="T22" fmla="*/ 467 w 656"/>
                  <a:gd name="T23" fmla="*/ 1696 h 2342"/>
                  <a:gd name="T24" fmla="*/ 454 w 656"/>
                  <a:gd name="T25" fmla="*/ 1724 h 2342"/>
                  <a:gd name="T26" fmla="*/ 410 w 656"/>
                  <a:gd name="T27" fmla="*/ 1806 h 2342"/>
                  <a:gd name="T28" fmla="*/ 377 w 656"/>
                  <a:gd name="T29" fmla="*/ 1859 h 2342"/>
                  <a:gd name="T30" fmla="*/ 337 w 656"/>
                  <a:gd name="T31" fmla="*/ 1917 h 2342"/>
                  <a:gd name="T32" fmla="*/ 303 w 656"/>
                  <a:gd name="T33" fmla="*/ 1962 h 2342"/>
                  <a:gd name="T34" fmla="*/ 283 w 656"/>
                  <a:gd name="T35" fmla="*/ 1988 h 2342"/>
                  <a:gd name="T36" fmla="*/ 262 w 656"/>
                  <a:gd name="T37" fmla="*/ 2012 h 2342"/>
                  <a:gd name="T38" fmla="*/ 196 w 656"/>
                  <a:gd name="T39" fmla="*/ 2086 h 2342"/>
                  <a:gd name="T40" fmla="*/ 102 w 656"/>
                  <a:gd name="T41" fmla="*/ 2173 h 2342"/>
                  <a:gd name="T42" fmla="*/ 25 w 656"/>
                  <a:gd name="T43" fmla="*/ 2331 h 2342"/>
                  <a:gd name="T44" fmla="*/ 79 w 656"/>
                  <a:gd name="T45" fmla="*/ 2292 h 2342"/>
                  <a:gd name="T46" fmla="*/ 87 w 656"/>
                  <a:gd name="T47" fmla="*/ 2286 h 2342"/>
                  <a:gd name="T48" fmla="*/ 164 w 656"/>
                  <a:gd name="T49" fmla="*/ 2225 h 2342"/>
                  <a:gd name="T50" fmla="*/ 254 w 656"/>
                  <a:gd name="T51" fmla="*/ 2144 h 2342"/>
                  <a:gd name="T52" fmla="*/ 367 w 656"/>
                  <a:gd name="T53" fmla="*/ 2012 h 2342"/>
                  <a:gd name="T54" fmla="*/ 428 w 656"/>
                  <a:gd name="T55" fmla="*/ 1931 h 2342"/>
                  <a:gd name="T56" fmla="*/ 527 w 656"/>
                  <a:gd name="T57" fmla="*/ 1759 h 2342"/>
                  <a:gd name="T58" fmla="*/ 578 w 656"/>
                  <a:gd name="T59" fmla="*/ 1638 h 2342"/>
                  <a:gd name="T60" fmla="*/ 595 w 656"/>
                  <a:gd name="T61" fmla="*/ 1582 h 2342"/>
                  <a:gd name="T62" fmla="*/ 622 w 656"/>
                  <a:gd name="T63" fmla="*/ 1479 h 2342"/>
                  <a:gd name="T64" fmla="*/ 637 w 656"/>
                  <a:gd name="T65" fmla="*/ 1396 h 2342"/>
                  <a:gd name="T66" fmla="*/ 652 w 656"/>
                  <a:gd name="T67" fmla="*/ 1277 h 2342"/>
                  <a:gd name="T68" fmla="*/ 654 w 656"/>
                  <a:gd name="T69" fmla="*/ 1216 h 2342"/>
                  <a:gd name="T70" fmla="*/ 654 w 656"/>
                  <a:gd name="T71" fmla="*/ 1102 h 2342"/>
                  <a:gd name="T72" fmla="*/ 630 w 656"/>
                  <a:gd name="T73" fmla="*/ 899 h 2342"/>
                  <a:gd name="T74" fmla="*/ 578 w 656"/>
                  <a:gd name="T75" fmla="*/ 707 h 2342"/>
                  <a:gd name="T76" fmla="*/ 498 w 656"/>
                  <a:gd name="T77" fmla="*/ 527 h 2342"/>
                  <a:gd name="T78" fmla="*/ 389 w 656"/>
                  <a:gd name="T79" fmla="*/ 358 h 2342"/>
                  <a:gd name="T80" fmla="*/ 254 w 656"/>
                  <a:gd name="T81" fmla="*/ 204 h 2342"/>
                  <a:gd name="T82" fmla="*/ 130 w 656"/>
                  <a:gd name="T83" fmla="*/ 93 h 2342"/>
                  <a:gd name="T84" fmla="*/ 0 w 656"/>
                  <a:gd name="T8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56" h="2342">
                    <a:moveTo>
                      <a:pt x="59" y="140"/>
                    </a:moveTo>
                    <a:lnTo>
                      <a:pt x="93" y="168"/>
                    </a:lnTo>
                    <a:lnTo>
                      <a:pt x="128" y="199"/>
                    </a:lnTo>
                    <a:lnTo>
                      <a:pt x="162" y="229"/>
                    </a:lnTo>
                    <a:lnTo>
                      <a:pt x="196" y="262"/>
                    </a:lnTo>
                    <a:lnTo>
                      <a:pt x="240" y="309"/>
                    </a:lnTo>
                    <a:lnTo>
                      <a:pt x="283" y="357"/>
                    </a:lnTo>
                    <a:lnTo>
                      <a:pt x="323" y="407"/>
                    </a:lnTo>
                    <a:lnTo>
                      <a:pt x="361" y="459"/>
                    </a:lnTo>
                    <a:lnTo>
                      <a:pt x="394" y="512"/>
                    </a:lnTo>
                    <a:lnTo>
                      <a:pt x="426" y="566"/>
                    </a:lnTo>
                    <a:lnTo>
                      <a:pt x="454" y="620"/>
                    </a:lnTo>
                    <a:lnTo>
                      <a:pt x="481" y="678"/>
                    </a:lnTo>
                    <a:lnTo>
                      <a:pt x="502" y="735"/>
                    </a:lnTo>
                    <a:lnTo>
                      <a:pt x="521" y="794"/>
                    </a:lnTo>
                    <a:lnTo>
                      <a:pt x="537" y="853"/>
                    </a:lnTo>
                    <a:lnTo>
                      <a:pt x="552" y="915"/>
                    </a:lnTo>
                    <a:lnTo>
                      <a:pt x="561" y="978"/>
                    </a:lnTo>
                    <a:lnTo>
                      <a:pt x="569" y="1042"/>
                    </a:lnTo>
                    <a:lnTo>
                      <a:pt x="574" y="1107"/>
                    </a:lnTo>
                    <a:lnTo>
                      <a:pt x="576" y="1174"/>
                    </a:lnTo>
                    <a:lnTo>
                      <a:pt x="575" y="1206"/>
                    </a:lnTo>
                    <a:lnTo>
                      <a:pt x="574" y="1222"/>
                    </a:lnTo>
                    <a:lnTo>
                      <a:pt x="574" y="1239"/>
                    </a:lnTo>
                    <a:lnTo>
                      <a:pt x="571" y="1270"/>
                    </a:lnTo>
                    <a:lnTo>
                      <a:pt x="569" y="1303"/>
                    </a:lnTo>
                    <a:lnTo>
                      <a:pt x="561" y="1367"/>
                    </a:lnTo>
                    <a:lnTo>
                      <a:pt x="552" y="1430"/>
                    </a:lnTo>
                    <a:lnTo>
                      <a:pt x="544" y="1460"/>
                    </a:lnTo>
                    <a:lnTo>
                      <a:pt x="537" y="1490"/>
                    </a:lnTo>
                    <a:lnTo>
                      <a:pt x="529" y="1520"/>
                    </a:lnTo>
                    <a:lnTo>
                      <a:pt x="525" y="1535"/>
                    </a:lnTo>
                    <a:lnTo>
                      <a:pt x="521" y="1550"/>
                    </a:lnTo>
                    <a:lnTo>
                      <a:pt x="502" y="1609"/>
                    </a:lnTo>
                    <a:lnTo>
                      <a:pt x="481" y="1668"/>
                    </a:lnTo>
                    <a:lnTo>
                      <a:pt x="467" y="1696"/>
                    </a:lnTo>
                    <a:lnTo>
                      <a:pt x="460" y="1709"/>
                    </a:lnTo>
                    <a:lnTo>
                      <a:pt x="457" y="1716"/>
                    </a:lnTo>
                    <a:lnTo>
                      <a:pt x="454" y="1724"/>
                    </a:lnTo>
                    <a:lnTo>
                      <a:pt x="440" y="1751"/>
                    </a:lnTo>
                    <a:lnTo>
                      <a:pt x="426" y="1780"/>
                    </a:lnTo>
                    <a:lnTo>
                      <a:pt x="410" y="1806"/>
                    </a:lnTo>
                    <a:lnTo>
                      <a:pt x="394" y="1833"/>
                    </a:lnTo>
                    <a:lnTo>
                      <a:pt x="385" y="1845"/>
                    </a:lnTo>
                    <a:lnTo>
                      <a:pt x="377" y="1859"/>
                    </a:lnTo>
                    <a:lnTo>
                      <a:pt x="361" y="1886"/>
                    </a:lnTo>
                    <a:lnTo>
                      <a:pt x="342" y="1911"/>
                    </a:lnTo>
                    <a:lnTo>
                      <a:pt x="337" y="1917"/>
                    </a:lnTo>
                    <a:lnTo>
                      <a:pt x="332" y="1924"/>
                    </a:lnTo>
                    <a:lnTo>
                      <a:pt x="323" y="1937"/>
                    </a:lnTo>
                    <a:lnTo>
                      <a:pt x="303" y="1962"/>
                    </a:lnTo>
                    <a:lnTo>
                      <a:pt x="297" y="1968"/>
                    </a:lnTo>
                    <a:lnTo>
                      <a:pt x="292" y="1975"/>
                    </a:lnTo>
                    <a:lnTo>
                      <a:pt x="283" y="1988"/>
                    </a:lnTo>
                    <a:lnTo>
                      <a:pt x="272" y="2000"/>
                    </a:lnTo>
                    <a:lnTo>
                      <a:pt x="266" y="2005"/>
                    </a:lnTo>
                    <a:lnTo>
                      <a:pt x="262" y="2012"/>
                    </a:lnTo>
                    <a:lnTo>
                      <a:pt x="240" y="2037"/>
                    </a:lnTo>
                    <a:lnTo>
                      <a:pt x="217" y="2061"/>
                    </a:lnTo>
                    <a:lnTo>
                      <a:pt x="196" y="2086"/>
                    </a:lnTo>
                    <a:lnTo>
                      <a:pt x="164" y="2115"/>
                    </a:lnTo>
                    <a:lnTo>
                      <a:pt x="134" y="2145"/>
                    </a:lnTo>
                    <a:lnTo>
                      <a:pt x="102" y="2173"/>
                    </a:lnTo>
                    <a:lnTo>
                      <a:pt x="70" y="2200"/>
                    </a:lnTo>
                    <a:lnTo>
                      <a:pt x="10" y="2342"/>
                    </a:lnTo>
                    <a:lnTo>
                      <a:pt x="25" y="2331"/>
                    </a:lnTo>
                    <a:lnTo>
                      <a:pt x="41" y="2320"/>
                    </a:lnTo>
                    <a:lnTo>
                      <a:pt x="72" y="2299"/>
                    </a:lnTo>
                    <a:lnTo>
                      <a:pt x="79" y="2292"/>
                    </a:lnTo>
                    <a:lnTo>
                      <a:pt x="80" y="2290"/>
                    </a:lnTo>
                    <a:lnTo>
                      <a:pt x="83" y="2289"/>
                    </a:lnTo>
                    <a:lnTo>
                      <a:pt x="87" y="2286"/>
                    </a:lnTo>
                    <a:lnTo>
                      <a:pt x="103" y="2275"/>
                    </a:lnTo>
                    <a:lnTo>
                      <a:pt x="135" y="2251"/>
                    </a:lnTo>
                    <a:lnTo>
                      <a:pt x="164" y="2225"/>
                    </a:lnTo>
                    <a:lnTo>
                      <a:pt x="179" y="2212"/>
                    </a:lnTo>
                    <a:lnTo>
                      <a:pt x="195" y="2199"/>
                    </a:lnTo>
                    <a:lnTo>
                      <a:pt x="254" y="2144"/>
                    </a:lnTo>
                    <a:lnTo>
                      <a:pt x="301" y="2091"/>
                    </a:lnTo>
                    <a:lnTo>
                      <a:pt x="347" y="2039"/>
                    </a:lnTo>
                    <a:lnTo>
                      <a:pt x="367" y="2012"/>
                    </a:lnTo>
                    <a:lnTo>
                      <a:pt x="377" y="1998"/>
                    </a:lnTo>
                    <a:lnTo>
                      <a:pt x="389" y="1986"/>
                    </a:lnTo>
                    <a:lnTo>
                      <a:pt x="428" y="1931"/>
                    </a:lnTo>
                    <a:lnTo>
                      <a:pt x="464" y="1875"/>
                    </a:lnTo>
                    <a:lnTo>
                      <a:pt x="498" y="1818"/>
                    </a:lnTo>
                    <a:lnTo>
                      <a:pt x="527" y="1759"/>
                    </a:lnTo>
                    <a:lnTo>
                      <a:pt x="555" y="1700"/>
                    </a:lnTo>
                    <a:lnTo>
                      <a:pt x="567" y="1668"/>
                    </a:lnTo>
                    <a:lnTo>
                      <a:pt x="578" y="1638"/>
                    </a:lnTo>
                    <a:lnTo>
                      <a:pt x="588" y="1606"/>
                    </a:lnTo>
                    <a:lnTo>
                      <a:pt x="593" y="1590"/>
                    </a:lnTo>
                    <a:lnTo>
                      <a:pt x="595" y="1582"/>
                    </a:lnTo>
                    <a:lnTo>
                      <a:pt x="598" y="1575"/>
                    </a:lnTo>
                    <a:lnTo>
                      <a:pt x="615" y="1512"/>
                    </a:lnTo>
                    <a:lnTo>
                      <a:pt x="622" y="1479"/>
                    </a:lnTo>
                    <a:lnTo>
                      <a:pt x="630" y="1447"/>
                    </a:lnTo>
                    <a:lnTo>
                      <a:pt x="635" y="1413"/>
                    </a:lnTo>
                    <a:lnTo>
                      <a:pt x="637" y="1396"/>
                    </a:lnTo>
                    <a:lnTo>
                      <a:pt x="640" y="1380"/>
                    </a:lnTo>
                    <a:lnTo>
                      <a:pt x="649" y="1312"/>
                    </a:lnTo>
                    <a:lnTo>
                      <a:pt x="652" y="1277"/>
                    </a:lnTo>
                    <a:lnTo>
                      <a:pt x="654" y="1243"/>
                    </a:lnTo>
                    <a:lnTo>
                      <a:pt x="654" y="1225"/>
                    </a:lnTo>
                    <a:lnTo>
                      <a:pt x="654" y="1216"/>
                    </a:lnTo>
                    <a:lnTo>
                      <a:pt x="655" y="1208"/>
                    </a:lnTo>
                    <a:lnTo>
                      <a:pt x="656" y="1174"/>
                    </a:lnTo>
                    <a:lnTo>
                      <a:pt x="654" y="1102"/>
                    </a:lnTo>
                    <a:lnTo>
                      <a:pt x="649" y="1033"/>
                    </a:lnTo>
                    <a:lnTo>
                      <a:pt x="640" y="965"/>
                    </a:lnTo>
                    <a:lnTo>
                      <a:pt x="630" y="899"/>
                    </a:lnTo>
                    <a:lnTo>
                      <a:pt x="615" y="834"/>
                    </a:lnTo>
                    <a:lnTo>
                      <a:pt x="598" y="770"/>
                    </a:lnTo>
                    <a:lnTo>
                      <a:pt x="578" y="707"/>
                    </a:lnTo>
                    <a:lnTo>
                      <a:pt x="555" y="647"/>
                    </a:lnTo>
                    <a:lnTo>
                      <a:pt x="527" y="585"/>
                    </a:lnTo>
                    <a:lnTo>
                      <a:pt x="498" y="527"/>
                    </a:lnTo>
                    <a:lnTo>
                      <a:pt x="464" y="470"/>
                    </a:lnTo>
                    <a:lnTo>
                      <a:pt x="428" y="414"/>
                    </a:lnTo>
                    <a:lnTo>
                      <a:pt x="389" y="358"/>
                    </a:lnTo>
                    <a:lnTo>
                      <a:pt x="347" y="306"/>
                    </a:lnTo>
                    <a:lnTo>
                      <a:pt x="301" y="254"/>
                    </a:lnTo>
                    <a:lnTo>
                      <a:pt x="254" y="204"/>
                    </a:lnTo>
                    <a:lnTo>
                      <a:pt x="193" y="145"/>
                    </a:lnTo>
                    <a:lnTo>
                      <a:pt x="161" y="118"/>
                    </a:lnTo>
                    <a:lnTo>
                      <a:pt x="130" y="93"/>
                    </a:lnTo>
                    <a:lnTo>
                      <a:pt x="97" y="67"/>
                    </a:lnTo>
                    <a:lnTo>
                      <a:pt x="66" y="43"/>
                    </a:lnTo>
                    <a:lnTo>
                      <a:pt x="0" y="0"/>
                    </a:lnTo>
                    <a:lnTo>
                      <a:pt x="59" y="140"/>
                    </a:lnTo>
                    <a:close/>
                  </a:path>
                </a:pathLst>
              </a:custGeom>
              <a:solidFill>
                <a:srgbClr val="7F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4194" y="1626"/>
                <a:ext cx="49" cy="279"/>
              </a:xfrm>
              <a:custGeom>
                <a:avLst/>
                <a:gdLst>
                  <a:gd name="T0" fmla="*/ 27 w 246"/>
                  <a:gd name="T1" fmla="*/ 110 h 1396"/>
                  <a:gd name="T2" fmla="*/ 76 w 246"/>
                  <a:gd name="T3" fmla="*/ 276 h 1396"/>
                  <a:gd name="T4" fmla="*/ 118 w 246"/>
                  <a:gd name="T5" fmla="*/ 391 h 1396"/>
                  <a:gd name="T6" fmla="*/ 146 w 246"/>
                  <a:gd name="T7" fmla="*/ 511 h 1396"/>
                  <a:gd name="T8" fmla="*/ 161 w 246"/>
                  <a:gd name="T9" fmla="*/ 637 h 1396"/>
                  <a:gd name="T10" fmla="*/ 162 w 246"/>
                  <a:gd name="T11" fmla="*/ 711 h 1396"/>
                  <a:gd name="T12" fmla="*/ 162 w 246"/>
                  <a:gd name="T13" fmla="*/ 735 h 1396"/>
                  <a:gd name="T14" fmla="*/ 156 w 246"/>
                  <a:gd name="T15" fmla="*/ 828 h 1396"/>
                  <a:gd name="T16" fmla="*/ 147 w 246"/>
                  <a:gd name="T17" fmla="*/ 888 h 1396"/>
                  <a:gd name="T18" fmla="*/ 121 w 246"/>
                  <a:gd name="T19" fmla="*/ 1003 h 1396"/>
                  <a:gd name="T20" fmla="*/ 93 w 246"/>
                  <a:gd name="T21" fmla="*/ 1087 h 1396"/>
                  <a:gd name="T22" fmla="*/ 83 w 246"/>
                  <a:gd name="T23" fmla="*/ 1116 h 1396"/>
                  <a:gd name="T24" fmla="*/ 36 w 246"/>
                  <a:gd name="T25" fmla="*/ 1282 h 1396"/>
                  <a:gd name="T26" fmla="*/ 37 w 246"/>
                  <a:gd name="T27" fmla="*/ 1357 h 1396"/>
                  <a:gd name="T28" fmla="*/ 88 w 246"/>
                  <a:gd name="T29" fmla="*/ 1279 h 1396"/>
                  <a:gd name="T30" fmla="*/ 102 w 246"/>
                  <a:gd name="T31" fmla="*/ 1253 h 1396"/>
                  <a:gd name="T32" fmla="*/ 112 w 246"/>
                  <a:gd name="T33" fmla="*/ 1239 h 1396"/>
                  <a:gd name="T34" fmla="*/ 152 w 246"/>
                  <a:gd name="T35" fmla="*/ 1156 h 1396"/>
                  <a:gd name="T36" fmla="*/ 160 w 246"/>
                  <a:gd name="T37" fmla="*/ 1135 h 1396"/>
                  <a:gd name="T38" fmla="*/ 172 w 246"/>
                  <a:gd name="T39" fmla="*/ 1103 h 1396"/>
                  <a:gd name="T40" fmla="*/ 186 w 246"/>
                  <a:gd name="T41" fmla="*/ 1072 h 1396"/>
                  <a:gd name="T42" fmla="*/ 198 w 246"/>
                  <a:gd name="T43" fmla="*/ 1028 h 1396"/>
                  <a:gd name="T44" fmla="*/ 211 w 246"/>
                  <a:gd name="T45" fmla="*/ 984 h 1396"/>
                  <a:gd name="T46" fmla="*/ 230 w 246"/>
                  <a:gd name="T47" fmla="*/ 893 h 1396"/>
                  <a:gd name="T48" fmla="*/ 238 w 246"/>
                  <a:gd name="T49" fmla="*/ 822 h 1396"/>
                  <a:gd name="T50" fmla="*/ 245 w 246"/>
                  <a:gd name="T51" fmla="*/ 752 h 1396"/>
                  <a:gd name="T52" fmla="*/ 245 w 246"/>
                  <a:gd name="T53" fmla="*/ 653 h 1396"/>
                  <a:gd name="T54" fmla="*/ 236 w 246"/>
                  <a:gd name="T55" fmla="*/ 555 h 1396"/>
                  <a:gd name="T56" fmla="*/ 220 w 246"/>
                  <a:gd name="T57" fmla="*/ 460 h 1396"/>
                  <a:gd name="T58" fmla="*/ 197 w 246"/>
                  <a:gd name="T59" fmla="*/ 369 h 1396"/>
                  <a:gd name="T60" fmla="*/ 166 w 246"/>
                  <a:gd name="T61" fmla="*/ 281 h 1396"/>
                  <a:gd name="T62" fmla="*/ 128 w 246"/>
                  <a:gd name="T63" fmla="*/ 196 h 1396"/>
                  <a:gd name="T64" fmla="*/ 83 w 246"/>
                  <a:gd name="T65" fmla="*/ 114 h 1396"/>
                  <a:gd name="T66" fmla="*/ 28 w 246"/>
                  <a:gd name="T67" fmla="*/ 37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1396">
                    <a:moveTo>
                      <a:pt x="0" y="0"/>
                    </a:moveTo>
                    <a:lnTo>
                      <a:pt x="27" y="110"/>
                    </a:lnTo>
                    <a:lnTo>
                      <a:pt x="50" y="222"/>
                    </a:lnTo>
                    <a:lnTo>
                      <a:pt x="76" y="276"/>
                    </a:lnTo>
                    <a:lnTo>
                      <a:pt x="98" y="333"/>
                    </a:lnTo>
                    <a:lnTo>
                      <a:pt x="118" y="391"/>
                    </a:lnTo>
                    <a:lnTo>
                      <a:pt x="135" y="451"/>
                    </a:lnTo>
                    <a:lnTo>
                      <a:pt x="146" y="511"/>
                    </a:lnTo>
                    <a:lnTo>
                      <a:pt x="155" y="573"/>
                    </a:lnTo>
                    <a:lnTo>
                      <a:pt x="161" y="637"/>
                    </a:lnTo>
                    <a:lnTo>
                      <a:pt x="163" y="704"/>
                    </a:lnTo>
                    <a:lnTo>
                      <a:pt x="162" y="711"/>
                    </a:lnTo>
                    <a:lnTo>
                      <a:pt x="162" y="719"/>
                    </a:lnTo>
                    <a:lnTo>
                      <a:pt x="162" y="735"/>
                    </a:lnTo>
                    <a:lnTo>
                      <a:pt x="161" y="766"/>
                    </a:lnTo>
                    <a:lnTo>
                      <a:pt x="156" y="828"/>
                    </a:lnTo>
                    <a:lnTo>
                      <a:pt x="152" y="857"/>
                    </a:lnTo>
                    <a:lnTo>
                      <a:pt x="147" y="888"/>
                    </a:lnTo>
                    <a:lnTo>
                      <a:pt x="137" y="947"/>
                    </a:lnTo>
                    <a:lnTo>
                      <a:pt x="121" y="1003"/>
                    </a:lnTo>
                    <a:lnTo>
                      <a:pt x="104" y="1060"/>
                    </a:lnTo>
                    <a:lnTo>
                      <a:pt x="93" y="1087"/>
                    </a:lnTo>
                    <a:lnTo>
                      <a:pt x="87" y="1101"/>
                    </a:lnTo>
                    <a:lnTo>
                      <a:pt x="83" y="1116"/>
                    </a:lnTo>
                    <a:lnTo>
                      <a:pt x="59" y="1170"/>
                    </a:lnTo>
                    <a:lnTo>
                      <a:pt x="36" y="1282"/>
                    </a:lnTo>
                    <a:lnTo>
                      <a:pt x="9" y="1396"/>
                    </a:lnTo>
                    <a:lnTo>
                      <a:pt x="37" y="1357"/>
                    </a:lnTo>
                    <a:lnTo>
                      <a:pt x="63" y="1319"/>
                    </a:lnTo>
                    <a:lnTo>
                      <a:pt x="88" y="1279"/>
                    </a:lnTo>
                    <a:lnTo>
                      <a:pt x="100" y="1258"/>
                    </a:lnTo>
                    <a:lnTo>
                      <a:pt x="102" y="1253"/>
                    </a:lnTo>
                    <a:lnTo>
                      <a:pt x="105" y="1248"/>
                    </a:lnTo>
                    <a:lnTo>
                      <a:pt x="112" y="1239"/>
                    </a:lnTo>
                    <a:lnTo>
                      <a:pt x="132" y="1197"/>
                    </a:lnTo>
                    <a:lnTo>
                      <a:pt x="152" y="1156"/>
                    </a:lnTo>
                    <a:lnTo>
                      <a:pt x="155" y="1145"/>
                    </a:lnTo>
                    <a:lnTo>
                      <a:pt x="160" y="1135"/>
                    </a:lnTo>
                    <a:lnTo>
                      <a:pt x="169" y="1114"/>
                    </a:lnTo>
                    <a:lnTo>
                      <a:pt x="172" y="1103"/>
                    </a:lnTo>
                    <a:lnTo>
                      <a:pt x="177" y="1093"/>
                    </a:lnTo>
                    <a:lnTo>
                      <a:pt x="186" y="1072"/>
                    </a:lnTo>
                    <a:lnTo>
                      <a:pt x="191" y="1050"/>
                    </a:lnTo>
                    <a:lnTo>
                      <a:pt x="198" y="1028"/>
                    </a:lnTo>
                    <a:lnTo>
                      <a:pt x="204" y="1006"/>
                    </a:lnTo>
                    <a:lnTo>
                      <a:pt x="211" y="984"/>
                    </a:lnTo>
                    <a:lnTo>
                      <a:pt x="221" y="939"/>
                    </a:lnTo>
                    <a:lnTo>
                      <a:pt x="230" y="893"/>
                    </a:lnTo>
                    <a:lnTo>
                      <a:pt x="236" y="846"/>
                    </a:lnTo>
                    <a:lnTo>
                      <a:pt x="238" y="822"/>
                    </a:lnTo>
                    <a:lnTo>
                      <a:pt x="241" y="799"/>
                    </a:lnTo>
                    <a:lnTo>
                      <a:pt x="245" y="752"/>
                    </a:lnTo>
                    <a:lnTo>
                      <a:pt x="246" y="704"/>
                    </a:lnTo>
                    <a:lnTo>
                      <a:pt x="245" y="653"/>
                    </a:lnTo>
                    <a:lnTo>
                      <a:pt x="241" y="604"/>
                    </a:lnTo>
                    <a:lnTo>
                      <a:pt x="236" y="555"/>
                    </a:lnTo>
                    <a:lnTo>
                      <a:pt x="230" y="508"/>
                    </a:lnTo>
                    <a:lnTo>
                      <a:pt x="220" y="460"/>
                    </a:lnTo>
                    <a:lnTo>
                      <a:pt x="209" y="415"/>
                    </a:lnTo>
                    <a:lnTo>
                      <a:pt x="197" y="369"/>
                    </a:lnTo>
                    <a:lnTo>
                      <a:pt x="183" y="325"/>
                    </a:lnTo>
                    <a:lnTo>
                      <a:pt x="166" y="281"/>
                    </a:lnTo>
                    <a:lnTo>
                      <a:pt x="148" y="238"/>
                    </a:lnTo>
                    <a:lnTo>
                      <a:pt x="128" y="196"/>
                    </a:lnTo>
                    <a:lnTo>
                      <a:pt x="106" y="155"/>
                    </a:lnTo>
                    <a:lnTo>
                      <a:pt x="83" y="114"/>
                    </a:lnTo>
                    <a:lnTo>
                      <a:pt x="56" y="76"/>
                    </a:lnTo>
                    <a:lnTo>
                      <a:pt x="2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C0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4204" y="1671"/>
                <a:ext cx="22" cy="189"/>
              </a:xfrm>
              <a:custGeom>
                <a:avLst/>
                <a:gdLst>
                  <a:gd name="T0" fmla="*/ 0 w 113"/>
                  <a:gd name="T1" fmla="*/ 0 h 948"/>
                  <a:gd name="T2" fmla="*/ 18 w 113"/>
                  <a:gd name="T3" fmla="*/ 118 h 948"/>
                  <a:gd name="T4" fmla="*/ 26 w 113"/>
                  <a:gd name="T5" fmla="*/ 177 h 948"/>
                  <a:gd name="T6" fmla="*/ 33 w 113"/>
                  <a:gd name="T7" fmla="*/ 237 h 948"/>
                  <a:gd name="T8" fmla="*/ 42 w 113"/>
                  <a:gd name="T9" fmla="*/ 355 h 948"/>
                  <a:gd name="T10" fmla="*/ 46 w 113"/>
                  <a:gd name="T11" fmla="*/ 475 h 948"/>
                  <a:gd name="T12" fmla="*/ 44 w 113"/>
                  <a:gd name="T13" fmla="*/ 593 h 948"/>
                  <a:gd name="T14" fmla="*/ 37 w 113"/>
                  <a:gd name="T15" fmla="*/ 711 h 948"/>
                  <a:gd name="T16" fmla="*/ 31 w 113"/>
                  <a:gd name="T17" fmla="*/ 770 h 948"/>
                  <a:gd name="T18" fmla="*/ 25 w 113"/>
                  <a:gd name="T19" fmla="*/ 829 h 948"/>
                  <a:gd name="T20" fmla="*/ 17 w 113"/>
                  <a:gd name="T21" fmla="*/ 888 h 948"/>
                  <a:gd name="T22" fmla="*/ 12 w 113"/>
                  <a:gd name="T23" fmla="*/ 917 h 948"/>
                  <a:gd name="T24" fmla="*/ 10 w 113"/>
                  <a:gd name="T25" fmla="*/ 932 h 948"/>
                  <a:gd name="T26" fmla="*/ 9 w 113"/>
                  <a:gd name="T27" fmla="*/ 948 h 948"/>
                  <a:gd name="T28" fmla="*/ 33 w 113"/>
                  <a:gd name="T29" fmla="*/ 894 h 948"/>
                  <a:gd name="T30" fmla="*/ 37 w 113"/>
                  <a:gd name="T31" fmla="*/ 879 h 948"/>
                  <a:gd name="T32" fmla="*/ 43 w 113"/>
                  <a:gd name="T33" fmla="*/ 865 h 948"/>
                  <a:gd name="T34" fmla="*/ 54 w 113"/>
                  <a:gd name="T35" fmla="*/ 838 h 948"/>
                  <a:gd name="T36" fmla="*/ 71 w 113"/>
                  <a:gd name="T37" fmla="*/ 781 h 948"/>
                  <a:gd name="T38" fmla="*/ 87 w 113"/>
                  <a:gd name="T39" fmla="*/ 725 h 948"/>
                  <a:gd name="T40" fmla="*/ 97 w 113"/>
                  <a:gd name="T41" fmla="*/ 666 h 948"/>
                  <a:gd name="T42" fmla="*/ 102 w 113"/>
                  <a:gd name="T43" fmla="*/ 635 h 948"/>
                  <a:gd name="T44" fmla="*/ 106 w 113"/>
                  <a:gd name="T45" fmla="*/ 606 h 948"/>
                  <a:gd name="T46" fmla="*/ 111 w 113"/>
                  <a:gd name="T47" fmla="*/ 544 h 948"/>
                  <a:gd name="T48" fmla="*/ 112 w 113"/>
                  <a:gd name="T49" fmla="*/ 513 h 948"/>
                  <a:gd name="T50" fmla="*/ 112 w 113"/>
                  <a:gd name="T51" fmla="*/ 497 h 948"/>
                  <a:gd name="T52" fmla="*/ 112 w 113"/>
                  <a:gd name="T53" fmla="*/ 489 h 948"/>
                  <a:gd name="T54" fmla="*/ 113 w 113"/>
                  <a:gd name="T55" fmla="*/ 482 h 948"/>
                  <a:gd name="T56" fmla="*/ 111 w 113"/>
                  <a:gd name="T57" fmla="*/ 415 h 948"/>
                  <a:gd name="T58" fmla="*/ 105 w 113"/>
                  <a:gd name="T59" fmla="*/ 351 h 948"/>
                  <a:gd name="T60" fmla="*/ 96 w 113"/>
                  <a:gd name="T61" fmla="*/ 289 h 948"/>
                  <a:gd name="T62" fmla="*/ 85 w 113"/>
                  <a:gd name="T63" fmla="*/ 229 h 948"/>
                  <a:gd name="T64" fmla="*/ 68 w 113"/>
                  <a:gd name="T65" fmla="*/ 169 h 948"/>
                  <a:gd name="T66" fmla="*/ 48 w 113"/>
                  <a:gd name="T67" fmla="*/ 111 h 948"/>
                  <a:gd name="T68" fmla="*/ 26 w 113"/>
                  <a:gd name="T69" fmla="*/ 54 h 948"/>
                  <a:gd name="T70" fmla="*/ 0 w 113"/>
                  <a:gd name="T71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3" h="948">
                    <a:moveTo>
                      <a:pt x="0" y="0"/>
                    </a:moveTo>
                    <a:lnTo>
                      <a:pt x="18" y="118"/>
                    </a:lnTo>
                    <a:lnTo>
                      <a:pt x="26" y="177"/>
                    </a:lnTo>
                    <a:lnTo>
                      <a:pt x="33" y="237"/>
                    </a:lnTo>
                    <a:lnTo>
                      <a:pt x="42" y="355"/>
                    </a:lnTo>
                    <a:lnTo>
                      <a:pt x="46" y="475"/>
                    </a:lnTo>
                    <a:lnTo>
                      <a:pt x="44" y="593"/>
                    </a:lnTo>
                    <a:lnTo>
                      <a:pt x="37" y="711"/>
                    </a:lnTo>
                    <a:lnTo>
                      <a:pt x="31" y="770"/>
                    </a:lnTo>
                    <a:lnTo>
                      <a:pt x="25" y="829"/>
                    </a:lnTo>
                    <a:lnTo>
                      <a:pt x="17" y="888"/>
                    </a:lnTo>
                    <a:lnTo>
                      <a:pt x="12" y="917"/>
                    </a:lnTo>
                    <a:lnTo>
                      <a:pt x="10" y="932"/>
                    </a:lnTo>
                    <a:lnTo>
                      <a:pt x="9" y="948"/>
                    </a:lnTo>
                    <a:lnTo>
                      <a:pt x="33" y="894"/>
                    </a:lnTo>
                    <a:lnTo>
                      <a:pt x="37" y="879"/>
                    </a:lnTo>
                    <a:lnTo>
                      <a:pt x="43" y="865"/>
                    </a:lnTo>
                    <a:lnTo>
                      <a:pt x="54" y="838"/>
                    </a:lnTo>
                    <a:lnTo>
                      <a:pt x="71" y="781"/>
                    </a:lnTo>
                    <a:lnTo>
                      <a:pt x="87" y="725"/>
                    </a:lnTo>
                    <a:lnTo>
                      <a:pt x="97" y="666"/>
                    </a:lnTo>
                    <a:lnTo>
                      <a:pt x="102" y="635"/>
                    </a:lnTo>
                    <a:lnTo>
                      <a:pt x="106" y="606"/>
                    </a:lnTo>
                    <a:lnTo>
                      <a:pt x="111" y="544"/>
                    </a:lnTo>
                    <a:lnTo>
                      <a:pt x="112" y="513"/>
                    </a:lnTo>
                    <a:lnTo>
                      <a:pt x="112" y="497"/>
                    </a:lnTo>
                    <a:lnTo>
                      <a:pt x="112" y="489"/>
                    </a:lnTo>
                    <a:lnTo>
                      <a:pt x="113" y="482"/>
                    </a:lnTo>
                    <a:lnTo>
                      <a:pt x="111" y="415"/>
                    </a:lnTo>
                    <a:lnTo>
                      <a:pt x="105" y="351"/>
                    </a:lnTo>
                    <a:lnTo>
                      <a:pt x="96" y="289"/>
                    </a:lnTo>
                    <a:lnTo>
                      <a:pt x="85" y="229"/>
                    </a:lnTo>
                    <a:lnTo>
                      <a:pt x="68" y="169"/>
                    </a:lnTo>
                    <a:lnTo>
                      <a:pt x="48" y="111"/>
                    </a:lnTo>
                    <a:lnTo>
                      <a:pt x="2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C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4136" y="1483"/>
                <a:ext cx="152" cy="178"/>
              </a:xfrm>
              <a:custGeom>
                <a:avLst/>
                <a:gdLst>
                  <a:gd name="T0" fmla="*/ 762 w 762"/>
                  <a:gd name="T1" fmla="*/ 888 h 888"/>
                  <a:gd name="T2" fmla="*/ 741 w 762"/>
                  <a:gd name="T3" fmla="*/ 660 h 888"/>
                  <a:gd name="T4" fmla="*/ 714 w 762"/>
                  <a:gd name="T5" fmla="*/ 616 h 888"/>
                  <a:gd name="T6" fmla="*/ 687 w 762"/>
                  <a:gd name="T7" fmla="*/ 574 h 888"/>
                  <a:gd name="T8" fmla="*/ 657 w 762"/>
                  <a:gd name="T9" fmla="*/ 532 h 888"/>
                  <a:gd name="T10" fmla="*/ 627 w 762"/>
                  <a:gd name="T11" fmla="*/ 491 h 888"/>
                  <a:gd name="T12" fmla="*/ 594 w 762"/>
                  <a:gd name="T13" fmla="*/ 451 h 888"/>
                  <a:gd name="T14" fmla="*/ 560 w 762"/>
                  <a:gd name="T15" fmla="*/ 411 h 888"/>
                  <a:gd name="T16" fmla="*/ 524 w 762"/>
                  <a:gd name="T17" fmla="*/ 371 h 888"/>
                  <a:gd name="T18" fmla="*/ 487 w 762"/>
                  <a:gd name="T19" fmla="*/ 334 h 888"/>
                  <a:gd name="T20" fmla="*/ 431 w 762"/>
                  <a:gd name="T21" fmla="*/ 279 h 888"/>
                  <a:gd name="T22" fmla="*/ 401 w 762"/>
                  <a:gd name="T23" fmla="*/ 253 h 888"/>
                  <a:gd name="T24" fmla="*/ 373 w 762"/>
                  <a:gd name="T25" fmla="*/ 229 h 888"/>
                  <a:gd name="T26" fmla="*/ 314 w 762"/>
                  <a:gd name="T27" fmla="*/ 182 h 888"/>
                  <a:gd name="T28" fmla="*/ 283 w 762"/>
                  <a:gd name="T29" fmla="*/ 159 h 888"/>
                  <a:gd name="T30" fmla="*/ 254 w 762"/>
                  <a:gd name="T31" fmla="*/ 139 h 888"/>
                  <a:gd name="T32" fmla="*/ 222 w 762"/>
                  <a:gd name="T33" fmla="*/ 117 h 888"/>
                  <a:gd name="T34" fmla="*/ 191 w 762"/>
                  <a:gd name="T35" fmla="*/ 98 h 888"/>
                  <a:gd name="T36" fmla="*/ 160 w 762"/>
                  <a:gd name="T37" fmla="*/ 79 h 888"/>
                  <a:gd name="T38" fmla="*/ 129 w 762"/>
                  <a:gd name="T39" fmla="*/ 62 h 888"/>
                  <a:gd name="T40" fmla="*/ 64 w 762"/>
                  <a:gd name="T41" fmla="*/ 29 h 888"/>
                  <a:gd name="T42" fmla="*/ 0 w 762"/>
                  <a:gd name="T43" fmla="*/ 0 h 888"/>
                  <a:gd name="T44" fmla="*/ 30 w 762"/>
                  <a:gd name="T45" fmla="*/ 58 h 888"/>
                  <a:gd name="T46" fmla="*/ 59 w 762"/>
                  <a:gd name="T47" fmla="*/ 118 h 888"/>
                  <a:gd name="T48" fmla="*/ 107 w 762"/>
                  <a:gd name="T49" fmla="*/ 143 h 888"/>
                  <a:gd name="T50" fmla="*/ 156 w 762"/>
                  <a:gd name="T51" fmla="*/ 172 h 888"/>
                  <a:gd name="T52" fmla="*/ 204 w 762"/>
                  <a:gd name="T53" fmla="*/ 202 h 888"/>
                  <a:gd name="T54" fmla="*/ 251 w 762"/>
                  <a:gd name="T55" fmla="*/ 235 h 888"/>
                  <a:gd name="T56" fmla="*/ 297 w 762"/>
                  <a:gd name="T57" fmla="*/ 270 h 888"/>
                  <a:gd name="T58" fmla="*/ 343 w 762"/>
                  <a:gd name="T59" fmla="*/ 308 h 888"/>
                  <a:gd name="T60" fmla="*/ 388 w 762"/>
                  <a:gd name="T61" fmla="*/ 347 h 888"/>
                  <a:gd name="T62" fmla="*/ 432 w 762"/>
                  <a:gd name="T63" fmla="*/ 389 h 888"/>
                  <a:gd name="T64" fmla="*/ 485 w 762"/>
                  <a:gd name="T65" fmla="*/ 445 h 888"/>
                  <a:gd name="T66" fmla="*/ 535 w 762"/>
                  <a:gd name="T67" fmla="*/ 504 h 888"/>
                  <a:gd name="T68" fmla="*/ 581 w 762"/>
                  <a:gd name="T69" fmla="*/ 564 h 888"/>
                  <a:gd name="T70" fmla="*/ 626 w 762"/>
                  <a:gd name="T71" fmla="*/ 626 h 888"/>
                  <a:gd name="T72" fmla="*/ 664 w 762"/>
                  <a:gd name="T73" fmla="*/ 689 h 888"/>
                  <a:gd name="T74" fmla="*/ 700 w 762"/>
                  <a:gd name="T75" fmla="*/ 753 h 888"/>
                  <a:gd name="T76" fmla="*/ 732 w 762"/>
                  <a:gd name="T77" fmla="*/ 819 h 888"/>
                  <a:gd name="T78" fmla="*/ 762 w 762"/>
                  <a:gd name="T79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2" h="888">
                    <a:moveTo>
                      <a:pt x="762" y="888"/>
                    </a:moveTo>
                    <a:lnTo>
                      <a:pt x="741" y="660"/>
                    </a:lnTo>
                    <a:lnTo>
                      <a:pt x="714" y="616"/>
                    </a:lnTo>
                    <a:lnTo>
                      <a:pt x="687" y="574"/>
                    </a:lnTo>
                    <a:lnTo>
                      <a:pt x="657" y="532"/>
                    </a:lnTo>
                    <a:lnTo>
                      <a:pt x="627" y="491"/>
                    </a:lnTo>
                    <a:lnTo>
                      <a:pt x="594" y="451"/>
                    </a:lnTo>
                    <a:lnTo>
                      <a:pt x="560" y="411"/>
                    </a:lnTo>
                    <a:lnTo>
                      <a:pt x="524" y="371"/>
                    </a:lnTo>
                    <a:lnTo>
                      <a:pt x="487" y="334"/>
                    </a:lnTo>
                    <a:lnTo>
                      <a:pt x="431" y="279"/>
                    </a:lnTo>
                    <a:lnTo>
                      <a:pt x="401" y="253"/>
                    </a:lnTo>
                    <a:lnTo>
                      <a:pt x="373" y="229"/>
                    </a:lnTo>
                    <a:lnTo>
                      <a:pt x="314" y="182"/>
                    </a:lnTo>
                    <a:lnTo>
                      <a:pt x="283" y="159"/>
                    </a:lnTo>
                    <a:lnTo>
                      <a:pt x="254" y="139"/>
                    </a:lnTo>
                    <a:lnTo>
                      <a:pt x="222" y="117"/>
                    </a:lnTo>
                    <a:lnTo>
                      <a:pt x="191" y="98"/>
                    </a:lnTo>
                    <a:lnTo>
                      <a:pt x="160" y="79"/>
                    </a:lnTo>
                    <a:lnTo>
                      <a:pt x="129" y="62"/>
                    </a:lnTo>
                    <a:lnTo>
                      <a:pt x="64" y="29"/>
                    </a:lnTo>
                    <a:lnTo>
                      <a:pt x="0" y="0"/>
                    </a:lnTo>
                    <a:lnTo>
                      <a:pt x="30" y="58"/>
                    </a:lnTo>
                    <a:lnTo>
                      <a:pt x="59" y="118"/>
                    </a:lnTo>
                    <a:lnTo>
                      <a:pt x="107" y="143"/>
                    </a:lnTo>
                    <a:lnTo>
                      <a:pt x="156" y="172"/>
                    </a:lnTo>
                    <a:lnTo>
                      <a:pt x="204" y="202"/>
                    </a:lnTo>
                    <a:lnTo>
                      <a:pt x="251" y="235"/>
                    </a:lnTo>
                    <a:lnTo>
                      <a:pt x="297" y="270"/>
                    </a:lnTo>
                    <a:lnTo>
                      <a:pt x="343" y="308"/>
                    </a:lnTo>
                    <a:lnTo>
                      <a:pt x="388" y="347"/>
                    </a:lnTo>
                    <a:lnTo>
                      <a:pt x="432" y="389"/>
                    </a:lnTo>
                    <a:lnTo>
                      <a:pt x="485" y="445"/>
                    </a:lnTo>
                    <a:lnTo>
                      <a:pt x="535" y="504"/>
                    </a:lnTo>
                    <a:lnTo>
                      <a:pt x="581" y="564"/>
                    </a:lnTo>
                    <a:lnTo>
                      <a:pt x="626" y="626"/>
                    </a:lnTo>
                    <a:lnTo>
                      <a:pt x="664" y="689"/>
                    </a:lnTo>
                    <a:lnTo>
                      <a:pt x="700" y="753"/>
                    </a:lnTo>
                    <a:lnTo>
                      <a:pt x="732" y="819"/>
                    </a:lnTo>
                    <a:lnTo>
                      <a:pt x="762" y="888"/>
                    </a:lnTo>
                    <a:close/>
                  </a:path>
                </a:pathLst>
              </a:custGeom>
              <a:solidFill>
                <a:srgbClr val="6FA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4111" y="1955"/>
                <a:ext cx="169" cy="138"/>
              </a:xfrm>
              <a:custGeom>
                <a:avLst/>
                <a:gdLst>
                  <a:gd name="T0" fmla="*/ 825 w 844"/>
                  <a:gd name="T1" fmla="*/ 154 h 694"/>
                  <a:gd name="T2" fmla="*/ 834 w 844"/>
                  <a:gd name="T3" fmla="*/ 76 h 694"/>
                  <a:gd name="T4" fmla="*/ 844 w 844"/>
                  <a:gd name="T5" fmla="*/ 0 h 694"/>
                  <a:gd name="T6" fmla="*/ 803 w 844"/>
                  <a:gd name="T7" fmla="*/ 52 h 694"/>
                  <a:gd name="T8" fmla="*/ 761 w 844"/>
                  <a:gd name="T9" fmla="*/ 104 h 694"/>
                  <a:gd name="T10" fmla="*/ 715 w 844"/>
                  <a:gd name="T11" fmla="*/ 154 h 694"/>
                  <a:gd name="T12" fmla="*/ 668 w 844"/>
                  <a:gd name="T13" fmla="*/ 204 h 694"/>
                  <a:gd name="T14" fmla="*/ 633 w 844"/>
                  <a:gd name="T15" fmla="*/ 236 h 694"/>
                  <a:gd name="T16" fmla="*/ 599 w 844"/>
                  <a:gd name="T17" fmla="*/ 267 h 694"/>
                  <a:gd name="T18" fmla="*/ 529 w 844"/>
                  <a:gd name="T19" fmla="*/ 329 h 694"/>
                  <a:gd name="T20" fmla="*/ 491 w 844"/>
                  <a:gd name="T21" fmla="*/ 356 h 694"/>
                  <a:gd name="T22" fmla="*/ 455 w 844"/>
                  <a:gd name="T23" fmla="*/ 383 h 694"/>
                  <a:gd name="T24" fmla="*/ 449 w 844"/>
                  <a:gd name="T25" fmla="*/ 385 h 694"/>
                  <a:gd name="T26" fmla="*/ 445 w 844"/>
                  <a:gd name="T27" fmla="*/ 389 h 694"/>
                  <a:gd name="T28" fmla="*/ 436 w 844"/>
                  <a:gd name="T29" fmla="*/ 396 h 694"/>
                  <a:gd name="T30" fmla="*/ 418 w 844"/>
                  <a:gd name="T31" fmla="*/ 409 h 694"/>
                  <a:gd name="T32" fmla="*/ 381 w 844"/>
                  <a:gd name="T33" fmla="*/ 435 h 694"/>
                  <a:gd name="T34" fmla="*/ 304 w 844"/>
                  <a:gd name="T35" fmla="*/ 481 h 694"/>
                  <a:gd name="T36" fmla="*/ 264 w 844"/>
                  <a:gd name="T37" fmla="*/ 501 h 694"/>
                  <a:gd name="T38" fmla="*/ 226 w 844"/>
                  <a:gd name="T39" fmla="*/ 522 h 694"/>
                  <a:gd name="T40" fmla="*/ 185 w 844"/>
                  <a:gd name="T41" fmla="*/ 540 h 694"/>
                  <a:gd name="T42" fmla="*/ 145 w 844"/>
                  <a:gd name="T43" fmla="*/ 558 h 694"/>
                  <a:gd name="T44" fmla="*/ 105 w 844"/>
                  <a:gd name="T45" fmla="*/ 575 h 694"/>
                  <a:gd name="T46" fmla="*/ 64 w 844"/>
                  <a:gd name="T47" fmla="*/ 591 h 694"/>
                  <a:gd name="T48" fmla="*/ 0 w 844"/>
                  <a:gd name="T49" fmla="*/ 694 h 694"/>
                  <a:gd name="T50" fmla="*/ 49 w 844"/>
                  <a:gd name="T51" fmla="*/ 678 h 694"/>
                  <a:gd name="T52" fmla="*/ 99 w 844"/>
                  <a:gd name="T53" fmla="*/ 661 h 694"/>
                  <a:gd name="T54" fmla="*/ 148 w 844"/>
                  <a:gd name="T55" fmla="*/ 643 h 694"/>
                  <a:gd name="T56" fmla="*/ 159 w 844"/>
                  <a:gd name="T57" fmla="*/ 637 h 694"/>
                  <a:gd name="T58" fmla="*/ 172 w 844"/>
                  <a:gd name="T59" fmla="*/ 633 h 694"/>
                  <a:gd name="T60" fmla="*/ 196 w 844"/>
                  <a:gd name="T61" fmla="*/ 624 h 694"/>
                  <a:gd name="T62" fmla="*/ 219 w 844"/>
                  <a:gd name="T63" fmla="*/ 612 h 694"/>
                  <a:gd name="T64" fmla="*/ 230 w 844"/>
                  <a:gd name="T65" fmla="*/ 607 h 694"/>
                  <a:gd name="T66" fmla="*/ 243 w 844"/>
                  <a:gd name="T67" fmla="*/ 602 h 694"/>
                  <a:gd name="T68" fmla="*/ 291 w 844"/>
                  <a:gd name="T69" fmla="*/ 579 h 694"/>
                  <a:gd name="T70" fmla="*/ 336 w 844"/>
                  <a:gd name="T71" fmla="*/ 554 h 694"/>
                  <a:gd name="T72" fmla="*/ 359 w 844"/>
                  <a:gd name="T73" fmla="*/ 541 h 694"/>
                  <a:gd name="T74" fmla="*/ 370 w 844"/>
                  <a:gd name="T75" fmla="*/ 534 h 694"/>
                  <a:gd name="T76" fmla="*/ 376 w 844"/>
                  <a:gd name="T77" fmla="*/ 531 h 694"/>
                  <a:gd name="T78" fmla="*/ 382 w 844"/>
                  <a:gd name="T79" fmla="*/ 528 h 694"/>
                  <a:gd name="T80" fmla="*/ 387 w 844"/>
                  <a:gd name="T81" fmla="*/ 524 h 694"/>
                  <a:gd name="T82" fmla="*/ 393 w 844"/>
                  <a:gd name="T83" fmla="*/ 520 h 694"/>
                  <a:gd name="T84" fmla="*/ 404 w 844"/>
                  <a:gd name="T85" fmla="*/ 514 h 694"/>
                  <a:gd name="T86" fmla="*/ 427 w 844"/>
                  <a:gd name="T87" fmla="*/ 500 h 694"/>
                  <a:gd name="T88" fmla="*/ 471 w 844"/>
                  <a:gd name="T89" fmla="*/ 470 h 694"/>
                  <a:gd name="T90" fmla="*/ 514 w 844"/>
                  <a:gd name="T91" fmla="*/ 439 h 694"/>
                  <a:gd name="T92" fmla="*/ 524 w 844"/>
                  <a:gd name="T93" fmla="*/ 430 h 694"/>
                  <a:gd name="T94" fmla="*/ 535 w 844"/>
                  <a:gd name="T95" fmla="*/ 422 h 694"/>
                  <a:gd name="T96" fmla="*/ 558 w 844"/>
                  <a:gd name="T97" fmla="*/ 406 h 694"/>
                  <a:gd name="T98" fmla="*/ 599 w 844"/>
                  <a:gd name="T99" fmla="*/ 371 h 694"/>
                  <a:gd name="T100" fmla="*/ 619 w 844"/>
                  <a:gd name="T101" fmla="*/ 353 h 694"/>
                  <a:gd name="T102" fmla="*/ 630 w 844"/>
                  <a:gd name="T103" fmla="*/ 343 h 694"/>
                  <a:gd name="T104" fmla="*/ 641 w 844"/>
                  <a:gd name="T105" fmla="*/ 336 h 694"/>
                  <a:gd name="T106" fmla="*/ 682 w 844"/>
                  <a:gd name="T107" fmla="*/ 298 h 694"/>
                  <a:gd name="T108" fmla="*/ 724 w 844"/>
                  <a:gd name="T109" fmla="*/ 260 h 694"/>
                  <a:gd name="T110" fmla="*/ 775 w 844"/>
                  <a:gd name="T111" fmla="*/ 207 h 694"/>
                  <a:gd name="T112" fmla="*/ 825 w 844"/>
                  <a:gd name="T113" fmla="*/ 15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4" h="694">
                    <a:moveTo>
                      <a:pt x="825" y="154"/>
                    </a:moveTo>
                    <a:lnTo>
                      <a:pt x="834" y="76"/>
                    </a:lnTo>
                    <a:lnTo>
                      <a:pt x="844" y="0"/>
                    </a:lnTo>
                    <a:lnTo>
                      <a:pt x="803" y="52"/>
                    </a:lnTo>
                    <a:lnTo>
                      <a:pt x="761" y="104"/>
                    </a:lnTo>
                    <a:lnTo>
                      <a:pt x="715" y="154"/>
                    </a:lnTo>
                    <a:lnTo>
                      <a:pt x="668" y="204"/>
                    </a:lnTo>
                    <a:lnTo>
                      <a:pt x="633" y="236"/>
                    </a:lnTo>
                    <a:lnTo>
                      <a:pt x="599" y="267"/>
                    </a:lnTo>
                    <a:lnTo>
                      <a:pt x="529" y="329"/>
                    </a:lnTo>
                    <a:lnTo>
                      <a:pt x="491" y="356"/>
                    </a:lnTo>
                    <a:lnTo>
                      <a:pt x="455" y="383"/>
                    </a:lnTo>
                    <a:lnTo>
                      <a:pt x="449" y="385"/>
                    </a:lnTo>
                    <a:lnTo>
                      <a:pt x="445" y="389"/>
                    </a:lnTo>
                    <a:lnTo>
                      <a:pt x="436" y="396"/>
                    </a:lnTo>
                    <a:lnTo>
                      <a:pt x="418" y="409"/>
                    </a:lnTo>
                    <a:lnTo>
                      <a:pt x="381" y="435"/>
                    </a:lnTo>
                    <a:lnTo>
                      <a:pt x="304" y="481"/>
                    </a:lnTo>
                    <a:lnTo>
                      <a:pt x="264" y="501"/>
                    </a:lnTo>
                    <a:lnTo>
                      <a:pt x="226" y="522"/>
                    </a:lnTo>
                    <a:lnTo>
                      <a:pt x="185" y="540"/>
                    </a:lnTo>
                    <a:lnTo>
                      <a:pt x="145" y="558"/>
                    </a:lnTo>
                    <a:lnTo>
                      <a:pt x="105" y="575"/>
                    </a:lnTo>
                    <a:lnTo>
                      <a:pt x="64" y="591"/>
                    </a:lnTo>
                    <a:lnTo>
                      <a:pt x="0" y="694"/>
                    </a:lnTo>
                    <a:lnTo>
                      <a:pt x="49" y="678"/>
                    </a:lnTo>
                    <a:lnTo>
                      <a:pt x="99" y="661"/>
                    </a:lnTo>
                    <a:lnTo>
                      <a:pt x="148" y="643"/>
                    </a:lnTo>
                    <a:lnTo>
                      <a:pt x="159" y="637"/>
                    </a:lnTo>
                    <a:lnTo>
                      <a:pt x="172" y="633"/>
                    </a:lnTo>
                    <a:lnTo>
                      <a:pt x="196" y="624"/>
                    </a:lnTo>
                    <a:lnTo>
                      <a:pt x="219" y="612"/>
                    </a:lnTo>
                    <a:lnTo>
                      <a:pt x="230" y="607"/>
                    </a:lnTo>
                    <a:lnTo>
                      <a:pt x="243" y="602"/>
                    </a:lnTo>
                    <a:lnTo>
                      <a:pt x="291" y="579"/>
                    </a:lnTo>
                    <a:lnTo>
                      <a:pt x="336" y="554"/>
                    </a:lnTo>
                    <a:lnTo>
                      <a:pt x="359" y="541"/>
                    </a:lnTo>
                    <a:lnTo>
                      <a:pt x="370" y="534"/>
                    </a:lnTo>
                    <a:lnTo>
                      <a:pt x="376" y="531"/>
                    </a:lnTo>
                    <a:lnTo>
                      <a:pt x="382" y="528"/>
                    </a:lnTo>
                    <a:lnTo>
                      <a:pt x="387" y="524"/>
                    </a:lnTo>
                    <a:lnTo>
                      <a:pt x="393" y="520"/>
                    </a:lnTo>
                    <a:lnTo>
                      <a:pt x="404" y="514"/>
                    </a:lnTo>
                    <a:lnTo>
                      <a:pt x="427" y="500"/>
                    </a:lnTo>
                    <a:lnTo>
                      <a:pt x="471" y="470"/>
                    </a:lnTo>
                    <a:lnTo>
                      <a:pt x="514" y="439"/>
                    </a:lnTo>
                    <a:lnTo>
                      <a:pt x="524" y="430"/>
                    </a:lnTo>
                    <a:lnTo>
                      <a:pt x="535" y="422"/>
                    </a:lnTo>
                    <a:lnTo>
                      <a:pt x="558" y="406"/>
                    </a:lnTo>
                    <a:lnTo>
                      <a:pt x="599" y="371"/>
                    </a:lnTo>
                    <a:lnTo>
                      <a:pt x="619" y="353"/>
                    </a:lnTo>
                    <a:lnTo>
                      <a:pt x="630" y="343"/>
                    </a:lnTo>
                    <a:lnTo>
                      <a:pt x="641" y="336"/>
                    </a:lnTo>
                    <a:lnTo>
                      <a:pt x="682" y="298"/>
                    </a:lnTo>
                    <a:lnTo>
                      <a:pt x="724" y="260"/>
                    </a:lnTo>
                    <a:lnTo>
                      <a:pt x="775" y="207"/>
                    </a:lnTo>
                    <a:lnTo>
                      <a:pt x="825" y="154"/>
                    </a:lnTo>
                    <a:close/>
                  </a:path>
                </a:pathLst>
              </a:custGeom>
              <a:solidFill>
                <a:srgbClr val="5F9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4124" y="1918"/>
                <a:ext cx="160" cy="155"/>
              </a:xfrm>
              <a:custGeom>
                <a:avLst/>
                <a:gdLst>
                  <a:gd name="T0" fmla="*/ 604 w 800"/>
                  <a:gd name="T1" fmla="*/ 385 h 772"/>
                  <a:gd name="T2" fmla="*/ 651 w 800"/>
                  <a:gd name="T3" fmla="*/ 335 h 772"/>
                  <a:gd name="T4" fmla="*/ 697 w 800"/>
                  <a:gd name="T5" fmla="*/ 285 h 772"/>
                  <a:gd name="T6" fmla="*/ 739 w 800"/>
                  <a:gd name="T7" fmla="*/ 233 h 772"/>
                  <a:gd name="T8" fmla="*/ 780 w 800"/>
                  <a:gd name="T9" fmla="*/ 181 h 772"/>
                  <a:gd name="T10" fmla="*/ 800 w 800"/>
                  <a:gd name="T11" fmla="*/ 0 h 772"/>
                  <a:gd name="T12" fmla="*/ 773 w 800"/>
                  <a:gd name="T13" fmla="*/ 42 h 772"/>
                  <a:gd name="T14" fmla="*/ 746 w 800"/>
                  <a:gd name="T15" fmla="*/ 86 h 772"/>
                  <a:gd name="T16" fmla="*/ 716 w 800"/>
                  <a:gd name="T17" fmla="*/ 128 h 772"/>
                  <a:gd name="T18" fmla="*/ 700 w 800"/>
                  <a:gd name="T19" fmla="*/ 148 h 772"/>
                  <a:gd name="T20" fmla="*/ 696 w 800"/>
                  <a:gd name="T21" fmla="*/ 152 h 772"/>
                  <a:gd name="T22" fmla="*/ 694 w 800"/>
                  <a:gd name="T23" fmla="*/ 155 h 772"/>
                  <a:gd name="T24" fmla="*/ 693 w 800"/>
                  <a:gd name="T25" fmla="*/ 158 h 772"/>
                  <a:gd name="T26" fmla="*/ 686 w 800"/>
                  <a:gd name="T27" fmla="*/ 169 h 772"/>
                  <a:gd name="T28" fmla="*/ 677 w 800"/>
                  <a:gd name="T29" fmla="*/ 179 h 772"/>
                  <a:gd name="T30" fmla="*/ 672 w 800"/>
                  <a:gd name="T31" fmla="*/ 183 h 772"/>
                  <a:gd name="T32" fmla="*/ 670 w 800"/>
                  <a:gd name="T33" fmla="*/ 185 h 772"/>
                  <a:gd name="T34" fmla="*/ 669 w 800"/>
                  <a:gd name="T35" fmla="*/ 189 h 772"/>
                  <a:gd name="T36" fmla="*/ 653 w 800"/>
                  <a:gd name="T37" fmla="*/ 209 h 772"/>
                  <a:gd name="T38" fmla="*/ 619 w 800"/>
                  <a:gd name="T39" fmla="*/ 249 h 772"/>
                  <a:gd name="T40" fmla="*/ 583 w 800"/>
                  <a:gd name="T41" fmla="*/ 287 h 772"/>
                  <a:gd name="T42" fmla="*/ 546 w 800"/>
                  <a:gd name="T43" fmla="*/ 327 h 772"/>
                  <a:gd name="T44" fmla="*/ 542 w 800"/>
                  <a:gd name="T45" fmla="*/ 329 h 772"/>
                  <a:gd name="T46" fmla="*/ 538 w 800"/>
                  <a:gd name="T47" fmla="*/ 333 h 772"/>
                  <a:gd name="T48" fmla="*/ 532 w 800"/>
                  <a:gd name="T49" fmla="*/ 340 h 772"/>
                  <a:gd name="T50" fmla="*/ 518 w 800"/>
                  <a:gd name="T51" fmla="*/ 353 h 772"/>
                  <a:gd name="T52" fmla="*/ 491 w 800"/>
                  <a:gd name="T53" fmla="*/ 379 h 772"/>
                  <a:gd name="T54" fmla="*/ 434 w 800"/>
                  <a:gd name="T55" fmla="*/ 429 h 772"/>
                  <a:gd name="T56" fmla="*/ 375 w 800"/>
                  <a:gd name="T57" fmla="*/ 476 h 772"/>
                  <a:gd name="T58" fmla="*/ 316 w 800"/>
                  <a:gd name="T59" fmla="*/ 520 h 772"/>
                  <a:gd name="T60" fmla="*/ 255 w 800"/>
                  <a:gd name="T61" fmla="*/ 558 h 772"/>
                  <a:gd name="T62" fmla="*/ 223 w 800"/>
                  <a:gd name="T63" fmla="*/ 577 h 772"/>
                  <a:gd name="T64" fmla="*/ 207 w 800"/>
                  <a:gd name="T65" fmla="*/ 586 h 772"/>
                  <a:gd name="T66" fmla="*/ 199 w 800"/>
                  <a:gd name="T67" fmla="*/ 590 h 772"/>
                  <a:gd name="T68" fmla="*/ 193 w 800"/>
                  <a:gd name="T69" fmla="*/ 596 h 772"/>
                  <a:gd name="T70" fmla="*/ 129 w 800"/>
                  <a:gd name="T71" fmla="*/ 629 h 772"/>
                  <a:gd name="T72" fmla="*/ 112 w 800"/>
                  <a:gd name="T73" fmla="*/ 636 h 772"/>
                  <a:gd name="T74" fmla="*/ 96 w 800"/>
                  <a:gd name="T75" fmla="*/ 644 h 772"/>
                  <a:gd name="T76" fmla="*/ 64 w 800"/>
                  <a:gd name="T77" fmla="*/ 659 h 772"/>
                  <a:gd name="T78" fmla="*/ 0 w 800"/>
                  <a:gd name="T79" fmla="*/ 772 h 772"/>
                  <a:gd name="T80" fmla="*/ 41 w 800"/>
                  <a:gd name="T81" fmla="*/ 756 h 772"/>
                  <a:gd name="T82" fmla="*/ 81 w 800"/>
                  <a:gd name="T83" fmla="*/ 739 h 772"/>
                  <a:gd name="T84" fmla="*/ 121 w 800"/>
                  <a:gd name="T85" fmla="*/ 721 h 772"/>
                  <a:gd name="T86" fmla="*/ 162 w 800"/>
                  <a:gd name="T87" fmla="*/ 703 h 772"/>
                  <a:gd name="T88" fmla="*/ 200 w 800"/>
                  <a:gd name="T89" fmla="*/ 682 h 772"/>
                  <a:gd name="T90" fmla="*/ 240 w 800"/>
                  <a:gd name="T91" fmla="*/ 662 h 772"/>
                  <a:gd name="T92" fmla="*/ 317 w 800"/>
                  <a:gd name="T93" fmla="*/ 616 h 772"/>
                  <a:gd name="T94" fmla="*/ 354 w 800"/>
                  <a:gd name="T95" fmla="*/ 590 h 772"/>
                  <a:gd name="T96" fmla="*/ 372 w 800"/>
                  <a:gd name="T97" fmla="*/ 577 h 772"/>
                  <a:gd name="T98" fmla="*/ 381 w 800"/>
                  <a:gd name="T99" fmla="*/ 570 h 772"/>
                  <a:gd name="T100" fmla="*/ 385 w 800"/>
                  <a:gd name="T101" fmla="*/ 566 h 772"/>
                  <a:gd name="T102" fmla="*/ 391 w 800"/>
                  <a:gd name="T103" fmla="*/ 564 h 772"/>
                  <a:gd name="T104" fmla="*/ 427 w 800"/>
                  <a:gd name="T105" fmla="*/ 537 h 772"/>
                  <a:gd name="T106" fmla="*/ 465 w 800"/>
                  <a:gd name="T107" fmla="*/ 510 h 772"/>
                  <a:gd name="T108" fmla="*/ 535 w 800"/>
                  <a:gd name="T109" fmla="*/ 448 h 772"/>
                  <a:gd name="T110" fmla="*/ 569 w 800"/>
                  <a:gd name="T111" fmla="*/ 417 h 772"/>
                  <a:gd name="T112" fmla="*/ 604 w 800"/>
                  <a:gd name="T113" fmla="*/ 38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0" h="772">
                    <a:moveTo>
                      <a:pt x="604" y="385"/>
                    </a:moveTo>
                    <a:lnTo>
                      <a:pt x="651" y="335"/>
                    </a:lnTo>
                    <a:lnTo>
                      <a:pt x="697" y="285"/>
                    </a:lnTo>
                    <a:lnTo>
                      <a:pt x="739" y="233"/>
                    </a:lnTo>
                    <a:lnTo>
                      <a:pt x="780" y="181"/>
                    </a:lnTo>
                    <a:lnTo>
                      <a:pt x="800" y="0"/>
                    </a:lnTo>
                    <a:lnTo>
                      <a:pt x="773" y="42"/>
                    </a:lnTo>
                    <a:lnTo>
                      <a:pt x="746" y="86"/>
                    </a:lnTo>
                    <a:lnTo>
                      <a:pt x="716" y="128"/>
                    </a:lnTo>
                    <a:lnTo>
                      <a:pt x="700" y="148"/>
                    </a:lnTo>
                    <a:lnTo>
                      <a:pt x="696" y="152"/>
                    </a:lnTo>
                    <a:lnTo>
                      <a:pt x="694" y="155"/>
                    </a:lnTo>
                    <a:lnTo>
                      <a:pt x="693" y="158"/>
                    </a:lnTo>
                    <a:lnTo>
                      <a:pt x="686" y="169"/>
                    </a:lnTo>
                    <a:lnTo>
                      <a:pt x="677" y="179"/>
                    </a:lnTo>
                    <a:lnTo>
                      <a:pt x="672" y="183"/>
                    </a:lnTo>
                    <a:lnTo>
                      <a:pt x="670" y="185"/>
                    </a:lnTo>
                    <a:lnTo>
                      <a:pt x="669" y="189"/>
                    </a:lnTo>
                    <a:lnTo>
                      <a:pt x="653" y="209"/>
                    </a:lnTo>
                    <a:lnTo>
                      <a:pt x="619" y="249"/>
                    </a:lnTo>
                    <a:lnTo>
                      <a:pt x="583" y="287"/>
                    </a:lnTo>
                    <a:lnTo>
                      <a:pt x="546" y="327"/>
                    </a:lnTo>
                    <a:lnTo>
                      <a:pt x="542" y="329"/>
                    </a:lnTo>
                    <a:lnTo>
                      <a:pt x="538" y="333"/>
                    </a:lnTo>
                    <a:lnTo>
                      <a:pt x="532" y="340"/>
                    </a:lnTo>
                    <a:lnTo>
                      <a:pt x="518" y="353"/>
                    </a:lnTo>
                    <a:lnTo>
                      <a:pt x="491" y="379"/>
                    </a:lnTo>
                    <a:lnTo>
                      <a:pt x="434" y="429"/>
                    </a:lnTo>
                    <a:lnTo>
                      <a:pt x="375" y="476"/>
                    </a:lnTo>
                    <a:lnTo>
                      <a:pt x="316" y="520"/>
                    </a:lnTo>
                    <a:lnTo>
                      <a:pt x="255" y="558"/>
                    </a:lnTo>
                    <a:lnTo>
                      <a:pt x="223" y="577"/>
                    </a:lnTo>
                    <a:lnTo>
                      <a:pt x="207" y="586"/>
                    </a:lnTo>
                    <a:lnTo>
                      <a:pt x="199" y="590"/>
                    </a:lnTo>
                    <a:lnTo>
                      <a:pt x="193" y="596"/>
                    </a:lnTo>
                    <a:lnTo>
                      <a:pt x="129" y="629"/>
                    </a:lnTo>
                    <a:lnTo>
                      <a:pt x="112" y="636"/>
                    </a:lnTo>
                    <a:lnTo>
                      <a:pt x="96" y="644"/>
                    </a:lnTo>
                    <a:lnTo>
                      <a:pt x="64" y="659"/>
                    </a:lnTo>
                    <a:lnTo>
                      <a:pt x="0" y="772"/>
                    </a:lnTo>
                    <a:lnTo>
                      <a:pt x="41" y="756"/>
                    </a:lnTo>
                    <a:lnTo>
                      <a:pt x="81" y="739"/>
                    </a:lnTo>
                    <a:lnTo>
                      <a:pt x="121" y="721"/>
                    </a:lnTo>
                    <a:lnTo>
                      <a:pt x="162" y="703"/>
                    </a:lnTo>
                    <a:lnTo>
                      <a:pt x="200" y="682"/>
                    </a:lnTo>
                    <a:lnTo>
                      <a:pt x="240" y="662"/>
                    </a:lnTo>
                    <a:lnTo>
                      <a:pt x="317" y="616"/>
                    </a:lnTo>
                    <a:lnTo>
                      <a:pt x="354" y="590"/>
                    </a:lnTo>
                    <a:lnTo>
                      <a:pt x="372" y="577"/>
                    </a:lnTo>
                    <a:lnTo>
                      <a:pt x="381" y="570"/>
                    </a:lnTo>
                    <a:lnTo>
                      <a:pt x="385" y="566"/>
                    </a:lnTo>
                    <a:lnTo>
                      <a:pt x="391" y="564"/>
                    </a:lnTo>
                    <a:lnTo>
                      <a:pt x="427" y="537"/>
                    </a:lnTo>
                    <a:lnTo>
                      <a:pt x="465" y="510"/>
                    </a:lnTo>
                    <a:lnTo>
                      <a:pt x="535" y="448"/>
                    </a:lnTo>
                    <a:lnTo>
                      <a:pt x="569" y="417"/>
                    </a:lnTo>
                    <a:lnTo>
                      <a:pt x="604" y="385"/>
                    </a:lnTo>
                    <a:close/>
                  </a:path>
                </a:pathLst>
              </a:custGeom>
              <a:solidFill>
                <a:srgbClr val="67A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4137" y="1873"/>
                <a:ext cx="151" cy="177"/>
              </a:xfrm>
              <a:custGeom>
                <a:avLst/>
                <a:gdLst>
                  <a:gd name="T0" fmla="*/ 519 w 757"/>
                  <a:gd name="T1" fmla="*/ 512 h 884"/>
                  <a:gd name="T2" fmla="*/ 589 w 757"/>
                  <a:gd name="T3" fmla="*/ 434 h 884"/>
                  <a:gd name="T4" fmla="*/ 606 w 757"/>
                  <a:gd name="T5" fmla="*/ 410 h 884"/>
                  <a:gd name="T6" fmla="*/ 613 w 757"/>
                  <a:gd name="T7" fmla="*/ 404 h 884"/>
                  <a:gd name="T8" fmla="*/ 629 w 757"/>
                  <a:gd name="T9" fmla="*/ 383 h 884"/>
                  <a:gd name="T10" fmla="*/ 632 w 757"/>
                  <a:gd name="T11" fmla="*/ 377 h 884"/>
                  <a:gd name="T12" fmla="*/ 652 w 757"/>
                  <a:gd name="T13" fmla="*/ 353 h 884"/>
                  <a:gd name="T14" fmla="*/ 709 w 757"/>
                  <a:gd name="T15" fmla="*/ 267 h 884"/>
                  <a:gd name="T16" fmla="*/ 745 w 757"/>
                  <a:gd name="T17" fmla="*/ 113 h 884"/>
                  <a:gd name="T18" fmla="*/ 749 w 757"/>
                  <a:gd name="T19" fmla="*/ 16 h 884"/>
                  <a:gd name="T20" fmla="*/ 727 w 757"/>
                  <a:gd name="T21" fmla="*/ 67 h 884"/>
                  <a:gd name="T22" fmla="*/ 658 w 757"/>
                  <a:gd name="T23" fmla="*/ 196 h 884"/>
                  <a:gd name="T24" fmla="*/ 575 w 757"/>
                  <a:gd name="T25" fmla="*/ 321 h 884"/>
                  <a:gd name="T26" fmla="*/ 529 w 757"/>
                  <a:gd name="T27" fmla="*/ 381 h 884"/>
                  <a:gd name="T28" fmla="*/ 479 w 757"/>
                  <a:gd name="T29" fmla="*/ 439 h 884"/>
                  <a:gd name="T30" fmla="*/ 458 w 757"/>
                  <a:gd name="T31" fmla="*/ 459 h 884"/>
                  <a:gd name="T32" fmla="*/ 453 w 757"/>
                  <a:gd name="T33" fmla="*/ 467 h 884"/>
                  <a:gd name="T34" fmla="*/ 404 w 757"/>
                  <a:gd name="T35" fmla="*/ 516 h 884"/>
                  <a:gd name="T36" fmla="*/ 339 w 757"/>
                  <a:gd name="T37" fmla="*/ 576 h 884"/>
                  <a:gd name="T38" fmla="*/ 273 w 757"/>
                  <a:gd name="T39" fmla="*/ 629 h 884"/>
                  <a:gd name="T40" fmla="*/ 227 w 757"/>
                  <a:gd name="T41" fmla="*/ 663 h 884"/>
                  <a:gd name="T42" fmla="*/ 192 w 757"/>
                  <a:gd name="T43" fmla="*/ 687 h 884"/>
                  <a:gd name="T44" fmla="*/ 158 w 757"/>
                  <a:gd name="T45" fmla="*/ 711 h 884"/>
                  <a:gd name="T46" fmla="*/ 63 w 757"/>
                  <a:gd name="T47" fmla="*/ 766 h 884"/>
                  <a:gd name="T48" fmla="*/ 0 w 757"/>
                  <a:gd name="T49" fmla="*/ 884 h 884"/>
                  <a:gd name="T50" fmla="*/ 48 w 757"/>
                  <a:gd name="T51" fmla="*/ 861 h 884"/>
                  <a:gd name="T52" fmla="*/ 129 w 757"/>
                  <a:gd name="T53" fmla="*/ 821 h 884"/>
                  <a:gd name="T54" fmla="*/ 143 w 757"/>
                  <a:gd name="T55" fmla="*/ 811 h 884"/>
                  <a:gd name="T56" fmla="*/ 191 w 757"/>
                  <a:gd name="T57" fmla="*/ 783 h 884"/>
                  <a:gd name="T58" fmla="*/ 311 w 757"/>
                  <a:gd name="T59" fmla="*/ 701 h 884"/>
                  <a:gd name="T60" fmla="*/ 427 w 757"/>
                  <a:gd name="T61" fmla="*/ 604 h 884"/>
                  <a:gd name="T62" fmla="*/ 468 w 757"/>
                  <a:gd name="T63" fmla="*/ 565 h 884"/>
                  <a:gd name="T64" fmla="*/ 478 w 757"/>
                  <a:gd name="T65" fmla="*/ 55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7" h="884">
                    <a:moveTo>
                      <a:pt x="482" y="552"/>
                    </a:moveTo>
                    <a:lnTo>
                      <a:pt x="519" y="512"/>
                    </a:lnTo>
                    <a:lnTo>
                      <a:pt x="555" y="474"/>
                    </a:lnTo>
                    <a:lnTo>
                      <a:pt x="589" y="434"/>
                    </a:lnTo>
                    <a:lnTo>
                      <a:pt x="605" y="414"/>
                    </a:lnTo>
                    <a:lnTo>
                      <a:pt x="606" y="410"/>
                    </a:lnTo>
                    <a:lnTo>
                      <a:pt x="608" y="408"/>
                    </a:lnTo>
                    <a:lnTo>
                      <a:pt x="613" y="404"/>
                    </a:lnTo>
                    <a:lnTo>
                      <a:pt x="622" y="394"/>
                    </a:lnTo>
                    <a:lnTo>
                      <a:pt x="629" y="383"/>
                    </a:lnTo>
                    <a:lnTo>
                      <a:pt x="630" y="380"/>
                    </a:lnTo>
                    <a:lnTo>
                      <a:pt x="632" y="377"/>
                    </a:lnTo>
                    <a:lnTo>
                      <a:pt x="636" y="373"/>
                    </a:lnTo>
                    <a:lnTo>
                      <a:pt x="652" y="353"/>
                    </a:lnTo>
                    <a:lnTo>
                      <a:pt x="682" y="311"/>
                    </a:lnTo>
                    <a:lnTo>
                      <a:pt x="709" y="267"/>
                    </a:lnTo>
                    <a:lnTo>
                      <a:pt x="736" y="225"/>
                    </a:lnTo>
                    <a:lnTo>
                      <a:pt x="745" y="113"/>
                    </a:lnTo>
                    <a:lnTo>
                      <a:pt x="757" y="0"/>
                    </a:lnTo>
                    <a:lnTo>
                      <a:pt x="749" y="16"/>
                    </a:lnTo>
                    <a:lnTo>
                      <a:pt x="742" y="33"/>
                    </a:lnTo>
                    <a:lnTo>
                      <a:pt x="727" y="67"/>
                    </a:lnTo>
                    <a:lnTo>
                      <a:pt x="694" y="132"/>
                    </a:lnTo>
                    <a:lnTo>
                      <a:pt x="658" y="196"/>
                    </a:lnTo>
                    <a:lnTo>
                      <a:pt x="619" y="260"/>
                    </a:lnTo>
                    <a:lnTo>
                      <a:pt x="575" y="321"/>
                    </a:lnTo>
                    <a:lnTo>
                      <a:pt x="551" y="350"/>
                    </a:lnTo>
                    <a:lnTo>
                      <a:pt x="529" y="381"/>
                    </a:lnTo>
                    <a:lnTo>
                      <a:pt x="504" y="409"/>
                    </a:lnTo>
                    <a:lnTo>
                      <a:pt x="479" y="439"/>
                    </a:lnTo>
                    <a:lnTo>
                      <a:pt x="465" y="452"/>
                    </a:lnTo>
                    <a:lnTo>
                      <a:pt x="458" y="459"/>
                    </a:lnTo>
                    <a:lnTo>
                      <a:pt x="455" y="463"/>
                    </a:lnTo>
                    <a:lnTo>
                      <a:pt x="453" y="467"/>
                    </a:lnTo>
                    <a:lnTo>
                      <a:pt x="427" y="497"/>
                    </a:lnTo>
                    <a:lnTo>
                      <a:pt x="404" y="516"/>
                    </a:lnTo>
                    <a:lnTo>
                      <a:pt x="383" y="536"/>
                    </a:lnTo>
                    <a:lnTo>
                      <a:pt x="339" y="576"/>
                    </a:lnTo>
                    <a:lnTo>
                      <a:pt x="295" y="612"/>
                    </a:lnTo>
                    <a:lnTo>
                      <a:pt x="273" y="629"/>
                    </a:lnTo>
                    <a:lnTo>
                      <a:pt x="251" y="647"/>
                    </a:lnTo>
                    <a:lnTo>
                      <a:pt x="227" y="663"/>
                    </a:lnTo>
                    <a:lnTo>
                      <a:pt x="205" y="680"/>
                    </a:lnTo>
                    <a:lnTo>
                      <a:pt x="192" y="687"/>
                    </a:lnTo>
                    <a:lnTo>
                      <a:pt x="181" y="695"/>
                    </a:lnTo>
                    <a:lnTo>
                      <a:pt x="158" y="711"/>
                    </a:lnTo>
                    <a:lnTo>
                      <a:pt x="110" y="739"/>
                    </a:lnTo>
                    <a:lnTo>
                      <a:pt x="63" y="766"/>
                    </a:lnTo>
                    <a:lnTo>
                      <a:pt x="31" y="824"/>
                    </a:lnTo>
                    <a:lnTo>
                      <a:pt x="0" y="884"/>
                    </a:lnTo>
                    <a:lnTo>
                      <a:pt x="32" y="869"/>
                    </a:lnTo>
                    <a:lnTo>
                      <a:pt x="48" y="861"/>
                    </a:lnTo>
                    <a:lnTo>
                      <a:pt x="65" y="854"/>
                    </a:lnTo>
                    <a:lnTo>
                      <a:pt x="129" y="821"/>
                    </a:lnTo>
                    <a:lnTo>
                      <a:pt x="135" y="815"/>
                    </a:lnTo>
                    <a:lnTo>
                      <a:pt x="143" y="811"/>
                    </a:lnTo>
                    <a:lnTo>
                      <a:pt x="159" y="802"/>
                    </a:lnTo>
                    <a:lnTo>
                      <a:pt x="191" y="783"/>
                    </a:lnTo>
                    <a:lnTo>
                      <a:pt x="252" y="745"/>
                    </a:lnTo>
                    <a:lnTo>
                      <a:pt x="311" y="701"/>
                    </a:lnTo>
                    <a:lnTo>
                      <a:pt x="370" y="654"/>
                    </a:lnTo>
                    <a:lnTo>
                      <a:pt x="427" y="604"/>
                    </a:lnTo>
                    <a:lnTo>
                      <a:pt x="454" y="578"/>
                    </a:lnTo>
                    <a:lnTo>
                      <a:pt x="468" y="565"/>
                    </a:lnTo>
                    <a:lnTo>
                      <a:pt x="474" y="558"/>
                    </a:lnTo>
                    <a:lnTo>
                      <a:pt x="478" y="554"/>
                    </a:lnTo>
                    <a:lnTo>
                      <a:pt x="482" y="552"/>
                    </a:lnTo>
                    <a:close/>
                  </a:path>
                </a:pathLst>
              </a:custGeom>
              <a:solidFill>
                <a:srgbClr val="6FA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4057" y="2068"/>
                <a:ext cx="205" cy="101"/>
              </a:xfrm>
              <a:custGeom>
                <a:avLst/>
                <a:gdLst>
                  <a:gd name="T0" fmla="*/ 998 w 1022"/>
                  <a:gd name="T1" fmla="*/ 121 h 508"/>
                  <a:gd name="T2" fmla="*/ 1010 w 1022"/>
                  <a:gd name="T3" fmla="*/ 59 h 508"/>
                  <a:gd name="T4" fmla="*/ 1022 w 1022"/>
                  <a:gd name="T5" fmla="*/ 0 h 508"/>
                  <a:gd name="T6" fmla="*/ 968 w 1022"/>
                  <a:gd name="T7" fmla="*/ 42 h 508"/>
                  <a:gd name="T8" fmla="*/ 940 w 1022"/>
                  <a:gd name="T9" fmla="*/ 61 h 508"/>
                  <a:gd name="T10" fmla="*/ 914 w 1022"/>
                  <a:gd name="T11" fmla="*/ 81 h 508"/>
                  <a:gd name="T12" fmla="*/ 886 w 1022"/>
                  <a:gd name="T13" fmla="*/ 99 h 508"/>
                  <a:gd name="T14" fmla="*/ 859 w 1022"/>
                  <a:gd name="T15" fmla="*/ 119 h 508"/>
                  <a:gd name="T16" fmla="*/ 804 w 1022"/>
                  <a:gd name="T17" fmla="*/ 155 h 508"/>
                  <a:gd name="T18" fmla="*/ 775 w 1022"/>
                  <a:gd name="T19" fmla="*/ 171 h 508"/>
                  <a:gd name="T20" fmla="*/ 767 w 1022"/>
                  <a:gd name="T21" fmla="*/ 174 h 508"/>
                  <a:gd name="T22" fmla="*/ 760 w 1022"/>
                  <a:gd name="T23" fmla="*/ 179 h 508"/>
                  <a:gd name="T24" fmla="*/ 746 w 1022"/>
                  <a:gd name="T25" fmla="*/ 188 h 508"/>
                  <a:gd name="T26" fmla="*/ 690 w 1022"/>
                  <a:gd name="T27" fmla="*/ 221 h 508"/>
                  <a:gd name="T28" fmla="*/ 631 w 1022"/>
                  <a:gd name="T29" fmla="*/ 249 h 508"/>
                  <a:gd name="T30" fmla="*/ 601 w 1022"/>
                  <a:gd name="T31" fmla="*/ 263 h 508"/>
                  <a:gd name="T32" fmla="*/ 587 w 1022"/>
                  <a:gd name="T33" fmla="*/ 270 h 508"/>
                  <a:gd name="T34" fmla="*/ 573 w 1022"/>
                  <a:gd name="T35" fmla="*/ 277 h 508"/>
                  <a:gd name="T36" fmla="*/ 512 w 1022"/>
                  <a:gd name="T37" fmla="*/ 301 h 508"/>
                  <a:gd name="T38" fmla="*/ 481 w 1022"/>
                  <a:gd name="T39" fmla="*/ 313 h 508"/>
                  <a:gd name="T40" fmla="*/ 452 w 1022"/>
                  <a:gd name="T41" fmla="*/ 325 h 508"/>
                  <a:gd name="T42" fmla="*/ 420 w 1022"/>
                  <a:gd name="T43" fmla="*/ 334 h 508"/>
                  <a:gd name="T44" fmla="*/ 404 w 1022"/>
                  <a:gd name="T45" fmla="*/ 339 h 508"/>
                  <a:gd name="T46" fmla="*/ 396 w 1022"/>
                  <a:gd name="T47" fmla="*/ 341 h 508"/>
                  <a:gd name="T48" fmla="*/ 389 w 1022"/>
                  <a:gd name="T49" fmla="*/ 344 h 508"/>
                  <a:gd name="T50" fmla="*/ 358 w 1022"/>
                  <a:gd name="T51" fmla="*/ 353 h 508"/>
                  <a:gd name="T52" fmla="*/ 342 w 1022"/>
                  <a:gd name="T53" fmla="*/ 358 h 508"/>
                  <a:gd name="T54" fmla="*/ 334 w 1022"/>
                  <a:gd name="T55" fmla="*/ 360 h 508"/>
                  <a:gd name="T56" fmla="*/ 327 w 1022"/>
                  <a:gd name="T57" fmla="*/ 364 h 508"/>
                  <a:gd name="T58" fmla="*/ 262 w 1022"/>
                  <a:gd name="T59" fmla="*/ 380 h 508"/>
                  <a:gd name="T60" fmla="*/ 199 w 1022"/>
                  <a:gd name="T61" fmla="*/ 394 h 508"/>
                  <a:gd name="T62" fmla="*/ 133 w 1022"/>
                  <a:gd name="T63" fmla="*/ 407 h 508"/>
                  <a:gd name="T64" fmla="*/ 100 w 1022"/>
                  <a:gd name="T65" fmla="*/ 411 h 508"/>
                  <a:gd name="T66" fmla="*/ 68 w 1022"/>
                  <a:gd name="T67" fmla="*/ 417 h 508"/>
                  <a:gd name="T68" fmla="*/ 0 w 1022"/>
                  <a:gd name="T69" fmla="*/ 508 h 508"/>
                  <a:gd name="T70" fmla="*/ 68 w 1022"/>
                  <a:gd name="T71" fmla="*/ 500 h 508"/>
                  <a:gd name="T72" fmla="*/ 137 w 1022"/>
                  <a:gd name="T73" fmla="*/ 490 h 508"/>
                  <a:gd name="T74" fmla="*/ 169 w 1022"/>
                  <a:gd name="T75" fmla="*/ 483 h 508"/>
                  <a:gd name="T76" fmla="*/ 203 w 1022"/>
                  <a:gd name="T77" fmla="*/ 477 h 508"/>
                  <a:gd name="T78" fmla="*/ 270 w 1022"/>
                  <a:gd name="T79" fmla="*/ 463 h 508"/>
                  <a:gd name="T80" fmla="*/ 302 w 1022"/>
                  <a:gd name="T81" fmla="*/ 454 h 508"/>
                  <a:gd name="T82" fmla="*/ 318 w 1022"/>
                  <a:gd name="T83" fmla="*/ 450 h 508"/>
                  <a:gd name="T84" fmla="*/ 326 w 1022"/>
                  <a:gd name="T85" fmla="*/ 448 h 508"/>
                  <a:gd name="T86" fmla="*/ 335 w 1022"/>
                  <a:gd name="T87" fmla="*/ 446 h 508"/>
                  <a:gd name="T88" fmla="*/ 401 w 1022"/>
                  <a:gd name="T89" fmla="*/ 427 h 508"/>
                  <a:gd name="T90" fmla="*/ 464 w 1022"/>
                  <a:gd name="T91" fmla="*/ 406 h 508"/>
                  <a:gd name="T92" fmla="*/ 528 w 1022"/>
                  <a:gd name="T93" fmla="*/ 384 h 508"/>
                  <a:gd name="T94" fmla="*/ 589 w 1022"/>
                  <a:gd name="T95" fmla="*/ 358 h 508"/>
                  <a:gd name="T96" fmla="*/ 650 w 1022"/>
                  <a:gd name="T97" fmla="*/ 331 h 508"/>
                  <a:gd name="T98" fmla="*/ 709 w 1022"/>
                  <a:gd name="T99" fmla="*/ 300 h 508"/>
                  <a:gd name="T100" fmla="*/ 739 w 1022"/>
                  <a:gd name="T101" fmla="*/ 284 h 508"/>
                  <a:gd name="T102" fmla="*/ 745 w 1022"/>
                  <a:gd name="T103" fmla="*/ 280 h 508"/>
                  <a:gd name="T104" fmla="*/ 753 w 1022"/>
                  <a:gd name="T105" fmla="*/ 276 h 508"/>
                  <a:gd name="T106" fmla="*/ 769 w 1022"/>
                  <a:gd name="T107" fmla="*/ 270 h 508"/>
                  <a:gd name="T108" fmla="*/ 798 w 1022"/>
                  <a:gd name="T109" fmla="*/ 251 h 508"/>
                  <a:gd name="T110" fmla="*/ 827 w 1022"/>
                  <a:gd name="T111" fmla="*/ 234 h 508"/>
                  <a:gd name="T112" fmla="*/ 855 w 1022"/>
                  <a:gd name="T113" fmla="*/ 216 h 508"/>
                  <a:gd name="T114" fmla="*/ 885 w 1022"/>
                  <a:gd name="T115" fmla="*/ 199 h 508"/>
                  <a:gd name="T116" fmla="*/ 942 w 1022"/>
                  <a:gd name="T117" fmla="*/ 161 h 508"/>
                  <a:gd name="T118" fmla="*/ 998 w 1022"/>
                  <a:gd name="T119" fmla="*/ 121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2" h="508">
                    <a:moveTo>
                      <a:pt x="998" y="121"/>
                    </a:moveTo>
                    <a:lnTo>
                      <a:pt x="1010" y="59"/>
                    </a:lnTo>
                    <a:lnTo>
                      <a:pt x="1022" y="0"/>
                    </a:lnTo>
                    <a:lnTo>
                      <a:pt x="968" y="42"/>
                    </a:lnTo>
                    <a:lnTo>
                      <a:pt x="940" y="61"/>
                    </a:lnTo>
                    <a:lnTo>
                      <a:pt x="914" y="81"/>
                    </a:lnTo>
                    <a:lnTo>
                      <a:pt x="886" y="99"/>
                    </a:lnTo>
                    <a:lnTo>
                      <a:pt x="859" y="119"/>
                    </a:lnTo>
                    <a:lnTo>
                      <a:pt x="804" y="155"/>
                    </a:lnTo>
                    <a:lnTo>
                      <a:pt x="775" y="171"/>
                    </a:lnTo>
                    <a:lnTo>
                      <a:pt x="767" y="174"/>
                    </a:lnTo>
                    <a:lnTo>
                      <a:pt x="760" y="179"/>
                    </a:lnTo>
                    <a:lnTo>
                      <a:pt x="746" y="188"/>
                    </a:lnTo>
                    <a:lnTo>
                      <a:pt x="690" y="221"/>
                    </a:lnTo>
                    <a:lnTo>
                      <a:pt x="631" y="249"/>
                    </a:lnTo>
                    <a:lnTo>
                      <a:pt x="601" y="263"/>
                    </a:lnTo>
                    <a:lnTo>
                      <a:pt x="587" y="270"/>
                    </a:lnTo>
                    <a:lnTo>
                      <a:pt x="573" y="277"/>
                    </a:lnTo>
                    <a:lnTo>
                      <a:pt x="512" y="301"/>
                    </a:lnTo>
                    <a:lnTo>
                      <a:pt x="481" y="313"/>
                    </a:lnTo>
                    <a:lnTo>
                      <a:pt x="452" y="325"/>
                    </a:lnTo>
                    <a:lnTo>
                      <a:pt x="420" y="334"/>
                    </a:lnTo>
                    <a:lnTo>
                      <a:pt x="404" y="339"/>
                    </a:lnTo>
                    <a:lnTo>
                      <a:pt x="396" y="341"/>
                    </a:lnTo>
                    <a:lnTo>
                      <a:pt x="389" y="344"/>
                    </a:lnTo>
                    <a:lnTo>
                      <a:pt x="358" y="353"/>
                    </a:lnTo>
                    <a:lnTo>
                      <a:pt x="342" y="358"/>
                    </a:lnTo>
                    <a:lnTo>
                      <a:pt x="334" y="360"/>
                    </a:lnTo>
                    <a:lnTo>
                      <a:pt x="327" y="364"/>
                    </a:lnTo>
                    <a:lnTo>
                      <a:pt x="262" y="380"/>
                    </a:lnTo>
                    <a:lnTo>
                      <a:pt x="199" y="394"/>
                    </a:lnTo>
                    <a:lnTo>
                      <a:pt x="133" y="407"/>
                    </a:lnTo>
                    <a:lnTo>
                      <a:pt x="100" y="411"/>
                    </a:lnTo>
                    <a:lnTo>
                      <a:pt x="68" y="417"/>
                    </a:lnTo>
                    <a:lnTo>
                      <a:pt x="0" y="508"/>
                    </a:lnTo>
                    <a:lnTo>
                      <a:pt x="68" y="500"/>
                    </a:lnTo>
                    <a:lnTo>
                      <a:pt x="137" y="490"/>
                    </a:lnTo>
                    <a:lnTo>
                      <a:pt x="169" y="483"/>
                    </a:lnTo>
                    <a:lnTo>
                      <a:pt x="203" y="477"/>
                    </a:lnTo>
                    <a:lnTo>
                      <a:pt x="270" y="463"/>
                    </a:lnTo>
                    <a:lnTo>
                      <a:pt x="302" y="454"/>
                    </a:lnTo>
                    <a:lnTo>
                      <a:pt x="318" y="450"/>
                    </a:lnTo>
                    <a:lnTo>
                      <a:pt x="326" y="448"/>
                    </a:lnTo>
                    <a:lnTo>
                      <a:pt x="335" y="446"/>
                    </a:lnTo>
                    <a:lnTo>
                      <a:pt x="401" y="427"/>
                    </a:lnTo>
                    <a:lnTo>
                      <a:pt x="464" y="406"/>
                    </a:lnTo>
                    <a:lnTo>
                      <a:pt x="528" y="384"/>
                    </a:lnTo>
                    <a:lnTo>
                      <a:pt x="589" y="358"/>
                    </a:lnTo>
                    <a:lnTo>
                      <a:pt x="650" y="331"/>
                    </a:lnTo>
                    <a:lnTo>
                      <a:pt x="709" y="300"/>
                    </a:lnTo>
                    <a:lnTo>
                      <a:pt x="739" y="284"/>
                    </a:lnTo>
                    <a:lnTo>
                      <a:pt x="745" y="280"/>
                    </a:lnTo>
                    <a:lnTo>
                      <a:pt x="753" y="276"/>
                    </a:lnTo>
                    <a:lnTo>
                      <a:pt x="769" y="270"/>
                    </a:lnTo>
                    <a:lnTo>
                      <a:pt x="798" y="251"/>
                    </a:lnTo>
                    <a:lnTo>
                      <a:pt x="827" y="234"/>
                    </a:lnTo>
                    <a:lnTo>
                      <a:pt x="855" y="216"/>
                    </a:lnTo>
                    <a:lnTo>
                      <a:pt x="885" y="199"/>
                    </a:lnTo>
                    <a:lnTo>
                      <a:pt x="942" y="161"/>
                    </a:lnTo>
                    <a:lnTo>
                      <a:pt x="998" y="121"/>
                    </a:lnTo>
                    <a:close/>
                  </a:path>
                </a:pathLst>
              </a:custGeom>
              <a:solidFill>
                <a:srgbClr val="3B8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4071" y="2041"/>
                <a:ext cx="196" cy="110"/>
              </a:xfrm>
              <a:custGeom>
                <a:avLst/>
                <a:gdLst>
                  <a:gd name="T0" fmla="*/ 954 w 980"/>
                  <a:gd name="T1" fmla="*/ 131 h 548"/>
                  <a:gd name="T2" fmla="*/ 968 w 980"/>
                  <a:gd name="T3" fmla="*/ 64 h 548"/>
                  <a:gd name="T4" fmla="*/ 980 w 980"/>
                  <a:gd name="T5" fmla="*/ 0 h 548"/>
                  <a:gd name="T6" fmla="*/ 928 w 980"/>
                  <a:gd name="T7" fmla="*/ 44 h 548"/>
                  <a:gd name="T8" fmla="*/ 902 w 980"/>
                  <a:gd name="T9" fmla="*/ 65 h 548"/>
                  <a:gd name="T10" fmla="*/ 877 w 980"/>
                  <a:gd name="T11" fmla="*/ 86 h 548"/>
                  <a:gd name="T12" fmla="*/ 850 w 980"/>
                  <a:gd name="T13" fmla="*/ 106 h 548"/>
                  <a:gd name="T14" fmla="*/ 824 w 980"/>
                  <a:gd name="T15" fmla="*/ 126 h 548"/>
                  <a:gd name="T16" fmla="*/ 771 w 980"/>
                  <a:gd name="T17" fmla="*/ 165 h 548"/>
                  <a:gd name="T18" fmla="*/ 717 w 980"/>
                  <a:gd name="T19" fmla="*/ 200 h 548"/>
                  <a:gd name="T20" fmla="*/ 663 w 980"/>
                  <a:gd name="T21" fmla="*/ 235 h 548"/>
                  <a:gd name="T22" fmla="*/ 648 w 980"/>
                  <a:gd name="T23" fmla="*/ 242 h 548"/>
                  <a:gd name="T24" fmla="*/ 634 w 980"/>
                  <a:gd name="T25" fmla="*/ 250 h 548"/>
                  <a:gd name="T26" fmla="*/ 607 w 980"/>
                  <a:gd name="T27" fmla="*/ 266 h 548"/>
                  <a:gd name="T28" fmla="*/ 592 w 980"/>
                  <a:gd name="T29" fmla="*/ 272 h 548"/>
                  <a:gd name="T30" fmla="*/ 579 w 980"/>
                  <a:gd name="T31" fmla="*/ 280 h 548"/>
                  <a:gd name="T32" fmla="*/ 552 w 980"/>
                  <a:gd name="T33" fmla="*/ 296 h 548"/>
                  <a:gd name="T34" fmla="*/ 493 w 980"/>
                  <a:gd name="T35" fmla="*/ 322 h 548"/>
                  <a:gd name="T36" fmla="*/ 463 w 980"/>
                  <a:gd name="T37" fmla="*/ 335 h 548"/>
                  <a:gd name="T38" fmla="*/ 435 w 980"/>
                  <a:gd name="T39" fmla="*/ 348 h 548"/>
                  <a:gd name="T40" fmla="*/ 375 w 980"/>
                  <a:gd name="T41" fmla="*/ 371 h 548"/>
                  <a:gd name="T42" fmla="*/ 316 w 980"/>
                  <a:gd name="T43" fmla="*/ 393 h 548"/>
                  <a:gd name="T44" fmla="*/ 254 w 980"/>
                  <a:gd name="T45" fmla="*/ 412 h 548"/>
                  <a:gd name="T46" fmla="*/ 193 w 980"/>
                  <a:gd name="T47" fmla="*/ 429 h 548"/>
                  <a:gd name="T48" fmla="*/ 161 w 980"/>
                  <a:gd name="T49" fmla="*/ 436 h 548"/>
                  <a:gd name="T50" fmla="*/ 146 w 980"/>
                  <a:gd name="T51" fmla="*/ 439 h 548"/>
                  <a:gd name="T52" fmla="*/ 131 w 980"/>
                  <a:gd name="T53" fmla="*/ 444 h 548"/>
                  <a:gd name="T54" fmla="*/ 99 w 980"/>
                  <a:gd name="T55" fmla="*/ 449 h 548"/>
                  <a:gd name="T56" fmla="*/ 69 w 980"/>
                  <a:gd name="T57" fmla="*/ 456 h 548"/>
                  <a:gd name="T58" fmla="*/ 36 w 980"/>
                  <a:gd name="T59" fmla="*/ 500 h 548"/>
                  <a:gd name="T60" fmla="*/ 0 w 980"/>
                  <a:gd name="T61" fmla="*/ 548 h 548"/>
                  <a:gd name="T62" fmla="*/ 32 w 980"/>
                  <a:gd name="T63" fmla="*/ 542 h 548"/>
                  <a:gd name="T64" fmla="*/ 65 w 980"/>
                  <a:gd name="T65" fmla="*/ 538 h 548"/>
                  <a:gd name="T66" fmla="*/ 131 w 980"/>
                  <a:gd name="T67" fmla="*/ 525 h 548"/>
                  <a:gd name="T68" fmla="*/ 194 w 980"/>
                  <a:gd name="T69" fmla="*/ 511 h 548"/>
                  <a:gd name="T70" fmla="*/ 259 w 980"/>
                  <a:gd name="T71" fmla="*/ 495 h 548"/>
                  <a:gd name="T72" fmla="*/ 266 w 980"/>
                  <a:gd name="T73" fmla="*/ 491 h 548"/>
                  <a:gd name="T74" fmla="*/ 274 w 980"/>
                  <a:gd name="T75" fmla="*/ 489 h 548"/>
                  <a:gd name="T76" fmla="*/ 290 w 980"/>
                  <a:gd name="T77" fmla="*/ 484 h 548"/>
                  <a:gd name="T78" fmla="*/ 321 w 980"/>
                  <a:gd name="T79" fmla="*/ 475 h 548"/>
                  <a:gd name="T80" fmla="*/ 328 w 980"/>
                  <a:gd name="T81" fmla="*/ 472 h 548"/>
                  <a:gd name="T82" fmla="*/ 336 w 980"/>
                  <a:gd name="T83" fmla="*/ 470 h 548"/>
                  <a:gd name="T84" fmla="*/ 352 w 980"/>
                  <a:gd name="T85" fmla="*/ 465 h 548"/>
                  <a:gd name="T86" fmla="*/ 384 w 980"/>
                  <a:gd name="T87" fmla="*/ 456 h 548"/>
                  <a:gd name="T88" fmla="*/ 413 w 980"/>
                  <a:gd name="T89" fmla="*/ 444 h 548"/>
                  <a:gd name="T90" fmla="*/ 444 w 980"/>
                  <a:gd name="T91" fmla="*/ 432 h 548"/>
                  <a:gd name="T92" fmla="*/ 505 w 980"/>
                  <a:gd name="T93" fmla="*/ 408 h 548"/>
                  <a:gd name="T94" fmla="*/ 519 w 980"/>
                  <a:gd name="T95" fmla="*/ 401 h 548"/>
                  <a:gd name="T96" fmla="*/ 533 w 980"/>
                  <a:gd name="T97" fmla="*/ 394 h 548"/>
                  <a:gd name="T98" fmla="*/ 563 w 980"/>
                  <a:gd name="T99" fmla="*/ 380 h 548"/>
                  <a:gd name="T100" fmla="*/ 622 w 980"/>
                  <a:gd name="T101" fmla="*/ 352 h 548"/>
                  <a:gd name="T102" fmla="*/ 678 w 980"/>
                  <a:gd name="T103" fmla="*/ 319 h 548"/>
                  <a:gd name="T104" fmla="*/ 692 w 980"/>
                  <a:gd name="T105" fmla="*/ 310 h 548"/>
                  <a:gd name="T106" fmla="*/ 699 w 980"/>
                  <a:gd name="T107" fmla="*/ 305 h 548"/>
                  <a:gd name="T108" fmla="*/ 707 w 980"/>
                  <a:gd name="T109" fmla="*/ 302 h 548"/>
                  <a:gd name="T110" fmla="*/ 736 w 980"/>
                  <a:gd name="T111" fmla="*/ 286 h 548"/>
                  <a:gd name="T112" fmla="*/ 791 w 980"/>
                  <a:gd name="T113" fmla="*/ 250 h 548"/>
                  <a:gd name="T114" fmla="*/ 818 w 980"/>
                  <a:gd name="T115" fmla="*/ 230 h 548"/>
                  <a:gd name="T116" fmla="*/ 846 w 980"/>
                  <a:gd name="T117" fmla="*/ 212 h 548"/>
                  <a:gd name="T118" fmla="*/ 872 w 980"/>
                  <a:gd name="T119" fmla="*/ 192 h 548"/>
                  <a:gd name="T120" fmla="*/ 900 w 980"/>
                  <a:gd name="T121" fmla="*/ 173 h 548"/>
                  <a:gd name="T122" fmla="*/ 954 w 980"/>
                  <a:gd name="T123" fmla="*/ 13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0" h="548">
                    <a:moveTo>
                      <a:pt x="954" y="131"/>
                    </a:moveTo>
                    <a:lnTo>
                      <a:pt x="968" y="64"/>
                    </a:lnTo>
                    <a:lnTo>
                      <a:pt x="980" y="0"/>
                    </a:lnTo>
                    <a:lnTo>
                      <a:pt x="928" y="44"/>
                    </a:lnTo>
                    <a:lnTo>
                      <a:pt x="902" y="65"/>
                    </a:lnTo>
                    <a:lnTo>
                      <a:pt x="877" y="86"/>
                    </a:lnTo>
                    <a:lnTo>
                      <a:pt x="850" y="106"/>
                    </a:lnTo>
                    <a:lnTo>
                      <a:pt x="824" y="126"/>
                    </a:lnTo>
                    <a:lnTo>
                      <a:pt x="771" y="165"/>
                    </a:lnTo>
                    <a:lnTo>
                      <a:pt x="717" y="200"/>
                    </a:lnTo>
                    <a:lnTo>
                      <a:pt x="663" y="235"/>
                    </a:lnTo>
                    <a:lnTo>
                      <a:pt x="648" y="242"/>
                    </a:lnTo>
                    <a:lnTo>
                      <a:pt x="634" y="250"/>
                    </a:lnTo>
                    <a:lnTo>
                      <a:pt x="607" y="266"/>
                    </a:lnTo>
                    <a:lnTo>
                      <a:pt x="592" y="272"/>
                    </a:lnTo>
                    <a:lnTo>
                      <a:pt x="579" y="280"/>
                    </a:lnTo>
                    <a:lnTo>
                      <a:pt x="552" y="296"/>
                    </a:lnTo>
                    <a:lnTo>
                      <a:pt x="493" y="322"/>
                    </a:lnTo>
                    <a:lnTo>
                      <a:pt x="463" y="335"/>
                    </a:lnTo>
                    <a:lnTo>
                      <a:pt x="435" y="348"/>
                    </a:lnTo>
                    <a:lnTo>
                      <a:pt x="375" y="371"/>
                    </a:lnTo>
                    <a:lnTo>
                      <a:pt x="316" y="393"/>
                    </a:lnTo>
                    <a:lnTo>
                      <a:pt x="254" y="412"/>
                    </a:lnTo>
                    <a:lnTo>
                      <a:pt x="193" y="429"/>
                    </a:lnTo>
                    <a:lnTo>
                      <a:pt x="161" y="436"/>
                    </a:lnTo>
                    <a:lnTo>
                      <a:pt x="146" y="439"/>
                    </a:lnTo>
                    <a:lnTo>
                      <a:pt x="131" y="444"/>
                    </a:lnTo>
                    <a:lnTo>
                      <a:pt x="99" y="449"/>
                    </a:lnTo>
                    <a:lnTo>
                      <a:pt x="69" y="456"/>
                    </a:lnTo>
                    <a:lnTo>
                      <a:pt x="36" y="500"/>
                    </a:lnTo>
                    <a:lnTo>
                      <a:pt x="0" y="548"/>
                    </a:lnTo>
                    <a:lnTo>
                      <a:pt x="32" y="542"/>
                    </a:lnTo>
                    <a:lnTo>
                      <a:pt x="65" y="538"/>
                    </a:lnTo>
                    <a:lnTo>
                      <a:pt x="131" y="525"/>
                    </a:lnTo>
                    <a:lnTo>
                      <a:pt x="194" y="511"/>
                    </a:lnTo>
                    <a:lnTo>
                      <a:pt x="259" y="495"/>
                    </a:lnTo>
                    <a:lnTo>
                      <a:pt x="266" y="491"/>
                    </a:lnTo>
                    <a:lnTo>
                      <a:pt x="274" y="489"/>
                    </a:lnTo>
                    <a:lnTo>
                      <a:pt x="290" y="484"/>
                    </a:lnTo>
                    <a:lnTo>
                      <a:pt x="321" y="475"/>
                    </a:lnTo>
                    <a:lnTo>
                      <a:pt x="328" y="472"/>
                    </a:lnTo>
                    <a:lnTo>
                      <a:pt x="336" y="470"/>
                    </a:lnTo>
                    <a:lnTo>
                      <a:pt x="352" y="465"/>
                    </a:lnTo>
                    <a:lnTo>
                      <a:pt x="384" y="456"/>
                    </a:lnTo>
                    <a:lnTo>
                      <a:pt x="413" y="444"/>
                    </a:lnTo>
                    <a:lnTo>
                      <a:pt x="444" y="432"/>
                    </a:lnTo>
                    <a:lnTo>
                      <a:pt x="505" y="408"/>
                    </a:lnTo>
                    <a:lnTo>
                      <a:pt x="519" y="401"/>
                    </a:lnTo>
                    <a:lnTo>
                      <a:pt x="533" y="394"/>
                    </a:lnTo>
                    <a:lnTo>
                      <a:pt x="563" y="380"/>
                    </a:lnTo>
                    <a:lnTo>
                      <a:pt x="622" y="352"/>
                    </a:lnTo>
                    <a:lnTo>
                      <a:pt x="678" y="319"/>
                    </a:lnTo>
                    <a:lnTo>
                      <a:pt x="692" y="310"/>
                    </a:lnTo>
                    <a:lnTo>
                      <a:pt x="699" y="305"/>
                    </a:lnTo>
                    <a:lnTo>
                      <a:pt x="707" y="302"/>
                    </a:lnTo>
                    <a:lnTo>
                      <a:pt x="736" y="286"/>
                    </a:lnTo>
                    <a:lnTo>
                      <a:pt x="791" y="250"/>
                    </a:lnTo>
                    <a:lnTo>
                      <a:pt x="818" y="230"/>
                    </a:lnTo>
                    <a:lnTo>
                      <a:pt x="846" y="212"/>
                    </a:lnTo>
                    <a:lnTo>
                      <a:pt x="872" y="192"/>
                    </a:lnTo>
                    <a:lnTo>
                      <a:pt x="900" y="173"/>
                    </a:lnTo>
                    <a:lnTo>
                      <a:pt x="954" y="131"/>
                    </a:lnTo>
                    <a:close/>
                  </a:path>
                </a:pathLst>
              </a:custGeom>
              <a:solidFill>
                <a:srgbClr val="438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4085" y="2015"/>
                <a:ext cx="187" cy="118"/>
              </a:xfrm>
              <a:custGeom>
                <a:avLst/>
                <a:gdLst>
                  <a:gd name="T0" fmla="*/ 911 w 934"/>
                  <a:gd name="T1" fmla="*/ 134 h 590"/>
                  <a:gd name="T2" fmla="*/ 922 w 934"/>
                  <a:gd name="T3" fmla="*/ 66 h 590"/>
                  <a:gd name="T4" fmla="*/ 934 w 934"/>
                  <a:gd name="T5" fmla="*/ 0 h 590"/>
                  <a:gd name="T6" fmla="*/ 916 w 934"/>
                  <a:gd name="T7" fmla="*/ 19 h 590"/>
                  <a:gd name="T8" fmla="*/ 868 w 934"/>
                  <a:gd name="T9" fmla="*/ 63 h 590"/>
                  <a:gd name="T10" fmla="*/ 820 w 934"/>
                  <a:gd name="T11" fmla="*/ 106 h 590"/>
                  <a:gd name="T12" fmla="*/ 772 w 934"/>
                  <a:gd name="T13" fmla="*/ 147 h 590"/>
                  <a:gd name="T14" fmla="*/ 747 w 934"/>
                  <a:gd name="T15" fmla="*/ 166 h 590"/>
                  <a:gd name="T16" fmla="*/ 723 w 934"/>
                  <a:gd name="T17" fmla="*/ 186 h 590"/>
                  <a:gd name="T18" fmla="*/ 672 w 934"/>
                  <a:gd name="T19" fmla="*/ 223 h 590"/>
                  <a:gd name="T20" fmla="*/ 658 w 934"/>
                  <a:gd name="T21" fmla="*/ 231 h 590"/>
                  <a:gd name="T22" fmla="*/ 646 w 934"/>
                  <a:gd name="T23" fmla="*/ 240 h 590"/>
                  <a:gd name="T24" fmla="*/ 621 w 934"/>
                  <a:gd name="T25" fmla="*/ 258 h 590"/>
                  <a:gd name="T26" fmla="*/ 569 w 934"/>
                  <a:gd name="T27" fmla="*/ 291 h 590"/>
                  <a:gd name="T28" fmla="*/ 517 w 934"/>
                  <a:gd name="T29" fmla="*/ 322 h 590"/>
                  <a:gd name="T30" fmla="*/ 462 w 934"/>
                  <a:gd name="T31" fmla="*/ 351 h 590"/>
                  <a:gd name="T32" fmla="*/ 408 w 934"/>
                  <a:gd name="T33" fmla="*/ 377 h 590"/>
                  <a:gd name="T34" fmla="*/ 379 w 934"/>
                  <a:gd name="T35" fmla="*/ 388 h 590"/>
                  <a:gd name="T36" fmla="*/ 352 w 934"/>
                  <a:gd name="T37" fmla="*/ 401 h 590"/>
                  <a:gd name="T38" fmla="*/ 324 w 934"/>
                  <a:gd name="T39" fmla="*/ 412 h 590"/>
                  <a:gd name="T40" fmla="*/ 297 w 934"/>
                  <a:gd name="T41" fmla="*/ 425 h 590"/>
                  <a:gd name="T42" fmla="*/ 239 w 934"/>
                  <a:gd name="T43" fmla="*/ 445 h 590"/>
                  <a:gd name="T44" fmla="*/ 182 w 934"/>
                  <a:gd name="T45" fmla="*/ 464 h 590"/>
                  <a:gd name="T46" fmla="*/ 123 w 934"/>
                  <a:gd name="T47" fmla="*/ 481 h 590"/>
                  <a:gd name="T48" fmla="*/ 94 w 934"/>
                  <a:gd name="T49" fmla="*/ 488 h 590"/>
                  <a:gd name="T50" fmla="*/ 86 w 934"/>
                  <a:gd name="T51" fmla="*/ 489 h 590"/>
                  <a:gd name="T52" fmla="*/ 79 w 934"/>
                  <a:gd name="T53" fmla="*/ 491 h 590"/>
                  <a:gd name="T54" fmla="*/ 65 w 934"/>
                  <a:gd name="T55" fmla="*/ 496 h 590"/>
                  <a:gd name="T56" fmla="*/ 0 w 934"/>
                  <a:gd name="T57" fmla="*/ 590 h 590"/>
                  <a:gd name="T58" fmla="*/ 30 w 934"/>
                  <a:gd name="T59" fmla="*/ 583 h 590"/>
                  <a:gd name="T60" fmla="*/ 62 w 934"/>
                  <a:gd name="T61" fmla="*/ 578 h 590"/>
                  <a:gd name="T62" fmla="*/ 77 w 934"/>
                  <a:gd name="T63" fmla="*/ 573 h 590"/>
                  <a:gd name="T64" fmla="*/ 92 w 934"/>
                  <a:gd name="T65" fmla="*/ 570 h 590"/>
                  <a:gd name="T66" fmla="*/ 124 w 934"/>
                  <a:gd name="T67" fmla="*/ 563 h 590"/>
                  <a:gd name="T68" fmla="*/ 185 w 934"/>
                  <a:gd name="T69" fmla="*/ 546 h 590"/>
                  <a:gd name="T70" fmla="*/ 247 w 934"/>
                  <a:gd name="T71" fmla="*/ 527 h 590"/>
                  <a:gd name="T72" fmla="*/ 306 w 934"/>
                  <a:gd name="T73" fmla="*/ 505 h 590"/>
                  <a:gd name="T74" fmla="*/ 366 w 934"/>
                  <a:gd name="T75" fmla="*/ 482 h 590"/>
                  <a:gd name="T76" fmla="*/ 394 w 934"/>
                  <a:gd name="T77" fmla="*/ 469 h 590"/>
                  <a:gd name="T78" fmla="*/ 424 w 934"/>
                  <a:gd name="T79" fmla="*/ 456 h 590"/>
                  <a:gd name="T80" fmla="*/ 483 w 934"/>
                  <a:gd name="T81" fmla="*/ 430 h 590"/>
                  <a:gd name="T82" fmla="*/ 510 w 934"/>
                  <a:gd name="T83" fmla="*/ 414 h 590"/>
                  <a:gd name="T84" fmla="*/ 523 w 934"/>
                  <a:gd name="T85" fmla="*/ 406 h 590"/>
                  <a:gd name="T86" fmla="*/ 538 w 934"/>
                  <a:gd name="T87" fmla="*/ 400 h 590"/>
                  <a:gd name="T88" fmla="*/ 565 w 934"/>
                  <a:gd name="T89" fmla="*/ 384 h 590"/>
                  <a:gd name="T90" fmla="*/ 579 w 934"/>
                  <a:gd name="T91" fmla="*/ 376 h 590"/>
                  <a:gd name="T92" fmla="*/ 594 w 934"/>
                  <a:gd name="T93" fmla="*/ 369 h 590"/>
                  <a:gd name="T94" fmla="*/ 648 w 934"/>
                  <a:gd name="T95" fmla="*/ 334 h 590"/>
                  <a:gd name="T96" fmla="*/ 702 w 934"/>
                  <a:gd name="T97" fmla="*/ 299 h 590"/>
                  <a:gd name="T98" fmla="*/ 755 w 934"/>
                  <a:gd name="T99" fmla="*/ 260 h 590"/>
                  <a:gd name="T100" fmla="*/ 781 w 934"/>
                  <a:gd name="T101" fmla="*/ 240 h 590"/>
                  <a:gd name="T102" fmla="*/ 808 w 934"/>
                  <a:gd name="T103" fmla="*/ 220 h 590"/>
                  <a:gd name="T104" fmla="*/ 833 w 934"/>
                  <a:gd name="T105" fmla="*/ 199 h 590"/>
                  <a:gd name="T106" fmla="*/ 859 w 934"/>
                  <a:gd name="T107" fmla="*/ 178 h 590"/>
                  <a:gd name="T108" fmla="*/ 911 w 934"/>
                  <a:gd name="T109" fmla="*/ 13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4" h="590">
                    <a:moveTo>
                      <a:pt x="911" y="134"/>
                    </a:moveTo>
                    <a:lnTo>
                      <a:pt x="922" y="66"/>
                    </a:lnTo>
                    <a:lnTo>
                      <a:pt x="934" y="0"/>
                    </a:lnTo>
                    <a:lnTo>
                      <a:pt x="916" y="19"/>
                    </a:lnTo>
                    <a:lnTo>
                      <a:pt x="868" y="63"/>
                    </a:lnTo>
                    <a:lnTo>
                      <a:pt x="820" y="106"/>
                    </a:lnTo>
                    <a:lnTo>
                      <a:pt x="772" y="147"/>
                    </a:lnTo>
                    <a:lnTo>
                      <a:pt x="747" y="166"/>
                    </a:lnTo>
                    <a:lnTo>
                      <a:pt x="723" y="186"/>
                    </a:lnTo>
                    <a:lnTo>
                      <a:pt x="672" y="223"/>
                    </a:lnTo>
                    <a:lnTo>
                      <a:pt x="658" y="231"/>
                    </a:lnTo>
                    <a:lnTo>
                      <a:pt x="646" y="240"/>
                    </a:lnTo>
                    <a:lnTo>
                      <a:pt x="621" y="258"/>
                    </a:lnTo>
                    <a:lnTo>
                      <a:pt x="569" y="291"/>
                    </a:lnTo>
                    <a:lnTo>
                      <a:pt x="517" y="322"/>
                    </a:lnTo>
                    <a:lnTo>
                      <a:pt x="462" y="351"/>
                    </a:lnTo>
                    <a:lnTo>
                      <a:pt x="408" y="377"/>
                    </a:lnTo>
                    <a:lnTo>
                      <a:pt x="379" y="388"/>
                    </a:lnTo>
                    <a:lnTo>
                      <a:pt x="352" y="401"/>
                    </a:lnTo>
                    <a:lnTo>
                      <a:pt x="324" y="412"/>
                    </a:lnTo>
                    <a:lnTo>
                      <a:pt x="297" y="425"/>
                    </a:lnTo>
                    <a:lnTo>
                      <a:pt x="239" y="445"/>
                    </a:lnTo>
                    <a:lnTo>
                      <a:pt x="182" y="464"/>
                    </a:lnTo>
                    <a:lnTo>
                      <a:pt x="123" y="481"/>
                    </a:lnTo>
                    <a:lnTo>
                      <a:pt x="94" y="488"/>
                    </a:lnTo>
                    <a:lnTo>
                      <a:pt x="86" y="489"/>
                    </a:lnTo>
                    <a:lnTo>
                      <a:pt x="79" y="491"/>
                    </a:lnTo>
                    <a:lnTo>
                      <a:pt x="65" y="496"/>
                    </a:lnTo>
                    <a:lnTo>
                      <a:pt x="0" y="590"/>
                    </a:lnTo>
                    <a:lnTo>
                      <a:pt x="30" y="583"/>
                    </a:lnTo>
                    <a:lnTo>
                      <a:pt x="62" y="578"/>
                    </a:lnTo>
                    <a:lnTo>
                      <a:pt x="77" y="573"/>
                    </a:lnTo>
                    <a:lnTo>
                      <a:pt x="92" y="570"/>
                    </a:lnTo>
                    <a:lnTo>
                      <a:pt x="124" y="563"/>
                    </a:lnTo>
                    <a:lnTo>
                      <a:pt x="185" y="546"/>
                    </a:lnTo>
                    <a:lnTo>
                      <a:pt x="247" y="527"/>
                    </a:lnTo>
                    <a:lnTo>
                      <a:pt x="306" y="505"/>
                    </a:lnTo>
                    <a:lnTo>
                      <a:pt x="366" y="482"/>
                    </a:lnTo>
                    <a:lnTo>
                      <a:pt x="394" y="469"/>
                    </a:lnTo>
                    <a:lnTo>
                      <a:pt x="424" y="456"/>
                    </a:lnTo>
                    <a:lnTo>
                      <a:pt x="483" y="430"/>
                    </a:lnTo>
                    <a:lnTo>
                      <a:pt x="510" y="414"/>
                    </a:lnTo>
                    <a:lnTo>
                      <a:pt x="523" y="406"/>
                    </a:lnTo>
                    <a:lnTo>
                      <a:pt x="538" y="400"/>
                    </a:lnTo>
                    <a:lnTo>
                      <a:pt x="565" y="384"/>
                    </a:lnTo>
                    <a:lnTo>
                      <a:pt x="579" y="376"/>
                    </a:lnTo>
                    <a:lnTo>
                      <a:pt x="594" y="369"/>
                    </a:lnTo>
                    <a:lnTo>
                      <a:pt x="648" y="334"/>
                    </a:lnTo>
                    <a:lnTo>
                      <a:pt x="702" y="299"/>
                    </a:lnTo>
                    <a:lnTo>
                      <a:pt x="755" y="260"/>
                    </a:lnTo>
                    <a:lnTo>
                      <a:pt x="781" y="240"/>
                    </a:lnTo>
                    <a:lnTo>
                      <a:pt x="808" y="220"/>
                    </a:lnTo>
                    <a:lnTo>
                      <a:pt x="833" y="199"/>
                    </a:lnTo>
                    <a:lnTo>
                      <a:pt x="859" y="178"/>
                    </a:lnTo>
                    <a:lnTo>
                      <a:pt x="911" y="134"/>
                    </a:lnTo>
                    <a:close/>
                  </a:path>
                </a:pathLst>
              </a:custGeom>
              <a:solidFill>
                <a:srgbClr val="4F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4098" y="1985"/>
                <a:ext cx="178" cy="129"/>
              </a:xfrm>
              <a:custGeom>
                <a:avLst/>
                <a:gdLst>
                  <a:gd name="T0" fmla="*/ 851 w 893"/>
                  <a:gd name="T1" fmla="*/ 165 h 642"/>
                  <a:gd name="T2" fmla="*/ 869 w 893"/>
                  <a:gd name="T3" fmla="*/ 146 h 642"/>
                  <a:gd name="T4" fmla="*/ 893 w 893"/>
                  <a:gd name="T5" fmla="*/ 0 h 642"/>
                  <a:gd name="T6" fmla="*/ 843 w 893"/>
                  <a:gd name="T7" fmla="*/ 53 h 642"/>
                  <a:gd name="T8" fmla="*/ 792 w 893"/>
                  <a:gd name="T9" fmla="*/ 106 h 642"/>
                  <a:gd name="T10" fmla="*/ 750 w 893"/>
                  <a:gd name="T11" fmla="*/ 144 h 642"/>
                  <a:gd name="T12" fmla="*/ 709 w 893"/>
                  <a:gd name="T13" fmla="*/ 182 h 642"/>
                  <a:gd name="T14" fmla="*/ 698 w 893"/>
                  <a:gd name="T15" fmla="*/ 189 h 642"/>
                  <a:gd name="T16" fmla="*/ 687 w 893"/>
                  <a:gd name="T17" fmla="*/ 199 h 642"/>
                  <a:gd name="T18" fmla="*/ 667 w 893"/>
                  <a:gd name="T19" fmla="*/ 217 h 642"/>
                  <a:gd name="T20" fmla="*/ 626 w 893"/>
                  <a:gd name="T21" fmla="*/ 252 h 642"/>
                  <a:gd name="T22" fmla="*/ 603 w 893"/>
                  <a:gd name="T23" fmla="*/ 268 h 642"/>
                  <a:gd name="T24" fmla="*/ 592 w 893"/>
                  <a:gd name="T25" fmla="*/ 276 h 642"/>
                  <a:gd name="T26" fmla="*/ 582 w 893"/>
                  <a:gd name="T27" fmla="*/ 285 h 642"/>
                  <a:gd name="T28" fmla="*/ 539 w 893"/>
                  <a:gd name="T29" fmla="*/ 316 h 642"/>
                  <a:gd name="T30" fmla="*/ 495 w 893"/>
                  <a:gd name="T31" fmla="*/ 346 h 642"/>
                  <a:gd name="T32" fmla="*/ 472 w 893"/>
                  <a:gd name="T33" fmla="*/ 360 h 642"/>
                  <a:gd name="T34" fmla="*/ 461 w 893"/>
                  <a:gd name="T35" fmla="*/ 366 h 642"/>
                  <a:gd name="T36" fmla="*/ 455 w 893"/>
                  <a:gd name="T37" fmla="*/ 370 h 642"/>
                  <a:gd name="T38" fmla="*/ 450 w 893"/>
                  <a:gd name="T39" fmla="*/ 374 h 642"/>
                  <a:gd name="T40" fmla="*/ 444 w 893"/>
                  <a:gd name="T41" fmla="*/ 377 h 642"/>
                  <a:gd name="T42" fmla="*/ 438 w 893"/>
                  <a:gd name="T43" fmla="*/ 380 h 642"/>
                  <a:gd name="T44" fmla="*/ 427 w 893"/>
                  <a:gd name="T45" fmla="*/ 387 h 642"/>
                  <a:gd name="T46" fmla="*/ 404 w 893"/>
                  <a:gd name="T47" fmla="*/ 400 h 642"/>
                  <a:gd name="T48" fmla="*/ 359 w 893"/>
                  <a:gd name="T49" fmla="*/ 425 h 642"/>
                  <a:gd name="T50" fmla="*/ 311 w 893"/>
                  <a:gd name="T51" fmla="*/ 448 h 642"/>
                  <a:gd name="T52" fmla="*/ 298 w 893"/>
                  <a:gd name="T53" fmla="*/ 453 h 642"/>
                  <a:gd name="T54" fmla="*/ 287 w 893"/>
                  <a:gd name="T55" fmla="*/ 458 h 642"/>
                  <a:gd name="T56" fmla="*/ 264 w 893"/>
                  <a:gd name="T57" fmla="*/ 470 h 642"/>
                  <a:gd name="T58" fmla="*/ 240 w 893"/>
                  <a:gd name="T59" fmla="*/ 479 h 642"/>
                  <a:gd name="T60" fmla="*/ 227 w 893"/>
                  <a:gd name="T61" fmla="*/ 483 h 642"/>
                  <a:gd name="T62" fmla="*/ 216 w 893"/>
                  <a:gd name="T63" fmla="*/ 489 h 642"/>
                  <a:gd name="T64" fmla="*/ 167 w 893"/>
                  <a:gd name="T65" fmla="*/ 507 h 642"/>
                  <a:gd name="T66" fmla="*/ 117 w 893"/>
                  <a:gd name="T67" fmla="*/ 524 h 642"/>
                  <a:gd name="T68" fmla="*/ 68 w 893"/>
                  <a:gd name="T69" fmla="*/ 540 h 642"/>
                  <a:gd name="T70" fmla="*/ 0 w 893"/>
                  <a:gd name="T71" fmla="*/ 642 h 642"/>
                  <a:gd name="T72" fmla="*/ 14 w 893"/>
                  <a:gd name="T73" fmla="*/ 637 h 642"/>
                  <a:gd name="T74" fmla="*/ 21 w 893"/>
                  <a:gd name="T75" fmla="*/ 635 h 642"/>
                  <a:gd name="T76" fmla="*/ 29 w 893"/>
                  <a:gd name="T77" fmla="*/ 634 h 642"/>
                  <a:gd name="T78" fmla="*/ 58 w 893"/>
                  <a:gd name="T79" fmla="*/ 627 h 642"/>
                  <a:gd name="T80" fmla="*/ 117 w 893"/>
                  <a:gd name="T81" fmla="*/ 610 h 642"/>
                  <a:gd name="T82" fmla="*/ 174 w 893"/>
                  <a:gd name="T83" fmla="*/ 591 h 642"/>
                  <a:gd name="T84" fmla="*/ 232 w 893"/>
                  <a:gd name="T85" fmla="*/ 571 h 642"/>
                  <a:gd name="T86" fmla="*/ 259 w 893"/>
                  <a:gd name="T87" fmla="*/ 558 h 642"/>
                  <a:gd name="T88" fmla="*/ 287 w 893"/>
                  <a:gd name="T89" fmla="*/ 547 h 642"/>
                  <a:gd name="T90" fmla="*/ 314 w 893"/>
                  <a:gd name="T91" fmla="*/ 534 h 642"/>
                  <a:gd name="T92" fmla="*/ 343 w 893"/>
                  <a:gd name="T93" fmla="*/ 523 h 642"/>
                  <a:gd name="T94" fmla="*/ 397 w 893"/>
                  <a:gd name="T95" fmla="*/ 497 h 642"/>
                  <a:gd name="T96" fmla="*/ 452 w 893"/>
                  <a:gd name="T97" fmla="*/ 468 h 642"/>
                  <a:gd name="T98" fmla="*/ 504 w 893"/>
                  <a:gd name="T99" fmla="*/ 437 h 642"/>
                  <a:gd name="T100" fmla="*/ 556 w 893"/>
                  <a:gd name="T101" fmla="*/ 404 h 642"/>
                  <a:gd name="T102" fmla="*/ 581 w 893"/>
                  <a:gd name="T103" fmla="*/ 386 h 642"/>
                  <a:gd name="T104" fmla="*/ 593 w 893"/>
                  <a:gd name="T105" fmla="*/ 377 h 642"/>
                  <a:gd name="T106" fmla="*/ 607 w 893"/>
                  <a:gd name="T107" fmla="*/ 369 h 642"/>
                  <a:gd name="T108" fmla="*/ 658 w 893"/>
                  <a:gd name="T109" fmla="*/ 332 h 642"/>
                  <a:gd name="T110" fmla="*/ 682 w 893"/>
                  <a:gd name="T111" fmla="*/ 312 h 642"/>
                  <a:gd name="T112" fmla="*/ 707 w 893"/>
                  <a:gd name="T113" fmla="*/ 293 h 642"/>
                  <a:gd name="T114" fmla="*/ 755 w 893"/>
                  <a:gd name="T115" fmla="*/ 252 h 642"/>
                  <a:gd name="T116" fmla="*/ 803 w 893"/>
                  <a:gd name="T117" fmla="*/ 209 h 642"/>
                  <a:gd name="T118" fmla="*/ 851 w 893"/>
                  <a:gd name="T119" fmla="*/ 165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3" h="642">
                    <a:moveTo>
                      <a:pt x="851" y="165"/>
                    </a:moveTo>
                    <a:lnTo>
                      <a:pt x="869" y="146"/>
                    </a:lnTo>
                    <a:lnTo>
                      <a:pt x="893" y="0"/>
                    </a:lnTo>
                    <a:lnTo>
                      <a:pt x="843" y="53"/>
                    </a:lnTo>
                    <a:lnTo>
                      <a:pt x="792" y="106"/>
                    </a:lnTo>
                    <a:lnTo>
                      <a:pt x="750" y="144"/>
                    </a:lnTo>
                    <a:lnTo>
                      <a:pt x="709" y="182"/>
                    </a:lnTo>
                    <a:lnTo>
                      <a:pt x="698" y="189"/>
                    </a:lnTo>
                    <a:lnTo>
                      <a:pt x="687" y="199"/>
                    </a:lnTo>
                    <a:lnTo>
                      <a:pt x="667" y="217"/>
                    </a:lnTo>
                    <a:lnTo>
                      <a:pt x="626" y="252"/>
                    </a:lnTo>
                    <a:lnTo>
                      <a:pt x="603" y="268"/>
                    </a:lnTo>
                    <a:lnTo>
                      <a:pt x="592" y="276"/>
                    </a:lnTo>
                    <a:lnTo>
                      <a:pt x="582" y="285"/>
                    </a:lnTo>
                    <a:lnTo>
                      <a:pt x="539" y="316"/>
                    </a:lnTo>
                    <a:lnTo>
                      <a:pt x="495" y="346"/>
                    </a:lnTo>
                    <a:lnTo>
                      <a:pt x="472" y="360"/>
                    </a:lnTo>
                    <a:lnTo>
                      <a:pt x="461" y="366"/>
                    </a:lnTo>
                    <a:lnTo>
                      <a:pt x="455" y="370"/>
                    </a:lnTo>
                    <a:lnTo>
                      <a:pt x="450" y="374"/>
                    </a:lnTo>
                    <a:lnTo>
                      <a:pt x="444" y="377"/>
                    </a:lnTo>
                    <a:lnTo>
                      <a:pt x="438" y="380"/>
                    </a:lnTo>
                    <a:lnTo>
                      <a:pt x="427" y="387"/>
                    </a:lnTo>
                    <a:lnTo>
                      <a:pt x="404" y="400"/>
                    </a:lnTo>
                    <a:lnTo>
                      <a:pt x="359" y="425"/>
                    </a:lnTo>
                    <a:lnTo>
                      <a:pt x="311" y="448"/>
                    </a:lnTo>
                    <a:lnTo>
                      <a:pt x="298" y="453"/>
                    </a:lnTo>
                    <a:lnTo>
                      <a:pt x="287" y="458"/>
                    </a:lnTo>
                    <a:lnTo>
                      <a:pt x="264" y="470"/>
                    </a:lnTo>
                    <a:lnTo>
                      <a:pt x="240" y="479"/>
                    </a:lnTo>
                    <a:lnTo>
                      <a:pt x="227" y="483"/>
                    </a:lnTo>
                    <a:lnTo>
                      <a:pt x="216" y="489"/>
                    </a:lnTo>
                    <a:lnTo>
                      <a:pt x="167" y="507"/>
                    </a:lnTo>
                    <a:lnTo>
                      <a:pt x="117" y="524"/>
                    </a:lnTo>
                    <a:lnTo>
                      <a:pt x="68" y="540"/>
                    </a:lnTo>
                    <a:lnTo>
                      <a:pt x="0" y="642"/>
                    </a:lnTo>
                    <a:lnTo>
                      <a:pt x="14" y="637"/>
                    </a:lnTo>
                    <a:lnTo>
                      <a:pt x="21" y="635"/>
                    </a:lnTo>
                    <a:lnTo>
                      <a:pt x="29" y="634"/>
                    </a:lnTo>
                    <a:lnTo>
                      <a:pt x="58" y="627"/>
                    </a:lnTo>
                    <a:lnTo>
                      <a:pt x="117" y="610"/>
                    </a:lnTo>
                    <a:lnTo>
                      <a:pt x="174" y="591"/>
                    </a:lnTo>
                    <a:lnTo>
                      <a:pt x="232" y="571"/>
                    </a:lnTo>
                    <a:lnTo>
                      <a:pt x="259" y="558"/>
                    </a:lnTo>
                    <a:lnTo>
                      <a:pt x="287" y="547"/>
                    </a:lnTo>
                    <a:lnTo>
                      <a:pt x="314" y="534"/>
                    </a:lnTo>
                    <a:lnTo>
                      <a:pt x="343" y="523"/>
                    </a:lnTo>
                    <a:lnTo>
                      <a:pt x="397" y="497"/>
                    </a:lnTo>
                    <a:lnTo>
                      <a:pt x="452" y="468"/>
                    </a:lnTo>
                    <a:lnTo>
                      <a:pt x="504" y="437"/>
                    </a:lnTo>
                    <a:lnTo>
                      <a:pt x="556" y="404"/>
                    </a:lnTo>
                    <a:lnTo>
                      <a:pt x="581" y="386"/>
                    </a:lnTo>
                    <a:lnTo>
                      <a:pt x="593" y="377"/>
                    </a:lnTo>
                    <a:lnTo>
                      <a:pt x="607" y="369"/>
                    </a:lnTo>
                    <a:lnTo>
                      <a:pt x="658" y="332"/>
                    </a:lnTo>
                    <a:lnTo>
                      <a:pt x="682" y="312"/>
                    </a:lnTo>
                    <a:lnTo>
                      <a:pt x="707" y="293"/>
                    </a:lnTo>
                    <a:lnTo>
                      <a:pt x="755" y="252"/>
                    </a:lnTo>
                    <a:lnTo>
                      <a:pt x="803" y="209"/>
                    </a:lnTo>
                    <a:lnTo>
                      <a:pt x="851" y="165"/>
                    </a:lnTo>
                    <a:close/>
                  </a:path>
                </a:pathLst>
              </a:custGeom>
              <a:solidFill>
                <a:srgbClr val="579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4109" y="2204"/>
                <a:ext cx="120" cy="39"/>
              </a:xfrm>
              <a:custGeom>
                <a:avLst/>
                <a:gdLst>
                  <a:gd name="T0" fmla="*/ 568 w 599"/>
                  <a:gd name="T1" fmla="*/ 106 h 196"/>
                  <a:gd name="T2" fmla="*/ 599 w 599"/>
                  <a:gd name="T3" fmla="*/ 0 h 196"/>
                  <a:gd name="T4" fmla="*/ 527 w 599"/>
                  <a:gd name="T5" fmla="*/ 33 h 196"/>
                  <a:gd name="T6" fmla="*/ 454 w 599"/>
                  <a:gd name="T7" fmla="*/ 64 h 196"/>
                  <a:gd name="T8" fmla="*/ 417 w 599"/>
                  <a:gd name="T9" fmla="*/ 77 h 196"/>
                  <a:gd name="T10" fmla="*/ 381 w 599"/>
                  <a:gd name="T11" fmla="*/ 92 h 196"/>
                  <a:gd name="T12" fmla="*/ 370 w 599"/>
                  <a:gd name="T13" fmla="*/ 94 h 196"/>
                  <a:gd name="T14" fmla="*/ 361 w 599"/>
                  <a:gd name="T15" fmla="*/ 98 h 196"/>
                  <a:gd name="T16" fmla="*/ 343 w 599"/>
                  <a:gd name="T17" fmla="*/ 105 h 196"/>
                  <a:gd name="T18" fmla="*/ 307 w 599"/>
                  <a:gd name="T19" fmla="*/ 118 h 196"/>
                  <a:gd name="T20" fmla="*/ 268 w 599"/>
                  <a:gd name="T21" fmla="*/ 128 h 196"/>
                  <a:gd name="T22" fmla="*/ 231 w 599"/>
                  <a:gd name="T23" fmla="*/ 140 h 196"/>
                  <a:gd name="T24" fmla="*/ 192 w 599"/>
                  <a:gd name="T25" fmla="*/ 150 h 196"/>
                  <a:gd name="T26" fmla="*/ 155 w 599"/>
                  <a:gd name="T27" fmla="*/ 161 h 196"/>
                  <a:gd name="T28" fmla="*/ 115 w 599"/>
                  <a:gd name="T29" fmla="*/ 170 h 196"/>
                  <a:gd name="T30" fmla="*/ 77 w 599"/>
                  <a:gd name="T31" fmla="*/ 179 h 196"/>
                  <a:gd name="T32" fmla="*/ 0 w 599"/>
                  <a:gd name="T33" fmla="*/ 196 h 196"/>
                  <a:gd name="T34" fmla="*/ 333 w 599"/>
                  <a:gd name="T35" fmla="*/ 196 h 196"/>
                  <a:gd name="T36" fmla="*/ 392 w 599"/>
                  <a:gd name="T37" fmla="*/ 175 h 196"/>
                  <a:gd name="T38" fmla="*/ 451 w 599"/>
                  <a:gd name="T39" fmla="*/ 153 h 196"/>
                  <a:gd name="T40" fmla="*/ 465 w 599"/>
                  <a:gd name="T41" fmla="*/ 147 h 196"/>
                  <a:gd name="T42" fmla="*/ 471 w 599"/>
                  <a:gd name="T43" fmla="*/ 143 h 196"/>
                  <a:gd name="T44" fmla="*/ 479 w 599"/>
                  <a:gd name="T45" fmla="*/ 141 h 196"/>
                  <a:gd name="T46" fmla="*/ 509 w 599"/>
                  <a:gd name="T47" fmla="*/ 129 h 196"/>
                  <a:gd name="T48" fmla="*/ 568 w 599"/>
                  <a:gd name="T49" fmla="*/ 10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9" h="196">
                    <a:moveTo>
                      <a:pt x="568" y="106"/>
                    </a:moveTo>
                    <a:lnTo>
                      <a:pt x="599" y="0"/>
                    </a:lnTo>
                    <a:lnTo>
                      <a:pt x="527" y="33"/>
                    </a:lnTo>
                    <a:lnTo>
                      <a:pt x="454" y="64"/>
                    </a:lnTo>
                    <a:lnTo>
                      <a:pt x="417" y="77"/>
                    </a:lnTo>
                    <a:lnTo>
                      <a:pt x="381" y="92"/>
                    </a:lnTo>
                    <a:lnTo>
                      <a:pt x="370" y="94"/>
                    </a:lnTo>
                    <a:lnTo>
                      <a:pt x="361" y="98"/>
                    </a:lnTo>
                    <a:lnTo>
                      <a:pt x="343" y="105"/>
                    </a:lnTo>
                    <a:lnTo>
                      <a:pt x="307" y="118"/>
                    </a:lnTo>
                    <a:lnTo>
                      <a:pt x="268" y="128"/>
                    </a:lnTo>
                    <a:lnTo>
                      <a:pt x="231" y="140"/>
                    </a:lnTo>
                    <a:lnTo>
                      <a:pt x="192" y="150"/>
                    </a:lnTo>
                    <a:lnTo>
                      <a:pt x="155" y="161"/>
                    </a:lnTo>
                    <a:lnTo>
                      <a:pt x="115" y="170"/>
                    </a:lnTo>
                    <a:lnTo>
                      <a:pt x="77" y="179"/>
                    </a:lnTo>
                    <a:lnTo>
                      <a:pt x="0" y="196"/>
                    </a:lnTo>
                    <a:lnTo>
                      <a:pt x="333" y="196"/>
                    </a:lnTo>
                    <a:lnTo>
                      <a:pt x="392" y="175"/>
                    </a:lnTo>
                    <a:lnTo>
                      <a:pt x="451" y="153"/>
                    </a:lnTo>
                    <a:lnTo>
                      <a:pt x="465" y="147"/>
                    </a:lnTo>
                    <a:lnTo>
                      <a:pt x="471" y="143"/>
                    </a:lnTo>
                    <a:lnTo>
                      <a:pt x="479" y="141"/>
                    </a:lnTo>
                    <a:lnTo>
                      <a:pt x="509" y="129"/>
                    </a:lnTo>
                    <a:lnTo>
                      <a:pt x="568" y="106"/>
                    </a:lnTo>
                    <a:close/>
                  </a:path>
                </a:pathLst>
              </a:custGeom>
              <a:solidFill>
                <a:srgbClr val="0B6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auto">
              <a:xfrm>
                <a:off x="3993" y="2183"/>
                <a:ext cx="242" cy="60"/>
              </a:xfrm>
              <a:custGeom>
                <a:avLst/>
                <a:gdLst>
                  <a:gd name="T0" fmla="*/ 1180 w 1210"/>
                  <a:gd name="T1" fmla="*/ 105 h 301"/>
                  <a:gd name="T2" fmla="*/ 1194 w 1210"/>
                  <a:gd name="T3" fmla="*/ 52 h 301"/>
                  <a:gd name="T4" fmla="*/ 1210 w 1210"/>
                  <a:gd name="T5" fmla="*/ 0 h 301"/>
                  <a:gd name="T6" fmla="*/ 1178 w 1210"/>
                  <a:gd name="T7" fmla="*/ 14 h 301"/>
                  <a:gd name="T8" fmla="*/ 1148 w 1210"/>
                  <a:gd name="T9" fmla="*/ 30 h 301"/>
                  <a:gd name="T10" fmla="*/ 1085 w 1210"/>
                  <a:gd name="T11" fmla="*/ 60 h 301"/>
                  <a:gd name="T12" fmla="*/ 1021 w 1210"/>
                  <a:gd name="T13" fmla="*/ 87 h 301"/>
                  <a:gd name="T14" fmla="*/ 957 w 1210"/>
                  <a:gd name="T15" fmla="*/ 113 h 301"/>
                  <a:gd name="T16" fmla="*/ 891 w 1210"/>
                  <a:gd name="T17" fmla="*/ 137 h 301"/>
                  <a:gd name="T18" fmla="*/ 826 w 1210"/>
                  <a:gd name="T19" fmla="*/ 159 h 301"/>
                  <a:gd name="T20" fmla="*/ 792 w 1210"/>
                  <a:gd name="T21" fmla="*/ 168 h 301"/>
                  <a:gd name="T22" fmla="*/ 775 w 1210"/>
                  <a:gd name="T23" fmla="*/ 172 h 301"/>
                  <a:gd name="T24" fmla="*/ 759 w 1210"/>
                  <a:gd name="T25" fmla="*/ 178 h 301"/>
                  <a:gd name="T26" fmla="*/ 692 w 1210"/>
                  <a:gd name="T27" fmla="*/ 196 h 301"/>
                  <a:gd name="T28" fmla="*/ 657 w 1210"/>
                  <a:gd name="T29" fmla="*/ 203 h 301"/>
                  <a:gd name="T30" fmla="*/ 623 w 1210"/>
                  <a:gd name="T31" fmla="*/ 211 h 301"/>
                  <a:gd name="T32" fmla="*/ 553 w 1210"/>
                  <a:gd name="T33" fmla="*/ 224 h 301"/>
                  <a:gd name="T34" fmla="*/ 483 w 1210"/>
                  <a:gd name="T35" fmla="*/ 234 h 301"/>
                  <a:gd name="T36" fmla="*/ 413 w 1210"/>
                  <a:gd name="T37" fmla="*/ 245 h 301"/>
                  <a:gd name="T38" fmla="*/ 340 w 1210"/>
                  <a:gd name="T39" fmla="*/ 252 h 301"/>
                  <a:gd name="T40" fmla="*/ 268 w 1210"/>
                  <a:gd name="T41" fmla="*/ 257 h 301"/>
                  <a:gd name="T42" fmla="*/ 248 w 1210"/>
                  <a:gd name="T43" fmla="*/ 257 h 301"/>
                  <a:gd name="T44" fmla="*/ 230 w 1210"/>
                  <a:gd name="T45" fmla="*/ 258 h 301"/>
                  <a:gd name="T46" fmla="*/ 194 w 1210"/>
                  <a:gd name="T47" fmla="*/ 261 h 301"/>
                  <a:gd name="T48" fmla="*/ 157 w 1210"/>
                  <a:gd name="T49" fmla="*/ 261 h 301"/>
                  <a:gd name="T50" fmla="*/ 120 w 1210"/>
                  <a:gd name="T51" fmla="*/ 262 h 301"/>
                  <a:gd name="T52" fmla="*/ 40 w 1210"/>
                  <a:gd name="T53" fmla="*/ 262 h 301"/>
                  <a:gd name="T54" fmla="*/ 0 w 1210"/>
                  <a:gd name="T55" fmla="*/ 301 h 301"/>
                  <a:gd name="T56" fmla="*/ 581 w 1210"/>
                  <a:gd name="T57" fmla="*/ 301 h 301"/>
                  <a:gd name="T58" fmla="*/ 658 w 1210"/>
                  <a:gd name="T59" fmla="*/ 284 h 301"/>
                  <a:gd name="T60" fmla="*/ 696 w 1210"/>
                  <a:gd name="T61" fmla="*/ 275 h 301"/>
                  <a:gd name="T62" fmla="*/ 736 w 1210"/>
                  <a:gd name="T63" fmla="*/ 266 h 301"/>
                  <a:gd name="T64" fmla="*/ 773 w 1210"/>
                  <a:gd name="T65" fmla="*/ 255 h 301"/>
                  <a:gd name="T66" fmla="*/ 812 w 1210"/>
                  <a:gd name="T67" fmla="*/ 245 h 301"/>
                  <a:gd name="T68" fmla="*/ 849 w 1210"/>
                  <a:gd name="T69" fmla="*/ 233 h 301"/>
                  <a:gd name="T70" fmla="*/ 888 w 1210"/>
                  <a:gd name="T71" fmla="*/ 223 h 301"/>
                  <a:gd name="T72" fmla="*/ 924 w 1210"/>
                  <a:gd name="T73" fmla="*/ 210 h 301"/>
                  <a:gd name="T74" fmla="*/ 942 w 1210"/>
                  <a:gd name="T75" fmla="*/ 203 h 301"/>
                  <a:gd name="T76" fmla="*/ 951 w 1210"/>
                  <a:gd name="T77" fmla="*/ 199 h 301"/>
                  <a:gd name="T78" fmla="*/ 962 w 1210"/>
                  <a:gd name="T79" fmla="*/ 197 h 301"/>
                  <a:gd name="T80" fmla="*/ 998 w 1210"/>
                  <a:gd name="T81" fmla="*/ 182 h 301"/>
                  <a:gd name="T82" fmla="*/ 1035 w 1210"/>
                  <a:gd name="T83" fmla="*/ 169 h 301"/>
                  <a:gd name="T84" fmla="*/ 1108 w 1210"/>
                  <a:gd name="T85" fmla="*/ 138 h 301"/>
                  <a:gd name="T86" fmla="*/ 1180 w 1210"/>
                  <a:gd name="T87" fmla="*/ 105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0" h="301">
                    <a:moveTo>
                      <a:pt x="1180" y="105"/>
                    </a:moveTo>
                    <a:lnTo>
                      <a:pt x="1194" y="52"/>
                    </a:lnTo>
                    <a:lnTo>
                      <a:pt x="1210" y="0"/>
                    </a:lnTo>
                    <a:lnTo>
                      <a:pt x="1178" y="14"/>
                    </a:lnTo>
                    <a:lnTo>
                      <a:pt x="1148" y="30"/>
                    </a:lnTo>
                    <a:lnTo>
                      <a:pt x="1085" y="60"/>
                    </a:lnTo>
                    <a:lnTo>
                      <a:pt x="1021" y="87"/>
                    </a:lnTo>
                    <a:lnTo>
                      <a:pt x="957" y="113"/>
                    </a:lnTo>
                    <a:lnTo>
                      <a:pt x="891" y="137"/>
                    </a:lnTo>
                    <a:lnTo>
                      <a:pt x="826" y="159"/>
                    </a:lnTo>
                    <a:lnTo>
                      <a:pt x="792" y="168"/>
                    </a:lnTo>
                    <a:lnTo>
                      <a:pt x="775" y="172"/>
                    </a:lnTo>
                    <a:lnTo>
                      <a:pt x="759" y="178"/>
                    </a:lnTo>
                    <a:lnTo>
                      <a:pt x="692" y="196"/>
                    </a:lnTo>
                    <a:lnTo>
                      <a:pt x="657" y="203"/>
                    </a:lnTo>
                    <a:lnTo>
                      <a:pt x="623" y="211"/>
                    </a:lnTo>
                    <a:lnTo>
                      <a:pt x="553" y="224"/>
                    </a:lnTo>
                    <a:lnTo>
                      <a:pt x="483" y="234"/>
                    </a:lnTo>
                    <a:lnTo>
                      <a:pt x="413" y="245"/>
                    </a:lnTo>
                    <a:lnTo>
                      <a:pt x="340" y="252"/>
                    </a:lnTo>
                    <a:lnTo>
                      <a:pt x="268" y="257"/>
                    </a:lnTo>
                    <a:lnTo>
                      <a:pt x="248" y="257"/>
                    </a:lnTo>
                    <a:lnTo>
                      <a:pt x="230" y="258"/>
                    </a:lnTo>
                    <a:lnTo>
                      <a:pt x="194" y="261"/>
                    </a:lnTo>
                    <a:lnTo>
                      <a:pt x="157" y="261"/>
                    </a:lnTo>
                    <a:lnTo>
                      <a:pt x="120" y="262"/>
                    </a:lnTo>
                    <a:lnTo>
                      <a:pt x="40" y="262"/>
                    </a:lnTo>
                    <a:lnTo>
                      <a:pt x="0" y="301"/>
                    </a:lnTo>
                    <a:lnTo>
                      <a:pt x="581" y="301"/>
                    </a:lnTo>
                    <a:lnTo>
                      <a:pt x="658" y="284"/>
                    </a:lnTo>
                    <a:lnTo>
                      <a:pt x="696" y="275"/>
                    </a:lnTo>
                    <a:lnTo>
                      <a:pt x="736" y="266"/>
                    </a:lnTo>
                    <a:lnTo>
                      <a:pt x="773" y="255"/>
                    </a:lnTo>
                    <a:lnTo>
                      <a:pt x="812" y="245"/>
                    </a:lnTo>
                    <a:lnTo>
                      <a:pt x="849" y="233"/>
                    </a:lnTo>
                    <a:lnTo>
                      <a:pt x="888" y="223"/>
                    </a:lnTo>
                    <a:lnTo>
                      <a:pt x="924" y="210"/>
                    </a:lnTo>
                    <a:lnTo>
                      <a:pt x="942" y="203"/>
                    </a:lnTo>
                    <a:lnTo>
                      <a:pt x="951" y="199"/>
                    </a:lnTo>
                    <a:lnTo>
                      <a:pt x="962" y="197"/>
                    </a:lnTo>
                    <a:lnTo>
                      <a:pt x="998" y="182"/>
                    </a:lnTo>
                    <a:lnTo>
                      <a:pt x="1035" y="169"/>
                    </a:lnTo>
                    <a:lnTo>
                      <a:pt x="1108" y="138"/>
                    </a:lnTo>
                    <a:lnTo>
                      <a:pt x="1180" y="105"/>
                    </a:lnTo>
                    <a:close/>
                  </a:path>
                </a:pathLst>
              </a:custGeom>
              <a:solidFill>
                <a:srgbClr val="137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auto">
              <a:xfrm>
                <a:off x="4001" y="2161"/>
                <a:ext cx="239" cy="74"/>
              </a:xfrm>
              <a:custGeom>
                <a:avLst/>
                <a:gdLst>
                  <a:gd name="T0" fmla="*/ 1170 w 1198"/>
                  <a:gd name="T1" fmla="*/ 109 h 371"/>
                  <a:gd name="T2" fmla="*/ 1198 w 1198"/>
                  <a:gd name="T3" fmla="*/ 0 h 371"/>
                  <a:gd name="T4" fmla="*/ 1189 w 1198"/>
                  <a:gd name="T5" fmla="*/ 3 h 371"/>
                  <a:gd name="T6" fmla="*/ 1181 w 1198"/>
                  <a:gd name="T7" fmla="*/ 8 h 371"/>
                  <a:gd name="T8" fmla="*/ 1165 w 1198"/>
                  <a:gd name="T9" fmla="*/ 17 h 371"/>
                  <a:gd name="T10" fmla="*/ 1134 w 1198"/>
                  <a:gd name="T11" fmla="*/ 35 h 371"/>
                  <a:gd name="T12" fmla="*/ 1070 w 1198"/>
                  <a:gd name="T13" fmla="*/ 68 h 371"/>
                  <a:gd name="T14" fmla="*/ 1004 w 1198"/>
                  <a:gd name="T15" fmla="*/ 99 h 371"/>
                  <a:gd name="T16" fmla="*/ 972 w 1198"/>
                  <a:gd name="T17" fmla="*/ 112 h 371"/>
                  <a:gd name="T18" fmla="*/ 940 w 1198"/>
                  <a:gd name="T19" fmla="*/ 127 h 371"/>
                  <a:gd name="T20" fmla="*/ 872 w 1198"/>
                  <a:gd name="T21" fmla="*/ 153 h 371"/>
                  <a:gd name="T22" fmla="*/ 838 w 1198"/>
                  <a:gd name="T23" fmla="*/ 164 h 371"/>
                  <a:gd name="T24" fmla="*/ 829 w 1198"/>
                  <a:gd name="T25" fmla="*/ 167 h 371"/>
                  <a:gd name="T26" fmla="*/ 821 w 1198"/>
                  <a:gd name="T27" fmla="*/ 170 h 371"/>
                  <a:gd name="T28" fmla="*/ 805 w 1198"/>
                  <a:gd name="T29" fmla="*/ 177 h 371"/>
                  <a:gd name="T30" fmla="*/ 787 w 1198"/>
                  <a:gd name="T31" fmla="*/ 181 h 371"/>
                  <a:gd name="T32" fmla="*/ 778 w 1198"/>
                  <a:gd name="T33" fmla="*/ 184 h 371"/>
                  <a:gd name="T34" fmla="*/ 770 w 1198"/>
                  <a:gd name="T35" fmla="*/ 187 h 371"/>
                  <a:gd name="T36" fmla="*/ 736 w 1198"/>
                  <a:gd name="T37" fmla="*/ 198 h 371"/>
                  <a:gd name="T38" fmla="*/ 668 w 1198"/>
                  <a:gd name="T39" fmla="*/ 218 h 371"/>
                  <a:gd name="T40" fmla="*/ 631 w 1198"/>
                  <a:gd name="T41" fmla="*/ 226 h 371"/>
                  <a:gd name="T42" fmla="*/ 596 w 1198"/>
                  <a:gd name="T43" fmla="*/ 235 h 371"/>
                  <a:gd name="T44" fmla="*/ 526 w 1198"/>
                  <a:gd name="T45" fmla="*/ 249 h 371"/>
                  <a:gd name="T46" fmla="*/ 453 w 1198"/>
                  <a:gd name="T47" fmla="*/ 262 h 371"/>
                  <a:gd name="T48" fmla="*/ 381 w 1198"/>
                  <a:gd name="T49" fmla="*/ 272 h 371"/>
                  <a:gd name="T50" fmla="*/ 306 w 1198"/>
                  <a:gd name="T51" fmla="*/ 280 h 371"/>
                  <a:gd name="T52" fmla="*/ 269 w 1198"/>
                  <a:gd name="T53" fmla="*/ 282 h 371"/>
                  <a:gd name="T54" fmla="*/ 232 w 1198"/>
                  <a:gd name="T55" fmla="*/ 286 h 371"/>
                  <a:gd name="T56" fmla="*/ 194 w 1198"/>
                  <a:gd name="T57" fmla="*/ 287 h 371"/>
                  <a:gd name="T58" fmla="*/ 156 w 1198"/>
                  <a:gd name="T59" fmla="*/ 289 h 371"/>
                  <a:gd name="T60" fmla="*/ 118 w 1198"/>
                  <a:gd name="T61" fmla="*/ 289 h 371"/>
                  <a:gd name="T62" fmla="*/ 99 w 1198"/>
                  <a:gd name="T63" fmla="*/ 289 h 371"/>
                  <a:gd name="T64" fmla="*/ 80 w 1198"/>
                  <a:gd name="T65" fmla="*/ 290 h 371"/>
                  <a:gd name="T66" fmla="*/ 72 w 1198"/>
                  <a:gd name="T67" fmla="*/ 290 h 371"/>
                  <a:gd name="T68" fmla="*/ 0 w 1198"/>
                  <a:gd name="T69" fmla="*/ 371 h 371"/>
                  <a:gd name="T70" fmla="*/ 80 w 1198"/>
                  <a:gd name="T71" fmla="*/ 371 h 371"/>
                  <a:gd name="T72" fmla="*/ 117 w 1198"/>
                  <a:gd name="T73" fmla="*/ 370 h 371"/>
                  <a:gd name="T74" fmla="*/ 154 w 1198"/>
                  <a:gd name="T75" fmla="*/ 370 h 371"/>
                  <a:gd name="T76" fmla="*/ 190 w 1198"/>
                  <a:gd name="T77" fmla="*/ 367 h 371"/>
                  <a:gd name="T78" fmla="*/ 208 w 1198"/>
                  <a:gd name="T79" fmla="*/ 366 h 371"/>
                  <a:gd name="T80" fmla="*/ 228 w 1198"/>
                  <a:gd name="T81" fmla="*/ 366 h 371"/>
                  <a:gd name="T82" fmla="*/ 300 w 1198"/>
                  <a:gd name="T83" fmla="*/ 361 h 371"/>
                  <a:gd name="T84" fmla="*/ 373 w 1198"/>
                  <a:gd name="T85" fmla="*/ 354 h 371"/>
                  <a:gd name="T86" fmla="*/ 443 w 1198"/>
                  <a:gd name="T87" fmla="*/ 343 h 371"/>
                  <a:gd name="T88" fmla="*/ 513 w 1198"/>
                  <a:gd name="T89" fmla="*/ 333 h 371"/>
                  <a:gd name="T90" fmla="*/ 583 w 1198"/>
                  <a:gd name="T91" fmla="*/ 320 h 371"/>
                  <a:gd name="T92" fmla="*/ 617 w 1198"/>
                  <a:gd name="T93" fmla="*/ 312 h 371"/>
                  <a:gd name="T94" fmla="*/ 652 w 1198"/>
                  <a:gd name="T95" fmla="*/ 305 h 371"/>
                  <a:gd name="T96" fmla="*/ 719 w 1198"/>
                  <a:gd name="T97" fmla="*/ 287 h 371"/>
                  <a:gd name="T98" fmla="*/ 735 w 1198"/>
                  <a:gd name="T99" fmla="*/ 281 h 371"/>
                  <a:gd name="T100" fmla="*/ 752 w 1198"/>
                  <a:gd name="T101" fmla="*/ 277 h 371"/>
                  <a:gd name="T102" fmla="*/ 786 w 1198"/>
                  <a:gd name="T103" fmla="*/ 268 h 371"/>
                  <a:gd name="T104" fmla="*/ 851 w 1198"/>
                  <a:gd name="T105" fmla="*/ 246 h 371"/>
                  <a:gd name="T106" fmla="*/ 917 w 1198"/>
                  <a:gd name="T107" fmla="*/ 222 h 371"/>
                  <a:gd name="T108" fmla="*/ 981 w 1198"/>
                  <a:gd name="T109" fmla="*/ 196 h 371"/>
                  <a:gd name="T110" fmla="*/ 1045 w 1198"/>
                  <a:gd name="T111" fmla="*/ 169 h 371"/>
                  <a:gd name="T112" fmla="*/ 1108 w 1198"/>
                  <a:gd name="T113" fmla="*/ 139 h 371"/>
                  <a:gd name="T114" fmla="*/ 1138 w 1198"/>
                  <a:gd name="T115" fmla="*/ 123 h 371"/>
                  <a:gd name="T116" fmla="*/ 1170 w 1198"/>
                  <a:gd name="T117" fmla="*/ 10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8" h="371">
                    <a:moveTo>
                      <a:pt x="1170" y="109"/>
                    </a:moveTo>
                    <a:lnTo>
                      <a:pt x="1198" y="0"/>
                    </a:lnTo>
                    <a:lnTo>
                      <a:pt x="1189" y="3"/>
                    </a:lnTo>
                    <a:lnTo>
                      <a:pt x="1181" y="8"/>
                    </a:lnTo>
                    <a:lnTo>
                      <a:pt x="1165" y="17"/>
                    </a:lnTo>
                    <a:lnTo>
                      <a:pt x="1134" y="35"/>
                    </a:lnTo>
                    <a:lnTo>
                      <a:pt x="1070" y="68"/>
                    </a:lnTo>
                    <a:lnTo>
                      <a:pt x="1004" y="99"/>
                    </a:lnTo>
                    <a:lnTo>
                      <a:pt x="972" y="112"/>
                    </a:lnTo>
                    <a:lnTo>
                      <a:pt x="940" y="127"/>
                    </a:lnTo>
                    <a:lnTo>
                      <a:pt x="872" y="153"/>
                    </a:lnTo>
                    <a:lnTo>
                      <a:pt x="838" y="164"/>
                    </a:lnTo>
                    <a:lnTo>
                      <a:pt x="829" y="167"/>
                    </a:lnTo>
                    <a:lnTo>
                      <a:pt x="821" y="170"/>
                    </a:lnTo>
                    <a:lnTo>
                      <a:pt x="805" y="177"/>
                    </a:lnTo>
                    <a:lnTo>
                      <a:pt x="787" y="181"/>
                    </a:lnTo>
                    <a:lnTo>
                      <a:pt x="778" y="184"/>
                    </a:lnTo>
                    <a:lnTo>
                      <a:pt x="770" y="187"/>
                    </a:lnTo>
                    <a:lnTo>
                      <a:pt x="736" y="198"/>
                    </a:lnTo>
                    <a:lnTo>
                      <a:pt x="668" y="218"/>
                    </a:lnTo>
                    <a:lnTo>
                      <a:pt x="631" y="226"/>
                    </a:lnTo>
                    <a:lnTo>
                      <a:pt x="596" y="235"/>
                    </a:lnTo>
                    <a:lnTo>
                      <a:pt x="526" y="249"/>
                    </a:lnTo>
                    <a:lnTo>
                      <a:pt x="453" y="262"/>
                    </a:lnTo>
                    <a:lnTo>
                      <a:pt x="381" y="272"/>
                    </a:lnTo>
                    <a:lnTo>
                      <a:pt x="306" y="280"/>
                    </a:lnTo>
                    <a:lnTo>
                      <a:pt x="269" y="282"/>
                    </a:lnTo>
                    <a:lnTo>
                      <a:pt x="232" y="286"/>
                    </a:lnTo>
                    <a:lnTo>
                      <a:pt x="194" y="287"/>
                    </a:lnTo>
                    <a:lnTo>
                      <a:pt x="156" y="289"/>
                    </a:lnTo>
                    <a:lnTo>
                      <a:pt x="118" y="289"/>
                    </a:lnTo>
                    <a:lnTo>
                      <a:pt x="99" y="289"/>
                    </a:lnTo>
                    <a:lnTo>
                      <a:pt x="80" y="290"/>
                    </a:lnTo>
                    <a:lnTo>
                      <a:pt x="72" y="290"/>
                    </a:lnTo>
                    <a:lnTo>
                      <a:pt x="0" y="371"/>
                    </a:lnTo>
                    <a:lnTo>
                      <a:pt x="80" y="371"/>
                    </a:lnTo>
                    <a:lnTo>
                      <a:pt x="117" y="370"/>
                    </a:lnTo>
                    <a:lnTo>
                      <a:pt x="154" y="370"/>
                    </a:lnTo>
                    <a:lnTo>
                      <a:pt x="190" y="367"/>
                    </a:lnTo>
                    <a:lnTo>
                      <a:pt x="208" y="366"/>
                    </a:lnTo>
                    <a:lnTo>
                      <a:pt x="228" y="366"/>
                    </a:lnTo>
                    <a:lnTo>
                      <a:pt x="300" y="361"/>
                    </a:lnTo>
                    <a:lnTo>
                      <a:pt x="373" y="354"/>
                    </a:lnTo>
                    <a:lnTo>
                      <a:pt x="443" y="343"/>
                    </a:lnTo>
                    <a:lnTo>
                      <a:pt x="513" y="333"/>
                    </a:lnTo>
                    <a:lnTo>
                      <a:pt x="583" y="320"/>
                    </a:lnTo>
                    <a:lnTo>
                      <a:pt x="617" y="312"/>
                    </a:lnTo>
                    <a:lnTo>
                      <a:pt x="652" y="305"/>
                    </a:lnTo>
                    <a:lnTo>
                      <a:pt x="719" y="287"/>
                    </a:lnTo>
                    <a:lnTo>
                      <a:pt x="735" y="281"/>
                    </a:lnTo>
                    <a:lnTo>
                      <a:pt x="752" y="277"/>
                    </a:lnTo>
                    <a:lnTo>
                      <a:pt x="786" y="268"/>
                    </a:lnTo>
                    <a:lnTo>
                      <a:pt x="851" y="246"/>
                    </a:lnTo>
                    <a:lnTo>
                      <a:pt x="917" y="222"/>
                    </a:lnTo>
                    <a:lnTo>
                      <a:pt x="981" y="196"/>
                    </a:lnTo>
                    <a:lnTo>
                      <a:pt x="1045" y="169"/>
                    </a:lnTo>
                    <a:lnTo>
                      <a:pt x="1108" y="139"/>
                    </a:lnTo>
                    <a:lnTo>
                      <a:pt x="1138" y="123"/>
                    </a:lnTo>
                    <a:lnTo>
                      <a:pt x="1170" y="109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auto">
              <a:xfrm>
                <a:off x="4015" y="2139"/>
                <a:ext cx="231" cy="80"/>
              </a:xfrm>
              <a:custGeom>
                <a:avLst/>
                <a:gdLst>
                  <a:gd name="T0" fmla="*/ 1156 w 1156"/>
                  <a:gd name="T1" fmla="*/ 0 h 401"/>
                  <a:gd name="T2" fmla="*/ 1093 w 1156"/>
                  <a:gd name="T3" fmla="*/ 35 h 401"/>
                  <a:gd name="T4" fmla="*/ 969 w 1156"/>
                  <a:gd name="T5" fmla="*/ 103 h 401"/>
                  <a:gd name="T6" fmla="*/ 906 w 1156"/>
                  <a:gd name="T7" fmla="*/ 134 h 401"/>
                  <a:gd name="T8" fmla="*/ 832 w 1156"/>
                  <a:gd name="T9" fmla="*/ 162 h 401"/>
                  <a:gd name="T10" fmla="*/ 808 w 1156"/>
                  <a:gd name="T11" fmla="*/ 172 h 401"/>
                  <a:gd name="T12" fmla="*/ 742 w 1156"/>
                  <a:gd name="T13" fmla="*/ 197 h 401"/>
                  <a:gd name="T14" fmla="*/ 725 w 1156"/>
                  <a:gd name="T15" fmla="*/ 203 h 401"/>
                  <a:gd name="T16" fmla="*/ 643 w 1156"/>
                  <a:gd name="T17" fmla="*/ 231 h 401"/>
                  <a:gd name="T18" fmla="*/ 608 w 1156"/>
                  <a:gd name="T19" fmla="*/ 239 h 401"/>
                  <a:gd name="T20" fmla="*/ 556 w 1156"/>
                  <a:gd name="T21" fmla="*/ 251 h 401"/>
                  <a:gd name="T22" fmla="*/ 505 w 1156"/>
                  <a:gd name="T23" fmla="*/ 265 h 401"/>
                  <a:gd name="T24" fmla="*/ 364 w 1156"/>
                  <a:gd name="T25" fmla="*/ 292 h 401"/>
                  <a:gd name="T26" fmla="*/ 219 w 1156"/>
                  <a:gd name="T27" fmla="*/ 310 h 401"/>
                  <a:gd name="T28" fmla="*/ 146 w 1156"/>
                  <a:gd name="T29" fmla="*/ 316 h 401"/>
                  <a:gd name="T30" fmla="*/ 108 w 1156"/>
                  <a:gd name="T31" fmla="*/ 317 h 401"/>
                  <a:gd name="T32" fmla="*/ 36 w 1156"/>
                  <a:gd name="T33" fmla="*/ 359 h 401"/>
                  <a:gd name="T34" fmla="*/ 8 w 1156"/>
                  <a:gd name="T35" fmla="*/ 401 h 401"/>
                  <a:gd name="T36" fmla="*/ 46 w 1156"/>
                  <a:gd name="T37" fmla="*/ 400 h 401"/>
                  <a:gd name="T38" fmla="*/ 122 w 1156"/>
                  <a:gd name="T39" fmla="*/ 398 h 401"/>
                  <a:gd name="T40" fmla="*/ 197 w 1156"/>
                  <a:gd name="T41" fmla="*/ 393 h 401"/>
                  <a:gd name="T42" fmla="*/ 309 w 1156"/>
                  <a:gd name="T43" fmla="*/ 383 h 401"/>
                  <a:gd name="T44" fmla="*/ 454 w 1156"/>
                  <a:gd name="T45" fmla="*/ 360 h 401"/>
                  <a:gd name="T46" fmla="*/ 559 w 1156"/>
                  <a:gd name="T47" fmla="*/ 337 h 401"/>
                  <a:gd name="T48" fmla="*/ 664 w 1156"/>
                  <a:gd name="T49" fmla="*/ 309 h 401"/>
                  <a:gd name="T50" fmla="*/ 706 w 1156"/>
                  <a:gd name="T51" fmla="*/ 295 h 401"/>
                  <a:gd name="T52" fmla="*/ 733 w 1156"/>
                  <a:gd name="T53" fmla="*/ 288 h 401"/>
                  <a:gd name="T54" fmla="*/ 757 w 1156"/>
                  <a:gd name="T55" fmla="*/ 278 h 401"/>
                  <a:gd name="T56" fmla="*/ 800 w 1156"/>
                  <a:gd name="T57" fmla="*/ 264 h 401"/>
                  <a:gd name="T58" fmla="*/ 900 w 1156"/>
                  <a:gd name="T59" fmla="*/ 223 h 401"/>
                  <a:gd name="T60" fmla="*/ 998 w 1156"/>
                  <a:gd name="T61" fmla="*/ 179 h 401"/>
                  <a:gd name="T62" fmla="*/ 1093 w 1156"/>
                  <a:gd name="T63" fmla="*/ 128 h 401"/>
                  <a:gd name="T64" fmla="*/ 1117 w 1156"/>
                  <a:gd name="T65" fmla="*/ 11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6" h="401">
                    <a:moveTo>
                      <a:pt x="1126" y="111"/>
                    </a:moveTo>
                    <a:lnTo>
                      <a:pt x="1156" y="0"/>
                    </a:lnTo>
                    <a:lnTo>
                      <a:pt x="1124" y="17"/>
                    </a:lnTo>
                    <a:lnTo>
                      <a:pt x="1093" y="35"/>
                    </a:lnTo>
                    <a:lnTo>
                      <a:pt x="1032" y="70"/>
                    </a:lnTo>
                    <a:lnTo>
                      <a:pt x="969" y="103"/>
                    </a:lnTo>
                    <a:lnTo>
                      <a:pt x="937" y="118"/>
                    </a:lnTo>
                    <a:lnTo>
                      <a:pt x="906" y="134"/>
                    </a:lnTo>
                    <a:lnTo>
                      <a:pt x="841" y="160"/>
                    </a:lnTo>
                    <a:lnTo>
                      <a:pt x="832" y="162"/>
                    </a:lnTo>
                    <a:lnTo>
                      <a:pt x="824" y="165"/>
                    </a:lnTo>
                    <a:lnTo>
                      <a:pt x="808" y="172"/>
                    </a:lnTo>
                    <a:lnTo>
                      <a:pt x="776" y="186"/>
                    </a:lnTo>
                    <a:lnTo>
                      <a:pt x="742" y="197"/>
                    </a:lnTo>
                    <a:lnTo>
                      <a:pt x="733" y="199"/>
                    </a:lnTo>
                    <a:lnTo>
                      <a:pt x="725" y="203"/>
                    </a:lnTo>
                    <a:lnTo>
                      <a:pt x="709" y="210"/>
                    </a:lnTo>
                    <a:lnTo>
                      <a:pt x="643" y="231"/>
                    </a:lnTo>
                    <a:lnTo>
                      <a:pt x="625" y="234"/>
                    </a:lnTo>
                    <a:lnTo>
                      <a:pt x="608" y="239"/>
                    </a:lnTo>
                    <a:lnTo>
                      <a:pt x="574" y="248"/>
                    </a:lnTo>
                    <a:lnTo>
                      <a:pt x="556" y="251"/>
                    </a:lnTo>
                    <a:lnTo>
                      <a:pt x="539" y="256"/>
                    </a:lnTo>
                    <a:lnTo>
                      <a:pt x="505" y="265"/>
                    </a:lnTo>
                    <a:lnTo>
                      <a:pt x="435" y="280"/>
                    </a:lnTo>
                    <a:lnTo>
                      <a:pt x="364" y="292"/>
                    </a:lnTo>
                    <a:lnTo>
                      <a:pt x="292" y="303"/>
                    </a:lnTo>
                    <a:lnTo>
                      <a:pt x="219" y="310"/>
                    </a:lnTo>
                    <a:lnTo>
                      <a:pt x="182" y="313"/>
                    </a:lnTo>
                    <a:lnTo>
                      <a:pt x="146" y="316"/>
                    </a:lnTo>
                    <a:lnTo>
                      <a:pt x="126" y="316"/>
                    </a:lnTo>
                    <a:lnTo>
                      <a:pt x="108" y="317"/>
                    </a:lnTo>
                    <a:lnTo>
                      <a:pt x="72" y="320"/>
                    </a:lnTo>
                    <a:lnTo>
                      <a:pt x="36" y="359"/>
                    </a:lnTo>
                    <a:lnTo>
                      <a:pt x="0" y="401"/>
                    </a:lnTo>
                    <a:lnTo>
                      <a:pt x="8" y="401"/>
                    </a:lnTo>
                    <a:lnTo>
                      <a:pt x="27" y="400"/>
                    </a:lnTo>
                    <a:lnTo>
                      <a:pt x="46" y="400"/>
                    </a:lnTo>
                    <a:lnTo>
                      <a:pt x="84" y="400"/>
                    </a:lnTo>
                    <a:lnTo>
                      <a:pt x="122" y="398"/>
                    </a:lnTo>
                    <a:lnTo>
                      <a:pt x="160" y="397"/>
                    </a:lnTo>
                    <a:lnTo>
                      <a:pt x="197" y="393"/>
                    </a:lnTo>
                    <a:lnTo>
                      <a:pt x="234" y="391"/>
                    </a:lnTo>
                    <a:lnTo>
                      <a:pt x="309" y="383"/>
                    </a:lnTo>
                    <a:lnTo>
                      <a:pt x="381" y="373"/>
                    </a:lnTo>
                    <a:lnTo>
                      <a:pt x="454" y="360"/>
                    </a:lnTo>
                    <a:lnTo>
                      <a:pt x="524" y="346"/>
                    </a:lnTo>
                    <a:lnTo>
                      <a:pt x="559" y="337"/>
                    </a:lnTo>
                    <a:lnTo>
                      <a:pt x="596" y="329"/>
                    </a:lnTo>
                    <a:lnTo>
                      <a:pt x="664" y="309"/>
                    </a:lnTo>
                    <a:lnTo>
                      <a:pt x="698" y="298"/>
                    </a:lnTo>
                    <a:lnTo>
                      <a:pt x="706" y="295"/>
                    </a:lnTo>
                    <a:lnTo>
                      <a:pt x="715" y="292"/>
                    </a:lnTo>
                    <a:lnTo>
                      <a:pt x="733" y="288"/>
                    </a:lnTo>
                    <a:lnTo>
                      <a:pt x="749" y="281"/>
                    </a:lnTo>
                    <a:lnTo>
                      <a:pt x="757" y="278"/>
                    </a:lnTo>
                    <a:lnTo>
                      <a:pt x="766" y="275"/>
                    </a:lnTo>
                    <a:lnTo>
                      <a:pt x="800" y="264"/>
                    </a:lnTo>
                    <a:lnTo>
                      <a:pt x="868" y="238"/>
                    </a:lnTo>
                    <a:lnTo>
                      <a:pt x="900" y="223"/>
                    </a:lnTo>
                    <a:lnTo>
                      <a:pt x="932" y="210"/>
                    </a:lnTo>
                    <a:lnTo>
                      <a:pt x="998" y="179"/>
                    </a:lnTo>
                    <a:lnTo>
                      <a:pt x="1062" y="146"/>
                    </a:lnTo>
                    <a:lnTo>
                      <a:pt x="1093" y="128"/>
                    </a:lnTo>
                    <a:lnTo>
                      <a:pt x="1109" y="119"/>
                    </a:lnTo>
                    <a:lnTo>
                      <a:pt x="1117" y="114"/>
                    </a:lnTo>
                    <a:lnTo>
                      <a:pt x="1126" y="111"/>
                    </a:lnTo>
                    <a:close/>
                  </a:path>
                </a:pathLst>
              </a:custGeom>
              <a:solidFill>
                <a:srgbClr val="27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auto">
              <a:xfrm>
                <a:off x="4029" y="2116"/>
                <a:ext cx="222" cy="87"/>
              </a:xfrm>
              <a:custGeom>
                <a:avLst/>
                <a:gdLst>
                  <a:gd name="T0" fmla="*/ 1110 w 1110"/>
                  <a:gd name="T1" fmla="*/ 0 h 435"/>
                  <a:gd name="T2" fmla="*/ 992 w 1110"/>
                  <a:gd name="T3" fmla="*/ 75 h 435"/>
                  <a:gd name="T4" fmla="*/ 900 w 1110"/>
                  <a:gd name="T5" fmla="*/ 124 h 435"/>
                  <a:gd name="T6" fmla="*/ 839 w 1110"/>
                  <a:gd name="T7" fmla="*/ 154 h 435"/>
                  <a:gd name="T8" fmla="*/ 815 w 1110"/>
                  <a:gd name="T9" fmla="*/ 165 h 435"/>
                  <a:gd name="T10" fmla="*/ 777 w 1110"/>
                  <a:gd name="T11" fmla="*/ 183 h 435"/>
                  <a:gd name="T12" fmla="*/ 753 w 1110"/>
                  <a:gd name="T13" fmla="*/ 193 h 435"/>
                  <a:gd name="T14" fmla="*/ 682 w 1110"/>
                  <a:gd name="T15" fmla="*/ 222 h 435"/>
                  <a:gd name="T16" fmla="*/ 585 w 1110"/>
                  <a:gd name="T17" fmla="*/ 255 h 435"/>
                  <a:gd name="T18" fmla="*/ 552 w 1110"/>
                  <a:gd name="T19" fmla="*/ 266 h 435"/>
                  <a:gd name="T20" fmla="*/ 418 w 1110"/>
                  <a:gd name="T21" fmla="*/ 301 h 435"/>
                  <a:gd name="T22" fmla="*/ 375 w 1110"/>
                  <a:gd name="T23" fmla="*/ 309 h 435"/>
                  <a:gd name="T24" fmla="*/ 351 w 1110"/>
                  <a:gd name="T25" fmla="*/ 315 h 435"/>
                  <a:gd name="T26" fmla="*/ 246 w 1110"/>
                  <a:gd name="T27" fmla="*/ 331 h 435"/>
                  <a:gd name="T28" fmla="*/ 176 w 1110"/>
                  <a:gd name="T29" fmla="*/ 340 h 435"/>
                  <a:gd name="T30" fmla="*/ 70 w 1110"/>
                  <a:gd name="T31" fmla="*/ 351 h 435"/>
                  <a:gd name="T32" fmla="*/ 36 w 1110"/>
                  <a:gd name="T33" fmla="*/ 432 h 435"/>
                  <a:gd name="T34" fmla="*/ 74 w 1110"/>
                  <a:gd name="T35" fmla="*/ 431 h 435"/>
                  <a:gd name="T36" fmla="*/ 147 w 1110"/>
                  <a:gd name="T37" fmla="*/ 425 h 435"/>
                  <a:gd name="T38" fmla="*/ 292 w 1110"/>
                  <a:gd name="T39" fmla="*/ 407 h 435"/>
                  <a:gd name="T40" fmla="*/ 433 w 1110"/>
                  <a:gd name="T41" fmla="*/ 380 h 435"/>
                  <a:gd name="T42" fmla="*/ 484 w 1110"/>
                  <a:gd name="T43" fmla="*/ 366 h 435"/>
                  <a:gd name="T44" fmla="*/ 536 w 1110"/>
                  <a:gd name="T45" fmla="*/ 354 h 435"/>
                  <a:gd name="T46" fmla="*/ 571 w 1110"/>
                  <a:gd name="T47" fmla="*/ 346 h 435"/>
                  <a:gd name="T48" fmla="*/ 653 w 1110"/>
                  <a:gd name="T49" fmla="*/ 318 h 435"/>
                  <a:gd name="T50" fmla="*/ 670 w 1110"/>
                  <a:gd name="T51" fmla="*/ 312 h 435"/>
                  <a:gd name="T52" fmla="*/ 736 w 1110"/>
                  <a:gd name="T53" fmla="*/ 287 h 435"/>
                  <a:gd name="T54" fmla="*/ 760 w 1110"/>
                  <a:gd name="T55" fmla="*/ 277 h 435"/>
                  <a:gd name="T56" fmla="*/ 834 w 1110"/>
                  <a:gd name="T57" fmla="*/ 249 h 435"/>
                  <a:gd name="T58" fmla="*/ 897 w 1110"/>
                  <a:gd name="T59" fmla="*/ 218 h 435"/>
                  <a:gd name="T60" fmla="*/ 1021 w 1110"/>
                  <a:gd name="T61" fmla="*/ 150 h 435"/>
                  <a:gd name="T62" fmla="*/ 1084 w 1110"/>
                  <a:gd name="T63" fmla="*/ 11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0" h="435">
                    <a:moveTo>
                      <a:pt x="1084" y="115"/>
                    </a:moveTo>
                    <a:lnTo>
                      <a:pt x="1110" y="0"/>
                    </a:lnTo>
                    <a:lnTo>
                      <a:pt x="1051" y="38"/>
                    </a:lnTo>
                    <a:lnTo>
                      <a:pt x="992" y="75"/>
                    </a:lnTo>
                    <a:lnTo>
                      <a:pt x="931" y="108"/>
                    </a:lnTo>
                    <a:lnTo>
                      <a:pt x="900" y="124"/>
                    </a:lnTo>
                    <a:lnTo>
                      <a:pt x="871" y="141"/>
                    </a:lnTo>
                    <a:lnTo>
                      <a:pt x="839" y="154"/>
                    </a:lnTo>
                    <a:lnTo>
                      <a:pt x="823" y="161"/>
                    </a:lnTo>
                    <a:lnTo>
                      <a:pt x="815" y="165"/>
                    </a:lnTo>
                    <a:lnTo>
                      <a:pt x="808" y="169"/>
                    </a:lnTo>
                    <a:lnTo>
                      <a:pt x="777" y="183"/>
                    </a:lnTo>
                    <a:lnTo>
                      <a:pt x="761" y="190"/>
                    </a:lnTo>
                    <a:lnTo>
                      <a:pt x="753" y="193"/>
                    </a:lnTo>
                    <a:lnTo>
                      <a:pt x="746" y="198"/>
                    </a:lnTo>
                    <a:lnTo>
                      <a:pt x="682" y="222"/>
                    </a:lnTo>
                    <a:lnTo>
                      <a:pt x="619" y="246"/>
                    </a:lnTo>
                    <a:lnTo>
                      <a:pt x="585" y="255"/>
                    </a:lnTo>
                    <a:lnTo>
                      <a:pt x="568" y="260"/>
                    </a:lnTo>
                    <a:lnTo>
                      <a:pt x="552" y="266"/>
                    </a:lnTo>
                    <a:lnTo>
                      <a:pt x="486" y="285"/>
                    </a:lnTo>
                    <a:lnTo>
                      <a:pt x="418" y="301"/>
                    </a:lnTo>
                    <a:lnTo>
                      <a:pt x="384" y="308"/>
                    </a:lnTo>
                    <a:lnTo>
                      <a:pt x="375" y="309"/>
                    </a:lnTo>
                    <a:lnTo>
                      <a:pt x="367" y="311"/>
                    </a:lnTo>
                    <a:lnTo>
                      <a:pt x="351" y="315"/>
                    </a:lnTo>
                    <a:lnTo>
                      <a:pt x="281" y="327"/>
                    </a:lnTo>
                    <a:lnTo>
                      <a:pt x="246" y="331"/>
                    </a:lnTo>
                    <a:lnTo>
                      <a:pt x="212" y="337"/>
                    </a:lnTo>
                    <a:lnTo>
                      <a:pt x="176" y="340"/>
                    </a:lnTo>
                    <a:lnTo>
                      <a:pt x="140" y="345"/>
                    </a:lnTo>
                    <a:lnTo>
                      <a:pt x="70" y="351"/>
                    </a:lnTo>
                    <a:lnTo>
                      <a:pt x="0" y="435"/>
                    </a:lnTo>
                    <a:lnTo>
                      <a:pt x="36" y="432"/>
                    </a:lnTo>
                    <a:lnTo>
                      <a:pt x="54" y="431"/>
                    </a:lnTo>
                    <a:lnTo>
                      <a:pt x="74" y="431"/>
                    </a:lnTo>
                    <a:lnTo>
                      <a:pt x="110" y="428"/>
                    </a:lnTo>
                    <a:lnTo>
                      <a:pt x="147" y="425"/>
                    </a:lnTo>
                    <a:lnTo>
                      <a:pt x="220" y="418"/>
                    </a:lnTo>
                    <a:lnTo>
                      <a:pt x="292" y="407"/>
                    </a:lnTo>
                    <a:lnTo>
                      <a:pt x="363" y="395"/>
                    </a:lnTo>
                    <a:lnTo>
                      <a:pt x="433" y="380"/>
                    </a:lnTo>
                    <a:lnTo>
                      <a:pt x="467" y="371"/>
                    </a:lnTo>
                    <a:lnTo>
                      <a:pt x="484" y="366"/>
                    </a:lnTo>
                    <a:lnTo>
                      <a:pt x="502" y="363"/>
                    </a:lnTo>
                    <a:lnTo>
                      <a:pt x="536" y="354"/>
                    </a:lnTo>
                    <a:lnTo>
                      <a:pt x="553" y="349"/>
                    </a:lnTo>
                    <a:lnTo>
                      <a:pt x="571" y="346"/>
                    </a:lnTo>
                    <a:lnTo>
                      <a:pt x="637" y="325"/>
                    </a:lnTo>
                    <a:lnTo>
                      <a:pt x="653" y="318"/>
                    </a:lnTo>
                    <a:lnTo>
                      <a:pt x="661" y="314"/>
                    </a:lnTo>
                    <a:lnTo>
                      <a:pt x="670" y="312"/>
                    </a:lnTo>
                    <a:lnTo>
                      <a:pt x="704" y="301"/>
                    </a:lnTo>
                    <a:lnTo>
                      <a:pt x="736" y="287"/>
                    </a:lnTo>
                    <a:lnTo>
                      <a:pt x="752" y="280"/>
                    </a:lnTo>
                    <a:lnTo>
                      <a:pt x="760" y="277"/>
                    </a:lnTo>
                    <a:lnTo>
                      <a:pt x="769" y="275"/>
                    </a:lnTo>
                    <a:lnTo>
                      <a:pt x="834" y="249"/>
                    </a:lnTo>
                    <a:lnTo>
                      <a:pt x="865" y="233"/>
                    </a:lnTo>
                    <a:lnTo>
                      <a:pt x="897" y="218"/>
                    </a:lnTo>
                    <a:lnTo>
                      <a:pt x="960" y="185"/>
                    </a:lnTo>
                    <a:lnTo>
                      <a:pt x="1021" y="150"/>
                    </a:lnTo>
                    <a:lnTo>
                      <a:pt x="1052" y="132"/>
                    </a:lnTo>
                    <a:lnTo>
                      <a:pt x="1084" y="115"/>
                    </a:lnTo>
                    <a:close/>
                  </a:path>
                </a:pathLst>
              </a:custGeom>
              <a:solidFill>
                <a:srgbClr val="2B7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auto">
              <a:xfrm>
                <a:off x="4043" y="2092"/>
                <a:ext cx="214" cy="94"/>
              </a:xfrm>
              <a:custGeom>
                <a:avLst/>
                <a:gdLst>
                  <a:gd name="T0" fmla="*/ 1040 w 1068"/>
                  <a:gd name="T1" fmla="*/ 120 h 471"/>
                  <a:gd name="T2" fmla="*/ 1068 w 1068"/>
                  <a:gd name="T3" fmla="*/ 0 h 471"/>
                  <a:gd name="T4" fmla="*/ 1012 w 1068"/>
                  <a:gd name="T5" fmla="*/ 40 h 471"/>
                  <a:gd name="T6" fmla="*/ 955 w 1068"/>
                  <a:gd name="T7" fmla="*/ 78 h 471"/>
                  <a:gd name="T8" fmla="*/ 925 w 1068"/>
                  <a:gd name="T9" fmla="*/ 95 h 471"/>
                  <a:gd name="T10" fmla="*/ 897 w 1068"/>
                  <a:gd name="T11" fmla="*/ 113 h 471"/>
                  <a:gd name="T12" fmla="*/ 868 w 1068"/>
                  <a:gd name="T13" fmla="*/ 130 h 471"/>
                  <a:gd name="T14" fmla="*/ 839 w 1068"/>
                  <a:gd name="T15" fmla="*/ 149 h 471"/>
                  <a:gd name="T16" fmla="*/ 823 w 1068"/>
                  <a:gd name="T17" fmla="*/ 155 h 471"/>
                  <a:gd name="T18" fmla="*/ 815 w 1068"/>
                  <a:gd name="T19" fmla="*/ 159 h 471"/>
                  <a:gd name="T20" fmla="*/ 809 w 1068"/>
                  <a:gd name="T21" fmla="*/ 163 h 471"/>
                  <a:gd name="T22" fmla="*/ 779 w 1068"/>
                  <a:gd name="T23" fmla="*/ 179 h 471"/>
                  <a:gd name="T24" fmla="*/ 720 w 1068"/>
                  <a:gd name="T25" fmla="*/ 210 h 471"/>
                  <a:gd name="T26" fmla="*/ 659 w 1068"/>
                  <a:gd name="T27" fmla="*/ 237 h 471"/>
                  <a:gd name="T28" fmla="*/ 598 w 1068"/>
                  <a:gd name="T29" fmla="*/ 263 h 471"/>
                  <a:gd name="T30" fmla="*/ 534 w 1068"/>
                  <a:gd name="T31" fmla="*/ 285 h 471"/>
                  <a:gd name="T32" fmla="*/ 471 w 1068"/>
                  <a:gd name="T33" fmla="*/ 306 h 471"/>
                  <a:gd name="T34" fmla="*/ 405 w 1068"/>
                  <a:gd name="T35" fmla="*/ 325 h 471"/>
                  <a:gd name="T36" fmla="*/ 396 w 1068"/>
                  <a:gd name="T37" fmla="*/ 327 h 471"/>
                  <a:gd name="T38" fmla="*/ 388 w 1068"/>
                  <a:gd name="T39" fmla="*/ 329 h 471"/>
                  <a:gd name="T40" fmla="*/ 372 w 1068"/>
                  <a:gd name="T41" fmla="*/ 333 h 471"/>
                  <a:gd name="T42" fmla="*/ 340 w 1068"/>
                  <a:gd name="T43" fmla="*/ 342 h 471"/>
                  <a:gd name="T44" fmla="*/ 273 w 1068"/>
                  <a:gd name="T45" fmla="*/ 356 h 471"/>
                  <a:gd name="T46" fmla="*/ 239 w 1068"/>
                  <a:gd name="T47" fmla="*/ 362 h 471"/>
                  <a:gd name="T48" fmla="*/ 207 w 1068"/>
                  <a:gd name="T49" fmla="*/ 369 h 471"/>
                  <a:gd name="T50" fmla="*/ 138 w 1068"/>
                  <a:gd name="T51" fmla="*/ 379 h 471"/>
                  <a:gd name="T52" fmla="*/ 70 w 1068"/>
                  <a:gd name="T53" fmla="*/ 387 h 471"/>
                  <a:gd name="T54" fmla="*/ 0 w 1068"/>
                  <a:gd name="T55" fmla="*/ 471 h 471"/>
                  <a:gd name="T56" fmla="*/ 70 w 1068"/>
                  <a:gd name="T57" fmla="*/ 465 h 471"/>
                  <a:gd name="T58" fmla="*/ 106 w 1068"/>
                  <a:gd name="T59" fmla="*/ 460 h 471"/>
                  <a:gd name="T60" fmla="*/ 142 w 1068"/>
                  <a:gd name="T61" fmla="*/ 457 h 471"/>
                  <a:gd name="T62" fmla="*/ 176 w 1068"/>
                  <a:gd name="T63" fmla="*/ 451 h 471"/>
                  <a:gd name="T64" fmla="*/ 211 w 1068"/>
                  <a:gd name="T65" fmla="*/ 447 h 471"/>
                  <a:gd name="T66" fmla="*/ 281 w 1068"/>
                  <a:gd name="T67" fmla="*/ 435 h 471"/>
                  <a:gd name="T68" fmla="*/ 297 w 1068"/>
                  <a:gd name="T69" fmla="*/ 431 h 471"/>
                  <a:gd name="T70" fmla="*/ 305 w 1068"/>
                  <a:gd name="T71" fmla="*/ 429 h 471"/>
                  <a:gd name="T72" fmla="*/ 314 w 1068"/>
                  <a:gd name="T73" fmla="*/ 428 h 471"/>
                  <a:gd name="T74" fmla="*/ 348 w 1068"/>
                  <a:gd name="T75" fmla="*/ 421 h 471"/>
                  <a:gd name="T76" fmla="*/ 416 w 1068"/>
                  <a:gd name="T77" fmla="*/ 405 h 471"/>
                  <a:gd name="T78" fmla="*/ 482 w 1068"/>
                  <a:gd name="T79" fmla="*/ 386 h 471"/>
                  <a:gd name="T80" fmla="*/ 498 w 1068"/>
                  <a:gd name="T81" fmla="*/ 380 h 471"/>
                  <a:gd name="T82" fmla="*/ 515 w 1068"/>
                  <a:gd name="T83" fmla="*/ 375 h 471"/>
                  <a:gd name="T84" fmla="*/ 549 w 1068"/>
                  <a:gd name="T85" fmla="*/ 366 h 471"/>
                  <a:gd name="T86" fmla="*/ 612 w 1068"/>
                  <a:gd name="T87" fmla="*/ 342 h 471"/>
                  <a:gd name="T88" fmla="*/ 676 w 1068"/>
                  <a:gd name="T89" fmla="*/ 318 h 471"/>
                  <a:gd name="T90" fmla="*/ 683 w 1068"/>
                  <a:gd name="T91" fmla="*/ 313 h 471"/>
                  <a:gd name="T92" fmla="*/ 691 w 1068"/>
                  <a:gd name="T93" fmla="*/ 310 h 471"/>
                  <a:gd name="T94" fmla="*/ 707 w 1068"/>
                  <a:gd name="T95" fmla="*/ 303 h 471"/>
                  <a:gd name="T96" fmla="*/ 738 w 1068"/>
                  <a:gd name="T97" fmla="*/ 289 h 471"/>
                  <a:gd name="T98" fmla="*/ 745 w 1068"/>
                  <a:gd name="T99" fmla="*/ 285 h 471"/>
                  <a:gd name="T100" fmla="*/ 753 w 1068"/>
                  <a:gd name="T101" fmla="*/ 281 h 471"/>
                  <a:gd name="T102" fmla="*/ 769 w 1068"/>
                  <a:gd name="T103" fmla="*/ 274 h 471"/>
                  <a:gd name="T104" fmla="*/ 801 w 1068"/>
                  <a:gd name="T105" fmla="*/ 261 h 471"/>
                  <a:gd name="T106" fmla="*/ 830 w 1068"/>
                  <a:gd name="T107" fmla="*/ 244 h 471"/>
                  <a:gd name="T108" fmla="*/ 861 w 1068"/>
                  <a:gd name="T109" fmla="*/ 228 h 471"/>
                  <a:gd name="T110" fmla="*/ 922 w 1068"/>
                  <a:gd name="T111" fmla="*/ 195 h 471"/>
                  <a:gd name="T112" fmla="*/ 981 w 1068"/>
                  <a:gd name="T113" fmla="*/ 158 h 471"/>
                  <a:gd name="T114" fmla="*/ 1040 w 1068"/>
                  <a:gd name="T115" fmla="*/ 12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8" h="471">
                    <a:moveTo>
                      <a:pt x="1040" y="120"/>
                    </a:moveTo>
                    <a:lnTo>
                      <a:pt x="1068" y="0"/>
                    </a:lnTo>
                    <a:lnTo>
                      <a:pt x="1012" y="40"/>
                    </a:lnTo>
                    <a:lnTo>
                      <a:pt x="955" y="78"/>
                    </a:lnTo>
                    <a:lnTo>
                      <a:pt x="925" y="95"/>
                    </a:lnTo>
                    <a:lnTo>
                      <a:pt x="897" y="113"/>
                    </a:lnTo>
                    <a:lnTo>
                      <a:pt x="868" y="130"/>
                    </a:lnTo>
                    <a:lnTo>
                      <a:pt x="839" y="149"/>
                    </a:lnTo>
                    <a:lnTo>
                      <a:pt x="823" y="155"/>
                    </a:lnTo>
                    <a:lnTo>
                      <a:pt x="815" y="159"/>
                    </a:lnTo>
                    <a:lnTo>
                      <a:pt x="809" y="163"/>
                    </a:lnTo>
                    <a:lnTo>
                      <a:pt x="779" y="179"/>
                    </a:lnTo>
                    <a:lnTo>
                      <a:pt x="720" y="210"/>
                    </a:lnTo>
                    <a:lnTo>
                      <a:pt x="659" y="237"/>
                    </a:lnTo>
                    <a:lnTo>
                      <a:pt x="598" y="263"/>
                    </a:lnTo>
                    <a:lnTo>
                      <a:pt x="534" y="285"/>
                    </a:lnTo>
                    <a:lnTo>
                      <a:pt x="471" y="306"/>
                    </a:lnTo>
                    <a:lnTo>
                      <a:pt x="405" y="325"/>
                    </a:lnTo>
                    <a:lnTo>
                      <a:pt x="396" y="327"/>
                    </a:lnTo>
                    <a:lnTo>
                      <a:pt x="388" y="329"/>
                    </a:lnTo>
                    <a:lnTo>
                      <a:pt x="372" y="333"/>
                    </a:lnTo>
                    <a:lnTo>
                      <a:pt x="340" y="342"/>
                    </a:lnTo>
                    <a:lnTo>
                      <a:pt x="273" y="356"/>
                    </a:lnTo>
                    <a:lnTo>
                      <a:pt x="239" y="362"/>
                    </a:lnTo>
                    <a:lnTo>
                      <a:pt x="207" y="369"/>
                    </a:lnTo>
                    <a:lnTo>
                      <a:pt x="138" y="379"/>
                    </a:lnTo>
                    <a:lnTo>
                      <a:pt x="70" y="387"/>
                    </a:lnTo>
                    <a:lnTo>
                      <a:pt x="0" y="471"/>
                    </a:lnTo>
                    <a:lnTo>
                      <a:pt x="70" y="465"/>
                    </a:lnTo>
                    <a:lnTo>
                      <a:pt x="106" y="460"/>
                    </a:lnTo>
                    <a:lnTo>
                      <a:pt x="142" y="457"/>
                    </a:lnTo>
                    <a:lnTo>
                      <a:pt x="176" y="451"/>
                    </a:lnTo>
                    <a:lnTo>
                      <a:pt x="211" y="447"/>
                    </a:lnTo>
                    <a:lnTo>
                      <a:pt x="281" y="435"/>
                    </a:lnTo>
                    <a:lnTo>
                      <a:pt x="297" y="431"/>
                    </a:lnTo>
                    <a:lnTo>
                      <a:pt x="305" y="429"/>
                    </a:lnTo>
                    <a:lnTo>
                      <a:pt x="314" y="428"/>
                    </a:lnTo>
                    <a:lnTo>
                      <a:pt x="348" y="421"/>
                    </a:lnTo>
                    <a:lnTo>
                      <a:pt x="416" y="405"/>
                    </a:lnTo>
                    <a:lnTo>
                      <a:pt x="482" y="386"/>
                    </a:lnTo>
                    <a:lnTo>
                      <a:pt x="498" y="380"/>
                    </a:lnTo>
                    <a:lnTo>
                      <a:pt x="515" y="375"/>
                    </a:lnTo>
                    <a:lnTo>
                      <a:pt x="549" y="366"/>
                    </a:lnTo>
                    <a:lnTo>
                      <a:pt x="612" y="342"/>
                    </a:lnTo>
                    <a:lnTo>
                      <a:pt x="676" y="318"/>
                    </a:lnTo>
                    <a:lnTo>
                      <a:pt x="683" y="313"/>
                    </a:lnTo>
                    <a:lnTo>
                      <a:pt x="691" y="310"/>
                    </a:lnTo>
                    <a:lnTo>
                      <a:pt x="707" y="303"/>
                    </a:lnTo>
                    <a:lnTo>
                      <a:pt x="738" y="289"/>
                    </a:lnTo>
                    <a:lnTo>
                      <a:pt x="745" y="285"/>
                    </a:lnTo>
                    <a:lnTo>
                      <a:pt x="753" y="281"/>
                    </a:lnTo>
                    <a:lnTo>
                      <a:pt x="769" y="274"/>
                    </a:lnTo>
                    <a:lnTo>
                      <a:pt x="801" y="261"/>
                    </a:lnTo>
                    <a:lnTo>
                      <a:pt x="830" y="244"/>
                    </a:lnTo>
                    <a:lnTo>
                      <a:pt x="861" y="228"/>
                    </a:lnTo>
                    <a:lnTo>
                      <a:pt x="922" y="195"/>
                    </a:lnTo>
                    <a:lnTo>
                      <a:pt x="981" y="158"/>
                    </a:lnTo>
                    <a:lnTo>
                      <a:pt x="1040" y="120"/>
                    </a:lnTo>
                    <a:close/>
                  </a:path>
                </a:pathLst>
              </a:custGeom>
              <a:solidFill>
                <a:srgbClr val="338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auto">
              <a:xfrm>
                <a:off x="4175" y="2225"/>
                <a:ext cx="47" cy="18"/>
              </a:xfrm>
              <a:custGeom>
                <a:avLst/>
                <a:gdLst>
                  <a:gd name="T0" fmla="*/ 0 w 235"/>
                  <a:gd name="T1" fmla="*/ 90 h 90"/>
                  <a:gd name="T2" fmla="*/ 206 w 235"/>
                  <a:gd name="T3" fmla="*/ 90 h 90"/>
                  <a:gd name="T4" fmla="*/ 235 w 235"/>
                  <a:gd name="T5" fmla="*/ 0 h 90"/>
                  <a:gd name="T6" fmla="*/ 176 w 235"/>
                  <a:gd name="T7" fmla="*/ 23 h 90"/>
                  <a:gd name="T8" fmla="*/ 146 w 235"/>
                  <a:gd name="T9" fmla="*/ 35 h 90"/>
                  <a:gd name="T10" fmla="*/ 138 w 235"/>
                  <a:gd name="T11" fmla="*/ 37 h 90"/>
                  <a:gd name="T12" fmla="*/ 132 w 235"/>
                  <a:gd name="T13" fmla="*/ 41 h 90"/>
                  <a:gd name="T14" fmla="*/ 118 w 235"/>
                  <a:gd name="T15" fmla="*/ 47 h 90"/>
                  <a:gd name="T16" fmla="*/ 59 w 235"/>
                  <a:gd name="T17" fmla="*/ 69 h 90"/>
                  <a:gd name="T18" fmla="*/ 0 w 235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90">
                    <a:moveTo>
                      <a:pt x="0" y="90"/>
                    </a:moveTo>
                    <a:lnTo>
                      <a:pt x="206" y="90"/>
                    </a:lnTo>
                    <a:lnTo>
                      <a:pt x="235" y="0"/>
                    </a:lnTo>
                    <a:lnTo>
                      <a:pt x="176" y="23"/>
                    </a:lnTo>
                    <a:lnTo>
                      <a:pt x="146" y="35"/>
                    </a:lnTo>
                    <a:lnTo>
                      <a:pt x="138" y="37"/>
                    </a:lnTo>
                    <a:lnTo>
                      <a:pt x="132" y="41"/>
                    </a:lnTo>
                    <a:lnTo>
                      <a:pt x="118" y="47"/>
                    </a:lnTo>
                    <a:lnTo>
                      <a:pt x="59" y="6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36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auto">
              <a:xfrm>
                <a:off x="3423" y="1291"/>
                <a:ext cx="210" cy="33"/>
              </a:xfrm>
              <a:custGeom>
                <a:avLst/>
                <a:gdLst>
                  <a:gd name="T0" fmla="*/ 806 w 1047"/>
                  <a:gd name="T1" fmla="*/ 40 h 167"/>
                  <a:gd name="T2" fmla="*/ 867 w 1047"/>
                  <a:gd name="T3" fmla="*/ 40 h 167"/>
                  <a:gd name="T4" fmla="*/ 928 w 1047"/>
                  <a:gd name="T5" fmla="*/ 42 h 167"/>
                  <a:gd name="T6" fmla="*/ 987 w 1047"/>
                  <a:gd name="T7" fmla="*/ 46 h 167"/>
                  <a:gd name="T8" fmla="*/ 1047 w 1047"/>
                  <a:gd name="T9" fmla="*/ 53 h 167"/>
                  <a:gd name="T10" fmla="*/ 1047 w 1047"/>
                  <a:gd name="T11" fmla="*/ 0 h 167"/>
                  <a:gd name="T12" fmla="*/ 346 w 1047"/>
                  <a:gd name="T13" fmla="*/ 0 h 167"/>
                  <a:gd name="T14" fmla="*/ 257 w 1047"/>
                  <a:gd name="T15" fmla="*/ 17 h 167"/>
                  <a:gd name="T16" fmla="*/ 170 w 1047"/>
                  <a:gd name="T17" fmla="*/ 39 h 167"/>
                  <a:gd name="T18" fmla="*/ 84 w 1047"/>
                  <a:gd name="T19" fmla="*/ 63 h 167"/>
                  <a:gd name="T20" fmla="*/ 0 w 1047"/>
                  <a:gd name="T21" fmla="*/ 91 h 167"/>
                  <a:gd name="T22" fmla="*/ 29 w 1047"/>
                  <a:gd name="T23" fmla="*/ 167 h 167"/>
                  <a:gd name="T24" fmla="*/ 118 w 1047"/>
                  <a:gd name="T25" fmla="*/ 136 h 167"/>
                  <a:gd name="T26" fmla="*/ 211 w 1047"/>
                  <a:gd name="T27" fmla="*/ 112 h 167"/>
                  <a:gd name="T28" fmla="*/ 305 w 1047"/>
                  <a:gd name="T29" fmla="*/ 89 h 167"/>
                  <a:gd name="T30" fmla="*/ 403 w 1047"/>
                  <a:gd name="T31" fmla="*/ 72 h 167"/>
                  <a:gd name="T32" fmla="*/ 500 w 1047"/>
                  <a:gd name="T33" fmla="*/ 57 h 167"/>
                  <a:gd name="T34" fmla="*/ 601 w 1047"/>
                  <a:gd name="T35" fmla="*/ 48 h 167"/>
                  <a:gd name="T36" fmla="*/ 702 w 1047"/>
                  <a:gd name="T37" fmla="*/ 41 h 167"/>
                  <a:gd name="T38" fmla="*/ 806 w 1047"/>
                  <a:gd name="T39" fmla="*/ 4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7" h="167">
                    <a:moveTo>
                      <a:pt x="806" y="40"/>
                    </a:moveTo>
                    <a:lnTo>
                      <a:pt x="867" y="40"/>
                    </a:lnTo>
                    <a:lnTo>
                      <a:pt x="928" y="42"/>
                    </a:lnTo>
                    <a:lnTo>
                      <a:pt x="987" y="46"/>
                    </a:lnTo>
                    <a:lnTo>
                      <a:pt x="1047" y="53"/>
                    </a:lnTo>
                    <a:lnTo>
                      <a:pt x="1047" y="0"/>
                    </a:lnTo>
                    <a:lnTo>
                      <a:pt x="346" y="0"/>
                    </a:lnTo>
                    <a:lnTo>
                      <a:pt x="257" y="17"/>
                    </a:lnTo>
                    <a:lnTo>
                      <a:pt x="170" y="39"/>
                    </a:lnTo>
                    <a:lnTo>
                      <a:pt x="84" y="63"/>
                    </a:lnTo>
                    <a:lnTo>
                      <a:pt x="0" y="91"/>
                    </a:lnTo>
                    <a:lnTo>
                      <a:pt x="29" y="167"/>
                    </a:lnTo>
                    <a:lnTo>
                      <a:pt x="118" y="136"/>
                    </a:lnTo>
                    <a:lnTo>
                      <a:pt x="211" y="112"/>
                    </a:lnTo>
                    <a:lnTo>
                      <a:pt x="305" y="89"/>
                    </a:lnTo>
                    <a:lnTo>
                      <a:pt x="403" y="72"/>
                    </a:lnTo>
                    <a:lnTo>
                      <a:pt x="500" y="57"/>
                    </a:lnTo>
                    <a:lnTo>
                      <a:pt x="601" y="48"/>
                    </a:lnTo>
                    <a:lnTo>
                      <a:pt x="702" y="41"/>
                    </a:lnTo>
                    <a:lnTo>
                      <a:pt x="806" y="40"/>
                    </a:lnTo>
                    <a:close/>
                  </a:path>
                </a:pathLst>
              </a:custGeom>
              <a:solidFill>
                <a:srgbClr val="177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auto">
              <a:xfrm>
                <a:off x="3429" y="1299"/>
                <a:ext cx="204" cy="40"/>
              </a:xfrm>
              <a:custGeom>
                <a:avLst/>
                <a:gdLst>
                  <a:gd name="T0" fmla="*/ 1018 w 1018"/>
                  <a:gd name="T1" fmla="*/ 13 h 203"/>
                  <a:gd name="T2" fmla="*/ 958 w 1018"/>
                  <a:gd name="T3" fmla="*/ 6 h 203"/>
                  <a:gd name="T4" fmla="*/ 899 w 1018"/>
                  <a:gd name="T5" fmla="*/ 2 h 203"/>
                  <a:gd name="T6" fmla="*/ 838 w 1018"/>
                  <a:gd name="T7" fmla="*/ 0 h 203"/>
                  <a:gd name="T8" fmla="*/ 777 w 1018"/>
                  <a:gd name="T9" fmla="*/ 0 h 203"/>
                  <a:gd name="T10" fmla="*/ 673 w 1018"/>
                  <a:gd name="T11" fmla="*/ 1 h 203"/>
                  <a:gd name="T12" fmla="*/ 572 w 1018"/>
                  <a:gd name="T13" fmla="*/ 8 h 203"/>
                  <a:gd name="T14" fmla="*/ 471 w 1018"/>
                  <a:gd name="T15" fmla="*/ 17 h 203"/>
                  <a:gd name="T16" fmla="*/ 374 w 1018"/>
                  <a:gd name="T17" fmla="*/ 32 h 203"/>
                  <a:gd name="T18" fmla="*/ 276 w 1018"/>
                  <a:gd name="T19" fmla="*/ 49 h 203"/>
                  <a:gd name="T20" fmla="*/ 182 w 1018"/>
                  <a:gd name="T21" fmla="*/ 72 h 203"/>
                  <a:gd name="T22" fmla="*/ 89 w 1018"/>
                  <a:gd name="T23" fmla="*/ 96 h 203"/>
                  <a:gd name="T24" fmla="*/ 0 w 1018"/>
                  <a:gd name="T25" fmla="*/ 127 h 203"/>
                  <a:gd name="T26" fmla="*/ 27 w 1018"/>
                  <a:gd name="T27" fmla="*/ 203 h 203"/>
                  <a:gd name="T28" fmla="*/ 114 w 1018"/>
                  <a:gd name="T29" fmla="*/ 174 h 203"/>
                  <a:gd name="T30" fmla="*/ 204 w 1018"/>
                  <a:gd name="T31" fmla="*/ 149 h 203"/>
                  <a:gd name="T32" fmla="*/ 294 w 1018"/>
                  <a:gd name="T33" fmla="*/ 127 h 203"/>
                  <a:gd name="T34" fmla="*/ 389 w 1018"/>
                  <a:gd name="T35" fmla="*/ 111 h 203"/>
                  <a:gd name="T36" fmla="*/ 483 w 1018"/>
                  <a:gd name="T37" fmla="*/ 96 h 203"/>
                  <a:gd name="T38" fmla="*/ 579 w 1018"/>
                  <a:gd name="T39" fmla="*/ 87 h 203"/>
                  <a:gd name="T40" fmla="*/ 677 w 1018"/>
                  <a:gd name="T41" fmla="*/ 82 h 203"/>
                  <a:gd name="T42" fmla="*/ 777 w 1018"/>
                  <a:gd name="T43" fmla="*/ 81 h 203"/>
                  <a:gd name="T44" fmla="*/ 838 w 1018"/>
                  <a:gd name="T45" fmla="*/ 81 h 203"/>
                  <a:gd name="T46" fmla="*/ 899 w 1018"/>
                  <a:gd name="T47" fmla="*/ 83 h 203"/>
                  <a:gd name="T48" fmla="*/ 958 w 1018"/>
                  <a:gd name="T49" fmla="*/ 86 h 203"/>
                  <a:gd name="T50" fmla="*/ 1018 w 1018"/>
                  <a:gd name="T51" fmla="*/ 93 h 203"/>
                  <a:gd name="T52" fmla="*/ 1018 w 1018"/>
                  <a:gd name="T53" fmla="*/ 1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18" h="203">
                    <a:moveTo>
                      <a:pt x="1018" y="13"/>
                    </a:moveTo>
                    <a:lnTo>
                      <a:pt x="958" y="6"/>
                    </a:lnTo>
                    <a:lnTo>
                      <a:pt x="899" y="2"/>
                    </a:lnTo>
                    <a:lnTo>
                      <a:pt x="838" y="0"/>
                    </a:lnTo>
                    <a:lnTo>
                      <a:pt x="777" y="0"/>
                    </a:lnTo>
                    <a:lnTo>
                      <a:pt x="673" y="1"/>
                    </a:lnTo>
                    <a:lnTo>
                      <a:pt x="572" y="8"/>
                    </a:lnTo>
                    <a:lnTo>
                      <a:pt x="471" y="17"/>
                    </a:lnTo>
                    <a:lnTo>
                      <a:pt x="374" y="32"/>
                    </a:lnTo>
                    <a:lnTo>
                      <a:pt x="276" y="49"/>
                    </a:lnTo>
                    <a:lnTo>
                      <a:pt x="182" y="72"/>
                    </a:lnTo>
                    <a:lnTo>
                      <a:pt x="89" y="96"/>
                    </a:lnTo>
                    <a:lnTo>
                      <a:pt x="0" y="127"/>
                    </a:lnTo>
                    <a:lnTo>
                      <a:pt x="27" y="203"/>
                    </a:lnTo>
                    <a:lnTo>
                      <a:pt x="114" y="174"/>
                    </a:lnTo>
                    <a:lnTo>
                      <a:pt x="204" y="149"/>
                    </a:lnTo>
                    <a:lnTo>
                      <a:pt x="294" y="127"/>
                    </a:lnTo>
                    <a:lnTo>
                      <a:pt x="389" y="111"/>
                    </a:lnTo>
                    <a:lnTo>
                      <a:pt x="483" y="96"/>
                    </a:lnTo>
                    <a:lnTo>
                      <a:pt x="579" y="87"/>
                    </a:lnTo>
                    <a:lnTo>
                      <a:pt x="677" y="82"/>
                    </a:lnTo>
                    <a:lnTo>
                      <a:pt x="777" y="81"/>
                    </a:lnTo>
                    <a:lnTo>
                      <a:pt x="838" y="81"/>
                    </a:lnTo>
                    <a:lnTo>
                      <a:pt x="899" y="83"/>
                    </a:lnTo>
                    <a:lnTo>
                      <a:pt x="958" y="86"/>
                    </a:lnTo>
                    <a:lnTo>
                      <a:pt x="1018" y="93"/>
                    </a:lnTo>
                    <a:lnTo>
                      <a:pt x="1018" y="13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auto">
              <a:xfrm>
                <a:off x="3435" y="1315"/>
                <a:ext cx="198" cy="40"/>
              </a:xfrm>
              <a:custGeom>
                <a:avLst/>
                <a:gdLst>
                  <a:gd name="T0" fmla="*/ 991 w 991"/>
                  <a:gd name="T1" fmla="*/ 94 h 199"/>
                  <a:gd name="T2" fmla="*/ 991 w 991"/>
                  <a:gd name="T3" fmla="*/ 12 h 199"/>
                  <a:gd name="T4" fmla="*/ 931 w 991"/>
                  <a:gd name="T5" fmla="*/ 5 h 199"/>
                  <a:gd name="T6" fmla="*/ 872 w 991"/>
                  <a:gd name="T7" fmla="*/ 2 h 199"/>
                  <a:gd name="T8" fmla="*/ 811 w 991"/>
                  <a:gd name="T9" fmla="*/ 0 h 199"/>
                  <a:gd name="T10" fmla="*/ 750 w 991"/>
                  <a:gd name="T11" fmla="*/ 0 h 199"/>
                  <a:gd name="T12" fmla="*/ 650 w 991"/>
                  <a:gd name="T13" fmla="*/ 1 h 199"/>
                  <a:gd name="T14" fmla="*/ 552 w 991"/>
                  <a:gd name="T15" fmla="*/ 6 h 199"/>
                  <a:gd name="T16" fmla="*/ 456 w 991"/>
                  <a:gd name="T17" fmla="*/ 15 h 199"/>
                  <a:gd name="T18" fmla="*/ 362 w 991"/>
                  <a:gd name="T19" fmla="*/ 30 h 199"/>
                  <a:gd name="T20" fmla="*/ 267 w 991"/>
                  <a:gd name="T21" fmla="*/ 46 h 199"/>
                  <a:gd name="T22" fmla="*/ 177 w 991"/>
                  <a:gd name="T23" fmla="*/ 68 h 199"/>
                  <a:gd name="T24" fmla="*/ 87 w 991"/>
                  <a:gd name="T25" fmla="*/ 93 h 199"/>
                  <a:gd name="T26" fmla="*/ 0 w 991"/>
                  <a:gd name="T27" fmla="*/ 122 h 199"/>
                  <a:gd name="T28" fmla="*/ 26 w 991"/>
                  <a:gd name="T29" fmla="*/ 199 h 199"/>
                  <a:gd name="T30" fmla="*/ 110 w 991"/>
                  <a:gd name="T31" fmla="*/ 171 h 199"/>
                  <a:gd name="T32" fmla="*/ 197 w 991"/>
                  <a:gd name="T33" fmla="*/ 147 h 199"/>
                  <a:gd name="T34" fmla="*/ 286 w 991"/>
                  <a:gd name="T35" fmla="*/ 127 h 199"/>
                  <a:gd name="T36" fmla="*/ 376 w 991"/>
                  <a:gd name="T37" fmla="*/ 111 h 199"/>
                  <a:gd name="T38" fmla="*/ 467 w 991"/>
                  <a:gd name="T39" fmla="*/ 97 h 199"/>
                  <a:gd name="T40" fmla="*/ 560 w 991"/>
                  <a:gd name="T41" fmla="*/ 88 h 199"/>
                  <a:gd name="T42" fmla="*/ 654 w 991"/>
                  <a:gd name="T43" fmla="*/ 82 h 199"/>
                  <a:gd name="T44" fmla="*/ 750 w 991"/>
                  <a:gd name="T45" fmla="*/ 81 h 199"/>
                  <a:gd name="T46" fmla="*/ 811 w 991"/>
                  <a:gd name="T47" fmla="*/ 81 h 199"/>
                  <a:gd name="T48" fmla="*/ 872 w 991"/>
                  <a:gd name="T49" fmla="*/ 84 h 199"/>
                  <a:gd name="T50" fmla="*/ 931 w 991"/>
                  <a:gd name="T51" fmla="*/ 87 h 199"/>
                  <a:gd name="T52" fmla="*/ 991 w 991"/>
                  <a:gd name="T5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1" h="199">
                    <a:moveTo>
                      <a:pt x="991" y="94"/>
                    </a:moveTo>
                    <a:lnTo>
                      <a:pt x="991" y="12"/>
                    </a:lnTo>
                    <a:lnTo>
                      <a:pt x="931" y="5"/>
                    </a:lnTo>
                    <a:lnTo>
                      <a:pt x="872" y="2"/>
                    </a:lnTo>
                    <a:lnTo>
                      <a:pt x="811" y="0"/>
                    </a:lnTo>
                    <a:lnTo>
                      <a:pt x="750" y="0"/>
                    </a:lnTo>
                    <a:lnTo>
                      <a:pt x="650" y="1"/>
                    </a:lnTo>
                    <a:lnTo>
                      <a:pt x="552" y="6"/>
                    </a:lnTo>
                    <a:lnTo>
                      <a:pt x="456" y="15"/>
                    </a:lnTo>
                    <a:lnTo>
                      <a:pt x="362" y="30"/>
                    </a:lnTo>
                    <a:lnTo>
                      <a:pt x="267" y="46"/>
                    </a:lnTo>
                    <a:lnTo>
                      <a:pt x="177" y="68"/>
                    </a:lnTo>
                    <a:lnTo>
                      <a:pt x="87" y="93"/>
                    </a:lnTo>
                    <a:lnTo>
                      <a:pt x="0" y="122"/>
                    </a:lnTo>
                    <a:lnTo>
                      <a:pt x="26" y="199"/>
                    </a:lnTo>
                    <a:lnTo>
                      <a:pt x="110" y="171"/>
                    </a:lnTo>
                    <a:lnTo>
                      <a:pt x="197" y="147"/>
                    </a:lnTo>
                    <a:lnTo>
                      <a:pt x="286" y="127"/>
                    </a:lnTo>
                    <a:lnTo>
                      <a:pt x="376" y="111"/>
                    </a:lnTo>
                    <a:lnTo>
                      <a:pt x="467" y="97"/>
                    </a:lnTo>
                    <a:lnTo>
                      <a:pt x="560" y="88"/>
                    </a:lnTo>
                    <a:lnTo>
                      <a:pt x="654" y="82"/>
                    </a:lnTo>
                    <a:lnTo>
                      <a:pt x="750" y="81"/>
                    </a:lnTo>
                    <a:lnTo>
                      <a:pt x="811" y="81"/>
                    </a:lnTo>
                    <a:lnTo>
                      <a:pt x="872" y="84"/>
                    </a:lnTo>
                    <a:lnTo>
                      <a:pt x="931" y="87"/>
                    </a:lnTo>
                    <a:lnTo>
                      <a:pt x="991" y="94"/>
                    </a:lnTo>
                    <a:close/>
                  </a:path>
                </a:pathLst>
              </a:custGeom>
              <a:solidFill>
                <a:srgbClr val="27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>
                <a:off x="3440" y="1331"/>
                <a:ext cx="193" cy="39"/>
              </a:xfrm>
              <a:custGeom>
                <a:avLst/>
                <a:gdLst>
                  <a:gd name="T0" fmla="*/ 965 w 965"/>
                  <a:gd name="T1" fmla="*/ 92 h 194"/>
                  <a:gd name="T2" fmla="*/ 965 w 965"/>
                  <a:gd name="T3" fmla="*/ 13 h 194"/>
                  <a:gd name="T4" fmla="*/ 905 w 965"/>
                  <a:gd name="T5" fmla="*/ 6 h 194"/>
                  <a:gd name="T6" fmla="*/ 846 w 965"/>
                  <a:gd name="T7" fmla="*/ 3 h 194"/>
                  <a:gd name="T8" fmla="*/ 785 w 965"/>
                  <a:gd name="T9" fmla="*/ 0 h 194"/>
                  <a:gd name="T10" fmla="*/ 724 w 965"/>
                  <a:gd name="T11" fmla="*/ 0 h 194"/>
                  <a:gd name="T12" fmla="*/ 628 w 965"/>
                  <a:gd name="T13" fmla="*/ 1 h 194"/>
                  <a:gd name="T14" fmla="*/ 534 w 965"/>
                  <a:gd name="T15" fmla="*/ 7 h 194"/>
                  <a:gd name="T16" fmla="*/ 441 w 965"/>
                  <a:gd name="T17" fmla="*/ 16 h 194"/>
                  <a:gd name="T18" fmla="*/ 350 w 965"/>
                  <a:gd name="T19" fmla="*/ 30 h 194"/>
                  <a:gd name="T20" fmla="*/ 260 w 965"/>
                  <a:gd name="T21" fmla="*/ 46 h 194"/>
                  <a:gd name="T22" fmla="*/ 171 w 965"/>
                  <a:gd name="T23" fmla="*/ 66 h 194"/>
                  <a:gd name="T24" fmla="*/ 84 w 965"/>
                  <a:gd name="T25" fmla="*/ 90 h 194"/>
                  <a:gd name="T26" fmla="*/ 0 w 965"/>
                  <a:gd name="T27" fmla="*/ 118 h 194"/>
                  <a:gd name="T28" fmla="*/ 26 w 965"/>
                  <a:gd name="T29" fmla="*/ 194 h 194"/>
                  <a:gd name="T30" fmla="*/ 108 w 965"/>
                  <a:gd name="T31" fmla="*/ 167 h 194"/>
                  <a:gd name="T32" fmla="*/ 192 w 965"/>
                  <a:gd name="T33" fmla="*/ 144 h 194"/>
                  <a:gd name="T34" fmla="*/ 277 w 965"/>
                  <a:gd name="T35" fmla="*/ 124 h 194"/>
                  <a:gd name="T36" fmla="*/ 364 w 965"/>
                  <a:gd name="T37" fmla="*/ 109 h 194"/>
                  <a:gd name="T38" fmla="*/ 451 w 965"/>
                  <a:gd name="T39" fmla="*/ 96 h 194"/>
                  <a:gd name="T40" fmla="*/ 541 w 965"/>
                  <a:gd name="T41" fmla="*/ 88 h 194"/>
                  <a:gd name="T42" fmla="*/ 631 w 965"/>
                  <a:gd name="T43" fmla="*/ 82 h 194"/>
                  <a:gd name="T44" fmla="*/ 724 w 965"/>
                  <a:gd name="T45" fmla="*/ 81 h 194"/>
                  <a:gd name="T46" fmla="*/ 785 w 965"/>
                  <a:gd name="T47" fmla="*/ 81 h 194"/>
                  <a:gd name="T48" fmla="*/ 846 w 965"/>
                  <a:gd name="T49" fmla="*/ 83 h 194"/>
                  <a:gd name="T50" fmla="*/ 905 w 965"/>
                  <a:gd name="T51" fmla="*/ 86 h 194"/>
                  <a:gd name="T52" fmla="*/ 965 w 965"/>
                  <a:gd name="T53" fmla="*/ 9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65" h="194">
                    <a:moveTo>
                      <a:pt x="965" y="92"/>
                    </a:moveTo>
                    <a:lnTo>
                      <a:pt x="965" y="13"/>
                    </a:lnTo>
                    <a:lnTo>
                      <a:pt x="905" y="6"/>
                    </a:lnTo>
                    <a:lnTo>
                      <a:pt x="846" y="3"/>
                    </a:lnTo>
                    <a:lnTo>
                      <a:pt x="785" y="0"/>
                    </a:lnTo>
                    <a:lnTo>
                      <a:pt x="724" y="0"/>
                    </a:lnTo>
                    <a:lnTo>
                      <a:pt x="628" y="1"/>
                    </a:lnTo>
                    <a:lnTo>
                      <a:pt x="534" y="7"/>
                    </a:lnTo>
                    <a:lnTo>
                      <a:pt x="441" y="16"/>
                    </a:lnTo>
                    <a:lnTo>
                      <a:pt x="350" y="30"/>
                    </a:lnTo>
                    <a:lnTo>
                      <a:pt x="260" y="46"/>
                    </a:lnTo>
                    <a:lnTo>
                      <a:pt x="171" y="66"/>
                    </a:lnTo>
                    <a:lnTo>
                      <a:pt x="84" y="90"/>
                    </a:lnTo>
                    <a:lnTo>
                      <a:pt x="0" y="118"/>
                    </a:lnTo>
                    <a:lnTo>
                      <a:pt x="26" y="194"/>
                    </a:lnTo>
                    <a:lnTo>
                      <a:pt x="108" y="167"/>
                    </a:lnTo>
                    <a:lnTo>
                      <a:pt x="192" y="144"/>
                    </a:lnTo>
                    <a:lnTo>
                      <a:pt x="277" y="124"/>
                    </a:lnTo>
                    <a:lnTo>
                      <a:pt x="364" y="109"/>
                    </a:lnTo>
                    <a:lnTo>
                      <a:pt x="451" y="96"/>
                    </a:lnTo>
                    <a:lnTo>
                      <a:pt x="541" y="88"/>
                    </a:lnTo>
                    <a:lnTo>
                      <a:pt x="631" y="82"/>
                    </a:lnTo>
                    <a:lnTo>
                      <a:pt x="724" y="81"/>
                    </a:lnTo>
                    <a:lnTo>
                      <a:pt x="785" y="81"/>
                    </a:lnTo>
                    <a:lnTo>
                      <a:pt x="846" y="83"/>
                    </a:lnTo>
                    <a:lnTo>
                      <a:pt x="905" y="86"/>
                    </a:lnTo>
                    <a:lnTo>
                      <a:pt x="965" y="92"/>
                    </a:lnTo>
                    <a:close/>
                  </a:path>
                </a:pathLst>
              </a:custGeom>
              <a:solidFill>
                <a:srgbClr val="2F82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>
                <a:off x="3455" y="1380"/>
                <a:ext cx="178" cy="37"/>
              </a:xfrm>
              <a:custGeom>
                <a:avLst/>
                <a:gdLst>
                  <a:gd name="T0" fmla="*/ 890 w 890"/>
                  <a:gd name="T1" fmla="*/ 94 h 184"/>
                  <a:gd name="T2" fmla="*/ 890 w 890"/>
                  <a:gd name="T3" fmla="*/ 14 h 184"/>
                  <a:gd name="T4" fmla="*/ 830 w 890"/>
                  <a:gd name="T5" fmla="*/ 7 h 184"/>
                  <a:gd name="T6" fmla="*/ 771 w 890"/>
                  <a:gd name="T7" fmla="*/ 3 h 184"/>
                  <a:gd name="T8" fmla="*/ 710 w 890"/>
                  <a:gd name="T9" fmla="*/ 0 h 184"/>
                  <a:gd name="T10" fmla="*/ 649 w 890"/>
                  <a:gd name="T11" fmla="*/ 0 h 184"/>
                  <a:gd name="T12" fmla="*/ 562 w 890"/>
                  <a:gd name="T13" fmla="*/ 1 h 184"/>
                  <a:gd name="T14" fmla="*/ 477 w 890"/>
                  <a:gd name="T15" fmla="*/ 6 h 184"/>
                  <a:gd name="T16" fmla="*/ 393 w 890"/>
                  <a:gd name="T17" fmla="*/ 14 h 184"/>
                  <a:gd name="T18" fmla="*/ 313 w 890"/>
                  <a:gd name="T19" fmla="*/ 26 h 184"/>
                  <a:gd name="T20" fmla="*/ 231 w 890"/>
                  <a:gd name="T21" fmla="*/ 40 h 184"/>
                  <a:gd name="T22" fmla="*/ 153 w 890"/>
                  <a:gd name="T23" fmla="*/ 58 h 184"/>
                  <a:gd name="T24" fmla="*/ 75 w 890"/>
                  <a:gd name="T25" fmla="*/ 79 h 184"/>
                  <a:gd name="T26" fmla="*/ 0 w 890"/>
                  <a:gd name="T27" fmla="*/ 105 h 184"/>
                  <a:gd name="T28" fmla="*/ 9 w 890"/>
                  <a:gd name="T29" fmla="*/ 144 h 184"/>
                  <a:gd name="T30" fmla="*/ 21 w 890"/>
                  <a:gd name="T31" fmla="*/ 184 h 184"/>
                  <a:gd name="T32" fmla="*/ 94 w 890"/>
                  <a:gd name="T33" fmla="*/ 159 h 184"/>
                  <a:gd name="T34" fmla="*/ 170 w 890"/>
                  <a:gd name="T35" fmla="*/ 137 h 184"/>
                  <a:gd name="T36" fmla="*/ 246 w 890"/>
                  <a:gd name="T37" fmla="*/ 119 h 184"/>
                  <a:gd name="T38" fmla="*/ 324 w 890"/>
                  <a:gd name="T39" fmla="*/ 105 h 184"/>
                  <a:gd name="T40" fmla="*/ 402 w 890"/>
                  <a:gd name="T41" fmla="*/ 93 h 184"/>
                  <a:gd name="T42" fmla="*/ 484 w 890"/>
                  <a:gd name="T43" fmla="*/ 85 h 184"/>
                  <a:gd name="T44" fmla="*/ 566 w 890"/>
                  <a:gd name="T45" fmla="*/ 80 h 184"/>
                  <a:gd name="T46" fmla="*/ 649 w 890"/>
                  <a:gd name="T47" fmla="*/ 79 h 184"/>
                  <a:gd name="T48" fmla="*/ 710 w 890"/>
                  <a:gd name="T49" fmla="*/ 79 h 184"/>
                  <a:gd name="T50" fmla="*/ 771 w 890"/>
                  <a:gd name="T51" fmla="*/ 83 h 184"/>
                  <a:gd name="T52" fmla="*/ 830 w 890"/>
                  <a:gd name="T53" fmla="*/ 86 h 184"/>
                  <a:gd name="T54" fmla="*/ 890 w 890"/>
                  <a:gd name="T55" fmla="*/ 9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90" h="184">
                    <a:moveTo>
                      <a:pt x="890" y="94"/>
                    </a:moveTo>
                    <a:lnTo>
                      <a:pt x="890" y="14"/>
                    </a:lnTo>
                    <a:lnTo>
                      <a:pt x="830" y="7"/>
                    </a:lnTo>
                    <a:lnTo>
                      <a:pt x="771" y="3"/>
                    </a:lnTo>
                    <a:lnTo>
                      <a:pt x="710" y="0"/>
                    </a:lnTo>
                    <a:lnTo>
                      <a:pt x="649" y="0"/>
                    </a:lnTo>
                    <a:lnTo>
                      <a:pt x="562" y="1"/>
                    </a:lnTo>
                    <a:lnTo>
                      <a:pt x="477" y="6"/>
                    </a:lnTo>
                    <a:lnTo>
                      <a:pt x="393" y="14"/>
                    </a:lnTo>
                    <a:lnTo>
                      <a:pt x="313" y="26"/>
                    </a:lnTo>
                    <a:lnTo>
                      <a:pt x="231" y="40"/>
                    </a:lnTo>
                    <a:lnTo>
                      <a:pt x="153" y="58"/>
                    </a:lnTo>
                    <a:lnTo>
                      <a:pt x="75" y="79"/>
                    </a:lnTo>
                    <a:lnTo>
                      <a:pt x="0" y="105"/>
                    </a:lnTo>
                    <a:lnTo>
                      <a:pt x="9" y="144"/>
                    </a:lnTo>
                    <a:lnTo>
                      <a:pt x="21" y="184"/>
                    </a:lnTo>
                    <a:lnTo>
                      <a:pt x="94" y="159"/>
                    </a:lnTo>
                    <a:lnTo>
                      <a:pt x="170" y="137"/>
                    </a:lnTo>
                    <a:lnTo>
                      <a:pt x="246" y="119"/>
                    </a:lnTo>
                    <a:lnTo>
                      <a:pt x="324" y="105"/>
                    </a:lnTo>
                    <a:lnTo>
                      <a:pt x="402" y="93"/>
                    </a:lnTo>
                    <a:lnTo>
                      <a:pt x="484" y="85"/>
                    </a:lnTo>
                    <a:lnTo>
                      <a:pt x="566" y="80"/>
                    </a:lnTo>
                    <a:lnTo>
                      <a:pt x="649" y="79"/>
                    </a:lnTo>
                    <a:lnTo>
                      <a:pt x="710" y="79"/>
                    </a:lnTo>
                    <a:lnTo>
                      <a:pt x="771" y="83"/>
                    </a:lnTo>
                    <a:lnTo>
                      <a:pt x="830" y="86"/>
                    </a:lnTo>
                    <a:lnTo>
                      <a:pt x="890" y="94"/>
                    </a:lnTo>
                    <a:close/>
                  </a:path>
                </a:pathLst>
              </a:custGeom>
              <a:solidFill>
                <a:srgbClr val="479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5" name="Freeform 49"/>
              <p:cNvSpPr>
                <a:spLocks/>
              </p:cNvSpPr>
              <p:nvPr/>
            </p:nvSpPr>
            <p:spPr bwMode="auto">
              <a:xfrm>
                <a:off x="3450" y="1363"/>
                <a:ext cx="183" cy="38"/>
              </a:xfrm>
              <a:custGeom>
                <a:avLst/>
                <a:gdLst>
                  <a:gd name="T0" fmla="*/ 914 w 914"/>
                  <a:gd name="T1" fmla="*/ 97 h 188"/>
                  <a:gd name="T2" fmla="*/ 914 w 914"/>
                  <a:gd name="T3" fmla="*/ 15 h 188"/>
                  <a:gd name="T4" fmla="*/ 854 w 914"/>
                  <a:gd name="T5" fmla="*/ 7 h 188"/>
                  <a:gd name="T6" fmla="*/ 795 w 914"/>
                  <a:gd name="T7" fmla="*/ 4 h 188"/>
                  <a:gd name="T8" fmla="*/ 734 w 914"/>
                  <a:gd name="T9" fmla="*/ 0 h 188"/>
                  <a:gd name="T10" fmla="*/ 673 w 914"/>
                  <a:gd name="T11" fmla="*/ 0 h 188"/>
                  <a:gd name="T12" fmla="*/ 583 w 914"/>
                  <a:gd name="T13" fmla="*/ 1 h 188"/>
                  <a:gd name="T14" fmla="*/ 495 w 914"/>
                  <a:gd name="T15" fmla="*/ 7 h 188"/>
                  <a:gd name="T16" fmla="*/ 408 w 914"/>
                  <a:gd name="T17" fmla="*/ 15 h 188"/>
                  <a:gd name="T18" fmla="*/ 324 w 914"/>
                  <a:gd name="T19" fmla="*/ 27 h 188"/>
                  <a:gd name="T20" fmla="*/ 240 w 914"/>
                  <a:gd name="T21" fmla="*/ 42 h 188"/>
                  <a:gd name="T22" fmla="*/ 159 w 914"/>
                  <a:gd name="T23" fmla="*/ 61 h 188"/>
                  <a:gd name="T24" fmla="*/ 78 w 914"/>
                  <a:gd name="T25" fmla="*/ 83 h 188"/>
                  <a:gd name="T26" fmla="*/ 0 w 914"/>
                  <a:gd name="T27" fmla="*/ 110 h 188"/>
                  <a:gd name="T28" fmla="*/ 24 w 914"/>
                  <a:gd name="T29" fmla="*/ 188 h 188"/>
                  <a:gd name="T30" fmla="*/ 99 w 914"/>
                  <a:gd name="T31" fmla="*/ 162 h 188"/>
                  <a:gd name="T32" fmla="*/ 177 w 914"/>
                  <a:gd name="T33" fmla="*/ 141 h 188"/>
                  <a:gd name="T34" fmla="*/ 255 w 914"/>
                  <a:gd name="T35" fmla="*/ 123 h 188"/>
                  <a:gd name="T36" fmla="*/ 337 w 914"/>
                  <a:gd name="T37" fmla="*/ 109 h 188"/>
                  <a:gd name="T38" fmla="*/ 417 w 914"/>
                  <a:gd name="T39" fmla="*/ 97 h 188"/>
                  <a:gd name="T40" fmla="*/ 501 w 914"/>
                  <a:gd name="T41" fmla="*/ 89 h 188"/>
                  <a:gd name="T42" fmla="*/ 586 w 914"/>
                  <a:gd name="T43" fmla="*/ 84 h 188"/>
                  <a:gd name="T44" fmla="*/ 673 w 914"/>
                  <a:gd name="T45" fmla="*/ 83 h 188"/>
                  <a:gd name="T46" fmla="*/ 734 w 914"/>
                  <a:gd name="T47" fmla="*/ 83 h 188"/>
                  <a:gd name="T48" fmla="*/ 795 w 914"/>
                  <a:gd name="T49" fmla="*/ 86 h 188"/>
                  <a:gd name="T50" fmla="*/ 854 w 914"/>
                  <a:gd name="T51" fmla="*/ 90 h 188"/>
                  <a:gd name="T52" fmla="*/ 914 w 914"/>
                  <a:gd name="T53" fmla="*/ 9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4" h="188">
                    <a:moveTo>
                      <a:pt x="914" y="97"/>
                    </a:moveTo>
                    <a:lnTo>
                      <a:pt x="914" y="15"/>
                    </a:lnTo>
                    <a:lnTo>
                      <a:pt x="854" y="7"/>
                    </a:lnTo>
                    <a:lnTo>
                      <a:pt x="795" y="4"/>
                    </a:lnTo>
                    <a:lnTo>
                      <a:pt x="734" y="0"/>
                    </a:lnTo>
                    <a:lnTo>
                      <a:pt x="673" y="0"/>
                    </a:lnTo>
                    <a:lnTo>
                      <a:pt x="583" y="1"/>
                    </a:lnTo>
                    <a:lnTo>
                      <a:pt x="495" y="7"/>
                    </a:lnTo>
                    <a:lnTo>
                      <a:pt x="408" y="15"/>
                    </a:lnTo>
                    <a:lnTo>
                      <a:pt x="324" y="27"/>
                    </a:lnTo>
                    <a:lnTo>
                      <a:pt x="240" y="42"/>
                    </a:lnTo>
                    <a:lnTo>
                      <a:pt x="159" y="61"/>
                    </a:lnTo>
                    <a:lnTo>
                      <a:pt x="78" y="83"/>
                    </a:lnTo>
                    <a:lnTo>
                      <a:pt x="0" y="110"/>
                    </a:lnTo>
                    <a:lnTo>
                      <a:pt x="24" y="188"/>
                    </a:lnTo>
                    <a:lnTo>
                      <a:pt x="99" y="162"/>
                    </a:lnTo>
                    <a:lnTo>
                      <a:pt x="177" y="141"/>
                    </a:lnTo>
                    <a:lnTo>
                      <a:pt x="255" y="123"/>
                    </a:lnTo>
                    <a:lnTo>
                      <a:pt x="337" y="109"/>
                    </a:lnTo>
                    <a:lnTo>
                      <a:pt x="417" y="97"/>
                    </a:lnTo>
                    <a:lnTo>
                      <a:pt x="501" y="89"/>
                    </a:lnTo>
                    <a:lnTo>
                      <a:pt x="586" y="84"/>
                    </a:lnTo>
                    <a:lnTo>
                      <a:pt x="673" y="83"/>
                    </a:lnTo>
                    <a:lnTo>
                      <a:pt x="734" y="83"/>
                    </a:lnTo>
                    <a:lnTo>
                      <a:pt x="795" y="86"/>
                    </a:lnTo>
                    <a:lnTo>
                      <a:pt x="854" y="90"/>
                    </a:lnTo>
                    <a:lnTo>
                      <a:pt x="914" y="97"/>
                    </a:lnTo>
                    <a:close/>
                  </a:path>
                </a:pathLst>
              </a:custGeom>
              <a:solidFill>
                <a:srgbClr val="3F8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>
                <a:off x="3459" y="1396"/>
                <a:ext cx="174" cy="36"/>
              </a:xfrm>
              <a:custGeom>
                <a:avLst/>
                <a:gdLst>
                  <a:gd name="T0" fmla="*/ 869 w 869"/>
                  <a:gd name="T1" fmla="*/ 15 h 183"/>
                  <a:gd name="T2" fmla="*/ 809 w 869"/>
                  <a:gd name="T3" fmla="*/ 7 h 183"/>
                  <a:gd name="T4" fmla="*/ 750 w 869"/>
                  <a:gd name="T5" fmla="*/ 4 h 183"/>
                  <a:gd name="T6" fmla="*/ 689 w 869"/>
                  <a:gd name="T7" fmla="*/ 0 h 183"/>
                  <a:gd name="T8" fmla="*/ 628 w 869"/>
                  <a:gd name="T9" fmla="*/ 0 h 183"/>
                  <a:gd name="T10" fmla="*/ 545 w 869"/>
                  <a:gd name="T11" fmla="*/ 1 h 183"/>
                  <a:gd name="T12" fmla="*/ 463 w 869"/>
                  <a:gd name="T13" fmla="*/ 6 h 183"/>
                  <a:gd name="T14" fmla="*/ 381 w 869"/>
                  <a:gd name="T15" fmla="*/ 14 h 183"/>
                  <a:gd name="T16" fmla="*/ 303 w 869"/>
                  <a:gd name="T17" fmla="*/ 26 h 183"/>
                  <a:gd name="T18" fmla="*/ 225 w 869"/>
                  <a:gd name="T19" fmla="*/ 40 h 183"/>
                  <a:gd name="T20" fmla="*/ 149 w 869"/>
                  <a:gd name="T21" fmla="*/ 58 h 183"/>
                  <a:gd name="T22" fmla="*/ 73 w 869"/>
                  <a:gd name="T23" fmla="*/ 80 h 183"/>
                  <a:gd name="T24" fmla="*/ 0 w 869"/>
                  <a:gd name="T25" fmla="*/ 105 h 183"/>
                  <a:gd name="T26" fmla="*/ 22 w 869"/>
                  <a:gd name="T27" fmla="*/ 183 h 183"/>
                  <a:gd name="T28" fmla="*/ 92 w 869"/>
                  <a:gd name="T29" fmla="*/ 158 h 183"/>
                  <a:gd name="T30" fmla="*/ 165 w 869"/>
                  <a:gd name="T31" fmla="*/ 138 h 183"/>
                  <a:gd name="T32" fmla="*/ 238 w 869"/>
                  <a:gd name="T33" fmla="*/ 119 h 183"/>
                  <a:gd name="T34" fmla="*/ 314 w 869"/>
                  <a:gd name="T35" fmla="*/ 106 h 183"/>
                  <a:gd name="T36" fmla="*/ 390 w 869"/>
                  <a:gd name="T37" fmla="*/ 94 h 183"/>
                  <a:gd name="T38" fmla="*/ 469 w 869"/>
                  <a:gd name="T39" fmla="*/ 87 h 183"/>
                  <a:gd name="T40" fmla="*/ 547 w 869"/>
                  <a:gd name="T41" fmla="*/ 82 h 183"/>
                  <a:gd name="T42" fmla="*/ 628 w 869"/>
                  <a:gd name="T43" fmla="*/ 81 h 183"/>
                  <a:gd name="T44" fmla="*/ 689 w 869"/>
                  <a:gd name="T45" fmla="*/ 81 h 183"/>
                  <a:gd name="T46" fmla="*/ 750 w 869"/>
                  <a:gd name="T47" fmla="*/ 84 h 183"/>
                  <a:gd name="T48" fmla="*/ 809 w 869"/>
                  <a:gd name="T49" fmla="*/ 89 h 183"/>
                  <a:gd name="T50" fmla="*/ 869 w 869"/>
                  <a:gd name="T51" fmla="*/ 97 h 183"/>
                  <a:gd name="T52" fmla="*/ 869 w 869"/>
                  <a:gd name="T53" fmla="*/ 1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9" h="183">
                    <a:moveTo>
                      <a:pt x="869" y="15"/>
                    </a:moveTo>
                    <a:lnTo>
                      <a:pt x="809" y="7"/>
                    </a:lnTo>
                    <a:lnTo>
                      <a:pt x="750" y="4"/>
                    </a:lnTo>
                    <a:lnTo>
                      <a:pt x="689" y="0"/>
                    </a:lnTo>
                    <a:lnTo>
                      <a:pt x="628" y="0"/>
                    </a:lnTo>
                    <a:lnTo>
                      <a:pt x="545" y="1"/>
                    </a:lnTo>
                    <a:lnTo>
                      <a:pt x="463" y="6"/>
                    </a:lnTo>
                    <a:lnTo>
                      <a:pt x="381" y="14"/>
                    </a:lnTo>
                    <a:lnTo>
                      <a:pt x="303" y="26"/>
                    </a:lnTo>
                    <a:lnTo>
                      <a:pt x="225" y="40"/>
                    </a:lnTo>
                    <a:lnTo>
                      <a:pt x="149" y="58"/>
                    </a:lnTo>
                    <a:lnTo>
                      <a:pt x="73" y="80"/>
                    </a:lnTo>
                    <a:lnTo>
                      <a:pt x="0" y="105"/>
                    </a:lnTo>
                    <a:lnTo>
                      <a:pt x="22" y="183"/>
                    </a:lnTo>
                    <a:lnTo>
                      <a:pt x="92" y="158"/>
                    </a:lnTo>
                    <a:lnTo>
                      <a:pt x="165" y="138"/>
                    </a:lnTo>
                    <a:lnTo>
                      <a:pt x="238" y="119"/>
                    </a:lnTo>
                    <a:lnTo>
                      <a:pt x="314" y="106"/>
                    </a:lnTo>
                    <a:lnTo>
                      <a:pt x="390" y="94"/>
                    </a:lnTo>
                    <a:lnTo>
                      <a:pt x="469" y="87"/>
                    </a:lnTo>
                    <a:lnTo>
                      <a:pt x="547" y="82"/>
                    </a:lnTo>
                    <a:lnTo>
                      <a:pt x="628" y="81"/>
                    </a:lnTo>
                    <a:lnTo>
                      <a:pt x="689" y="81"/>
                    </a:lnTo>
                    <a:lnTo>
                      <a:pt x="750" y="84"/>
                    </a:lnTo>
                    <a:lnTo>
                      <a:pt x="809" y="89"/>
                    </a:lnTo>
                    <a:lnTo>
                      <a:pt x="869" y="97"/>
                    </a:lnTo>
                    <a:lnTo>
                      <a:pt x="869" y="15"/>
                    </a:lnTo>
                    <a:close/>
                  </a:path>
                </a:pathLst>
              </a:custGeom>
              <a:solidFill>
                <a:srgbClr val="4F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>
                <a:off x="3445" y="1347"/>
                <a:ext cx="188" cy="38"/>
              </a:xfrm>
              <a:custGeom>
                <a:avLst/>
                <a:gdLst>
                  <a:gd name="T0" fmla="*/ 698 w 939"/>
                  <a:gd name="T1" fmla="*/ 79 h 189"/>
                  <a:gd name="T2" fmla="*/ 759 w 939"/>
                  <a:gd name="T3" fmla="*/ 79 h 189"/>
                  <a:gd name="T4" fmla="*/ 820 w 939"/>
                  <a:gd name="T5" fmla="*/ 83 h 189"/>
                  <a:gd name="T6" fmla="*/ 879 w 939"/>
                  <a:gd name="T7" fmla="*/ 86 h 189"/>
                  <a:gd name="T8" fmla="*/ 939 w 939"/>
                  <a:gd name="T9" fmla="*/ 94 h 189"/>
                  <a:gd name="T10" fmla="*/ 939 w 939"/>
                  <a:gd name="T11" fmla="*/ 11 h 189"/>
                  <a:gd name="T12" fmla="*/ 879 w 939"/>
                  <a:gd name="T13" fmla="*/ 5 h 189"/>
                  <a:gd name="T14" fmla="*/ 820 w 939"/>
                  <a:gd name="T15" fmla="*/ 2 h 189"/>
                  <a:gd name="T16" fmla="*/ 759 w 939"/>
                  <a:gd name="T17" fmla="*/ 0 h 189"/>
                  <a:gd name="T18" fmla="*/ 698 w 939"/>
                  <a:gd name="T19" fmla="*/ 0 h 189"/>
                  <a:gd name="T20" fmla="*/ 605 w 939"/>
                  <a:gd name="T21" fmla="*/ 1 h 189"/>
                  <a:gd name="T22" fmla="*/ 515 w 939"/>
                  <a:gd name="T23" fmla="*/ 7 h 189"/>
                  <a:gd name="T24" fmla="*/ 425 w 939"/>
                  <a:gd name="T25" fmla="*/ 15 h 189"/>
                  <a:gd name="T26" fmla="*/ 338 w 939"/>
                  <a:gd name="T27" fmla="*/ 28 h 189"/>
                  <a:gd name="T28" fmla="*/ 251 w 939"/>
                  <a:gd name="T29" fmla="*/ 43 h 189"/>
                  <a:gd name="T30" fmla="*/ 166 w 939"/>
                  <a:gd name="T31" fmla="*/ 63 h 189"/>
                  <a:gd name="T32" fmla="*/ 82 w 939"/>
                  <a:gd name="T33" fmla="*/ 86 h 189"/>
                  <a:gd name="T34" fmla="*/ 0 w 939"/>
                  <a:gd name="T35" fmla="*/ 113 h 189"/>
                  <a:gd name="T36" fmla="*/ 25 w 939"/>
                  <a:gd name="T37" fmla="*/ 189 h 189"/>
                  <a:gd name="T38" fmla="*/ 103 w 939"/>
                  <a:gd name="T39" fmla="*/ 162 h 189"/>
                  <a:gd name="T40" fmla="*/ 184 w 939"/>
                  <a:gd name="T41" fmla="*/ 140 h 189"/>
                  <a:gd name="T42" fmla="*/ 265 w 939"/>
                  <a:gd name="T43" fmla="*/ 121 h 189"/>
                  <a:gd name="T44" fmla="*/ 349 w 939"/>
                  <a:gd name="T45" fmla="*/ 106 h 189"/>
                  <a:gd name="T46" fmla="*/ 433 w 939"/>
                  <a:gd name="T47" fmla="*/ 94 h 189"/>
                  <a:gd name="T48" fmla="*/ 520 w 939"/>
                  <a:gd name="T49" fmla="*/ 86 h 189"/>
                  <a:gd name="T50" fmla="*/ 608 w 939"/>
                  <a:gd name="T51" fmla="*/ 80 h 189"/>
                  <a:gd name="T52" fmla="*/ 698 w 939"/>
                  <a:gd name="T53" fmla="*/ 7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9" h="189">
                    <a:moveTo>
                      <a:pt x="698" y="79"/>
                    </a:moveTo>
                    <a:lnTo>
                      <a:pt x="759" y="79"/>
                    </a:lnTo>
                    <a:lnTo>
                      <a:pt x="820" y="83"/>
                    </a:lnTo>
                    <a:lnTo>
                      <a:pt x="879" y="86"/>
                    </a:lnTo>
                    <a:lnTo>
                      <a:pt x="939" y="94"/>
                    </a:lnTo>
                    <a:lnTo>
                      <a:pt x="939" y="11"/>
                    </a:lnTo>
                    <a:lnTo>
                      <a:pt x="879" y="5"/>
                    </a:lnTo>
                    <a:lnTo>
                      <a:pt x="820" y="2"/>
                    </a:lnTo>
                    <a:lnTo>
                      <a:pt x="759" y="0"/>
                    </a:lnTo>
                    <a:lnTo>
                      <a:pt x="698" y="0"/>
                    </a:lnTo>
                    <a:lnTo>
                      <a:pt x="605" y="1"/>
                    </a:lnTo>
                    <a:lnTo>
                      <a:pt x="515" y="7"/>
                    </a:lnTo>
                    <a:lnTo>
                      <a:pt x="425" y="15"/>
                    </a:lnTo>
                    <a:lnTo>
                      <a:pt x="338" y="28"/>
                    </a:lnTo>
                    <a:lnTo>
                      <a:pt x="251" y="43"/>
                    </a:lnTo>
                    <a:lnTo>
                      <a:pt x="166" y="63"/>
                    </a:lnTo>
                    <a:lnTo>
                      <a:pt x="82" y="86"/>
                    </a:lnTo>
                    <a:lnTo>
                      <a:pt x="0" y="113"/>
                    </a:lnTo>
                    <a:lnTo>
                      <a:pt x="25" y="189"/>
                    </a:lnTo>
                    <a:lnTo>
                      <a:pt x="103" y="162"/>
                    </a:lnTo>
                    <a:lnTo>
                      <a:pt x="184" y="140"/>
                    </a:lnTo>
                    <a:lnTo>
                      <a:pt x="265" y="121"/>
                    </a:lnTo>
                    <a:lnTo>
                      <a:pt x="349" y="106"/>
                    </a:lnTo>
                    <a:lnTo>
                      <a:pt x="433" y="94"/>
                    </a:lnTo>
                    <a:lnTo>
                      <a:pt x="520" y="86"/>
                    </a:lnTo>
                    <a:lnTo>
                      <a:pt x="608" y="80"/>
                    </a:lnTo>
                    <a:lnTo>
                      <a:pt x="698" y="79"/>
                    </a:lnTo>
                    <a:close/>
                  </a:path>
                </a:pathLst>
              </a:custGeom>
              <a:solidFill>
                <a:srgbClr val="378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8" name="Freeform 52"/>
              <p:cNvSpPr>
                <a:spLocks/>
              </p:cNvSpPr>
              <p:nvPr/>
            </p:nvSpPr>
            <p:spPr bwMode="auto">
              <a:xfrm>
                <a:off x="3463" y="1412"/>
                <a:ext cx="170" cy="36"/>
              </a:xfrm>
              <a:custGeom>
                <a:avLst/>
                <a:gdLst>
                  <a:gd name="T0" fmla="*/ 847 w 847"/>
                  <a:gd name="T1" fmla="*/ 97 h 181"/>
                  <a:gd name="T2" fmla="*/ 847 w 847"/>
                  <a:gd name="T3" fmla="*/ 16 h 181"/>
                  <a:gd name="T4" fmla="*/ 787 w 847"/>
                  <a:gd name="T5" fmla="*/ 8 h 181"/>
                  <a:gd name="T6" fmla="*/ 728 w 847"/>
                  <a:gd name="T7" fmla="*/ 3 h 181"/>
                  <a:gd name="T8" fmla="*/ 667 w 847"/>
                  <a:gd name="T9" fmla="*/ 0 h 181"/>
                  <a:gd name="T10" fmla="*/ 606 w 847"/>
                  <a:gd name="T11" fmla="*/ 0 h 181"/>
                  <a:gd name="T12" fmla="*/ 525 w 847"/>
                  <a:gd name="T13" fmla="*/ 1 h 181"/>
                  <a:gd name="T14" fmla="*/ 447 w 847"/>
                  <a:gd name="T15" fmla="*/ 6 h 181"/>
                  <a:gd name="T16" fmla="*/ 368 w 847"/>
                  <a:gd name="T17" fmla="*/ 13 h 181"/>
                  <a:gd name="T18" fmla="*/ 292 w 847"/>
                  <a:gd name="T19" fmla="*/ 25 h 181"/>
                  <a:gd name="T20" fmla="*/ 216 w 847"/>
                  <a:gd name="T21" fmla="*/ 38 h 181"/>
                  <a:gd name="T22" fmla="*/ 143 w 847"/>
                  <a:gd name="T23" fmla="*/ 57 h 181"/>
                  <a:gd name="T24" fmla="*/ 70 w 847"/>
                  <a:gd name="T25" fmla="*/ 77 h 181"/>
                  <a:gd name="T26" fmla="*/ 0 w 847"/>
                  <a:gd name="T27" fmla="*/ 102 h 181"/>
                  <a:gd name="T28" fmla="*/ 20 w 847"/>
                  <a:gd name="T29" fmla="*/ 181 h 181"/>
                  <a:gd name="T30" fmla="*/ 88 w 847"/>
                  <a:gd name="T31" fmla="*/ 158 h 181"/>
                  <a:gd name="T32" fmla="*/ 159 w 847"/>
                  <a:gd name="T33" fmla="*/ 137 h 181"/>
                  <a:gd name="T34" fmla="*/ 229 w 847"/>
                  <a:gd name="T35" fmla="*/ 120 h 181"/>
                  <a:gd name="T36" fmla="*/ 303 w 847"/>
                  <a:gd name="T37" fmla="*/ 106 h 181"/>
                  <a:gd name="T38" fmla="*/ 375 w 847"/>
                  <a:gd name="T39" fmla="*/ 95 h 181"/>
                  <a:gd name="T40" fmla="*/ 451 w 847"/>
                  <a:gd name="T41" fmla="*/ 87 h 181"/>
                  <a:gd name="T42" fmla="*/ 527 w 847"/>
                  <a:gd name="T43" fmla="*/ 83 h 181"/>
                  <a:gd name="T44" fmla="*/ 606 w 847"/>
                  <a:gd name="T45" fmla="*/ 82 h 181"/>
                  <a:gd name="T46" fmla="*/ 667 w 847"/>
                  <a:gd name="T47" fmla="*/ 82 h 181"/>
                  <a:gd name="T48" fmla="*/ 728 w 847"/>
                  <a:gd name="T49" fmla="*/ 85 h 181"/>
                  <a:gd name="T50" fmla="*/ 787 w 847"/>
                  <a:gd name="T51" fmla="*/ 89 h 181"/>
                  <a:gd name="T52" fmla="*/ 847 w 847"/>
                  <a:gd name="T53" fmla="*/ 9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7" h="181">
                    <a:moveTo>
                      <a:pt x="847" y="97"/>
                    </a:moveTo>
                    <a:lnTo>
                      <a:pt x="847" y="16"/>
                    </a:lnTo>
                    <a:lnTo>
                      <a:pt x="787" y="8"/>
                    </a:lnTo>
                    <a:lnTo>
                      <a:pt x="728" y="3"/>
                    </a:lnTo>
                    <a:lnTo>
                      <a:pt x="667" y="0"/>
                    </a:lnTo>
                    <a:lnTo>
                      <a:pt x="606" y="0"/>
                    </a:lnTo>
                    <a:lnTo>
                      <a:pt x="525" y="1"/>
                    </a:lnTo>
                    <a:lnTo>
                      <a:pt x="447" y="6"/>
                    </a:lnTo>
                    <a:lnTo>
                      <a:pt x="368" y="13"/>
                    </a:lnTo>
                    <a:lnTo>
                      <a:pt x="292" y="25"/>
                    </a:lnTo>
                    <a:lnTo>
                      <a:pt x="216" y="38"/>
                    </a:lnTo>
                    <a:lnTo>
                      <a:pt x="143" y="57"/>
                    </a:lnTo>
                    <a:lnTo>
                      <a:pt x="70" y="77"/>
                    </a:lnTo>
                    <a:lnTo>
                      <a:pt x="0" y="102"/>
                    </a:lnTo>
                    <a:lnTo>
                      <a:pt x="20" y="181"/>
                    </a:lnTo>
                    <a:lnTo>
                      <a:pt x="88" y="158"/>
                    </a:lnTo>
                    <a:lnTo>
                      <a:pt x="159" y="137"/>
                    </a:lnTo>
                    <a:lnTo>
                      <a:pt x="229" y="120"/>
                    </a:lnTo>
                    <a:lnTo>
                      <a:pt x="303" y="106"/>
                    </a:lnTo>
                    <a:lnTo>
                      <a:pt x="375" y="95"/>
                    </a:lnTo>
                    <a:lnTo>
                      <a:pt x="451" y="87"/>
                    </a:lnTo>
                    <a:lnTo>
                      <a:pt x="527" y="83"/>
                    </a:lnTo>
                    <a:lnTo>
                      <a:pt x="606" y="82"/>
                    </a:lnTo>
                    <a:lnTo>
                      <a:pt x="667" y="82"/>
                    </a:lnTo>
                    <a:lnTo>
                      <a:pt x="728" y="85"/>
                    </a:lnTo>
                    <a:lnTo>
                      <a:pt x="787" y="89"/>
                    </a:lnTo>
                    <a:lnTo>
                      <a:pt x="847" y="97"/>
                    </a:lnTo>
                    <a:close/>
                  </a:path>
                </a:pathLst>
              </a:custGeom>
              <a:solidFill>
                <a:srgbClr val="579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9" name="Freeform 53"/>
              <p:cNvSpPr>
                <a:spLocks/>
              </p:cNvSpPr>
              <p:nvPr/>
            </p:nvSpPr>
            <p:spPr bwMode="auto">
              <a:xfrm>
                <a:off x="3467" y="1428"/>
                <a:ext cx="166" cy="36"/>
              </a:xfrm>
              <a:custGeom>
                <a:avLst/>
                <a:gdLst>
                  <a:gd name="T0" fmla="*/ 827 w 827"/>
                  <a:gd name="T1" fmla="*/ 96 h 178"/>
                  <a:gd name="T2" fmla="*/ 827 w 827"/>
                  <a:gd name="T3" fmla="*/ 15 h 178"/>
                  <a:gd name="T4" fmla="*/ 767 w 827"/>
                  <a:gd name="T5" fmla="*/ 7 h 178"/>
                  <a:gd name="T6" fmla="*/ 708 w 827"/>
                  <a:gd name="T7" fmla="*/ 3 h 178"/>
                  <a:gd name="T8" fmla="*/ 647 w 827"/>
                  <a:gd name="T9" fmla="*/ 0 h 178"/>
                  <a:gd name="T10" fmla="*/ 586 w 827"/>
                  <a:gd name="T11" fmla="*/ 0 h 178"/>
                  <a:gd name="T12" fmla="*/ 507 w 827"/>
                  <a:gd name="T13" fmla="*/ 1 h 178"/>
                  <a:gd name="T14" fmla="*/ 431 w 827"/>
                  <a:gd name="T15" fmla="*/ 5 h 178"/>
                  <a:gd name="T16" fmla="*/ 355 w 827"/>
                  <a:gd name="T17" fmla="*/ 13 h 178"/>
                  <a:gd name="T18" fmla="*/ 283 w 827"/>
                  <a:gd name="T19" fmla="*/ 24 h 178"/>
                  <a:gd name="T20" fmla="*/ 209 w 827"/>
                  <a:gd name="T21" fmla="*/ 38 h 178"/>
                  <a:gd name="T22" fmla="*/ 139 w 827"/>
                  <a:gd name="T23" fmla="*/ 55 h 178"/>
                  <a:gd name="T24" fmla="*/ 68 w 827"/>
                  <a:gd name="T25" fmla="*/ 76 h 178"/>
                  <a:gd name="T26" fmla="*/ 0 w 827"/>
                  <a:gd name="T27" fmla="*/ 99 h 178"/>
                  <a:gd name="T28" fmla="*/ 21 w 827"/>
                  <a:gd name="T29" fmla="*/ 178 h 178"/>
                  <a:gd name="T30" fmla="*/ 86 w 827"/>
                  <a:gd name="T31" fmla="*/ 154 h 178"/>
                  <a:gd name="T32" fmla="*/ 154 w 827"/>
                  <a:gd name="T33" fmla="*/ 134 h 178"/>
                  <a:gd name="T34" fmla="*/ 223 w 827"/>
                  <a:gd name="T35" fmla="*/ 117 h 178"/>
                  <a:gd name="T36" fmla="*/ 294 w 827"/>
                  <a:gd name="T37" fmla="*/ 104 h 178"/>
                  <a:gd name="T38" fmla="*/ 364 w 827"/>
                  <a:gd name="T39" fmla="*/ 93 h 178"/>
                  <a:gd name="T40" fmla="*/ 437 w 827"/>
                  <a:gd name="T41" fmla="*/ 86 h 178"/>
                  <a:gd name="T42" fmla="*/ 511 w 827"/>
                  <a:gd name="T43" fmla="*/ 81 h 178"/>
                  <a:gd name="T44" fmla="*/ 586 w 827"/>
                  <a:gd name="T45" fmla="*/ 80 h 178"/>
                  <a:gd name="T46" fmla="*/ 647 w 827"/>
                  <a:gd name="T47" fmla="*/ 80 h 178"/>
                  <a:gd name="T48" fmla="*/ 708 w 827"/>
                  <a:gd name="T49" fmla="*/ 83 h 178"/>
                  <a:gd name="T50" fmla="*/ 767 w 827"/>
                  <a:gd name="T51" fmla="*/ 88 h 178"/>
                  <a:gd name="T52" fmla="*/ 827 w 827"/>
                  <a:gd name="T53" fmla="*/ 9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7" h="178">
                    <a:moveTo>
                      <a:pt x="827" y="96"/>
                    </a:moveTo>
                    <a:lnTo>
                      <a:pt x="827" y="15"/>
                    </a:lnTo>
                    <a:lnTo>
                      <a:pt x="767" y="7"/>
                    </a:lnTo>
                    <a:lnTo>
                      <a:pt x="708" y="3"/>
                    </a:lnTo>
                    <a:lnTo>
                      <a:pt x="647" y="0"/>
                    </a:lnTo>
                    <a:lnTo>
                      <a:pt x="586" y="0"/>
                    </a:lnTo>
                    <a:lnTo>
                      <a:pt x="507" y="1"/>
                    </a:lnTo>
                    <a:lnTo>
                      <a:pt x="431" y="5"/>
                    </a:lnTo>
                    <a:lnTo>
                      <a:pt x="355" y="13"/>
                    </a:lnTo>
                    <a:lnTo>
                      <a:pt x="283" y="24"/>
                    </a:lnTo>
                    <a:lnTo>
                      <a:pt x="209" y="38"/>
                    </a:lnTo>
                    <a:lnTo>
                      <a:pt x="139" y="55"/>
                    </a:lnTo>
                    <a:lnTo>
                      <a:pt x="68" y="76"/>
                    </a:lnTo>
                    <a:lnTo>
                      <a:pt x="0" y="99"/>
                    </a:lnTo>
                    <a:lnTo>
                      <a:pt x="21" y="178"/>
                    </a:lnTo>
                    <a:lnTo>
                      <a:pt x="86" y="154"/>
                    </a:lnTo>
                    <a:lnTo>
                      <a:pt x="154" y="134"/>
                    </a:lnTo>
                    <a:lnTo>
                      <a:pt x="223" y="117"/>
                    </a:lnTo>
                    <a:lnTo>
                      <a:pt x="294" y="104"/>
                    </a:lnTo>
                    <a:lnTo>
                      <a:pt x="364" y="93"/>
                    </a:lnTo>
                    <a:lnTo>
                      <a:pt x="437" y="86"/>
                    </a:lnTo>
                    <a:lnTo>
                      <a:pt x="511" y="81"/>
                    </a:lnTo>
                    <a:lnTo>
                      <a:pt x="586" y="80"/>
                    </a:lnTo>
                    <a:lnTo>
                      <a:pt x="647" y="80"/>
                    </a:lnTo>
                    <a:lnTo>
                      <a:pt x="708" y="83"/>
                    </a:lnTo>
                    <a:lnTo>
                      <a:pt x="767" y="88"/>
                    </a:lnTo>
                    <a:lnTo>
                      <a:pt x="827" y="96"/>
                    </a:lnTo>
                    <a:close/>
                  </a:path>
                </a:pathLst>
              </a:custGeom>
              <a:solidFill>
                <a:srgbClr val="5F9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0" name="Freeform 54"/>
              <p:cNvSpPr>
                <a:spLocks/>
              </p:cNvSpPr>
              <p:nvPr/>
            </p:nvSpPr>
            <p:spPr bwMode="auto">
              <a:xfrm>
                <a:off x="3479" y="1477"/>
                <a:ext cx="154" cy="34"/>
              </a:xfrm>
              <a:custGeom>
                <a:avLst/>
                <a:gdLst>
                  <a:gd name="T0" fmla="*/ 769 w 769"/>
                  <a:gd name="T1" fmla="*/ 100 h 174"/>
                  <a:gd name="T2" fmla="*/ 769 w 769"/>
                  <a:gd name="T3" fmla="*/ 17 h 174"/>
                  <a:gd name="T4" fmla="*/ 709 w 769"/>
                  <a:gd name="T5" fmla="*/ 9 h 174"/>
                  <a:gd name="T6" fmla="*/ 650 w 769"/>
                  <a:gd name="T7" fmla="*/ 4 h 174"/>
                  <a:gd name="T8" fmla="*/ 589 w 769"/>
                  <a:gd name="T9" fmla="*/ 0 h 174"/>
                  <a:gd name="T10" fmla="*/ 528 w 769"/>
                  <a:gd name="T11" fmla="*/ 0 h 174"/>
                  <a:gd name="T12" fmla="*/ 457 w 769"/>
                  <a:gd name="T13" fmla="*/ 1 h 174"/>
                  <a:gd name="T14" fmla="*/ 388 w 769"/>
                  <a:gd name="T15" fmla="*/ 6 h 174"/>
                  <a:gd name="T16" fmla="*/ 319 w 769"/>
                  <a:gd name="T17" fmla="*/ 13 h 174"/>
                  <a:gd name="T18" fmla="*/ 253 w 769"/>
                  <a:gd name="T19" fmla="*/ 23 h 174"/>
                  <a:gd name="T20" fmla="*/ 187 w 769"/>
                  <a:gd name="T21" fmla="*/ 35 h 174"/>
                  <a:gd name="T22" fmla="*/ 124 w 769"/>
                  <a:gd name="T23" fmla="*/ 51 h 174"/>
                  <a:gd name="T24" fmla="*/ 60 w 769"/>
                  <a:gd name="T25" fmla="*/ 71 h 174"/>
                  <a:gd name="T26" fmla="*/ 0 w 769"/>
                  <a:gd name="T27" fmla="*/ 93 h 174"/>
                  <a:gd name="T28" fmla="*/ 16 w 769"/>
                  <a:gd name="T29" fmla="*/ 174 h 174"/>
                  <a:gd name="T30" fmla="*/ 75 w 769"/>
                  <a:gd name="T31" fmla="*/ 151 h 174"/>
                  <a:gd name="T32" fmla="*/ 136 w 769"/>
                  <a:gd name="T33" fmla="*/ 132 h 174"/>
                  <a:gd name="T34" fmla="*/ 197 w 769"/>
                  <a:gd name="T35" fmla="*/ 115 h 174"/>
                  <a:gd name="T36" fmla="*/ 262 w 769"/>
                  <a:gd name="T37" fmla="*/ 102 h 174"/>
                  <a:gd name="T38" fmla="*/ 326 w 769"/>
                  <a:gd name="T39" fmla="*/ 92 h 174"/>
                  <a:gd name="T40" fmla="*/ 392 w 769"/>
                  <a:gd name="T41" fmla="*/ 85 h 174"/>
                  <a:gd name="T42" fmla="*/ 459 w 769"/>
                  <a:gd name="T43" fmla="*/ 81 h 174"/>
                  <a:gd name="T44" fmla="*/ 528 w 769"/>
                  <a:gd name="T45" fmla="*/ 80 h 174"/>
                  <a:gd name="T46" fmla="*/ 589 w 769"/>
                  <a:gd name="T47" fmla="*/ 81 h 174"/>
                  <a:gd name="T48" fmla="*/ 650 w 769"/>
                  <a:gd name="T49" fmla="*/ 84 h 174"/>
                  <a:gd name="T50" fmla="*/ 709 w 769"/>
                  <a:gd name="T51" fmla="*/ 90 h 174"/>
                  <a:gd name="T52" fmla="*/ 769 w 769"/>
                  <a:gd name="T53" fmla="*/ 10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9" h="174">
                    <a:moveTo>
                      <a:pt x="769" y="100"/>
                    </a:moveTo>
                    <a:lnTo>
                      <a:pt x="769" y="17"/>
                    </a:lnTo>
                    <a:lnTo>
                      <a:pt x="709" y="9"/>
                    </a:lnTo>
                    <a:lnTo>
                      <a:pt x="650" y="4"/>
                    </a:lnTo>
                    <a:lnTo>
                      <a:pt x="589" y="0"/>
                    </a:lnTo>
                    <a:lnTo>
                      <a:pt x="528" y="0"/>
                    </a:lnTo>
                    <a:lnTo>
                      <a:pt x="457" y="1"/>
                    </a:lnTo>
                    <a:lnTo>
                      <a:pt x="388" y="6"/>
                    </a:lnTo>
                    <a:lnTo>
                      <a:pt x="319" y="13"/>
                    </a:lnTo>
                    <a:lnTo>
                      <a:pt x="253" y="23"/>
                    </a:lnTo>
                    <a:lnTo>
                      <a:pt x="187" y="35"/>
                    </a:lnTo>
                    <a:lnTo>
                      <a:pt x="124" y="51"/>
                    </a:lnTo>
                    <a:lnTo>
                      <a:pt x="60" y="71"/>
                    </a:lnTo>
                    <a:lnTo>
                      <a:pt x="0" y="93"/>
                    </a:lnTo>
                    <a:lnTo>
                      <a:pt x="16" y="174"/>
                    </a:lnTo>
                    <a:lnTo>
                      <a:pt x="75" y="151"/>
                    </a:lnTo>
                    <a:lnTo>
                      <a:pt x="136" y="132"/>
                    </a:lnTo>
                    <a:lnTo>
                      <a:pt x="197" y="115"/>
                    </a:lnTo>
                    <a:lnTo>
                      <a:pt x="262" y="102"/>
                    </a:lnTo>
                    <a:lnTo>
                      <a:pt x="326" y="92"/>
                    </a:lnTo>
                    <a:lnTo>
                      <a:pt x="392" y="85"/>
                    </a:lnTo>
                    <a:lnTo>
                      <a:pt x="459" y="81"/>
                    </a:lnTo>
                    <a:lnTo>
                      <a:pt x="528" y="80"/>
                    </a:lnTo>
                    <a:lnTo>
                      <a:pt x="589" y="81"/>
                    </a:lnTo>
                    <a:lnTo>
                      <a:pt x="650" y="84"/>
                    </a:lnTo>
                    <a:lnTo>
                      <a:pt x="709" y="90"/>
                    </a:lnTo>
                    <a:lnTo>
                      <a:pt x="769" y="100"/>
                    </a:lnTo>
                    <a:close/>
                  </a:path>
                </a:pathLst>
              </a:custGeom>
              <a:solidFill>
                <a:srgbClr val="77A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1" name="Freeform 55"/>
              <p:cNvSpPr>
                <a:spLocks/>
              </p:cNvSpPr>
              <p:nvPr/>
            </p:nvSpPr>
            <p:spPr bwMode="auto">
              <a:xfrm>
                <a:off x="3475" y="1460"/>
                <a:ext cx="158" cy="35"/>
              </a:xfrm>
              <a:custGeom>
                <a:avLst/>
                <a:gdLst>
                  <a:gd name="T0" fmla="*/ 787 w 787"/>
                  <a:gd name="T1" fmla="*/ 100 h 176"/>
                  <a:gd name="T2" fmla="*/ 787 w 787"/>
                  <a:gd name="T3" fmla="*/ 19 h 176"/>
                  <a:gd name="T4" fmla="*/ 727 w 787"/>
                  <a:gd name="T5" fmla="*/ 11 h 176"/>
                  <a:gd name="T6" fmla="*/ 668 w 787"/>
                  <a:gd name="T7" fmla="*/ 5 h 176"/>
                  <a:gd name="T8" fmla="*/ 607 w 787"/>
                  <a:gd name="T9" fmla="*/ 2 h 176"/>
                  <a:gd name="T10" fmla="*/ 546 w 787"/>
                  <a:gd name="T11" fmla="*/ 0 h 176"/>
                  <a:gd name="T12" fmla="*/ 473 w 787"/>
                  <a:gd name="T13" fmla="*/ 2 h 176"/>
                  <a:gd name="T14" fmla="*/ 401 w 787"/>
                  <a:gd name="T15" fmla="*/ 6 h 176"/>
                  <a:gd name="T16" fmla="*/ 330 w 787"/>
                  <a:gd name="T17" fmla="*/ 13 h 176"/>
                  <a:gd name="T18" fmla="*/ 262 w 787"/>
                  <a:gd name="T19" fmla="*/ 24 h 176"/>
                  <a:gd name="T20" fmla="*/ 194 w 787"/>
                  <a:gd name="T21" fmla="*/ 37 h 176"/>
                  <a:gd name="T22" fmla="*/ 128 w 787"/>
                  <a:gd name="T23" fmla="*/ 54 h 176"/>
                  <a:gd name="T24" fmla="*/ 62 w 787"/>
                  <a:gd name="T25" fmla="*/ 73 h 176"/>
                  <a:gd name="T26" fmla="*/ 0 w 787"/>
                  <a:gd name="T27" fmla="*/ 97 h 176"/>
                  <a:gd name="T28" fmla="*/ 18 w 787"/>
                  <a:gd name="T29" fmla="*/ 176 h 176"/>
                  <a:gd name="T30" fmla="*/ 78 w 787"/>
                  <a:gd name="T31" fmla="*/ 154 h 176"/>
                  <a:gd name="T32" fmla="*/ 142 w 787"/>
                  <a:gd name="T33" fmla="*/ 134 h 176"/>
                  <a:gd name="T34" fmla="*/ 205 w 787"/>
                  <a:gd name="T35" fmla="*/ 118 h 176"/>
                  <a:gd name="T36" fmla="*/ 271 w 787"/>
                  <a:gd name="T37" fmla="*/ 106 h 176"/>
                  <a:gd name="T38" fmla="*/ 337 w 787"/>
                  <a:gd name="T39" fmla="*/ 96 h 176"/>
                  <a:gd name="T40" fmla="*/ 406 w 787"/>
                  <a:gd name="T41" fmla="*/ 89 h 176"/>
                  <a:gd name="T42" fmla="*/ 475 w 787"/>
                  <a:gd name="T43" fmla="*/ 84 h 176"/>
                  <a:gd name="T44" fmla="*/ 546 w 787"/>
                  <a:gd name="T45" fmla="*/ 83 h 176"/>
                  <a:gd name="T46" fmla="*/ 607 w 787"/>
                  <a:gd name="T47" fmla="*/ 83 h 176"/>
                  <a:gd name="T48" fmla="*/ 668 w 787"/>
                  <a:gd name="T49" fmla="*/ 87 h 176"/>
                  <a:gd name="T50" fmla="*/ 727 w 787"/>
                  <a:gd name="T51" fmla="*/ 92 h 176"/>
                  <a:gd name="T52" fmla="*/ 787 w 787"/>
                  <a:gd name="T53" fmla="*/ 10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7" h="176">
                    <a:moveTo>
                      <a:pt x="787" y="100"/>
                    </a:moveTo>
                    <a:lnTo>
                      <a:pt x="787" y="19"/>
                    </a:lnTo>
                    <a:lnTo>
                      <a:pt x="727" y="11"/>
                    </a:lnTo>
                    <a:lnTo>
                      <a:pt x="668" y="5"/>
                    </a:lnTo>
                    <a:lnTo>
                      <a:pt x="607" y="2"/>
                    </a:lnTo>
                    <a:lnTo>
                      <a:pt x="546" y="0"/>
                    </a:lnTo>
                    <a:lnTo>
                      <a:pt x="473" y="2"/>
                    </a:lnTo>
                    <a:lnTo>
                      <a:pt x="401" y="6"/>
                    </a:lnTo>
                    <a:lnTo>
                      <a:pt x="330" y="13"/>
                    </a:lnTo>
                    <a:lnTo>
                      <a:pt x="262" y="24"/>
                    </a:lnTo>
                    <a:lnTo>
                      <a:pt x="194" y="37"/>
                    </a:lnTo>
                    <a:lnTo>
                      <a:pt x="128" y="54"/>
                    </a:lnTo>
                    <a:lnTo>
                      <a:pt x="62" y="73"/>
                    </a:lnTo>
                    <a:lnTo>
                      <a:pt x="0" y="97"/>
                    </a:lnTo>
                    <a:lnTo>
                      <a:pt x="18" y="176"/>
                    </a:lnTo>
                    <a:lnTo>
                      <a:pt x="78" y="154"/>
                    </a:lnTo>
                    <a:lnTo>
                      <a:pt x="142" y="134"/>
                    </a:lnTo>
                    <a:lnTo>
                      <a:pt x="205" y="118"/>
                    </a:lnTo>
                    <a:lnTo>
                      <a:pt x="271" y="106"/>
                    </a:lnTo>
                    <a:lnTo>
                      <a:pt x="337" y="96"/>
                    </a:lnTo>
                    <a:lnTo>
                      <a:pt x="406" y="89"/>
                    </a:lnTo>
                    <a:lnTo>
                      <a:pt x="475" y="84"/>
                    </a:lnTo>
                    <a:lnTo>
                      <a:pt x="546" y="83"/>
                    </a:lnTo>
                    <a:lnTo>
                      <a:pt x="607" y="83"/>
                    </a:lnTo>
                    <a:lnTo>
                      <a:pt x="668" y="87"/>
                    </a:lnTo>
                    <a:lnTo>
                      <a:pt x="727" y="92"/>
                    </a:lnTo>
                    <a:lnTo>
                      <a:pt x="787" y="100"/>
                    </a:lnTo>
                    <a:close/>
                  </a:path>
                </a:pathLst>
              </a:custGeom>
              <a:solidFill>
                <a:srgbClr val="6FA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auto">
              <a:xfrm>
                <a:off x="3482" y="1493"/>
                <a:ext cx="151" cy="35"/>
              </a:xfrm>
              <a:custGeom>
                <a:avLst/>
                <a:gdLst>
                  <a:gd name="T0" fmla="*/ 753 w 753"/>
                  <a:gd name="T1" fmla="*/ 20 h 178"/>
                  <a:gd name="T2" fmla="*/ 693 w 753"/>
                  <a:gd name="T3" fmla="*/ 10 h 178"/>
                  <a:gd name="T4" fmla="*/ 634 w 753"/>
                  <a:gd name="T5" fmla="*/ 4 h 178"/>
                  <a:gd name="T6" fmla="*/ 573 w 753"/>
                  <a:gd name="T7" fmla="*/ 1 h 178"/>
                  <a:gd name="T8" fmla="*/ 512 w 753"/>
                  <a:gd name="T9" fmla="*/ 0 h 178"/>
                  <a:gd name="T10" fmla="*/ 443 w 753"/>
                  <a:gd name="T11" fmla="*/ 1 h 178"/>
                  <a:gd name="T12" fmla="*/ 376 w 753"/>
                  <a:gd name="T13" fmla="*/ 5 h 178"/>
                  <a:gd name="T14" fmla="*/ 310 w 753"/>
                  <a:gd name="T15" fmla="*/ 12 h 178"/>
                  <a:gd name="T16" fmla="*/ 246 w 753"/>
                  <a:gd name="T17" fmla="*/ 22 h 178"/>
                  <a:gd name="T18" fmla="*/ 181 w 753"/>
                  <a:gd name="T19" fmla="*/ 35 h 178"/>
                  <a:gd name="T20" fmla="*/ 120 w 753"/>
                  <a:gd name="T21" fmla="*/ 52 h 178"/>
                  <a:gd name="T22" fmla="*/ 59 w 753"/>
                  <a:gd name="T23" fmla="*/ 71 h 178"/>
                  <a:gd name="T24" fmla="*/ 0 w 753"/>
                  <a:gd name="T25" fmla="*/ 94 h 178"/>
                  <a:gd name="T26" fmla="*/ 18 w 753"/>
                  <a:gd name="T27" fmla="*/ 178 h 178"/>
                  <a:gd name="T28" fmla="*/ 75 w 753"/>
                  <a:gd name="T29" fmla="*/ 154 h 178"/>
                  <a:gd name="T30" fmla="*/ 134 w 753"/>
                  <a:gd name="T31" fmla="*/ 135 h 178"/>
                  <a:gd name="T32" fmla="*/ 193 w 753"/>
                  <a:gd name="T33" fmla="*/ 118 h 178"/>
                  <a:gd name="T34" fmla="*/ 255 w 753"/>
                  <a:gd name="T35" fmla="*/ 105 h 178"/>
                  <a:gd name="T36" fmla="*/ 316 w 753"/>
                  <a:gd name="T37" fmla="*/ 94 h 178"/>
                  <a:gd name="T38" fmla="*/ 381 w 753"/>
                  <a:gd name="T39" fmla="*/ 87 h 178"/>
                  <a:gd name="T40" fmla="*/ 446 w 753"/>
                  <a:gd name="T41" fmla="*/ 82 h 178"/>
                  <a:gd name="T42" fmla="*/ 512 w 753"/>
                  <a:gd name="T43" fmla="*/ 81 h 178"/>
                  <a:gd name="T44" fmla="*/ 573 w 753"/>
                  <a:gd name="T45" fmla="*/ 82 h 178"/>
                  <a:gd name="T46" fmla="*/ 634 w 753"/>
                  <a:gd name="T47" fmla="*/ 86 h 178"/>
                  <a:gd name="T48" fmla="*/ 693 w 753"/>
                  <a:gd name="T49" fmla="*/ 91 h 178"/>
                  <a:gd name="T50" fmla="*/ 753 w 753"/>
                  <a:gd name="T51" fmla="*/ 102 h 178"/>
                  <a:gd name="T52" fmla="*/ 753 w 753"/>
                  <a:gd name="T53" fmla="*/ 2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53" h="178">
                    <a:moveTo>
                      <a:pt x="753" y="20"/>
                    </a:moveTo>
                    <a:lnTo>
                      <a:pt x="693" y="10"/>
                    </a:lnTo>
                    <a:lnTo>
                      <a:pt x="634" y="4"/>
                    </a:lnTo>
                    <a:lnTo>
                      <a:pt x="573" y="1"/>
                    </a:lnTo>
                    <a:lnTo>
                      <a:pt x="512" y="0"/>
                    </a:lnTo>
                    <a:lnTo>
                      <a:pt x="443" y="1"/>
                    </a:lnTo>
                    <a:lnTo>
                      <a:pt x="376" y="5"/>
                    </a:lnTo>
                    <a:lnTo>
                      <a:pt x="310" y="12"/>
                    </a:lnTo>
                    <a:lnTo>
                      <a:pt x="246" y="22"/>
                    </a:lnTo>
                    <a:lnTo>
                      <a:pt x="181" y="35"/>
                    </a:lnTo>
                    <a:lnTo>
                      <a:pt x="120" y="52"/>
                    </a:lnTo>
                    <a:lnTo>
                      <a:pt x="59" y="71"/>
                    </a:lnTo>
                    <a:lnTo>
                      <a:pt x="0" y="94"/>
                    </a:lnTo>
                    <a:lnTo>
                      <a:pt x="18" y="178"/>
                    </a:lnTo>
                    <a:lnTo>
                      <a:pt x="75" y="154"/>
                    </a:lnTo>
                    <a:lnTo>
                      <a:pt x="134" y="135"/>
                    </a:lnTo>
                    <a:lnTo>
                      <a:pt x="193" y="118"/>
                    </a:lnTo>
                    <a:lnTo>
                      <a:pt x="255" y="105"/>
                    </a:lnTo>
                    <a:lnTo>
                      <a:pt x="316" y="94"/>
                    </a:lnTo>
                    <a:lnTo>
                      <a:pt x="381" y="87"/>
                    </a:lnTo>
                    <a:lnTo>
                      <a:pt x="446" y="82"/>
                    </a:lnTo>
                    <a:lnTo>
                      <a:pt x="512" y="81"/>
                    </a:lnTo>
                    <a:lnTo>
                      <a:pt x="573" y="82"/>
                    </a:lnTo>
                    <a:lnTo>
                      <a:pt x="634" y="86"/>
                    </a:lnTo>
                    <a:lnTo>
                      <a:pt x="693" y="91"/>
                    </a:lnTo>
                    <a:lnTo>
                      <a:pt x="753" y="102"/>
                    </a:lnTo>
                    <a:lnTo>
                      <a:pt x="753" y="20"/>
                    </a:lnTo>
                    <a:close/>
                  </a:path>
                </a:pathLst>
              </a:custGeom>
              <a:solidFill>
                <a:srgbClr val="7F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auto">
              <a:xfrm>
                <a:off x="3472" y="1444"/>
                <a:ext cx="161" cy="35"/>
              </a:xfrm>
              <a:custGeom>
                <a:avLst/>
                <a:gdLst>
                  <a:gd name="T0" fmla="*/ 565 w 806"/>
                  <a:gd name="T1" fmla="*/ 79 h 176"/>
                  <a:gd name="T2" fmla="*/ 626 w 806"/>
                  <a:gd name="T3" fmla="*/ 81 h 176"/>
                  <a:gd name="T4" fmla="*/ 687 w 806"/>
                  <a:gd name="T5" fmla="*/ 84 h 176"/>
                  <a:gd name="T6" fmla="*/ 746 w 806"/>
                  <a:gd name="T7" fmla="*/ 90 h 176"/>
                  <a:gd name="T8" fmla="*/ 806 w 806"/>
                  <a:gd name="T9" fmla="*/ 98 h 176"/>
                  <a:gd name="T10" fmla="*/ 806 w 806"/>
                  <a:gd name="T11" fmla="*/ 16 h 176"/>
                  <a:gd name="T12" fmla="*/ 746 w 806"/>
                  <a:gd name="T13" fmla="*/ 8 h 176"/>
                  <a:gd name="T14" fmla="*/ 687 w 806"/>
                  <a:gd name="T15" fmla="*/ 3 h 176"/>
                  <a:gd name="T16" fmla="*/ 626 w 806"/>
                  <a:gd name="T17" fmla="*/ 0 h 176"/>
                  <a:gd name="T18" fmla="*/ 565 w 806"/>
                  <a:gd name="T19" fmla="*/ 0 h 176"/>
                  <a:gd name="T20" fmla="*/ 490 w 806"/>
                  <a:gd name="T21" fmla="*/ 1 h 176"/>
                  <a:gd name="T22" fmla="*/ 416 w 806"/>
                  <a:gd name="T23" fmla="*/ 6 h 176"/>
                  <a:gd name="T24" fmla="*/ 343 w 806"/>
                  <a:gd name="T25" fmla="*/ 13 h 176"/>
                  <a:gd name="T26" fmla="*/ 273 w 806"/>
                  <a:gd name="T27" fmla="*/ 24 h 176"/>
                  <a:gd name="T28" fmla="*/ 202 w 806"/>
                  <a:gd name="T29" fmla="*/ 37 h 176"/>
                  <a:gd name="T30" fmla="*/ 133 w 806"/>
                  <a:gd name="T31" fmla="*/ 54 h 176"/>
                  <a:gd name="T32" fmla="*/ 65 w 806"/>
                  <a:gd name="T33" fmla="*/ 74 h 176"/>
                  <a:gd name="T34" fmla="*/ 0 w 806"/>
                  <a:gd name="T35" fmla="*/ 98 h 176"/>
                  <a:gd name="T36" fmla="*/ 19 w 806"/>
                  <a:gd name="T37" fmla="*/ 176 h 176"/>
                  <a:gd name="T38" fmla="*/ 81 w 806"/>
                  <a:gd name="T39" fmla="*/ 152 h 176"/>
                  <a:gd name="T40" fmla="*/ 147 w 806"/>
                  <a:gd name="T41" fmla="*/ 133 h 176"/>
                  <a:gd name="T42" fmla="*/ 213 w 806"/>
                  <a:gd name="T43" fmla="*/ 116 h 176"/>
                  <a:gd name="T44" fmla="*/ 281 w 806"/>
                  <a:gd name="T45" fmla="*/ 103 h 176"/>
                  <a:gd name="T46" fmla="*/ 349 w 806"/>
                  <a:gd name="T47" fmla="*/ 92 h 176"/>
                  <a:gd name="T48" fmla="*/ 420 w 806"/>
                  <a:gd name="T49" fmla="*/ 85 h 176"/>
                  <a:gd name="T50" fmla="*/ 492 w 806"/>
                  <a:gd name="T51" fmla="*/ 81 h 176"/>
                  <a:gd name="T52" fmla="*/ 565 w 806"/>
                  <a:gd name="T53" fmla="*/ 7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6" h="176">
                    <a:moveTo>
                      <a:pt x="565" y="79"/>
                    </a:moveTo>
                    <a:lnTo>
                      <a:pt x="626" y="81"/>
                    </a:lnTo>
                    <a:lnTo>
                      <a:pt x="687" y="84"/>
                    </a:lnTo>
                    <a:lnTo>
                      <a:pt x="746" y="90"/>
                    </a:lnTo>
                    <a:lnTo>
                      <a:pt x="806" y="98"/>
                    </a:lnTo>
                    <a:lnTo>
                      <a:pt x="806" y="16"/>
                    </a:lnTo>
                    <a:lnTo>
                      <a:pt x="746" y="8"/>
                    </a:lnTo>
                    <a:lnTo>
                      <a:pt x="687" y="3"/>
                    </a:lnTo>
                    <a:lnTo>
                      <a:pt x="626" y="0"/>
                    </a:lnTo>
                    <a:lnTo>
                      <a:pt x="565" y="0"/>
                    </a:lnTo>
                    <a:lnTo>
                      <a:pt x="490" y="1"/>
                    </a:lnTo>
                    <a:lnTo>
                      <a:pt x="416" y="6"/>
                    </a:lnTo>
                    <a:lnTo>
                      <a:pt x="343" y="13"/>
                    </a:lnTo>
                    <a:lnTo>
                      <a:pt x="273" y="24"/>
                    </a:lnTo>
                    <a:lnTo>
                      <a:pt x="202" y="37"/>
                    </a:lnTo>
                    <a:lnTo>
                      <a:pt x="133" y="54"/>
                    </a:lnTo>
                    <a:lnTo>
                      <a:pt x="65" y="74"/>
                    </a:lnTo>
                    <a:lnTo>
                      <a:pt x="0" y="98"/>
                    </a:lnTo>
                    <a:lnTo>
                      <a:pt x="19" y="176"/>
                    </a:lnTo>
                    <a:lnTo>
                      <a:pt x="81" y="152"/>
                    </a:lnTo>
                    <a:lnTo>
                      <a:pt x="147" y="133"/>
                    </a:lnTo>
                    <a:lnTo>
                      <a:pt x="213" y="116"/>
                    </a:lnTo>
                    <a:lnTo>
                      <a:pt x="281" y="103"/>
                    </a:lnTo>
                    <a:lnTo>
                      <a:pt x="349" y="92"/>
                    </a:lnTo>
                    <a:lnTo>
                      <a:pt x="420" y="85"/>
                    </a:lnTo>
                    <a:lnTo>
                      <a:pt x="492" y="81"/>
                    </a:lnTo>
                    <a:lnTo>
                      <a:pt x="565" y="79"/>
                    </a:lnTo>
                    <a:close/>
                  </a:path>
                </a:pathLst>
              </a:custGeom>
              <a:solidFill>
                <a:srgbClr val="67A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auto">
              <a:xfrm>
                <a:off x="3417" y="1291"/>
                <a:ext cx="9" cy="3"/>
              </a:xfrm>
              <a:custGeom>
                <a:avLst/>
                <a:gdLst>
                  <a:gd name="T0" fmla="*/ 6 w 47"/>
                  <a:gd name="T1" fmla="*/ 14 h 14"/>
                  <a:gd name="T2" fmla="*/ 47 w 47"/>
                  <a:gd name="T3" fmla="*/ 0 h 14"/>
                  <a:gd name="T4" fmla="*/ 0 w 47"/>
                  <a:gd name="T5" fmla="*/ 0 h 14"/>
                  <a:gd name="T6" fmla="*/ 6 w 47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6" y="14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76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auto">
              <a:xfrm>
                <a:off x="3418" y="1291"/>
                <a:ext cx="75" cy="18"/>
              </a:xfrm>
              <a:custGeom>
                <a:avLst/>
                <a:gdLst>
                  <a:gd name="T0" fmla="*/ 41 w 374"/>
                  <a:gd name="T1" fmla="*/ 0 h 91"/>
                  <a:gd name="T2" fmla="*/ 0 w 374"/>
                  <a:gd name="T3" fmla="*/ 14 h 91"/>
                  <a:gd name="T4" fmla="*/ 28 w 374"/>
                  <a:gd name="T5" fmla="*/ 91 h 91"/>
                  <a:gd name="T6" fmla="*/ 112 w 374"/>
                  <a:gd name="T7" fmla="*/ 63 h 91"/>
                  <a:gd name="T8" fmla="*/ 198 w 374"/>
                  <a:gd name="T9" fmla="*/ 39 h 91"/>
                  <a:gd name="T10" fmla="*/ 285 w 374"/>
                  <a:gd name="T11" fmla="*/ 17 h 91"/>
                  <a:gd name="T12" fmla="*/ 374 w 374"/>
                  <a:gd name="T13" fmla="*/ 0 h 91"/>
                  <a:gd name="T14" fmla="*/ 41 w 374"/>
                  <a:gd name="T1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91">
                    <a:moveTo>
                      <a:pt x="41" y="0"/>
                    </a:moveTo>
                    <a:lnTo>
                      <a:pt x="0" y="14"/>
                    </a:lnTo>
                    <a:lnTo>
                      <a:pt x="28" y="91"/>
                    </a:lnTo>
                    <a:lnTo>
                      <a:pt x="112" y="63"/>
                    </a:lnTo>
                    <a:lnTo>
                      <a:pt x="198" y="39"/>
                    </a:lnTo>
                    <a:lnTo>
                      <a:pt x="285" y="17"/>
                    </a:lnTo>
                    <a:lnTo>
                      <a:pt x="37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F6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auto">
              <a:xfrm>
                <a:off x="3492" y="1541"/>
                <a:ext cx="141" cy="36"/>
              </a:xfrm>
              <a:custGeom>
                <a:avLst/>
                <a:gdLst>
                  <a:gd name="T0" fmla="*/ 0 w 704"/>
                  <a:gd name="T1" fmla="*/ 99 h 181"/>
                  <a:gd name="T2" fmla="*/ 5 w 704"/>
                  <a:gd name="T3" fmla="*/ 139 h 181"/>
                  <a:gd name="T4" fmla="*/ 13 w 704"/>
                  <a:gd name="T5" fmla="*/ 181 h 181"/>
                  <a:gd name="T6" fmla="*/ 64 w 704"/>
                  <a:gd name="T7" fmla="*/ 157 h 181"/>
                  <a:gd name="T8" fmla="*/ 118 w 704"/>
                  <a:gd name="T9" fmla="*/ 137 h 181"/>
                  <a:gd name="T10" fmla="*/ 171 w 704"/>
                  <a:gd name="T11" fmla="*/ 120 h 181"/>
                  <a:gd name="T12" fmla="*/ 228 w 704"/>
                  <a:gd name="T13" fmla="*/ 107 h 181"/>
                  <a:gd name="T14" fmla="*/ 283 w 704"/>
                  <a:gd name="T15" fmla="*/ 95 h 181"/>
                  <a:gd name="T16" fmla="*/ 342 w 704"/>
                  <a:gd name="T17" fmla="*/ 89 h 181"/>
                  <a:gd name="T18" fmla="*/ 401 w 704"/>
                  <a:gd name="T19" fmla="*/ 84 h 181"/>
                  <a:gd name="T20" fmla="*/ 463 w 704"/>
                  <a:gd name="T21" fmla="*/ 83 h 181"/>
                  <a:gd name="T22" fmla="*/ 525 w 704"/>
                  <a:gd name="T23" fmla="*/ 84 h 181"/>
                  <a:gd name="T24" fmla="*/ 586 w 704"/>
                  <a:gd name="T25" fmla="*/ 89 h 181"/>
                  <a:gd name="T26" fmla="*/ 645 w 704"/>
                  <a:gd name="T27" fmla="*/ 97 h 181"/>
                  <a:gd name="T28" fmla="*/ 704 w 704"/>
                  <a:gd name="T29" fmla="*/ 109 h 181"/>
                  <a:gd name="T30" fmla="*/ 704 w 704"/>
                  <a:gd name="T31" fmla="*/ 25 h 181"/>
                  <a:gd name="T32" fmla="*/ 673 w 704"/>
                  <a:gd name="T33" fmla="*/ 18 h 181"/>
                  <a:gd name="T34" fmla="*/ 644 w 704"/>
                  <a:gd name="T35" fmla="*/ 14 h 181"/>
                  <a:gd name="T36" fmla="*/ 585 w 704"/>
                  <a:gd name="T37" fmla="*/ 6 h 181"/>
                  <a:gd name="T38" fmla="*/ 524 w 704"/>
                  <a:gd name="T39" fmla="*/ 1 h 181"/>
                  <a:gd name="T40" fmla="*/ 463 w 704"/>
                  <a:gd name="T41" fmla="*/ 0 h 181"/>
                  <a:gd name="T42" fmla="*/ 400 w 704"/>
                  <a:gd name="T43" fmla="*/ 1 h 181"/>
                  <a:gd name="T44" fmla="*/ 339 w 704"/>
                  <a:gd name="T45" fmla="*/ 6 h 181"/>
                  <a:gd name="T46" fmla="*/ 279 w 704"/>
                  <a:gd name="T47" fmla="*/ 13 h 181"/>
                  <a:gd name="T48" fmla="*/ 221 w 704"/>
                  <a:gd name="T49" fmla="*/ 24 h 181"/>
                  <a:gd name="T50" fmla="*/ 163 w 704"/>
                  <a:gd name="T51" fmla="*/ 38 h 181"/>
                  <a:gd name="T52" fmla="*/ 107 w 704"/>
                  <a:gd name="T53" fmla="*/ 55 h 181"/>
                  <a:gd name="T54" fmla="*/ 52 w 704"/>
                  <a:gd name="T55" fmla="*/ 75 h 181"/>
                  <a:gd name="T56" fmla="*/ 0 w 704"/>
                  <a:gd name="T57" fmla="*/ 9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4" h="181">
                    <a:moveTo>
                      <a:pt x="0" y="99"/>
                    </a:moveTo>
                    <a:lnTo>
                      <a:pt x="5" y="139"/>
                    </a:lnTo>
                    <a:lnTo>
                      <a:pt x="13" y="181"/>
                    </a:lnTo>
                    <a:lnTo>
                      <a:pt x="64" y="157"/>
                    </a:lnTo>
                    <a:lnTo>
                      <a:pt x="118" y="137"/>
                    </a:lnTo>
                    <a:lnTo>
                      <a:pt x="171" y="120"/>
                    </a:lnTo>
                    <a:lnTo>
                      <a:pt x="228" y="107"/>
                    </a:lnTo>
                    <a:lnTo>
                      <a:pt x="283" y="95"/>
                    </a:lnTo>
                    <a:lnTo>
                      <a:pt x="342" y="89"/>
                    </a:lnTo>
                    <a:lnTo>
                      <a:pt x="401" y="84"/>
                    </a:lnTo>
                    <a:lnTo>
                      <a:pt x="463" y="83"/>
                    </a:lnTo>
                    <a:lnTo>
                      <a:pt x="525" y="84"/>
                    </a:lnTo>
                    <a:lnTo>
                      <a:pt x="586" y="89"/>
                    </a:lnTo>
                    <a:lnTo>
                      <a:pt x="645" y="97"/>
                    </a:lnTo>
                    <a:lnTo>
                      <a:pt x="704" y="109"/>
                    </a:lnTo>
                    <a:lnTo>
                      <a:pt x="704" y="25"/>
                    </a:lnTo>
                    <a:lnTo>
                      <a:pt x="673" y="18"/>
                    </a:lnTo>
                    <a:lnTo>
                      <a:pt x="644" y="14"/>
                    </a:lnTo>
                    <a:lnTo>
                      <a:pt x="585" y="6"/>
                    </a:lnTo>
                    <a:lnTo>
                      <a:pt x="524" y="1"/>
                    </a:lnTo>
                    <a:lnTo>
                      <a:pt x="463" y="0"/>
                    </a:lnTo>
                    <a:lnTo>
                      <a:pt x="400" y="1"/>
                    </a:lnTo>
                    <a:lnTo>
                      <a:pt x="339" y="6"/>
                    </a:lnTo>
                    <a:lnTo>
                      <a:pt x="279" y="13"/>
                    </a:lnTo>
                    <a:lnTo>
                      <a:pt x="221" y="24"/>
                    </a:lnTo>
                    <a:lnTo>
                      <a:pt x="163" y="38"/>
                    </a:lnTo>
                    <a:lnTo>
                      <a:pt x="107" y="55"/>
                    </a:lnTo>
                    <a:lnTo>
                      <a:pt x="52" y="75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7C0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7" name="Freeform 61"/>
              <p:cNvSpPr>
                <a:spLocks/>
              </p:cNvSpPr>
              <p:nvPr/>
            </p:nvSpPr>
            <p:spPr bwMode="auto">
              <a:xfrm>
                <a:off x="3495" y="1557"/>
                <a:ext cx="138" cy="37"/>
              </a:xfrm>
              <a:custGeom>
                <a:avLst/>
                <a:gdLst>
                  <a:gd name="T0" fmla="*/ 0 w 691"/>
                  <a:gd name="T1" fmla="*/ 98 h 181"/>
                  <a:gd name="T2" fmla="*/ 13 w 691"/>
                  <a:gd name="T3" fmla="*/ 181 h 181"/>
                  <a:gd name="T4" fmla="*/ 62 w 691"/>
                  <a:gd name="T5" fmla="*/ 156 h 181"/>
                  <a:gd name="T6" fmla="*/ 114 w 691"/>
                  <a:gd name="T7" fmla="*/ 136 h 181"/>
                  <a:gd name="T8" fmla="*/ 166 w 691"/>
                  <a:gd name="T9" fmla="*/ 118 h 181"/>
                  <a:gd name="T10" fmla="*/ 220 w 691"/>
                  <a:gd name="T11" fmla="*/ 104 h 181"/>
                  <a:gd name="T12" fmla="*/ 275 w 691"/>
                  <a:gd name="T13" fmla="*/ 93 h 181"/>
                  <a:gd name="T14" fmla="*/ 333 w 691"/>
                  <a:gd name="T15" fmla="*/ 85 h 181"/>
                  <a:gd name="T16" fmla="*/ 390 w 691"/>
                  <a:gd name="T17" fmla="*/ 81 h 181"/>
                  <a:gd name="T18" fmla="*/ 450 w 691"/>
                  <a:gd name="T19" fmla="*/ 79 h 181"/>
                  <a:gd name="T20" fmla="*/ 512 w 691"/>
                  <a:gd name="T21" fmla="*/ 81 h 181"/>
                  <a:gd name="T22" fmla="*/ 573 w 691"/>
                  <a:gd name="T23" fmla="*/ 86 h 181"/>
                  <a:gd name="T24" fmla="*/ 632 w 691"/>
                  <a:gd name="T25" fmla="*/ 94 h 181"/>
                  <a:gd name="T26" fmla="*/ 691 w 691"/>
                  <a:gd name="T27" fmla="*/ 108 h 181"/>
                  <a:gd name="T28" fmla="*/ 691 w 691"/>
                  <a:gd name="T29" fmla="*/ 26 h 181"/>
                  <a:gd name="T30" fmla="*/ 632 w 691"/>
                  <a:gd name="T31" fmla="*/ 14 h 181"/>
                  <a:gd name="T32" fmla="*/ 573 w 691"/>
                  <a:gd name="T33" fmla="*/ 6 h 181"/>
                  <a:gd name="T34" fmla="*/ 512 w 691"/>
                  <a:gd name="T35" fmla="*/ 1 h 181"/>
                  <a:gd name="T36" fmla="*/ 450 w 691"/>
                  <a:gd name="T37" fmla="*/ 0 h 181"/>
                  <a:gd name="T38" fmla="*/ 388 w 691"/>
                  <a:gd name="T39" fmla="*/ 1 h 181"/>
                  <a:gd name="T40" fmla="*/ 329 w 691"/>
                  <a:gd name="T41" fmla="*/ 6 h 181"/>
                  <a:gd name="T42" fmla="*/ 270 w 691"/>
                  <a:gd name="T43" fmla="*/ 12 h 181"/>
                  <a:gd name="T44" fmla="*/ 215 w 691"/>
                  <a:gd name="T45" fmla="*/ 24 h 181"/>
                  <a:gd name="T46" fmla="*/ 158 w 691"/>
                  <a:gd name="T47" fmla="*/ 37 h 181"/>
                  <a:gd name="T48" fmla="*/ 105 w 691"/>
                  <a:gd name="T49" fmla="*/ 54 h 181"/>
                  <a:gd name="T50" fmla="*/ 51 w 691"/>
                  <a:gd name="T51" fmla="*/ 74 h 181"/>
                  <a:gd name="T52" fmla="*/ 0 w 691"/>
                  <a:gd name="T53" fmla="*/ 9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1" h="181">
                    <a:moveTo>
                      <a:pt x="0" y="98"/>
                    </a:moveTo>
                    <a:lnTo>
                      <a:pt x="13" y="181"/>
                    </a:lnTo>
                    <a:lnTo>
                      <a:pt x="62" y="156"/>
                    </a:lnTo>
                    <a:lnTo>
                      <a:pt x="114" y="136"/>
                    </a:lnTo>
                    <a:lnTo>
                      <a:pt x="166" y="118"/>
                    </a:lnTo>
                    <a:lnTo>
                      <a:pt x="220" y="104"/>
                    </a:lnTo>
                    <a:lnTo>
                      <a:pt x="275" y="93"/>
                    </a:lnTo>
                    <a:lnTo>
                      <a:pt x="333" y="85"/>
                    </a:lnTo>
                    <a:lnTo>
                      <a:pt x="390" y="81"/>
                    </a:lnTo>
                    <a:lnTo>
                      <a:pt x="450" y="79"/>
                    </a:lnTo>
                    <a:lnTo>
                      <a:pt x="512" y="81"/>
                    </a:lnTo>
                    <a:lnTo>
                      <a:pt x="573" y="86"/>
                    </a:lnTo>
                    <a:lnTo>
                      <a:pt x="632" y="94"/>
                    </a:lnTo>
                    <a:lnTo>
                      <a:pt x="691" y="108"/>
                    </a:lnTo>
                    <a:lnTo>
                      <a:pt x="691" y="26"/>
                    </a:lnTo>
                    <a:lnTo>
                      <a:pt x="632" y="14"/>
                    </a:lnTo>
                    <a:lnTo>
                      <a:pt x="573" y="6"/>
                    </a:lnTo>
                    <a:lnTo>
                      <a:pt x="512" y="1"/>
                    </a:lnTo>
                    <a:lnTo>
                      <a:pt x="450" y="0"/>
                    </a:lnTo>
                    <a:lnTo>
                      <a:pt x="388" y="1"/>
                    </a:lnTo>
                    <a:lnTo>
                      <a:pt x="329" y="6"/>
                    </a:lnTo>
                    <a:lnTo>
                      <a:pt x="270" y="12"/>
                    </a:lnTo>
                    <a:lnTo>
                      <a:pt x="215" y="24"/>
                    </a:lnTo>
                    <a:lnTo>
                      <a:pt x="158" y="37"/>
                    </a:lnTo>
                    <a:lnTo>
                      <a:pt x="105" y="54"/>
                    </a:lnTo>
                    <a:lnTo>
                      <a:pt x="51" y="7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9FC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Freeform 62"/>
              <p:cNvSpPr>
                <a:spLocks/>
              </p:cNvSpPr>
              <p:nvPr/>
            </p:nvSpPr>
            <p:spPr bwMode="auto">
              <a:xfrm>
                <a:off x="3486" y="1509"/>
                <a:ext cx="147" cy="35"/>
              </a:xfrm>
              <a:custGeom>
                <a:avLst/>
                <a:gdLst>
                  <a:gd name="T0" fmla="*/ 0 w 735"/>
                  <a:gd name="T1" fmla="*/ 97 h 177"/>
                  <a:gd name="T2" fmla="*/ 15 w 735"/>
                  <a:gd name="T3" fmla="*/ 177 h 177"/>
                  <a:gd name="T4" fmla="*/ 69 w 735"/>
                  <a:gd name="T5" fmla="*/ 153 h 177"/>
                  <a:gd name="T6" fmla="*/ 126 w 735"/>
                  <a:gd name="T7" fmla="*/ 134 h 177"/>
                  <a:gd name="T8" fmla="*/ 184 w 735"/>
                  <a:gd name="T9" fmla="*/ 117 h 177"/>
                  <a:gd name="T10" fmla="*/ 244 w 735"/>
                  <a:gd name="T11" fmla="*/ 105 h 177"/>
                  <a:gd name="T12" fmla="*/ 304 w 735"/>
                  <a:gd name="T13" fmla="*/ 93 h 177"/>
                  <a:gd name="T14" fmla="*/ 366 w 735"/>
                  <a:gd name="T15" fmla="*/ 86 h 177"/>
                  <a:gd name="T16" fmla="*/ 429 w 735"/>
                  <a:gd name="T17" fmla="*/ 82 h 177"/>
                  <a:gd name="T18" fmla="*/ 494 w 735"/>
                  <a:gd name="T19" fmla="*/ 81 h 177"/>
                  <a:gd name="T20" fmla="*/ 555 w 735"/>
                  <a:gd name="T21" fmla="*/ 82 h 177"/>
                  <a:gd name="T22" fmla="*/ 616 w 735"/>
                  <a:gd name="T23" fmla="*/ 85 h 177"/>
                  <a:gd name="T24" fmla="*/ 675 w 735"/>
                  <a:gd name="T25" fmla="*/ 92 h 177"/>
                  <a:gd name="T26" fmla="*/ 735 w 735"/>
                  <a:gd name="T27" fmla="*/ 102 h 177"/>
                  <a:gd name="T28" fmla="*/ 735 w 735"/>
                  <a:gd name="T29" fmla="*/ 21 h 177"/>
                  <a:gd name="T30" fmla="*/ 675 w 735"/>
                  <a:gd name="T31" fmla="*/ 10 h 177"/>
                  <a:gd name="T32" fmla="*/ 616 w 735"/>
                  <a:gd name="T33" fmla="*/ 5 h 177"/>
                  <a:gd name="T34" fmla="*/ 555 w 735"/>
                  <a:gd name="T35" fmla="*/ 1 h 177"/>
                  <a:gd name="T36" fmla="*/ 494 w 735"/>
                  <a:gd name="T37" fmla="*/ 0 h 177"/>
                  <a:gd name="T38" fmla="*/ 428 w 735"/>
                  <a:gd name="T39" fmla="*/ 1 h 177"/>
                  <a:gd name="T40" fmla="*/ 363 w 735"/>
                  <a:gd name="T41" fmla="*/ 6 h 177"/>
                  <a:gd name="T42" fmla="*/ 298 w 735"/>
                  <a:gd name="T43" fmla="*/ 13 h 177"/>
                  <a:gd name="T44" fmla="*/ 237 w 735"/>
                  <a:gd name="T45" fmla="*/ 24 h 177"/>
                  <a:gd name="T46" fmla="*/ 175 w 735"/>
                  <a:gd name="T47" fmla="*/ 37 h 177"/>
                  <a:gd name="T48" fmla="*/ 116 w 735"/>
                  <a:gd name="T49" fmla="*/ 54 h 177"/>
                  <a:gd name="T50" fmla="*/ 57 w 735"/>
                  <a:gd name="T51" fmla="*/ 73 h 177"/>
                  <a:gd name="T52" fmla="*/ 0 w 735"/>
                  <a:gd name="T53" fmla="*/ 9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5" h="177">
                    <a:moveTo>
                      <a:pt x="0" y="97"/>
                    </a:moveTo>
                    <a:lnTo>
                      <a:pt x="15" y="177"/>
                    </a:lnTo>
                    <a:lnTo>
                      <a:pt x="69" y="153"/>
                    </a:lnTo>
                    <a:lnTo>
                      <a:pt x="126" y="134"/>
                    </a:lnTo>
                    <a:lnTo>
                      <a:pt x="184" y="117"/>
                    </a:lnTo>
                    <a:lnTo>
                      <a:pt x="244" y="105"/>
                    </a:lnTo>
                    <a:lnTo>
                      <a:pt x="304" y="93"/>
                    </a:lnTo>
                    <a:lnTo>
                      <a:pt x="366" y="86"/>
                    </a:lnTo>
                    <a:lnTo>
                      <a:pt x="429" y="82"/>
                    </a:lnTo>
                    <a:lnTo>
                      <a:pt x="494" y="81"/>
                    </a:lnTo>
                    <a:lnTo>
                      <a:pt x="555" y="82"/>
                    </a:lnTo>
                    <a:lnTo>
                      <a:pt x="616" y="85"/>
                    </a:lnTo>
                    <a:lnTo>
                      <a:pt x="675" y="92"/>
                    </a:lnTo>
                    <a:lnTo>
                      <a:pt x="735" y="102"/>
                    </a:lnTo>
                    <a:lnTo>
                      <a:pt x="735" y="21"/>
                    </a:lnTo>
                    <a:lnTo>
                      <a:pt x="675" y="10"/>
                    </a:lnTo>
                    <a:lnTo>
                      <a:pt x="616" y="5"/>
                    </a:lnTo>
                    <a:lnTo>
                      <a:pt x="555" y="1"/>
                    </a:lnTo>
                    <a:lnTo>
                      <a:pt x="494" y="0"/>
                    </a:lnTo>
                    <a:lnTo>
                      <a:pt x="428" y="1"/>
                    </a:lnTo>
                    <a:lnTo>
                      <a:pt x="363" y="6"/>
                    </a:lnTo>
                    <a:lnTo>
                      <a:pt x="298" y="13"/>
                    </a:lnTo>
                    <a:lnTo>
                      <a:pt x="237" y="24"/>
                    </a:lnTo>
                    <a:lnTo>
                      <a:pt x="175" y="37"/>
                    </a:lnTo>
                    <a:lnTo>
                      <a:pt x="116" y="54"/>
                    </a:lnTo>
                    <a:lnTo>
                      <a:pt x="57" y="7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87B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Freeform 63"/>
              <p:cNvSpPr>
                <a:spLocks/>
              </p:cNvSpPr>
              <p:nvPr/>
            </p:nvSpPr>
            <p:spPr bwMode="auto">
              <a:xfrm>
                <a:off x="3506" y="1638"/>
                <a:ext cx="127" cy="47"/>
              </a:xfrm>
              <a:custGeom>
                <a:avLst/>
                <a:gdLst>
                  <a:gd name="T0" fmla="*/ 0 w 636"/>
                  <a:gd name="T1" fmla="*/ 137 h 236"/>
                  <a:gd name="T2" fmla="*/ 8 w 636"/>
                  <a:gd name="T3" fmla="*/ 236 h 236"/>
                  <a:gd name="T4" fmla="*/ 47 w 636"/>
                  <a:gd name="T5" fmla="*/ 200 h 236"/>
                  <a:gd name="T6" fmla="*/ 92 w 636"/>
                  <a:gd name="T7" fmla="*/ 168 h 236"/>
                  <a:gd name="T8" fmla="*/ 136 w 636"/>
                  <a:gd name="T9" fmla="*/ 141 h 236"/>
                  <a:gd name="T10" fmla="*/ 185 w 636"/>
                  <a:gd name="T11" fmla="*/ 121 h 236"/>
                  <a:gd name="T12" fmla="*/ 233 w 636"/>
                  <a:gd name="T13" fmla="*/ 104 h 236"/>
                  <a:gd name="T14" fmla="*/ 285 w 636"/>
                  <a:gd name="T15" fmla="*/ 92 h 236"/>
                  <a:gd name="T16" fmla="*/ 339 w 636"/>
                  <a:gd name="T17" fmla="*/ 86 h 236"/>
                  <a:gd name="T18" fmla="*/ 395 w 636"/>
                  <a:gd name="T19" fmla="*/ 83 h 236"/>
                  <a:gd name="T20" fmla="*/ 426 w 636"/>
                  <a:gd name="T21" fmla="*/ 83 h 236"/>
                  <a:gd name="T22" fmla="*/ 458 w 636"/>
                  <a:gd name="T23" fmla="*/ 86 h 236"/>
                  <a:gd name="T24" fmla="*/ 488 w 636"/>
                  <a:gd name="T25" fmla="*/ 89 h 236"/>
                  <a:gd name="T26" fmla="*/ 520 w 636"/>
                  <a:gd name="T27" fmla="*/ 96 h 236"/>
                  <a:gd name="T28" fmla="*/ 549 w 636"/>
                  <a:gd name="T29" fmla="*/ 101 h 236"/>
                  <a:gd name="T30" fmla="*/ 578 w 636"/>
                  <a:gd name="T31" fmla="*/ 110 h 236"/>
                  <a:gd name="T32" fmla="*/ 606 w 636"/>
                  <a:gd name="T33" fmla="*/ 121 h 236"/>
                  <a:gd name="T34" fmla="*/ 636 w 636"/>
                  <a:gd name="T35" fmla="*/ 134 h 236"/>
                  <a:gd name="T36" fmla="*/ 636 w 636"/>
                  <a:gd name="T37" fmla="*/ 45 h 236"/>
                  <a:gd name="T38" fmla="*/ 606 w 636"/>
                  <a:gd name="T39" fmla="*/ 33 h 236"/>
                  <a:gd name="T40" fmla="*/ 578 w 636"/>
                  <a:gd name="T41" fmla="*/ 24 h 236"/>
                  <a:gd name="T42" fmla="*/ 549 w 636"/>
                  <a:gd name="T43" fmla="*/ 16 h 236"/>
                  <a:gd name="T44" fmla="*/ 520 w 636"/>
                  <a:gd name="T45" fmla="*/ 11 h 236"/>
                  <a:gd name="T46" fmla="*/ 488 w 636"/>
                  <a:gd name="T47" fmla="*/ 5 h 236"/>
                  <a:gd name="T48" fmla="*/ 458 w 636"/>
                  <a:gd name="T49" fmla="*/ 3 h 236"/>
                  <a:gd name="T50" fmla="*/ 426 w 636"/>
                  <a:gd name="T51" fmla="*/ 0 h 236"/>
                  <a:gd name="T52" fmla="*/ 395 w 636"/>
                  <a:gd name="T53" fmla="*/ 0 h 236"/>
                  <a:gd name="T54" fmla="*/ 339 w 636"/>
                  <a:gd name="T55" fmla="*/ 2 h 236"/>
                  <a:gd name="T56" fmla="*/ 285 w 636"/>
                  <a:gd name="T57" fmla="*/ 8 h 236"/>
                  <a:gd name="T58" fmla="*/ 232 w 636"/>
                  <a:gd name="T59" fmla="*/ 19 h 236"/>
                  <a:gd name="T60" fmla="*/ 183 w 636"/>
                  <a:gd name="T61" fmla="*/ 34 h 236"/>
                  <a:gd name="T62" fmla="*/ 134 w 636"/>
                  <a:gd name="T63" fmla="*/ 53 h 236"/>
                  <a:gd name="T64" fmla="*/ 87 w 636"/>
                  <a:gd name="T65" fmla="*/ 76 h 236"/>
                  <a:gd name="T66" fmla="*/ 42 w 636"/>
                  <a:gd name="T67" fmla="*/ 104 h 236"/>
                  <a:gd name="T68" fmla="*/ 0 w 636"/>
                  <a:gd name="T6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6" h="236">
                    <a:moveTo>
                      <a:pt x="0" y="137"/>
                    </a:moveTo>
                    <a:lnTo>
                      <a:pt x="8" y="236"/>
                    </a:lnTo>
                    <a:lnTo>
                      <a:pt x="47" y="200"/>
                    </a:lnTo>
                    <a:lnTo>
                      <a:pt x="92" y="168"/>
                    </a:lnTo>
                    <a:lnTo>
                      <a:pt x="136" y="141"/>
                    </a:lnTo>
                    <a:lnTo>
                      <a:pt x="185" y="121"/>
                    </a:lnTo>
                    <a:lnTo>
                      <a:pt x="233" y="104"/>
                    </a:lnTo>
                    <a:lnTo>
                      <a:pt x="285" y="92"/>
                    </a:lnTo>
                    <a:lnTo>
                      <a:pt x="339" y="86"/>
                    </a:lnTo>
                    <a:lnTo>
                      <a:pt x="395" y="83"/>
                    </a:lnTo>
                    <a:lnTo>
                      <a:pt x="426" y="83"/>
                    </a:lnTo>
                    <a:lnTo>
                      <a:pt x="458" y="86"/>
                    </a:lnTo>
                    <a:lnTo>
                      <a:pt x="488" y="89"/>
                    </a:lnTo>
                    <a:lnTo>
                      <a:pt x="520" y="96"/>
                    </a:lnTo>
                    <a:lnTo>
                      <a:pt x="549" y="101"/>
                    </a:lnTo>
                    <a:lnTo>
                      <a:pt x="578" y="110"/>
                    </a:lnTo>
                    <a:lnTo>
                      <a:pt x="606" y="121"/>
                    </a:lnTo>
                    <a:lnTo>
                      <a:pt x="636" y="134"/>
                    </a:lnTo>
                    <a:lnTo>
                      <a:pt x="636" y="45"/>
                    </a:lnTo>
                    <a:lnTo>
                      <a:pt x="606" y="33"/>
                    </a:lnTo>
                    <a:lnTo>
                      <a:pt x="578" y="24"/>
                    </a:lnTo>
                    <a:lnTo>
                      <a:pt x="549" y="16"/>
                    </a:lnTo>
                    <a:lnTo>
                      <a:pt x="520" y="11"/>
                    </a:lnTo>
                    <a:lnTo>
                      <a:pt x="488" y="5"/>
                    </a:lnTo>
                    <a:lnTo>
                      <a:pt x="458" y="3"/>
                    </a:lnTo>
                    <a:lnTo>
                      <a:pt x="426" y="0"/>
                    </a:lnTo>
                    <a:lnTo>
                      <a:pt x="395" y="0"/>
                    </a:lnTo>
                    <a:lnTo>
                      <a:pt x="339" y="2"/>
                    </a:lnTo>
                    <a:lnTo>
                      <a:pt x="285" y="8"/>
                    </a:lnTo>
                    <a:lnTo>
                      <a:pt x="232" y="19"/>
                    </a:lnTo>
                    <a:lnTo>
                      <a:pt x="183" y="34"/>
                    </a:lnTo>
                    <a:lnTo>
                      <a:pt x="134" y="53"/>
                    </a:lnTo>
                    <a:lnTo>
                      <a:pt x="87" y="76"/>
                    </a:lnTo>
                    <a:lnTo>
                      <a:pt x="42" y="104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C7DD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Freeform 64"/>
              <p:cNvSpPr>
                <a:spLocks/>
              </p:cNvSpPr>
              <p:nvPr/>
            </p:nvSpPr>
            <p:spPr bwMode="auto">
              <a:xfrm>
                <a:off x="3504" y="1622"/>
                <a:ext cx="129" cy="43"/>
              </a:xfrm>
              <a:custGeom>
                <a:avLst/>
                <a:gdLst>
                  <a:gd name="T0" fmla="*/ 0 w 644"/>
                  <a:gd name="T1" fmla="*/ 121 h 216"/>
                  <a:gd name="T2" fmla="*/ 8 w 644"/>
                  <a:gd name="T3" fmla="*/ 216 h 216"/>
                  <a:gd name="T4" fmla="*/ 50 w 644"/>
                  <a:gd name="T5" fmla="*/ 183 h 216"/>
                  <a:gd name="T6" fmla="*/ 95 w 644"/>
                  <a:gd name="T7" fmla="*/ 155 h 216"/>
                  <a:gd name="T8" fmla="*/ 142 w 644"/>
                  <a:gd name="T9" fmla="*/ 132 h 216"/>
                  <a:gd name="T10" fmla="*/ 191 w 644"/>
                  <a:gd name="T11" fmla="*/ 113 h 216"/>
                  <a:gd name="T12" fmla="*/ 240 w 644"/>
                  <a:gd name="T13" fmla="*/ 98 h 216"/>
                  <a:gd name="T14" fmla="*/ 293 w 644"/>
                  <a:gd name="T15" fmla="*/ 87 h 216"/>
                  <a:gd name="T16" fmla="*/ 347 w 644"/>
                  <a:gd name="T17" fmla="*/ 81 h 216"/>
                  <a:gd name="T18" fmla="*/ 403 w 644"/>
                  <a:gd name="T19" fmla="*/ 79 h 216"/>
                  <a:gd name="T20" fmla="*/ 434 w 644"/>
                  <a:gd name="T21" fmla="*/ 79 h 216"/>
                  <a:gd name="T22" fmla="*/ 466 w 644"/>
                  <a:gd name="T23" fmla="*/ 82 h 216"/>
                  <a:gd name="T24" fmla="*/ 496 w 644"/>
                  <a:gd name="T25" fmla="*/ 84 h 216"/>
                  <a:gd name="T26" fmla="*/ 528 w 644"/>
                  <a:gd name="T27" fmla="*/ 90 h 216"/>
                  <a:gd name="T28" fmla="*/ 557 w 644"/>
                  <a:gd name="T29" fmla="*/ 95 h 216"/>
                  <a:gd name="T30" fmla="*/ 586 w 644"/>
                  <a:gd name="T31" fmla="*/ 103 h 216"/>
                  <a:gd name="T32" fmla="*/ 614 w 644"/>
                  <a:gd name="T33" fmla="*/ 112 h 216"/>
                  <a:gd name="T34" fmla="*/ 644 w 644"/>
                  <a:gd name="T35" fmla="*/ 124 h 216"/>
                  <a:gd name="T36" fmla="*/ 644 w 644"/>
                  <a:gd name="T37" fmla="*/ 37 h 216"/>
                  <a:gd name="T38" fmla="*/ 614 w 644"/>
                  <a:gd name="T39" fmla="*/ 27 h 216"/>
                  <a:gd name="T40" fmla="*/ 586 w 644"/>
                  <a:gd name="T41" fmla="*/ 20 h 216"/>
                  <a:gd name="T42" fmla="*/ 527 w 644"/>
                  <a:gd name="T43" fmla="*/ 9 h 216"/>
                  <a:gd name="T44" fmla="*/ 466 w 644"/>
                  <a:gd name="T45" fmla="*/ 2 h 216"/>
                  <a:gd name="T46" fmla="*/ 434 w 644"/>
                  <a:gd name="T47" fmla="*/ 0 h 216"/>
                  <a:gd name="T48" fmla="*/ 403 w 644"/>
                  <a:gd name="T49" fmla="*/ 0 h 216"/>
                  <a:gd name="T50" fmla="*/ 346 w 644"/>
                  <a:gd name="T51" fmla="*/ 1 h 216"/>
                  <a:gd name="T52" fmla="*/ 291 w 644"/>
                  <a:gd name="T53" fmla="*/ 7 h 216"/>
                  <a:gd name="T54" fmla="*/ 238 w 644"/>
                  <a:gd name="T55" fmla="*/ 16 h 216"/>
                  <a:gd name="T56" fmla="*/ 188 w 644"/>
                  <a:gd name="T57" fmla="*/ 30 h 216"/>
                  <a:gd name="T58" fmla="*/ 137 w 644"/>
                  <a:gd name="T59" fmla="*/ 45 h 216"/>
                  <a:gd name="T60" fmla="*/ 89 w 644"/>
                  <a:gd name="T61" fmla="*/ 67 h 216"/>
                  <a:gd name="T62" fmla="*/ 43 w 644"/>
                  <a:gd name="T63" fmla="*/ 92 h 216"/>
                  <a:gd name="T64" fmla="*/ 0 w 644"/>
                  <a:gd name="T65" fmla="*/ 12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4" h="216">
                    <a:moveTo>
                      <a:pt x="0" y="121"/>
                    </a:moveTo>
                    <a:lnTo>
                      <a:pt x="8" y="216"/>
                    </a:lnTo>
                    <a:lnTo>
                      <a:pt x="50" y="183"/>
                    </a:lnTo>
                    <a:lnTo>
                      <a:pt x="95" y="155"/>
                    </a:lnTo>
                    <a:lnTo>
                      <a:pt x="142" y="132"/>
                    </a:lnTo>
                    <a:lnTo>
                      <a:pt x="191" y="113"/>
                    </a:lnTo>
                    <a:lnTo>
                      <a:pt x="240" y="98"/>
                    </a:lnTo>
                    <a:lnTo>
                      <a:pt x="293" y="87"/>
                    </a:lnTo>
                    <a:lnTo>
                      <a:pt x="347" y="81"/>
                    </a:lnTo>
                    <a:lnTo>
                      <a:pt x="403" y="79"/>
                    </a:lnTo>
                    <a:lnTo>
                      <a:pt x="434" y="79"/>
                    </a:lnTo>
                    <a:lnTo>
                      <a:pt x="466" y="82"/>
                    </a:lnTo>
                    <a:lnTo>
                      <a:pt x="496" y="84"/>
                    </a:lnTo>
                    <a:lnTo>
                      <a:pt x="528" y="90"/>
                    </a:lnTo>
                    <a:lnTo>
                      <a:pt x="557" y="95"/>
                    </a:lnTo>
                    <a:lnTo>
                      <a:pt x="586" y="103"/>
                    </a:lnTo>
                    <a:lnTo>
                      <a:pt x="614" y="112"/>
                    </a:lnTo>
                    <a:lnTo>
                      <a:pt x="644" y="124"/>
                    </a:lnTo>
                    <a:lnTo>
                      <a:pt x="644" y="37"/>
                    </a:lnTo>
                    <a:lnTo>
                      <a:pt x="614" y="27"/>
                    </a:lnTo>
                    <a:lnTo>
                      <a:pt x="586" y="20"/>
                    </a:lnTo>
                    <a:lnTo>
                      <a:pt x="527" y="9"/>
                    </a:lnTo>
                    <a:lnTo>
                      <a:pt x="466" y="2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46" y="1"/>
                    </a:lnTo>
                    <a:lnTo>
                      <a:pt x="291" y="7"/>
                    </a:lnTo>
                    <a:lnTo>
                      <a:pt x="238" y="16"/>
                    </a:lnTo>
                    <a:lnTo>
                      <a:pt x="188" y="30"/>
                    </a:lnTo>
                    <a:lnTo>
                      <a:pt x="137" y="45"/>
                    </a:lnTo>
                    <a:lnTo>
                      <a:pt x="89" y="67"/>
                    </a:lnTo>
                    <a:lnTo>
                      <a:pt x="43" y="92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F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1" name="Freeform 65"/>
              <p:cNvSpPr>
                <a:spLocks/>
              </p:cNvSpPr>
              <p:nvPr/>
            </p:nvSpPr>
            <p:spPr bwMode="auto">
              <a:xfrm>
                <a:off x="3502" y="1606"/>
                <a:ext cx="131" cy="40"/>
              </a:xfrm>
              <a:custGeom>
                <a:avLst/>
                <a:gdLst>
                  <a:gd name="T0" fmla="*/ 0 w 654"/>
                  <a:gd name="T1" fmla="*/ 114 h 201"/>
                  <a:gd name="T2" fmla="*/ 3 w 654"/>
                  <a:gd name="T3" fmla="*/ 157 h 201"/>
                  <a:gd name="T4" fmla="*/ 10 w 654"/>
                  <a:gd name="T5" fmla="*/ 201 h 201"/>
                  <a:gd name="T6" fmla="*/ 53 w 654"/>
                  <a:gd name="T7" fmla="*/ 172 h 201"/>
                  <a:gd name="T8" fmla="*/ 99 w 654"/>
                  <a:gd name="T9" fmla="*/ 147 h 201"/>
                  <a:gd name="T10" fmla="*/ 147 w 654"/>
                  <a:gd name="T11" fmla="*/ 125 h 201"/>
                  <a:gd name="T12" fmla="*/ 198 w 654"/>
                  <a:gd name="T13" fmla="*/ 110 h 201"/>
                  <a:gd name="T14" fmla="*/ 248 w 654"/>
                  <a:gd name="T15" fmla="*/ 96 h 201"/>
                  <a:gd name="T16" fmla="*/ 301 w 654"/>
                  <a:gd name="T17" fmla="*/ 87 h 201"/>
                  <a:gd name="T18" fmla="*/ 356 w 654"/>
                  <a:gd name="T19" fmla="*/ 81 h 201"/>
                  <a:gd name="T20" fmla="*/ 413 w 654"/>
                  <a:gd name="T21" fmla="*/ 80 h 201"/>
                  <a:gd name="T22" fmla="*/ 444 w 654"/>
                  <a:gd name="T23" fmla="*/ 80 h 201"/>
                  <a:gd name="T24" fmla="*/ 476 w 654"/>
                  <a:gd name="T25" fmla="*/ 82 h 201"/>
                  <a:gd name="T26" fmla="*/ 537 w 654"/>
                  <a:gd name="T27" fmla="*/ 89 h 201"/>
                  <a:gd name="T28" fmla="*/ 596 w 654"/>
                  <a:gd name="T29" fmla="*/ 100 h 201"/>
                  <a:gd name="T30" fmla="*/ 624 w 654"/>
                  <a:gd name="T31" fmla="*/ 107 h 201"/>
                  <a:gd name="T32" fmla="*/ 654 w 654"/>
                  <a:gd name="T33" fmla="*/ 117 h 201"/>
                  <a:gd name="T34" fmla="*/ 654 w 654"/>
                  <a:gd name="T35" fmla="*/ 34 h 201"/>
                  <a:gd name="T36" fmla="*/ 624 w 654"/>
                  <a:gd name="T37" fmla="*/ 24 h 201"/>
                  <a:gd name="T38" fmla="*/ 596 w 654"/>
                  <a:gd name="T39" fmla="*/ 18 h 201"/>
                  <a:gd name="T40" fmla="*/ 537 w 654"/>
                  <a:gd name="T41" fmla="*/ 7 h 201"/>
                  <a:gd name="T42" fmla="*/ 476 w 654"/>
                  <a:gd name="T43" fmla="*/ 1 h 201"/>
                  <a:gd name="T44" fmla="*/ 413 w 654"/>
                  <a:gd name="T45" fmla="*/ 0 h 201"/>
                  <a:gd name="T46" fmla="*/ 356 w 654"/>
                  <a:gd name="T47" fmla="*/ 1 h 201"/>
                  <a:gd name="T48" fmla="*/ 300 w 654"/>
                  <a:gd name="T49" fmla="*/ 6 h 201"/>
                  <a:gd name="T50" fmla="*/ 246 w 654"/>
                  <a:gd name="T51" fmla="*/ 14 h 201"/>
                  <a:gd name="T52" fmla="*/ 195 w 654"/>
                  <a:gd name="T53" fmla="*/ 28 h 201"/>
                  <a:gd name="T54" fmla="*/ 142 w 654"/>
                  <a:gd name="T55" fmla="*/ 43 h 201"/>
                  <a:gd name="T56" fmla="*/ 94 w 654"/>
                  <a:gd name="T57" fmla="*/ 63 h 201"/>
                  <a:gd name="T58" fmla="*/ 45 w 654"/>
                  <a:gd name="T59" fmla="*/ 86 h 201"/>
                  <a:gd name="T60" fmla="*/ 0 w 654"/>
                  <a:gd name="T61" fmla="*/ 11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4" h="201">
                    <a:moveTo>
                      <a:pt x="0" y="114"/>
                    </a:moveTo>
                    <a:lnTo>
                      <a:pt x="3" y="157"/>
                    </a:lnTo>
                    <a:lnTo>
                      <a:pt x="10" y="201"/>
                    </a:lnTo>
                    <a:lnTo>
                      <a:pt x="53" y="172"/>
                    </a:lnTo>
                    <a:lnTo>
                      <a:pt x="99" y="147"/>
                    </a:lnTo>
                    <a:lnTo>
                      <a:pt x="147" y="125"/>
                    </a:lnTo>
                    <a:lnTo>
                      <a:pt x="198" y="110"/>
                    </a:lnTo>
                    <a:lnTo>
                      <a:pt x="248" y="96"/>
                    </a:lnTo>
                    <a:lnTo>
                      <a:pt x="301" y="87"/>
                    </a:lnTo>
                    <a:lnTo>
                      <a:pt x="356" y="81"/>
                    </a:lnTo>
                    <a:lnTo>
                      <a:pt x="413" y="80"/>
                    </a:lnTo>
                    <a:lnTo>
                      <a:pt x="444" y="80"/>
                    </a:lnTo>
                    <a:lnTo>
                      <a:pt x="476" y="82"/>
                    </a:lnTo>
                    <a:lnTo>
                      <a:pt x="537" y="89"/>
                    </a:lnTo>
                    <a:lnTo>
                      <a:pt x="596" y="100"/>
                    </a:lnTo>
                    <a:lnTo>
                      <a:pt x="624" y="107"/>
                    </a:lnTo>
                    <a:lnTo>
                      <a:pt x="654" y="117"/>
                    </a:lnTo>
                    <a:lnTo>
                      <a:pt x="654" y="34"/>
                    </a:lnTo>
                    <a:lnTo>
                      <a:pt x="624" y="24"/>
                    </a:lnTo>
                    <a:lnTo>
                      <a:pt x="596" y="18"/>
                    </a:lnTo>
                    <a:lnTo>
                      <a:pt x="537" y="7"/>
                    </a:lnTo>
                    <a:lnTo>
                      <a:pt x="476" y="1"/>
                    </a:lnTo>
                    <a:lnTo>
                      <a:pt x="413" y="0"/>
                    </a:lnTo>
                    <a:lnTo>
                      <a:pt x="356" y="1"/>
                    </a:lnTo>
                    <a:lnTo>
                      <a:pt x="300" y="6"/>
                    </a:lnTo>
                    <a:lnTo>
                      <a:pt x="246" y="14"/>
                    </a:lnTo>
                    <a:lnTo>
                      <a:pt x="195" y="28"/>
                    </a:lnTo>
                    <a:lnTo>
                      <a:pt x="142" y="43"/>
                    </a:lnTo>
                    <a:lnTo>
                      <a:pt x="94" y="63"/>
                    </a:lnTo>
                    <a:lnTo>
                      <a:pt x="45" y="8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B7D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2" name="Freeform 66"/>
              <p:cNvSpPr>
                <a:spLocks/>
              </p:cNvSpPr>
              <p:nvPr/>
            </p:nvSpPr>
            <p:spPr bwMode="auto">
              <a:xfrm>
                <a:off x="3499" y="1589"/>
                <a:ext cx="134" cy="40"/>
              </a:xfrm>
              <a:custGeom>
                <a:avLst/>
                <a:gdLst>
                  <a:gd name="T0" fmla="*/ 0 w 667"/>
                  <a:gd name="T1" fmla="*/ 105 h 196"/>
                  <a:gd name="T2" fmla="*/ 6 w 667"/>
                  <a:gd name="T3" fmla="*/ 150 h 196"/>
                  <a:gd name="T4" fmla="*/ 13 w 667"/>
                  <a:gd name="T5" fmla="*/ 196 h 196"/>
                  <a:gd name="T6" fmla="*/ 58 w 667"/>
                  <a:gd name="T7" fmla="*/ 168 h 196"/>
                  <a:gd name="T8" fmla="*/ 107 w 667"/>
                  <a:gd name="T9" fmla="*/ 145 h 196"/>
                  <a:gd name="T10" fmla="*/ 155 w 667"/>
                  <a:gd name="T11" fmla="*/ 125 h 196"/>
                  <a:gd name="T12" fmla="*/ 208 w 667"/>
                  <a:gd name="T13" fmla="*/ 110 h 196"/>
                  <a:gd name="T14" fmla="*/ 259 w 667"/>
                  <a:gd name="T15" fmla="*/ 96 h 196"/>
                  <a:gd name="T16" fmla="*/ 313 w 667"/>
                  <a:gd name="T17" fmla="*/ 88 h 196"/>
                  <a:gd name="T18" fmla="*/ 369 w 667"/>
                  <a:gd name="T19" fmla="*/ 83 h 196"/>
                  <a:gd name="T20" fmla="*/ 426 w 667"/>
                  <a:gd name="T21" fmla="*/ 82 h 196"/>
                  <a:gd name="T22" fmla="*/ 489 w 667"/>
                  <a:gd name="T23" fmla="*/ 83 h 196"/>
                  <a:gd name="T24" fmla="*/ 550 w 667"/>
                  <a:gd name="T25" fmla="*/ 89 h 196"/>
                  <a:gd name="T26" fmla="*/ 609 w 667"/>
                  <a:gd name="T27" fmla="*/ 100 h 196"/>
                  <a:gd name="T28" fmla="*/ 637 w 667"/>
                  <a:gd name="T29" fmla="*/ 106 h 196"/>
                  <a:gd name="T30" fmla="*/ 667 w 667"/>
                  <a:gd name="T31" fmla="*/ 116 h 196"/>
                  <a:gd name="T32" fmla="*/ 667 w 667"/>
                  <a:gd name="T33" fmla="*/ 32 h 196"/>
                  <a:gd name="T34" fmla="*/ 608 w 667"/>
                  <a:gd name="T35" fmla="*/ 17 h 196"/>
                  <a:gd name="T36" fmla="*/ 549 w 667"/>
                  <a:gd name="T37" fmla="*/ 8 h 196"/>
                  <a:gd name="T38" fmla="*/ 488 w 667"/>
                  <a:gd name="T39" fmla="*/ 1 h 196"/>
                  <a:gd name="T40" fmla="*/ 426 w 667"/>
                  <a:gd name="T41" fmla="*/ 0 h 196"/>
                  <a:gd name="T42" fmla="*/ 368 w 667"/>
                  <a:gd name="T43" fmla="*/ 1 h 196"/>
                  <a:gd name="T44" fmla="*/ 311 w 667"/>
                  <a:gd name="T45" fmla="*/ 6 h 196"/>
                  <a:gd name="T46" fmla="*/ 255 w 667"/>
                  <a:gd name="T47" fmla="*/ 14 h 196"/>
                  <a:gd name="T48" fmla="*/ 202 w 667"/>
                  <a:gd name="T49" fmla="*/ 26 h 196"/>
                  <a:gd name="T50" fmla="*/ 149 w 667"/>
                  <a:gd name="T51" fmla="*/ 40 h 196"/>
                  <a:gd name="T52" fmla="*/ 98 w 667"/>
                  <a:gd name="T53" fmla="*/ 58 h 196"/>
                  <a:gd name="T54" fmla="*/ 48 w 667"/>
                  <a:gd name="T55" fmla="*/ 79 h 196"/>
                  <a:gd name="T56" fmla="*/ 0 w 667"/>
                  <a:gd name="T57" fmla="*/ 10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67" h="196">
                    <a:moveTo>
                      <a:pt x="0" y="105"/>
                    </a:moveTo>
                    <a:lnTo>
                      <a:pt x="6" y="150"/>
                    </a:lnTo>
                    <a:lnTo>
                      <a:pt x="13" y="196"/>
                    </a:lnTo>
                    <a:lnTo>
                      <a:pt x="58" y="168"/>
                    </a:lnTo>
                    <a:lnTo>
                      <a:pt x="107" y="145"/>
                    </a:lnTo>
                    <a:lnTo>
                      <a:pt x="155" y="125"/>
                    </a:lnTo>
                    <a:lnTo>
                      <a:pt x="208" y="110"/>
                    </a:lnTo>
                    <a:lnTo>
                      <a:pt x="259" y="96"/>
                    </a:lnTo>
                    <a:lnTo>
                      <a:pt x="313" y="88"/>
                    </a:lnTo>
                    <a:lnTo>
                      <a:pt x="369" y="83"/>
                    </a:lnTo>
                    <a:lnTo>
                      <a:pt x="426" y="82"/>
                    </a:lnTo>
                    <a:lnTo>
                      <a:pt x="489" y="83"/>
                    </a:lnTo>
                    <a:lnTo>
                      <a:pt x="550" y="89"/>
                    </a:lnTo>
                    <a:lnTo>
                      <a:pt x="609" y="100"/>
                    </a:lnTo>
                    <a:lnTo>
                      <a:pt x="637" y="106"/>
                    </a:lnTo>
                    <a:lnTo>
                      <a:pt x="667" y="116"/>
                    </a:lnTo>
                    <a:lnTo>
                      <a:pt x="667" y="32"/>
                    </a:lnTo>
                    <a:lnTo>
                      <a:pt x="608" y="17"/>
                    </a:lnTo>
                    <a:lnTo>
                      <a:pt x="549" y="8"/>
                    </a:lnTo>
                    <a:lnTo>
                      <a:pt x="488" y="1"/>
                    </a:lnTo>
                    <a:lnTo>
                      <a:pt x="426" y="0"/>
                    </a:lnTo>
                    <a:lnTo>
                      <a:pt x="368" y="1"/>
                    </a:lnTo>
                    <a:lnTo>
                      <a:pt x="311" y="6"/>
                    </a:lnTo>
                    <a:lnTo>
                      <a:pt x="255" y="14"/>
                    </a:lnTo>
                    <a:lnTo>
                      <a:pt x="202" y="26"/>
                    </a:lnTo>
                    <a:lnTo>
                      <a:pt x="149" y="40"/>
                    </a:lnTo>
                    <a:lnTo>
                      <a:pt x="98" y="58"/>
                    </a:lnTo>
                    <a:lnTo>
                      <a:pt x="48" y="79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AFC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3" name="Freeform 67"/>
              <p:cNvSpPr>
                <a:spLocks/>
              </p:cNvSpPr>
              <p:nvPr/>
            </p:nvSpPr>
            <p:spPr bwMode="auto">
              <a:xfrm>
                <a:off x="3489" y="1525"/>
                <a:ext cx="144" cy="36"/>
              </a:xfrm>
              <a:custGeom>
                <a:avLst/>
                <a:gdLst>
                  <a:gd name="T0" fmla="*/ 0 w 720"/>
                  <a:gd name="T1" fmla="*/ 96 h 178"/>
                  <a:gd name="T2" fmla="*/ 16 w 720"/>
                  <a:gd name="T3" fmla="*/ 178 h 178"/>
                  <a:gd name="T4" fmla="*/ 68 w 720"/>
                  <a:gd name="T5" fmla="*/ 154 h 178"/>
                  <a:gd name="T6" fmla="*/ 123 w 720"/>
                  <a:gd name="T7" fmla="*/ 134 h 178"/>
                  <a:gd name="T8" fmla="*/ 179 w 720"/>
                  <a:gd name="T9" fmla="*/ 117 h 178"/>
                  <a:gd name="T10" fmla="*/ 237 w 720"/>
                  <a:gd name="T11" fmla="*/ 103 h 178"/>
                  <a:gd name="T12" fmla="*/ 295 w 720"/>
                  <a:gd name="T13" fmla="*/ 92 h 178"/>
                  <a:gd name="T14" fmla="*/ 355 w 720"/>
                  <a:gd name="T15" fmla="*/ 85 h 178"/>
                  <a:gd name="T16" fmla="*/ 416 w 720"/>
                  <a:gd name="T17" fmla="*/ 80 h 178"/>
                  <a:gd name="T18" fmla="*/ 479 w 720"/>
                  <a:gd name="T19" fmla="*/ 79 h 178"/>
                  <a:gd name="T20" fmla="*/ 540 w 720"/>
                  <a:gd name="T21" fmla="*/ 80 h 178"/>
                  <a:gd name="T22" fmla="*/ 601 w 720"/>
                  <a:gd name="T23" fmla="*/ 85 h 178"/>
                  <a:gd name="T24" fmla="*/ 660 w 720"/>
                  <a:gd name="T25" fmla="*/ 93 h 178"/>
                  <a:gd name="T26" fmla="*/ 689 w 720"/>
                  <a:gd name="T27" fmla="*/ 97 h 178"/>
                  <a:gd name="T28" fmla="*/ 720 w 720"/>
                  <a:gd name="T29" fmla="*/ 104 h 178"/>
                  <a:gd name="T30" fmla="*/ 720 w 720"/>
                  <a:gd name="T31" fmla="*/ 21 h 178"/>
                  <a:gd name="T32" fmla="*/ 660 w 720"/>
                  <a:gd name="T33" fmla="*/ 11 h 178"/>
                  <a:gd name="T34" fmla="*/ 601 w 720"/>
                  <a:gd name="T35" fmla="*/ 4 h 178"/>
                  <a:gd name="T36" fmla="*/ 540 w 720"/>
                  <a:gd name="T37" fmla="*/ 1 h 178"/>
                  <a:gd name="T38" fmla="*/ 479 w 720"/>
                  <a:gd name="T39" fmla="*/ 0 h 178"/>
                  <a:gd name="T40" fmla="*/ 414 w 720"/>
                  <a:gd name="T41" fmla="*/ 1 h 178"/>
                  <a:gd name="T42" fmla="*/ 351 w 720"/>
                  <a:gd name="T43" fmla="*/ 5 h 178"/>
                  <a:gd name="T44" fmla="*/ 289 w 720"/>
                  <a:gd name="T45" fmla="*/ 12 h 178"/>
                  <a:gd name="T46" fmla="*/ 229 w 720"/>
                  <a:gd name="T47" fmla="*/ 24 h 178"/>
                  <a:gd name="T48" fmla="*/ 169 w 720"/>
                  <a:gd name="T49" fmla="*/ 36 h 178"/>
                  <a:gd name="T50" fmla="*/ 111 w 720"/>
                  <a:gd name="T51" fmla="*/ 53 h 178"/>
                  <a:gd name="T52" fmla="*/ 54 w 720"/>
                  <a:gd name="T53" fmla="*/ 72 h 178"/>
                  <a:gd name="T54" fmla="*/ 0 w 720"/>
                  <a:gd name="T55" fmla="*/ 9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0" h="178">
                    <a:moveTo>
                      <a:pt x="0" y="96"/>
                    </a:moveTo>
                    <a:lnTo>
                      <a:pt x="16" y="178"/>
                    </a:lnTo>
                    <a:lnTo>
                      <a:pt x="68" y="154"/>
                    </a:lnTo>
                    <a:lnTo>
                      <a:pt x="123" y="134"/>
                    </a:lnTo>
                    <a:lnTo>
                      <a:pt x="179" y="117"/>
                    </a:lnTo>
                    <a:lnTo>
                      <a:pt x="237" y="103"/>
                    </a:lnTo>
                    <a:lnTo>
                      <a:pt x="295" y="92"/>
                    </a:lnTo>
                    <a:lnTo>
                      <a:pt x="355" y="85"/>
                    </a:lnTo>
                    <a:lnTo>
                      <a:pt x="416" y="80"/>
                    </a:lnTo>
                    <a:lnTo>
                      <a:pt x="479" y="79"/>
                    </a:lnTo>
                    <a:lnTo>
                      <a:pt x="540" y="80"/>
                    </a:lnTo>
                    <a:lnTo>
                      <a:pt x="601" y="85"/>
                    </a:lnTo>
                    <a:lnTo>
                      <a:pt x="660" y="93"/>
                    </a:lnTo>
                    <a:lnTo>
                      <a:pt x="689" y="97"/>
                    </a:lnTo>
                    <a:lnTo>
                      <a:pt x="720" y="104"/>
                    </a:lnTo>
                    <a:lnTo>
                      <a:pt x="720" y="21"/>
                    </a:lnTo>
                    <a:lnTo>
                      <a:pt x="660" y="11"/>
                    </a:lnTo>
                    <a:lnTo>
                      <a:pt x="601" y="4"/>
                    </a:lnTo>
                    <a:lnTo>
                      <a:pt x="540" y="1"/>
                    </a:lnTo>
                    <a:lnTo>
                      <a:pt x="479" y="0"/>
                    </a:lnTo>
                    <a:lnTo>
                      <a:pt x="414" y="1"/>
                    </a:lnTo>
                    <a:lnTo>
                      <a:pt x="351" y="5"/>
                    </a:lnTo>
                    <a:lnTo>
                      <a:pt x="289" y="12"/>
                    </a:lnTo>
                    <a:lnTo>
                      <a:pt x="229" y="24"/>
                    </a:lnTo>
                    <a:lnTo>
                      <a:pt x="169" y="36"/>
                    </a:lnTo>
                    <a:lnTo>
                      <a:pt x="111" y="53"/>
                    </a:lnTo>
                    <a:lnTo>
                      <a:pt x="54" y="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8FB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4" name="Freeform 68"/>
              <p:cNvSpPr>
                <a:spLocks/>
              </p:cNvSpPr>
              <p:nvPr/>
            </p:nvSpPr>
            <p:spPr bwMode="auto">
              <a:xfrm>
                <a:off x="3497" y="1573"/>
                <a:ext cx="136" cy="37"/>
              </a:xfrm>
              <a:custGeom>
                <a:avLst/>
                <a:gdLst>
                  <a:gd name="T0" fmla="*/ 0 w 678"/>
                  <a:gd name="T1" fmla="*/ 102 h 186"/>
                  <a:gd name="T2" fmla="*/ 11 w 678"/>
                  <a:gd name="T3" fmla="*/ 186 h 186"/>
                  <a:gd name="T4" fmla="*/ 59 w 678"/>
                  <a:gd name="T5" fmla="*/ 160 h 186"/>
                  <a:gd name="T6" fmla="*/ 109 w 678"/>
                  <a:gd name="T7" fmla="*/ 139 h 186"/>
                  <a:gd name="T8" fmla="*/ 160 w 678"/>
                  <a:gd name="T9" fmla="*/ 121 h 186"/>
                  <a:gd name="T10" fmla="*/ 213 w 678"/>
                  <a:gd name="T11" fmla="*/ 107 h 186"/>
                  <a:gd name="T12" fmla="*/ 266 w 678"/>
                  <a:gd name="T13" fmla="*/ 95 h 186"/>
                  <a:gd name="T14" fmla="*/ 322 w 678"/>
                  <a:gd name="T15" fmla="*/ 87 h 186"/>
                  <a:gd name="T16" fmla="*/ 379 w 678"/>
                  <a:gd name="T17" fmla="*/ 82 h 186"/>
                  <a:gd name="T18" fmla="*/ 437 w 678"/>
                  <a:gd name="T19" fmla="*/ 81 h 186"/>
                  <a:gd name="T20" fmla="*/ 499 w 678"/>
                  <a:gd name="T21" fmla="*/ 82 h 186"/>
                  <a:gd name="T22" fmla="*/ 560 w 678"/>
                  <a:gd name="T23" fmla="*/ 89 h 186"/>
                  <a:gd name="T24" fmla="*/ 619 w 678"/>
                  <a:gd name="T25" fmla="*/ 98 h 186"/>
                  <a:gd name="T26" fmla="*/ 678 w 678"/>
                  <a:gd name="T27" fmla="*/ 113 h 186"/>
                  <a:gd name="T28" fmla="*/ 678 w 678"/>
                  <a:gd name="T29" fmla="*/ 29 h 186"/>
                  <a:gd name="T30" fmla="*/ 619 w 678"/>
                  <a:gd name="T31" fmla="*/ 15 h 186"/>
                  <a:gd name="T32" fmla="*/ 560 w 678"/>
                  <a:gd name="T33" fmla="*/ 7 h 186"/>
                  <a:gd name="T34" fmla="*/ 499 w 678"/>
                  <a:gd name="T35" fmla="*/ 2 h 186"/>
                  <a:gd name="T36" fmla="*/ 437 w 678"/>
                  <a:gd name="T37" fmla="*/ 0 h 186"/>
                  <a:gd name="T38" fmla="*/ 377 w 678"/>
                  <a:gd name="T39" fmla="*/ 2 h 186"/>
                  <a:gd name="T40" fmla="*/ 320 w 678"/>
                  <a:gd name="T41" fmla="*/ 6 h 186"/>
                  <a:gd name="T42" fmla="*/ 262 w 678"/>
                  <a:gd name="T43" fmla="*/ 14 h 186"/>
                  <a:gd name="T44" fmla="*/ 207 w 678"/>
                  <a:gd name="T45" fmla="*/ 25 h 186"/>
                  <a:gd name="T46" fmla="*/ 153 w 678"/>
                  <a:gd name="T47" fmla="*/ 39 h 186"/>
                  <a:gd name="T48" fmla="*/ 101 w 678"/>
                  <a:gd name="T49" fmla="*/ 57 h 186"/>
                  <a:gd name="T50" fmla="*/ 49 w 678"/>
                  <a:gd name="T51" fmla="*/ 77 h 186"/>
                  <a:gd name="T52" fmla="*/ 0 w 678"/>
                  <a:gd name="T53" fmla="*/ 10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8" h="186">
                    <a:moveTo>
                      <a:pt x="0" y="102"/>
                    </a:moveTo>
                    <a:lnTo>
                      <a:pt x="11" y="186"/>
                    </a:lnTo>
                    <a:lnTo>
                      <a:pt x="59" y="160"/>
                    </a:lnTo>
                    <a:lnTo>
                      <a:pt x="109" y="139"/>
                    </a:lnTo>
                    <a:lnTo>
                      <a:pt x="160" y="121"/>
                    </a:lnTo>
                    <a:lnTo>
                      <a:pt x="213" y="107"/>
                    </a:lnTo>
                    <a:lnTo>
                      <a:pt x="266" y="95"/>
                    </a:lnTo>
                    <a:lnTo>
                      <a:pt x="322" y="87"/>
                    </a:lnTo>
                    <a:lnTo>
                      <a:pt x="379" y="82"/>
                    </a:lnTo>
                    <a:lnTo>
                      <a:pt x="437" y="81"/>
                    </a:lnTo>
                    <a:lnTo>
                      <a:pt x="499" y="82"/>
                    </a:lnTo>
                    <a:lnTo>
                      <a:pt x="560" y="89"/>
                    </a:lnTo>
                    <a:lnTo>
                      <a:pt x="619" y="98"/>
                    </a:lnTo>
                    <a:lnTo>
                      <a:pt x="678" y="113"/>
                    </a:lnTo>
                    <a:lnTo>
                      <a:pt x="678" y="29"/>
                    </a:lnTo>
                    <a:lnTo>
                      <a:pt x="619" y="15"/>
                    </a:lnTo>
                    <a:lnTo>
                      <a:pt x="560" y="7"/>
                    </a:lnTo>
                    <a:lnTo>
                      <a:pt x="499" y="2"/>
                    </a:lnTo>
                    <a:lnTo>
                      <a:pt x="437" y="0"/>
                    </a:lnTo>
                    <a:lnTo>
                      <a:pt x="377" y="2"/>
                    </a:lnTo>
                    <a:lnTo>
                      <a:pt x="320" y="6"/>
                    </a:lnTo>
                    <a:lnTo>
                      <a:pt x="262" y="14"/>
                    </a:lnTo>
                    <a:lnTo>
                      <a:pt x="207" y="25"/>
                    </a:lnTo>
                    <a:lnTo>
                      <a:pt x="153" y="39"/>
                    </a:lnTo>
                    <a:lnTo>
                      <a:pt x="101" y="57"/>
                    </a:lnTo>
                    <a:lnTo>
                      <a:pt x="49" y="77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A7C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5" name="Freeform 69"/>
              <p:cNvSpPr>
                <a:spLocks/>
              </p:cNvSpPr>
              <p:nvPr/>
            </p:nvSpPr>
            <p:spPr bwMode="auto">
              <a:xfrm>
                <a:off x="3509" y="1670"/>
                <a:ext cx="124" cy="66"/>
              </a:xfrm>
              <a:custGeom>
                <a:avLst/>
                <a:gdLst>
                  <a:gd name="T0" fmla="*/ 0 w 620"/>
                  <a:gd name="T1" fmla="*/ 186 h 327"/>
                  <a:gd name="T2" fmla="*/ 5 w 620"/>
                  <a:gd name="T3" fmla="*/ 327 h 327"/>
                  <a:gd name="T4" fmla="*/ 21 w 620"/>
                  <a:gd name="T5" fmla="*/ 291 h 327"/>
                  <a:gd name="T6" fmla="*/ 42 w 620"/>
                  <a:gd name="T7" fmla="*/ 258 h 327"/>
                  <a:gd name="T8" fmla="*/ 65 w 620"/>
                  <a:gd name="T9" fmla="*/ 226 h 327"/>
                  <a:gd name="T10" fmla="*/ 94 w 620"/>
                  <a:gd name="T11" fmla="*/ 198 h 327"/>
                  <a:gd name="T12" fmla="*/ 123 w 620"/>
                  <a:gd name="T13" fmla="*/ 170 h 327"/>
                  <a:gd name="T14" fmla="*/ 155 w 620"/>
                  <a:gd name="T15" fmla="*/ 146 h 327"/>
                  <a:gd name="T16" fmla="*/ 188 w 620"/>
                  <a:gd name="T17" fmla="*/ 126 h 327"/>
                  <a:gd name="T18" fmla="*/ 224 w 620"/>
                  <a:gd name="T19" fmla="*/ 110 h 327"/>
                  <a:gd name="T20" fmla="*/ 259 w 620"/>
                  <a:gd name="T21" fmla="*/ 96 h 327"/>
                  <a:gd name="T22" fmla="*/ 298 w 620"/>
                  <a:gd name="T23" fmla="*/ 87 h 327"/>
                  <a:gd name="T24" fmla="*/ 338 w 620"/>
                  <a:gd name="T25" fmla="*/ 81 h 327"/>
                  <a:gd name="T26" fmla="*/ 379 w 620"/>
                  <a:gd name="T27" fmla="*/ 80 h 327"/>
                  <a:gd name="T28" fmla="*/ 412 w 620"/>
                  <a:gd name="T29" fmla="*/ 81 h 327"/>
                  <a:gd name="T30" fmla="*/ 445 w 620"/>
                  <a:gd name="T31" fmla="*/ 85 h 327"/>
                  <a:gd name="T32" fmla="*/ 476 w 620"/>
                  <a:gd name="T33" fmla="*/ 90 h 327"/>
                  <a:gd name="T34" fmla="*/ 508 w 620"/>
                  <a:gd name="T35" fmla="*/ 99 h 327"/>
                  <a:gd name="T36" fmla="*/ 536 w 620"/>
                  <a:gd name="T37" fmla="*/ 110 h 327"/>
                  <a:gd name="T38" fmla="*/ 565 w 620"/>
                  <a:gd name="T39" fmla="*/ 123 h 327"/>
                  <a:gd name="T40" fmla="*/ 593 w 620"/>
                  <a:gd name="T41" fmla="*/ 139 h 327"/>
                  <a:gd name="T42" fmla="*/ 620 w 620"/>
                  <a:gd name="T43" fmla="*/ 158 h 327"/>
                  <a:gd name="T44" fmla="*/ 620 w 620"/>
                  <a:gd name="T45" fmla="*/ 64 h 327"/>
                  <a:gd name="T46" fmla="*/ 591 w 620"/>
                  <a:gd name="T47" fmla="*/ 47 h 327"/>
                  <a:gd name="T48" fmla="*/ 563 w 620"/>
                  <a:gd name="T49" fmla="*/ 35 h 327"/>
                  <a:gd name="T50" fmla="*/ 534 w 620"/>
                  <a:gd name="T51" fmla="*/ 23 h 327"/>
                  <a:gd name="T52" fmla="*/ 505 w 620"/>
                  <a:gd name="T53" fmla="*/ 16 h 327"/>
                  <a:gd name="T54" fmla="*/ 474 w 620"/>
                  <a:gd name="T55" fmla="*/ 8 h 327"/>
                  <a:gd name="T56" fmla="*/ 443 w 620"/>
                  <a:gd name="T57" fmla="*/ 3 h 327"/>
                  <a:gd name="T58" fmla="*/ 411 w 620"/>
                  <a:gd name="T59" fmla="*/ 0 h 327"/>
                  <a:gd name="T60" fmla="*/ 379 w 620"/>
                  <a:gd name="T61" fmla="*/ 0 h 327"/>
                  <a:gd name="T62" fmla="*/ 330 w 620"/>
                  <a:gd name="T63" fmla="*/ 1 h 327"/>
                  <a:gd name="T64" fmla="*/ 283 w 620"/>
                  <a:gd name="T65" fmla="*/ 8 h 327"/>
                  <a:gd name="T66" fmla="*/ 237 w 620"/>
                  <a:gd name="T67" fmla="*/ 19 h 327"/>
                  <a:gd name="T68" fmla="*/ 194 w 620"/>
                  <a:gd name="T69" fmla="*/ 35 h 327"/>
                  <a:gd name="T70" fmla="*/ 150 w 620"/>
                  <a:gd name="T71" fmla="*/ 53 h 327"/>
                  <a:gd name="T72" fmla="*/ 111 w 620"/>
                  <a:gd name="T73" fmla="*/ 78 h 327"/>
                  <a:gd name="T74" fmla="*/ 72 w 620"/>
                  <a:gd name="T75" fmla="*/ 107 h 327"/>
                  <a:gd name="T76" fmla="*/ 37 w 620"/>
                  <a:gd name="T77" fmla="*/ 141 h 327"/>
                  <a:gd name="T78" fmla="*/ 0 w 620"/>
                  <a:gd name="T79" fmla="*/ 18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0" h="327">
                    <a:moveTo>
                      <a:pt x="0" y="186"/>
                    </a:moveTo>
                    <a:lnTo>
                      <a:pt x="5" y="327"/>
                    </a:lnTo>
                    <a:lnTo>
                      <a:pt x="21" y="291"/>
                    </a:lnTo>
                    <a:lnTo>
                      <a:pt x="42" y="258"/>
                    </a:lnTo>
                    <a:lnTo>
                      <a:pt x="65" y="226"/>
                    </a:lnTo>
                    <a:lnTo>
                      <a:pt x="94" y="198"/>
                    </a:lnTo>
                    <a:lnTo>
                      <a:pt x="123" y="170"/>
                    </a:lnTo>
                    <a:lnTo>
                      <a:pt x="155" y="146"/>
                    </a:lnTo>
                    <a:lnTo>
                      <a:pt x="188" y="126"/>
                    </a:lnTo>
                    <a:lnTo>
                      <a:pt x="224" y="110"/>
                    </a:lnTo>
                    <a:lnTo>
                      <a:pt x="259" y="96"/>
                    </a:lnTo>
                    <a:lnTo>
                      <a:pt x="298" y="87"/>
                    </a:lnTo>
                    <a:lnTo>
                      <a:pt x="338" y="81"/>
                    </a:lnTo>
                    <a:lnTo>
                      <a:pt x="379" y="80"/>
                    </a:lnTo>
                    <a:lnTo>
                      <a:pt x="412" y="81"/>
                    </a:lnTo>
                    <a:lnTo>
                      <a:pt x="445" y="85"/>
                    </a:lnTo>
                    <a:lnTo>
                      <a:pt x="476" y="90"/>
                    </a:lnTo>
                    <a:lnTo>
                      <a:pt x="508" y="99"/>
                    </a:lnTo>
                    <a:lnTo>
                      <a:pt x="536" y="110"/>
                    </a:lnTo>
                    <a:lnTo>
                      <a:pt x="565" y="123"/>
                    </a:lnTo>
                    <a:lnTo>
                      <a:pt x="593" y="139"/>
                    </a:lnTo>
                    <a:lnTo>
                      <a:pt x="620" y="158"/>
                    </a:lnTo>
                    <a:lnTo>
                      <a:pt x="620" y="64"/>
                    </a:lnTo>
                    <a:lnTo>
                      <a:pt x="591" y="47"/>
                    </a:lnTo>
                    <a:lnTo>
                      <a:pt x="563" y="35"/>
                    </a:lnTo>
                    <a:lnTo>
                      <a:pt x="534" y="23"/>
                    </a:lnTo>
                    <a:lnTo>
                      <a:pt x="505" y="16"/>
                    </a:lnTo>
                    <a:lnTo>
                      <a:pt x="474" y="8"/>
                    </a:lnTo>
                    <a:lnTo>
                      <a:pt x="443" y="3"/>
                    </a:lnTo>
                    <a:lnTo>
                      <a:pt x="411" y="0"/>
                    </a:lnTo>
                    <a:lnTo>
                      <a:pt x="379" y="0"/>
                    </a:lnTo>
                    <a:lnTo>
                      <a:pt x="330" y="1"/>
                    </a:lnTo>
                    <a:lnTo>
                      <a:pt x="283" y="8"/>
                    </a:lnTo>
                    <a:lnTo>
                      <a:pt x="237" y="19"/>
                    </a:lnTo>
                    <a:lnTo>
                      <a:pt x="194" y="35"/>
                    </a:lnTo>
                    <a:lnTo>
                      <a:pt x="150" y="53"/>
                    </a:lnTo>
                    <a:lnTo>
                      <a:pt x="111" y="78"/>
                    </a:lnTo>
                    <a:lnTo>
                      <a:pt x="72" y="107"/>
                    </a:lnTo>
                    <a:lnTo>
                      <a:pt x="37" y="14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7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6" name="Freeform 70"/>
              <p:cNvSpPr>
                <a:spLocks/>
              </p:cNvSpPr>
              <p:nvPr/>
            </p:nvSpPr>
            <p:spPr bwMode="auto">
              <a:xfrm>
                <a:off x="3510" y="1686"/>
                <a:ext cx="123" cy="162"/>
              </a:xfrm>
              <a:custGeom>
                <a:avLst/>
                <a:gdLst>
                  <a:gd name="T0" fmla="*/ 60 w 615"/>
                  <a:gd name="T1" fmla="*/ 146 h 808"/>
                  <a:gd name="T2" fmla="*/ 16 w 615"/>
                  <a:gd name="T3" fmla="*/ 211 h 808"/>
                  <a:gd name="T4" fmla="*/ 1 w 615"/>
                  <a:gd name="T5" fmla="*/ 327 h 808"/>
                  <a:gd name="T6" fmla="*/ 5 w 615"/>
                  <a:gd name="T7" fmla="*/ 568 h 808"/>
                  <a:gd name="T8" fmla="*/ 39 w 615"/>
                  <a:gd name="T9" fmla="*/ 631 h 808"/>
                  <a:gd name="T10" fmla="*/ 89 w 615"/>
                  <a:gd name="T11" fmla="*/ 690 h 808"/>
                  <a:gd name="T12" fmla="*/ 150 w 615"/>
                  <a:gd name="T13" fmla="*/ 741 h 808"/>
                  <a:gd name="T14" fmla="*/ 219 w 615"/>
                  <a:gd name="T15" fmla="*/ 778 h 808"/>
                  <a:gd name="T16" fmla="*/ 293 w 615"/>
                  <a:gd name="T17" fmla="*/ 800 h 808"/>
                  <a:gd name="T18" fmla="*/ 374 w 615"/>
                  <a:gd name="T19" fmla="*/ 808 h 808"/>
                  <a:gd name="T20" fmla="*/ 391 w 615"/>
                  <a:gd name="T21" fmla="*/ 805 h 808"/>
                  <a:gd name="T22" fmla="*/ 398 w 615"/>
                  <a:gd name="T23" fmla="*/ 805 h 808"/>
                  <a:gd name="T24" fmla="*/ 423 w 615"/>
                  <a:gd name="T25" fmla="*/ 803 h 808"/>
                  <a:gd name="T26" fmla="*/ 427 w 615"/>
                  <a:gd name="T27" fmla="*/ 802 h 808"/>
                  <a:gd name="T28" fmla="*/ 440 w 615"/>
                  <a:gd name="T29" fmla="*/ 802 h 808"/>
                  <a:gd name="T30" fmla="*/ 448 w 615"/>
                  <a:gd name="T31" fmla="*/ 799 h 808"/>
                  <a:gd name="T32" fmla="*/ 455 w 615"/>
                  <a:gd name="T33" fmla="*/ 799 h 808"/>
                  <a:gd name="T34" fmla="*/ 503 w 615"/>
                  <a:gd name="T35" fmla="*/ 787 h 808"/>
                  <a:gd name="T36" fmla="*/ 523 w 615"/>
                  <a:gd name="T37" fmla="*/ 777 h 808"/>
                  <a:gd name="T38" fmla="*/ 560 w 615"/>
                  <a:gd name="T39" fmla="*/ 762 h 808"/>
                  <a:gd name="T40" fmla="*/ 615 w 615"/>
                  <a:gd name="T41" fmla="*/ 729 h 808"/>
                  <a:gd name="T42" fmla="*/ 602 w 615"/>
                  <a:gd name="T43" fmla="*/ 632 h 808"/>
                  <a:gd name="T44" fmla="*/ 552 w 615"/>
                  <a:gd name="T45" fmla="*/ 672 h 808"/>
                  <a:gd name="T46" fmla="*/ 498 w 615"/>
                  <a:gd name="T47" fmla="*/ 702 h 808"/>
                  <a:gd name="T48" fmla="*/ 453 w 615"/>
                  <a:gd name="T49" fmla="*/ 715 h 808"/>
                  <a:gd name="T50" fmla="*/ 406 w 615"/>
                  <a:gd name="T51" fmla="*/ 724 h 808"/>
                  <a:gd name="T52" fmla="*/ 340 w 615"/>
                  <a:gd name="T53" fmla="*/ 724 h 808"/>
                  <a:gd name="T54" fmla="*/ 278 w 615"/>
                  <a:gd name="T55" fmla="*/ 711 h 808"/>
                  <a:gd name="T56" fmla="*/ 221 w 615"/>
                  <a:gd name="T57" fmla="*/ 687 h 808"/>
                  <a:gd name="T58" fmla="*/ 169 w 615"/>
                  <a:gd name="T59" fmla="*/ 652 h 808"/>
                  <a:gd name="T60" fmla="*/ 124 w 615"/>
                  <a:gd name="T61" fmla="*/ 607 h 808"/>
                  <a:gd name="T62" fmla="*/ 88 w 615"/>
                  <a:gd name="T63" fmla="*/ 555 h 808"/>
                  <a:gd name="T64" fmla="*/ 65 w 615"/>
                  <a:gd name="T65" fmla="*/ 498 h 808"/>
                  <a:gd name="T66" fmla="*/ 58 w 615"/>
                  <a:gd name="T67" fmla="*/ 467 h 808"/>
                  <a:gd name="T68" fmla="*/ 52 w 615"/>
                  <a:gd name="T69" fmla="*/ 404 h 808"/>
                  <a:gd name="T70" fmla="*/ 58 w 615"/>
                  <a:gd name="T71" fmla="*/ 338 h 808"/>
                  <a:gd name="T72" fmla="*/ 75 w 615"/>
                  <a:gd name="T73" fmla="*/ 279 h 808"/>
                  <a:gd name="T74" fmla="*/ 105 w 615"/>
                  <a:gd name="T75" fmla="*/ 225 h 808"/>
                  <a:gd name="T76" fmla="*/ 147 w 615"/>
                  <a:gd name="T77" fmla="*/ 176 h 808"/>
                  <a:gd name="T78" fmla="*/ 195 w 615"/>
                  <a:gd name="T79" fmla="*/ 134 h 808"/>
                  <a:gd name="T80" fmla="*/ 250 w 615"/>
                  <a:gd name="T81" fmla="*/ 104 h 808"/>
                  <a:gd name="T82" fmla="*/ 309 w 615"/>
                  <a:gd name="T83" fmla="*/ 87 h 808"/>
                  <a:gd name="T84" fmla="*/ 374 w 615"/>
                  <a:gd name="T85" fmla="*/ 82 h 808"/>
                  <a:gd name="T86" fmla="*/ 438 w 615"/>
                  <a:gd name="T87" fmla="*/ 87 h 808"/>
                  <a:gd name="T88" fmla="*/ 469 w 615"/>
                  <a:gd name="T89" fmla="*/ 94 h 808"/>
                  <a:gd name="T90" fmla="*/ 525 w 615"/>
                  <a:gd name="T91" fmla="*/ 117 h 808"/>
                  <a:gd name="T92" fmla="*/ 577 w 615"/>
                  <a:gd name="T93" fmla="*/ 153 h 808"/>
                  <a:gd name="T94" fmla="*/ 615 w 615"/>
                  <a:gd name="T95" fmla="*/ 190 h 808"/>
                  <a:gd name="T96" fmla="*/ 588 w 615"/>
                  <a:gd name="T97" fmla="*/ 59 h 808"/>
                  <a:gd name="T98" fmla="*/ 531 w 615"/>
                  <a:gd name="T99" fmla="*/ 30 h 808"/>
                  <a:gd name="T100" fmla="*/ 471 w 615"/>
                  <a:gd name="T101" fmla="*/ 10 h 808"/>
                  <a:gd name="T102" fmla="*/ 407 w 615"/>
                  <a:gd name="T103" fmla="*/ 1 h 808"/>
                  <a:gd name="T104" fmla="*/ 333 w 615"/>
                  <a:gd name="T105" fmla="*/ 1 h 808"/>
                  <a:gd name="T106" fmla="*/ 254 w 615"/>
                  <a:gd name="T107" fmla="*/ 16 h 808"/>
                  <a:gd name="T108" fmla="*/ 183 w 615"/>
                  <a:gd name="T109" fmla="*/ 46 h 808"/>
                  <a:gd name="T110" fmla="*/ 118 w 615"/>
                  <a:gd name="T111" fmla="*/ 9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5" h="808">
                    <a:moveTo>
                      <a:pt x="89" y="118"/>
                    </a:moveTo>
                    <a:lnTo>
                      <a:pt x="60" y="146"/>
                    </a:lnTo>
                    <a:lnTo>
                      <a:pt x="37" y="178"/>
                    </a:lnTo>
                    <a:lnTo>
                      <a:pt x="16" y="211"/>
                    </a:lnTo>
                    <a:lnTo>
                      <a:pt x="0" y="247"/>
                    </a:lnTo>
                    <a:lnTo>
                      <a:pt x="1" y="327"/>
                    </a:lnTo>
                    <a:lnTo>
                      <a:pt x="4" y="407"/>
                    </a:lnTo>
                    <a:lnTo>
                      <a:pt x="5" y="568"/>
                    </a:lnTo>
                    <a:lnTo>
                      <a:pt x="20" y="600"/>
                    </a:lnTo>
                    <a:lnTo>
                      <a:pt x="39" y="631"/>
                    </a:lnTo>
                    <a:lnTo>
                      <a:pt x="62" y="660"/>
                    </a:lnTo>
                    <a:lnTo>
                      <a:pt x="89" y="690"/>
                    </a:lnTo>
                    <a:lnTo>
                      <a:pt x="118" y="717"/>
                    </a:lnTo>
                    <a:lnTo>
                      <a:pt x="150" y="741"/>
                    </a:lnTo>
                    <a:lnTo>
                      <a:pt x="183" y="761"/>
                    </a:lnTo>
                    <a:lnTo>
                      <a:pt x="219" y="778"/>
                    </a:lnTo>
                    <a:lnTo>
                      <a:pt x="254" y="791"/>
                    </a:lnTo>
                    <a:lnTo>
                      <a:pt x="293" y="800"/>
                    </a:lnTo>
                    <a:lnTo>
                      <a:pt x="333" y="805"/>
                    </a:lnTo>
                    <a:lnTo>
                      <a:pt x="374" y="808"/>
                    </a:lnTo>
                    <a:lnTo>
                      <a:pt x="390" y="807"/>
                    </a:lnTo>
                    <a:lnTo>
                      <a:pt x="391" y="805"/>
                    </a:lnTo>
                    <a:lnTo>
                      <a:pt x="394" y="805"/>
                    </a:lnTo>
                    <a:lnTo>
                      <a:pt x="398" y="805"/>
                    </a:lnTo>
                    <a:lnTo>
                      <a:pt x="407" y="805"/>
                    </a:lnTo>
                    <a:lnTo>
                      <a:pt x="423" y="803"/>
                    </a:lnTo>
                    <a:lnTo>
                      <a:pt x="424" y="802"/>
                    </a:lnTo>
                    <a:lnTo>
                      <a:pt x="427" y="802"/>
                    </a:lnTo>
                    <a:lnTo>
                      <a:pt x="431" y="802"/>
                    </a:lnTo>
                    <a:lnTo>
                      <a:pt x="440" y="802"/>
                    </a:lnTo>
                    <a:lnTo>
                      <a:pt x="447" y="800"/>
                    </a:lnTo>
                    <a:lnTo>
                      <a:pt x="448" y="799"/>
                    </a:lnTo>
                    <a:lnTo>
                      <a:pt x="450" y="799"/>
                    </a:lnTo>
                    <a:lnTo>
                      <a:pt x="455" y="799"/>
                    </a:lnTo>
                    <a:lnTo>
                      <a:pt x="471" y="795"/>
                    </a:lnTo>
                    <a:lnTo>
                      <a:pt x="503" y="787"/>
                    </a:lnTo>
                    <a:lnTo>
                      <a:pt x="516" y="780"/>
                    </a:lnTo>
                    <a:lnTo>
                      <a:pt x="523" y="777"/>
                    </a:lnTo>
                    <a:lnTo>
                      <a:pt x="531" y="775"/>
                    </a:lnTo>
                    <a:lnTo>
                      <a:pt x="560" y="762"/>
                    </a:lnTo>
                    <a:lnTo>
                      <a:pt x="588" y="746"/>
                    </a:lnTo>
                    <a:lnTo>
                      <a:pt x="615" y="729"/>
                    </a:lnTo>
                    <a:lnTo>
                      <a:pt x="615" y="619"/>
                    </a:lnTo>
                    <a:lnTo>
                      <a:pt x="602" y="632"/>
                    </a:lnTo>
                    <a:lnTo>
                      <a:pt x="577" y="652"/>
                    </a:lnTo>
                    <a:lnTo>
                      <a:pt x="552" y="672"/>
                    </a:lnTo>
                    <a:lnTo>
                      <a:pt x="525" y="687"/>
                    </a:lnTo>
                    <a:lnTo>
                      <a:pt x="498" y="702"/>
                    </a:lnTo>
                    <a:lnTo>
                      <a:pt x="469" y="711"/>
                    </a:lnTo>
                    <a:lnTo>
                      <a:pt x="453" y="715"/>
                    </a:lnTo>
                    <a:lnTo>
                      <a:pt x="438" y="719"/>
                    </a:lnTo>
                    <a:lnTo>
                      <a:pt x="406" y="724"/>
                    </a:lnTo>
                    <a:lnTo>
                      <a:pt x="374" y="726"/>
                    </a:lnTo>
                    <a:lnTo>
                      <a:pt x="340" y="724"/>
                    </a:lnTo>
                    <a:lnTo>
                      <a:pt x="309" y="719"/>
                    </a:lnTo>
                    <a:lnTo>
                      <a:pt x="278" y="711"/>
                    </a:lnTo>
                    <a:lnTo>
                      <a:pt x="250" y="702"/>
                    </a:lnTo>
                    <a:lnTo>
                      <a:pt x="221" y="687"/>
                    </a:lnTo>
                    <a:lnTo>
                      <a:pt x="195" y="672"/>
                    </a:lnTo>
                    <a:lnTo>
                      <a:pt x="169" y="652"/>
                    </a:lnTo>
                    <a:lnTo>
                      <a:pt x="147" y="632"/>
                    </a:lnTo>
                    <a:lnTo>
                      <a:pt x="124" y="607"/>
                    </a:lnTo>
                    <a:lnTo>
                      <a:pt x="105" y="582"/>
                    </a:lnTo>
                    <a:lnTo>
                      <a:pt x="88" y="555"/>
                    </a:lnTo>
                    <a:lnTo>
                      <a:pt x="75" y="528"/>
                    </a:lnTo>
                    <a:lnTo>
                      <a:pt x="65" y="498"/>
                    </a:lnTo>
                    <a:lnTo>
                      <a:pt x="60" y="482"/>
                    </a:lnTo>
                    <a:lnTo>
                      <a:pt x="58" y="467"/>
                    </a:lnTo>
                    <a:lnTo>
                      <a:pt x="54" y="436"/>
                    </a:lnTo>
                    <a:lnTo>
                      <a:pt x="52" y="404"/>
                    </a:lnTo>
                    <a:lnTo>
                      <a:pt x="54" y="370"/>
                    </a:lnTo>
                    <a:lnTo>
                      <a:pt x="58" y="338"/>
                    </a:lnTo>
                    <a:lnTo>
                      <a:pt x="65" y="308"/>
                    </a:lnTo>
                    <a:lnTo>
                      <a:pt x="75" y="279"/>
                    </a:lnTo>
                    <a:lnTo>
                      <a:pt x="88" y="251"/>
                    </a:lnTo>
                    <a:lnTo>
                      <a:pt x="105" y="225"/>
                    </a:lnTo>
                    <a:lnTo>
                      <a:pt x="124" y="199"/>
                    </a:lnTo>
                    <a:lnTo>
                      <a:pt x="147" y="176"/>
                    </a:lnTo>
                    <a:lnTo>
                      <a:pt x="169" y="153"/>
                    </a:lnTo>
                    <a:lnTo>
                      <a:pt x="195" y="134"/>
                    </a:lnTo>
                    <a:lnTo>
                      <a:pt x="221" y="117"/>
                    </a:lnTo>
                    <a:lnTo>
                      <a:pt x="250" y="104"/>
                    </a:lnTo>
                    <a:lnTo>
                      <a:pt x="278" y="94"/>
                    </a:lnTo>
                    <a:lnTo>
                      <a:pt x="309" y="87"/>
                    </a:lnTo>
                    <a:lnTo>
                      <a:pt x="340" y="83"/>
                    </a:lnTo>
                    <a:lnTo>
                      <a:pt x="374" y="82"/>
                    </a:lnTo>
                    <a:lnTo>
                      <a:pt x="406" y="83"/>
                    </a:lnTo>
                    <a:lnTo>
                      <a:pt x="438" y="87"/>
                    </a:lnTo>
                    <a:lnTo>
                      <a:pt x="453" y="90"/>
                    </a:lnTo>
                    <a:lnTo>
                      <a:pt x="469" y="94"/>
                    </a:lnTo>
                    <a:lnTo>
                      <a:pt x="498" y="104"/>
                    </a:lnTo>
                    <a:lnTo>
                      <a:pt x="525" y="117"/>
                    </a:lnTo>
                    <a:lnTo>
                      <a:pt x="552" y="134"/>
                    </a:lnTo>
                    <a:lnTo>
                      <a:pt x="577" y="153"/>
                    </a:lnTo>
                    <a:lnTo>
                      <a:pt x="602" y="176"/>
                    </a:lnTo>
                    <a:lnTo>
                      <a:pt x="615" y="190"/>
                    </a:lnTo>
                    <a:lnTo>
                      <a:pt x="615" y="78"/>
                    </a:lnTo>
                    <a:lnTo>
                      <a:pt x="588" y="59"/>
                    </a:lnTo>
                    <a:lnTo>
                      <a:pt x="560" y="43"/>
                    </a:lnTo>
                    <a:lnTo>
                      <a:pt x="531" y="30"/>
                    </a:lnTo>
                    <a:lnTo>
                      <a:pt x="503" y="19"/>
                    </a:lnTo>
                    <a:lnTo>
                      <a:pt x="471" y="10"/>
                    </a:lnTo>
                    <a:lnTo>
                      <a:pt x="440" y="5"/>
                    </a:lnTo>
                    <a:lnTo>
                      <a:pt x="407" y="1"/>
                    </a:lnTo>
                    <a:lnTo>
                      <a:pt x="374" y="0"/>
                    </a:lnTo>
                    <a:lnTo>
                      <a:pt x="333" y="1"/>
                    </a:lnTo>
                    <a:lnTo>
                      <a:pt x="293" y="7"/>
                    </a:lnTo>
                    <a:lnTo>
                      <a:pt x="254" y="16"/>
                    </a:lnTo>
                    <a:lnTo>
                      <a:pt x="219" y="30"/>
                    </a:lnTo>
                    <a:lnTo>
                      <a:pt x="183" y="46"/>
                    </a:lnTo>
                    <a:lnTo>
                      <a:pt x="150" y="66"/>
                    </a:lnTo>
                    <a:lnTo>
                      <a:pt x="118" y="90"/>
                    </a:lnTo>
                    <a:lnTo>
                      <a:pt x="89" y="118"/>
                    </a:lnTo>
                    <a:close/>
                  </a:path>
                </a:pathLst>
              </a:custGeom>
              <a:solidFill>
                <a:srgbClr val="DF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" name="Freeform 71"/>
              <p:cNvSpPr>
                <a:spLocks/>
              </p:cNvSpPr>
              <p:nvPr/>
            </p:nvSpPr>
            <p:spPr bwMode="auto">
              <a:xfrm>
                <a:off x="3520" y="1703"/>
                <a:ext cx="113" cy="128"/>
              </a:xfrm>
              <a:custGeom>
                <a:avLst/>
                <a:gdLst>
                  <a:gd name="T0" fmla="*/ 72 w 563"/>
                  <a:gd name="T1" fmla="*/ 117 h 644"/>
                  <a:gd name="T2" fmla="*/ 36 w 563"/>
                  <a:gd name="T3" fmla="*/ 169 h 644"/>
                  <a:gd name="T4" fmla="*/ 13 w 563"/>
                  <a:gd name="T5" fmla="*/ 226 h 644"/>
                  <a:gd name="T6" fmla="*/ 2 w 563"/>
                  <a:gd name="T7" fmla="*/ 288 h 644"/>
                  <a:gd name="T8" fmla="*/ 2 w 563"/>
                  <a:gd name="T9" fmla="*/ 354 h 644"/>
                  <a:gd name="T10" fmla="*/ 8 w 563"/>
                  <a:gd name="T11" fmla="*/ 400 h 644"/>
                  <a:gd name="T12" fmla="*/ 23 w 563"/>
                  <a:gd name="T13" fmla="*/ 446 h 644"/>
                  <a:gd name="T14" fmla="*/ 53 w 563"/>
                  <a:gd name="T15" fmla="*/ 500 h 644"/>
                  <a:gd name="T16" fmla="*/ 95 w 563"/>
                  <a:gd name="T17" fmla="*/ 550 h 644"/>
                  <a:gd name="T18" fmla="*/ 143 w 563"/>
                  <a:gd name="T19" fmla="*/ 590 h 644"/>
                  <a:gd name="T20" fmla="*/ 198 w 563"/>
                  <a:gd name="T21" fmla="*/ 620 h 644"/>
                  <a:gd name="T22" fmla="*/ 257 w 563"/>
                  <a:gd name="T23" fmla="*/ 637 h 644"/>
                  <a:gd name="T24" fmla="*/ 322 w 563"/>
                  <a:gd name="T25" fmla="*/ 644 h 644"/>
                  <a:gd name="T26" fmla="*/ 386 w 563"/>
                  <a:gd name="T27" fmla="*/ 637 h 644"/>
                  <a:gd name="T28" fmla="*/ 417 w 563"/>
                  <a:gd name="T29" fmla="*/ 629 h 644"/>
                  <a:gd name="T30" fmla="*/ 473 w 563"/>
                  <a:gd name="T31" fmla="*/ 605 h 644"/>
                  <a:gd name="T32" fmla="*/ 525 w 563"/>
                  <a:gd name="T33" fmla="*/ 570 h 644"/>
                  <a:gd name="T34" fmla="*/ 563 w 563"/>
                  <a:gd name="T35" fmla="*/ 537 h 644"/>
                  <a:gd name="T36" fmla="*/ 558 w 563"/>
                  <a:gd name="T37" fmla="*/ 374 h 644"/>
                  <a:gd name="T38" fmla="*/ 547 w 563"/>
                  <a:gd name="T39" fmla="*/ 410 h 644"/>
                  <a:gd name="T40" fmla="*/ 530 w 563"/>
                  <a:gd name="T41" fmla="*/ 444 h 644"/>
                  <a:gd name="T42" fmla="*/ 527 w 563"/>
                  <a:gd name="T43" fmla="*/ 448 h 644"/>
                  <a:gd name="T44" fmla="*/ 520 w 563"/>
                  <a:gd name="T45" fmla="*/ 461 h 644"/>
                  <a:gd name="T46" fmla="*/ 500 w 563"/>
                  <a:gd name="T47" fmla="*/ 485 h 644"/>
                  <a:gd name="T48" fmla="*/ 485 w 563"/>
                  <a:gd name="T49" fmla="*/ 501 h 644"/>
                  <a:gd name="T50" fmla="*/ 465 w 563"/>
                  <a:gd name="T51" fmla="*/ 516 h 644"/>
                  <a:gd name="T52" fmla="*/ 436 w 563"/>
                  <a:gd name="T53" fmla="*/ 535 h 644"/>
                  <a:gd name="T54" fmla="*/ 393 w 563"/>
                  <a:gd name="T55" fmla="*/ 553 h 644"/>
                  <a:gd name="T56" fmla="*/ 363 w 563"/>
                  <a:gd name="T57" fmla="*/ 559 h 644"/>
                  <a:gd name="T58" fmla="*/ 358 w 563"/>
                  <a:gd name="T59" fmla="*/ 560 h 644"/>
                  <a:gd name="T60" fmla="*/ 334 w 563"/>
                  <a:gd name="T61" fmla="*/ 562 h 644"/>
                  <a:gd name="T62" fmla="*/ 298 w 563"/>
                  <a:gd name="T63" fmla="*/ 562 h 644"/>
                  <a:gd name="T64" fmla="*/ 251 w 563"/>
                  <a:gd name="T65" fmla="*/ 553 h 644"/>
                  <a:gd name="T66" fmla="*/ 208 w 563"/>
                  <a:gd name="T67" fmla="*/ 535 h 644"/>
                  <a:gd name="T68" fmla="*/ 168 w 563"/>
                  <a:gd name="T69" fmla="*/ 509 h 644"/>
                  <a:gd name="T70" fmla="*/ 133 w 563"/>
                  <a:gd name="T71" fmla="*/ 475 h 644"/>
                  <a:gd name="T72" fmla="*/ 106 w 563"/>
                  <a:gd name="T73" fmla="*/ 435 h 644"/>
                  <a:gd name="T74" fmla="*/ 90 w 563"/>
                  <a:gd name="T75" fmla="*/ 392 h 644"/>
                  <a:gd name="T76" fmla="*/ 81 w 563"/>
                  <a:gd name="T77" fmla="*/ 346 h 644"/>
                  <a:gd name="T78" fmla="*/ 84 w 563"/>
                  <a:gd name="T79" fmla="*/ 273 h 644"/>
                  <a:gd name="T80" fmla="*/ 98 w 563"/>
                  <a:gd name="T81" fmla="*/ 229 h 644"/>
                  <a:gd name="T82" fmla="*/ 118 w 563"/>
                  <a:gd name="T83" fmla="*/ 187 h 644"/>
                  <a:gd name="T84" fmla="*/ 150 w 563"/>
                  <a:gd name="T85" fmla="*/ 150 h 644"/>
                  <a:gd name="T86" fmla="*/ 188 w 563"/>
                  <a:gd name="T87" fmla="*/ 118 h 644"/>
                  <a:gd name="T88" fmla="*/ 229 w 563"/>
                  <a:gd name="T89" fmla="*/ 97 h 644"/>
                  <a:gd name="T90" fmla="*/ 274 w 563"/>
                  <a:gd name="T91" fmla="*/ 84 h 644"/>
                  <a:gd name="T92" fmla="*/ 346 w 563"/>
                  <a:gd name="T93" fmla="*/ 80 h 644"/>
                  <a:gd name="T94" fmla="*/ 393 w 563"/>
                  <a:gd name="T95" fmla="*/ 89 h 644"/>
                  <a:gd name="T96" fmla="*/ 436 w 563"/>
                  <a:gd name="T97" fmla="*/ 105 h 644"/>
                  <a:gd name="T98" fmla="*/ 476 w 563"/>
                  <a:gd name="T99" fmla="*/ 133 h 644"/>
                  <a:gd name="T100" fmla="*/ 520 w 563"/>
                  <a:gd name="T101" fmla="*/ 180 h 644"/>
                  <a:gd name="T102" fmla="*/ 540 w 563"/>
                  <a:gd name="T103" fmla="*/ 214 h 644"/>
                  <a:gd name="T104" fmla="*/ 554 w 563"/>
                  <a:gd name="T105" fmla="*/ 250 h 644"/>
                  <a:gd name="T106" fmla="*/ 563 w 563"/>
                  <a:gd name="T107" fmla="*/ 108 h 644"/>
                  <a:gd name="T108" fmla="*/ 525 w 563"/>
                  <a:gd name="T109" fmla="*/ 71 h 644"/>
                  <a:gd name="T110" fmla="*/ 473 w 563"/>
                  <a:gd name="T111" fmla="*/ 35 h 644"/>
                  <a:gd name="T112" fmla="*/ 417 w 563"/>
                  <a:gd name="T113" fmla="*/ 12 h 644"/>
                  <a:gd name="T114" fmla="*/ 386 w 563"/>
                  <a:gd name="T115" fmla="*/ 5 h 644"/>
                  <a:gd name="T116" fmla="*/ 322 w 563"/>
                  <a:gd name="T117" fmla="*/ 0 h 644"/>
                  <a:gd name="T118" fmla="*/ 257 w 563"/>
                  <a:gd name="T119" fmla="*/ 5 h 644"/>
                  <a:gd name="T120" fmla="*/ 198 w 563"/>
                  <a:gd name="T121" fmla="*/ 22 h 644"/>
                  <a:gd name="T122" fmla="*/ 143 w 563"/>
                  <a:gd name="T123" fmla="*/ 52 h 644"/>
                  <a:gd name="T124" fmla="*/ 95 w 563"/>
                  <a:gd name="T125" fmla="*/ 9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3" h="644">
                    <a:moveTo>
                      <a:pt x="95" y="94"/>
                    </a:moveTo>
                    <a:lnTo>
                      <a:pt x="72" y="117"/>
                    </a:lnTo>
                    <a:lnTo>
                      <a:pt x="53" y="143"/>
                    </a:lnTo>
                    <a:lnTo>
                      <a:pt x="36" y="169"/>
                    </a:lnTo>
                    <a:lnTo>
                      <a:pt x="23" y="197"/>
                    </a:lnTo>
                    <a:lnTo>
                      <a:pt x="13" y="226"/>
                    </a:lnTo>
                    <a:lnTo>
                      <a:pt x="6" y="256"/>
                    </a:lnTo>
                    <a:lnTo>
                      <a:pt x="2" y="288"/>
                    </a:lnTo>
                    <a:lnTo>
                      <a:pt x="0" y="322"/>
                    </a:lnTo>
                    <a:lnTo>
                      <a:pt x="2" y="354"/>
                    </a:lnTo>
                    <a:lnTo>
                      <a:pt x="6" y="385"/>
                    </a:lnTo>
                    <a:lnTo>
                      <a:pt x="8" y="400"/>
                    </a:lnTo>
                    <a:lnTo>
                      <a:pt x="13" y="416"/>
                    </a:lnTo>
                    <a:lnTo>
                      <a:pt x="23" y="446"/>
                    </a:lnTo>
                    <a:lnTo>
                      <a:pt x="36" y="473"/>
                    </a:lnTo>
                    <a:lnTo>
                      <a:pt x="53" y="500"/>
                    </a:lnTo>
                    <a:lnTo>
                      <a:pt x="72" y="525"/>
                    </a:lnTo>
                    <a:lnTo>
                      <a:pt x="95" y="550"/>
                    </a:lnTo>
                    <a:lnTo>
                      <a:pt x="117" y="570"/>
                    </a:lnTo>
                    <a:lnTo>
                      <a:pt x="143" y="590"/>
                    </a:lnTo>
                    <a:lnTo>
                      <a:pt x="169" y="605"/>
                    </a:lnTo>
                    <a:lnTo>
                      <a:pt x="198" y="620"/>
                    </a:lnTo>
                    <a:lnTo>
                      <a:pt x="226" y="629"/>
                    </a:lnTo>
                    <a:lnTo>
                      <a:pt x="257" y="637"/>
                    </a:lnTo>
                    <a:lnTo>
                      <a:pt x="288" y="642"/>
                    </a:lnTo>
                    <a:lnTo>
                      <a:pt x="322" y="644"/>
                    </a:lnTo>
                    <a:lnTo>
                      <a:pt x="354" y="642"/>
                    </a:lnTo>
                    <a:lnTo>
                      <a:pt x="386" y="637"/>
                    </a:lnTo>
                    <a:lnTo>
                      <a:pt x="401" y="633"/>
                    </a:lnTo>
                    <a:lnTo>
                      <a:pt x="417" y="629"/>
                    </a:lnTo>
                    <a:lnTo>
                      <a:pt x="446" y="620"/>
                    </a:lnTo>
                    <a:lnTo>
                      <a:pt x="473" y="605"/>
                    </a:lnTo>
                    <a:lnTo>
                      <a:pt x="500" y="590"/>
                    </a:lnTo>
                    <a:lnTo>
                      <a:pt x="525" y="570"/>
                    </a:lnTo>
                    <a:lnTo>
                      <a:pt x="550" y="550"/>
                    </a:lnTo>
                    <a:lnTo>
                      <a:pt x="563" y="537"/>
                    </a:lnTo>
                    <a:lnTo>
                      <a:pt x="563" y="356"/>
                    </a:lnTo>
                    <a:lnTo>
                      <a:pt x="558" y="374"/>
                    </a:lnTo>
                    <a:lnTo>
                      <a:pt x="554" y="393"/>
                    </a:lnTo>
                    <a:lnTo>
                      <a:pt x="547" y="410"/>
                    </a:lnTo>
                    <a:lnTo>
                      <a:pt x="540" y="429"/>
                    </a:lnTo>
                    <a:lnTo>
                      <a:pt x="530" y="444"/>
                    </a:lnTo>
                    <a:lnTo>
                      <a:pt x="528" y="446"/>
                    </a:lnTo>
                    <a:lnTo>
                      <a:pt x="527" y="448"/>
                    </a:lnTo>
                    <a:lnTo>
                      <a:pt x="524" y="452"/>
                    </a:lnTo>
                    <a:lnTo>
                      <a:pt x="520" y="461"/>
                    </a:lnTo>
                    <a:lnTo>
                      <a:pt x="507" y="477"/>
                    </a:lnTo>
                    <a:lnTo>
                      <a:pt x="500" y="485"/>
                    </a:lnTo>
                    <a:lnTo>
                      <a:pt x="495" y="494"/>
                    </a:lnTo>
                    <a:lnTo>
                      <a:pt x="485" y="501"/>
                    </a:lnTo>
                    <a:lnTo>
                      <a:pt x="476" y="509"/>
                    </a:lnTo>
                    <a:lnTo>
                      <a:pt x="465" y="516"/>
                    </a:lnTo>
                    <a:lnTo>
                      <a:pt x="456" y="524"/>
                    </a:lnTo>
                    <a:lnTo>
                      <a:pt x="436" y="535"/>
                    </a:lnTo>
                    <a:lnTo>
                      <a:pt x="415" y="545"/>
                    </a:lnTo>
                    <a:lnTo>
                      <a:pt x="393" y="553"/>
                    </a:lnTo>
                    <a:lnTo>
                      <a:pt x="370" y="559"/>
                    </a:lnTo>
                    <a:lnTo>
                      <a:pt x="363" y="559"/>
                    </a:lnTo>
                    <a:lnTo>
                      <a:pt x="360" y="559"/>
                    </a:lnTo>
                    <a:lnTo>
                      <a:pt x="358" y="560"/>
                    </a:lnTo>
                    <a:lnTo>
                      <a:pt x="346" y="562"/>
                    </a:lnTo>
                    <a:lnTo>
                      <a:pt x="334" y="562"/>
                    </a:lnTo>
                    <a:lnTo>
                      <a:pt x="322" y="563"/>
                    </a:lnTo>
                    <a:lnTo>
                      <a:pt x="298" y="562"/>
                    </a:lnTo>
                    <a:lnTo>
                      <a:pt x="274" y="559"/>
                    </a:lnTo>
                    <a:lnTo>
                      <a:pt x="251" y="553"/>
                    </a:lnTo>
                    <a:lnTo>
                      <a:pt x="229" y="545"/>
                    </a:lnTo>
                    <a:lnTo>
                      <a:pt x="208" y="535"/>
                    </a:lnTo>
                    <a:lnTo>
                      <a:pt x="188" y="524"/>
                    </a:lnTo>
                    <a:lnTo>
                      <a:pt x="168" y="509"/>
                    </a:lnTo>
                    <a:lnTo>
                      <a:pt x="150" y="494"/>
                    </a:lnTo>
                    <a:lnTo>
                      <a:pt x="133" y="475"/>
                    </a:lnTo>
                    <a:lnTo>
                      <a:pt x="118" y="456"/>
                    </a:lnTo>
                    <a:lnTo>
                      <a:pt x="106" y="435"/>
                    </a:lnTo>
                    <a:lnTo>
                      <a:pt x="98" y="415"/>
                    </a:lnTo>
                    <a:lnTo>
                      <a:pt x="90" y="392"/>
                    </a:lnTo>
                    <a:lnTo>
                      <a:pt x="84" y="370"/>
                    </a:lnTo>
                    <a:lnTo>
                      <a:pt x="81" y="346"/>
                    </a:lnTo>
                    <a:lnTo>
                      <a:pt x="81" y="322"/>
                    </a:lnTo>
                    <a:lnTo>
                      <a:pt x="84" y="273"/>
                    </a:lnTo>
                    <a:lnTo>
                      <a:pt x="90" y="250"/>
                    </a:lnTo>
                    <a:lnTo>
                      <a:pt x="98" y="229"/>
                    </a:lnTo>
                    <a:lnTo>
                      <a:pt x="106" y="207"/>
                    </a:lnTo>
                    <a:lnTo>
                      <a:pt x="118" y="187"/>
                    </a:lnTo>
                    <a:lnTo>
                      <a:pt x="133" y="168"/>
                    </a:lnTo>
                    <a:lnTo>
                      <a:pt x="150" y="150"/>
                    </a:lnTo>
                    <a:lnTo>
                      <a:pt x="168" y="133"/>
                    </a:lnTo>
                    <a:lnTo>
                      <a:pt x="188" y="118"/>
                    </a:lnTo>
                    <a:lnTo>
                      <a:pt x="208" y="105"/>
                    </a:lnTo>
                    <a:lnTo>
                      <a:pt x="229" y="97"/>
                    </a:lnTo>
                    <a:lnTo>
                      <a:pt x="251" y="89"/>
                    </a:lnTo>
                    <a:lnTo>
                      <a:pt x="274" y="84"/>
                    </a:lnTo>
                    <a:lnTo>
                      <a:pt x="322" y="80"/>
                    </a:lnTo>
                    <a:lnTo>
                      <a:pt x="346" y="80"/>
                    </a:lnTo>
                    <a:lnTo>
                      <a:pt x="370" y="84"/>
                    </a:lnTo>
                    <a:lnTo>
                      <a:pt x="393" y="89"/>
                    </a:lnTo>
                    <a:lnTo>
                      <a:pt x="415" y="97"/>
                    </a:lnTo>
                    <a:lnTo>
                      <a:pt x="436" y="105"/>
                    </a:lnTo>
                    <a:lnTo>
                      <a:pt x="456" y="118"/>
                    </a:lnTo>
                    <a:lnTo>
                      <a:pt x="476" y="133"/>
                    </a:lnTo>
                    <a:lnTo>
                      <a:pt x="495" y="150"/>
                    </a:lnTo>
                    <a:lnTo>
                      <a:pt x="520" y="180"/>
                    </a:lnTo>
                    <a:lnTo>
                      <a:pt x="530" y="196"/>
                    </a:lnTo>
                    <a:lnTo>
                      <a:pt x="540" y="214"/>
                    </a:lnTo>
                    <a:lnTo>
                      <a:pt x="547" y="231"/>
                    </a:lnTo>
                    <a:lnTo>
                      <a:pt x="554" y="250"/>
                    </a:lnTo>
                    <a:lnTo>
                      <a:pt x="563" y="290"/>
                    </a:lnTo>
                    <a:lnTo>
                      <a:pt x="563" y="108"/>
                    </a:lnTo>
                    <a:lnTo>
                      <a:pt x="550" y="94"/>
                    </a:lnTo>
                    <a:lnTo>
                      <a:pt x="525" y="71"/>
                    </a:lnTo>
                    <a:lnTo>
                      <a:pt x="500" y="52"/>
                    </a:lnTo>
                    <a:lnTo>
                      <a:pt x="473" y="35"/>
                    </a:lnTo>
                    <a:lnTo>
                      <a:pt x="446" y="22"/>
                    </a:lnTo>
                    <a:lnTo>
                      <a:pt x="417" y="12"/>
                    </a:lnTo>
                    <a:lnTo>
                      <a:pt x="401" y="8"/>
                    </a:lnTo>
                    <a:lnTo>
                      <a:pt x="386" y="5"/>
                    </a:lnTo>
                    <a:lnTo>
                      <a:pt x="354" y="1"/>
                    </a:lnTo>
                    <a:lnTo>
                      <a:pt x="322" y="0"/>
                    </a:lnTo>
                    <a:lnTo>
                      <a:pt x="288" y="1"/>
                    </a:lnTo>
                    <a:lnTo>
                      <a:pt x="257" y="5"/>
                    </a:lnTo>
                    <a:lnTo>
                      <a:pt x="226" y="12"/>
                    </a:lnTo>
                    <a:lnTo>
                      <a:pt x="198" y="22"/>
                    </a:lnTo>
                    <a:lnTo>
                      <a:pt x="169" y="35"/>
                    </a:lnTo>
                    <a:lnTo>
                      <a:pt x="143" y="52"/>
                    </a:lnTo>
                    <a:lnTo>
                      <a:pt x="117" y="71"/>
                    </a:lnTo>
                    <a:lnTo>
                      <a:pt x="95" y="94"/>
                    </a:lnTo>
                    <a:close/>
                  </a:path>
                </a:pathLst>
              </a:custGeom>
              <a:solidFill>
                <a:srgbClr val="E7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" name="Freeform 72"/>
              <p:cNvSpPr>
                <a:spLocks noEditPoints="1"/>
              </p:cNvSpPr>
              <p:nvPr/>
            </p:nvSpPr>
            <p:spPr bwMode="auto">
              <a:xfrm>
                <a:off x="3536" y="1719"/>
                <a:ext cx="97" cy="96"/>
              </a:xfrm>
              <a:custGeom>
                <a:avLst/>
                <a:gdLst>
                  <a:gd name="T0" fmla="*/ 37 w 482"/>
                  <a:gd name="T1" fmla="*/ 107 h 483"/>
                  <a:gd name="T2" fmla="*/ 9 w 482"/>
                  <a:gd name="T3" fmla="*/ 170 h 483"/>
                  <a:gd name="T4" fmla="*/ 0 w 482"/>
                  <a:gd name="T5" fmla="*/ 266 h 483"/>
                  <a:gd name="T6" fmla="*/ 17 w 482"/>
                  <a:gd name="T7" fmla="*/ 335 h 483"/>
                  <a:gd name="T8" fmla="*/ 52 w 482"/>
                  <a:gd name="T9" fmla="*/ 395 h 483"/>
                  <a:gd name="T10" fmla="*/ 107 w 482"/>
                  <a:gd name="T11" fmla="*/ 444 h 483"/>
                  <a:gd name="T12" fmla="*/ 170 w 482"/>
                  <a:gd name="T13" fmla="*/ 473 h 483"/>
                  <a:gd name="T14" fmla="*/ 241 w 482"/>
                  <a:gd name="T15" fmla="*/ 483 h 483"/>
                  <a:gd name="T16" fmla="*/ 277 w 482"/>
                  <a:gd name="T17" fmla="*/ 480 h 483"/>
                  <a:gd name="T18" fmla="*/ 289 w 482"/>
                  <a:gd name="T19" fmla="*/ 479 h 483"/>
                  <a:gd name="T20" fmla="*/ 355 w 482"/>
                  <a:gd name="T21" fmla="*/ 455 h 483"/>
                  <a:gd name="T22" fmla="*/ 395 w 482"/>
                  <a:gd name="T23" fmla="*/ 429 h 483"/>
                  <a:gd name="T24" fmla="*/ 419 w 482"/>
                  <a:gd name="T25" fmla="*/ 405 h 483"/>
                  <a:gd name="T26" fmla="*/ 443 w 482"/>
                  <a:gd name="T27" fmla="*/ 372 h 483"/>
                  <a:gd name="T28" fmla="*/ 449 w 482"/>
                  <a:gd name="T29" fmla="*/ 364 h 483"/>
                  <a:gd name="T30" fmla="*/ 473 w 482"/>
                  <a:gd name="T31" fmla="*/ 313 h 483"/>
                  <a:gd name="T32" fmla="*/ 482 w 482"/>
                  <a:gd name="T33" fmla="*/ 210 h 483"/>
                  <a:gd name="T34" fmla="*/ 459 w 482"/>
                  <a:gd name="T35" fmla="*/ 134 h 483"/>
                  <a:gd name="T36" fmla="*/ 414 w 482"/>
                  <a:gd name="T37" fmla="*/ 70 h 483"/>
                  <a:gd name="T38" fmla="*/ 355 w 482"/>
                  <a:gd name="T39" fmla="*/ 25 h 483"/>
                  <a:gd name="T40" fmla="*/ 289 w 482"/>
                  <a:gd name="T41" fmla="*/ 4 h 483"/>
                  <a:gd name="T42" fmla="*/ 193 w 482"/>
                  <a:gd name="T43" fmla="*/ 4 h 483"/>
                  <a:gd name="T44" fmla="*/ 127 w 482"/>
                  <a:gd name="T45" fmla="*/ 25 h 483"/>
                  <a:gd name="T46" fmla="*/ 69 w 482"/>
                  <a:gd name="T47" fmla="*/ 70 h 483"/>
                  <a:gd name="T48" fmla="*/ 91 w 482"/>
                  <a:gd name="T49" fmla="*/ 180 h 483"/>
                  <a:gd name="T50" fmla="*/ 151 w 482"/>
                  <a:gd name="T51" fmla="*/ 106 h 483"/>
                  <a:gd name="T52" fmla="*/ 241 w 482"/>
                  <a:gd name="T53" fmla="*/ 80 h 483"/>
                  <a:gd name="T54" fmla="*/ 287 w 482"/>
                  <a:gd name="T55" fmla="*/ 85 h 483"/>
                  <a:gd name="T56" fmla="*/ 329 w 482"/>
                  <a:gd name="T57" fmla="*/ 106 h 483"/>
                  <a:gd name="T58" fmla="*/ 375 w 482"/>
                  <a:gd name="T59" fmla="*/ 151 h 483"/>
                  <a:gd name="T60" fmla="*/ 402 w 482"/>
                  <a:gd name="T61" fmla="*/ 225 h 483"/>
                  <a:gd name="T62" fmla="*/ 402 w 482"/>
                  <a:gd name="T63" fmla="*/ 257 h 483"/>
                  <a:gd name="T64" fmla="*/ 391 w 482"/>
                  <a:gd name="T65" fmla="*/ 303 h 483"/>
                  <a:gd name="T66" fmla="*/ 370 w 482"/>
                  <a:gd name="T67" fmla="*/ 336 h 483"/>
                  <a:gd name="T68" fmla="*/ 341 w 482"/>
                  <a:gd name="T69" fmla="*/ 367 h 483"/>
                  <a:gd name="T70" fmla="*/ 329 w 482"/>
                  <a:gd name="T71" fmla="*/ 377 h 483"/>
                  <a:gd name="T72" fmla="*/ 287 w 482"/>
                  <a:gd name="T73" fmla="*/ 396 h 483"/>
                  <a:gd name="T74" fmla="*/ 248 w 482"/>
                  <a:gd name="T75" fmla="*/ 403 h 483"/>
                  <a:gd name="T76" fmla="*/ 209 w 482"/>
                  <a:gd name="T77" fmla="*/ 401 h 483"/>
                  <a:gd name="T78" fmla="*/ 151 w 482"/>
                  <a:gd name="T79" fmla="*/ 377 h 483"/>
                  <a:gd name="T80" fmla="*/ 105 w 482"/>
                  <a:gd name="T81" fmla="*/ 330 h 483"/>
                  <a:gd name="T82" fmla="*/ 82 w 482"/>
                  <a:gd name="T83" fmla="*/ 27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2" h="483">
                    <a:moveTo>
                      <a:pt x="69" y="70"/>
                    </a:moveTo>
                    <a:lnTo>
                      <a:pt x="52" y="88"/>
                    </a:lnTo>
                    <a:lnTo>
                      <a:pt x="37" y="107"/>
                    </a:lnTo>
                    <a:lnTo>
                      <a:pt x="25" y="127"/>
                    </a:lnTo>
                    <a:lnTo>
                      <a:pt x="17" y="149"/>
                    </a:lnTo>
                    <a:lnTo>
                      <a:pt x="9" y="170"/>
                    </a:lnTo>
                    <a:lnTo>
                      <a:pt x="3" y="193"/>
                    </a:lnTo>
                    <a:lnTo>
                      <a:pt x="0" y="242"/>
                    </a:lnTo>
                    <a:lnTo>
                      <a:pt x="0" y="266"/>
                    </a:lnTo>
                    <a:lnTo>
                      <a:pt x="3" y="290"/>
                    </a:lnTo>
                    <a:lnTo>
                      <a:pt x="9" y="312"/>
                    </a:lnTo>
                    <a:lnTo>
                      <a:pt x="17" y="335"/>
                    </a:lnTo>
                    <a:lnTo>
                      <a:pt x="25" y="355"/>
                    </a:lnTo>
                    <a:lnTo>
                      <a:pt x="37" y="376"/>
                    </a:lnTo>
                    <a:lnTo>
                      <a:pt x="52" y="395"/>
                    </a:lnTo>
                    <a:lnTo>
                      <a:pt x="69" y="414"/>
                    </a:lnTo>
                    <a:lnTo>
                      <a:pt x="87" y="429"/>
                    </a:lnTo>
                    <a:lnTo>
                      <a:pt x="107" y="444"/>
                    </a:lnTo>
                    <a:lnTo>
                      <a:pt x="127" y="455"/>
                    </a:lnTo>
                    <a:lnTo>
                      <a:pt x="148" y="465"/>
                    </a:lnTo>
                    <a:lnTo>
                      <a:pt x="170" y="473"/>
                    </a:lnTo>
                    <a:lnTo>
                      <a:pt x="193" y="479"/>
                    </a:lnTo>
                    <a:lnTo>
                      <a:pt x="217" y="482"/>
                    </a:lnTo>
                    <a:lnTo>
                      <a:pt x="241" y="483"/>
                    </a:lnTo>
                    <a:lnTo>
                      <a:pt x="253" y="482"/>
                    </a:lnTo>
                    <a:lnTo>
                      <a:pt x="265" y="482"/>
                    </a:lnTo>
                    <a:lnTo>
                      <a:pt x="277" y="480"/>
                    </a:lnTo>
                    <a:lnTo>
                      <a:pt x="279" y="479"/>
                    </a:lnTo>
                    <a:lnTo>
                      <a:pt x="282" y="479"/>
                    </a:lnTo>
                    <a:lnTo>
                      <a:pt x="289" y="479"/>
                    </a:lnTo>
                    <a:lnTo>
                      <a:pt x="312" y="473"/>
                    </a:lnTo>
                    <a:lnTo>
                      <a:pt x="334" y="465"/>
                    </a:lnTo>
                    <a:lnTo>
                      <a:pt x="355" y="455"/>
                    </a:lnTo>
                    <a:lnTo>
                      <a:pt x="375" y="444"/>
                    </a:lnTo>
                    <a:lnTo>
                      <a:pt x="384" y="436"/>
                    </a:lnTo>
                    <a:lnTo>
                      <a:pt x="395" y="429"/>
                    </a:lnTo>
                    <a:lnTo>
                      <a:pt x="404" y="421"/>
                    </a:lnTo>
                    <a:lnTo>
                      <a:pt x="414" y="414"/>
                    </a:lnTo>
                    <a:lnTo>
                      <a:pt x="419" y="405"/>
                    </a:lnTo>
                    <a:lnTo>
                      <a:pt x="426" y="397"/>
                    </a:lnTo>
                    <a:lnTo>
                      <a:pt x="439" y="381"/>
                    </a:lnTo>
                    <a:lnTo>
                      <a:pt x="443" y="372"/>
                    </a:lnTo>
                    <a:lnTo>
                      <a:pt x="446" y="368"/>
                    </a:lnTo>
                    <a:lnTo>
                      <a:pt x="447" y="366"/>
                    </a:lnTo>
                    <a:lnTo>
                      <a:pt x="449" y="364"/>
                    </a:lnTo>
                    <a:lnTo>
                      <a:pt x="459" y="349"/>
                    </a:lnTo>
                    <a:lnTo>
                      <a:pt x="466" y="330"/>
                    </a:lnTo>
                    <a:lnTo>
                      <a:pt x="473" y="313"/>
                    </a:lnTo>
                    <a:lnTo>
                      <a:pt x="477" y="294"/>
                    </a:lnTo>
                    <a:lnTo>
                      <a:pt x="482" y="276"/>
                    </a:lnTo>
                    <a:lnTo>
                      <a:pt x="482" y="210"/>
                    </a:lnTo>
                    <a:lnTo>
                      <a:pt x="473" y="170"/>
                    </a:lnTo>
                    <a:lnTo>
                      <a:pt x="466" y="151"/>
                    </a:lnTo>
                    <a:lnTo>
                      <a:pt x="459" y="134"/>
                    </a:lnTo>
                    <a:lnTo>
                      <a:pt x="449" y="116"/>
                    </a:lnTo>
                    <a:lnTo>
                      <a:pt x="439" y="100"/>
                    </a:lnTo>
                    <a:lnTo>
                      <a:pt x="414" y="70"/>
                    </a:lnTo>
                    <a:lnTo>
                      <a:pt x="395" y="53"/>
                    </a:lnTo>
                    <a:lnTo>
                      <a:pt x="375" y="38"/>
                    </a:lnTo>
                    <a:lnTo>
                      <a:pt x="355" y="25"/>
                    </a:lnTo>
                    <a:lnTo>
                      <a:pt x="334" y="17"/>
                    </a:lnTo>
                    <a:lnTo>
                      <a:pt x="312" y="9"/>
                    </a:lnTo>
                    <a:lnTo>
                      <a:pt x="289" y="4"/>
                    </a:lnTo>
                    <a:lnTo>
                      <a:pt x="265" y="0"/>
                    </a:lnTo>
                    <a:lnTo>
                      <a:pt x="241" y="0"/>
                    </a:lnTo>
                    <a:lnTo>
                      <a:pt x="193" y="4"/>
                    </a:lnTo>
                    <a:lnTo>
                      <a:pt x="170" y="9"/>
                    </a:lnTo>
                    <a:lnTo>
                      <a:pt x="148" y="17"/>
                    </a:lnTo>
                    <a:lnTo>
                      <a:pt x="127" y="25"/>
                    </a:lnTo>
                    <a:lnTo>
                      <a:pt x="107" y="38"/>
                    </a:lnTo>
                    <a:lnTo>
                      <a:pt x="87" y="53"/>
                    </a:lnTo>
                    <a:lnTo>
                      <a:pt x="69" y="70"/>
                    </a:lnTo>
                    <a:close/>
                    <a:moveTo>
                      <a:pt x="79" y="242"/>
                    </a:moveTo>
                    <a:lnTo>
                      <a:pt x="82" y="209"/>
                    </a:lnTo>
                    <a:lnTo>
                      <a:pt x="91" y="180"/>
                    </a:lnTo>
                    <a:lnTo>
                      <a:pt x="105" y="151"/>
                    </a:lnTo>
                    <a:lnTo>
                      <a:pt x="127" y="127"/>
                    </a:lnTo>
                    <a:lnTo>
                      <a:pt x="151" y="106"/>
                    </a:lnTo>
                    <a:lnTo>
                      <a:pt x="179" y="91"/>
                    </a:lnTo>
                    <a:lnTo>
                      <a:pt x="209" y="82"/>
                    </a:lnTo>
                    <a:lnTo>
                      <a:pt x="241" y="80"/>
                    </a:lnTo>
                    <a:lnTo>
                      <a:pt x="256" y="80"/>
                    </a:lnTo>
                    <a:lnTo>
                      <a:pt x="272" y="82"/>
                    </a:lnTo>
                    <a:lnTo>
                      <a:pt x="287" y="85"/>
                    </a:lnTo>
                    <a:lnTo>
                      <a:pt x="303" y="91"/>
                    </a:lnTo>
                    <a:lnTo>
                      <a:pt x="315" y="97"/>
                    </a:lnTo>
                    <a:lnTo>
                      <a:pt x="329" y="106"/>
                    </a:lnTo>
                    <a:lnTo>
                      <a:pt x="341" y="115"/>
                    </a:lnTo>
                    <a:lnTo>
                      <a:pt x="355" y="127"/>
                    </a:lnTo>
                    <a:lnTo>
                      <a:pt x="375" y="151"/>
                    </a:lnTo>
                    <a:lnTo>
                      <a:pt x="391" y="180"/>
                    </a:lnTo>
                    <a:lnTo>
                      <a:pt x="400" y="209"/>
                    </a:lnTo>
                    <a:lnTo>
                      <a:pt x="402" y="225"/>
                    </a:lnTo>
                    <a:lnTo>
                      <a:pt x="404" y="242"/>
                    </a:lnTo>
                    <a:lnTo>
                      <a:pt x="402" y="249"/>
                    </a:lnTo>
                    <a:lnTo>
                      <a:pt x="402" y="257"/>
                    </a:lnTo>
                    <a:lnTo>
                      <a:pt x="400" y="273"/>
                    </a:lnTo>
                    <a:lnTo>
                      <a:pt x="396" y="287"/>
                    </a:lnTo>
                    <a:lnTo>
                      <a:pt x="391" y="303"/>
                    </a:lnTo>
                    <a:lnTo>
                      <a:pt x="375" y="330"/>
                    </a:lnTo>
                    <a:lnTo>
                      <a:pt x="372" y="333"/>
                    </a:lnTo>
                    <a:lnTo>
                      <a:pt x="370" y="336"/>
                    </a:lnTo>
                    <a:lnTo>
                      <a:pt x="365" y="343"/>
                    </a:lnTo>
                    <a:lnTo>
                      <a:pt x="355" y="356"/>
                    </a:lnTo>
                    <a:lnTo>
                      <a:pt x="341" y="367"/>
                    </a:lnTo>
                    <a:lnTo>
                      <a:pt x="334" y="371"/>
                    </a:lnTo>
                    <a:lnTo>
                      <a:pt x="331" y="373"/>
                    </a:lnTo>
                    <a:lnTo>
                      <a:pt x="329" y="377"/>
                    </a:lnTo>
                    <a:lnTo>
                      <a:pt x="315" y="385"/>
                    </a:lnTo>
                    <a:lnTo>
                      <a:pt x="303" y="392"/>
                    </a:lnTo>
                    <a:lnTo>
                      <a:pt x="287" y="396"/>
                    </a:lnTo>
                    <a:lnTo>
                      <a:pt x="272" y="401"/>
                    </a:lnTo>
                    <a:lnTo>
                      <a:pt x="256" y="403"/>
                    </a:lnTo>
                    <a:lnTo>
                      <a:pt x="248" y="403"/>
                    </a:lnTo>
                    <a:lnTo>
                      <a:pt x="241" y="404"/>
                    </a:lnTo>
                    <a:lnTo>
                      <a:pt x="224" y="403"/>
                    </a:lnTo>
                    <a:lnTo>
                      <a:pt x="209" y="401"/>
                    </a:lnTo>
                    <a:lnTo>
                      <a:pt x="179" y="392"/>
                    </a:lnTo>
                    <a:lnTo>
                      <a:pt x="164" y="385"/>
                    </a:lnTo>
                    <a:lnTo>
                      <a:pt x="151" y="377"/>
                    </a:lnTo>
                    <a:lnTo>
                      <a:pt x="127" y="356"/>
                    </a:lnTo>
                    <a:lnTo>
                      <a:pt x="114" y="343"/>
                    </a:lnTo>
                    <a:lnTo>
                      <a:pt x="105" y="330"/>
                    </a:lnTo>
                    <a:lnTo>
                      <a:pt x="91" y="303"/>
                    </a:lnTo>
                    <a:lnTo>
                      <a:pt x="85" y="287"/>
                    </a:lnTo>
                    <a:lnTo>
                      <a:pt x="82" y="273"/>
                    </a:lnTo>
                    <a:lnTo>
                      <a:pt x="79" y="257"/>
                    </a:lnTo>
                    <a:lnTo>
                      <a:pt x="79" y="242"/>
                    </a:lnTo>
                    <a:close/>
                  </a:path>
                </a:pathLst>
              </a:custGeom>
              <a:solidFill>
                <a:srgbClr val="EFF5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9" name="Freeform 73"/>
              <p:cNvSpPr>
                <a:spLocks noEditPoints="1"/>
              </p:cNvSpPr>
              <p:nvPr/>
            </p:nvSpPr>
            <p:spPr bwMode="auto">
              <a:xfrm>
                <a:off x="3552" y="1735"/>
                <a:ext cx="65" cy="64"/>
              </a:xfrm>
              <a:custGeom>
                <a:avLst/>
                <a:gdLst>
                  <a:gd name="T0" fmla="*/ 26 w 325"/>
                  <a:gd name="T1" fmla="*/ 71 h 324"/>
                  <a:gd name="T2" fmla="*/ 3 w 325"/>
                  <a:gd name="T3" fmla="*/ 129 h 324"/>
                  <a:gd name="T4" fmla="*/ 0 w 325"/>
                  <a:gd name="T5" fmla="*/ 177 h 324"/>
                  <a:gd name="T6" fmla="*/ 6 w 325"/>
                  <a:gd name="T7" fmla="*/ 207 h 324"/>
                  <a:gd name="T8" fmla="*/ 26 w 325"/>
                  <a:gd name="T9" fmla="*/ 250 h 324"/>
                  <a:gd name="T10" fmla="*/ 48 w 325"/>
                  <a:gd name="T11" fmla="*/ 276 h 324"/>
                  <a:gd name="T12" fmla="*/ 85 w 325"/>
                  <a:gd name="T13" fmla="*/ 305 h 324"/>
                  <a:gd name="T14" fmla="*/ 130 w 325"/>
                  <a:gd name="T15" fmla="*/ 321 h 324"/>
                  <a:gd name="T16" fmla="*/ 162 w 325"/>
                  <a:gd name="T17" fmla="*/ 324 h 324"/>
                  <a:gd name="T18" fmla="*/ 177 w 325"/>
                  <a:gd name="T19" fmla="*/ 323 h 324"/>
                  <a:gd name="T20" fmla="*/ 208 w 325"/>
                  <a:gd name="T21" fmla="*/ 316 h 324"/>
                  <a:gd name="T22" fmla="*/ 236 w 325"/>
                  <a:gd name="T23" fmla="*/ 305 h 324"/>
                  <a:gd name="T24" fmla="*/ 252 w 325"/>
                  <a:gd name="T25" fmla="*/ 293 h 324"/>
                  <a:gd name="T26" fmla="*/ 262 w 325"/>
                  <a:gd name="T27" fmla="*/ 287 h 324"/>
                  <a:gd name="T28" fmla="*/ 286 w 325"/>
                  <a:gd name="T29" fmla="*/ 263 h 324"/>
                  <a:gd name="T30" fmla="*/ 293 w 325"/>
                  <a:gd name="T31" fmla="*/ 253 h 324"/>
                  <a:gd name="T32" fmla="*/ 312 w 325"/>
                  <a:gd name="T33" fmla="*/ 223 h 324"/>
                  <a:gd name="T34" fmla="*/ 321 w 325"/>
                  <a:gd name="T35" fmla="*/ 193 h 324"/>
                  <a:gd name="T36" fmla="*/ 323 w 325"/>
                  <a:gd name="T37" fmla="*/ 169 h 324"/>
                  <a:gd name="T38" fmla="*/ 323 w 325"/>
                  <a:gd name="T39" fmla="*/ 145 h 324"/>
                  <a:gd name="T40" fmla="*/ 312 w 325"/>
                  <a:gd name="T41" fmla="*/ 100 h 324"/>
                  <a:gd name="T42" fmla="*/ 276 w 325"/>
                  <a:gd name="T43" fmla="*/ 47 h 324"/>
                  <a:gd name="T44" fmla="*/ 250 w 325"/>
                  <a:gd name="T45" fmla="*/ 26 h 324"/>
                  <a:gd name="T46" fmla="*/ 224 w 325"/>
                  <a:gd name="T47" fmla="*/ 11 h 324"/>
                  <a:gd name="T48" fmla="*/ 193 w 325"/>
                  <a:gd name="T49" fmla="*/ 2 h 324"/>
                  <a:gd name="T50" fmla="*/ 162 w 325"/>
                  <a:gd name="T51" fmla="*/ 0 h 324"/>
                  <a:gd name="T52" fmla="*/ 100 w 325"/>
                  <a:gd name="T53" fmla="*/ 11 h 324"/>
                  <a:gd name="T54" fmla="*/ 48 w 325"/>
                  <a:gd name="T55" fmla="*/ 47 h 324"/>
                  <a:gd name="T56" fmla="*/ 240 w 325"/>
                  <a:gd name="T57" fmla="*/ 178 h 324"/>
                  <a:gd name="T58" fmla="*/ 236 w 325"/>
                  <a:gd name="T59" fmla="*/ 185 h 324"/>
                  <a:gd name="T60" fmla="*/ 236 w 325"/>
                  <a:gd name="T61" fmla="*/ 188 h 324"/>
                  <a:gd name="T62" fmla="*/ 228 w 325"/>
                  <a:gd name="T63" fmla="*/ 206 h 324"/>
                  <a:gd name="T64" fmla="*/ 207 w 325"/>
                  <a:gd name="T65" fmla="*/ 229 h 324"/>
                  <a:gd name="T66" fmla="*/ 189 w 325"/>
                  <a:gd name="T67" fmla="*/ 237 h 324"/>
                  <a:gd name="T68" fmla="*/ 185 w 325"/>
                  <a:gd name="T69" fmla="*/ 237 h 324"/>
                  <a:gd name="T70" fmla="*/ 178 w 325"/>
                  <a:gd name="T71" fmla="*/ 240 h 324"/>
                  <a:gd name="T72" fmla="*/ 145 w 325"/>
                  <a:gd name="T73" fmla="*/ 240 h 324"/>
                  <a:gd name="T74" fmla="*/ 116 w 325"/>
                  <a:gd name="T75" fmla="*/ 229 h 324"/>
                  <a:gd name="T76" fmla="*/ 94 w 325"/>
                  <a:gd name="T77" fmla="*/ 206 h 324"/>
                  <a:gd name="T78" fmla="*/ 84 w 325"/>
                  <a:gd name="T79" fmla="*/ 185 h 324"/>
                  <a:gd name="T80" fmla="*/ 82 w 325"/>
                  <a:gd name="T81" fmla="*/ 162 h 324"/>
                  <a:gd name="T82" fmla="*/ 88 w 325"/>
                  <a:gd name="T83" fmla="*/ 130 h 324"/>
                  <a:gd name="T84" fmla="*/ 105 w 325"/>
                  <a:gd name="T85" fmla="*/ 104 h 324"/>
                  <a:gd name="T86" fmla="*/ 131 w 325"/>
                  <a:gd name="T87" fmla="*/ 87 h 324"/>
                  <a:gd name="T88" fmla="*/ 162 w 325"/>
                  <a:gd name="T89" fmla="*/ 81 h 324"/>
                  <a:gd name="T90" fmla="*/ 185 w 325"/>
                  <a:gd name="T91" fmla="*/ 84 h 324"/>
                  <a:gd name="T92" fmla="*/ 207 w 325"/>
                  <a:gd name="T93" fmla="*/ 94 h 324"/>
                  <a:gd name="T94" fmla="*/ 228 w 325"/>
                  <a:gd name="T95" fmla="*/ 115 h 324"/>
                  <a:gd name="T96" fmla="*/ 240 w 325"/>
                  <a:gd name="T97" fmla="*/ 14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5" h="324">
                    <a:moveTo>
                      <a:pt x="48" y="47"/>
                    </a:moveTo>
                    <a:lnTo>
                      <a:pt x="26" y="71"/>
                    </a:lnTo>
                    <a:lnTo>
                      <a:pt x="12" y="100"/>
                    </a:lnTo>
                    <a:lnTo>
                      <a:pt x="3" y="129"/>
                    </a:lnTo>
                    <a:lnTo>
                      <a:pt x="0" y="162"/>
                    </a:lnTo>
                    <a:lnTo>
                      <a:pt x="0" y="177"/>
                    </a:lnTo>
                    <a:lnTo>
                      <a:pt x="3" y="193"/>
                    </a:lnTo>
                    <a:lnTo>
                      <a:pt x="6" y="207"/>
                    </a:lnTo>
                    <a:lnTo>
                      <a:pt x="12" y="223"/>
                    </a:lnTo>
                    <a:lnTo>
                      <a:pt x="26" y="250"/>
                    </a:lnTo>
                    <a:lnTo>
                      <a:pt x="35" y="263"/>
                    </a:lnTo>
                    <a:lnTo>
                      <a:pt x="48" y="276"/>
                    </a:lnTo>
                    <a:lnTo>
                      <a:pt x="72" y="297"/>
                    </a:lnTo>
                    <a:lnTo>
                      <a:pt x="85" y="305"/>
                    </a:lnTo>
                    <a:lnTo>
                      <a:pt x="100" y="312"/>
                    </a:lnTo>
                    <a:lnTo>
                      <a:pt x="130" y="321"/>
                    </a:lnTo>
                    <a:lnTo>
                      <a:pt x="145" y="323"/>
                    </a:lnTo>
                    <a:lnTo>
                      <a:pt x="162" y="324"/>
                    </a:lnTo>
                    <a:lnTo>
                      <a:pt x="169" y="323"/>
                    </a:lnTo>
                    <a:lnTo>
                      <a:pt x="177" y="323"/>
                    </a:lnTo>
                    <a:lnTo>
                      <a:pt x="193" y="321"/>
                    </a:lnTo>
                    <a:lnTo>
                      <a:pt x="208" y="316"/>
                    </a:lnTo>
                    <a:lnTo>
                      <a:pt x="224" y="312"/>
                    </a:lnTo>
                    <a:lnTo>
                      <a:pt x="236" y="305"/>
                    </a:lnTo>
                    <a:lnTo>
                      <a:pt x="250" y="297"/>
                    </a:lnTo>
                    <a:lnTo>
                      <a:pt x="252" y="293"/>
                    </a:lnTo>
                    <a:lnTo>
                      <a:pt x="255" y="291"/>
                    </a:lnTo>
                    <a:lnTo>
                      <a:pt x="262" y="287"/>
                    </a:lnTo>
                    <a:lnTo>
                      <a:pt x="276" y="276"/>
                    </a:lnTo>
                    <a:lnTo>
                      <a:pt x="286" y="263"/>
                    </a:lnTo>
                    <a:lnTo>
                      <a:pt x="291" y="256"/>
                    </a:lnTo>
                    <a:lnTo>
                      <a:pt x="293" y="253"/>
                    </a:lnTo>
                    <a:lnTo>
                      <a:pt x="296" y="250"/>
                    </a:lnTo>
                    <a:lnTo>
                      <a:pt x="312" y="223"/>
                    </a:lnTo>
                    <a:lnTo>
                      <a:pt x="317" y="207"/>
                    </a:lnTo>
                    <a:lnTo>
                      <a:pt x="321" y="193"/>
                    </a:lnTo>
                    <a:lnTo>
                      <a:pt x="323" y="177"/>
                    </a:lnTo>
                    <a:lnTo>
                      <a:pt x="323" y="169"/>
                    </a:lnTo>
                    <a:lnTo>
                      <a:pt x="325" y="162"/>
                    </a:lnTo>
                    <a:lnTo>
                      <a:pt x="323" y="145"/>
                    </a:lnTo>
                    <a:lnTo>
                      <a:pt x="321" y="129"/>
                    </a:lnTo>
                    <a:lnTo>
                      <a:pt x="312" y="100"/>
                    </a:lnTo>
                    <a:lnTo>
                      <a:pt x="296" y="71"/>
                    </a:lnTo>
                    <a:lnTo>
                      <a:pt x="276" y="47"/>
                    </a:lnTo>
                    <a:lnTo>
                      <a:pt x="262" y="35"/>
                    </a:lnTo>
                    <a:lnTo>
                      <a:pt x="250" y="26"/>
                    </a:lnTo>
                    <a:lnTo>
                      <a:pt x="236" y="17"/>
                    </a:lnTo>
                    <a:lnTo>
                      <a:pt x="224" y="11"/>
                    </a:lnTo>
                    <a:lnTo>
                      <a:pt x="208" y="5"/>
                    </a:lnTo>
                    <a:lnTo>
                      <a:pt x="193" y="2"/>
                    </a:lnTo>
                    <a:lnTo>
                      <a:pt x="177" y="0"/>
                    </a:lnTo>
                    <a:lnTo>
                      <a:pt x="162" y="0"/>
                    </a:lnTo>
                    <a:lnTo>
                      <a:pt x="130" y="2"/>
                    </a:lnTo>
                    <a:lnTo>
                      <a:pt x="100" y="11"/>
                    </a:lnTo>
                    <a:lnTo>
                      <a:pt x="72" y="26"/>
                    </a:lnTo>
                    <a:lnTo>
                      <a:pt x="48" y="47"/>
                    </a:lnTo>
                    <a:close/>
                    <a:moveTo>
                      <a:pt x="242" y="162"/>
                    </a:moveTo>
                    <a:lnTo>
                      <a:pt x="240" y="178"/>
                    </a:lnTo>
                    <a:lnTo>
                      <a:pt x="237" y="185"/>
                    </a:lnTo>
                    <a:lnTo>
                      <a:pt x="236" y="185"/>
                    </a:lnTo>
                    <a:lnTo>
                      <a:pt x="236" y="186"/>
                    </a:lnTo>
                    <a:lnTo>
                      <a:pt x="236" y="188"/>
                    </a:lnTo>
                    <a:lnTo>
                      <a:pt x="236" y="193"/>
                    </a:lnTo>
                    <a:lnTo>
                      <a:pt x="228" y="206"/>
                    </a:lnTo>
                    <a:lnTo>
                      <a:pt x="220" y="220"/>
                    </a:lnTo>
                    <a:lnTo>
                      <a:pt x="207" y="229"/>
                    </a:lnTo>
                    <a:lnTo>
                      <a:pt x="193" y="237"/>
                    </a:lnTo>
                    <a:lnTo>
                      <a:pt x="189" y="237"/>
                    </a:lnTo>
                    <a:lnTo>
                      <a:pt x="186" y="237"/>
                    </a:lnTo>
                    <a:lnTo>
                      <a:pt x="185" y="237"/>
                    </a:lnTo>
                    <a:lnTo>
                      <a:pt x="185" y="238"/>
                    </a:lnTo>
                    <a:lnTo>
                      <a:pt x="178" y="240"/>
                    </a:lnTo>
                    <a:lnTo>
                      <a:pt x="162" y="242"/>
                    </a:lnTo>
                    <a:lnTo>
                      <a:pt x="145" y="240"/>
                    </a:lnTo>
                    <a:lnTo>
                      <a:pt x="131" y="237"/>
                    </a:lnTo>
                    <a:lnTo>
                      <a:pt x="116" y="229"/>
                    </a:lnTo>
                    <a:lnTo>
                      <a:pt x="105" y="220"/>
                    </a:lnTo>
                    <a:lnTo>
                      <a:pt x="94" y="206"/>
                    </a:lnTo>
                    <a:lnTo>
                      <a:pt x="88" y="193"/>
                    </a:lnTo>
                    <a:lnTo>
                      <a:pt x="84" y="185"/>
                    </a:lnTo>
                    <a:lnTo>
                      <a:pt x="83" y="178"/>
                    </a:lnTo>
                    <a:lnTo>
                      <a:pt x="82" y="162"/>
                    </a:lnTo>
                    <a:lnTo>
                      <a:pt x="83" y="145"/>
                    </a:lnTo>
                    <a:lnTo>
                      <a:pt x="88" y="130"/>
                    </a:lnTo>
                    <a:lnTo>
                      <a:pt x="94" y="115"/>
                    </a:lnTo>
                    <a:lnTo>
                      <a:pt x="105" y="104"/>
                    </a:lnTo>
                    <a:lnTo>
                      <a:pt x="116" y="94"/>
                    </a:lnTo>
                    <a:lnTo>
                      <a:pt x="131" y="87"/>
                    </a:lnTo>
                    <a:lnTo>
                      <a:pt x="145" y="83"/>
                    </a:lnTo>
                    <a:lnTo>
                      <a:pt x="162" y="81"/>
                    </a:lnTo>
                    <a:lnTo>
                      <a:pt x="178" y="83"/>
                    </a:lnTo>
                    <a:lnTo>
                      <a:pt x="185" y="84"/>
                    </a:lnTo>
                    <a:lnTo>
                      <a:pt x="193" y="87"/>
                    </a:lnTo>
                    <a:lnTo>
                      <a:pt x="207" y="94"/>
                    </a:lnTo>
                    <a:lnTo>
                      <a:pt x="220" y="104"/>
                    </a:lnTo>
                    <a:lnTo>
                      <a:pt x="228" y="115"/>
                    </a:lnTo>
                    <a:lnTo>
                      <a:pt x="236" y="130"/>
                    </a:lnTo>
                    <a:lnTo>
                      <a:pt x="240" y="145"/>
                    </a:lnTo>
                    <a:lnTo>
                      <a:pt x="242" y="162"/>
                    </a:lnTo>
                    <a:close/>
                  </a:path>
                </a:pathLst>
              </a:custGeom>
              <a:solidFill>
                <a:srgbClr val="F7FA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0" name="Freeform 74"/>
              <p:cNvSpPr>
                <a:spLocks/>
              </p:cNvSpPr>
              <p:nvPr/>
            </p:nvSpPr>
            <p:spPr bwMode="auto">
              <a:xfrm>
                <a:off x="3569" y="1751"/>
                <a:ext cx="32" cy="32"/>
              </a:xfrm>
              <a:custGeom>
                <a:avLst/>
                <a:gdLst>
                  <a:gd name="T0" fmla="*/ 138 w 160"/>
                  <a:gd name="T1" fmla="*/ 139 h 161"/>
                  <a:gd name="T2" fmla="*/ 146 w 160"/>
                  <a:gd name="T3" fmla="*/ 125 h 161"/>
                  <a:gd name="T4" fmla="*/ 154 w 160"/>
                  <a:gd name="T5" fmla="*/ 112 h 161"/>
                  <a:gd name="T6" fmla="*/ 154 w 160"/>
                  <a:gd name="T7" fmla="*/ 107 h 161"/>
                  <a:gd name="T8" fmla="*/ 154 w 160"/>
                  <a:gd name="T9" fmla="*/ 105 h 161"/>
                  <a:gd name="T10" fmla="*/ 154 w 160"/>
                  <a:gd name="T11" fmla="*/ 104 h 161"/>
                  <a:gd name="T12" fmla="*/ 155 w 160"/>
                  <a:gd name="T13" fmla="*/ 104 h 161"/>
                  <a:gd name="T14" fmla="*/ 158 w 160"/>
                  <a:gd name="T15" fmla="*/ 97 h 161"/>
                  <a:gd name="T16" fmla="*/ 160 w 160"/>
                  <a:gd name="T17" fmla="*/ 81 h 161"/>
                  <a:gd name="T18" fmla="*/ 158 w 160"/>
                  <a:gd name="T19" fmla="*/ 64 h 161"/>
                  <a:gd name="T20" fmla="*/ 154 w 160"/>
                  <a:gd name="T21" fmla="*/ 49 h 161"/>
                  <a:gd name="T22" fmla="*/ 146 w 160"/>
                  <a:gd name="T23" fmla="*/ 34 h 161"/>
                  <a:gd name="T24" fmla="*/ 138 w 160"/>
                  <a:gd name="T25" fmla="*/ 23 h 161"/>
                  <a:gd name="T26" fmla="*/ 125 w 160"/>
                  <a:gd name="T27" fmla="*/ 13 h 161"/>
                  <a:gd name="T28" fmla="*/ 111 w 160"/>
                  <a:gd name="T29" fmla="*/ 6 h 161"/>
                  <a:gd name="T30" fmla="*/ 103 w 160"/>
                  <a:gd name="T31" fmla="*/ 3 h 161"/>
                  <a:gd name="T32" fmla="*/ 96 w 160"/>
                  <a:gd name="T33" fmla="*/ 2 h 161"/>
                  <a:gd name="T34" fmla="*/ 80 w 160"/>
                  <a:gd name="T35" fmla="*/ 0 h 161"/>
                  <a:gd name="T36" fmla="*/ 63 w 160"/>
                  <a:gd name="T37" fmla="*/ 2 h 161"/>
                  <a:gd name="T38" fmla="*/ 49 w 160"/>
                  <a:gd name="T39" fmla="*/ 6 h 161"/>
                  <a:gd name="T40" fmla="*/ 34 w 160"/>
                  <a:gd name="T41" fmla="*/ 13 h 161"/>
                  <a:gd name="T42" fmla="*/ 23 w 160"/>
                  <a:gd name="T43" fmla="*/ 23 h 161"/>
                  <a:gd name="T44" fmla="*/ 12 w 160"/>
                  <a:gd name="T45" fmla="*/ 34 h 161"/>
                  <a:gd name="T46" fmla="*/ 6 w 160"/>
                  <a:gd name="T47" fmla="*/ 49 h 161"/>
                  <a:gd name="T48" fmla="*/ 1 w 160"/>
                  <a:gd name="T49" fmla="*/ 64 h 161"/>
                  <a:gd name="T50" fmla="*/ 0 w 160"/>
                  <a:gd name="T51" fmla="*/ 81 h 161"/>
                  <a:gd name="T52" fmla="*/ 1 w 160"/>
                  <a:gd name="T53" fmla="*/ 97 h 161"/>
                  <a:gd name="T54" fmla="*/ 2 w 160"/>
                  <a:gd name="T55" fmla="*/ 104 h 161"/>
                  <a:gd name="T56" fmla="*/ 6 w 160"/>
                  <a:gd name="T57" fmla="*/ 112 h 161"/>
                  <a:gd name="T58" fmla="*/ 12 w 160"/>
                  <a:gd name="T59" fmla="*/ 125 h 161"/>
                  <a:gd name="T60" fmla="*/ 23 w 160"/>
                  <a:gd name="T61" fmla="*/ 139 h 161"/>
                  <a:gd name="T62" fmla="*/ 34 w 160"/>
                  <a:gd name="T63" fmla="*/ 148 h 161"/>
                  <a:gd name="T64" fmla="*/ 49 w 160"/>
                  <a:gd name="T65" fmla="*/ 156 h 161"/>
                  <a:gd name="T66" fmla="*/ 63 w 160"/>
                  <a:gd name="T67" fmla="*/ 159 h 161"/>
                  <a:gd name="T68" fmla="*/ 80 w 160"/>
                  <a:gd name="T69" fmla="*/ 161 h 161"/>
                  <a:gd name="T70" fmla="*/ 96 w 160"/>
                  <a:gd name="T71" fmla="*/ 159 h 161"/>
                  <a:gd name="T72" fmla="*/ 103 w 160"/>
                  <a:gd name="T73" fmla="*/ 157 h 161"/>
                  <a:gd name="T74" fmla="*/ 103 w 160"/>
                  <a:gd name="T75" fmla="*/ 156 h 161"/>
                  <a:gd name="T76" fmla="*/ 104 w 160"/>
                  <a:gd name="T77" fmla="*/ 156 h 161"/>
                  <a:gd name="T78" fmla="*/ 107 w 160"/>
                  <a:gd name="T79" fmla="*/ 156 h 161"/>
                  <a:gd name="T80" fmla="*/ 111 w 160"/>
                  <a:gd name="T81" fmla="*/ 156 h 161"/>
                  <a:gd name="T82" fmla="*/ 125 w 160"/>
                  <a:gd name="T83" fmla="*/ 148 h 161"/>
                  <a:gd name="T84" fmla="*/ 138 w 160"/>
                  <a:gd name="T85" fmla="*/ 1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" h="161">
                    <a:moveTo>
                      <a:pt x="138" y="139"/>
                    </a:moveTo>
                    <a:lnTo>
                      <a:pt x="146" y="125"/>
                    </a:lnTo>
                    <a:lnTo>
                      <a:pt x="154" y="112"/>
                    </a:lnTo>
                    <a:lnTo>
                      <a:pt x="154" y="107"/>
                    </a:lnTo>
                    <a:lnTo>
                      <a:pt x="154" y="105"/>
                    </a:lnTo>
                    <a:lnTo>
                      <a:pt x="154" y="104"/>
                    </a:lnTo>
                    <a:lnTo>
                      <a:pt x="155" y="104"/>
                    </a:lnTo>
                    <a:lnTo>
                      <a:pt x="158" y="97"/>
                    </a:lnTo>
                    <a:lnTo>
                      <a:pt x="160" y="81"/>
                    </a:lnTo>
                    <a:lnTo>
                      <a:pt x="158" y="64"/>
                    </a:lnTo>
                    <a:lnTo>
                      <a:pt x="154" y="49"/>
                    </a:lnTo>
                    <a:lnTo>
                      <a:pt x="146" y="34"/>
                    </a:lnTo>
                    <a:lnTo>
                      <a:pt x="138" y="23"/>
                    </a:lnTo>
                    <a:lnTo>
                      <a:pt x="125" y="13"/>
                    </a:lnTo>
                    <a:lnTo>
                      <a:pt x="111" y="6"/>
                    </a:lnTo>
                    <a:lnTo>
                      <a:pt x="103" y="3"/>
                    </a:lnTo>
                    <a:lnTo>
                      <a:pt x="96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6"/>
                    </a:lnTo>
                    <a:lnTo>
                      <a:pt x="34" y="13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6" y="49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7"/>
                    </a:lnTo>
                    <a:lnTo>
                      <a:pt x="2" y="104"/>
                    </a:lnTo>
                    <a:lnTo>
                      <a:pt x="6" y="112"/>
                    </a:lnTo>
                    <a:lnTo>
                      <a:pt x="12" y="125"/>
                    </a:lnTo>
                    <a:lnTo>
                      <a:pt x="23" y="139"/>
                    </a:lnTo>
                    <a:lnTo>
                      <a:pt x="34" y="148"/>
                    </a:lnTo>
                    <a:lnTo>
                      <a:pt x="49" y="156"/>
                    </a:lnTo>
                    <a:lnTo>
                      <a:pt x="63" y="159"/>
                    </a:lnTo>
                    <a:lnTo>
                      <a:pt x="80" y="161"/>
                    </a:lnTo>
                    <a:lnTo>
                      <a:pt x="96" y="159"/>
                    </a:lnTo>
                    <a:lnTo>
                      <a:pt x="103" y="157"/>
                    </a:lnTo>
                    <a:lnTo>
                      <a:pt x="103" y="156"/>
                    </a:lnTo>
                    <a:lnTo>
                      <a:pt x="104" y="156"/>
                    </a:lnTo>
                    <a:lnTo>
                      <a:pt x="107" y="156"/>
                    </a:lnTo>
                    <a:lnTo>
                      <a:pt x="111" y="156"/>
                    </a:lnTo>
                    <a:lnTo>
                      <a:pt x="125" y="148"/>
                    </a:lnTo>
                    <a:lnTo>
                      <a:pt x="138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Freeform 75"/>
              <p:cNvSpPr>
                <a:spLocks/>
              </p:cNvSpPr>
              <p:nvPr/>
            </p:nvSpPr>
            <p:spPr bwMode="auto">
              <a:xfrm>
                <a:off x="3506" y="1871"/>
                <a:ext cx="127" cy="41"/>
              </a:xfrm>
              <a:custGeom>
                <a:avLst/>
                <a:gdLst>
                  <a:gd name="T0" fmla="*/ 7 w 633"/>
                  <a:gd name="T1" fmla="*/ 0 h 208"/>
                  <a:gd name="T2" fmla="*/ 0 w 633"/>
                  <a:gd name="T3" fmla="*/ 95 h 208"/>
                  <a:gd name="T4" fmla="*/ 43 w 633"/>
                  <a:gd name="T5" fmla="*/ 120 h 208"/>
                  <a:gd name="T6" fmla="*/ 89 w 633"/>
                  <a:gd name="T7" fmla="*/ 143 h 208"/>
                  <a:gd name="T8" fmla="*/ 135 w 633"/>
                  <a:gd name="T9" fmla="*/ 162 h 208"/>
                  <a:gd name="T10" fmla="*/ 184 w 633"/>
                  <a:gd name="T11" fmla="*/ 179 h 208"/>
                  <a:gd name="T12" fmla="*/ 233 w 633"/>
                  <a:gd name="T13" fmla="*/ 191 h 208"/>
                  <a:gd name="T14" fmla="*/ 285 w 633"/>
                  <a:gd name="T15" fmla="*/ 200 h 208"/>
                  <a:gd name="T16" fmla="*/ 337 w 633"/>
                  <a:gd name="T17" fmla="*/ 205 h 208"/>
                  <a:gd name="T18" fmla="*/ 392 w 633"/>
                  <a:gd name="T19" fmla="*/ 208 h 208"/>
                  <a:gd name="T20" fmla="*/ 399 w 633"/>
                  <a:gd name="T21" fmla="*/ 207 h 208"/>
                  <a:gd name="T22" fmla="*/ 407 w 633"/>
                  <a:gd name="T23" fmla="*/ 207 h 208"/>
                  <a:gd name="T24" fmla="*/ 423 w 633"/>
                  <a:gd name="T25" fmla="*/ 207 h 208"/>
                  <a:gd name="T26" fmla="*/ 455 w 633"/>
                  <a:gd name="T27" fmla="*/ 204 h 208"/>
                  <a:gd name="T28" fmla="*/ 516 w 633"/>
                  <a:gd name="T29" fmla="*/ 198 h 208"/>
                  <a:gd name="T30" fmla="*/ 575 w 633"/>
                  <a:gd name="T31" fmla="*/ 186 h 208"/>
                  <a:gd name="T32" fmla="*/ 589 w 633"/>
                  <a:gd name="T33" fmla="*/ 182 h 208"/>
                  <a:gd name="T34" fmla="*/ 595 w 633"/>
                  <a:gd name="T35" fmla="*/ 179 h 208"/>
                  <a:gd name="T36" fmla="*/ 597 w 633"/>
                  <a:gd name="T37" fmla="*/ 178 h 208"/>
                  <a:gd name="T38" fmla="*/ 599 w 633"/>
                  <a:gd name="T39" fmla="*/ 178 h 208"/>
                  <a:gd name="T40" fmla="*/ 603 w 633"/>
                  <a:gd name="T41" fmla="*/ 178 h 208"/>
                  <a:gd name="T42" fmla="*/ 633 w 633"/>
                  <a:gd name="T43" fmla="*/ 170 h 208"/>
                  <a:gd name="T44" fmla="*/ 633 w 633"/>
                  <a:gd name="T45" fmla="*/ 84 h 208"/>
                  <a:gd name="T46" fmla="*/ 603 w 633"/>
                  <a:gd name="T47" fmla="*/ 93 h 208"/>
                  <a:gd name="T48" fmla="*/ 575 w 633"/>
                  <a:gd name="T49" fmla="*/ 102 h 208"/>
                  <a:gd name="T50" fmla="*/ 546 w 633"/>
                  <a:gd name="T51" fmla="*/ 110 h 208"/>
                  <a:gd name="T52" fmla="*/ 517 w 633"/>
                  <a:gd name="T53" fmla="*/ 117 h 208"/>
                  <a:gd name="T54" fmla="*/ 485 w 633"/>
                  <a:gd name="T55" fmla="*/ 122 h 208"/>
                  <a:gd name="T56" fmla="*/ 470 w 633"/>
                  <a:gd name="T57" fmla="*/ 123 h 208"/>
                  <a:gd name="T58" fmla="*/ 455 w 633"/>
                  <a:gd name="T59" fmla="*/ 125 h 208"/>
                  <a:gd name="T60" fmla="*/ 423 w 633"/>
                  <a:gd name="T61" fmla="*/ 127 h 208"/>
                  <a:gd name="T62" fmla="*/ 407 w 633"/>
                  <a:gd name="T63" fmla="*/ 127 h 208"/>
                  <a:gd name="T64" fmla="*/ 399 w 633"/>
                  <a:gd name="T65" fmla="*/ 127 h 208"/>
                  <a:gd name="T66" fmla="*/ 392 w 633"/>
                  <a:gd name="T67" fmla="*/ 128 h 208"/>
                  <a:gd name="T68" fmla="*/ 337 w 633"/>
                  <a:gd name="T69" fmla="*/ 126 h 208"/>
                  <a:gd name="T70" fmla="*/ 285 w 633"/>
                  <a:gd name="T71" fmla="*/ 119 h 208"/>
                  <a:gd name="T72" fmla="*/ 234 w 633"/>
                  <a:gd name="T73" fmla="*/ 109 h 208"/>
                  <a:gd name="T74" fmla="*/ 186 w 633"/>
                  <a:gd name="T75" fmla="*/ 95 h 208"/>
                  <a:gd name="T76" fmla="*/ 137 w 633"/>
                  <a:gd name="T77" fmla="*/ 77 h 208"/>
                  <a:gd name="T78" fmla="*/ 92 w 633"/>
                  <a:gd name="T79" fmla="*/ 56 h 208"/>
                  <a:gd name="T80" fmla="*/ 48 w 633"/>
                  <a:gd name="T81" fmla="*/ 30 h 208"/>
                  <a:gd name="T82" fmla="*/ 7 w 633"/>
                  <a:gd name="T8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3" h="208">
                    <a:moveTo>
                      <a:pt x="7" y="0"/>
                    </a:moveTo>
                    <a:lnTo>
                      <a:pt x="0" y="95"/>
                    </a:lnTo>
                    <a:lnTo>
                      <a:pt x="43" y="120"/>
                    </a:lnTo>
                    <a:lnTo>
                      <a:pt x="89" y="143"/>
                    </a:lnTo>
                    <a:lnTo>
                      <a:pt x="135" y="162"/>
                    </a:lnTo>
                    <a:lnTo>
                      <a:pt x="184" y="179"/>
                    </a:lnTo>
                    <a:lnTo>
                      <a:pt x="233" y="191"/>
                    </a:lnTo>
                    <a:lnTo>
                      <a:pt x="285" y="200"/>
                    </a:lnTo>
                    <a:lnTo>
                      <a:pt x="337" y="205"/>
                    </a:lnTo>
                    <a:lnTo>
                      <a:pt x="392" y="208"/>
                    </a:lnTo>
                    <a:lnTo>
                      <a:pt x="399" y="207"/>
                    </a:lnTo>
                    <a:lnTo>
                      <a:pt x="407" y="207"/>
                    </a:lnTo>
                    <a:lnTo>
                      <a:pt x="423" y="207"/>
                    </a:lnTo>
                    <a:lnTo>
                      <a:pt x="455" y="204"/>
                    </a:lnTo>
                    <a:lnTo>
                      <a:pt x="516" y="198"/>
                    </a:lnTo>
                    <a:lnTo>
                      <a:pt x="575" y="186"/>
                    </a:lnTo>
                    <a:lnTo>
                      <a:pt x="589" y="182"/>
                    </a:lnTo>
                    <a:lnTo>
                      <a:pt x="595" y="179"/>
                    </a:lnTo>
                    <a:lnTo>
                      <a:pt x="597" y="178"/>
                    </a:lnTo>
                    <a:lnTo>
                      <a:pt x="599" y="178"/>
                    </a:lnTo>
                    <a:lnTo>
                      <a:pt x="603" y="178"/>
                    </a:lnTo>
                    <a:lnTo>
                      <a:pt x="633" y="170"/>
                    </a:lnTo>
                    <a:lnTo>
                      <a:pt x="633" y="84"/>
                    </a:lnTo>
                    <a:lnTo>
                      <a:pt x="603" y="93"/>
                    </a:lnTo>
                    <a:lnTo>
                      <a:pt x="575" y="102"/>
                    </a:lnTo>
                    <a:lnTo>
                      <a:pt x="546" y="110"/>
                    </a:lnTo>
                    <a:lnTo>
                      <a:pt x="517" y="117"/>
                    </a:lnTo>
                    <a:lnTo>
                      <a:pt x="485" y="122"/>
                    </a:lnTo>
                    <a:lnTo>
                      <a:pt x="470" y="123"/>
                    </a:lnTo>
                    <a:lnTo>
                      <a:pt x="455" y="125"/>
                    </a:lnTo>
                    <a:lnTo>
                      <a:pt x="423" y="127"/>
                    </a:lnTo>
                    <a:lnTo>
                      <a:pt x="407" y="127"/>
                    </a:lnTo>
                    <a:lnTo>
                      <a:pt x="399" y="127"/>
                    </a:lnTo>
                    <a:lnTo>
                      <a:pt x="392" y="128"/>
                    </a:lnTo>
                    <a:lnTo>
                      <a:pt x="337" y="126"/>
                    </a:lnTo>
                    <a:lnTo>
                      <a:pt x="285" y="119"/>
                    </a:lnTo>
                    <a:lnTo>
                      <a:pt x="234" y="109"/>
                    </a:lnTo>
                    <a:lnTo>
                      <a:pt x="186" y="95"/>
                    </a:lnTo>
                    <a:lnTo>
                      <a:pt x="137" y="77"/>
                    </a:lnTo>
                    <a:lnTo>
                      <a:pt x="92" y="56"/>
                    </a:lnTo>
                    <a:lnTo>
                      <a:pt x="4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Freeform 76"/>
              <p:cNvSpPr>
                <a:spLocks/>
              </p:cNvSpPr>
              <p:nvPr/>
            </p:nvSpPr>
            <p:spPr bwMode="auto">
              <a:xfrm>
                <a:off x="3508" y="1851"/>
                <a:ext cx="125" cy="45"/>
              </a:xfrm>
              <a:custGeom>
                <a:avLst/>
                <a:gdLst>
                  <a:gd name="T0" fmla="*/ 6 w 626"/>
                  <a:gd name="T1" fmla="*/ 0 h 226"/>
                  <a:gd name="T2" fmla="*/ 0 w 626"/>
                  <a:gd name="T3" fmla="*/ 98 h 226"/>
                  <a:gd name="T4" fmla="*/ 41 w 626"/>
                  <a:gd name="T5" fmla="*/ 128 h 226"/>
                  <a:gd name="T6" fmla="*/ 85 w 626"/>
                  <a:gd name="T7" fmla="*/ 154 h 226"/>
                  <a:gd name="T8" fmla="*/ 130 w 626"/>
                  <a:gd name="T9" fmla="*/ 175 h 226"/>
                  <a:gd name="T10" fmla="*/ 179 w 626"/>
                  <a:gd name="T11" fmla="*/ 193 h 226"/>
                  <a:gd name="T12" fmla="*/ 227 w 626"/>
                  <a:gd name="T13" fmla="*/ 207 h 226"/>
                  <a:gd name="T14" fmla="*/ 278 w 626"/>
                  <a:gd name="T15" fmla="*/ 217 h 226"/>
                  <a:gd name="T16" fmla="*/ 330 w 626"/>
                  <a:gd name="T17" fmla="*/ 224 h 226"/>
                  <a:gd name="T18" fmla="*/ 385 w 626"/>
                  <a:gd name="T19" fmla="*/ 226 h 226"/>
                  <a:gd name="T20" fmla="*/ 392 w 626"/>
                  <a:gd name="T21" fmla="*/ 225 h 226"/>
                  <a:gd name="T22" fmla="*/ 400 w 626"/>
                  <a:gd name="T23" fmla="*/ 225 h 226"/>
                  <a:gd name="T24" fmla="*/ 416 w 626"/>
                  <a:gd name="T25" fmla="*/ 225 h 226"/>
                  <a:gd name="T26" fmla="*/ 448 w 626"/>
                  <a:gd name="T27" fmla="*/ 223 h 226"/>
                  <a:gd name="T28" fmla="*/ 463 w 626"/>
                  <a:gd name="T29" fmla="*/ 221 h 226"/>
                  <a:gd name="T30" fmla="*/ 478 w 626"/>
                  <a:gd name="T31" fmla="*/ 220 h 226"/>
                  <a:gd name="T32" fmla="*/ 510 w 626"/>
                  <a:gd name="T33" fmla="*/ 215 h 226"/>
                  <a:gd name="T34" fmla="*/ 539 w 626"/>
                  <a:gd name="T35" fmla="*/ 208 h 226"/>
                  <a:gd name="T36" fmla="*/ 568 w 626"/>
                  <a:gd name="T37" fmla="*/ 200 h 226"/>
                  <a:gd name="T38" fmla="*/ 596 w 626"/>
                  <a:gd name="T39" fmla="*/ 191 h 226"/>
                  <a:gd name="T40" fmla="*/ 626 w 626"/>
                  <a:gd name="T41" fmla="*/ 182 h 226"/>
                  <a:gd name="T42" fmla="*/ 626 w 626"/>
                  <a:gd name="T43" fmla="*/ 94 h 226"/>
                  <a:gd name="T44" fmla="*/ 596 w 626"/>
                  <a:gd name="T45" fmla="*/ 105 h 226"/>
                  <a:gd name="T46" fmla="*/ 582 w 626"/>
                  <a:gd name="T47" fmla="*/ 110 h 226"/>
                  <a:gd name="T48" fmla="*/ 568 w 626"/>
                  <a:gd name="T49" fmla="*/ 115 h 226"/>
                  <a:gd name="T50" fmla="*/ 539 w 626"/>
                  <a:gd name="T51" fmla="*/ 123 h 226"/>
                  <a:gd name="T52" fmla="*/ 534 w 626"/>
                  <a:gd name="T53" fmla="*/ 123 h 226"/>
                  <a:gd name="T54" fmla="*/ 532 w 626"/>
                  <a:gd name="T55" fmla="*/ 123 h 226"/>
                  <a:gd name="T56" fmla="*/ 531 w 626"/>
                  <a:gd name="T57" fmla="*/ 124 h 226"/>
                  <a:gd name="T58" fmla="*/ 524 w 626"/>
                  <a:gd name="T59" fmla="*/ 127 h 226"/>
                  <a:gd name="T60" fmla="*/ 510 w 626"/>
                  <a:gd name="T61" fmla="*/ 131 h 226"/>
                  <a:gd name="T62" fmla="*/ 478 w 626"/>
                  <a:gd name="T63" fmla="*/ 136 h 226"/>
                  <a:gd name="T64" fmla="*/ 448 w 626"/>
                  <a:gd name="T65" fmla="*/ 140 h 226"/>
                  <a:gd name="T66" fmla="*/ 416 w 626"/>
                  <a:gd name="T67" fmla="*/ 142 h 226"/>
                  <a:gd name="T68" fmla="*/ 400 w 626"/>
                  <a:gd name="T69" fmla="*/ 142 h 226"/>
                  <a:gd name="T70" fmla="*/ 392 w 626"/>
                  <a:gd name="T71" fmla="*/ 142 h 226"/>
                  <a:gd name="T72" fmla="*/ 385 w 626"/>
                  <a:gd name="T73" fmla="*/ 144 h 226"/>
                  <a:gd name="T74" fmla="*/ 330 w 626"/>
                  <a:gd name="T75" fmla="*/ 141 h 226"/>
                  <a:gd name="T76" fmla="*/ 279 w 626"/>
                  <a:gd name="T77" fmla="*/ 134 h 226"/>
                  <a:gd name="T78" fmla="*/ 228 w 626"/>
                  <a:gd name="T79" fmla="*/ 123 h 226"/>
                  <a:gd name="T80" fmla="*/ 180 w 626"/>
                  <a:gd name="T81" fmla="*/ 107 h 226"/>
                  <a:gd name="T82" fmla="*/ 133 w 626"/>
                  <a:gd name="T83" fmla="*/ 87 h 226"/>
                  <a:gd name="T84" fmla="*/ 88 w 626"/>
                  <a:gd name="T85" fmla="*/ 62 h 226"/>
                  <a:gd name="T86" fmla="*/ 45 w 626"/>
                  <a:gd name="T87" fmla="*/ 32 h 226"/>
                  <a:gd name="T88" fmla="*/ 6 w 626"/>
                  <a:gd name="T8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6" h="226">
                    <a:moveTo>
                      <a:pt x="6" y="0"/>
                    </a:moveTo>
                    <a:lnTo>
                      <a:pt x="0" y="98"/>
                    </a:lnTo>
                    <a:lnTo>
                      <a:pt x="41" y="128"/>
                    </a:lnTo>
                    <a:lnTo>
                      <a:pt x="85" y="154"/>
                    </a:lnTo>
                    <a:lnTo>
                      <a:pt x="130" y="175"/>
                    </a:lnTo>
                    <a:lnTo>
                      <a:pt x="179" y="193"/>
                    </a:lnTo>
                    <a:lnTo>
                      <a:pt x="227" y="207"/>
                    </a:lnTo>
                    <a:lnTo>
                      <a:pt x="278" y="217"/>
                    </a:lnTo>
                    <a:lnTo>
                      <a:pt x="330" y="224"/>
                    </a:lnTo>
                    <a:lnTo>
                      <a:pt x="385" y="226"/>
                    </a:lnTo>
                    <a:lnTo>
                      <a:pt x="392" y="225"/>
                    </a:lnTo>
                    <a:lnTo>
                      <a:pt x="400" y="225"/>
                    </a:lnTo>
                    <a:lnTo>
                      <a:pt x="416" y="225"/>
                    </a:lnTo>
                    <a:lnTo>
                      <a:pt x="448" y="223"/>
                    </a:lnTo>
                    <a:lnTo>
                      <a:pt x="463" y="221"/>
                    </a:lnTo>
                    <a:lnTo>
                      <a:pt x="478" y="220"/>
                    </a:lnTo>
                    <a:lnTo>
                      <a:pt x="510" y="215"/>
                    </a:lnTo>
                    <a:lnTo>
                      <a:pt x="539" y="208"/>
                    </a:lnTo>
                    <a:lnTo>
                      <a:pt x="568" y="200"/>
                    </a:lnTo>
                    <a:lnTo>
                      <a:pt x="596" y="191"/>
                    </a:lnTo>
                    <a:lnTo>
                      <a:pt x="626" y="182"/>
                    </a:lnTo>
                    <a:lnTo>
                      <a:pt x="626" y="94"/>
                    </a:lnTo>
                    <a:lnTo>
                      <a:pt x="596" y="105"/>
                    </a:lnTo>
                    <a:lnTo>
                      <a:pt x="582" y="110"/>
                    </a:lnTo>
                    <a:lnTo>
                      <a:pt x="568" y="115"/>
                    </a:lnTo>
                    <a:lnTo>
                      <a:pt x="539" y="123"/>
                    </a:lnTo>
                    <a:lnTo>
                      <a:pt x="534" y="123"/>
                    </a:lnTo>
                    <a:lnTo>
                      <a:pt x="532" y="123"/>
                    </a:lnTo>
                    <a:lnTo>
                      <a:pt x="531" y="124"/>
                    </a:lnTo>
                    <a:lnTo>
                      <a:pt x="524" y="127"/>
                    </a:lnTo>
                    <a:lnTo>
                      <a:pt x="510" y="131"/>
                    </a:lnTo>
                    <a:lnTo>
                      <a:pt x="478" y="136"/>
                    </a:lnTo>
                    <a:lnTo>
                      <a:pt x="448" y="140"/>
                    </a:lnTo>
                    <a:lnTo>
                      <a:pt x="416" y="142"/>
                    </a:lnTo>
                    <a:lnTo>
                      <a:pt x="400" y="142"/>
                    </a:lnTo>
                    <a:lnTo>
                      <a:pt x="392" y="142"/>
                    </a:lnTo>
                    <a:lnTo>
                      <a:pt x="385" y="144"/>
                    </a:lnTo>
                    <a:lnTo>
                      <a:pt x="330" y="141"/>
                    </a:lnTo>
                    <a:lnTo>
                      <a:pt x="279" y="134"/>
                    </a:lnTo>
                    <a:lnTo>
                      <a:pt x="228" y="123"/>
                    </a:lnTo>
                    <a:lnTo>
                      <a:pt x="180" y="107"/>
                    </a:lnTo>
                    <a:lnTo>
                      <a:pt x="133" y="87"/>
                    </a:lnTo>
                    <a:lnTo>
                      <a:pt x="88" y="62"/>
                    </a:lnTo>
                    <a:lnTo>
                      <a:pt x="45" y="3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7DD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3" name="Freeform 77"/>
              <p:cNvSpPr>
                <a:spLocks/>
              </p:cNvSpPr>
              <p:nvPr/>
            </p:nvSpPr>
            <p:spPr bwMode="auto">
              <a:xfrm>
                <a:off x="3509" y="1828"/>
                <a:ext cx="124" cy="52"/>
              </a:xfrm>
              <a:custGeom>
                <a:avLst/>
                <a:gdLst>
                  <a:gd name="T0" fmla="*/ 5 w 620"/>
                  <a:gd name="T1" fmla="*/ 0 h 258"/>
                  <a:gd name="T2" fmla="*/ 2 w 620"/>
                  <a:gd name="T3" fmla="*/ 56 h 258"/>
                  <a:gd name="T4" fmla="*/ 0 w 620"/>
                  <a:gd name="T5" fmla="*/ 114 h 258"/>
                  <a:gd name="T6" fmla="*/ 39 w 620"/>
                  <a:gd name="T7" fmla="*/ 146 h 258"/>
                  <a:gd name="T8" fmla="*/ 82 w 620"/>
                  <a:gd name="T9" fmla="*/ 176 h 258"/>
                  <a:gd name="T10" fmla="*/ 127 w 620"/>
                  <a:gd name="T11" fmla="*/ 201 h 258"/>
                  <a:gd name="T12" fmla="*/ 174 w 620"/>
                  <a:gd name="T13" fmla="*/ 221 h 258"/>
                  <a:gd name="T14" fmla="*/ 222 w 620"/>
                  <a:gd name="T15" fmla="*/ 237 h 258"/>
                  <a:gd name="T16" fmla="*/ 273 w 620"/>
                  <a:gd name="T17" fmla="*/ 248 h 258"/>
                  <a:gd name="T18" fmla="*/ 324 w 620"/>
                  <a:gd name="T19" fmla="*/ 255 h 258"/>
                  <a:gd name="T20" fmla="*/ 379 w 620"/>
                  <a:gd name="T21" fmla="*/ 258 h 258"/>
                  <a:gd name="T22" fmla="*/ 386 w 620"/>
                  <a:gd name="T23" fmla="*/ 256 h 258"/>
                  <a:gd name="T24" fmla="*/ 394 w 620"/>
                  <a:gd name="T25" fmla="*/ 256 h 258"/>
                  <a:gd name="T26" fmla="*/ 410 w 620"/>
                  <a:gd name="T27" fmla="*/ 256 h 258"/>
                  <a:gd name="T28" fmla="*/ 442 w 620"/>
                  <a:gd name="T29" fmla="*/ 254 h 258"/>
                  <a:gd name="T30" fmla="*/ 472 w 620"/>
                  <a:gd name="T31" fmla="*/ 250 h 258"/>
                  <a:gd name="T32" fmla="*/ 504 w 620"/>
                  <a:gd name="T33" fmla="*/ 245 h 258"/>
                  <a:gd name="T34" fmla="*/ 518 w 620"/>
                  <a:gd name="T35" fmla="*/ 241 h 258"/>
                  <a:gd name="T36" fmla="*/ 525 w 620"/>
                  <a:gd name="T37" fmla="*/ 238 h 258"/>
                  <a:gd name="T38" fmla="*/ 526 w 620"/>
                  <a:gd name="T39" fmla="*/ 237 h 258"/>
                  <a:gd name="T40" fmla="*/ 528 w 620"/>
                  <a:gd name="T41" fmla="*/ 237 h 258"/>
                  <a:gd name="T42" fmla="*/ 533 w 620"/>
                  <a:gd name="T43" fmla="*/ 237 h 258"/>
                  <a:gd name="T44" fmla="*/ 562 w 620"/>
                  <a:gd name="T45" fmla="*/ 229 h 258"/>
                  <a:gd name="T46" fmla="*/ 576 w 620"/>
                  <a:gd name="T47" fmla="*/ 224 h 258"/>
                  <a:gd name="T48" fmla="*/ 590 w 620"/>
                  <a:gd name="T49" fmla="*/ 219 h 258"/>
                  <a:gd name="T50" fmla="*/ 620 w 620"/>
                  <a:gd name="T51" fmla="*/ 208 h 258"/>
                  <a:gd name="T52" fmla="*/ 620 w 620"/>
                  <a:gd name="T53" fmla="*/ 116 h 258"/>
                  <a:gd name="T54" fmla="*/ 591 w 620"/>
                  <a:gd name="T55" fmla="*/ 129 h 258"/>
                  <a:gd name="T56" fmla="*/ 584 w 620"/>
                  <a:gd name="T57" fmla="*/ 132 h 258"/>
                  <a:gd name="T58" fmla="*/ 577 w 620"/>
                  <a:gd name="T59" fmla="*/ 135 h 258"/>
                  <a:gd name="T60" fmla="*/ 563 w 620"/>
                  <a:gd name="T61" fmla="*/ 142 h 258"/>
                  <a:gd name="T62" fmla="*/ 534 w 620"/>
                  <a:gd name="T63" fmla="*/ 152 h 258"/>
                  <a:gd name="T64" fmla="*/ 519 w 620"/>
                  <a:gd name="T65" fmla="*/ 157 h 258"/>
                  <a:gd name="T66" fmla="*/ 505 w 620"/>
                  <a:gd name="T67" fmla="*/ 162 h 258"/>
                  <a:gd name="T68" fmla="*/ 474 w 620"/>
                  <a:gd name="T69" fmla="*/ 168 h 258"/>
                  <a:gd name="T70" fmla="*/ 458 w 620"/>
                  <a:gd name="T71" fmla="*/ 170 h 258"/>
                  <a:gd name="T72" fmla="*/ 453 w 620"/>
                  <a:gd name="T73" fmla="*/ 170 h 258"/>
                  <a:gd name="T74" fmla="*/ 451 w 620"/>
                  <a:gd name="T75" fmla="*/ 170 h 258"/>
                  <a:gd name="T76" fmla="*/ 450 w 620"/>
                  <a:gd name="T77" fmla="*/ 171 h 258"/>
                  <a:gd name="T78" fmla="*/ 443 w 620"/>
                  <a:gd name="T79" fmla="*/ 174 h 258"/>
                  <a:gd name="T80" fmla="*/ 411 w 620"/>
                  <a:gd name="T81" fmla="*/ 177 h 258"/>
                  <a:gd name="T82" fmla="*/ 379 w 620"/>
                  <a:gd name="T83" fmla="*/ 178 h 258"/>
                  <a:gd name="T84" fmla="*/ 330 w 620"/>
                  <a:gd name="T85" fmla="*/ 176 h 258"/>
                  <a:gd name="T86" fmla="*/ 283 w 620"/>
                  <a:gd name="T87" fmla="*/ 169 h 258"/>
                  <a:gd name="T88" fmla="*/ 237 w 620"/>
                  <a:gd name="T89" fmla="*/ 158 h 258"/>
                  <a:gd name="T90" fmla="*/ 194 w 620"/>
                  <a:gd name="T91" fmla="*/ 142 h 258"/>
                  <a:gd name="T92" fmla="*/ 150 w 620"/>
                  <a:gd name="T93" fmla="*/ 121 h 258"/>
                  <a:gd name="T94" fmla="*/ 111 w 620"/>
                  <a:gd name="T95" fmla="*/ 98 h 258"/>
                  <a:gd name="T96" fmla="*/ 72 w 620"/>
                  <a:gd name="T97" fmla="*/ 68 h 258"/>
                  <a:gd name="T98" fmla="*/ 37 w 620"/>
                  <a:gd name="T99" fmla="*/ 36 h 258"/>
                  <a:gd name="T100" fmla="*/ 20 w 620"/>
                  <a:gd name="T101" fmla="*/ 18 h 258"/>
                  <a:gd name="T102" fmla="*/ 5 w 620"/>
                  <a:gd name="T103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0" h="258">
                    <a:moveTo>
                      <a:pt x="5" y="0"/>
                    </a:moveTo>
                    <a:lnTo>
                      <a:pt x="2" y="56"/>
                    </a:lnTo>
                    <a:lnTo>
                      <a:pt x="0" y="114"/>
                    </a:lnTo>
                    <a:lnTo>
                      <a:pt x="39" y="146"/>
                    </a:lnTo>
                    <a:lnTo>
                      <a:pt x="82" y="176"/>
                    </a:lnTo>
                    <a:lnTo>
                      <a:pt x="127" y="201"/>
                    </a:lnTo>
                    <a:lnTo>
                      <a:pt x="174" y="221"/>
                    </a:lnTo>
                    <a:lnTo>
                      <a:pt x="222" y="237"/>
                    </a:lnTo>
                    <a:lnTo>
                      <a:pt x="273" y="248"/>
                    </a:lnTo>
                    <a:lnTo>
                      <a:pt x="324" y="255"/>
                    </a:lnTo>
                    <a:lnTo>
                      <a:pt x="379" y="258"/>
                    </a:lnTo>
                    <a:lnTo>
                      <a:pt x="386" y="256"/>
                    </a:lnTo>
                    <a:lnTo>
                      <a:pt x="394" y="256"/>
                    </a:lnTo>
                    <a:lnTo>
                      <a:pt x="410" y="256"/>
                    </a:lnTo>
                    <a:lnTo>
                      <a:pt x="442" y="254"/>
                    </a:lnTo>
                    <a:lnTo>
                      <a:pt x="472" y="250"/>
                    </a:lnTo>
                    <a:lnTo>
                      <a:pt x="504" y="245"/>
                    </a:lnTo>
                    <a:lnTo>
                      <a:pt x="518" y="241"/>
                    </a:lnTo>
                    <a:lnTo>
                      <a:pt x="525" y="238"/>
                    </a:lnTo>
                    <a:lnTo>
                      <a:pt x="526" y="237"/>
                    </a:lnTo>
                    <a:lnTo>
                      <a:pt x="528" y="237"/>
                    </a:lnTo>
                    <a:lnTo>
                      <a:pt x="533" y="237"/>
                    </a:lnTo>
                    <a:lnTo>
                      <a:pt x="562" y="229"/>
                    </a:lnTo>
                    <a:lnTo>
                      <a:pt x="576" y="224"/>
                    </a:lnTo>
                    <a:lnTo>
                      <a:pt x="590" y="219"/>
                    </a:lnTo>
                    <a:lnTo>
                      <a:pt x="620" y="208"/>
                    </a:lnTo>
                    <a:lnTo>
                      <a:pt x="620" y="116"/>
                    </a:lnTo>
                    <a:lnTo>
                      <a:pt x="591" y="129"/>
                    </a:lnTo>
                    <a:lnTo>
                      <a:pt x="584" y="132"/>
                    </a:lnTo>
                    <a:lnTo>
                      <a:pt x="577" y="135"/>
                    </a:lnTo>
                    <a:lnTo>
                      <a:pt x="563" y="142"/>
                    </a:lnTo>
                    <a:lnTo>
                      <a:pt x="534" y="152"/>
                    </a:lnTo>
                    <a:lnTo>
                      <a:pt x="519" y="157"/>
                    </a:lnTo>
                    <a:lnTo>
                      <a:pt x="505" y="162"/>
                    </a:lnTo>
                    <a:lnTo>
                      <a:pt x="474" y="168"/>
                    </a:lnTo>
                    <a:lnTo>
                      <a:pt x="458" y="170"/>
                    </a:lnTo>
                    <a:lnTo>
                      <a:pt x="453" y="170"/>
                    </a:lnTo>
                    <a:lnTo>
                      <a:pt x="451" y="170"/>
                    </a:lnTo>
                    <a:lnTo>
                      <a:pt x="450" y="171"/>
                    </a:lnTo>
                    <a:lnTo>
                      <a:pt x="443" y="174"/>
                    </a:lnTo>
                    <a:lnTo>
                      <a:pt x="411" y="177"/>
                    </a:lnTo>
                    <a:lnTo>
                      <a:pt x="379" y="178"/>
                    </a:lnTo>
                    <a:lnTo>
                      <a:pt x="330" y="176"/>
                    </a:lnTo>
                    <a:lnTo>
                      <a:pt x="283" y="169"/>
                    </a:lnTo>
                    <a:lnTo>
                      <a:pt x="237" y="158"/>
                    </a:lnTo>
                    <a:lnTo>
                      <a:pt x="194" y="142"/>
                    </a:lnTo>
                    <a:lnTo>
                      <a:pt x="150" y="121"/>
                    </a:lnTo>
                    <a:lnTo>
                      <a:pt x="111" y="98"/>
                    </a:lnTo>
                    <a:lnTo>
                      <a:pt x="72" y="68"/>
                    </a:lnTo>
                    <a:lnTo>
                      <a:pt x="37" y="36"/>
                    </a:lnTo>
                    <a:lnTo>
                      <a:pt x="2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E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4" name="Freeform 78"/>
              <p:cNvSpPr>
                <a:spLocks/>
              </p:cNvSpPr>
              <p:nvPr/>
            </p:nvSpPr>
            <p:spPr bwMode="auto">
              <a:xfrm>
                <a:off x="3510" y="1800"/>
                <a:ext cx="123" cy="64"/>
              </a:xfrm>
              <a:custGeom>
                <a:avLst/>
                <a:gdLst>
                  <a:gd name="T0" fmla="*/ 0 w 615"/>
                  <a:gd name="T1" fmla="*/ 142 h 320"/>
                  <a:gd name="T2" fmla="*/ 15 w 615"/>
                  <a:gd name="T3" fmla="*/ 160 h 320"/>
                  <a:gd name="T4" fmla="*/ 32 w 615"/>
                  <a:gd name="T5" fmla="*/ 178 h 320"/>
                  <a:gd name="T6" fmla="*/ 67 w 615"/>
                  <a:gd name="T7" fmla="*/ 210 h 320"/>
                  <a:gd name="T8" fmla="*/ 106 w 615"/>
                  <a:gd name="T9" fmla="*/ 240 h 320"/>
                  <a:gd name="T10" fmla="*/ 145 w 615"/>
                  <a:gd name="T11" fmla="*/ 263 h 320"/>
                  <a:gd name="T12" fmla="*/ 189 w 615"/>
                  <a:gd name="T13" fmla="*/ 284 h 320"/>
                  <a:gd name="T14" fmla="*/ 232 w 615"/>
                  <a:gd name="T15" fmla="*/ 300 h 320"/>
                  <a:gd name="T16" fmla="*/ 278 w 615"/>
                  <a:gd name="T17" fmla="*/ 311 h 320"/>
                  <a:gd name="T18" fmla="*/ 325 w 615"/>
                  <a:gd name="T19" fmla="*/ 318 h 320"/>
                  <a:gd name="T20" fmla="*/ 374 w 615"/>
                  <a:gd name="T21" fmla="*/ 320 h 320"/>
                  <a:gd name="T22" fmla="*/ 406 w 615"/>
                  <a:gd name="T23" fmla="*/ 319 h 320"/>
                  <a:gd name="T24" fmla="*/ 438 w 615"/>
                  <a:gd name="T25" fmla="*/ 316 h 320"/>
                  <a:gd name="T26" fmla="*/ 445 w 615"/>
                  <a:gd name="T27" fmla="*/ 313 h 320"/>
                  <a:gd name="T28" fmla="*/ 446 w 615"/>
                  <a:gd name="T29" fmla="*/ 312 h 320"/>
                  <a:gd name="T30" fmla="*/ 448 w 615"/>
                  <a:gd name="T31" fmla="*/ 312 h 320"/>
                  <a:gd name="T32" fmla="*/ 453 w 615"/>
                  <a:gd name="T33" fmla="*/ 312 h 320"/>
                  <a:gd name="T34" fmla="*/ 469 w 615"/>
                  <a:gd name="T35" fmla="*/ 310 h 320"/>
                  <a:gd name="T36" fmla="*/ 500 w 615"/>
                  <a:gd name="T37" fmla="*/ 304 h 320"/>
                  <a:gd name="T38" fmla="*/ 514 w 615"/>
                  <a:gd name="T39" fmla="*/ 299 h 320"/>
                  <a:gd name="T40" fmla="*/ 529 w 615"/>
                  <a:gd name="T41" fmla="*/ 294 h 320"/>
                  <a:gd name="T42" fmla="*/ 558 w 615"/>
                  <a:gd name="T43" fmla="*/ 284 h 320"/>
                  <a:gd name="T44" fmla="*/ 572 w 615"/>
                  <a:gd name="T45" fmla="*/ 277 h 320"/>
                  <a:gd name="T46" fmla="*/ 579 w 615"/>
                  <a:gd name="T47" fmla="*/ 274 h 320"/>
                  <a:gd name="T48" fmla="*/ 586 w 615"/>
                  <a:gd name="T49" fmla="*/ 271 h 320"/>
                  <a:gd name="T50" fmla="*/ 615 w 615"/>
                  <a:gd name="T51" fmla="*/ 258 h 320"/>
                  <a:gd name="T52" fmla="*/ 615 w 615"/>
                  <a:gd name="T53" fmla="*/ 161 h 320"/>
                  <a:gd name="T54" fmla="*/ 588 w 615"/>
                  <a:gd name="T55" fmla="*/ 178 h 320"/>
                  <a:gd name="T56" fmla="*/ 560 w 615"/>
                  <a:gd name="T57" fmla="*/ 194 h 320"/>
                  <a:gd name="T58" fmla="*/ 531 w 615"/>
                  <a:gd name="T59" fmla="*/ 207 h 320"/>
                  <a:gd name="T60" fmla="*/ 523 w 615"/>
                  <a:gd name="T61" fmla="*/ 209 h 320"/>
                  <a:gd name="T62" fmla="*/ 516 w 615"/>
                  <a:gd name="T63" fmla="*/ 212 h 320"/>
                  <a:gd name="T64" fmla="*/ 503 w 615"/>
                  <a:gd name="T65" fmla="*/ 219 h 320"/>
                  <a:gd name="T66" fmla="*/ 471 w 615"/>
                  <a:gd name="T67" fmla="*/ 227 h 320"/>
                  <a:gd name="T68" fmla="*/ 455 w 615"/>
                  <a:gd name="T69" fmla="*/ 231 h 320"/>
                  <a:gd name="T70" fmla="*/ 450 w 615"/>
                  <a:gd name="T71" fmla="*/ 231 h 320"/>
                  <a:gd name="T72" fmla="*/ 448 w 615"/>
                  <a:gd name="T73" fmla="*/ 231 h 320"/>
                  <a:gd name="T74" fmla="*/ 447 w 615"/>
                  <a:gd name="T75" fmla="*/ 232 h 320"/>
                  <a:gd name="T76" fmla="*/ 440 w 615"/>
                  <a:gd name="T77" fmla="*/ 234 h 320"/>
                  <a:gd name="T78" fmla="*/ 431 w 615"/>
                  <a:gd name="T79" fmla="*/ 234 h 320"/>
                  <a:gd name="T80" fmla="*/ 427 w 615"/>
                  <a:gd name="T81" fmla="*/ 234 h 320"/>
                  <a:gd name="T82" fmla="*/ 424 w 615"/>
                  <a:gd name="T83" fmla="*/ 234 h 320"/>
                  <a:gd name="T84" fmla="*/ 423 w 615"/>
                  <a:gd name="T85" fmla="*/ 235 h 320"/>
                  <a:gd name="T86" fmla="*/ 407 w 615"/>
                  <a:gd name="T87" fmla="*/ 237 h 320"/>
                  <a:gd name="T88" fmla="*/ 398 w 615"/>
                  <a:gd name="T89" fmla="*/ 237 h 320"/>
                  <a:gd name="T90" fmla="*/ 394 w 615"/>
                  <a:gd name="T91" fmla="*/ 237 h 320"/>
                  <a:gd name="T92" fmla="*/ 391 w 615"/>
                  <a:gd name="T93" fmla="*/ 237 h 320"/>
                  <a:gd name="T94" fmla="*/ 390 w 615"/>
                  <a:gd name="T95" fmla="*/ 239 h 320"/>
                  <a:gd name="T96" fmla="*/ 374 w 615"/>
                  <a:gd name="T97" fmla="*/ 240 h 320"/>
                  <a:gd name="T98" fmla="*/ 333 w 615"/>
                  <a:gd name="T99" fmla="*/ 237 h 320"/>
                  <a:gd name="T100" fmla="*/ 293 w 615"/>
                  <a:gd name="T101" fmla="*/ 232 h 320"/>
                  <a:gd name="T102" fmla="*/ 254 w 615"/>
                  <a:gd name="T103" fmla="*/ 223 h 320"/>
                  <a:gd name="T104" fmla="*/ 219 w 615"/>
                  <a:gd name="T105" fmla="*/ 210 h 320"/>
                  <a:gd name="T106" fmla="*/ 183 w 615"/>
                  <a:gd name="T107" fmla="*/ 193 h 320"/>
                  <a:gd name="T108" fmla="*/ 150 w 615"/>
                  <a:gd name="T109" fmla="*/ 173 h 320"/>
                  <a:gd name="T110" fmla="*/ 118 w 615"/>
                  <a:gd name="T111" fmla="*/ 149 h 320"/>
                  <a:gd name="T112" fmla="*/ 89 w 615"/>
                  <a:gd name="T113" fmla="*/ 122 h 320"/>
                  <a:gd name="T114" fmla="*/ 62 w 615"/>
                  <a:gd name="T115" fmla="*/ 92 h 320"/>
                  <a:gd name="T116" fmla="*/ 39 w 615"/>
                  <a:gd name="T117" fmla="*/ 63 h 320"/>
                  <a:gd name="T118" fmla="*/ 20 w 615"/>
                  <a:gd name="T119" fmla="*/ 32 h 320"/>
                  <a:gd name="T120" fmla="*/ 5 w 615"/>
                  <a:gd name="T121" fmla="*/ 0 h 320"/>
                  <a:gd name="T122" fmla="*/ 0 w 615"/>
                  <a:gd name="T123" fmla="*/ 14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5" h="320">
                    <a:moveTo>
                      <a:pt x="0" y="142"/>
                    </a:moveTo>
                    <a:lnTo>
                      <a:pt x="15" y="160"/>
                    </a:lnTo>
                    <a:lnTo>
                      <a:pt x="32" y="178"/>
                    </a:lnTo>
                    <a:lnTo>
                      <a:pt x="67" y="210"/>
                    </a:lnTo>
                    <a:lnTo>
                      <a:pt x="106" y="240"/>
                    </a:lnTo>
                    <a:lnTo>
                      <a:pt x="145" y="263"/>
                    </a:lnTo>
                    <a:lnTo>
                      <a:pt x="189" y="284"/>
                    </a:lnTo>
                    <a:lnTo>
                      <a:pt x="232" y="300"/>
                    </a:lnTo>
                    <a:lnTo>
                      <a:pt x="278" y="311"/>
                    </a:lnTo>
                    <a:lnTo>
                      <a:pt x="325" y="318"/>
                    </a:lnTo>
                    <a:lnTo>
                      <a:pt x="374" y="320"/>
                    </a:lnTo>
                    <a:lnTo>
                      <a:pt x="406" y="319"/>
                    </a:lnTo>
                    <a:lnTo>
                      <a:pt x="438" y="316"/>
                    </a:lnTo>
                    <a:lnTo>
                      <a:pt x="445" y="313"/>
                    </a:lnTo>
                    <a:lnTo>
                      <a:pt x="446" y="312"/>
                    </a:lnTo>
                    <a:lnTo>
                      <a:pt x="448" y="312"/>
                    </a:lnTo>
                    <a:lnTo>
                      <a:pt x="453" y="312"/>
                    </a:lnTo>
                    <a:lnTo>
                      <a:pt x="469" y="310"/>
                    </a:lnTo>
                    <a:lnTo>
                      <a:pt x="500" y="304"/>
                    </a:lnTo>
                    <a:lnTo>
                      <a:pt x="514" y="299"/>
                    </a:lnTo>
                    <a:lnTo>
                      <a:pt x="529" y="294"/>
                    </a:lnTo>
                    <a:lnTo>
                      <a:pt x="558" y="284"/>
                    </a:lnTo>
                    <a:lnTo>
                      <a:pt x="572" y="277"/>
                    </a:lnTo>
                    <a:lnTo>
                      <a:pt x="579" y="274"/>
                    </a:lnTo>
                    <a:lnTo>
                      <a:pt x="586" y="271"/>
                    </a:lnTo>
                    <a:lnTo>
                      <a:pt x="615" y="258"/>
                    </a:lnTo>
                    <a:lnTo>
                      <a:pt x="615" y="161"/>
                    </a:lnTo>
                    <a:lnTo>
                      <a:pt x="588" y="178"/>
                    </a:lnTo>
                    <a:lnTo>
                      <a:pt x="560" y="194"/>
                    </a:lnTo>
                    <a:lnTo>
                      <a:pt x="531" y="207"/>
                    </a:lnTo>
                    <a:lnTo>
                      <a:pt x="523" y="209"/>
                    </a:lnTo>
                    <a:lnTo>
                      <a:pt x="516" y="212"/>
                    </a:lnTo>
                    <a:lnTo>
                      <a:pt x="503" y="219"/>
                    </a:lnTo>
                    <a:lnTo>
                      <a:pt x="471" y="227"/>
                    </a:lnTo>
                    <a:lnTo>
                      <a:pt x="455" y="231"/>
                    </a:lnTo>
                    <a:lnTo>
                      <a:pt x="450" y="231"/>
                    </a:lnTo>
                    <a:lnTo>
                      <a:pt x="448" y="231"/>
                    </a:lnTo>
                    <a:lnTo>
                      <a:pt x="447" y="232"/>
                    </a:lnTo>
                    <a:lnTo>
                      <a:pt x="440" y="234"/>
                    </a:lnTo>
                    <a:lnTo>
                      <a:pt x="431" y="234"/>
                    </a:lnTo>
                    <a:lnTo>
                      <a:pt x="427" y="234"/>
                    </a:lnTo>
                    <a:lnTo>
                      <a:pt x="424" y="234"/>
                    </a:lnTo>
                    <a:lnTo>
                      <a:pt x="423" y="235"/>
                    </a:lnTo>
                    <a:lnTo>
                      <a:pt x="407" y="237"/>
                    </a:lnTo>
                    <a:lnTo>
                      <a:pt x="398" y="237"/>
                    </a:lnTo>
                    <a:lnTo>
                      <a:pt x="394" y="237"/>
                    </a:lnTo>
                    <a:lnTo>
                      <a:pt x="391" y="237"/>
                    </a:lnTo>
                    <a:lnTo>
                      <a:pt x="390" y="239"/>
                    </a:lnTo>
                    <a:lnTo>
                      <a:pt x="374" y="240"/>
                    </a:lnTo>
                    <a:lnTo>
                      <a:pt x="333" y="237"/>
                    </a:lnTo>
                    <a:lnTo>
                      <a:pt x="293" y="232"/>
                    </a:lnTo>
                    <a:lnTo>
                      <a:pt x="254" y="223"/>
                    </a:lnTo>
                    <a:lnTo>
                      <a:pt x="219" y="210"/>
                    </a:lnTo>
                    <a:lnTo>
                      <a:pt x="183" y="193"/>
                    </a:lnTo>
                    <a:lnTo>
                      <a:pt x="150" y="173"/>
                    </a:lnTo>
                    <a:lnTo>
                      <a:pt x="118" y="149"/>
                    </a:lnTo>
                    <a:lnTo>
                      <a:pt x="89" y="122"/>
                    </a:lnTo>
                    <a:lnTo>
                      <a:pt x="62" y="92"/>
                    </a:lnTo>
                    <a:lnTo>
                      <a:pt x="39" y="63"/>
                    </a:lnTo>
                    <a:lnTo>
                      <a:pt x="20" y="32"/>
                    </a:lnTo>
                    <a:lnTo>
                      <a:pt x="5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D7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5" name="Freeform 79"/>
              <p:cNvSpPr>
                <a:spLocks/>
              </p:cNvSpPr>
              <p:nvPr/>
            </p:nvSpPr>
            <p:spPr bwMode="auto">
              <a:xfrm>
                <a:off x="3507" y="1654"/>
                <a:ext cx="126" cy="53"/>
              </a:xfrm>
              <a:custGeom>
                <a:avLst/>
                <a:gdLst>
                  <a:gd name="T0" fmla="*/ 0 w 628"/>
                  <a:gd name="T1" fmla="*/ 153 h 266"/>
                  <a:gd name="T2" fmla="*/ 8 w 628"/>
                  <a:gd name="T3" fmla="*/ 266 h 266"/>
                  <a:gd name="T4" fmla="*/ 45 w 628"/>
                  <a:gd name="T5" fmla="*/ 221 h 266"/>
                  <a:gd name="T6" fmla="*/ 80 w 628"/>
                  <a:gd name="T7" fmla="*/ 187 h 266"/>
                  <a:gd name="T8" fmla="*/ 119 w 628"/>
                  <a:gd name="T9" fmla="*/ 158 h 266"/>
                  <a:gd name="T10" fmla="*/ 158 w 628"/>
                  <a:gd name="T11" fmla="*/ 133 h 266"/>
                  <a:gd name="T12" fmla="*/ 202 w 628"/>
                  <a:gd name="T13" fmla="*/ 115 h 266"/>
                  <a:gd name="T14" fmla="*/ 245 w 628"/>
                  <a:gd name="T15" fmla="*/ 99 h 266"/>
                  <a:gd name="T16" fmla="*/ 291 w 628"/>
                  <a:gd name="T17" fmla="*/ 88 h 266"/>
                  <a:gd name="T18" fmla="*/ 338 w 628"/>
                  <a:gd name="T19" fmla="*/ 81 h 266"/>
                  <a:gd name="T20" fmla="*/ 387 w 628"/>
                  <a:gd name="T21" fmla="*/ 80 h 266"/>
                  <a:gd name="T22" fmla="*/ 419 w 628"/>
                  <a:gd name="T23" fmla="*/ 80 h 266"/>
                  <a:gd name="T24" fmla="*/ 451 w 628"/>
                  <a:gd name="T25" fmla="*/ 83 h 266"/>
                  <a:gd name="T26" fmla="*/ 482 w 628"/>
                  <a:gd name="T27" fmla="*/ 88 h 266"/>
                  <a:gd name="T28" fmla="*/ 513 w 628"/>
                  <a:gd name="T29" fmla="*/ 96 h 266"/>
                  <a:gd name="T30" fmla="*/ 542 w 628"/>
                  <a:gd name="T31" fmla="*/ 103 h 266"/>
                  <a:gd name="T32" fmla="*/ 571 w 628"/>
                  <a:gd name="T33" fmla="*/ 115 h 266"/>
                  <a:gd name="T34" fmla="*/ 599 w 628"/>
                  <a:gd name="T35" fmla="*/ 127 h 266"/>
                  <a:gd name="T36" fmla="*/ 628 w 628"/>
                  <a:gd name="T37" fmla="*/ 144 h 266"/>
                  <a:gd name="T38" fmla="*/ 628 w 628"/>
                  <a:gd name="T39" fmla="*/ 51 h 266"/>
                  <a:gd name="T40" fmla="*/ 598 w 628"/>
                  <a:gd name="T41" fmla="*/ 38 h 266"/>
                  <a:gd name="T42" fmla="*/ 570 w 628"/>
                  <a:gd name="T43" fmla="*/ 27 h 266"/>
                  <a:gd name="T44" fmla="*/ 541 w 628"/>
                  <a:gd name="T45" fmla="*/ 18 h 266"/>
                  <a:gd name="T46" fmla="*/ 512 w 628"/>
                  <a:gd name="T47" fmla="*/ 13 h 266"/>
                  <a:gd name="T48" fmla="*/ 480 w 628"/>
                  <a:gd name="T49" fmla="*/ 6 h 266"/>
                  <a:gd name="T50" fmla="*/ 450 w 628"/>
                  <a:gd name="T51" fmla="*/ 3 h 266"/>
                  <a:gd name="T52" fmla="*/ 418 w 628"/>
                  <a:gd name="T53" fmla="*/ 0 h 266"/>
                  <a:gd name="T54" fmla="*/ 387 w 628"/>
                  <a:gd name="T55" fmla="*/ 0 h 266"/>
                  <a:gd name="T56" fmla="*/ 331 w 628"/>
                  <a:gd name="T57" fmla="*/ 3 h 266"/>
                  <a:gd name="T58" fmla="*/ 277 w 628"/>
                  <a:gd name="T59" fmla="*/ 9 h 266"/>
                  <a:gd name="T60" fmla="*/ 225 w 628"/>
                  <a:gd name="T61" fmla="*/ 21 h 266"/>
                  <a:gd name="T62" fmla="*/ 177 w 628"/>
                  <a:gd name="T63" fmla="*/ 38 h 266"/>
                  <a:gd name="T64" fmla="*/ 128 w 628"/>
                  <a:gd name="T65" fmla="*/ 58 h 266"/>
                  <a:gd name="T66" fmla="*/ 84 w 628"/>
                  <a:gd name="T67" fmla="*/ 85 h 266"/>
                  <a:gd name="T68" fmla="*/ 39 w 628"/>
                  <a:gd name="T69" fmla="*/ 117 h 266"/>
                  <a:gd name="T70" fmla="*/ 0 w 628"/>
                  <a:gd name="T71" fmla="*/ 15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8" h="266">
                    <a:moveTo>
                      <a:pt x="0" y="153"/>
                    </a:moveTo>
                    <a:lnTo>
                      <a:pt x="8" y="266"/>
                    </a:lnTo>
                    <a:lnTo>
                      <a:pt x="45" y="221"/>
                    </a:lnTo>
                    <a:lnTo>
                      <a:pt x="80" y="187"/>
                    </a:lnTo>
                    <a:lnTo>
                      <a:pt x="119" y="158"/>
                    </a:lnTo>
                    <a:lnTo>
                      <a:pt x="158" y="133"/>
                    </a:lnTo>
                    <a:lnTo>
                      <a:pt x="202" y="115"/>
                    </a:lnTo>
                    <a:lnTo>
                      <a:pt x="245" y="99"/>
                    </a:lnTo>
                    <a:lnTo>
                      <a:pt x="291" y="88"/>
                    </a:lnTo>
                    <a:lnTo>
                      <a:pt x="338" y="81"/>
                    </a:lnTo>
                    <a:lnTo>
                      <a:pt x="387" y="80"/>
                    </a:lnTo>
                    <a:lnTo>
                      <a:pt x="419" y="80"/>
                    </a:lnTo>
                    <a:lnTo>
                      <a:pt x="451" y="83"/>
                    </a:lnTo>
                    <a:lnTo>
                      <a:pt x="482" y="88"/>
                    </a:lnTo>
                    <a:lnTo>
                      <a:pt x="513" y="96"/>
                    </a:lnTo>
                    <a:lnTo>
                      <a:pt x="542" y="103"/>
                    </a:lnTo>
                    <a:lnTo>
                      <a:pt x="571" y="115"/>
                    </a:lnTo>
                    <a:lnTo>
                      <a:pt x="599" y="127"/>
                    </a:lnTo>
                    <a:lnTo>
                      <a:pt x="628" y="144"/>
                    </a:lnTo>
                    <a:lnTo>
                      <a:pt x="628" y="51"/>
                    </a:lnTo>
                    <a:lnTo>
                      <a:pt x="598" y="38"/>
                    </a:lnTo>
                    <a:lnTo>
                      <a:pt x="570" y="27"/>
                    </a:lnTo>
                    <a:lnTo>
                      <a:pt x="541" y="18"/>
                    </a:lnTo>
                    <a:lnTo>
                      <a:pt x="512" y="13"/>
                    </a:lnTo>
                    <a:lnTo>
                      <a:pt x="480" y="6"/>
                    </a:lnTo>
                    <a:lnTo>
                      <a:pt x="450" y="3"/>
                    </a:lnTo>
                    <a:lnTo>
                      <a:pt x="418" y="0"/>
                    </a:lnTo>
                    <a:lnTo>
                      <a:pt x="387" y="0"/>
                    </a:lnTo>
                    <a:lnTo>
                      <a:pt x="331" y="3"/>
                    </a:lnTo>
                    <a:lnTo>
                      <a:pt x="277" y="9"/>
                    </a:lnTo>
                    <a:lnTo>
                      <a:pt x="225" y="21"/>
                    </a:lnTo>
                    <a:lnTo>
                      <a:pt x="177" y="38"/>
                    </a:lnTo>
                    <a:lnTo>
                      <a:pt x="128" y="58"/>
                    </a:lnTo>
                    <a:lnTo>
                      <a:pt x="84" y="85"/>
                    </a:lnTo>
                    <a:lnTo>
                      <a:pt x="39" y="11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CFE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6" name="Freeform 80"/>
              <p:cNvSpPr>
                <a:spLocks/>
              </p:cNvSpPr>
              <p:nvPr/>
            </p:nvSpPr>
            <p:spPr bwMode="auto">
              <a:xfrm>
                <a:off x="3505" y="1890"/>
                <a:ext cx="128" cy="38"/>
              </a:xfrm>
              <a:custGeom>
                <a:avLst/>
                <a:gdLst>
                  <a:gd name="T0" fmla="*/ 641 w 641"/>
                  <a:gd name="T1" fmla="*/ 159 h 193"/>
                  <a:gd name="T2" fmla="*/ 641 w 641"/>
                  <a:gd name="T3" fmla="*/ 75 h 193"/>
                  <a:gd name="T4" fmla="*/ 611 w 641"/>
                  <a:gd name="T5" fmla="*/ 83 h 193"/>
                  <a:gd name="T6" fmla="*/ 607 w 641"/>
                  <a:gd name="T7" fmla="*/ 83 h 193"/>
                  <a:gd name="T8" fmla="*/ 605 w 641"/>
                  <a:gd name="T9" fmla="*/ 83 h 193"/>
                  <a:gd name="T10" fmla="*/ 603 w 641"/>
                  <a:gd name="T11" fmla="*/ 84 h 193"/>
                  <a:gd name="T12" fmla="*/ 597 w 641"/>
                  <a:gd name="T13" fmla="*/ 87 h 193"/>
                  <a:gd name="T14" fmla="*/ 583 w 641"/>
                  <a:gd name="T15" fmla="*/ 91 h 193"/>
                  <a:gd name="T16" fmla="*/ 524 w 641"/>
                  <a:gd name="T17" fmla="*/ 103 h 193"/>
                  <a:gd name="T18" fmla="*/ 463 w 641"/>
                  <a:gd name="T19" fmla="*/ 109 h 193"/>
                  <a:gd name="T20" fmla="*/ 431 w 641"/>
                  <a:gd name="T21" fmla="*/ 112 h 193"/>
                  <a:gd name="T22" fmla="*/ 415 w 641"/>
                  <a:gd name="T23" fmla="*/ 112 h 193"/>
                  <a:gd name="T24" fmla="*/ 407 w 641"/>
                  <a:gd name="T25" fmla="*/ 112 h 193"/>
                  <a:gd name="T26" fmla="*/ 400 w 641"/>
                  <a:gd name="T27" fmla="*/ 113 h 193"/>
                  <a:gd name="T28" fmla="*/ 345 w 641"/>
                  <a:gd name="T29" fmla="*/ 110 h 193"/>
                  <a:gd name="T30" fmla="*/ 293 w 641"/>
                  <a:gd name="T31" fmla="*/ 105 h 193"/>
                  <a:gd name="T32" fmla="*/ 241 w 641"/>
                  <a:gd name="T33" fmla="*/ 96 h 193"/>
                  <a:gd name="T34" fmla="*/ 192 w 641"/>
                  <a:gd name="T35" fmla="*/ 84 h 193"/>
                  <a:gd name="T36" fmla="*/ 143 w 641"/>
                  <a:gd name="T37" fmla="*/ 67 h 193"/>
                  <a:gd name="T38" fmla="*/ 97 w 641"/>
                  <a:gd name="T39" fmla="*/ 48 h 193"/>
                  <a:gd name="T40" fmla="*/ 51 w 641"/>
                  <a:gd name="T41" fmla="*/ 25 h 193"/>
                  <a:gd name="T42" fmla="*/ 8 w 641"/>
                  <a:gd name="T43" fmla="*/ 0 h 193"/>
                  <a:gd name="T44" fmla="*/ 0 w 641"/>
                  <a:gd name="T45" fmla="*/ 89 h 193"/>
                  <a:gd name="T46" fmla="*/ 44 w 641"/>
                  <a:gd name="T47" fmla="*/ 113 h 193"/>
                  <a:gd name="T48" fmla="*/ 91 w 641"/>
                  <a:gd name="T49" fmla="*/ 134 h 193"/>
                  <a:gd name="T50" fmla="*/ 139 w 641"/>
                  <a:gd name="T51" fmla="*/ 151 h 193"/>
                  <a:gd name="T52" fmla="*/ 188 w 641"/>
                  <a:gd name="T53" fmla="*/ 167 h 193"/>
                  <a:gd name="T54" fmla="*/ 238 w 641"/>
                  <a:gd name="T55" fmla="*/ 177 h 193"/>
                  <a:gd name="T56" fmla="*/ 292 w 641"/>
                  <a:gd name="T57" fmla="*/ 186 h 193"/>
                  <a:gd name="T58" fmla="*/ 345 w 641"/>
                  <a:gd name="T59" fmla="*/ 191 h 193"/>
                  <a:gd name="T60" fmla="*/ 400 w 641"/>
                  <a:gd name="T61" fmla="*/ 193 h 193"/>
                  <a:gd name="T62" fmla="*/ 407 w 641"/>
                  <a:gd name="T63" fmla="*/ 192 h 193"/>
                  <a:gd name="T64" fmla="*/ 415 w 641"/>
                  <a:gd name="T65" fmla="*/ 192 h 193"/>
                  <a:gd name="T66" fmla="*/ 431 w 641"/>
                  <a:gd name="T67" fmla="*/ 192 h 193"/>
                  <a:gd name="T68" fmla="*/ 463 w 641"/>
                  <a:gd name="T69" fmla="*/ 191 h 193"/>
                  <a:gd name="T70" fmla="*/ 524 w 641"/>
                  <a:gd name="T71" fmla="*/ 184 h 193"/>
                  <a:gd name="T72" fmla="*/ 583 w 641"/>
                  <a:gd name="T73" fmla="*/ 173 h 193"/>
                  <a:gd name="T74" fmla="*/ 611 w 641"/>
                  <a:gd name="T75" fmla="*/ 166 h 193"/>
                  <a:gd name="T76" fmla="*/ 641 w 641"/>
                  <a:gd name="T77" fmla="*/ 15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1" h="193">
                    <a:moveTo>
                      <a:pt x="641" y="159"/>
                    </a:moveTo>
                    <a:lnTo>
                      <a:pt x="641" y="75"/>
                    </a:lnTo>
                    <a:lnTo>
                      <a:pt x="611" y="83"/>
                    </a:lnTo>
                    <a:lnTo>
                      <a:pt x="607" y="83"/>
                    </a:lnTo>
                    <a:lnTo>
                      <a:pt x="605" y="83"/>
                    </a:lnTo>
                    <a:lnTo>
                      <a:pt x="603" y="84"/>
                    </a:lnTo>
                    <a:lnTo>
                      <a:pt x="597" y="87"/>
                    </a:lnTo>
                    <a:lnTo>
                      <a:pt x="583" y="91"/>
                    </a:lnTo>
                    <a:lnTo>
                      <a:pt x="524" y="103"/>
                    </a:lnTo>
                    <a:lnTo>
                      <a:pt x="463" y="109"/>
                    </a:lnTo>
                    <a:lnTo>
                      <a:pt x="431" y="112"/>
                    </a:lnTo>
                    <a:lnTo>
                      <a:pt x="415" y="112"/>
                    </a:lnTo>
                    <a:lnTo>
                      <a:pt x="407" y="112"/>
                    </a:lnTo>
                    <a:lnTo>
                      <a:pt x="400" y="113"/>
                    </a:lnTo>
                    <a:lnTo>
                      <a:pt x="345" y="110"/>
                    </a:lnTo>
                    <a:lnTo>
                      <a:pt x="293" y="105"/>
                    </a:lnTo>
                    <a:lnTo>
                      <a:pt x="241" y="96"/>
                    </a:lnTo>
                    <a:lnTo>
                      <a:pt x="192" y="84"/>
                    </a:lnTo>
                    <a:lnTo>
                      <a:pt x="143" y="67"/>
                    </a:lnTo>
                    <a:lnTo>
                      <a:pt x="97" y="48"/>
                    </a:lnTo>
                    <a:lnTo>
                      <a:pt x="51" y="25"/>
                    </a:lnTo>
                    <a:lnTo>
                      <a:pt x="8" y="0"/>
                    </a:lnTo>
                    <a:lnTo>
                      <a:pt x="0" y="89"/>
                    </a:lnTo>
                    <a:lnTo>
                      <a:pt x="44" y="113"/>
                    </a:lnTo>
                    <a:lnTo>
                      <a:pt x="91" y="134"/>
                    </a:lnTo>
                    <a:lnTo>
                      <a:pt x="139" y="151"/>
                    </a:lnTo>
                    <a:lnTo>
                      <a:pt x="188" y="167"/>
                    </a:lnTo>
                    <a:lnTo>
                      <a:pt x="238" y="177"/>
                    </a:lnTo>
                    <a:lnTo>
                      <a:pt x="292" y="186"/>
                    </a:lnTo>
                    <a:lnTo>
                      <a:pt x="345" y="191"/>
                    </a:lnTo>
                    <a:lnTo>
                      <a:pt x="400" y="193"/>
                    </a:lnTo>
                    <a:lnTo>
                      <a:pt x="407" y="192"/>
                    </a:lnTo>
                    <a:lnTo>
                      <a:pt x="415" y="192"/>
                    </a:lnTo>
                    <a:lnTo>
                      <a:pt x="431" y="192"/>
                    </a:lnTo>
                    <a:lnTo>
                      <a:pt x="463" y="191"/>
                    </a:lnTo>
                    <a:lnTo>
                      <a:pt x="524" y="184"/>
                    </a:lnTo>
                    <a:lnTo>
                      <a:pt x="583" y="173"/>
                    </a:lnTo>
                    <a:lnTo>
                      <a:pt x="611" y="166"/>
                    </a:lnTo>
                    <a:lnTo>
                      <a:pt x="641" y="159"/>
                    </a:lnTo>
                    <a:close/>
                  </a:path>
                </a:pathLst>
              </a:custGeom>
              <a:solidFill>
                <a:srgbClr val="B7D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7" name="Freeform 81"/>
              <p:cNvSpPr>
                <a:spLocks/>
              </p:cNvSpPr>
              <p:nvPr/>
            </p:nvSpPr>
            <p:spPr bwMode="auto">
              <a:xfrm>
                <a:off x="3503" y="1907"/>
                <a:ext cx="130" cy="38"/>
              </a:xfrm>
              <a:custGeom>
                <a:avLst/>
                <a:gdLst>
                  <a:gd name="T0" fmla="*/ 651 w 651"/>
                  <a:gd name="T1" fmla="*/ 156 h 186"/>
                  <a:gd name="T2" fmla="*/ 651 w 651"/>
                  <a:gd name="T3" fmla="*/ 70 h 186"/>
                  <a:gd name="T4" fmla="*/ 621 w 651"/>
                  <a:gd name="T5" fmla="*/ 77 h 186"/>
                  <a:gd name="T6" fmla="*/ 593 w 651"/>
                  <a:gd name="T7" fmla="*/ 84 h 186"/>
                  <a:gd name="T8" fmla="*/ 534 w 651"/>
                  <a:gd name="T9" fmla="*/ 95 h 186"/>
                  <a:gd name="T10" fmla="*/ 473 w 651"/>
                  <a:gd name="T11" fmla="*/ 102 h 186"/>
                  <a:gd name="T12" fmla="*/ 441 w 651"/>
                  <a:gd name="T13" fmla="*/ 103 h 186"/>
                  <a:gd name="T14" fmla="*/ 425 w 651"/>
                  <a:gd name="T15" fmla="*/ 103 h 186"/>
                  <a:gd name="T16" fmla="*/ 417 w 651"/>
                  <a:gd name="T17" fmla="*/ 103 h 186"/>
                  <a:gd name="T18" fmla="*/ 410 w 651"/>
                  <a:gd name="T19" fmla="*/ 104 h 186"/>
                  <a:gd name="T20" fmla="*/ 355 w 651"/>
                  <a:gd name="T21" fmla="*/ 102 h 186"/>
                  <a:gd name="T22" fmla="*/ 302 w 651"/>
                  <a:gd name="T23" fmla="*/ 97 h 186"/>
                  <a:gd name="T24" fmla="*/ 248 w 651"/>
                  <a:gd name="T25" fmla="*/ 88 h 186"/>
                  <a:gd name="T26" fmla="*/ 198 w 651"/>
                  <a:gd name="T27" fmla="*/ 78 h 186"/>
                  <a:gd name="T28" fmla="*/ 149 w 651"/>
                  <a:gd name="T29" fmla="*/ 62 h 186"/>
                  <a:gd name="T30" fmla="*/ 101 w 651"/>
                  <a:gd name="T31" fmla="*/ 45 h 186"/>
                  <a:gd name="T32" fmla="*/ 54 w 651"/>
                  <a:gd name="T33" fmla="*/ 24 h 186"/>
                  <a:gd name="T34" fmla="*/ 10 w 651"/>
                  <a:gd name="T35" fmla="*/ 0 h 186"/>
                  <a:gd name="T36" fmla="*/ 0 w 651"/>
                  <a:gd name="T37" fmla="*/ 90 h 186"/>
                  <a:gd name="T38" fmla="*/ 45 w 651"/>
                  <a:gd name="T39" fmla="*/ 111 h 186"/>
                  <a:gd name="T40" fmla="*/ 94 w 651"/>
                  <a:gd name="T41" fmla="*/ 130 h 186"/>
                  <a:gd name="T42" fmla="*/ 143 w 651"/>
                  <a:gd name="T43" fmla="*/ 146 h 186"/>
                  <a:gd name="T44" fmla="*/ 194 w 651"/>
                  <a:gd name="T45" fmla="*/ 161 h 186"/>
                  <a:gd name="T46" fmla="*/ 245 w 651"/>
                  <a:gd name="T47" fmla="*/ 171 h 186"/>
                  <a:gd name="T48" fmla="*/ 299 w 651"/>
                  <a:gd name="T49" fmla="*/ 179 h 186"/>
                  <a:gd name="T50" fmla="*/ 354 w 651"/>
                  <a:gd name="T51" fmla="*/ 184 h 186"/>
                  <a:gd name="T52" fmla="*/ 410 w 651"/>
                  <a:gd name="T53" fmla="*/ 186 h 186"/>
                  <a:gd name="T54" fmla="*/ 472 w 651"/>
                  <a:gd name="T55" fmla="*/ 184 h 186"/>
                  <a:gd name="T56" fmla="*/ 533 w 651"/>
                  <a:gd name="T57" fmla="*/ 178 h 186"/>
                  <a:gd name="T58" fmla="*/ 592 w 651"/>
                  <a:gd name="T59" fmla="*/ 169 h 186"/>
                  <a:gd name="T60" fmla="*/ 651 w 651"/>
                  <a:gd name="T61" fmla="*/ 15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1" h="186">
                    <a:moveTo>
                      <a:pt x="651" y="156"/>
                    </a:moveTo>
                    <a:lnTo>
                      <a:pt x="651" y="70"/>
                    </a:lnTo>
                    <a:lnTo>
                      <a:pt x="621" y="77"/>
                    </a:lnTo>
                    <a:lnTo>
                      <a:pt x="593" y="84"/>
                    </a:lnTo>
                    <a:lnTo>
                      <a:pt x="534" y="95"/>
                    </a:lnTo>
                    <a:lnTo>
                      <a:pt x="473" y="102"/>
                    </a:lnTo>
                    <a:lnTo>
                      <a:pt x="441" y="103"/>
                    </a:lnTo>
                    <a:lnTo>
                      <a:pt x="425" y="103"/>
                    </a:lnTo>
                    <a:lnTo>
                      <a:pt x="417" y="103"/>
                    </a:lnTo>
                    <a:lnTo>
                      <a:pt x="410" y="104"/>
                    </a:lnTo>
                    <a:lnTo>
                      <a:pt x="355" y="102"/>
                    </a:lnTo>
                    <a:lnTo>
                      <a:pt x="302" y="97"/>
                    </a:lnTo>
                    <a:lnTo>
                      <a:pt x="248" y="88"/>
                    </a:lnTo>
                    <a:lnTo>
                      <a:pt x="198" y="78"/>
                    </a:lnTo>
                    <a:lnTo>
                      <a:pt x="149" y="62"/>
                    </a:lnTo>
                    <a:lnTo>
                      <a:pt x="101" y="45"/>
                    </a:lnTo>
                    <a:lnTo>
                      <a:pt x="54" y="24"/>
                    </a:lnTo>
                    <a:lnTo>
                      <a:pt x="10" y="0"/>
                    </a:lnTo>
                    <a:lnTo>
                      <a:pt x="0" y="90"/>
                    </a:lnTo>
                    <a:lnTo>
                      <a:pt x="45" y="111"/>
                    </a:lnTo>
                    <a:lnTo>
                      <a:pt x="94" y="130"/>
                    </a:lnTo>
                    <a:lnTo>
                      <a:pt x="143" y="146"/>
                    </a:lnTo>
                    <a:lnTo>
                      <a:pt x="194" y="161"/>
                    </a:lnTo>
                    <a:lnTo>
                      <a:pt x="245" y="171"/>
                    </a:lnTo>
                    <a:lnTo>
                      <a:pt x="299" y="179"/>
                    </a:lnTo>
                    <a:lnTo>
                      <a:pt x="354" y="184"/>
                    </a:lnTo>
                    <a:lnTo>
                      <a:pt x="410" y="186"/>
                    </a:lnTo>
                    <a:lnTo>
                      <a:pt x="472" y="184"/>
                    </a:lnTo>
                    <a:lnTo>
                      <a:pt x="533" y="178"/>
                    </a:lnTo>
                    <a:lnTo>
                      <a:pt x="592" y="169"/>
                    </a:lnTo>
                    <a:lnTo>
                      <a:pt x="651" y="156"/>
                    </a:lnTo>
                    <a:close/>
                  </a:path>
                </a:pathLst>
              </a:custGeom>
              <a:solidFill>
                <a:srgbClr val="AFC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8" name="Freeform 82"/>
              <p:cNvSpPr>
                <a:spLocks/>
              </p:cNvSpPr>
              <p:nvPr/>
            </p:nvSpPr>
            <p:spPr bwMode="auto">
              <a:xfrm>
                <a:off x="3497" y="1959"/>
                <a:ext cx="136" cy="34"/>
              </a:xfrm>
              <a:custGeom>
                <a:avLst/>
                <a:gdLst>
                  <a:gd name="T0" fmla="*/ 680 w 680"/>
                  <a:gd name="T1" fmla="*/ 146 h 171"/>
                  <a:gd name="T2" fmla="*/ 680 w 680"/>
                  <a:gd name="T3" fmla="*/ 64 h 171"/>
                  <a:gd name="T4" fmla="*/ 621 w 680"/>
                  <a:gd name="T5" fmla="*/ 73 h 171"/>
                  <a:gd name="T6" fmla="*/ 562 w 680"/>
                  <a:gd name="T7" fmla="*/ 81 h 171"/>
                  <a:gd name="T8" fmla="*/ 501 w 680"/>
                  <a:gd name="T9" fmla="*/ 86 h 171"/>
                  <a:gd name="T10" fmla="*/ 439 w 680"/>
                  <a:gd name="T11" fmla="*/ 88 h 171"/>
                  <a:gd name="T12" fmla="*/ 381 w 680"/>
                  <a:gd name="T13" fmla="*/ 86 h 171"/>
                  <a:gd name="T14" fmla="*/ 324 w 680"/>
                  <a:gd name="T15" fmla="*/ 82 h 171"/>
                  <a:gd name="T16" fmla="*/ 268 w 680"/>
                  <a:gd name="T17" fmla="*/ 74 h 171"/>
                  <a:gd name="T18" fmla="*/ 215 w 680"/>
                  <a:gd name="T19" fmla="*/ 65 h 171"/>
                  <a:gd name="T20" fmla="*/ 162 w 680"/>
                  <a:gd name="T21" fmla="*/ 53 h 171"/>
                  <a:gd name="T22" fmla="*/ 111 w 680"/>
                  <a:gd name="T23" fmla="*/ 38 h 171"/>
                  <a:gd name="T24" fmla="*/ 60 w 680"/>
                  <a:gd name="T25" fmla="*/ 20 h 171"/>
                  <a:gd name="T26" fmla="*/ 11 w 680"/>
                  <a:gd name="T27" fmla="*/ 0 h 171"/>
                  <a:gd name="T28" fmla="*/ 0 w 680"/>
                  <a:gd name="T29" fmla="*/ 84 h 171"/>
                  <a:gd name="T30" fmla="*/ 49 w 680"/>
                  <a:gd name="T31" fmla="*/ 104 h 171"/>
                  <a:gd name="T32" fmla="*/ 102 w 680"/>
                  <a:gd name="T33" fmla="*/ 122 h 171"/>
                  <a:gd name="T34" fmla="*/ 155 w 680"/>
                  <a:gd name="T35" fmla="*/ 137 h 171"/>
                  <a:gd name="T36" fmla="*/ 210 w 680"/>
                  <a:gd name="T37" fmla="*/ 149 h 171"/>
                  <a:gd name="T38" fmla="*/ 265 w 680"/>
                  <a:gd name="T39" fmla="*/ 157 h 171"/>
                  <a:gd name="T40" fmla="*/ 322 w 680"/>
                  <a:gd name="T41" fmla="*/ 165 h 171"/>
                  <a:gd name="T42" fmla="*/ 379 w 680"/>
                  <a:gd name="T43" fmla="*/ 168 h 171"/>
                  <a:gd name="T44" fmla="*/ 439 w 680"/>
                  <a:gd name="T45" fmla="*/ 171 h 171"/>
                  <a:gd name="T46" fmla="*/ 469 w 680"/>
                  <a:gd name="T47" fmla="*/ 169 h 171"/>
                  <a:gd name="T48" fmla="*/ 476 w 680"/>
                  <a:gd name="T49" fmla="*/ 168 h 171"/>
                  <a:gd name="T50" fmla="*/ 484 w 680"/>
                  <a:gd name="T51" fmla="*/ 168 h 171"/>
                  <a:gd name="T52" fmla="*/ 500 w 680"/>
                  <a:gd name="T53" fmla="*/ 168 h 171"/>
                  <a:gd name="T54" fmla="*/ 561 w 680"/>
                  <a:gd name="T55" fmla="*/ 164 h 171"/>
                  <a:gd name="T56" fmla="*/ 620 w 680"/>
                  <a:gd name="T57" fmla="*/ 156 h 171"/>
                  <a:gd name="T58" fmla="*/ 649 w 680"/>
                  <a:gd name="T59" fmla="*/ 150 h 171"/>
                  <a:gd name="T60" fmla="*/ 680 w 680"/>
                  <a:gd name="T61" fmla="*/ 14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0" h="171">
                    <a:moveTo>
                      <a:pt x="680" y="146"/>
                    </a:moveTo>
                    <a:lnTo>
                      <a:pt x="680" y="64"/>
                    </a:lnTo>
                    <a:lnTo>
                      <a:pt x="621" y="73"/>
                    </a:lnTo>
                    <a:lnTo>
                      <a:pt x="562" y="81"/>
                    </a:lnTo>
                    <a:lnTo>
                      <a:pt x="501" y="86"/>
                    </a:lnTo>
                    <a:lnTo>
                      <a:pt x="439" y="88"/>
                    </a:lnTo>
                    <a:lnTo>
                      <a:pt x="381" y="86"/>
                    </a:lnTo>
                    <a:lnTo>
                      <a:pt x="324" y="82"/>
                    </a:lnTo>
                    <a:lnTo>
                      <a:pt x="268" y="74"/>
                    </a:lnTo>
                    <a:lnTo>
                      <a:pt x="215" y="65"/>
                    </a:lnTo>
                    <a:lnTo>
                      <a:pt x="162" y="53"/>
                    </a:lnTo>
                    <a:lnTo>
                      <a:pt x="111" y="38"/>
                    </a:lnTo>
                    <a:lnTo>
                      <a:pt x="60" y="20"/>
                    </a:lnTo>
                    <a:lnTo>
                      <a:pt x="11" y="0"/>
                    </a:lnTo>
                    <a:lnTo>
                      <a:pt x="0" y="84"/>
                    </a:lnTo>
                    <a:lnTo>
                      <a:pt x="49" y="104"/>
                    </a:lnTo>
                    <a:lnTo>
                      <a:pt x="102" y="122"/>
                    </a:lnTo>
                    <a:lnTo>
                      <a:pt x="155" y="137"/>
                    </a:lnTo>
                    <a:lnTo>
                      <a:pt x="210" y="149"/>
                    </a:lnTo>
                    <a:lnTo>
                      <a:pt x="265" y="157"/>
                    </a:lnTo>
                    <a:lnTo>
                      <a:pt x="322" y="165"/>
                    </a:lnTo>
                    <a:lnTo>
                      <a:pt x="379" y="168"/>
                    </a:lnTo>
                    <a:lnTo>
                      <a:pt x="439" y="171"/>
                    </a:lnTo>
                    <a:lnTo>
                      <a:pt x="469" y="169"/>
                    </a:lnTo>
                    <a:lnTo>
                      <a:pt x="476" y="168"/>
                    </a:lnTo>
                    <a:lnTo>
                      <a:pt x="484" y="168"/>
                    </a:lnTo>
                    <a:lnTo>
                      <a:pt x="500" y="168"/>
                    </a:lnTo>
                    <a:lnTo>
                      <a:pt x="561" y="164"/>
                    </a:lnTo>
                    <a:lnTo>
                      <a:pt x="620" y="156"/>
                    </a:lnTo>
                    <a:lnTo>
                      <a:pt x="649" y="150"/>
                    </a:lnTo>
                    <a:lnTo>
                      <a:pt x="680" y="146"/>
                    </a:lnTo>
                    <a:close/>
                  </a:path>
                </a:pathLst>
              </a:custGeom>
              <a:solidFill>
                <a:srgbClr val="97C0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9" name="Freeform 83"/>
              <p:cNvSpPr>
                <a:spLocks/>
              </p:cNvSpPr>
              <p:nvPr/>
            </p:nvSpPr>
            <p:spPr bwMode="auto">
              <a:xfrm>
                <a:off x="3499" y="1942"/>
                <a:ext cx="134" cy="35"/>
              </a:xfrm>
              <a:custGeom>
                <a:avLst/>
                <a:gdLst>
                  <a:gd name="T0" fmla="*/ 669 w 669"/>
                  <a:gd name="T1" fmla="*/ 147 h 171"/>
                  <a:gd name="T2" fmla="*/ 669 w 669"/>
                  <a:gd name="T3" fmla="*/ 63 h 171"/>
                  <a:gd name="T4" fmla="*/ 610 w 669"/>
                  <a:gd name="T5" fmla="*/ 74 h 171"/>
                  <a:gd name="T6" fmla="*/ 551 w 669"/>
                  <a:gd name="T7" fmla="*/ 83 h 171"/>
                  <a:gd name="T8" fmla="*/ 490 w 669"/>
                  <a:gd name="T9" fmla="*/ 89 h 171"/>
                  <a:gd name="T10" fmla="*/ 428 w 669"/>
                  <a:gd name="T11" fmla="*/ 91 h 171"/>
                  <a:gd name="T12" fmla="*/ 371 w 669"/>
                  <a:gd name="T13" fmla="*/ 89 h 171"/>
                  <a:gd name="T14" fmla="*/ 315 w 669"/>
                  <a:gd name="T15" fmla="*/ 85 h 171"/>
                  <a:gd name="T16" fmla="*/ 261 w 669"/>
                  <a:gd name="T17" fmla="*/ 77 h 171"/>
                  <a:gd name="T18" fmla="*/ 209 w 669"/>
                  <a:gd name="T19" fmla="*/ 68 h 171"/>
                  <a:gd name="T20" fmla="*/ 156 w 669"/>
                  <a:gd name="T21" fmla="*/ 54 h 171"/>
                  <a:gd name="T22" fmla="*/ 106 w 669"/>
                  <a:gd name="T23" fmla="*/ 39 h 171"/>
                  <a:gd name="T24" fmla="*/ 57 w 669"/>
                  <a:gd name="T25" fmla="*/ 20 h 171"/>
                  <a:gd name="T26" fmla="*/ 10 w 669"/>
                  <a:gd name="T27" fmla="*/ 0 h 171"/>
                  <a:gd name="T28" fmla="*/ 0 w 669"/>
                  <a:gd name="T29" fmla="*/ 83 h 171"/>
                  <a:gd name="T30" fmla="*/ 49 w 669"/>
                  <a:gd name="T31" fmla="*/ 103 h 171"/>
                  <a:gd name="T32" fmla="*/ 100 w 669"/>
                  <a:gd name="T33" fmla="*/ 121 h 171"/>
                  <a:gd name="T34" fmla="*/ 151 w 669"/>
                  <a:gd name="T35" fmla="*/ 136 h 171"/>
                  <a:gd name="T36" fmla="*/ 204 w 669"/>
                  <a:gd name="T37" fmla="*/ 148 h 171"/>
                  <a:gd name="T38" fmla="*/ 257 w 669"/>
                  <a:gd name="T39" fmla="*/ 157 h 171"/>
                  <a:gd name="T40" fmla="*/ 313 w 669"/>
                  <a:gd name="T41" fmla="*/ 165 h 171"/>
                  <a:gd name="T42" fmla="*/ 370 w 669"/>
                  <a:gd name="T43" fmla="*/ 169 h 171"/>
                  <a:gd name="T44" fmla="*/ 428 w 669"/>
                  <a:gd name="T45" fmla="*/ 171 h 171"/>
                  <a:gd name="T46" fmla="*/ 490 w 669"/>
                  <a:gd name="T47" fmla="*/ 169 h 171"/>
                  <a:gd name="T48" fmla="*/ 551 w 669"/>
                  <a:gd name="T49" fmla="*/ 164 h 171"/>
                  <a:gd name="T50" fmla="*/ 610 w 669"/>
                  <a:gd name="T51" fmla="*/ 156 h 171"/>
                  <a:gd name="T52" fmla="*/ 669 w 669"/>
                  <a:gd name="T53" fmla="*/ 14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9" h="171">
                    <a:moveTo>
                      <a:pt x="669" y="147"/>
                    </a:moveTo>
                    <a:lnTo>
                      <a:pt x="669" y="63"/>
                    </a:lnTo>
                    <a:lnTo>
                      <a:pt x="610" y="74"/>
                    </a:lnTo>
                    <a:lnTo>
                      <a:pt x="551" y="83"/>
                    </a:lnTo>
                    <a:lnTo>
                      <a:pt x="490" y="89"/>
                    </a:lnTo>
                    <a:lnTo>
                      <a:pt x="428" y="91"/>
                    </a:lnTo>
                    <a:lnTo>
                      <a:pt x="371" y="89"/>
                    </a:lnTo>
                    <a:lnTo>
                      <a:pt x="315" y="85"/>
                    </a:lnTo>
                    <a:lnTo>
                      <a:pt x="261" y="77"/>
                    </a:lnTo>
                    <a:lnTo>
                      <a:pt x="209" y="68"/>
                    </a:lnTo>
                    <a:lnTo>
                      <a:pt x="156" y="54"/>
                    </a:lnTo>
                    <a:lnTo>
                      <a:pt x="106" y="39"/>
                    </a:lnTo>
                    <a:lnTo>
                      <a:pt x="57" y="20"/>
                    </a:lnTo>
                    <a:lnTo>
                      <a:pt x="10" y="0"/>
                    </a:lnTo>
                    <a:lnTo>
                      <a:pt x="0" y="83"/>
                    </a:lnTo>
                    <a:lnTo>
                      <a:pt x="49" y="103"/>
                    </a:lnTo>
                    <a:lnTo>
                      <a:pt x="100" y="121"/>
                    </a:lnTo>
                    <a:lnTo>
                      <a:pt x="151" y="136"/>
                    </a:lnTo>
                    <a:lnTo>
                      <a:pt x="204" y="148"/>
                    </a:lnTo>
                    <a:lnTo>
                      <a:pt x="257" y="157"/>
                    </a:lnTo>
                    <a:lnTo>
                      <a:pt x="313" y="165"/>
                    </a:lnTo>
                    <a:lnTo>
                      <a:pt x="370" y="169"/>
                    </a:lnTo>
                    <a:lnTo>
                      <a:pt x="428" y="171"/>
                    </a:lnTo>
                    <a:lnTo>
                      <a:pt x="490" y="169"/>
                    </a:lnTo>
                    <a:lnTo>
                      <a:pt x="551" y="164"/>
                    </a:lnTo>
                    <a:lnTo>
                      <a:pt x="610" y="156"/>
                    </a:lnTo>
                    <a:lnTo>
                      <a:pt x="669" y="147"/>
                    </a:lnTo>
                    <a:close/>
                  </a:path>
                </a:pathLst>
              </a:custGeom>
              <a:solidFill>
                <a:srgbClr val="9FC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0" name="Freeform 84"/>
              <p:cNvSpPr>
                <a:spLocks/>
              </p:cNvSpPr>
              <p:nvPr/>
            </p:nvSpPr>
            <p:spPr bwMode="auto">
              <a:xfrm>
                <a:off x="3494" y="1976"/>
                <a:ext cx="139" cy="33"/>
              </a:xfrm>
              <a:custGeom>
                <a:avLst/>
                <a:gdLst>
                  <a:gd name="T0" fmla="*/ 693 w 693"/>
                  <a:gd name="T1" fmla="*/ 62 h 166"/>
                  <a:gd name="T2" fmla="*/ 662 w 693"/>
                  <a:gd name="T3" fmla="*/ 66 h 166"/>
                  <a:gd name="T4" fmla="*/ 633 w 693"/>
                  <a:gd name="T5" fmla="*/ 72 h 166"/>
                  <a:gd name="T6" fmla="*/ 574 w 693"/>
                  <a:gd name="T7" fmla="*/ 80 h 166"/>
                  <a:gd name="T8" fmla="*/ 513 w 693"/>
                  <a:gd name="T9" fmla="*/ 84 h 166"/>
                  <a:gd name="T10" fmla="*/ 497 w 693"/>
                  <a:gd name="T11" fmla="*/ 84 h 166"/>
                  <a:gd name="T12" fmla="*/ 489 w 693"/>
                  <a:gd name="T13" fmla="*/ 84 h 166"/>
                  <a:gd name="T14" fmla="*/ 482 w 693"/>
                  <a:gd name="T15" fmla="*/ 85 h 166"/>
                  <a:gd name="T16" fmla="*/ 452 w 693"/>
                  <a:gd name="T17" fmla="*/ 87 h 166"/>
                  <a:gd name="T18" fmla="*/ 392 w 693"/>
                  <a:gd name="T19" fmla="*/ 84 h 166"/>
                  <a:gd name="T20" fmla="*/ 335 w 693"/>
                  <a:gd name="T21" fmla="*/ 81 h 166"/>
                  <a:gd name="T22" fmla="*/ 278 w 693"/>
                  <a:gd name="T23" fmla="*/ 73 h 166"/>
                  <a:gd name="T24" fmla="*/ 223 w 693"/>
                  <a:gd name="T25" fmla="*/ 65 h 166"/>
                  <a:gd name="T26" fmla="*/ 168 w 693"/>
                  <a:gd name="T27" fmla="*/ 53 h 166"/>
                  <a:gd name="T28" fmla="*/ 115 w 693"/>
                  <a:gd name="T29" fmla="*/ 38 h 166"/>
                  <a:gd name="T30" fmla="*/ 62 w 693"/>
                  <a:gd name="T31" fmla="*/ 20 h 166"/>
                  <a:gd name="T32" fmla="*/ 13 w 693"/>
                  <a:gd name="T33" fmla="*/ 0 h 166"/>
                  <a:gd name="T34" fmla="*/ 6 w 693"/>
                  <a:gd name="T35" fmla="*/ 41 h 166"/>
                  <a:gd name="T36" fmla="*/ 0 w 693"/>
                  <a:gd name="T37" fmla="*/ 82 h 166"/>
                  <a:gd name="T38" fmla="*/ 52 w 693"/>
                  <a:gd name="T39" fmla="*/ 101 h 166"/>
                  <a:gd name="T40" fmla="*/ 106 w 693"/>
                  <a:gd name="T41" fmla="*/ 118 h 166"/>
                  <a:gd name="T42" fmla="*/ 160 w 693"/>
                  <a:gd name="T43" fmla="*/ 132 h 166"/>
                  <a:gd name="T44" fmla="*/ 217 w 693"/>
                  <a:gd name="T45" fmla="*/ 144 h 166"/>
                  <a:gd name="T46" fmla="*/ 273 w 693"/>
                  <a:gd name="T47" fmla="*/ 152 h 166"/>
                  <a:gd name="T48" fmla="*/ 332 w 693"/>
                  <a:gd name="T49" fmla="*/ 160 h 166"/>
                  <a:gd name="T50" fmla="*/ 391 w 693"/>
                  <a:gd name="T51" fmla="*/ 164 h 166"/>
                  <a:gd name="T52" fmla="*/ 452 w 693"/>
                  <a:gd name="T53" fmla="*/ 166 h 166"/>
                  <a:gd name="T54" fmla="*/ 482 w 693"/>
                  <a:gd name="T55" fmla="*/ 165 h 166"/>
                  <a:gd name="T56" fmla="*/ 489 w 693"/>
                  <a:gd name="T57" fmla="*/ 164 h 166"/>
                  <a:gd name="T58" fmla="*/ 497 w 693"/>
                  <a:gd name="T59" fmla="*/ 164 h 166"/>
                  <a:gd name="T60" fmla="*/ 513 w 693"/>
                  <a:gd name="T61" fmla="*/ 164 h 166"/>
                  <a:gd name="T62" fmla="*/ 574 w 693"/>
                  <a:gd name="T63" fmla="*/ 160 h 166"/>
                  <a:gd name="T64" fmla="*/ 633 w 693"/>
                  <a:gd name="T65" fmla="*/ 152 h 166"/>
                  <a:gd name="T66" fmla="*/ 662 w 693"/>
                  <a:gd name="T67" fmla="*/ 148 h 166"/>
                  <a:gd name="T68" fmla="*/ 677 w 693"/>
                  <a:gd name="T69" fmla="*/ 146 h 166"/>
                  <a:gd name="T70" fmla="*/ 693 w 693"/>
                  <a:gd name="T71" fmla="*/ 144 h 166"/>
                  <a:gd name="T72" fmla="*/ 693 w 693"/>
                  <a:gd name="T73" fmla="*/ 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3" h="166">
                    <a:moveTo>
                      <a:pt x="693" y="62"/>
                    </a:moveTo>
                    <a:lnTo>
                      <a:pt x="662" y="66"/>
                    </a:lnTo>
                    <a:lnTo>
                      <a:pt x="633" y="72"/>
                    </a:lnTo>
                    <a:lnTo>
                      <a:pt x="574" y="80"/>
                    </a:lnTo>
                    <a:lnTo>
                      <a:pt x="513" y="84"/>
                    </a:lnTo>
                    <a:lnTo>
                      <a:pt x="497" y="84"/>
                    </a:lnTo>
                    <a:lnTo>
                      <a:pt x="489" y="84"/>
                    </a:lnTo>
                    <a:lnTo>
                      <a:pt x="482" y="85"/>
                    </a:lnTo>
                    <a:lnTo>
                      <a:pt x="452" y="87"/>
                    </a:lnTo>
                    <a:lnTo>
                      <a:pt x="392" y="84"/>
                    </a:lnTo>
                    <a:lnTo>
                      <a:pt x="335" y="81"/>
                    </a:lnTo>
                    <a:lnTo>
                      <a:pt x="278" y="73"/>
                    </a:lnTo>
                    <a:lnTo>
                      <a:pt x="223" y="65"/>
                    </a:lnTo>
                    <a:lnTo>
                      <a:pt x="168" y="53"/>
                    </a:lnTo>
                    <a:lnTo>
                      <a:pt x="115" y="38"/>
                    </a:lnTo>
                    <a:lnTo>
                      <a:pt x="62" y="20"/>
                    </a:lnTo>
                    <a:lnTo>
                      <a:pt x="13" y="0"/>
                    </a:lnTo>
                    <a:lnTo>
                      <a:pt x="6" y="41"/>
                    </a:lnTo>
                    <a:lnTo>
                      <a:pt x="0" y="82"/>
                    </a:lnTo>
                    <a:lnTo>
                      <a:pt x="52" y="101"/>
                    </a:lnTo>
                    <a:lnTo>
                      <a:pt x="106" y="118"/>
                    </a:lnTo>
                    <a:lnTo>
                      <a:pt x="160" y="132"/>
                    </a:lnTo>
                    <a:lnTo>
                      <a:pt x="217" y="144"/>
                    </a:lnTo>
                    <a:lnTo>
                      <a:pt x="273" y="152"/>
                    </a:lnTo>
                    <a:lnTo>
                      <a:pt x="332" y="160"/>
                    </a:lnTo>
                    <a:lnTo>
                      <a:pt x="391" y="164"/>
                    </a:lnTo>
                    <a:lnTo>
                      <a:pt x="452" y="166"/>
                    </a:lnTo>
                    <a:lnTo>
                      <a:pt x="482" y="165"/>
                    </a:lnTo>
                    <a:lnTo>
                      <a:pt x="489" y="164"/>
                    </a:lnTo>
                    <a:lnTo>
                      <a:pt x="497" y="164"/>
                    </a:lnTo>
                    <a:lnTo>
                      <a:pt x="513" y="164"/>
                    </a:lnTo>
                    <a:lnTo>
                      <a:pt x="574" y="160"/>
                    </a:lnTo>
                    <a:lnTo>
                      <a:pt x="633" y="152"/>
                    </a:lnTo>
                    <a:lnTo>
                      <a:pt x="662" y="148"/>
                    </a:lnTo>
                    <a:lnTo>
                      <a:pt x="677" y="146"/>
                    </a:lnTo>
                    <a:lnTo>
                      <a:pt x="693" y="144"/>
                    </a:lnTo>
                    <a:lnTo>
                      <a:pt x="693" y="62"/>
                    </a:lnTo>
                    <a:close/>
                  </a:path>
                </a:pathLst>
              </a:custGeom>
              <a:solidFill>
                <a:srgbClr val="8FB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1" name="Freeform 85"/>
              <p:cNvSpPr>
                <a:spLocks/>
              </p:cNvSpPr>
              <p:nvPr/>
            </p:nvSpPr>
            <p:spPr bwMode="auto">
              <a:xfrm>
                <a:off x="3501" y="1925"/>
                <a:ext cx="132" cy="36"/>
              </a:xfrm>
              <a:custGeom>
                <a:avLst/>
                <a:gdLst>
                  <a:gd name="T0" fmla="*/ 659 w 659"/>
                  <a:gd name="T1" fmla="*/ 66 h 176"/>
                  <a:gd name="T2" fmla="*/ 600 w 659"/>
                  <a:gd name="T3" fmla="*/ 79 h 176"/>
                  <a:gd name="T4" fmla="*/ 541 w 659"/>
                  <a:gd name="T5" fmla="*/ 88 h 176"/>
                  <a:gd name="T6" fmla="*/ 480 w 659"/>
                  <a:gd name="T7" fmla="*/ 94 h 176"/>
                  <a:gd name="T8" fmla="*/ 418 w 659"/>
                  <a:gd name="T9" fmla="*/ 96 h 176"/>
                  <a:gd name="T10" fmla="*/ 362 w 659"/>
                  <a:gd name="T11" fmla="*/ 94 h 176"/>
                  <a:gd name="T12" fmla="*/ 307 w 659"/>
                  <a:gd name="T13" fmla="*/ 89 h 176"/>
                  <a:gd name="T14" fmla="*/ 253 w 659"/>
                  <a:gd name="T15" fmla="*/ 81 h 176"/>
                  <a:gd name="T16" fmla="*/ 202 w 659"/>
                  <a:gd name="T17" fmla="*/ 71 h 176"/>
                  <a:gd name="T18" fmla="*/ 151 w 659"/>
                  <a:gd name="T19" fmla="*/ 56 h 176"/>
                  <a:gd name="T20" fmla="*/ 102 w 659"/>
                  <a:gd name="T21" fmla="*/ 40 h 176"/>
                  <a:gd name="T22" fmla="*/ 53 w 659"/>
                  <a:gd name="T23" fmla="*/ 21 h 176"/>
                  <a:gd name="T24" fmla="*/ 8 w 659"/>
                  <a:gd name="T25" fmla="*/ 0 h 176"/>
                  <a:gd name="T26" fmla="*/ 0 w 659"/>
                  <a:gd name="T27" fmla="*/ 85 h 176"/>
                  <a:gd name="T28" fmla="*/ 47 w 659"/>
                  <a:gd name="T29" fmla="*/ 105 h 176"/>
                  <a:gd name="T30" fmla="*/ 96 w 659"/>
                  <a:gd name="T31" fmla="*/ 124 h 176"/>
                  <a:gd name="T32" fmla="*/ 146 w 659"/>
                  <a:gd name="T33" fmla="*/ 139 h 176"/>
                  <a:gd name="T34" fmla="*/ 199 w 659"/>
                  <a:gd name="T35" fmla="*/ 153 h 176"/>
                  <a:gd name="T36" fmla="*/ 251 w 659"/>
                  <a:gd name="T37" fmla="*/ 162 h 176"/>
                  <a:gd name="T38" fmla="*/ 305 w 659"/>
                  <a:gd name="T39" fmla="*/ 170 h 176"/>
                  <a:gd name="T40" fmla="*/ 361 w 659"/>
                  <a:gd name="T41" fmla="*/ 174 h 176"/>
                  <a:gd name="T42" fmla="*/ 418 w 659"/>
                  <a:gd name="T43" fmla="*/ 176 h 176"/>
                  <a:gd name="T44" fmla="*/ 480 w 659"/>
                  <a:gd name="T45" fmla="*/ 174 h 176"/>
                  <a:gd name="T46" fmla="*/ 541 w 659"/>
                  <a:gd name="T47" fmla="*/ 168 h 176"/>
                  <a:gd name="T48" fmla="*/ 600 w 659"/>
                  <a:gd name="T49" fmla="*/ 159 h 176"/>
                  <a:gd name="T50" fmla="*/ 659 w 659"/>
                  <a:gd name="T51" fmla="*/ 148 h 176"/>
                  <a:gd name="T52" fmla="*/ 659 w 659"/>
                  <a:gd name="T53" fmla="*/ 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9" h="176">
                    <a:moveTo>
                      <a:pt x="659" y="66"/>
                    </a:moveTo>
                    <a:lnTo>
                      <a:pt x="600" y="79"/>
                    </a:lnTo>
                    <a:lnTo>
                      <a:pt x="541" y="88"/>
                    </a:lnTo>
                    <a:lnTo>
                      <a:pt x="480" y="94"/>
                    </a:lnTo>
                    <a:lnTo>
                      <a:pt x="418" y="96"/>
                    </a:lnTo>
                    <a:lnTo>
                      <a:pt x="362" y="94"/>
                    </a:lnTo>
                    <a:lnTo>
                      <a:pt x="307" y="89"/>
                    </a:lnTo>
                    <a:lnTo>
                      <a:pt x="253" y="81"/>
                    </a:lnTo>
                    <a:lnTo>
                      <a:pt x="202" y="71"/>
                    </a:lnTo>
                    <a:lnTo>
                      <a:pt x="151" y="56"/>
                    </a:lnTo>
                    <a:lnTo>
                      <a:pt x="102" y="40"/>
                    </a:lnTo>
                    <a:lnTo>
                      <a:pt x="53" y="21"/>
                    </a:lnTo>
                    <a:lnTo>
                      <a:pt x="8" y="0"/>
                    </a:lnTo>
                    <a:lnTo>
                      <a:pt x="0" y="85"/>
                    </a:lnTo>
                    <a:lnTo>
                      <a:pt x="47" y="105"/>
                    </a:lnTo>
                    <a:lnTo>
                      <a:pt x="96" y="124"/>
                    </a:lnTo>
                    <a:lnTo>
                      <a:pt x="146" y="139"/>
                    </a:lnTo>
                    <a:lnTo>
                      <a:pt x="199" y="153"/>
                    </a:lnTo>
                    <a:lnTo>
                      <a:pt x="251" y="162"/>
                    </a:lnTo>
                    <a:lnTo>
                      <a:pt x="305" y="170"/>
                    </a:lnTo>
                    <a:lnTo>
                      <a:pt x="361" y="174"/>
                    </a:lnTo>
                    <a:lnTo>
                      <a:pt x="418" y="176"/>
                    </a:lnTo>
                    <a:lnTo>
                      <a:pt x="480" y="174"/>
                    </a:lnTo>
                    <a:lnTo>
                      <a:pt x="541" y="168"/>
                    </a:lnTo>
                    <a:lnTo>
                      <a:pt x="600" y="159"/>
                    </a:lnTo>
                    <a:lnTo>
                      <a:pt x="659" y="148"/>
                    </a:lnTo>
                    <a:lnTo>
                      <a:pt x="659" y="66"/>
                    </a:lnTo>
                    <a:close/>
                  </a:path>
                </a:pathLst>
              </a:custGeom>
              <a:solidFill>
                <a:srgbClr val="A7C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2" name="Freeform 86"/>
              <p:cNvSpPr>
                <a:spLocks/>
              </p:cNvSpPr>
              <p:nvPr/>
            </p:nvSpPr>
            <p:spPr bwMode="auto">
              <a:xfrm>
                <a:off x="3491" y="1992"/>
                <a:ext cx="142" cy="33"/>
              </a:xfrm>
              <a:custGeom>
                <a:avLst/>
                <a:gdLst>
                  <a:gd name="T0" fmla="*/ 707 w 707"/>
                  <a:gd name="T1" fmla="*/ 146 h 166"/>
                  <a:gd name="T2" fmla="*/ 707 w 707"/>
                  <a:gd name="T3" fmla="*/ 62 h 166"/>
                  <a:gd name="T4" fmla="*/ 691 w 707"/>
                  <a:gd name="T5" fmla="*/ 64 h 166"/>
                  <a:gd name="T6" fmla="*/ 676 w 707"/>
                  <a:gd name="T7" fmla="*/ 66 h 166"/>
                  <a:gd name="T8" fmla="*/ 647 w 707"/>
                  <a:gd name="T9" fmla="*/ 70 h 166"/>
                  <a:gd name="T10" fmla="*/ 588 w 707"/>
                  <a:gd name="T11" fmla="*/ 78 h 166"/>
                  <a:gd name="T12" fmla="*/ 527 w 707"/>
                  <a:gd name="T13" fmla="*/ 82 h 166"/>
                  <a:gd name="T14" fmla="*/ 511 w 707"/>
                  <a:gd name="T15" fmla="*/ 82 h 166"/>
                  <a:gd name="T16" fmla="*/ 503 w 707"/>
                  <a:gd name="T17" fmla="*/ 82 h 166"/>
                  <a:gd name="T18" fmla="*/ 496 w 707"/>
                  <a:gd name="T19" fmla="*/ 83 h 166"/>
                  <a:gd name="T20" fmla="*/ 466 w 707"/>
                  <a:gd name="T21" fmla="*/ 84 h 166"/>
                  <a:gd name="T22" fmla="*/ 405 w 707"/>
                  <a:gd name="T23" fmla="*/ 82 h 166"/>
                  <a:gd name="T24" fmla="*/ 346 w 707"/>
                  <a:gd name="T25" fmla="*/ 78 h 166"/>
                  <a:gd name="T26" fmla="*/ 287 w 707"/>
                  <a:gd name="T27" fmla="*/ 70 h 166"/>
                  <a:gd name="T28" fmla="*/ 231 w 707"/>
                  <a:gd name="T29" fmla="*/ 62 h 166"/>
                  <a:gd name="T30" fmla="*/ 174 w 707"/>
                  <a:gd name="T31" fmla="*/ 50 h 166"/>
                  <a:gd name="T32" fmla="*/ 120 w 707"/>
                  <a:gd name="T33" fmla="*/ 36 h 166"/>
                  <a:gd name="T34" fmla="*/ 66 w 707"/>
                  <a:gd name="T35" fmla="*/ 19 h 166"/>
                  <a:gd name="T36" fmla="*/ 14 w 707"/>
                  <a:gd name="T37" fmla="*/ 0 h 166"/>
                  <a:gd name="T38" fmla="*/ 0 w 707"/>
                  <a:gd name="T39" fmla="*/ 84 h 166"/>
                  <a:gd name="T40" fmla="*/ 54 w 707"/>
                  <a:gd name="T41" fmla="*/ 102 h 166"/>
                  <a:gd name="T42" fmla="*/ 109 w 707"/>
                  <a:gd name="T43" fmla="*/ 119 h 166"/>
                  <a:gd name="T44" fmla="*/ 166 w 707"/>
                  <a:gd name="T45" fmla="*/ 133 h 166"/>
                  <a:gd name="T46" fmla="*/ 224 w 707"/>
                  <a:gd name="T47" fmla="*/ 145 h 166"/>
                  <a:gd name="T48" fmla="*/ 282 w 707"/>
                  <a:gd name="T49" fmla="*/ 153 h 166"/>
                  <a:gd name="T50" fmla="*/ 342 w 707"/>
                  <a:gd name="T51" fmla="*/ 160 h 166"/>
                  <a:gd name="T52" fmla="*/ 403 w 707"/>
                  <a:gd name="T53" fmla="*/ 163 h 166"/>
                  <a:gd name="T54" fmla="*/ 466 w 707"/>
                  <a:gd name="T55" fmla="*/ 166 h 166"/>
                  <a:gd name="T56" fmla="*/ 496 w 707"/>
                  <a:gd name="T57" fmla="*/ 165 h 166"/>
                  <a:gd name="T58" fmla="*/ 503 w 707"/>
                  <a:gd name="T59" fmla="*/ 163 h 166"/>
                  <a:gd name="T60" fmla="*/ 511 w 707"/>
                  <a:gd name="T61" fmla="*/ 163 h 166"/>
                  <a:gd name="T62" fmla="*/ 527 w 707"/>
                  <a:gd name="T63" fmla="*/ 163 h 166"/>
                  <a:gd name="T64" fmla="*/ 588 w 707"/>
                  <a:gd name="T65" fmla="*/ 160 h 166"/>
                  <a:gd name="T66" fmla="*/ 647 w 707"/>
                  <a:gd name="T67" fmla="*/ 154 h 166"/>
                  <a:gd name="T68" fmla="*/ 676 w 707"/>
                  <a:gd name="T69" fmla="*/ 150 h 166"/>
                  <a:gd name="T70" fmla="*/ 691 w 707"/>
                  <a:gd name="T71" fmla="*/ 148 h 166"/>
                  <a:gd name="T72" fmla="*/ 707 w 707"/>
                  <a:gd name="T73" fmla="*/ 14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166">
                    <a:moveTo>
                      <a:pt x="707" y="146"/>
                    </a:moveTo>
                    <a:lnTo>
                      <a:pt x="707" y="62"/>
                    </a:lnTo>
                    <a:lnTo>
                      <a:pt x="691" y="64"/>
                    </a:lnTo>
                    <a:lnTo>
                      <a:pt x="676" y="66"/>
                    </a:lnTo>
                    <a:lnTo>
                      <a:pt x="647" y="70"/>
                    </a:lnTo>
                    <a:lnTo>
                      <a:pt x="588" y="78"/>
                    </a:lnTo>
                    <a:lnTo>
                      <a:pt x="527" y="82"/>
                    </a:lnTo>
                    <a:lnTo>
                      <a:pt x="511" y="82"/>
                    </a:lnTo>
                    <a:lnTo>
                      <a:pt x="503" y="82"/>
                    </a:lnTo>
                    <a:lnTo>
                      <a:pt x="496" y="83"/>
                    </a:lnTo>
                    <a:lnTo>
                      <a:pt x="466" y="84"/>
                    </a:lnTo>
                    <a:lnTo>
                      <a:pt x="405" y="82"/>
                    </a:lnTo>
                    <a:lnTo>
                      <a:pt x="346" y="78"/>
                    </a:lnTo>
                    <a:lnTo>
                      <a:pt x="287" y="70"/>
                    </a:lnTo>
                    <a:lnTo>
                      <a:pt x="231" y="62"/>
                    </a:lnTo>
                    <a:lnTo>
                      <a:pt x="174" y="50"/>
                    </a:lnTo>
                    <a:lnTo>
                      <a:pt x="120" y="36"/>
                    </a:lnTo>
                    <a:lnTo>
                      <a:pt x="66" y="19"/>
                    </a:lnTo>
                    <a:lnTo>
                      <a:pt x="14" y="0"/>
                    </a:lnTo>
                    <a:lnTo>
                      <a:pt x="0" y="84"/>
                    </a:lnTo>
                    <a:lnTo>
                      <a:pt x="54" y="102"/>
                    </a:lnTo>
                    <a:lnTo>
                      <a:pt x="109" y="119"/>
                    </a:lnTo>
                    <a:lnTo>
                      <a:pt x="166" y="133"/>
                    </a:lnTo>
                    <a:lnTo>
                      <a:pt x="224" y="145"/>
                    </a:lnTo>
                    <a:lnTo>
                      <a:pt x="282" y="153"/>
                    </a:lnTo>
                    <a:lnTo>
                      <a:pt x="342" y="160"/>
                    </a:lnTo>
                    <a:lnTo>
                      <a:pt x="403" y="163"/>
                    </a:lnTo>
                    <a:lnTo>
                      <a:pt x="466" y="166"/>
                    </a:lnTo>
                    <a:lnTo>
                      <a:pt x="496" y="165"/>
                    </a:lnTo>
                    <a:lnTo>
                      <a:pt x="503" y="163"/>
                    </a:lnTo>
                    <a:lnTo>
                      <a:pt x="511" y="163"/>
                    </a:lnTo>
                    <a:lnTo>
                      <a:pt x="527" y="163"/>
                    </a:lnTo>
                    <a:lnTo>
                      <a:pt x="588" y="160"/>
                    </a:lnTo>
                    <a:lnTo>
                      <a:pt x="647" y="154"/>
                    </a:lnTo>
                    <a:lnTo>
                      <a:pt x="676" y="150"/>
                    </a:lnTo>
                    <a:lnTo>
                      <a:pt x="691" y="148"/>
                    </a:lnTo>
                    <a:lnTo>
                      <a:pt x="707" y="146"/>
                    </a:lnTo>
                    <a:close/>
                  </a:path>
                </a:pathLst>
              </a:custGeom>
              <a:solidFill>
                <a:srgbClr val="87B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3" name="Freeform 87"/>
              <p:cNvSpPr>
                <a:spLocks/>
              </p:cNvSpPr>
              <p:nvPr/>
            </p:nvSpPr>
            <p:spPr bwMode="auto">
              <a:xfrm>
                <a:off x="3489" y="2009"/>
                <a:ext cx="144" cy="32"/>
              </a:xfrm>
              <a:custGeom>
                <a:avLst/>
                <a:gdLst>
                  <a:gd name="T0" fmla="*/ 720 w 720"/>
                  <a:gd name="T1" fmla="*/ 144 h 162"/>
                  <a:gd name="T2" fmla="*/ 720 w 720"/>
                  <a:gd name="T3" fmla="*/ 62 h 162"/>
                  <a:gd name="T4" fmla="*/ 704 w 720"/>
                  <a:gd name="T5" fmla="*/ 64 h 162"/>
                  <a:gd name="T6" fmla="*/ 689 w 720"/>
                  <a:gd name="T7" fmla="*/ 66 h 162"/>
                  <a:gd name="T8" fmla="*/ 660 w 720"/>
                  <a:gd name="T9" fmla="*/ 70 h 162"/>
                  <a:gd name="T10" fmla="*/ 601 w 720"/>
                  <a:gd name="T11" fmla="*/ 76 h 162"/>
                  <a:gd name="T12" fmla="*/ 540 w 720"/>
                  <a:gd name="T13" fmla="*/ 79 h 162"/>
                  <a:gd name="T14" fmla="*/ 524 w 720"/>
                  <a:gd name="T15" fmla="*/ 79 h 162"/>
                  <a:gd name="T16" fmla="*/ 516 w 720"/>
                  <a:gd name="T17" fmla="*/ 79 h 162"/>
                  <a:gd name="T18" fmla="*/ 509 w 720"/>
                  <a:gd name="T19" fmla="*/ 81 h 162"/>
                  <a:gd name="T20" fmla="*/ 479 w 720"/>
                  <a:gd name="T21" fmla="*/ 82 h 162"/>
                  <a:gd name="T22" fmla="*/ 416 w 720"/>
                  <a:gd name="T23" fmla="*/ 79 h 162"/>
                  <a:gd name="T24" fmla="*/ 355 w 720"/>
                  <a:gd name="T25" fmla="*/ 76 h 162"/>
                  <a:gd name="T26" fmla="*/ 295 w 720"/>
                  <a:gd name="T27" fmla="*/ 69 h 162"/>
                  <a:gd name="T28" fmla="*/ 237 w 720"/>
                  <a:gd name="T29" fmla="*/ 61 h 162"/>
                  <a:gd name="T30" fmla="*/ 179 w 720"/>
                  <a:gd name="T31" fmla="*/ 49 h 162"/>
                  <a:gd name="T32" fmla="*/ 122 w 720"/>
                  <a:gd name="T33" fmla="*/ 35 h 162"/>
                  <a:gd name="T34" fmla="*/ 67 w 720"/>
                  <a:gd name="T35" fmla="*/ 18 h 162"/>
                  <a:gd name="T36" fmla="*/ 13 w 720"/>
                  <a:gd name="T37" fmla="*/ 0 h 162"/>
                  <a:gd name="T38" fmla="*/ 0 w 720"/>
                  <a:gd name="T39" fmla="*/ 81 h 162"/>
                  <a:gd name="T40" fmla="*/ 54 w 720"/>
                  <a:gd name="T41" fmla="*/ 99 h 162"/>
                  <a:gd name="T42" fmla="*/ 112 w 720"/>
                  <a:gd name="T43" fmla="*/ 116 h 162"/>
                  <a:gd name="T44" fmla="*/ 170 w 720"/>
                  <a:gd name="T45" fmla="*/ 129 h 162"/>
                  <a:gd name="T46" fmla="*/ 230 w 720"/>
                  <a:gd name="T47" fmla="*/ 142 h 162"/>
                  <a:gd name="T48" fmla="*/ 290 w 720"/>
                  <a:gd name="T49" fmla="*/ 150 h 162"/>
                  <a:gd name="T50" fmla="*/ 352 w 720"/>
                  <a:gd name="T51" fmla="*/ 157 h 162"/>
                  <a:gd name="T52" fmla="*/ 415 w 720"/>
                  <a:gd name="T53" fmla="*/ 160 h 162"/>
                  <a:gd name="T54" fmla="*/ 479 w 720"/>
                  <a:gd name="T55" fmla="*/ 162 h 162"/>
                  <a:gd name="T56" fmla="*/ 509 w 720"/>
                  <a:gd name="T57" fmla="*/ 161 h 162"/>
                  <a:gd name="T58" fmla="*/ 540 w 720"/>
                  <a:gd name="T59" fmla="*/ 161 h 162"/>
                  <a:gd name="T60" fmla="*/ 601 w 720"/>
                  <a:gd name="T61" fmla="*/ 158 h 162"/>
                  <a:gd name="T62" fmla="*/ 660 w 720"/>
                  <a:gd name="T63" fmla="*/ 152 h 162"/>
                  <a:gd name="T64" fmla="*/ 689 w 720"/>
                  <a:gd name="T65" fmla="*/ 147 h 162"/>
                  <a:gd name="T66" fmla="*/ 704 w 720"/>
                  <a:gd name="T67" fmla="*/ 145 h 162"/>
                  <a:gd name="T68" fmla="*/ 720 w 720"/>
                  <a:gd name="T6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0" h="162">
                    <a:moveTo>
                      <a:pt x="720" y="144"/>
                    </a:moveTo>
                    <a:lnTo>
                      <a:pt x="720" y="62"/>
                    </a:lnTo>
                    <a:lnTo>
                      <a:pt x="704" y="64"/>
                    </a:lnTo>
                    <a:lnTo>
                      <a:pt x="689" y="66"/>
                    </a:lnTo>
                    <a:lnTo>
                      <a:pt x="660" y="70"/>
                    </a:lnTo>
                    <a:lnTo>
                      <a:pt x="601" y="76"/>
                    </a:lnTo>
                    <a:lnTo>
                      <a:pt x="540" y="79"/>
                    </a:lnTo>
                    <a:lnTo>
                      <a:pt x="524" y="79"/>
                    </a:lnTo>
                    <a:lnTo>
                      <a:pt x="516" y="79"/>
                    </a:lnTo>
                    <a:lnTo>
                      <a:pt x="509" y="81"/>
                    </a:lnTo>
                    <a:lnTo>
                      <a:pt x="479" y="82"/>
                    </a:lnTo>
                    <a:lnTo>
                      <a:pt x="416" y="79"/>
                    </a:lnTo>
                    <a:lnTo>
                      <a:pt x="355" y="76"/>
                    </a:lnTo>
                    <a:lnTo>
                      <a:pt x="295" y="69"/>
                    </a:lnTo>
                    <a:lnTo>
                      <a:pt x="237" y="61"/>
                    </a:lnTo>
                    <a:lnTo>
                      <a:pt x="179" y="49"/>
                    </a:lnTo>
                    <a:lnTo>
                      <a:pt x="122" y="35"/>
                    </a:lnTo>
                    <a:lnTo>
                      <a:pt x="67" y="18"/>
                    </a:lnTo>
                    <a:lnTo>
                      <a:pt x="13" y="0"/>
                    </a:lnTo>
                    <a:lnTo>
                      <a:pt x="0" y="81"/>
                    </a:lnTo>
                    <a:lnTo>
                      <a:pt x="54" y="99"/>
                    </a:lnTo>
                    <a:lnTo>
                      <a:pt x="112" y="116"/>
                    </a:lnTo>
                    <a:lnTo>
                      <a:pt x="170" y="129"/>
                    </a:lnTo>
                    <a:lnTo>
                      <a:pt x="230" y="142"/>
                    </a:lnTo>
                    <a:lnTo>
                      <a:pt x="290" y="150"/>
                    </a:lnTo>
                    <a:lnTo>
                      <a:pt x="352" y="157"/>
                    </a:lnTo>
                    <a:lnTo>
                      <a:pt x="415" y="160"/>
                    </a:lnTo>
                    <a:lnTo>
                      <a:pt x="479" y="162"/>
                    </a:lnTo>
                    <a:lnTo>
                      <a:pt x="509" y="161"/>
                    </a:lnTo>
                    <a:lnTo>
                      <a:pt x="540" y="161"/>
                    </a:lnTo>
                    <a:lnTo>
                      <a:pt x="601" y="158"/>
                    </a:lnTo>
                    <a:lnTo>
                      <a:pt x="660" y="152"/>
                    </a:lnTo>
                    <a:lnTo>
                      <a:pt x="689" y="147"/>
                    </a:lnTo>
                    <a:lnTo>
                      <a:pt x="704" y="145"/>
                    </a:lnTo>
                    <a:lnTo>
                      <a:pt x="720" y="144"/>
                    </a:lnTo>
                    <a:close/>
                  </a:path>
                </a:pathLst>
              </a:custGeom>
              <a:solidFill>
                <a:srgbClr val="7F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4" name="Freeform 88"/>
              <p:cNvSpPr>
                <a:spLocks/>
              </p:cNvSpPr>
              <p:nvPr/>
            </p:nvSpPr>
            <p:spPr bwMode="auto">
              <a:xfrm>
                <a:off x="3479" y="2057"/>
                <a:ext cx="154" cy="33"/>
              </a:xfrm>
              <a:custGeom>
                <a:avLst/>
                <a:gdLst>
                  <a:gd name="T0" fmla="*/ 769 w 769"/>
                  <a:gd name="T1" fmla="*/ 146 h 162"/>
                  <a:gd name="T2" fmla="*/ 769 w 769"/>
                  <a:gd name="T3" fmla="*/ 66 h 162"/>
                  <a:gd name="T4" fmla="*/ 738 w 769"/>
                  <a:gd name="T5" fmla="*/ 69 h 162"/>
                  <a:gd name="T6" fmla="*/ 709 w 769"/>
                  <a:gd name="T7" fmla="*/ 72 h 162"/>
                  <a:gd name="T8" fmla="*/ 650 w 769"/>
                  <a:gd name="T9" fmla="*/ 78 h 162"/>
                  <a:gd name="T10" fmla="*/ 589 w 769"/>
                  <a:gd name="T11" fmla="*/ 81 h 162"/>
                  <a:gd name="T12" fmla="*/ 558 w 769"/>
                  <a:gd name="T13" fmla="*/ 81 h 162"/>
                  <a:gd name="T14" fmla="*/ 528 w 769"/>
                  <a:gd name="T15" fmla="*/ 82 h 162"/>
                  <a:gd name="T16" fmla="*/ 460 w 769"/>
                  <a:gd name="T17" fmla="*/ 80 h 162"/>
                  <a:gd name="T18" fmla="*/ 394 w 769"/>
                  <a:gd name="T19" fmla="*/ 77 h 162"/>
                  <a:gd name="T20" fmla="*/ 328 w 769"/>
                  <a:gd name="T21" fmla="*/ 69 h 162"/>
                  <a:gd name="T22" fmla="*/ 264 w 769"/>
                  <a:gd name="T23" fmla="*/ 61 h 162"/>
                  <a:gd name="T24" fmla="*/ 201 w 769"/>
                  <a:gd name="T25" fmla="*/ 48 h 162"/>
                  <a:gd name="T26" fmla="*/ 138 w 769"/>
                  <a:gd name="T27" fmla="*/ 35 h 162"/>
                  <a:gd name="T28" fmla="*/ 77 w 769"/>
                  <a:gd name="T29" fmla="*/ 18 h 162"/>
                  <a:gd name="T30" fmla="*/ 18 w 769"/>
                  <a:gd name="T31" fmla="*/ 0 h 162"/>
                  <a:gd name="T32" fmla="*/ 8 w 769"/>
                  <a:gd name="T33" fmla="*/ 38 h 162"/>
                  <a:gd name="T34" fmla="*/ 0 w 769"/>
                  <a:gd name="T35" fmla="*/ 80 h 162"/>
                  <a:gd name="T36" fmla="*/ 61 w 769"/>
                  <a:gd name="T37" fmla="*/ 98 h 162"/>
                  <a:gd name="T38" fmla="*/ 125 w 769"/>
                  <a:gd name="T39" fmla="*/ 115 h 162"/>
                  <a:gd name="T40" fmla="*/ 189 w 769"/>
                  <a:gd name="T41" fmla="*/ 129 h 162"/>
                  <a:gd name="T42" fmla="*/ 255 w 769"/>
                  <a:gd name="T43" fmla="*/ 141 h 162"/>
                  <a:gd name="T44" fmla="*/ 321 w 769"/>
                  <a:gd name="T45" fmla="*/ 149 h 162"/>
                  <a:gd name="T46" fmla="*/ 389 w 769"/>
                  <a:gd name="T47" fmla="*/ 156 h 162"/>
                  <a:gd name="T48" fmla="*/ 458 w 769"/>
                  <a:gd name="T49" fmla="*/ 159 h 162"/>
                  <a:gd name="T50" fmla="*/ 528 w 769"/>
                  <a:gd name="T51" fmla="*/ 162 h 162"/>
                  <a:gd name="T52" fmla="*/ 558 w 769"/>
                  <a:gd name="T53" fmla="*/ 161 h 162"/>
                  <a:gd name="T54" fmla="*/ 589 w 769"/>
                  <a:gd name="T55" fmla="*/ 161 h 162"/>
                  <a:gd name="T56" fmla="*/ 650 w 769"/>
                  <a:gd name="T57" fmla="*/ 157 h 162"/>
                  <a:gd name="T58" fmla="*/ 709 w 769"/>
                  <a:gd name="T59" fmla="*/ 152 h 162"/>
                  <a:gd name="T60" fmla="*/ 738 w 769"/>
                  <a:gd name="T61" fmla="*/ 148 h 162"/>
                  <a:gd name="T62" fmla="*/ 769 w 769"/>
                  <a:gd name="T63" fmla="*/ 14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9" h="162">
                    <a:moveTo>
                      <a:pt x="769" y="146"/>
                    </a:moveTo>
                    <a:lnTo>
                      <a:pt x="769" y="66"/>
                    </a:lnTo>
                    <a:lnTo>
                      <a:pt x="738" y="69"/>
                    </a:lnTo>
                    <a:lnTo>
                      <a:pt x="709" y="72"/>
                    </a:lnTo>
                    <a:lnTo>
                      <a:pt x="650" y="78"/>
                    </a:lnTo>
                    <a:lnTo>
                      <a:pt x="589" y="81"/>
                    </a:lnTo>
                    <a:lnTo>
                      <a:pt x="558" y="81"/>
                    </a:lnTo>
                    <a:lnTo>
                      <a:pt x="528" y="82"/>
                    </a:lnTo>
                    <a:lnTo>
                      <a:pt x="460" y="80"/>
                    </a:lnTo>
                    <a:lnTo>
                      <a:pt x="394" y="77"/>
                    </a:lnTo>
                    <a:lnTo>
                      <a:pt x="328" y="69"/>
                    </a:lnTo>
                    <a:lnTo>
                      <a:pt x="264" y="61"/>
                    </a:lnTo>
                    <a:lnTo>
                      <a:pt x="201" y="48"/>
                    </a:lnTo>
                    <a:lnTo>
                      <a:pt x="138" y="35"/>
                    </a:lnTo>
                    <a:lnTo>
                      <a:pt x="77" y="18"/>
                    </a:lnTo>
                    <a:lnTo>
                      <a:pt x="18" y="0"/>
                    </a:lnTo>
                    <a:lnTo>
                      <a:pt x="8" y="38"/>
                    </a:lnTo>
                    <a:lnTo>
                      <a:pt x="0" y="80"/>
                    </a:lnTo>
                    <a:lnTo>
                      <a:pt x="61" y="98"/>
                    </a:lnTo>
                    <a:lnTo>
                      <a:pt x="125" y="115"/>
                    </a:lnTo>
                    <a:lnTo>
                      <a:pt x="189" y="129"/>
                    </a:lnTo>
                    <a:lnTo>
                      <a:pt x="255" y="141"/>
                    </a:lnTo>
                    <a:lnTo>
                      <a:pt x="321" y="149"/>
                    </a:lnTo>
                    <a:lnTo>
                      <a:pt x="389" y="156"/>
                    </a:lnTo>
                    <a:lnTo>
                      <a:pt x="458" y="159"/>
                    </a:lnTo>
                    <a:lnTo>
                      <a:pt x="528" y="162"/>
                    </a:lnTo>
                    <a:lnTo>
                      <a:pt x="558" y="161"/>
                    </a:lnTo>
                    <a:lnTo>
                      <a:pt x="589" y="161"/>
                    </a:lnTo>
                    <a:lnTo>
                      <a:pt x="650" y="157"/>
                    </a:lnTo>
                    <a:lnTo>
                      <a:pt x="709" y="152"/>
                    </a:lnTo>
                    <a:lnTo>
                      <a:pt x="738" y="148"/>
                    </a:lnTo>
                    <a:lnTo>
                      <a:pt x="769" y="146"/>
                    </a:lnTo>
                    <a:close/>
                  </a:path>
                </a:pathLst>
              </a:custGeom>
              <a:solidFill>
                <a:srgbClr val="67A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5" name="Freeform 89"/>
              <p:cNvSpPr>
                <a:spLocks/>
              </p:cNvSpPr>
              <p:nvPr/>
            </p:nvSpPr>
            <p:spPr bwMode="auto">
              <a:xfrm>
                <a:off x="3483" y="2041"/>
                <a:ext cx="150" cy="33"/>
              </a:xfrm>
              <a:custGeom>
                <a:avLst/>
                <a:gdLst>
                  <a:gd name="T0" fmla="*/ 751 w 751"/>
                  <a:gd name="T1" fmla="*/ 148 h 164"/>
                  <a:gd name="T2" fmla="*/ 751 w 751"/>
                  <a:gd name="T3" fmla="*/ 65 h 164"/>
                  <a:gd name="T4" fmla="*/ 691 w 751"/>
                  <a:gd name="T5" fmla="*/ 71 h 164"/>
                  <a:gd name="T6" fmla="*/ 632 w 751"/>
                  <a:gd name="T7" fmla="*/ 77 h 164"/>
                  <a:gd name="T8" fmla="*/ 571 w 751"/>
                  <a:gd name="T9" fmla="*/ 80 h 164"/>
                  <a:gd name="T10" fmla="*/ 540 w 751"/>
                  <a:gd name="T11" fmla="*/ 80 h 164"/>
                  <a:gd name="T12" fmla="*/ 510 w 751"/>
                  <a:gd name="T13" fmla="*/ 82 h 164"/>
                  <a:gd name="T14" fmla="*/ 444 w 751"/>
                  <a:gd name="T15" fmla="*/ 79 h 164"/>
                  <a:gd name="T16" fmla="*/ 379 w 751"/>
                  <a:gd name="T17" fmla="*/ 76 h 164"/>
                  <a:gd name="T18" fmla="*/ 315 w 751"/>
                  <a:gd name="T19" fmla="*/ 69 h 164"/>
                  <a:gd name="T20" fmla="*/ 254 w 751"/>
                  <a:gd name="T21" fmla="*/ 61 h 164"/>
                  <a:gd name="T22" fmla="*/ 192 w 751"/>
                  <a:gd name="T23" fmla="*/ 49 h 164"/>
                  <a:gd name="T24" fmla="*/ 132 w 751"/>
                  <a:gd name="T25" fmla="*/ 35 h 164"/>
                  <a:gd name="T26" fmla="*/ 73 w 751"/>
                  <a:gd name="T27" fmla="*/ 18 h 164"/>
                  <a:gd name="T28" fmla="*/ 16 w 751"/>
                  <a:gd name="T29" fmla="*/ 0 h 164"/>
                  <a:gd name="T30" fmla="*/ 0 w 751"/>
                  <a:gd name="T31" fmla="*/ 82 h 164"/>
                  <a:gd name="T32" fmla="*/ 59 w 751"/>
                  <a:gd name="T33" fmla="*/ 100 h 164"/>
                  <a:gd name="T34" fmla="*/ 120 w 751"/>
                  <a:gd name="T35" fmla="*/ 117 h 164"/>
                  <a:gd name="T36" fmla="*/ 183 w 751"/>
                  <a:gd name="T37" fmla="*/ 130 h 164"/>
                  <a:gd name="T38" fmla="*/ 246 w 751"/>
                  <a:gd name="T39" fmla="*/ 143 h 164"/>
                  <a:gd name="T40" fmla="*/ 310 w 751"/>
                  <a:gd name="T41" fmla="*/ 151 h 164"/>
                  <a:gd name="T42" fmla="*/ 376 w 751"/>
                  <a:gd name="T43" fmla="*/ 159 h 164"/>
                  <a:gd name="T44" fmla="*/ 442 w 751"/>
                  <a:gd name="T45" fmla="*/ 162 h 164"/>
                  <a:gd name="T46" fmla="*/ 510 w 751"/>
                  <a:gd name="T47" fmla="*/ 164 h 164"/>
                  <a:gd name="T48" fmla="*/ 540 w 751"/>
                  <a:gd name="T49" fmla="*/ 163 h 164"/>
                  <a:gd name="T50" fmla="*/ 571 w 751"/>
                  <a:gd name="T51" fmla="*/ 163 h 164"/>
                  <a:gd name="T52" fmla="*/ 632 w 751"/>
                  <a:gd name="T53" fmla="*/ 160 h 164"/>
                  <a:gd name="T54" fmla="*/ 691 w 751"/>
                  <a:gd name="T55" fmla="*/ 154 h 164"/>
                  <a:gd name="T56" fmla="*/ 720 w 751"/>
                  <a:gd name="T57" fmla="*/ 151 h 164"/>
                  <a:gd name="T58" fmla="*/ 751 w 751"/>
                  <a:gd name="T59" fmla="*/ 14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1" h="164">
                    <a:moveTo>
                      <a:pt x="751" y="148"/>
                    </a:moveTo>
                    <a:lnTo>
                      <a:pt x="751" y="65"/>
                    </a:lnTo>
                    <a:lnTo>
                      <a:pt x="691" y="71"/>
                    </a:lnTo>
                    <a:lnTo>
                      <a:pt x="632" y="77"/>
                    </a:lnTo>
                    <a:lnTo>
                      <a:pt x="571" y="80"/>
                    </a:lnTo>
                    <a:lnTo>
                      <a:pt x="540" y="80"/>
                    </a:lnTo>
                    <a:lnTo>
                      <a:pt x="510" y="82"/>
                    </a:lnTo>
                    <a:lnTo>
                      <a:pt x="444" y="79"/>
                    </a:lnTo>
                    <a:lnTo>
                      <a:pt x="379" y="76"/>
                    </a:lnTo>
                    <a:lnTo>
                      <a:pt x="315" y="69"/>
                    </a:lnTo>
                    <a:lnTo>
                      <a:pt x="254" y="61"/>
                    </a:lnTo>
                    <a:lnTo>
                      <a:pt x="192" y="49"/>
                    </a:lnTo>
                    <a:lnTo>
                      <a:pt x="132" y="35"/>
                    </a:lnTo>
                    <a:lnTo>
                      <a:pt x="73" y="18"/>
                    </a:lnTo>
                    <a:lnTo>
                      <a:pt x="16" y="0"/>
                    </a:lnTo>
                    <a:lnTo>
                      <a:pt x="0" y="82"/>
                    </a:lnTo>
                    <a:lnTo>
                      <a:pt x="59" y="100"/>
                    </a:lnTo>
                    <a:lnTo>
                      <a:pt x="120" y="117"/>
                    </a:lnTo>
                    <a:lnTo>
                      <a:pt x="183" y="130"/>
                    </a:lnTo>
                    <a:lnTo>
                      <a:pt x="246" y="143"/>
                    </a:lnTo>
                    <a:lnTo>
                      <a:pt x="310" y="151"/>
                    </a:lnTo>
                    <a:lnTo>
                      <a:pt x="376" y="159"/>
                    </a:lnTo>
                    <a:lnTo>
                      <a:pt x="442" y="162"/>
                    </a:lnTo>
                    <a:lnTo>
                      <a:pt x="510" y="164"/>
                    </a:lnTo>
                    <a:lnTo>
                      <a:pt x="540" y="163"/>
                    </a:lnTo>
                    <a:lnTo>
                      <a:pt x="571" y="163"/>
                    </a:lnTo>
                    <a:lnTo>
                      <a:pt x="632" y="160"/>
                    </a:lnTo>
                    <a:lnTo>
                      <a:pt x="691" y="154"/>
                    </a:lnTo>
                    <a:lnTo>
                      <a:pt x="720" y="151"/>
                    </a:lnTo>
                    <a:lnTo>
                      <a:pt x="751" y="148"/>
                    </a:lnTo>
                    <a:close/>
                  </a:path>
                </a:pathLst>
              </a:custGeom>
              <a:solidFill>
                <a:srgbClr val="6FA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6" name="Freeform 90"/>
              <p:cNvSpPr>
                <a:spLocks/>
              </p:cNvSpPr>
              <p:nvPr/>
            </p:nvSpPr>
            <p:spPr bwMode="auto">
              <a:xfrm>
                <a:off x="3476" y="2073"/>
                <a:ext cx="157" cy="33"/>
              </a:xfrm>
              <a:custGeom>
                <a:avLst/>
                <a:gdLst>
                  <a:gd name="T0" fmla="*/ 785 w 785"/>
                  <a:gd name="T1" fmla="*/ 66 h 162"/>
                  <a:gd name="T2" fmla="*/ 754 w 785"/>
                  <a:gd name="T3" fmla="*/ 68 h 162"/>
                  <a:gd name="T4" fmla="*/ 725 w 785"/>
                  <a:gd name="T5" fmla="*/ 72 h 162"/>
                  <a:gd name="T6" fmla="*/ 666 w 785"/>
                  <a:gd name="T7" fmla="*/ 77 h 162"/>
                  <a:gd name="T8" fmla="*/ 605 w 785"/>
                  <a:gd name="T9" fmla="*/ 81 h 162"/>
                  <a:gd name="T10" fmla="*/ 574 w 785"/>
                  <a:gd name="T11" fmla="*/ 81 h 162"/>
                  <a:gd name="T12" fmla="*/ 544 w 785"/>
                  <a:gd name="T13" fmla="*/ 82 h 162"/>
                  <a:gd name="T14" fmla="*/ 474 w 785"/>
                  <a:gd name="T15" fmla="*/ 79 h 162"/>
                  <a:gd name="T16" fmla="*/ 405 w 785"/>
                  <a:gd name="T17" fmla="*/ 76 h 162"/>
                  <a:gd name="T18" fmla="*/ 337 w 785"/>
                  <a:gd name="T19" fmla="*/ 69 h 162"/>
                  <a:gd name="T20" fmla="*/ 271 w 785"/>
                  <a:gd name="T21" fmla="*/ 61 h 162"/>
                  <a:gd name="T22" fmla="*/ 205 w 785"/>
                  <a:gd name="T23" fmla="*/ 49 h 162"/>
                  <a:gd name="T24" fmla="*/ 141 w 785"/>
                  <a:gd name="T25" fmla="*/ 35 h 162"/>
                  <a:gd name="T26" fmla="*/ 77 w 785"/>
                  <a:gd name="T27" fmla="*/ 18 h 162"/>
                  <a:gd name="T28" fmla="*/ 16 w 785"/>
                  <a:gd name="T29" fmla="*/ 0 h 162"/>
                  <a:gd name="T30" fmla="*/ 0 w 785"/>
                  <a:gd name="T31" fmla="*/ 78 h 162"/>
                  <a:gd name="T32" fmla="*/ 64 w 785"/>
                  <a:gd name="T33" fmla="*/ 98 h 162"/>
                  <a:gd name="T34" fmla="*/ 129 w 785"/>
                  <a:gd name="T35" fmla="*/ 115 h 162"/>
                  <a:gd name="T36" fmla="*/ 195 w 785"/>
                  <a:gd name="T37" fmla="*/ 128 h 162"/>
                  <a:gd name="T38" fmla="*/ 263 w 785"/>
                  <a:gd name="T39" fmla="*/ 141 h 162"/>
                  <a:gd name="T40" fmla="*/ 331 w 785"/>
                  <a:gd name="T41" fmla="*/ 149 h 162"/>
                  <a:gd name="T42" fmla="*/ 402 w 785"/>
                  <a:gd name="T43" fmla="*/ 157 h 162"/>
                  <a:gd name="T44" fmla="*/ 472 w 785"/>
                  <a:gd name="T45" fmla="*/ 160 h 162"/>
                  <a:gd name="T46" fmla="*/ 544 w 785"/>
                  <a:gd name="T47" fmla="*/ 162 h 162"/>
                  <a:gd name="T48" fmla="*/ 574 w 785"/>
                  <a:gd name="T49" fmla="*/ 161 h 162"/>
                  <a:gd name="T50" fmla="*/ 605 w 785"/>
                  <a:gd name="T51" fmla="*/ 161 h 162"/>
                  <a:gd name="T52" fmla="*/ 666 w 785"/>
                  <a:gd name="T53" fmla="*/ 159 h 162"/>
                  <a:gd name="T54" fmla="*/ 725 w 785"/>
                  <a:gd name="T55" fmla="*/ 154 h 162"/>
                  <a:gd name="T56" fmla="*/ 754 w 785"/>
                  <a:gd name="T57" fmla="*/ 151 h 162"/>
                  <a:gd name="T58" fmla="*/ 785 w 785"/>
                  <a:gd name="T59" fmla="*/ 149 h 162"/>
                  <a:gd name="T60" fmla="*/ 785 w 785"/>
                  <a:gd name="T61" fmla="*/ 6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5" h="162">
                    <a:moveTo>
                      <a:pt x="785" y="66"/>
                    </a:moveTo>
                    <a:lnTo>
                      <a:pt x="754" y="68"/>
                    </a:lnTo>
                    <a:lnTo>
                      <a:pt x="725" y="72"/>
                    </a:lnTo>
                    <a:lnTo>
                      <a:pt x="666" y="77"/>
                    </a:lnTo>
                    <a:lnTo>
                      <a:pt x="605" y="81"/>
                    </a:lnTo>
                    <a:lnTo>
                      <a:pt x="574" y="81"/>
                    </a:lnTo>
                    <a:lnTo>
                      <a:pt x="544" y="82"/>
                    </a:lnTo>
                    <a:lnTo>
                      <a:pt x="474" y="79"/>
                    </a:lnTo>
                    <a:lnTo>
                      <a:pt x="405" y="76"/>
                    </a:lnTo>
                    <a:lnTo>
                      <a:pt x="337" y="69"/>
                    </a:lnTo>
                    <a:lnTo>
                      <a:pt x="271" y="61"/>
                    </a:lnTo>
                    <a:lnTo>
                      <a:pt x="205" y="49"/>
                    </a:lnTo>
                    <a:lnTo>
                      <a:pt x="141" y="35"/>
                    </a:lnTo>
                    <a:lnTo>
                      <a:pt x="77" y="18"/>
                    </a:lnTo>
                    <a:lnTo>
                      <a:pt x="16" y="0"/>
                    </a:lnTo>
                    <a:lnTo>
                      <a:pt x="0" y="78"/>
                    </a:lnTo>
                    <a:lnTo>
                      <a:pt x="64" y="98"/>
                    </a:lnTo>
                    <a:lnTo>
                      <a:pt x="129" y="115"/>
                    </a:lnTo>
                    <a:lnTo>
                      <a:pt x="195" y="128"/>
                    </a:lnTo>
                    <a:lnTo>
                      <a:pt x="263" y="141"/>
                    </a:lnTo>
                    <a:lnTo>
                      <a:pt x="331" y="149"/>
                    </a:lnTo>
                    <a:lnTo>
                      <a:pt x="402" y="157"/>
                    </a:lnTo>
                    <a:lnTo>
                      <a:pt x="472" y="160"/>
                    </a:lnTo>
                    <a:lnTo>
                      <a:pt x="544" y="162"/>
                    </a:lnTo>
                    <a:lnTo>
                      <a:pt x="574" y="161"/>
                    </a:lnTo>
                    <a:lnTo>
                      <a:pt x="605" y="161"/>
                    </a:lnTo>
                    <a:lnTo>
                      <a:pt x="666" y="159"/>
                    </a:lnTo>
                    <a:lnTo>
                      <a:pt x="725" y="154"/>
                    </a:lnTo>
                    <a:lnTo>
                      <a:pt x="754" y="151"/>
                    </a:lnTo>
                    <a:lnTo>
                      <a:pt x="785" y="149"/>
                    </a:lnTo>
                    <a:lnTo>
                      <a:pt x="785" y="66"/>
                    </a:lnTo>
                    <a:close/>
                  </a:path>
                </a:pathLst>
              </a:custGeom>
              <a:solidFill>
                <a:srgbClr val="5F9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7" name="Freeform 91"/>
              <p:cNvSpPr>
                <a:spLocks/>
              </p:cNvSpPr>
              <p:nvPr/>
            </p:nvSpPr>
            <p:spPr bwMode="auto">
              <a:xfrm>
                <a:off x="3486" y="2025"/>
                <a:ext cx="147" cy="32"/>
              </a:xfrm>
              <a:custGeom>
                <a:avLst/>
                <a:gdLst>
                  <a:gd name="T0" fmla="*/ 735 w 735"/>
                  <a:gd name="T1" fmla="*/ 63 h 161"/>
                  <a:gd name="T2" fmla="*/ 719 w 735"/>
                  <a:gd name="T3" fmla="*/ 64 h 161"/>
                  <a:gd name="T4" fmla="*/ 704 w 735"/>
                  <a:gd name="T5" fmla="*/ 66 h 161"/>
                  <a:gd name="T6" fmla="*/ 675 w 735"/>
                  <a:gd name="T7" fmla="*/ 71 h 161"/>
                  <a:gd name="T8" fmla="*/ 616 w 735"/>
                  <a:gd name="T9" fmla="*/ 77 h 161"/>
                  <a:gd name="T10" fmla="*/ 555 w 735"/>
                  <a:gd name="T11" fmla="*/ 80 h 161"/>
                  <a:gd name="T12" fmla="*/ 524 w 735"/>
                  <a:gd name="T13" fmla="*/ 80 h 161"/>
                  <a:gd name="T14" fmla="*/ 494 w 735"/>
                  <a:gd name="T15" fmla="*/ 81 h 161"/>
                  <a:gd name="T16" fmla="*/ 430 w 735"/>
                  <a:gd name="T17" fmla="*/ 79 h 161"/>
                  <a:gd name="T18" fmla="*/ 367 w 735"/>
                  <a:gd name="T19" fmla="*/ 76 h 161"/>
                  <a:gd name="T20" fmla="*/ 305 w 735"/>
                  <a:gd name="T21" fmla="*/ 69 h 161"/>
                  <a:gd name="T22" fmla="*/ 245 w 735"/>
                  <a:gd name="T23" fmla="*/ 61 h 161"/>
                  <a:gd name="T24" fmla="*/ 185 w 735"/>
                  <a:gd name="T25" fmla="*/ 48 h 161"/>
                  <a:gd name="T26" fmla="*/ 127 w 735"/>
                  <a:gd name="T27" fmla="*/ 35 h 161"/>
                  <a:gd name="T28" fmla="*/ 69 w 735"/>
                  <a:gd name="T29" fmla="*/ 18 h 161"/>
                  <a:gd name="T30" fmla="*/ 15 w 735"/>
                  <a:gd name="T31" fmla="*/ 0 h 161"/>
                  <a:gd name="T32" fmla="*/ 0 w 735"/>
                  <a:gd name="T33" fmla="*/ 79 h 161"/>
                  <a:gd name="T34" fmla="*/ 57 w 735"/>
                  <a:gd name="T35" fmla="*/ 97 h 161"/>
                  <a:gd name="T36" fmla="*/ 116 w 735"/>
                  <a:gd name="T37" fmla="*/ 114 h 161"/>
                  <a:gd name="T38" fmla="*/ 176 w 735"/>
                  <a:gd name="T39" fmla="*/ 128 h 161"/>
                  <a:gd name="T40" fmla="*/ 238 w 735"/>
                  <a:gd name="T41" fmla="*/ 140 h 161"/>
                  <a:gd name="T42" fmla="*/ 299 w 735"/>
                  <a:gd name="T43" fmla="*/ 148 h 161"/>
                  <a:gd name="T44" fmla="*/ 363 w 735"/>
                  <a:gd name="T45" fmla="*/ 155 h 161"/>
                  <a:gd name="T46" fmla="*/ 428 w 735"/>
                  <a:gd name="T47" fmla="*/ 158 h 161"/>
                  <a:gd name="T48" fmla="*/ 494 w 735"/>
                  <a:gd name="T49" fmla="*/ 161 h 161"/>
                  <a:gd name="T50" fmla="*/ 524 w 735"/>
                  <a:gd name="T51" fmla="*/ 159 h 161"/>
                  <a:gd name="T52" fmla="*/ 555 w 735"/>
                  <a:gd name="T53" fmla="*/ 159 h 161"/>
                  <a:gd name="T54" fmla="*/ 616 w 735"/>
                  <a:gd name="T55" fmla="*/ 156 h 161"/>
                  <a:gd name="T56" fmla="*/ 675 w 735"/>
                  <a:gd name="T57" fmla="*/ 150 h 161"/>
                  <a:gd name="T58" fmla="*/ 735 w 735"/>
                  <a:gd name="T59" fmla="*/ 144 h 161"/>
                  <a:gd name="T60" fmla="*/ 735 w 735"/>
                  <a:gd name="T61" fmla="*/ 6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5" h="161">
                    <a:moveTo>
                      <a:pt x="735" y="63"/>
                    </a:moveTo>
                    <a:lnTo>
                      <a:pt x="719" y="64"/>
                    </a:lnTo>
                    <a:lnTo>
                      <a:pt x="704" y="66"/>
                    </a:lnTo>
                    <a:lnTo>
                      <a:pt x="675" y="71"/>
                    </a:lnTo>
                    <a:lnTo>
                      <a:pt x="616" y="77"/>
                    </a:lnTo>
                    <a:lnTo>
                      <a:pt x="555" y="80"/>
                    </a:lnTo>
                    <a:lnTo>
                      <a:pt x="524" y="80"/>
                    </a:lnTo>
                    <a:lnTo>
                      <a:pt x="494" y="81"/>
                    </a:lnTo>
                    <a:lnTo>
                      <a:pt x="430" y="79"/>
                    </a:lnTo>
                    <a:lnTo>
                      <a:pt x="367" y="76"/>
                    </a:lnTo>
                    <a:lnTo>
                      <a:pt x="305" y="69"/>
                    </a:lnTo>
                    <a:lnTo>
                      <a:pt x="245" y="61"/>
                    </a:lnTo>
                    <a:lnTo>
                      <a:pt x="185" y="48"/>
                    </a:lnTo>
                    <a:lnTo>
                      <a:pt x="127" y="35"/>
                    </a:lnTo>
                    <a:lnTo>
                      <a:pt x="69" y="18"/>
                    </a:lnTo>
                    <a:lnTo>
                      <a:pt x="15" y="0"/>
                    </a:lnTo>
                    <a:lnTo>
                      <a:pt x="0" y="79"/>
                    </a:lnTo>
                    <a:lnTo>
                      <a:pt x="57" y="97"/>
                    </a:lnTo>
                    <a:lnTo>
                      <a:pt x="116" y="114"/>
                    </a:lnTo>
                    <a:lnTo>
                      <a:pt x="176" y="128"/>
                    </a:lnTo>
                    <a:lnTo>
                      <a:pt x="238" y="140"/>
                    </a:lnTo>
                    <a:lnTo>
                      <a:pt x="299" y="148"/>
                    </a:lnTo>
                    <a:lnTo>
                      <a:pt x="363" y="155"/>
                    </a:lnTo>
                    <a:lnTo>
                      <a:pt x="428" y="158"/>
                    </a:lnTo>
                    <a:lnTo>
                      <a:pt x="494" y="161"/>
                    </a:lnTo>
                    <a:lnTo>
                      <a:pt x="524" y="159"/>
                    </a:lnTo>
                    <a:lnTo>
                      <a:pt x="555" y="159"/>
                    </a:lnTo>
                    <a:lnTo>
                      <a:pt x="616" y="156"/>
                    </a:lnTo>
                    <a:lnTo>
                      <a:pt x="675" y="150"/>
                    </a:lnTo>
                    <a:lnTo>
                      <a:pt x="735" y="144"/>
                    </a:lnTo>
                    <a:lnTo>
                      <a:pt x="735" y="63"/>
                    </a:lnTo>
                    <a:close/>
                  </a:path>
                </a:pathLst>
              </a:custGeom>
              <a:solidFill>
                <a:srgbClr val="77A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8" name="Freeform 92"/>
              <p:cNvSpPr>
                <a:spLocks/>
              </p:cNvSpPr>
              <p:nvPr/>
            </p:nvSpPr>
            <p:spPr bwMode="auto">
              <a:xfrm>
                <a:off x="3468" y="2105"/>
                <a:ext cx="165" cy="33"/>
              </a:xfrm>
              <a:custGeom>
                <a:avLst/>
                <a:gdLst>
                  <a:gd name="T0" fmla="*/ 822 w 822"/>
                  <a:gd name="T1" fmla="*/ 152 h 166"/>
                  <a:gd name="T2" fmla="*/ 822 w 822"/>
                  <a:gd name="T3" fmla="*/ 72 h 166"/>
                  <a:gd name="T4" fmla="*/ 791 w 822"/>
                  <a:gd name="T5" fmla="*/ 75 h 166"/>
                  <a:gd name="T6" fmla="*/ 762 w 822"/>
                  <a:gd name="T7" fmla="*/ 78 h 166"/>
                  <a:gd name="T8" fmla="*/ 703 w 822"/>
                  <a:gd name="T9" fmla="*/ 83 h 166"/>
                  <a:gd name="T10" fmla="*/ 642 w 822"/>
                  <a:gd name="T11" fmla="*/ 85 h 166"/>
                  <a:gd name="T12" fmla="*/ 611 w 822"/>
                  <a:gd name="T13" fmla="*/ 85 h 166"/>
                  <a:gd name="T14" fmla="*/ 581 w 822"/>
                  <a:gd name="T15" fmla="*/ 86 h 166"/>
                  <a:gd name="T16" fmla="*/ 506 w 822"/>
                  <a:gd name="T17" fmla="*/ 84 h 166"/>
                  <a:gd name="T18" fmla="*/ 433 w 822"/>
                  <a:gd name="T19" fmla="*/ 80 h 166"/>
                  <a:gd name="T20" fmla="*/ 360 w 822"/>
                  <a:gd name="T21" fmla="*/ 72 h 166"/>
                  <a:gd name="T22" fmla="*/ 290 w 822"/>
                  <a:gd name="T23" fmla="*/ 64 h 166"/>
                  <a:gd name="T24" fmla="*/ 220 w 822"/>
                  <a:gd name="T25" fmla="*/ 52 h 166"/>
                  <a:gd name="T26" fmla="*/ 152 w 822"/>
                  <a:gd name="T27" fmla="*/ 37 h 166"/>
                  <a:gd name="T28" fmla="*/ 84 w 822"/>
                  <a:gd name="T29" fmla="*/ 19 h 166"/>
                  <a:gd name="T30" fmla="*/ 18 w 822"/>
                  <a:gd name="T31" fmla="*/ 0 h 166"/>
                  <a:gd name="T32" fmla="*/ 0 w 822"/>
                  <a:gd name="T33" fmla="*/ 78 h 166"/>
                  <a:gd name="T34" fmla="*/ 68 w 822"/>
                  <a:gd name="T35" fmla="*/ 97 h 166"/>
                  <a:gd name="T36" fmla="*/ 138 w 822"/>
                  <a:gd name="T37" fmla="*/ 115 h 166"/>
                  <a:gd name="T38" fmla="*/ 208 w 822"/>
                  <a:gd name="T39" fmla="*/ 130 h 166"/>
                  <a:gd name="T40" fmla="*/ 281 w 822"/>
                  <a:gd name="T41" fmla="*/ 144 h 166"/>
                  <a:gd name="T42" fmla="*/ 354 w 822"/>
                  <a:gd name="T43" fmla="*/ 153 h 166"/>
                  <a:gd name="T44" fmla="*/ 428 w 822"/>
                  <a:gd name="T45" fmla="*/ 161 h 166"/>
                  <a:gd name="T46" fmla="*/ 503 w 822"/>
                  <a:gd name="T47" fmla="*/ 164 h 166"/>
                  <a:gd name="T48" fmla="*/ 581 w 822"/>
                  <a:gd name="T49" fmla="*/ 166 h 166"/>
                  <a:gd name="T50" fmla="*/ 611 w 822"/>
                  <a:gd name="T51" fmla="*/ 165 h 166"/>
                  <a:gd name="T52" fmla="*/ 642 w 822"/>
                  <a:gd name="T53" fmla="*/ 165 h 166"/>
                  <a:gd name="T54" fmla="*/ 703 w 822"/>
                  <a:gd name="T55" fmla="*/ 162 h 166"/>
                  <a:gd name="T56" fmla="*/ 762 w 822"/>
                  <a:gd name="T57" fmla="*/ 157 h 166"/>
                  <a:gd name="T58" fmla="*/ 791 w 822"/>
                  <a:gd name="T59" fmla="*/ 154 h 166"/>
                  <a:gd name="T60" fmla="*/ 822 w 822"/>
                  <a:gd name="T61" fmla="*/ 15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2" h="166">
                    <a:moveTo>
                      <a:pt x="822" y="152"/>
                    </a:moveTo>
                    <a:lnTo>
                      <a:pt x="822" y="72"/>
                    </a:lnTo>
                    <a:lnTo>
                      <a:pt x="791" y="75"/>
                    </a:lnTo>
                    <a:lnTo>
                      <a:pt x="762" y="78"/>
                    </a:lnTo>
                    <a:lnTo>
                      <a:pt x="703" y="83"/>
                    </a:lnTo>
                    <a:lnTo>
                      <a:pt x="642" y="85"/>
                    </a:lnTo>
                    <a:lnTo>
                      <a:pt x="611" y="85"/>
                    </a:lnTo>
                    <a:lnTo>
                      <a:pt x="581" y="86"/>
                    </a:lnTo>
                    <a:lnTo>
                      <a:pt x="506" y="84"/>
                    </a:lnTo>
                    <a:lnTo>
                      <a:pt x="433" y="80"/>
                    </a:lnTo>
                    <a:lnTo>
                      <a:pt x="360" y="72"/>
                    </a:lnTo>
                    <a:lnTo>
                      <a:pt x="290" y="64"/>
                    </a:lnTo>
                    <a:lnTo>
                      <a:pt x="220" y="52"/>
                    </a:lnTo>
                    <a:lnTo>
                      <a:pt x="152" y="37"/>
                    </a:lnTo>
                    <a:lnTo>
                      <a:pt x="84" y="19"/>
                    </a:lnTo>
                    <a:lnTo>
                      <a:pt x="18" y="0"/>
                    </a:lnTo>
                    <a:lnTo>
                      <a:pt x="0" y="78"/>
                    </a:lnTo>
                    <a:lnTo>
                      <a:pt x="68" y="97"/>
                    </a:lnTo>
                    <a:lnTo>
                      <a:pt x="138" y="115"/>
                    </a:lnTo>
                    <a:lnTo>
                      <a:pt x="208" y="130"/>
                    </a:lnTo>
                    <a:lnTo>
                      <a:pt x="281" y="144"/>
                    </a:lnTo>
                    <a:lnTo>
                      <a:pt x="354" y="153"/>
                    </a:lnTo>
                    <a:lnTo>
                      <a:pt x="428" y="161"/>
                    </a:lnTo>
                    <a:lnTo>
                      <a:pt x="503" y="164"/>
                    </a:lnTo>
                    <a:lnTo>
                      <a:pt x="581" y="166"/>
                    </a:lnTo>
                    <a:lnTo>
                      <a:pt x="611" y="165"/>
                    </a:lnTo>
                    <a:lnTo>
                      <a:pt x="642" y="165"/>
                    </a:lnTo>
                    <a:lnTo>
                      <a:pt x="703" y="162"/>
                    </a:lnTo>
                    <a:lnTo>
                      <a:pt x="762" y="157"/>
                    </a:lnTo>
                    <a:lnTo>
                      <a:pt x="791" y="154"/>
                    </a:lnTo>
                    <a:lnTo>
                      <a:pt x="822" y="152"/>
                    </a:lnTo>
                    <a:close/>
                  </a:path>
                </a:pathLst>
              </a:custGeom>
              <a:solidFill>
                <a:srgbClr val="4F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9" name="Freeform 93"/>
              <p:cNvSpPr>
                <a:spLocks/>
              </p:cNvSpPr>
              <p:nvPr/>
            </p:nvSpPr>
            <p:spPr bwMode="auto">
              <a:xfrm>
                <a:off x="3472" y="2089"/>
                <a:ext cx="161" cy="33"/>
              </a:xfrm>
              <a:custGeom>
                <a:avLst/>
                <a:gdLst>
                  <a:gd name="T0" fmla="*/ 804 w 804"/>
                  <a:gd name="T1" fmla="*/ 152 h 166"/>
                  <a:gd name="T2" fmla="*/ 804 w 804"/>
                  <a:gd name="T3" fmla="*/ 71 h 166"/>
                  <a:gd name="T4" fmla="*/ 773 w 804"/>
                  <a:gd name="T5" fmla="*/ 73 h 166"/>
                  <a:gd name="T6" fmla="*/ 744 w 804"/>
                  <a:gd name="T7" fmla="*/ 76 h 166"/>
                  <a:gd name="T8" fmla="*/ 685 w 804"/>
                  <a:gd name="T9" fmla="*/ 81 h 166"/>
                  <a:gd name="T10" fmla="*/ 624 w 804"/>
                  <a:gd name="T11" fmla="*/ 83 h 166"/>
                  <a:gd name="T12" fmla="*/ 593 w 804"/>
                  <a:gd name="T13" fmla="*/ 83 h 166"/>
                  <a:gd name="T14" fmla="*/ 563 w 804"/>
                  <a:gd name="T15" fmla="*/ 84 h 166"/>
                  <a:gd name="T16" fmla="*/ 491 w 804"/>
                  <a:gd name="T17" fmla="*/ 82 h 166"/>
                  <a:gd name="T18" fmla="*/ 421 w 804"/>
                  <a:gd name="T19" fmla="*/ 79 h 166"/>
                  <a:gd name="T20" fmla="*/ 350 w 804"/>
                  <a:gd name="T21" fmla="*/ 71 h 166"/>
                  <a:gd name="T22" fmla="*/ 282 w 804"/>
                  <a:gd name="T23" fmla="*/ 63 h 166"/>
                  <a:gd name="T24" fmla="*/ 214 w 804"/>
                  <a:gd name="T25" fmla="*/ 50 h 166"/>
                  <a:gd name="T26" fmla="*/ 148 w 804"/>
                  <a:gd name="T27" fmla="*/ 37 h 166"/>
                  <a:gd name="T28" fmla="*/ 83 w 804"/>
                  <a:gd name="T29" fmla="*/ 20 h 166"/>
                  <a:gd name="T30" fmla="*/ 19 w 804"/>
                  <a:gd name="T31" fmla="*/ 0 h 166"/>
                  <a:gd name="T32" fmla="*/ 0 w 804"/>
                  <a:gd name="T33" fmla="*/ 80 h 166"/>
                  <a:gd name="T34" fmla="*/ 66 w 804"/>
                  <a:gd name="T35" fmla="*/ 99 h 166"/>
                  <a:gd name="T36" fmla="*/ 134 w 804"/>
                  <a:gd name="T37" fmla="*/ 117 h 166"/>
                  <a:gd name="T38" fmla="*/ 202 w 804"/>
                  <a:gd name="T39" fmla="*/ 132 h 166"/>
                  <a:gd name="T40" fmla="*/ 272 w 804"/>
                  <a:gd name="T41" fmla="*/ 144 h 166"/>
                  <a:gd name="T42" fmla="*/ 342 w 804"/>
                  <a:gd name="T43" fmla="*/ 152 h 166"/>
                  <a:gd name="T44" fmla="*/ 415 w 804"/>
                  <a:gd name="T45" fmla="*/ 160 h 166"/>
                  <a:gd name="T46" fmla="*/ 488 w 804"/>
                  <a:gd name="T47" fmla="*/ 164 h 166"/>
                  <a:gd name="T48" fmla="*/ 563 w 804"/>
                  <a:gd name="T49" fmla="*/ 166 h 166"/>
                  <a:gd name="T50" fmla="*/ 593 w 804"/>
                  <a:gd name="T51" fmla="*/ 165 h 166"/>
                  <a:gd name="T52" fmla="*/ 624 w 804"/>
                  <a:gd name="T53" fmla="*/ 165 h 166"/>
                  <a:gd name="T54" fmla="*/ 685 w 804"/>
                  <a:gd name="T55" fmla="*/ 163 h 166"/>
                  <a:gd name="T56" fmla="*/ 744 w 804"/>
                  <a:gd name="T57" fmla="*/ 158 h 166"/>
                  <a:gd name="T58" fmla="*/ 773 w 804"/>
                  <a:gd name="T59" fmla="*/ 155 h 166"/>
                  <a:gd name="T60" fmla="*/ 804 w 804"/>
                  <a:gd name="T61" fmla="*/ 15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4" h="166">
                    <a:moveTo>
                      <a:pt x="804" y="152"/>
                    </a:moveTo>
                    <a:lnTo>
                      <a:pt x="804" y="71"/>
                    </a:lnTo>
                    <a:lnTo>
                      <a:pt x="773" y="73"/>
                    </a:lnTo>
                    <a:lnTo>
                      <a:pt x="744" y="76"/>
                    </a:lnTo>
                    <a:lnTo>
                      <a:pt x="685" y="81"/>
                    </a:lnTo>
                    <a:lnTo>
                      <a:pt x="624" y="83"/>
                    </a:lnTo>
                    <a:lnTo>
                      <a:pt x="593" y="83"/>
                    </a:lnTo>
                    <a:lnTo>
                      <a:pt x="563" y="84"/>
                    </a:lnTo>
                    <a:lnTo>
                      <a:pt x="491" y="82"/>
                    </a:lnTo>
                    <a:lnTo>
                      <a:pt x="421" y="79"/>
                    </a:lnTo>
                    <a:lnTo>
                      <a:pt x="350" y="71"/>
                    </a:lnTo>
                    <a:lnTo>
                      <a:pt x="282" y="63"/>
                    </a:lnTo>
                    <a:lnTo>
                      <a:pt x="214" y="50"/>
                    </a:lnTo>
                    <a:lnTo>
                      <a:pt x="148" y="37"/>
                    </a:lnTo>
                    <a:lnTo>
                      <a:pt x="83" y="20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66" y="99"/>
                    </a:lnTo>
                    <a:lnTo>
                      <a:pt x="134" y="117"/>
                    </a:lnTo>
                    <a:lnTo>
                      <a:pt x="202" y="132"/>
                    </a:lnTo>
                    <a:lnTo>
                      <a:pt x="272" y="144"/>
                    </a:lnTo>
                    <a:lnTo>
                      <a:pt x="342" y="152"/>
                    </a:lnTo>
                    <a:lnTo>
                      <a:pt x="415" y="160"/>
                    </a:lnTo>
                    <a:lnTo>
                      <a:pt x="488" y="164"/>
                    </a:lnTo>
                    <a:lnTo>
                      <a:pt x="563" y="166"/>
                    </a:lnTo>
                    <a:lnTo>
                      <a:pt x="593" y="165"/>
                    </a:lnTo>
                    <a:lnTo>
                      <a:pt x="624" y="165"/>
                    </a:lnTo>
                    <a:lnTo>
                      <a:pt x="685" y="163"/>
                    </a:lnTo>
                    <a:lnTo>
                      <a:pt x="744" y="158"/>
                    </a:lnTo>
                    <a:lnTo>
                      <a:pt x="773" y="155"/>
                    </a:lnTo>
                    <a:lnTo>
                      <a:pt x="804" y="152"/>
                    </a:lnTo>
                    <a:close/>
                  </a:path>
                </a:pathLst>
              </a:custGeom>
              <a:solidFill>
                <a:srgbClr val="579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0" name="Freeform 94"/>
              <p:cNvSpPr>
                <a:spLocks/>
              </p:cNvSpPr>
              <p:nvPr/>
            </p:nvSpPr>
            <p:spPr bwMode="auto">
              <a:xfrm>
                <a:off x="3456" y="2152"/>
                <a:ext cx="177" cy="35"/>
              </a:xfrm>
              <a:custGeom>
                <a:avLst/>
                <a:gdLst>
                  <a:gd name="T0" fmla="*/ 885 w 885"/>
                  <a:gd name="T1" fmla="*/ 161 h 172"/>
                  <a:gd name="T2" fmla="*/ 885 w 885"/>
                  <a:gd name="T3" fmla="*/ 80 h 172"/>
                  <a:gd name="T4" fmla="*/ 825 w 885"/>
                  <a:gd name="T5" fmla="*/ 85 h 172"/>
                  <a:gd name="T6" fmla="*/ 766 w 885"/>
                  <a:gd name="T7" fmla="*/ 89 h 172"/>
                  <a:gd name="T8" fmla="*/ 705 w 885"/>
                  <a:gd name="T9" fmla="*/ 91 h 172"/>
                  <a:gd name="T10" fmla="*/ 674 w 885"/>
                  <a:gd name="T11" fmla="*/ 91 h 172"/>
                  <a:gd name="T12" fmla="*/ 644 w 885"/>
                  <a:gd name="T13" fmla="*/ 93 h 172"/>
                  <a:gd name="T14" fmla="*/ 561 w 885"/>
                  <a:gd name="T15" fmla="*/ 90 h 172"/>
                  <a:gd name="T16" fmla="*/ 480 w 885"/>
                  <a:gd name="T17" fmla="*/ 86 h 172"/>
                  <a:gd name="T18" fmla="*/ 400 w 885"/>
                  <a:gd name="T19" fmla="*/ 78 h 172"/>
                  <a:gd name="T20" fmla="*/ 321 w 885"/>
                  <a:gd name="T21" fmla="*/ 69 h 172"/>
                  <a:gd name="T22" fmla="*/ 243 w 885"/>
                  <a:gd name="T23" fmla="*/ 55 h 172"/>
                  <a:gd name="T24" fmla="*/ 168 w 885"/>
                  <a:gd name="T25" fmla="*/ 39 h 172"/>
                  <a:gd name="T26" fmla="*/ 93 w 885"/>
                  <a:gd name="T27" fmla="*/ 20 h 172"/>
                  <a:gd name="T28" fmla="*/ 21 w 885"/>
                  <a:gd name="T29" fmla="*/ 0 h 172"/>
                  <a:gd name="T30" fmla="*/ 0 w 885"/>
                  <a:gd name="T31" fmla="*/ 78 h 172"/>
                  <a:gd name="T32" fmla="*/ 75 w 885"/>
                  <a:gd name="T33" fmla="*/ 98 h 172"/>
                  <a:gd name="T34" fmla="*/ 154 w 885"/>
                  <a:gd name="T35" fmla="*/ 118 h 172"/>
                  <a:gd name="T36" fmla="*/ 232 w 885"/>
                  <a:gd name="T37" fmla="*/ 133 h 172"/>
                  <a:gd name="T38" fmla="*/ 312 w 885"/>
                  <a:gd name="T39" fmla="*/ 148 h 172"/>
                  <a:gd name="T40" fmla="*/ 393 w 885"/>
                  <a:gd name="T41" fmla="*/ 157 h 172"/>
                  <a:gd name="T42" fmla="*/ 476 w 885"/>
                  <a:gd name="T43" fmla="*/ 165 h 172"/>
                  <a:gd name="T44" fmla="*/ 558 w 885"/>
                  <a:gd name="T45" fmla="*/ 170 h 172"/>
                  <a:gd name="T46" fmla="*/ 644 w 885"/>
                  <a:gd name="T47" fmla="*/ 172 h 172"/>
                  <a:gd name="T48" fmla="*/ 674 w 885"/>
                  <a:gd name="T49" fmla="*/ 171 h 172"/>
                  <a:gd name="T50" fmla="*/ 705 w 885"/>
                  <a:gd name="T51" fmla="*/ 171 h 172"/>
                  <a:gd name="T52" fmla="*/ 766 w 885"/>
                  <a:gd name="T53" fmla="*/ 169 h 172"/>
                  <a:gd name="T54" fmla="*/ 825 w 885"/>
                  <a:gd name="T55" fmla="*/ 165 h 172"/>
                  <a:gd name="T56" fmla="*/ 885 w 885"/>
                  <a:gd name="T57" fmla="*/ 16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85" h="172">
                    <a:moveTo>
                      <a:pt x="885" y="161"/>
                    </a:moveTo>
                    <a:lnTo>
                      <a:pt x="885" y="80"/>
                    </a:lnTo>
                    <a:lnTo>
                      <a:pt x="825" y="85"/>
                    </a:lnTo>
                    <a:lnTo>
                      <a:pt x="766" y="89"/>
                    </a:lnTo>
                    <a:lnTo>
                      <a:pt x="705" y="91"/>
                    </a:lnTo>
                    <a:lnTo>
                      <a:pt x="674" y="91"/>
                    </a:lnTo>
                    <a:lnTo>
                      <a:pt x="644" y="93"/>
                    </a:lnTo>
                    <a:lnTo>
                      <a:pt x="561" y="90"/>
                    </a:lnTo>
                    <a:lnTo>
                      <a:pt x="480" y="86"/>
                    </a:lnTo>
                    <a:lnTo>
                      <a:pt x="400" y="78"/>
                    </a:lnTo>
                    <a:lnTo>
                      <a:pt x="321" y="69"/>
                    </a:lnTo>
                    <a:lnTo>
                      <a:pt x="243" y="55"/>
                    </a:lnTo>
                    <a:lnTo>
                      <a:pt x="168" y="39"/>
                    </a:lnTo>
                    <a:lnTo>
                      <a:pt x="93" y="20"/>
                    </a:lnTo>
                    <a:lnTo>
                      <a:pt x="21" y="0"/>
                    </a:lnTo>
                    <a:lnTo>
                      <a:pt x="0" y="78"/>
                    </a:lnTo>
                    <a:lnTo>
                      <a:pt x="75" y="98"/>
                    </a:lnTo>
                    <a:lnTo>
                      <a:pt x="154" y="118"/>
                    </a:lnTo>
                    <a:lnTo>
                      <a:pt x="232" y="133"/>
                    </a:lnTo>
                    <a:lnTo>
                      <a:pt x="312" y="148"/>
                    </a:lnTo>
                    <a:lnTo>
                      <a:pt x="393" y="157"/>
                    </a:lnTo>
                    <a:lnTo>
                      <a:pt x="476" y="165"/>
                    </a:lnTo>
                    <a:lnTo>
                      <a:pt x="558" y="170"/>
                    </a:lnTo>
                    <a:lnTo>
                      <a:pt x="644" y="172"/>
                    </a:lnTo>
                    <a:lnTo>
                      <a:pt x="674" y="171"/>
                    </a:lnTo>
                    <a:lnTo>
                      <a:pt x="705" y="171"/>
                    </a:lnTo>
                    <a:lnTo>
                      <a:pt x="766" y="169"/>
                    </a:lnTo>
                    <a:lnTo>
                      <a:pt x="825" y="165"/>
                    </a:lnTo>
                    <a:lnTo>
                      <a:pt x="885" y="161"/>
                    </a:lnTo>
                    <a:close/>
                  </a:path>
                </a:pathLst>
              </a:custGeom>
              <a:solidFill>
                <a:srgbClr val="378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1" name="Freeform 95"/>
              <p:cNvSpPr>
                <a:spLocks/>
              </p:cNvSpPr>
              <p:nvPr/>
            </p:nvSpPr>
            <p:spPr bwMode="auto">
              <a:xfrm>
                <a:off x="3460" y="2136"/>
                <a:ext cx="173" cy="35"/>
              </a:xfrm>
              <a:custGeom>
                <a:avLst/>
                <a:gdLst>
                  <a:gd name="T0" fmla="*/ 864 w 864"/>
                  <a:gd name="T1" fmla="*/ 160 h 173"/>
                  <a:gd name="T2" fmla="*/ 864 w 864"/>
                  <a:gd name="T3" fmla="*/ 78 h 173"/>
                  <a:gd name="T4" fmla="*/ 804 w 864"/>
                  <a:gd name="T5" fmla="*/ 83 h 173"/>
                  <a:gd name="T6" fmla="*/ 745 w 864"/>
                  <a:gd name="T7" fmla="*/ 86 h 173"/>
                  <a:gd name="T8" fmla="*/ 684 w 864"/>
                  <a:gd name="T9" fmla="*/ 89 h 173"/>
                  <a:gd name="T10" fmla="*/ 653 w 864"/>
                  <a:gd name="T11" fmla="*/ 89 h 173"/>
                  <a:gd name="T12" fmla="*/ 623 w 864"/>
                  <a:gd name="T13" fmla="*/ 90 h 173"/>
                  <a:gd name="T14" fmla="*/ 543 w 864"/>
                  <a:gd name="T15" fmla="*/ 88 h 173"/>
                  <a:gd name="T16" fmla="*/ 465 w 864"/>
                  <a:gd name="T17" fmla="*/ 84 h 173"/>
                  <a:gd name="T18" fmla="*/ 388 w 864"/>
                  <a:gd name="T19" fmla="*/ 76 h 173"/>
                  <a:gd name="T20" fmla="*/ 313 w 864"/>
                  <a:gd name="T21" fmla="*/ 67 h 173"/>
                  <a:gd name="T22" fmla="*/ 237 w 864"/>
                  <a:gd name="T23" fmla="*/ 54 h 173"/>
                  <a:gd name="T24" fmla="*/ 164 w 864"/>
                  <a:gd name="T25" fmla="*/ 39 h 173"/>
                  <a:gd name="T26" fmla="*/ 92 w 864"/>
                  <a:gd name="T27" fmla="*/ 20 h 173"/>
                  <a:gd name="T28" fmla="*/ 21 w 864"/>
                  <a:gd name="T29" fmla="*/ 0 h 173"/>
                  <a:gd name="T30" fmla="*/ 0 w 864"/>
                  <a:gd name="T31" fmla="*/ 80 h 173"/>
                  <a:gd name="T32" fmla="*/ 72 w 864"/>
                  <a:gd name="T33" fmla="*/ 100 h 173"/>
                  <a:gd name="T34" fmla="*/ 147 w 864"/>
                  <a:gd name="T35" fmla="*/ 119 h 173"/>
                  <a:gd name="T36" fmla="*/ 222 w 864"/>
                  <a:gd name="T37" fmla="*/ 135 h 173"/>
                  <a:gd name="T38" fmla="*/ 300 w 864"/>
                  <a:gd name="T39" fmla="*/ 149 h 173"/>
                  <a:gd name="T40" fmla="*/ 379 w 864"/>
                  <a:gd name="T41" fmla="*/ 158 h 173"/>
                  <a:gd name="T42" fmla="*/ 459 w 864"/>
                  <a:gd name="T43" fmla="*/ 166 h 173"/>
                  <a:gd name="T44" fmla="*/ 540 w 864"/>
                  <a:gd name="T45" fmla="*/ 170 h 173"/>
                  <a:gd name="T46" fmla="*/ 623 w 864"/>
                  <a:gd name="T47" fmla="*/ 173 h 173"/>
                  <a:gd name="T48" fmla="*/ 653 w 864"/>
                  <a:gd name="T49" fmla="*/ 171 h 173"/>
                  <a:gd name="T50" fmla="*/ 684 w 864"/>
                  <a:gd name="T51" fmla="*/ 171 h 173"/>
                  <a:gd name="T52" fmla="*/ 745 w 864"/>
                  <a:gd name="T53" fmla="*/ 169 h 173"/>
                  <a:gd name="T54" fmla="*/ 804 w 864"/>
                  <a:gd name="T55" fmla="*/ 165 h 173"/>
                  <a:gd name="T56" fmla="*/ 864 w 864"/>
                  <a:gd name="T57" fmla="*/ 16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4" h="173">
                    <a:moveTo>
                      <a:pt x="864" y="160"/>
                    </a:moveTo>
                    <a:lnTo>
                      <a:pt x="864" y="78"/>
                    </a:lnTo>
                    <a:lnTo>
                      <a:pt x="804" y="83"/>
                    </a:lnTo>
                    <a:lnTo>
                      <a:pt x="745" y="86"/>
                    </a:lnTo>
                    <a:lnTo>
                      <a:pt x="684" y="89"/>
                    </a:lnTo>
                    <a:lnTo>
                      <a:pt x="653" y="89"/>
                    </a:lnTo>
                    <a:lnTo>
                      <a:pt x="623" y="90"/>
                    </a:lnTo>
                    <a:lnTo>
                      <a:pt x="543" y="88"/>
                    </a:lnTo>
                    <a:lnTo>
                      <a:pt x="465" y="84"/>
                    </a:lnTo>
                    <a:lnTo>
                      <a:pt x="388" y="76"/>
                    </a:lnTo>
                    <a:lnTo>
                      <a:pt x="313" y="67"/>
                    </a:lnTo>
                    <a:lnTo>
                      <a:pt x="237" y="54"/>
                    </a:lnTo>
                    <a:lnTo>
                      <a:pt x="164" y="39"/>
                    </a:lnTo>
                    <a:lnTo>
                      <a:pt x="92" y="20"/>
                    </a:lnTo>
                    <a:lnTo>
                      <a:pt x="21" y="0"/>
                    </a:lnTo>
                    <a:lnTo>
                      <a:pt x="0" y="80"/>
                    </a:lnTo>
                    <a:lnTo>
                      <a:pt x="72" y="100"/>
                    </a:lnTo>
                    <a:lnTo>
                      <a:pt x="147" y="119"/>
                    </a:lnTo>
                    <a:lnTo>
                      <a:pt x="222" y="135"/>
                    </a:lnTo>
                    <a:lnTo>
                      <a:pt x="300" y="149"/>
                    </a:lnTo>
                    <a:lnTo>
                      <a:pt x="379" y="158"/>
                    </a:lnTo>
                    <a:lnTo>
                      <a:pt x="459" y="166"/>
                    </a:lnTo>
                    <a:lnTo>
                      <a:pt x="540" y="170"/>
                    </a:lnTo>
                    <a:lnTo>
                      <a:pt x="623" y="173"/>
                    </a:lnTo>
                    <a:lnTo>
                      <a:pt x="653" y="171"/>
                    </a:lnTo>
                    <a:lnTo>
                      <a:pt x="684" y="171"/>
                    </a:lnTo>
                    <a:lnTo>
                      <a:pt x="745" y="169"/>
                    </a:lnTo>
                    <a:lnTo>
                      <a:pt x="804" y="165"/>
                    </a:lnTo>
                    <a:lnTo>
                      <a:pt x="864" y="160"/>
                    </a:lnTo>
                    <a:close/>
                  </a:path>
                </a:pathLst>
              </a:custGeom>
              <a:solidFill>
                <a:srgbClr val="3F8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2" name="Freeform 96"/>
              <p:cNvSpPr>
                <a:spLocks/>
              </p:cNvSpPr>
              <p:nvPr/>
            </p:nvSpPr>
            <p:spPr bwMode="auto">
              <a:xfrm>
                <a:off x="3452" y="2168"/>
                <a:ext cx="181" cy="35"/>
              </a:xfrm>
              <a:custGeom>
                <a:avLst/>
                <a:gdLst>
                  <a:gd name="T0" fmla="*/ 906 w 906"/>
                  <a:gd name="T1" fmla="*/ 83 h 175"/>
                  <a:gd name="T2" fmla="*/ 846 w 906"/>
                  <a:gd name="T3" fmla="*/ 87 h 175"/>
                  <a:gd name="T4" fmla="*/ 787 w 906"/>
                  <a:gd name="T5" fmla="*/ 91 h 175"/>
                  <a:gd name="T6" fmla="*/ 726 w 906"/>
                  <a:gd name="T7" fmla="*/ 93 h 175"/>
                  <a:gd name="T8" fmla="*/ 695 w 906"/>
                  <a:gd name="T9" fmla="*/ 93 h 175"/>
                  <a:gd name="T10" fmla="*/ 665 w 906"/>
                  <a:gd name="T11" fmla="*/ 94 h 175"/>
                  <a:gd name="T12" fmla="*/ 579 w 906"/>
                  <a:gd name="T13" fmla="*/ 92 h 175"/>
                  <a:gd name="T14" fmla="*/ 497 w 906"/>
                  <a:gd name="T15" fmla="*/ 87 h 175"/>
                  <a:gd name="T16" fmla="*/ 414 w 906"/>
                  <a:gd name="T17" fmla="*/ 79 h 175"/>
                  <a:gd name="T18" fmla="*/ 333 w 906"/>
                  <a:gd name="T19" fmla="*/ 70 h 175"/>
                  <a:gd name="T20" fmla="*/ 253 w 906"/>
                  <a:gd name="T21" fmla="*/ 55 h 175"/>
                  <a:gd name="T22" fmla="*/ 175 w 906"/>
                  <a:gd name="T23" fmla="*/ 40 h 175"/>
                  <a:gd name="T24" fmla="*/ 96 w 906"/>
                  <a:gd name="T25" fmla="*/ 20 h 175"/>
                  <a:gd name="T26" fmla="*/ 21 w 906"/>
                  <a:gd name="T27" fmla="*/ 0 h 175"/>
                  <a:gd name="T28" fmla="*/ 9 w 906"/>
                  <a:gd name="T29" fmla="*/ 37 h 175"/>
                  <a:gd name="T30" fmla="*/ 0 w 906"/>
                  <a:gd name="T31" fmla="*/ 76 h 175"/>
                  <a:gd name="T32" fmla="*/ 77 w 906"/>
                  <a:gd name="T33" fmla="*/ 97 h 175"/>
                  <a:gd name="T34" fmla="*/ 158 w 906"/>
                  <a:gd name="T35" fmla="*/ 118 h 175"/>
                  <a:gd name="T36" fmla="*/ 238 w 906"/>
                  <a:gd name="T37" fmla="*/ 135 h 175"/>
                  <a:gd name="T38" fmla="*/ 322 w 906"/>
                  <a:gd name="T39" fmla="*/ 150 h 175"/>
                  <a:gd name="T40" fmla="*/ 405 w 906"/>
                  <a:gd name="T41" fmla="*/ 160 h 175"/>
                  <a:gd name="T42" fmla="*/ 491 w 906"/>
                  <a:gd name="T43" fmla="*/ 168 h 175"/>
                  <a:gd name="T44" fmla="*/ 577 w 906"/>
                  <a:gd name="T45" fmla="*/ 172 h 175"/>
                  <a:gd name="T46" fmla="*/ 665 w 906"/>
                  <a:gd name="T47" fmla="*/ 175 h 175"/>
                  <a:gd name="T48" fmla="*/ 695 w 906"/>
                  <a:gd name="T49" fmla="*/ 173 h 175"/>
                  <a:gd name="T50" fmla="*/ 726 w 906"/>
                  <a:gd name="T51" fmla="*/ 173 h 175"/>
                  <a:gd name="T52" fmla="*/ 787 w 906"/>
                  <a:gd name="T53" fmla="*/ 171 h 175"/>
                  <a:gd name="T54" fmla="*/ 846 w 906"/>
                  <a:gd name="T55" fmla="*/ 167 h 175"/>
                  <a:gd name="T56" fmla="*/ 906 w 906"/>
                  <a:gd name="T57" fmla="*/ 162 h 175"/>
                  <a:gd name="T58" fmla="*/ 906 w 906"/>
                  <a:gd name="T59" fmla="*/ 8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06" h="175">
                    <a:moveTo>
                      <a:pt x="906" y="83"/>
                    </a:moveTo>
                    <a:lnTo>
                      <a:pt x="846" y="87"/>
                    </a:lnTo>
                    <a:lnTo>
                      <a:pt x="787" y="91"/>
                    </a:lnTo>
                    <a:lnTo>
                      <a:pt x="726" y="93"/>
                    </a:lnTo>
                    <a:lnTo>
                      <a:pt x="695" y="93"/>
                    </a:lnTo>
                    <a:lnTo>
                      <a:pt x="665" y="94"/>
                    </a:lnTo>
                    <a:lnTo>
                      <a:pt x="579" y="92"/>
                    </a:lnTo>
                    <a:lnTo>
                      <a:pt x="497" y="87"/>
                    </a:lnTo>
                    <a:lnTo>
                      <a:pt x="414" y="79"/>
                    </a:lnTo>
                    <a:lnTo>
                      <a:pt x="333" y="70"/>
                    </a:lnTo>
                    <a:lnTo>
                      <a:pt x="253" y="55"/>
                    </a:lnTo>
                    <a:lnTo>
                      <a:pt x="175" y="40"/>
                    </a:lnTo>
                    <a:lnTo>
                      <a:pt x="96" y="20"/>
                    </a:lnTo>
                    <a:lnTo>
                      <a:pt x="21" y="0"/>
                    </a:lnTo>
                    <a:lnTo>
                      <a:pt x="9" y="37"/>
                    </a:lnTo>
                    <a:lnTo>
                      <a:pt x="0" y="76"/>
                    </a:lnTo>
                    <a:lnTo>
                      <a:pt x="77" y="97"/>
                    </a:lnTo>
                    <a:lnTo>
                      <a:pt x="158" y="118"/>
                    </a:lnTo>
                    <a:lnTo>
                      <a:pt x="238" y="135"/>
                    </a:lnTo>
                    <a:lnTo>
                      <a:pt x="322" y="150"/>
                    </a:lnTo>
                    <a:lnTo>
                      <a:pt x="405" y="160"/>
                    </a:lnTo>
                    <a:lnTo>
                      <a:pt x="491" y="168"/>
                    </a:lnTo>
                    <a:lnTo>
                      <a:pt x="577" y="172"/>
                    </a:lnTo>
                    <a:lnTo>
                      <a:pt x="665" y="175"/>
                    </a:lnTo>
                    <a:lnTo>
                      <a:pt x="695" y="173"/>
                    </a:lnTo>
                    <a:lnTo>
                      <a:pt x="726" y="173"/>
                    </a:lnTo>
                    <a:lnTo>
                      <a:pt x="787" y="171"/>
                    </a:lnTo>
                    <a:lnTo>
                      <a:pt x="846" y="167"/>
                    </a:lnTo>
                    <a:lnTo>
                      <a:pt x="906" y="162"/>
                    </a:lnTo>
                    <a:lnTo>
                      <a:pt x="906" y="83"/>
                    </a:lnTo>
                    <a:close/>
                  </a:path>
                </a:pathLst>
              </a:custGeom>
              <a:solidFill>
                <a:srgbClr val="2F82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3" name="Freeform 97"/>
              <p:cNvSpPr>
                <a:spLocks/>
              </p:cNvSpPr>
              <p:nvPr/>
            </p:nvSpPr>
            <p:spPr bwMode="auto">
              <a:xfrm>
                <a:off x="3464" y="2121"/>
                <a:ext cx="169" cy="33"/>
              </a:xfrm>
              <a:custGeom>
                <a:avLst/>
                <a:gdLst>
                  <a:gd name="T0" fmla="*/ 602 w 843"/>
                  <a:gd name="T1" fmla="*/ 168 h 168"/>
                  <a:gd name="T2" fmla="*/ 632 w 843"/>
                  <a:gd name="T3" fmla="*/ 167 h 168"/>
                  <a:gd name="T4" fmla="*/ 663 w 843"/>
                  <a:gd name="T5" fmla="*/ 167 h 168"/>
                  <a:gd name="T6" fmla="*/ 724 w 843"/>
                  <a:gd name="T7" fmla="*/ 164 h 168"/>
                  <a:gd name="T8" fmla="*/ 783 w 843"/>
                  <a:gd name="T9" fmla="*/ 161 h 168"/>
                  <a:gd name="T10" fmla="*/ 843 w 843"/>
                  <a:gd name="T11" fmla="*/ 156 h 168"/>
                  <a:gd name="T12" fmla="*/ 843 w 843"/>
                  <a:gd name="T13" fmla="*/ 74 h 168"/>
                  <a:gd name="T14" fmla="*/ 812 w 843"/>
                  <a:gd name="T15" fmla="*/ 76 h 168"/>
                  <a:gd name="T16" fmla="*/ 783 w 843"/>
                  <a:gd name="T17" fmla="*/ 79 h 168"/>
                  <a:gd name="T18" fmla="*/ 724 w 843"/>
                  <a:gd name="T19" fmla="*/ 84 h 168"/>
                  <a:gd name="T20" fmla="*/ 663 w 843"/>
                  <a:gd name="T21" fmla="*/ 87 h 168"/>
                  <a:gd name="T22" fmla="*/ 632 w 843"/>
                  <a:gd name="T23" fmla="*/ 87 h 168"/>
                  <a:gd name="T24" fmla="*/ 602 w 843"/>
                  <a:gd name="T25" fmla="*/ 88 h 168"/>
                  <a:gd name="T26" fmla="*/ 524 w 843"/>
                  <a:gd name="T27" fmla="*/ 86 h 168"/>
                  <a:gd name="T28" fmla="*/ 449 w 843"/>
                  <a:gd name="T29" fmla="*/ 83 h 168"/>
                  <a:gd name="T30" fmla="*/ 375 w 843"/>
                  <a:gd name="T31" fmla="*/ 75 h 168"/>
                  <a:gd name="T32" fmla="*/ 302 w 843"/>
                  <a:gd name="T33" fmla="*/ 66 h 168"/>
                  <a:gd name="T34" fmla="*/ 229 w 843"/>
                  <a:gd name="T35" fmla="*/ 52 h 168"/>
                  <a:gd name="T36" fmla="*/ 159 w 843"/>
                  <a:gd name="T37" fmla="*/ 37 h 168"/>
                  <a:gd name="T38" fmla="*/ 89 w 843"/>
                  <a:gd name="T39" fmla="*/ 19 h 168"/>
                  <a:gd name="T40" fmla="*/ 21 w 843"/>
                  <a:gd name="T41" fmla="*/ 0 h 168"/>
                  <a:gd name="T42" fmla="*/ 0 w 843"/>
                  <a:gd name="T43" fmla="*/ 78 h 168"/>
                  <a:gd name="T44" fmla="*/ 71 w 843"/>
                  <a:gd name="T45" fmla="*/ 98 h 168"/>
                  <a:gd name="T46" fmla="*/ 143 w 843"/>
                  <a:gd name="T47" fmla="*/ 117 h 168"/>
                  <a:gd name="T48" fmla="*/ 216 w 843"/>
                  <a:gd name="T49" fmla="*/ 132 h 168"/>
                  <a:gd name="T50" fmla="*/ 292 w 843"/>
                  <a:gd name="T51" fmla="*/ 145 h 168"/>
                  <a:gd name="T52" fmla="*/ 367 w 843"/>
                  <a:gd name="T53" fmla="*/ 154 h 168"/>
                  <a:gd name="T54" fmla="*/ 444 w 843"/>
                  <a:gd name="T55" fmla="*/ 162 h 168"/>
                  <a:gd name="T56" fmla="*/ 522 w 843"/>
                  <a:gd name="T57" fmla="*/ 166 h 168"/>
                  <a:gd name="T58" fmla="*/ 602 w 843"/>
                  <a:gd name="T5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3" h="168">
                    <a:moveTo>
                      <a:pt x="602" y="168"/>
                    </a:moveTo>
                    <a:lnTo>
                      <a:pt x="632" y="167"/>
                    </a:lnTo>
                    <a:lnTo>
                      <a:pt x="663" y="167"/>
                    </a:lnTo>
                    <a:lnTo>
                      <a:pt x="724" y="164"/>
                    </a:lnTo>
                    <a:lnTo>
                      <a:pt x="783" y="161"/>
                    </a:lnTo>
                    <a:lnTo>
                      <a:pt x="843" y="156"/>
                    </a:lnTo>
                    <a:lnTo>
                      <a:pt x="843" y="74"/>
                    </a:lnTo>
                    <a:lnTo>
                      <a:pt x="812" y="76"/>
                    </a:lnTo>
                    <a:lnTo>
                      <a:pt x="783" y="79"/>
                    </a:lnTo>
                    <a:lnTo>
                      <a:pt x="724" y="84"/>
                    </a:lnTo>
                    <a:lnTo>
                      <a:pt x="663" y="87"/>
                    </a:lnTo>
                    <a:lnTo>
                      <a:pt x="632" y="87"/>
                    </a:lnTo>
                    <a:lnTo>
                      <a:pt x="602" y="88"/>
                    </a:lnTo>
                    <a:lnTo>
                      <a:pt x="524" y="86"/>
                    </a:lnTo>
                    <a:lnTo>
                      <a:pt x="449" y="83"/>
                    </a:lnTo>
                    <a:lnTo>
                      <a:pt x="375" y="75"/>
                    </a:lnTo>
                    <a:lnTo>
                      <a:pt x="302" y="66"/>
                    </a:lnTo>
                    <a:lnTo>
                      <a:pt x="229" y="52"/>
                    </a:lnTo>
                    <a:lnTo>
                      <a:pt x="159" y="37"/>
                    </a:lnTo>
                    <a:lnTo>
                      <a:pt x="89" y="19"/>
                    </a:lnTo>
                    <a:lnTo>
                      <a:pt x="21" y="0"/>
                    </a:lnTo>
                    <a:lnTo>
                      <a:pt x="0" y="78"/>
                    </a:lnTo>
                    <a:lnTo>
                      <a:pt x="71" y="98"/>
                    </a:lnTo>
                    <a:lnTo>
                      <a:pt x="143" y="117"/>
                    </a:lnTo>
                    <a:lnTo>
                      <a:pt x="216" y="132"/>
                    </a:lnTo>
                    <a:lnTo>
                      <a:pt x="292" y="145"/>
                    </a:lnTo>
                    <a:lnTo>
                      <a:pt x="367" y="154"/>
                    </a:lnTo>
                    <a:lnTo>
                      <a:pt x="444" y="162"/>
                    </a:lnTo>
                    <a:lnTo>
                      <a:pt x="522" y="166"/>
                    </a:lnTo>
                    <a:lnTo>
                      <a:pt x="602" y="168"/>
                    </a:lnTo>
                    <a:close/>
                  </a:path>
                </a:pathLst>
              </a:custGeom>
              <a:solidFill>
                <a:srgbClr val="479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4" name="Freeform 98"/>
              <p:cNvSpPr>
                <a:spLocks/>
              </p:cNvSpPr>
              <p:nvPr/>
            </p:nvSpPr>
            <p:spPr bwMode="auto">
              <a:xfrm>
                <a:off x="3437" y="2214"/>
                <a:ext cx="196" cy="29"/>
              </a:xfrm>
              <a:custGeom>
                <a:avLst/>
                <a:gdLst>
                  <a:gd name="T0" fmla="*/ 979 w 979"/>
                  <a:gd name="T1" fmla="*/ 95 h 144"/>
                  <a:gd name="T2" fmla="*/ 963 w 979"/>
                  <a:gd name="T3" fmla="*/ 95 h 144"/>
                  <a:gd name="T4" fmla="*/ 955 w 979"/>
                  <a:gd name="T5" fmla="*/ 95 h 144"/>
                  <a:gd name="T6" fmla="*/ 948 w 979"/>
                  <a:gd name="T7" fmla="*/ 96 h 144"/>
                  <a:gd name="T8" fmla="*/ 919 w 979"/>
                  <a:gd name="T9" fmla="*/ 98 h 144"/>
                  <a:gd name="T10" fmla="*/ 860 w 979"/>
                  <a:gd name="T11" fmla="*/ 101 h 144"/>
                  <a:gd name="T12" fmla="*/ 799 w 979"/>
                  <a:gd name="T13" fmla="*/ 104 h 144"/>
                  <a:gd name="T14" fmla="*/ 768 w 979"/>
                  <a:gd name="T15" fmla="*/ 104 h 144"/>
                  <a:gd name="T16" fmla="*/ 738 w 979"/>
                  <a:gd name="T17" fmla="*/ 105 h 144"/>
                  <a:gd name="T18" fmla="*/ 643 w 979"/>
                  <a:gd name="T19" fmla="*/ 102 h 144"/>
                  <a:gd name="T20" fmla="*/ 551 w 979"/>
                  <a:gd name="T21" fmla="*/ 98 h 144"/>
                  <a:gd name="T22" fmla="*/ 460 w 979"/>
                  <a:gd name="T23" fmla="*/ 89 h 144"/>
                  <a:gd name="T24" fmla="*/ 371 w 979"/>
                  <a:gd name="T25" fmla="*/ 79 h 144"/>
                  <a:gd name="T26" fmla="*/ 282 w 979"/>
                  <a:gd name="T27" fmla="*/ 63 h 144"/>
                  <a:gd name="T28" fmla="*/ 195 w 979"/>
                  <a:gd name="T29" fmla="*/ 46 h 144"/>
                  <a:gd name="T30" fmla="*/ 109 w 979"/>
                  <a:gd name="T31" fmla="*/ 24 h 144"/>
                  <a:gd name="T32" fmla="*/ 26 w 979"/>
                  <a:gd name="T33" fmla="*/ 0 h 144"/>
                  <a:gd name="T34" fmla="*/ 0 w 979"/>
                  <a:gd name="T35" fmla="*/ 76 h 144"/>
                  <a:gd name="T36" fmla="*/ 68 w 979"/>
                  <a:gd name="T37" fmla="*/ 96 h 144"/>
                  <a:gd name="T38" fmla="*/ 138 w 979"/>
                  <a:gd name="T39" fmla="*/ 114 h 144"/>
                  <a:gd name="T40" fmla="*/ 207 w 979"/>
                  <a:gd name="T41" fmla="*/ 130 h 144"/>
                  <a:gd name="T42" fmla="*/ 278 w 979"/>
                  <a:gd name="T43" fmla="*/ 144 h 144"/>
                  <a:gd name="T44" fmla="*/ 979 w 979"/>
                  <a:gd name="T45" fmla="*/ 144 h 144"/>
                  <a:gd name="T46" fmla="*/ 979 w 979"/>
                  <a:gd name="T47" fmla="*/ 9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79" h="144">
                    <a:moveTo>
                      <a:pt x="979" y="95"/>
                    </a:moveTo>
                    <a:lnTo>
                      <a:pt x="963" y="95"/>
                    </a:lnTo>
                    <a:lnTo>
                      <a:pt x="955" y="95"/>
                    </a:lnTo>
                    <a:lnTo>
                      <a:pt x="948" y="96"/>
                    </a:lnTo>
                    <a:lnTo>
                      <a:pt x="919" y="98"/>
                    </a:lnTo>
                    <a:lnTo>
                      <a:pt x="860" y="101"/>
                    </a:lnTo>
                    <a:lnTo>
                      <a:pt x="799" y="104"/>
                    </a:lnTo>
                    <a:lnTo>
                      <a:pt x="768" y="104"/>
                    </a:lnTo>
                    <a:lnTo>
                      <a:pt x="738" y="105"/>
                    </a:lnTo>
                    <a:lnTo>
                      <a:pt x="643" y="102"/>
                    </a:lnTo>
                    <a:lnTo>
                      <a:pt x="551" y="98"/>
                    </a:lnTo>
                    <a:lnTo>
                      <a:pt x="460" y="89"/>
                    </a:lnTo>
                    <a:lnTo>
                      <a:pt x="371" y="79"/>
                    </a:lnTo>
                    <a:lnTo>
                      <a:pt x="282" y="63"/>
                    </a:lnTo>
                    <a:lnTo>
                      <a:pt x="195" y="46"/>
                    </a:lnTo>
                    <a:lnTo>
                      <a:pt x="109" y="24"/>
                    </a:lnTo>
                    <a:lnTo>
                      <a:pt x="26" y="0"/>
                    </a:lnTo>
                    <a:lnTo>
                      <a:pt x="0" y="76"/>
                    </a:lnTo>
                    <a:lnTo>
                      <a:pt x="68" y="96"/>
                    </a:lnTo>
                    <a:lnTo>
                      <a:pt x="138" y="114"/>
                    </a:lnTo>
                    <a:lnTo>
                      <a:pt x="207" y="130"/>
                    </a:lnTo>
                    <a:lnTo>
                      <a:pt x="278" y="144"/>
                    </a:lnTo>
                    <a:lnTo>
                      <a:pt x="979" y="144"/>
                    </a:lnTo>
                    <a:lnTo>
                      <a:pt x="979" y="95"/>
                    </a:lnTo>
                    <a:close/>
                  </a:path>
                </a:pathLst>
              </a:custGeom>
              <a:solidFill>
                <a:srgbClr val="177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5" name="Freeform 99"/>
              <p:cNvSpPr>
                <a:spLocks/>
              </p:cNvSpPr>
              <p:nvPr/>
            </p:nvSpPr>
            <p:spPr bwMode="auto">
              <a:xfrm>
                <a:off x="3442" y="2199"/>
                <a:ext cx="191" cy="36"/>
              </a:xfrm>
              <a:custGeom>
                <a:avLst/>
                <a:gdLst>
                  <a:gd name="T0" fmla="*/ 712 w 953"/>
                  <a:gd name="T1" fmla="*/ 181 h 181"/>
                  <a:gd name="T2" fmla="*/ 742 w 953"/>
                  <a:gd name="T3" fmla="*/ 180 h 181"/>
                  <a:gd name="T4" fmla="*/ 773 w 953"/>
                  <a:gd name="T5" fmla="*/ 180 h 181"/>
                  <a:gd name="T6" fmla="*/ 834 w 953"/>
                  <a:gd name="T7" fmla="*/ 177 h 181"/>
                  <a:gd name="T8" fmla="*/ 893 w 953"/>
                  <a:gd name="T9" fmla="*/ 174 h 181"/>
                  <a:gd name="T10" fmla="*/ 922 w 953"/>
                  <a:gd name="T11" fmla="*/ 172 h 181"/>
                  <a:gd name="T12" fmla="*/ 929 w 953"/>
                  <a:gd name="T13" fmla="*/ 171 h 181"/>
                  <a:gd name="T14" fmla="*/ 937 w 953"/>
                  <a:gd name="T15" fmla="*/ 171 h 181"/>
                  <a:gd name="T16" fmla="*/ 953 w 953"/>
                  <a:gd name="T17" fmla="*/ 171 h 181"/>
                  <a:gd name="T18" fmla="*/ 953 w 953"/>
                  <a:gd name="T19" fmla="*/ 90 h 181"/>
                  <a:gd name="T20" fmla="*/ 937 w 953"/>
                  <a:gd name="T21" fmla="*/ 90 h 181"/>
                  <a:gd name="T22" fmla="*/ 929 w 953"/>
                  <a:gd name="T23" fmla="*/ 90 h 181"/>
                  <a:gd name="T24" fmla="*/ 922 w 953"/>
                  <a:gd name="T25" fmla="*/ 91 h 181"/>
                  <a:gd name="T26" fmla="*/ 893 w 953"/>
                  <a:gd name="T27" fmla="*/ 93 h 181"/>
                  <a:gd name="T28" fmla="*/ 834 w 953"/>
                  <a:gd name="T29" fmla="*/ 97 h 181"/>
                  <a:gd name="T30" fmla="*/ 773 w 953"/>
                  <a:gd name="T31" fmla="*/ 99 h 181"/>
                  <a:gd name="T32" fmla="*/ 742 w 953"/>
                  <a:gd name="T33" fmla="*/ 99 h 181"/>
                  <a:gd name="T34" fmla="*/ 712 w 953"/>
                  <a:gd name="T35" fmla="*/ 100 h 181"/>
                  <a:gd name="T36" fmla="*/ 621 w 953"/>
                  <a:gd name="T37" fmla="*/ 98 h 181"/>
                  <a:gd name="T38" fmla="*/ 531 w 953"/>
                  <a:gd name="T39" fmla="*/ 93 h 181"/>
                  <a:gd name="T40" fmla="*/ 443 w 953"/>
                  <a:gd name="T41" fmla="*/ 85 h 181"/>
                  <a:gd name="T42" fmla="*/ 356 w 953"/>
                  <a:gd name="T43" fmla="*/ 75 h 181"/>
                  <a:gd name="T44" fmla="*/ 270 w 953"/>
                  <a:gd name="T45" fmla="*/ 60 h 181"/>
                  <a:gd name="T46" fmla="*/ 186 w 953"/>
                  <a:gd name="T47" fmla="*/ 43 h 181"/>
                  <a:gd name="T48" fmla="*/ 102 w 953"/>
                  <a:gd name="T49" fmla="*/ 23 h 181"/>
                  <a:gd name="T50" fmla="*/ 22 w 953"/>
                  <a:gd name="T51" fmla="*/ 0 h 181"/>
                  <a:gd name="T52" fmla="*/ 0 w 953"/>
                  <a:gd name="T53" fmla="*/ 76 h 181"/>
                  <a:gd name="T54" fmla="*/ 83 w 953"/>
                  <a:gd name="T55" fmla="*/ 100 h 181"/>
                  <a:gd name="T56" fmla="*/ 169 w 953"/>
                  <a:gd name="T57" fmla="*/ 122 h 181"/>
                  <a:gd name="T58" fmla="*/ 256 w 953"/>
                  <a:gd name="T59" fmla="*/ 139 h 181"/>
                  <a:gd name="T60" fmla="*/ 345 w 953"/>
                  <a:gd name="T61" fmla="*/ 155 h 181"/>
                  <a:gd name="T62" fmla="*/ 434 w 953"/>
                  <a:gd name="T63" fmla="*/ 165 h 181"/>
                  <a:gd name="T64" fmla="*/ 525 w 953"/>
                  <a:gd name="T65" fmla="*/ 174 h 181"/>
                  <a:gd name="T66" fmla="*/ 617 w 953"/>
                  <a:gd name="T67" fmla="*/ 178 h 181"/>
                  <a:gd name="T68" fmla="*/ 712 w 953"/>
                  <a:gd name="T6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3" h="181">
                    <a:moveTo>
                      <a:pt x="712" y="181"/>
                    </a:moveTo>
                    <a:lnTo>
                      <a:pt x="742" y="180"/>
                    </a:lnTo>
                    <a:lnTo>
                      <a:pt x="773" y="180"/>
                    </a:lnTo>
                    <a:lnTo>
                      <a:pt x="834" y="177"/>
                    </a:lnTo>
                    <a:lnTo>
                      <a:pt x="893" y="174"/>
                    </a:lnTo>
                    <a:lnTo>
                      <a:pt x="922" y="172"/>
                    </a:lnTo>
                    <a:lnTo>
                      <a:pt x="929" y="171"/>
                    </a:lnTo>
                    <a:lnTo>
                      <a:pt x="937" y="171"/>
                    </a:lnTo>
                    <a:lnTo>
                      <a:pt x="953" y="171"/>
                    </a:lnTo>
                    <a:lnTo>
                      <a:pt x="953" y="90"/>
                    </a:lnTo>
                    <a:lnTo>
                      <a:pt x="937" y="90"/>
                    </a:lnTo>
                    <a:lnTo>
                      <a:pt x="929" y="90"/>
                    </a:lnTo>
                    <a:lnTo>
                      <a:pt x="922" y="91"/>
                    </a:lnTo>
                    <a:lnTo>
                      <a:pt x="893" y="93"/>
                    </a:lnTo>
                    <a:lnTo>
                      <a:pt x="834" y="97"/>
                    </a:lnTo>
                    <a:lnTo>
                      <a:pt x="773" y="99"/>
                    </a:lnTo>
                    <a:lnTo>
                      <a:pt x="742" y="99"/>
                    </a:lnTo>
                    <a:lnTo>
                      <a:pt x="712" y="100"/>
                    </a:lnTo>
                    <a:lnTo>
                      <a:pt x="621" y="98"/>
                    </a:lnTo>
                    <a:lnTo>
                      <a:pt x="531" y="93"/>
                    </a:lnTo>
                    <a:lnTo>
                      <a:pt x="443" y="85"/>
                    </a:lnTo>
                    <a:lnTo>
                      <a:pt x="356" y="75"/>
                    </a:lnTo>
                    <a:lnTo>
                      <a:pt x="270" y="60"/>
                    </a:lnTo>
                    <a:lnTo>
                      <a:pt x="186" y="43"/>
                    </a:lnTo>
                    <a:lnTo>
                      <a:pt x="102" y="23"/>
                    </a:lnTo>
                    <a:lnTo>
                      <a:pt x="22" y="0"/>
                    </a:lnTo>
                    <a:lnTo>
                      <a:pt x="0" y="76"/>
                    </a:lnTo>
                    <a:lnTo>
                      <a:pt x="83" y="100"/>
                    </a:lnTo>
                    <a:lnTo>
                      <a:pt x="169" y="122"/>
                    </a:lnTo>
                    <a:lnTo>
                      <a:pt x="256" y="139"/>
                    </a:lnTo>
                    <a:lnTo>
                      <a:pt x="345" y="155"/>
                    </a:lnTo>
                    <a:lnTo>
                      <a:pt x="434" y="165"/>
                    </a:lnTo>
                    <a:lnTo>
                      <a:pt x="525" y="174"/>
                    </a:lnTo>
                    <a:lnTo>
                      <a:pt x="617" y="178"/>
                    </a:lnTo>
                    <a:lnTo>
                      <a:pt x="712" y="181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6" name="Freeform 100"/>
              <p:cNvSpPr>
                <a:spLocks/>
              </p:cNvSpPr>
              <p:nvPr/>
            </p:nvSpPr>
            <p:spPr bwMode="auto">
              <a:xfrm>
                <a:off x="3447" y="2183"/>
                <a:ext cx="186" cy="36"/>
              </a:xfrm>
              <a:custGeom>
                <a:avLst/>
                <a:gdLst>
                  <a:gd name="T0" fmla="*/ 690 w 931"/>
                  <a:gd name="T1" fmla="*/ 180 h 180"/>
                  <a:gd name="T2" fmla="*/ 720 w 931"/>
                  <a:gd name="T3" fmla="*/ 179 h 180"/>
                  <a:gd name="T4" fmla="*/ 751 w 931"/>
                  <a:gd name="T5" fmla="*/ 179 h 180"/>
                  <a:gd name="T6" fmla="*/ 812 w 931"/>
                  <a:gd name="T7" fmla="*/ 177 h 180"/>
                  <a:gd name="T8" fmla="*/ 871 w 931"/>
                  <a:gd name="T9" fmla="*/ 173 h 180"/>
                  <a:gd name="T10" fmla="*/ 900 w 931"/>
                  <a:gd name="T11" fmla="*/ 171 h 180"/>
                  <a:gd name="T12" fmla="*/ 907 w 931"/>
                  <a:gd name="T13" fmla="*/ 170 h 180"/>
                  <a:gd name="T14" fmla="*/ 915 w 931"/>
                  <a:gd name="T15" fmla="*/ 170 h 180"/>
                  <a:gd name="T16" fmla="*/ 931 w 931"/>
                  <a:gd name="T17" fmla="*/ 170 h 180"/>
                  <a:gd name="T18" fmla="*/ 931 w 931"/>
                  <a:gd name="T19" fmla="*/ 86 h 180"/>
                  <a:gd name="T20" fmla="*/ 871 w 931"/>
                  <a:gd name="T21" fmla="*/ 91 h 180"/>
                  <a:gd name="T22" fmla="*/ 812 w 931"/>
                  <a:gd name="T23" fmla="*/ 95 h 180"/>
                  <a:gd name="T24" fmla="*/ 751 w 931"/>
                  <a:gd name="T25" fmla="*/ 97 h 180"/>
                  <a:gd name="T26" fmla="*/ 720 w 931"/>
                  <a:gd name="T27" fmla="*/ 97 h 180"/>
                  <a:gd name="T28" fmla="*/ 690 w 931"/>
                  <a:gd name="T29" fmla="*/ 99 h 180"/>
                  <a:gd name="T30" fmla="*/ 602 w 931"/>
                  <a:gd name="T31" fmla="*/ 96 h 180"/>
                  <a:gd name="T32" fmla="*/ 516 w 931"/>
                  <a:gd name="T33" fmla="*/ 92 h 180"/>
                  <a:gd name="T34" fmla="*/ 430 w 931"/>
                  <a:gd name="T35" fmla="*/ 84 h 180"/>
                  <a:gd name="T36" fmla="*/ 347 w 931"/>
                  <a:gd name="T37" fmla="*/ 74 h 180"/>
                  <a:gd name="T38" fmla="*/ 263 w 931"/>
                  <a:gd name="T39" fmla="*/ 59 h 180"/>
                  <a:gd name="T40" fmla="*/ 183 w 931"/>
                  <a:gd name="T41" fmla="*/ 42 h 180"/>
                  <a:gd name="T42" fmla="*/ 102 w 931"/>
                  <a:gd name="T43" fmla="*/ 21 h 180"/>
                  <a:gd name="T44" fmla="*/ 25 w 931"/>
                  <a:gd name="T45" fmla="*/ 0 h 180"/>
                  <a:gd name="T46" fmla="*/ 0 w 931"/>
                  <a:gd name="T47" fmla="*/ 80 h 180"/>
                  <a:gd name="T48" fmla="*/ 80 w 931"/>
                  <a:gd name="T49" fmla="*/ 103 h 180"/>
                  <a:gd name="T50" fmla="*/ 164 w 931"/>
                  <a:gd name="T51" fmla="*/ 123 h 180"/>
                  <a:gd name="T52" fmla="*/ 248 w 931"/>
                  <a:gd name="T53" fmla="*/ 140 h 180"/>
                  <a:gd name="T54" fmla="*/ 334 w 931"/>
                  <a:gd name="T55" fmla="*/ 155 h 180"/>
                  <a:gd name="T56" fmla="*/ 421 w 931"/>
                  <a:gd name="T57" fmla="*/ 165 h 180"/>
                  <a:gd name="T58" fmla="*/ 509 w 931"/>
                  <a:gd name="T59" fmla="*/ 173 h 180"/>
                  <a:gd name="T60" fmla="*/ 599 w 931"/>
                  <a:gd name="T61" fmla="*/ 178 h 180"/>
                  <a:gd name="T62" fmla="*/ 690 w 931"/>
                  <a:gd name="T6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31" h="180">
                    <a:moveTo>
                      <a:pt x="690" y="180"/>
                    </a:moveTo>
                    <a:lnTo>
                      <a:pt x="720" y="179"/>
                    </a:lnTo>
                    <a:lnTo>
                      <a:pt x="751" y="179"/>
                    </a:lnTo>
                    <a:lnTo>
                      <a:pt x="812" y="177"/>
                    </a:lnTo>
                    <a:lnTo>
                      <a:pt x="871" y="173"/>
                    </a:lnTo>
                    <a:lnTo>
                      <a:pt x="900" y="171"/>
                    </a:lnTo>
                    <a:lnTo>
                      <a:pt x="907" y="170"/>
                    </a:lnTo>
                    <a:lnTo>
                      <a:pt x="915" y="170"/>
                    </a:lnTo>
                    <a:lnTo>
                      <a:pt x="931" y="170"/>
                    </a:lnTo>
                    <a:lnTo>
                      <a:pt x="931" y="86"/>
                    </a:lnTo>
                    <a:lnTo>
                      <a:pt x="871" y="91"/>
                    </a:lnTo>
                    <a:lnTo>
                      <a:pt x="812" y="95"/>
                    </a:lnTo>
                    <a:lnTo>
                      <a:pt x="751" y="97"/>
                    </a:lnTo>
                    <a:lnTo>
                      <a:pt x="720" y="97"/>
                    </a:lnTo>
                    <a:lnTo>
                      <a:pt x="690" y="99"/>
                    </a:lnTo>
                    <a:lnTo>
                      <a:pt x="602" y="96"/>
                    </a:lnTo>
                    <a:lnTo>
                      <a:pt x="516" y="92"/>
                    </a:lnTo>
                    <a:lnTo>
                      <a:pt x="430" y="84"/>
                    </a:lnTo>
                    <a:lnTo>
                      <a:pt x="347" y="74"/>
                    </a:lnTo>
                    <a:lnTo>
                      <a:pt x="263" y="59"/>
                    </a:lnTo>
                    <a:lnTo>
                      <a:pt x="183" y="42"/>
                    </a:lnTo>
                    <a:lnTo>
                      <a:pt x="102" y="21"/>
                    </a:lnTo>
                    <a:lnTo>
                      <a:pt x="25" y="0"/>
                    </a:lnTo>
                    <a:lnTo>
                      <a:pt x="0" y="80"/>
                    </a:lnTo>
                    <a:lnTo>
                      <a:pt x="80" y="103"/>
                    </a:lnTo>
                    <a:lnTo>
                      <a:pt x="164" y="123"/>
                    </a:lnTo>
                    <a:lnTo>
                      <a:pt x="248" y="140"/>
                    </a:lnTo>
                    <a:lnTo>
                      <a:pt x="334" y="155"/>
                    </a:lnTo>
                    <a:lnTo>
                      <a:pt x="421" y="165"/>
                    </a:lnTo>
                    <a:lnTo>
                      <a:pt x="509" y="173"/>
                    </a:lnTo>
                    <a:lnTo>
                      <a:pt x="599" y="178"/>
                    </a:lnTo>
                    <a:lnTo>
                      <a:pt x="690" y="180"/>
                    </a:lnTo>
                    <a:close/>
                  </a:path>
                </a:pathLst>
              </a:custGeom>
              <a:solidFill>
                <a:srgbClr val="27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7" name="Freeform 101"/>
              <p:cNvSpPr>
                <a:spLocks/>
              </p:cNvSpPr>
              <p:nvPr/>
            </p:nvSpPr>
            <p:spPr bwMode="auto">
              <a:xfrm>
                <a:off x="3433" y="2229"/>
                <a:ext cx="60" cy="14"/>
              </a:xfrm>
              <a:custGeom>
                <a:avLst/>
                <a:gdLst>
                  <a:gd name="T0" fmla="*/ 21 w 299"/>
                  <a:gd name="T1" fmla="*/ 0 h 68"/>
                  <a:gd name="T2" fmla="*/ 0 w 299"/>
                  <a:gd name="T3" fmla="*/ 68 h 68"/>
                  <a:gd name="T4" fmla="*/ 299 w 299"/>
                  <a:gd name="T5" fmla="*/ 68 h 68"/>
                  <a:gd name="T6" fmla="*/ 228 w 299"/>
                  <a:gd name="T7" fmla="*/ 54 h 68"/>
                  <a:gd name="T8" fmla="*/ 159 w 299"/>
                  <a:gd name="T9" fmla="*/ 38 h 68"/>
                  <a:gd name="T10" fmla="*/ 89 w 299"/>
                  <a:gd name="T11" fmla="*/ 20 h 68"/>
                  <a:gd name="T12" fmla="*/ 21 w 29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68">
                    <a:moveTo>
                      <a:pt x="21" y="0"/>
                    </a:moveTo>
                    <a:lnTo>
                      <a:pt x="0" y="68"/>
                    </a:lnTo>
                    <a:lnTo>
                      <a:pt x="299" y="68"/>
                    </a:lnTo>
                    <a:lnTo>
                      <a:pt x="228" y="54"/>
                    </a:lnTo>
                    <a:lnTo>
                      <a:pt x="159" y="38"/>
                    </a:lnTo>
                    <a:lnTo>
                      <a:pt x="89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B6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8" name="Freeform 102"/>
              <p:cNvSpPr>
                <a:spLocks/>
              </p:cNvSpPr>
              <p:nvPr/>
            </p:nvSpPr>
            <p:spPr bwMode="auto">
              <a:xfrm>
                <a:off x="2343" y="1293"/>
                <a:ext cx="104" cy="29"/>
              </a:xfrm>
              <a:custGeom>
                <a:avLst/>
                <a:gdLst>
                  <a:gd name="T0" fmla="*/ 333 w 518"/>
                  <a:gd name="T1" fmla="*/ 0 h 147"/>
                  <a:gd name="T2" fmla="*/ 0 w 518"/>
                  <a:gd name="T3" fmla="*/ 0 h 147"/>
                  <a:gd name="T4" fmla="*/ 62 w 518"/>
                  <a:gd name="T5" fmla="*/ 11 h 147"/>
                  <a:gd name="T6" fmla="*/ 126 w 518"/>
                  <a:gd name="T7" fmla="*/ 26 h 147"/>
                  <a:gd name="T8" fmla="*/ 188 w 518"/>
                  <a:gd name="T9" fmla="*/ 40 h 147"/>
                  <a:gd name="T10" fmla="*/ 250 w 518"/>
                  <a:gd name="T11" fmla="*/ 59 h 147"/>
                  <a:gd name="T12" fmla="*/ 311 w 518"/>
                  <a:gd name="T13" fmla="*/ 77 h 147"/>
                  <a:gd name="T14" fmla="*/ 372 w 518"/>
                  <a:gd name="T15" fmla="*/ 98 h 147"/>
                  <a:gd name="T16" fmla="*/ 432 w 518"/>
                  <a:gd name="T17" fmla="*/ 121 h 147"/>
                  <a:gd name="T18" fmla="*/ 492 w 518"/>
                  <a:gd name="T19" fmla="*/ 147 h 147"/>
                  <a:gd name="T20" fmla="*/ 503 w 518"/>
                  <a:gd name="T21" fmla="*/ 107 h 147"/>
                  <a:gd name="T22" fmla="*/ 518 w 518"/>
                  <a:gd name="T23" fmla="*/ 70 h 147"/>
                  <a:gd name="T24" fmla="*/ 472 w 518"/>
                  <a:gd name="T25" fmla="*/ 50 h 147"/>
                  <a:gd name="T26" fmla="*/ 426 w 518"/>
                  <a:gd name="T27" fmla="*/ 31 h 147"/>
                  <a:gd name="T28" fmla="*/ 333 w 518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8" h="147">
                    <a:moveTo>
                      <a:pt x="333" y="0"/>
                    </a:moveTo>
                    <a:lnTo>
                      <a:pt x="0" y="0"/>
                    </a:lnTo>
                    <a:lnTo>
                      <a:pt x="62" y="11"/>
                    </a:lnTo>
                    <a:lnTo>
                      <a:pt x="126" y="26"/>
                    </a:lnTo>
                    <a:lnTo>
                      <a:pt x="188" y="40"/>
                    </a:lnTo>
                    <a:lnTo>
                      <a:pt x="250" y="59"/>
                    </a:lnTo>
                    <a:lnTo>
                      <a:pt x="311" y="77"/>
                    </a:lnTo>
                    <a:lnTo>
                      <a:pt x="372" y="98"/>
                    </a:lnTo>
                    <a:lnTo>
                      <a:pt x="432" y="121"/>
                    </a:lnTo>
                    <a:lnTo>
                      <a:pt x="492" y="147"/>
                    </a:lnTo>
                    <a:lnTo>
                      <a:pt x="503" y="107"/>
                    </a:lnTo>
                    <a:lnTo>
                      <a:pt x="518" y="70"/>
                    </a:lnTo>
                    <a:lnTo>
                      <a:pt x="472" y="50"/>
                    </a:lnTo>
                    <a:lnTo>
                      <a:pt x="426" y="31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B6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" name="Freeform 103"/>
              <p:cNvSpPr>
                <a:spLocks/>
              </p:cNvSpPr>
              <p:nvPr/>
            </p:nvSpPr>
            <p:spPr bwMode="auto">
              <a:xfrm>
                <a:off x="2208" y="1301"/>
                <a:ext cx="229" cy="52"/>
              </a:xfrm>
              <a:custGeom>
                <a:avLst/>
                <a:gdLst>
                  <a:gd name="T0" fmla="*/ 1121 w 1146"/>
                  <a:gd name="T1" fmla="*/ 262 h 262"/>
                  <a:gd name="T2" fmla="*/ 1131 w 1146"/>
                  <a:gd name="T3" fmla="*/ 223 h 262"/>
                  <a:gd name="T4" fmla="*/ 1146 w 1146"/>
                  <a:gd name="T5" fmla="*/ 185 h 262"/>
                  <a:gd name="T6" fmla="*/ 1092 w 1146"/>
                  <a:gd name="T7" fmla="*/ 161 h 262"/>
                  <a:gd name="T8" fmla="*/ 1037 w 1146"/>
                  <a:gd name="T9" fmla="*/ 141 h 262"/>
                  <a:gd name="T10" fmla="*/ 982 w 1146"/>
                  <a:gd name="T11" fmla="*/ 121 h 262"/>
                  <a:gd name="T12" fmla="*/ 927 w 1146"/>
                  <a:gd name="T13" fmla="*/ 104 h 262"/>
                  <a:gd name="T14" fmla="*/ 871 w 1146"/>
                  <a:gd name="T15" fmla="*/ 85 h 262"/>
                  <a:gd name="T16" fmla="*/ 815 w 1146"/>
                  <a:gd name="T17" fmla="*/ 71 h 262"/>
                  <a:gd name="T18" fmla="*/ 757 w 1146"/>
                  <a:gd name="T19" fmla="*/ 57 h 262"/>
                  <a:gd name="T20" fmla="*/ 701 w 1146"/>
                  <a:gd name="T21" fmla="*/ 46 h 262"/>
                  <a:gd name="T22" fmla="*/ 640 w 1146"/>
                  <a:gd name="T23" fmla="*/ 34 h 262"/>
                  <a:gd name="T24" fmla="*/ 582 w 1146"/>
                  <a:gd name="T25" fmla="*/ 25 h 262"/>
                  <a:gd name="T26" fmla="*/ 521 w 1146"/>
                  <a:gd name="T27" fmla="*/ 17 h 262"/>
                  <a:gd name="T28" fmla="*/ 462 w 1146"/>
                  <a:gd name="T29" fmla="*/ 12 h 262"/>
                  <a:gd name="T30" fmla="*/ 401 w 1146"/>
                  <a:gd name="T31" fmla="*/ 6 h 262"/>
                  <a:gd name="T32" fmla="*/ 341 w 1146"/>
                  <a:gd name="T33" fmla="*/ 3 h 262"/>
                  <a:gd name="T34" fmla="*/ 279 w 1146"/>
                  <a:gd name="T35" fmla="*/ 0 h 262"/>
                  <a:gd name="T36" fmla="*/ 218 w 1146"/>
                  <a:gd name="T37" fmla="*/ 0 h 262"/>
                  <a:gd name="T38" fmla="*/ 161 w 1146"/>
                  <a:gd name="T39" fmla="*/ 0 h 262"/>
                  <a:gd name="T40" fmla="*/ 106 w 1146"/>
                  <a:gd name="T41" fmla="*/ 3 h 262"/>
                  <a:gd name="T42" fmla="*/ 52 w 1146"/>
                  <a:gd name="T43" fmla="*/ 5 h 262"/>
                  <a:gd name="T44" fmla="*/ 0 w 1146"/>
                  <a:gd name="T45" fmla="*/ 11 h 262"/>
                  <a:gd name="T46" fmla="*/ 29 w 1146"/>
                  <a:gd name="T47" fmla="*/ 89 h 262"/>
                  <a:gd name="T48" fmla="*/ 121 w 1146"/>
                  <a:gd name="T49" fmla="*/ 82 h 262"/>
                  <a:gd name="T50" fmla="*/ 218 w 1146"/>
                  <a:gd name="T51" fmla="*/ 81 h 262"/>
                  <a:gd name="T52" fmla="*/ 277 w 1146"/>
                  <a:gd name="T53" fmla="*/ 81 h 262"/>
                  <a:gd name="T54" fmla="*/ 337 w 1146"/>
                  <a:gd name="T55" fmla="*/ 83 h 262"/>
                  <a:gd name="T56" fmla="*/ 396 w 1146"/>
                  <a:gd name="T57" fmla="*/ 86 h 262"/>
                  <a:gd name="T58" fmla="*/ 456 w 1146"/>
                  <a:gd name="T59" fmla="*/ 92 h 262"/>
                  <a:gd name="T60" fmla="*/ 513 w 1146"/>
                  <a:gd name="T61" fmla="*/ 98 h 262"/>
                  <a:gd name="T62" fmla="*/ 572 w 1146"/>
                  <a:gd name="T63" fmla="*/ 106 h 262"/>
                  <a:gd name="T64" fmla="*/ 629 w 1146"/>
                  <a:gd name="T65" fmla="*/ 115 h 262"/>
                  <a:gd name="T66" fmla="*/ 687 w 1146"/>
                  <a:gd name="T67" fmla="*/ 126 h 262"/>
                  <a:gd name="T68" fmla="*/ 743 w 1146"/>
                  <a:gd name="T69" fmla="*/ 138 h 262"/>
                  <a:gd name="T70" fmla="*/ 798 w 1146"/>
                  <a:gd name="T71" fmla="*/ 151 h 262"/>
                  <a:gd name="T72" fmla="*/ 852 w 1146"/>
                  <a:gd name="T73" fmla="*/ 166 h 262"/>
                  <a:gd name="T74" fmla="*/ 908 w 1146"/>
                  <a:gd name="T75" fmla="*/ 183 h 262"/>
                  <a:gd name="T76" fmla="*/ 961 w 1146"/>
                  <a:gd name="T77" fmla="*/ 200 h 262"/>
                  <a:gd name="T78" fmla="*/ 1016 w 1146"/>
                  <a:gd name="T79" fmla="*/ 219 h 262"/>
                  <a:gd name="T80" fmla="*/ 1068 w 1146"/>
                  <a:gd name="T81" fmla="*/ 240 h 262"/>
                  <a:gd name="T82" fmla="*/ 1121 w 1146"/>
                  <a:gd name="T83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6" h="262">
                    <a:moveTo>
                      <a:pt x="1121" y="262"/>
                    </a:moveTo>
                    <a:lnTo>
                      <a:pt x="1131" y="223"/>
                    </a:lnTo>
                    <a:lnTo>
                      <a:pt x="1146" y="185"/>
                    </a:lnTo>
                    <a:lnTo>
                      <a:pt x="1092" y="161"/>
                    </a:lnTo>
                    <a:lnTo>
                      <a:pt x="1037" y="141"/>
                    </a:lnTo>
                    <a:lnTo>
                      <a:pt x="982" y="121"/>
                    </a:lnTo>
                    <a:lnTo>
                      <a:pt x="927" y="104"/>
                    </a:lnTo>
                    <a:lnTo>
                      <a:pt x="871" y="85"/>
                    </a:lnTo>
                    <a:lnTo>
                      <a:pt x="815" y="71"/>
                    </a:lnTo>
                    <a:lnTo>
                      <a:pt x="757" y="57"/>
                    </a:lnTo>
                    <a:lnTo>
                      <a:pt x="701" y="46"/>
                    </a:lnTo>
                    <a:lnTo>
                      <a:pt x="640" y="34"/>
                    </a:lnTo>
                    <a:lnTo>
                      <a:pt x="582" y="25"/>
                    </a:lnTo>
                    <a:lnTo>
                      <a:pt x="521" y="17"/>
                    </a:lnTo>
                    <a:lnTo>
                      <a:pt x="462" y="12"/>
                    </a:lnTo>
                    <a:lnTo>
                      <a:pt x="401" y="6"/>
                    </a:lnTo>
                    <a:lnTo>
                      <a:pt x="341" y="3"/>
                    </a:lnTo>
                    <a:lnTo>
                      <a:pt x="279" y="0"/>
                    </a:lnTo>
                    <a:lnTo>
                      <a:pt x="218" y="0"/>
                    </a:lnTo>
                    <a:lnTo>
                      <a:pt x="161" y="0"/>
                    </a:lnTo>
                    <a:lnTo>
                      <a:pt x="106" y="3"/>
                    </a:lnTo>
                    <a:lnTo>
                      <a:pt x="52" y="5"/>
                    </a:lnTo>
                    <a:lnTo>
                      <a:pt x="0" y="11"/>
                    </a:lnTo>
                    <a:lnTo>
                      <a:pt x="29" y="89"/>
                    </a:lnTo>
                    <a:lnTo>
                      <a:pt x="121" y="82"/>
                    </a:lnTo>
                    <a:lnTo>
                      <a:pt x="218" y="81"/>
                    </a:lnTo>
                    <a:lnTo>
                      <a:pt x="277" y="81"/>
                    </a:lnTo>
                    <a:lnTo>
                      <a:pt x="337" y="83"/>
                    </a:lnTo>
                    <a:lnTo>
                      <a:pt x="396" y="86"/>
                    </a:lnTo>
                    <a:lnTo>
                      <a:pt x="456" y="92"/>
                    </a:lnTo>
                    <a:lnTo>
                      <a:pt x="513" y="98"/>
                    </a:lnTo>
                    <a:lnTo>
                      <a:pt x="572" y="106"/>
                    </a:lnTo>
                    <a:lnTo>
                      <a:pt x="629" y="115"/>
                    </a:lnTo>
                    <a:lnTo>
                      <a:pt x="687" y="126"/>
                    </a:lnTo>
                    <a:lnTo>
                      <a:pt x="743" y="138"/>
                    </a:lnTo>
                    <a:lnTo>
                      <a:pt x="798" y="151"/>
                    </a:lnTo>
                    <a:lnTo>
                      <a:pt x="852" y="166"/>
                    </a:lnTo>
                    <a:lnTo>
                      <a:pt x="908" y="183"/>
                    </a:lnTo>
                    <a:lnTo>
                      <a:pt x="961" y="200"/>
                    </a:lnTo>
                    <a:lnTo>
                      <a:pt x="1016" y="219"/>
                    </a:lnTo>
                    <a:lnTo>
                      <a:pt x="1068" y="240"/>
                    </a:lnTo>
                    <a:lnTo>
                      <a:pt x="1121" y="262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" name="Freeform 104"/>
              <p:cNvSpPr>
                <a:spLocks/>
              </p:cNvSpPr>
              <p:nvPr/>
            </p:nvSpPr>
            <p:spPr bwMode="auto">
              <a:xfrm>
                <a:off x="2226" y="1349"/>
                <a:ext cx="196" cy="51"/>
              </a:xfrm>
              <a:custGeom>
                <a:avLst/>
                <a:gdLst>
                  <a:gd name="T0" fmla="*/ 960 w 982"/>
                  <a:gd name="T1" fmla="*/ 254 h 254"/>
                  <a:gd name="T2" fmla="*/ 969 w 982"/>
                  <a:gd name="T3" fmla="*/ 213 h 254"/>
                  <a:gd name="T4" fmla="*/ 982 w 982"/>
                  <a:gd name="T5" fmla="*/ 176 h 254"/>
                  <a:gd name="T6" fmla="*/ 931 w 982"/>
                  <a:gd name="T7" fmla="*/ 153 h 254"/>
                  <a:gd name="T8" fmla="*/ 881 w 982"/>
                  <a:gd name="T9" fmla="*/ 134 h 254"/>
                  <a:gd name="T10" fmla="*/ 830 w 982"/>
                  <a:gd name="T11" fmla="*/ 115 h 254"/>
                  <a:gd name="T12" fmla="*/ 780 w 982"/>
                  <a:gd name="T13" fmla="*/ 98 h 254"/>
                  <a:gd name="T14" fmla="*/ 728 w 982"/>
                  <a:gd name="T15" fmla="*/ 81 h 254"/>
                  <a:gd name="T16" fmla="*/ 677 w 982"/>
                  <a:gd name="T17" fmla="*/ 67 h 254"/>
                  <a:gd name="T18" fmla="*/ 623 w 982"/>
                  <a:gd name="T19" fmla="*/ 53 h 254"/>
                  <a:gd name="T20" fmla="*/ 571 w 982"/>
                  <a:gd name="T21" fmla="*/ 43 h 254"/>
                  <a:gd name="T22" fmla="*/ 462 w 982"/>
                  <a:gd name="T23" fmla="*/ 24 h 254"/>
                  <a:gd name="T24" fmla="*/ 407 w 982"/>
                  <a:gd name="T25" fmla="*/ 16 h 254"/>
                  <a:gd name="T26" fmla="*/ 352 w 982"/>
                  <a:gd name="T27" fmla="*/ 10 h 254"/>
                  <a:gd name="T28" fmla="*/ 296 w 982"/>
                  <a:gd name="T29" fmla="*/ 5 h 254"/>
                  <a:gd name="T30" fmla="*/ 240 w 982"/>
                  <a:gd name="T31" fmla="*/ 2 h 254"/>
                  <a:gd name="T32" fmla="*/ 182 w 982"/>
                  <a:gd name="T33" fmla="*/ 0 h 254"/>
                  <a:gd name="T34" fmla="*/ 126 w 982"/>
                  <a:gd name="T35" fmla="*/ 0 h 254"/>
                  <a:gd name="T36" fmla="*/ 0 w 982"/>
                  <a:gd name="T37" fmla="*/ 3 h 254"/>
                  <a:gd name="T38" fmla="*/ 29 w 982"/>
                  <a:gd name="T39" fmla="*/ 82 h 254"/>
                  <a:gd name="T40" fmla="*/ 76 w 982"/>
                  <a:gd name="T41" fmla="*/ 79 h 254"/>
                  <a:gd name="T42" fmla="*/ 126 w 982"/>
                  <a:gd name="T43" fmla="*/ 79 h 254"/>
                  <a:gd name="T44" fmla="*/ 181 w 982"/>
                  <a:gd name="T45" fmla="*/ 79 h 254"/>
                  <a:gd name="T46" fmla="*/ 238 w 982"/>
                  <a:gd name="T47" fmla="*/ 82 h 254"/>
                  <a:gd name="T48" fmla="*/ 292 w 982"/>
                  <a:gd name="T49" fmla="*/ 84 h 254"/>
                  <a:gd name="T50" fmla="*/ 348 w 982"/>
                  <a:gd name="T51" fmla="*/ 90 h 254"/>
                  <a:gd name="T52" fmla="*/ 401 w 982"/>
                  <a:gd name="T53" fmla="*/ 95 h 254"/>
                  <a:gd name="T54" fmla="*/ 455 w 982"/>
                  <a:gd name="T55" fmla="*/ 103 h 254"/>
                  <a:gd name="T56" fmla="*/ 508 w 982"/>
                  <a:gd name="T57" fmla="*/ 111 h 254"/>
                  <a:gd name="T58" fmla="*/ 561 w 982"/>
                  <a:gd name="T59" fmla="*/ 122 h 254"/>
                  <a:gd name="T60" fmla="*/ 612 w 982"/>
                  <a:gd name="T61" fmla="*/ 133 h 254"/>
                  <a:gd name="T62" fmla="*/ 664 w 982"/>
                  <a:gd name="T63" fmla="*/ 146 h 254"/>
                  <a:gd name="T64" fmla="*/ 714 w 982"/>
                  <a:gd name="T65" fmla="*/ 160 h 254"/>
                  <a:gd name="T66" fmla="*/ 765 w 982"/>
                  <a:gd name="T67" fmla="*/ 177 h 254"/>
                  <a:gd name="T68" fmla="*/ 814 w 982"/>
                  <a:gd name="T69" fmla="*/ 193 h 254"/>
                  <a:gd name="T70" fmla="*/ 864 w 982"/>
                  <a:gd name="T71" fmla="*/ 212 h 254"/>
                  <a:gd name="T72" fmla="*/ 911 w 982"/>
                  <a:gd name="T73" fmla="*/ 231 h 254"/>
                  <a:gd name="T74" fmla="*/ 960 w 982"/>
                  <a:gd name="T7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2" h="254">
                    <a:moveTo>
                      <a:pt x="960" y="254"/>
                    </a:moveTo>
                    <a:lnTo>
                      <a:pt x="969" y="213"/>
                    </a:lnTo>
                    <a:lnTo>
                      <a:pt x="982" y="176"/>
                    </a:lnTo>
                    <a:lnTo>
                      <a:pt x="931" y="153"/>
                    </a:lnTo>
                    <a:lnTo>
                      <a:pt x="881" y="134"/>
                    </a:lnTo>
                    <a:lnTo>
                      <a:pt x="830" y="115"/>
                    </a:lnTo>
                    <a:lnTo>
                      <a:pt x="780" y="98"/>
                    </a:lnTo>
                    <a:lnTo>
                      <a:pt x="728" y="81"/>
                    </a:lnTo>
                    <a:lnTo>
                      <a:pt x="677" y="67"/>
                    </a:lnTo>
                    <a:lnTo>
                      <a:pt x="623" y="53"/>
                    </a:lnTo>
                    <a:lnTo>
                      <a:pt x="571" y="43"/>
                    </a:lnTo>
                    <a:lnTo>
                      <a:pt x="462" y="24"/>
                    </a:lnTo>
                    <a:lnTo>
                      <a:pt x="407" y="16"/>
                    </a:lnTo>
                    <a:lnTo>
                      <a:pt x="352" y="10"/>
                    </a:lnTo>
                    <a:lnTo>
                      <a:pt x="296" y="5"/>
                    </a:lnTo>
                    <a:lnTo>
                      <a:pt x="240" y="2"/>
                    </a:lnTo>
                    <a:lnTo>
                      <a:pt x="182" y="0"/>
                    </a:lnTo>
                    <a:lnTo>
                      <a:pt x="126" y="0"/>
                    </a:lnTo>
                    <a:lnTo>
                      <a:pt x="0" y="3"/>
                    </a:lnTo>
                    <a:lnTo>
                      <a:pt x="29" y="82"/>
                    </a:lnTo>
                    <a:lnTo>
                      <a:pt x="76" y="79"/>
                    </a:lnTo>
                    <a:lnTo>
                      <a:pt x="126" y="79"/>
                    </a:lnTo>
                    <a:lnTo>
                      <a:pt x="181" y="79"/>
                    </a:lnTo>
                    <a:lnTo>
                      <a:pt x="238" y="82"/>
                    </a:lnTo>
                    <a:lnTo>
                      <a:pt x="292" y="84"/>
                    </a:lnTo>
                    <a:lnTo>
                      <a:pt x="348" y="90"/>
                    </a:lnTo>
                    <a:lnTo>
                      <a:pt x="401" y="95"/>
                    </a:lnTo>
                    <a:lnTo>
                      <a:pt x="455" y="103"/>
                    </a:lnTo>
                    <a:lnTo>
                      <a:pt x="508" y="111"/>
                    </a:lnTo>
                    <a:lnTo>
                      <a:pt x="561" y="122"/>
                    </a:lnTo>
                    <a:lnTo>
                      <a:pt x="612" y="133"/>
                    </a:lnTo>
                    <a:lnTo>
                      <a:pt x="664" y="146"/>
                    </a:lnTo>
                    <a:lnTo>
                      <a:pt x="714" y="160"/>
                    </a:lnTo>
                    <a:lnTo>
                      <a:pt x="765" y="177"/>
                    </a:lnTo>
                    <a:lnTo>
                      <a:pt x="814" y="193"/>
                    </a:lnTo>
                    <a:lnTo>
                      <a:pt x="864" y="212"/>
                    </a:lnTo>
                    <a:lnTo>
                      <a:pt x="911" y="231"/>
                    </a:lnTo>
                    <a:lnTo>
                      <a:pt x="960" y="254"/>
                    </a:lnTo>
                    <a:close/>
                  </a:path>
                </a:pathLst>
              </a:custGeom>
              <a:solidFill>
                <a:srgbClr val="378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1" name="Freeform 105"/>
              <p:cNvSpPr>
                <a:spLocks/>
              </p:cNvSpPr>
              <p:nvPr/>
            </p:nvSpPr>
            <p:spPr bwMode="auto">
              <a:xfrm>
                <a:off x="2220" y="1333"/>
                <a:ext cx="207" cy="52"/>
              </a:xfrm>
              <a:custGeom>
                <a:avLst/>
                <a:gdLst>
                  <a:gd name="T0" fmla="*/ 1012 w 1035"/>
                  <a:gd name="T1" fmla="*/ 257 h 257"/>
                  <a:gd name="T2" fmla="*/ 1023 w 1035"/>
                  <a:gd name="T3" fmla="*/ 217 h 257"/>
                  <a:gd name="T4" fmla="*/ 1035 w 1035"/>
                  <a:gd name="T5" fmla="*/ 179 h 257"/>
                  <a:gd name="T6" fmla="*/ 983 w 1035"/>
                  <a:gd name="T7" fmla="*/ 156 h 257"/>
                  <a:gd name="T8" fmla="*/ 932 w 1035"/>
                  <a:gd name="T9" fmla="*/ 135 h 257"/>
                  <a:gd name="T10" fmla="*/ 880 w 1035"/>
                  <a:gd name="T11" fmla="*/ 116 h 257"/>
                  <a:gd name="T12" fmla="*/ 829 w 1035"/>
                  <a:gd name="T13" fmla="*/ 99 h 257"/>
                  <a:gd name="T14" fmla="*/ 775 w 1035"/>
                  <a:gd name="T15" fmla="*/ 82 h 257"/>
                  <a:gd name="T16" fmla="*/ 721 w 1035"/>
                  <a:gd name="T17" fmla="*/ 69 h 257"/>
                  <a:gd name="T18" fmla="*/ 667 w 1035"/>
                  <a:gd name="T19" fmla="*/ 55 h 257"/>
                  <a:gd name="T20" fmla="*/ 614 w 1035"/>
                  <a:gd name="T21" fmla="*/ 45 h 257"/>
                  <a:gd name="T22" fmla="*/ 557 w 1035"/>
                  <a:gd name="T23" fmla="*/ 33 h 257"/>
                  <a:gd name="T24" fmla="*/ 501 w 1035"/>
                  <a:gd name="T25" fmla="*/ 24 h 257"/>
                  <a:gd name="T26" fmla="*/ 445 w 1035"/>
                  <a:gd name="T27" fmla="*/ 16 h 257"/>
                  <a:gd name="T28" fmla="*/ 389 w 1035"/>
                  <a:gd name="T29" fmla="*/ 11 h 257"/>
                  <a:gd name="T30" fmla="*/ 330 w 1035"/>
                  <a:gd name="T31" fmla="*/ 5 h 257"/>
                  <a:gd name="T32" fmla="*/ 272 w 1035"/>
                  <a:gd name="T33" fmla="*/ 3 h 257"/>
                  <a:gd name="T34" fmla="*/ 213 w 1035"/>
                  <a:gd name="T35" fmla="*/ 0 h 257"/>
                  <a:gd name="T36" fmla="*/ 156 w 1035"/>
                  <a:gd name="T37" fmla="*/ 0 h 257"/>
                  <a:gd name="T38" fmla="*/ 77 w 1035"/>
                  <a:gd name="T39" fmla="*/ 2 h 257"/>
                  <a:gd name="T40" fmla="*/ 0 w 1035"/>
                  <a:gd name="T41" fmla="*/ 6 h 257"/>
                  <a:gd name="T42" fmla="*/ 30 w 1035"/>
                  <a:gd name="T43" fmla="*/ 84 h 257"/>
                  <a:gd name="T44" fmla="*/ 156 w 1035"/>
                  <a:gd name="T45" fmla="*/ 81 h 257"/>
                  <a:gd name="T46" fmla="*/ 212 w 1035"/>
                  <a:gd name="T47" fmla="*/ 81 h 257"/>
                  <a:gd name="T48" fmla="*/ 270 w 1035"/>
                  <a:gd name="T49" fmla="*/ 83 h 257"/>
                  <a:gd name="T50" fmla="*/ 326 w 1035"/>
                  <a:gd name="T51" fmla="*/ 86 h 257"/>
                  <a:gd name="T52" fmla="*/ 382 w 1035"/>
                  <a:gd name="T53" fmla="*/ 91 h 257"/>
                  <a:gd name="T54" fmla="*/ 437 w 1035"/>
                  <a:gd name="T55" fmla="*/ 97 h 257"/>
                  <a:gd name="T56" fmla="*/ 492 w 1035"/>
                  <a:gd name="T57" fmla="*/ 105 h 257"/>
                  <a:gd name="T58" fmla="*/ 601 w 1035"/>
                  <a:gd name="T59" fmla="*/ 124 h 257"/>
                  <a:gd name="T60" fmla="*/ 653 w 1035"/>
                  <a:gd name="T61" fmla="*/ 134 h 257"/>
                  <a:gd name="T62" fmla="*/ 707 w 1035"/>
                  <a:gd name="T63" fmla="*/ 148 h 257"/>
                  <a:gd name="T64" fmla="*/ 758 w 1035"/>
                  <a:gd name="T65" fmla="*/ 162 h 257"/>
                  <a:gd name="T66" fmla="*/ 810 w 1035"/>
                  <a:gd name="T67" fmla="*/ 179 h 257"/>
                  <a:gd name="T68" fmla="*/ 860 w 1035"/>
                  <a:gd name="T69" fmla="*/ 196 h 257"/>
                  <a:gd name="T70" fmla="*/ 911 w 1035"/>
                  <a:gd name="T71" fmla="*/ 215 h 257"/>
                  <a:gd name="T72" fmla="*/ 961 w 1035"/>
                  <a:gd name="T73" fmla="*/ 234 h 257"/>
                  <a:gd name="T74" fmla="*/ 1012 w 1035"/>
                  <a:gd name="T7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5" h="257">
                    <a:moveTo>
                      <a:pt x="1012" y="257"/>
                    </a:moveTo>
                    <a:lnTo>
                      <a:pt x="1023" y="217"/>
                    </a:lnTo>
                    <a:lnTo>
                      <a:pt x="1035" y="179"/>
                    </a:lnTo>
                    <a:lnTo>
                      <a:pt x="983" y="156"/>
                    </a:lnTo>
                    <a:lnTo>
                      <a:pt x="932" y="135"/>
                    </a:lnTo>
                    <a:lnTo>
                      <a:pt x="880" y="116"/>
                    </a:lnTo>
                    <a:lnTo>
                      <a:pt x="829" y="99"/>
                    </a:lnTo>
                    <a:lnTo>
                      <a:pt x="775" y="82"/>
                    </a:lnTo>
                    <a:lnTo>
                      <a:pt x="721" y="69"/>
                    </a:lnTo>
                    <a:lnTo>
                      <a:pt x="667" y="55"/>
                    </a:lnTo>
                    <a:lnTo>
                      <a:pt x="614" y="45"/>
                    </a:lnTo>
                    <a:lnTo>
                      <a:pt x="557" y="33"/>
                    </a:lnTo>
                    <a:lnTo>
                      <a:pt x="501" y="24"/>
                    </a:lnTo>
                    <a:lnTo>
                      <a:pt x="445" y="16"/>
                    </a:lnTo>
                    <a:lnTo>
                      <a:pt x="389" y="11"/>
                    </a:lnTo>
                    <a:lnTo>
                      <a:pt x="330" y="5"/>
                    </a:lnTo>
                    <a:lnTo>
                      <a:pt x="272" y="3"/>
                    </a:lnTo>
                    <a:lnTo>
                      <a:pt x="213" y="0"/>
                    </a:lnTo>
                    <a:lnTo>
                      <a:pt x="156" y="0"/>
                    </a:lnTo>
                    <a:lnTo>
                      <a:pt x="77" y="2"/>
                    </a:lnTo>
                    <a:lnTo>
                      <a:pt x="0" y="6"/>
                    </a:lnTo>
                    <a:lnTo>
                      <a:pt x="30" y="84"/>
                    </a:lnTo>
                    <a:lnTo>
                      <a:pt x="156" y="81"/>
                    </a:lnTo>
                    <a:lnTo>
                      <a:pt x="212" y="81"/>
                    </a:lnTo>
                    <a:lnTo>
                      <a:pt x="270" y="83"/>
                    </a:lnTo>
                    <a:lnTo>
                      <a:pt x="326" y="86"/>
                    </a:lnTo>
                    <a:lnTo>
                      <a:pt x="382" y="91"/>
                    </a:lnTo>
                    <a:lnTo>
                      <a:pt x="437" y="97"/>
                    </a:lnTo>
                    <a:lnTo>
                      <a:pt x="492" y="105"/>
                    </a:lnTo>
                    <a:lnTo>
                      <a:pt x="601" y="124"/>
                    </a:lnTo>
                    <a:lnTo>
                      <a:pt x="653" y="134"/>
                    </a:lnTo>
                    <a:lnTo>
                      <a:pt x="707" y="148"/>
                    </a:lnTo>
                    <a:lnTo>
                      <a:pt x="758" y="162"/>
                    </a:lnTo>
                    <a:lnTo>
                      <a:pt x="810" y="179"/>
                    </a:lnTo>
                    <a:lnTo>
                      <a:pt x="860" y="196"/>
                    </a:lnTo>
                    <a:lnTo>
                      <a:pt x="911" y="215"/>
                    </a:lnTo>
                    <a:lnTo>
                      <a:pt x="961" y="234"/>
                    </a:lnTo>
                    <a:lnTo>
                      <a:pt x="1012" y="257"/>
                    </a:lnTo>
                    <a:close/>
                  </a:path>
                </a:pathLst>
              </a:custGeom>
              <a:solidFill>
                <a:srgbClr val="2F82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2" name="Freeform 106"/>
              <p:cNvSpPr>
                <a:spLocks/>
              </p:cNvSpPr>
              <p:nvPr/>
            </p:nvSpPr>
            <p:spPr bwMode="auto">
              <a:xfrm>
                <a:off x="2213" y="1317"/>
                <a:ext cx="219" cy="52"/>
              </a:xfrm>
              <a:custGeom>
                <a:avLst/>
                <a:gdLst>
                  <a:gd name="T0" fmla="*/ 1068 w 1092"/>
                  <a:gd name="T1" fmla="*/ 260 h 260"/>
                  <a:gd name="T2" fmla="*/ 1092 w 1092"/>
                  <a:gd name="T3" fmla="*/ 181 h 260"/>
                  <a:gd name="T4" fmla="*/ 1039 w 1092"/>
                  <a:gd name="T5" fmla="*/ 159 h 260"/>
                  <a:gd name="T6" fmla="*/ 987 w 1092"/>
                  <a:gd name="T7" fmla="*/ 138 h 260"/>
                  <a:gd name="T8" fmla="*/ 932 w 1092"/>
                  <a:gd name="T9" fmla="*/ 119 h 260"/>
                  <a:gd name="T10" fmla="*/ 879 w 1092"/>
                  <a:gd name="T11" fmla="*/ 102 h 260"/>
                  <a:gd name="T12" fmla="*/ 823 w 1092"/>
                  <a:gd name="T13" fmla="*/ 85 h 260"/>
                  <a:gd name="T14" fmla="*/ 769 w 1092"/>
                  <a:gd name="T15" fmla="*/ 70 h 260"/>
                  <a:gd name="T16" fmla="*/ 714 w 1092"/>
                  <a:gd name="T17" fmla="*/ 57 h 260"/>
                  <a:gd name="T18" fmla="*/ 658 w 1092"/>
                  <a:gd name="T19" fmla="*/ 45 h 260"/>
                  <a:gd name="T20" fmla="*/ 600 w 1092"/>
                  <a:gd name="T21" fmla="*/ 34 h 260"/>
                  <a:gd name="T22" fmla="*/ 543 w 1092"/>
                  <a:gd name="T23" fmla="*/ 25 h 260"/>
                  <a:gd name="T24" fmla="*/ 484 w 1092"/>
                  <a:gd name="T25" fmla="*/ 17 h 260"/>
                  <a:gd name="T26" fmla="*/ 427 w 1092"/>
                  <a:gd name="T27" fmla="*/ 11 h 260"/>
                  <a:gd name="T28" fmla="*/ 367 w 1092"/>
                  <a:gd name="T29" fmla="*/ 5 h 260"/>
                  <a:gd name="T30" fmla="*/ 308 w 1092"/>
                  <a:gd name="T31" fmla="*/ 2 h 260"/>
                  <a:gd name="T32" fmla="*/ 248 w 1092"/>
                  <a:gd name="T33" fmla="*/ 0 h 260"/>
                  <a:gd name="T34" fmla="*/ 189 w 1092"/>
                  <a:gd name="T35" fmla="*/ 0 h 260"/>
                  <a:gd name="T36" fmla="*/ 92 w 1092"/>
                  <a:gd name="T37" fmla="*/ 1 h 260"/>
                  <a:gd name="T38" fmla="*/ 0 w 1092"/>
                  <a:gd name="T39" fmla="*/ 8 h 260"/>
                  <a:gd name="T40" fmla="*/ 16 w 1092"/>
                  <a:gd name="T41" fmla="*/ 45 h 260"/>
                  <a:gd name="T42" fmla="*/ 33 w 1092"/>
                  <a:gd name="T43" fmla="*/ 87 h 260"/>
                  <a:gd name="T44" fmla="*/ 110 w 1092"/>
                  <a:gd name="T45" fmla="*/ 83 h 260"/>
                  <a:gd name="T46" fmla="*/ 189 w 1092"/>
                  <a:gd name="T47" fmla="*/ 81 h 260"/>
                  <a:gd name="T48" fmla="*/ 246 w 1092"/>
                  <a:gd name="T49" fmla="*/ 81 h 260"/>
                  <a:gd name="T50" fmla="*/ 305 w 1092"/>
                  <a:gd name="T51" fmla="*/ 84 h 260"/>
                  <a:gd name="T52" fmla="*/ 363 w 1092"/>
                  <a:gd name="T53" fmla="*/ 86 h 260"/>
                  <a:gd name="T54" fmla="*/ 422 w 1092"/>
                  <a:gd name="T55" fmla="*/ 92 h 260"/>
                  <a:gd name="T56" fmla="*/ 478 w 1092"/>
                  <a:gd name="T57" fmla="*/ 97 h 260"/>
                  <a:gd name="T58" fmla="*/ 534 w 1092"/>
                  <a:gd name="T59" fmla="*/ 105 h 260"/>
                  <a:gd name="T60" fmla="*/ 590 w 1092"/>
                  <a:gd name="T61" fmla="*/ 114 h 260"/>
                  <a:gd name="T62" fmla="*/ 647 w 1092"/>
                  <a:gd name="T63" fmla="*/ 126 h 260"/>
                  <a:gd name="T64" fmla="*/ 700 w 1092"/>
                  <a:gd name="T65" fmla="*/ 136 h 260"/>
                  <a:gd name="T66" fmla="*/ 754 w 1092"/>
                  <a:gd name="T67" fmla="*/ 150 h 260"/>
                  <a:gd name="T68" fmla="*/ 808 w 1092"/>
                  <a:gd name="T69" fmla="*/ 163 h 260"/>
                  <a:gd name="T70" fmla="*/ 862 w 1092"/>
                  <a:gd name="T71" fmla="*/ 180 h 260"/>
                  <a:gd name="T72" fmla="*/ 913 w 1092"/>
                  <a:gd name="T73" fmla="*/ 197 h 260"/>
                  <a:gd name="T74" fmla="*/ 965 w 1092"/>
                  <a:gd name="T75" fmla="*/ 216 h 260"/>
                  <a:gd name="T76" fmla="*/ 1016 w 1092"/>
                  <a:gd name="T77" fmla="*/ 237 h 260"/>
                  <a:gd name="T78" fmla="*/ 1068 w 1092"/>
                  <a:gd name="T7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2" h="260">
                    <a:moveTo>
                      <a:pt x="1068" y="260"/>
                    </a:moveTo>
                    <a:lnTo>
                      <a:pt x="1092" y="181"/>
                    </a:lnTo>
                    <a:lnTo>
                      <a:pt x="1039" y="159"/>
                    </a:lnTo>
                    <a:lnTo>
                      <a:pt x="987" y="138"/>
                    </a:lnTo>
                    <a:lnTo>
                      <a:pt x="932" y="119"/>
                    </a:lnTo>
                    <a:lnTo>
                      <a:pt x="879" y="102"/>
                    </a:lnTo>
                    <a:lnTo>
                      <a:pt x="823" y="85"/>
                    </a:lnTo>
                    <a:lnTo>
                      <a:pt x="769" y="70"/>
                    </a:lnTo>
                    <a:lnTo>
                      <a:pt x="714" y="57"/>
                    </a:lnTo>
                    <a:lnTo>
                      <a:pt x="658" y="45"/>
                    </a:lnTo>
                    <a:lnTo>
                      <a:pt x="600" y="34"/>
                    </a:lnTo>
                    <a:lnTo>
                      <a:pt x="543" y="25"/>
                    </a:lnTo>
                    <a:lnTo>
                      <a:pt x="484" y="17"/>
                    </a:lnTo>
                    <a:lnTo>
                      <a:pt x="427" y="11"/>
                    </a:lnTo>
                    <a:lnTo>
                      <a:pt x="367" y="5"/>
                    </a:lnTo>
                    <a:lnTo>
                      <a:pt x="308" y="2"/>
                    </a:lnTo>
                    <a:lnTo>
                      <a:pt x="248" y="0"/>
                    </a:lnTo>
                    <a:lnTo>
                      <a:pt x="189" y="0"/>
                    </a:lnTo>
                    <a:lnTo>
                      <a:pt x="92" y="1"/>
                    </a:lnTo>
                    <a:lnTo>
                      <a:pt x="0" y="8"/>
                    </a:lnTo>
                    <a:lnTo>
                      <a:pt x="16" y="45"/>
                    </a:lnTo>
                    <a:lnTo>
                      <a:pt x="33" y="87"/>
                    </a:lnTo>
                    <a:lnTo>
                      <a:pt x="110" y="83"/>
                    </a:lnTo>
                    <a:lnTo>
                      <a:pt x="189" y="81"/>
                    </a:lnTo>
                    <a:lnTo>
                      <a:pt x="246" y="81"/>
                    </a:lnTo>
                    <a:lnTo>
                      <a:pt x="305" y="84"/>
                    </a:lnTo>
                    <a:lnTo>
                      <a:pt x="363" y="86"/>
                    </a:lnTo>
                    <a:lnTo>
                      <a:pt x="422" y="92"/>
                    </a:lnTo>
                    <a:lnTo>
                      <a:pt x="478" y="97"/>
                    </a:lnTo>
                    <a:lnTo>
                      <a:pt x="534" y="105"/>
                    </a:lnTo>
                    <a:lnTo>
                      <a:pt x="590" y="114"/>
                    </a:lnTo>
                    <a:lnTo>
                      <a:pt x="647" y="126"/>
                    </a:lnTo>
                    <a:lnTo>
                      <a:pt x="700" y="136"/>
                    </a:lnTo>
                    <a:lnTo>
                      <a:pt x="754" y="150"/>
                    </a:lnTo>
                    <a:lnTo>
                      <a:pt x="808" y="163"/>
                    </a:lnTo>
                    <a:lnTo>
                      <a:pt x="862" y="180"/>
                    </a:lnTo>
                    <a:lnTo>
                      <a:pt x="913" y="197"/>
                    </a:lnTo>
                    <a:lnTo>
                      <a:pt x="965" y="216"/>
                    </a:lnTo>
                    <a:lnTo>
                      <a:pt x="1016" y="237"/>
                    </a:lnTo>
                    <a:lnTo>
                      <a:pt x="1068" y="260"/>
                    </a:lnTo>
                    <a:close/>
                  </a:path>
                </a:pathLst>
              </a:custGeom>
              <a:solidFill>
                <a:srgbClr val="27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3" name="Freeform 107"/>
              <p:cNvSpPr>
                <a:spLocks/>
              </p:cNvSpPr>
              <p:nvPr/>
            </p:nvSpPr>
            <p:spPr bwMode="auto">
              <a:xfrm>
                <a:off x="2238" y="1382"/>
                <a:ext cx="175" cy="50"/>
              </a:xfrm>
              <a:custGeom>
                <a:avLst/>
                <a:gdLst>
                  <a:gd name="T0" fmla="*/ 860 w 879"/>
                  <a:gd name="T1" fmla="*/ 252 h 252"/>
                  <a:gd name="T2" fmla="*/ 879 w 879"/>
                  <a:gd name="T3" fmla="*/ 171 h 252"/>
                  <a:gd name="T4" fmla="*/ 832 w 879"/>
                  <a:gd name="T5" fmla="*/ 150 h 252"/>
                  <a:gd name="T6" fmla="*/ 785 w 879"/>
                  <a:gd name="T7" fmla="*/ 131 h 252"/>
                  <a:gd name="T8" fmla="*/ 737 w 879"/>
                  <a:gd name="T9" fmla="*/ 111 h 252"/>
                  <a:gd name="T10" fmla="*/ 689 w 879"/>
                  <a:gd name="T11" fmla="*/ 95 h 252"/>
                  <a:gd name="T12" fmla="*/ 639 w 879"/>
                  <a:gd name="T13" fmla="*/ 80 h 252"/>
                  <a:gd name="T14" fmla="*/ 590 w 879"/>
                  <a:gd name="T15" fmla="*/ 66 h 252"/>
                  <a:gd name="T16" fmla="*/ 540 w 879"/>
                  <a:gd name="T17" fmla="*/ 52 h 252"/>
                  <a:gd name="T18" fmla="*/ 492 w 879"/>
                  <a:gd name="T19" fmla="*/ 42 h 252"/>
                  <a:gd name="T20" fmla="*/ 439 w 879"/>
                  <a:gd name="T21" fmla="*/ 31 h 252"/>
                  <a:gd name="T22" fmla="*/ 388 w 879"/>
                  <a:gd name="T23" fmla="*/ 23 h 252"/>
                  <a:gd name="T24" fmla="*/ 335 w 879"/>
                  <a:gd name="T25" fmla="*/ 15 h 252"/>
                  <a:gd name="T26" fmla="*/ 283 w 879"/>
                  <a:gd name="T27" fmla="*/ 10 h 252"/>
                  <a:gd name="T28" fmla="*/ 229 w 879"/>
                  <a:gd name="T29" fmla="*/ 5 h 252"/>
                  <a:gd name="T30" fmla="*/ 175 w 879"/>
                  <a:gd name="T31" fmla="*/ 2 h 252"/>
                  <a:gd name="T32" fmla="*/ 121 w 879"/>
                  <a:gd name="T33" fmla="*/ 0 h 252"/>
                  <a:gd name="T34" fmla="*/ 68 w 879"/>
                  <a:gd name="T35" fmla="*/ 0 h 252"/>
                  <a:gd name="T36" fmla="*/ 0 w 879"/>
                  <a:gd name="T37" fmla="*/ 1 h 252"/>
                  <a:gd name="T38" fmla="*/ 26 w 879"/>
                  <a:gd name="T39" fmla="*/ 80 h 252"/>
                  <a:gd name="T40" fmla="*/ 68 w 879"/>
                  <a:gd name="T41" fmla="*/ 80 h 252"/>
                  <a:gd name="T42" fmla="*/ 120 w 879"/>
                  <a:gd name="T43" fmla="*/ 80 h 252"/>
                  <a:gd name="T44" fmla="*/ 173 w 879"/>
                  <a:gd name="T45" fmla="*/ 82 h 252"/>
                  <a:gd name="T46" fmla="*/ 277 w 879"/>
                  <a:gd name="T47" fmla="*/ 90 h 252"/>
                  <a:gd name="T48" fmla="*/ 379 w 879"/>
                  <a:gd name="T49" fmla="*/ 103 h 252"/>
                  <a:gd name="T50" fmla="*/ 429 w 879"/>
                  <a:gd name="T51" fmla="*/ 111 h 252"/>
                  <a:gd name="T52" fmla="*/ 480 w 879"/>
                  <a:gd name="T53" fmla="*/ 123 h 252"/>
                  <a:gd name="T54" fmla="*/ 578 w 879"/>
                  <a:gd name="T55" fmla="*/ 146 h 252"/>
                  <a:gd name="T56" fmla="*/ 625 w 879"/>
                  <a:gd name="T57" fmla="*/ 160 h 252"/>
                  <a:gd name="T58" fmla="*/ 674 w 879"/>
                  <a:gd name="T59" fmla="*/ 176 h 252"/>
                  <a:gd name="T60" fmla="*/ 721 w 879"/>
                  <a:gd name="T61" fmla="*/ 192 h 252"/>
                  <a:gd name="T62" fmla="*/ 768 w 879"/>
                  <a:gd name="T63" fmla="*/ 211 h 252"/>
                  <a:gd name="T64" fmla="*/ 814 w 879"/>
                  <a:gd name="T65" fmla="*/ 230 h 252"/>
                  <a:gd name="T66" fmla="*/ 860 w 879"/>
                  <a:gd name="T67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9" h="252">
                    <a:moveTo>
                      <a:pt x="860" y="252"/>
                    </a:moveTo>
                    <a:lnTo>
                      <a:pt x="879" y="171"/>
                    </a:lnTo>
                    <a:lnTo>
                      <a:pt x="832" y="150"/>
                    </a:lnTo>
                    <a:lnTo>
                      <a:pt x="785" y="131"/>
                    </a:lnTo>
                    <a:lnTo>
                      <a:pt x="737" y="111"/>
                    </a:lnTo>
                    <a:lnTo>
                      <a:pt x="689" y="95"/>
                    </a:lnTo>
                    <a:lnTo>
                      <a:pt x="639" y="80"/>
                    </a:lnTo>
                    <a:lnTo>
                      <a:pt x="590" y="66"/>
                    </a:lnTo>
                    <a:lnTo>
                      <a:pt x="540" y="52"/>
                    </a:lnTo>
                    <a:lnTo>
                      <a:pt x="492" y="42"/>
                    </a:lnTo>
                    <a:lnTo>
                      <a:pt x="439" y="31"/>
                    </a:lnTo>
                    <a:lnTo>
                      <a:pt x="388" y="23"/>
                    </a:lnTo>
                    <a:lnTo>
                      <a:pt x="335" y="15"/>
                    </a:lnTo>
                    <a:lnTo>
                      <a:pt x="283" y="10"/>
                    </a:lnTo>
                    <a:lnTo>
                      <a:pt x="229" y="5"/>
                    </a:lnTo>
                    <a:lnTo>
                      <a:pt x="175" y="2"/>
                    </a:lnTo>
                    <a:lnTo>
                      <a:pt x="121" y="0"/>
                    </a:lnTo>
                    <a:lnTo>
                      <a:pt x="68" y="0"/>
                    </a:lnTo>
                    <a:lnTo>
                      <a:pt x="0" y="1"/>
                    </a:lnTo>
                    <a:lnTo>
                      <a:pt x="26" y="80"/>
                    </a:lnTo>
                    <a:lnTo>
                      <a:pt x="68" y="80"/>
                    </a:lnTo>
                    <a:lnTo>
                      <a:pt x="120" y="80"/>
                    </a:lnTo>
                    <a:lnTo>
                      <a:pt x="173" y="82"/>
                    </a:lnTo>
                    <a:lnTo>
                      <a:pt x="277" y="90"/>
                    </a:lnTo>
                    <a:lnTo>
                      <a:pt x="379" y="103"/>
                    </a:lnTo>
                    <a:lnTo>
                      <a:pt x="429" y="111"/>
                    </a:lnTo>
                    <a:lnTo>
                      <a:pt x="480" y="123"/>
                    </a:lnTo>
                    <a:lnTo>
                      <a:pt x="578" y="146"/>
                    </a:lnTo>
                    <a:lnTo>
                      <a:pt x="625" y="160"/>
                    </a:lnTo>
                    <a:lnTo>
                      <a:pt x="674" y="176"/>
                    </a:lnTo>
                    <a:lnTo>
                      <a:pt x="721" y="192"/>
                    </a:lnTo>
                    <a:lnTo>
                      <a:pt x="768" y="211"/>
                    </a:lnTo>
                    <a:lnTo>
                      <a:pt x="814" y="230"/>
                    </a:lnTo>
                    <a:lnTo>
                      <a:pt x="860" y="252"/>
                    </a:lnTo>
                    <a:close/>
                  </a:path>
                </a:pathLst>
              </a:custGeom>
              <a:solidFill>
                <a:srgbClr val="479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4" name="Freeform 108"/>
              <p:cNvSpPr>
                <a:spLocks/>
              </p:cNvSpPr>
              <p:nvPr/>
            </p:nvSpPr>
            <p:spPr bwMode="auto">
              <a:xfrm>
                <a:off x="2243" y="1398"/>
                <a:ext cx="167" cy="50"/>
              </a:xfrm>
              <a:custGeom>
                <a:avLst/>
                <a:gdLst>
                  <a:gd name="T0" fmla="*/ 814 w 834"/>
                  <a:gd name="T1" fmla="*/ 250 h 250"/>
                  <a:gd name="T2" fmla="*/ 822 w 834"/>
                  <a:gd name="T3" fmla="*/ 209 h 250"/>
                  <a:gd name="T4" fmla="*/ 834 w 834"/>
                  <a:gd name="T5" fmla="*/ 172 h 250"/>
                  <a:gd name="T6" fmla="*/ 788 w 834"/>
                  <a:gd name="T7" fmla="*/ 150 h 250"/>
                  <a:gd name="T8" fmla="*/ 742 w 834"/>
                  <a:gd name="T9" fmla="*/ 131 h 250"/>
                  <a:gd name="T10" fmla="*/ 695 w 834"/>
                  <a:gd name="T11" fmla="*/ 112 h 250"/>
                  <a:gd name="T12" fmla="*/ 648 w 834"/>
                  <a:gd name="T13" fmla="*/ 96 h 250"/>
                  <a:gd name="T14" fmla="*/ 599 w 834"/>
                  <a:gd name="T15" fmla="*/ 80 h 250"/>
                  <a:gd name="T16" fmla="*/ 552 w 834"/>
                  <a:gd name="T17" fmla="*/ 66 h 250"/>
                  <a:gd name="T18" fmla="*/ 454 w 834"/>
                  <a:gd name="T19" fmla="*/ 43 h 250"/>
                  <a:gd name="T20" fmla="*/ 403 w 834"/>
                  <a:gd name="T21" fmla="*/ 31 h 250"/>
                  <a:gd name="T22" fmla="*/ 353 w 834"/>
                  <a:gd name="T23" fmla="*/ 23 h 250"/>
                  <a:gd name="T24" fmla="*/ 251 w 834"/>
                  <a:gd name="T25" fmla="*/ 10 h 250"/>
                  <a:gd name="T26" fmla="*/ 147 w 834"/>
                  <a:gd name="T27" fmla="*/ 2 h 250"/>
                  <a:gd name="T28" fmla="*/ 94 w 834"/>
                  <a:gd name="T29" fmla="*/ 0 h 250"/>
                  <a:gd name="T30" fmla="*/ 42 w 834"/>
                  <a:gd name="T31" fmla="*/ 0 h 250"/>
                  <a:gd name="T32" fmla="*/ 0 w 834"/>
                  <a:gd name="T33" fmla="*/ 0 h 250"/>
                  <a:gd name="T34" fmla="*/ 23 w 834"/>
                  <a:gd name="T35" fmla="*/ 80 h 250"/>
                  <a:gd name="T36" fmla="*/ 42 w 834"/>
                  <a:gd name="T37" fmla="*/ 80 h 250"/>
                  <a:gd name="T38" fmla="*/ 93 w 834"/>
                  <a:gd name="T39" fmla="*/ 80 h 250"/>
                  <a:gd name="T40" fmla="*/ 145 w 834"/>
                  <a:gd name="T41" fmla="*/ 82 h 250"/>
                  <a:gd name="T42" fmla="*/ 247 w 834"/>
                  <a:gd name="T43" fmla="*/ 90 h 250"/>
                  <a:gd name="T44" fmla="*/ 296 w 834"/>
                  <a:gd name="T45" fmla="*/ 95 h 250"/>
                  <a:gd name="T46" fmla="*/ 345 w 834"/>
                  <a:gd name="T47" fmla="*/ 103 h 250"/>
                  <a:gd name="T48" fmla="*/ 394 w 834"/>
                  <a:gd name="T49" fmla="*/ 111 h 250"/>
                  <a:gd name="T50" fmla="*/ 444 w 834"/>
                  <a:gd name="T51" fmla="*/ 122 h 250"/>
                  <a:gd name="T52" fmla="*/ 491 w 834"/>
                  <a:gd name="T53" fmla="*/ 132 h 250"/>
                  <a:gd name="T54" fmla="*/ 538 w 834"/>
                  <a:gd name="T55" fmla="*/ 146 h 250"/>
                  <a:gd name="T56" fmla="*/ 585 w 834"/>
                  <a:gd name="T57" fmla="*/ 159 h 250"/>
                  <a:gd name="T58" fmla="*/ 632 w 834"/>
                  <a:gd name="T59" fmla="*/ 175 h 250"/>
                  <a:gd name="T60" fmla="*/ 678 w 834"/>
                  <a:gd name="T61" fmla="*/ 191 h 250"/>
                  <a:gd name="T62" fmla="*/ 724 w 834"/>
                  <a:gd name="T63" fmla="*/ 209 h 250"/>
                  <a:gd name="T64" fmla="*/ 768 w 834"/>
                  <a:gd name="T65" fmla="*/ 229 h 250"/>
                  <a:gd name="T66" fmla="*/ 814 w 834"/>
                  <a:gd name="T6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250">
                    <a:moveTo>
                      <a:pt x="814" y="250"/>
                    </a:moveTo>
                    <a:lnTo>
                      <a:pt x="822" y="209"/>
                    </a:lnTo>
                    <a:lnTo>
                      <a:pt x="834" y="172"/>
                    </a:lnTo>
                    <a:lnTo>
                      <a:pt x="788" y="150"/>
                    </a:lnTo>
                    <a:lnTo>
                      <a:pt x="742" y="131"/>
                    </a:lnTo>
                    <a:lnTo>
                      <a:pt x="695" y="112"/>
                    </a:lnTo>
                    <a:lnTo>
                      <a:pt x="648" y="96"/>
                    </a:lnTo>
                    <a:lnTo>
                      <a:pt x="599" y="80"/>
                    </a:lnTo>
                    <a:lnTo>
                      <a:pt x="552" y="66"/>
                    </a:lnTo>
                    <a:lnTo>
                      <a:pt x="454" y="43"/>
                    </a:lnTo>
                    <a:lnTo>
                      <a:pt x="403" y="31"/>
                    </a:lnTo>
                    <a:lnTo>
                      <a:pt x="353" y="23"/>
                    </a:lnTo>
                    <a:lnTo>
                      <a:pt x="251" y="10"/>
                    </a:lnTo>
                    <a:lnTo>
                      <a:pt x="147" y="2"/>
                    </a:lnTo>
                    <a:lnTo>
                      <a:pt x="94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3" y="80"/>
                    </a:lnTo>
                    <a:lnTo>
                      <a:pt x="42" y="80"/>
                    </a:lnTo>
                    <a:lnTo>
                      <a:pt x="93" y="80"/>
                    </a:lnTo>
                    <a:lnTo>
                      <a:pt x="145" y="82"/>
                    </a:lnTo>
                    <a:lnTo>
                      <a:pt x="247" y="90"/>
                    </a:lnTo>
                    <a:lnTo>
                      <a:pt x="296" y="95"/>
                    </a:lnTo>
                    <a:lnTo>
                      <a:pt x="345" y="103"/>
                    </a:lnTo>
                    <a:lnTo>
                      <a:pt x="394" y="111"/>
                    </a:lnTo>
                    <a:lnTo>
                      <a:pt x="444" y="122"/>
                    </a:lnTo>
                    <a:lnTo>
                      <a:pt x="491" y="132"/>
                    </a:lnTo>
                    <a:lnTo>
                      <a:pt x="538" y="146"/>
                    </a:lnTo>
                    <a:lnTo>
                      <a:pt x="585" y="159"/>
                    </a:lnTo>
                    <a:lnTo>
                      <a:pt x="632" y="175"/>
                    </a:lnTo>
                    <a:lnTo>
                      <a:pt x="678" y="191"/>
                    </a:lnTo>
                    <a:lnTo>
                      <a:pt x="724" y="209"/>
                    </a:lnTo>
                    <a:lnTo>
                      <a:pt x="768" y="229"/>
                    </a:lnTo>
                    <a:lnTo>
                      <a:pt x="814" y="250"/>
                    </a:lnTo>
                    <a:close/>
                  </a:path>
                </a:pathLst>
              </a:custGeom>
              <a:solidFill>
                <a:srgbClr val="4F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5" name="Freeform 109"/>
              <p:cNvSpPr>
                <a:spLocks/>
              </p:cNvSpPr>
              <p:nvPr/>
            </p:nvSpPr>
            <p:spPr bwMode="auto">
              <a:xfrm>
                <a:off x="2247" y="1414"/>
                <a:ext cx="159" cy="50"/>
              </a:xfrm>
              <a:custGeom>
                <a:avLst/>
                <a:gdLst>
                  <a:gd name="T0" fmla="*/ 770 w 791"/>
                  <a:gd name="T1" fmla="*/ 252 h 252"/>
                  <a:gd name="T2" fmla="*/ 778 w 791"/>
                  <a:gd name="T3" fmla="*/ 211 h 252"/>
                  <a:gd name="T4" fmla="*/ 791 w 791"/>
                  <a:gd name="T5" fmla="*/ 170 h 252"/>
                  <a:gd name="T6" fmla="*/ 745 w 791"/>
                  <a:gd name="T7" fmla="*/ 149 h 252"/>
                  <a:gd name="T8" fmla="*/ 701 w 791"/>
                  <a:gd name="T9" fmla="*/ 129 h 252"/>
                  <a:gd name="T10" fmla="*/ 655 w 791"/>
                  <a:gd name="T11" fmla="*/ 111 h 252"/>
                  <a:gd name="T12" fmla="*/ 609 w 791"/>
                  <a:gd name="T13" fmla="*/ 95 h 252"/>
                  <a:gd name="T14" fmla="*/ 562 w 791"/>
                  <a:gd name="T15" fmla="*/ 79 h 252"/>
                  <a:gd name="T16" fmla="*/ 515 w 791"/>
                  <a:gd name="T17" fmla="*/ 66 h 252"/>
                  <a:gd name="T18" fmla="*/ 468 w 791"/>
                  <a:gd name="T19" fmla="*/ 52 h 252"/>
                  <a:gd name="T20" fmla="*/ 421 w 791"/>
                  <a:gd name="T21" fmla="*/ 42 h 252"/>
                  <a:gd name="T22" fmla="*/ 371 w 791"/>
                  <a:gd name="T23" fmla="*/ 31 h 252"/>
                  <a:gd name="T24" fmla="*/ 322 w 791"/>
                  <a:gd name="T25" fmla="*/ 23 h 252"/>
                  <a:gd name="T26" fmla="*/ 273 w 791"/>
                  <a:gd name="T27" fmla="*/ 15 h 252"/>
                  <a:gd name="T28" fmla="*/ 224 w 791"/>
                  <a:gd name="T29" fmla="*/ 10 h 252"/>
                  <a:gd name="T30" fmla="*/ 122 w 791"/>
                  <a:gd name="T31" fmla="*/ 2 h 252"/>
                  <a:gd name="T32" fmla="*/ 70 w 791"/>
                  <a:gd name="T33" fmla="*/ 0 h 252"/>
                  <a:gd name="T34" fmla="*/ 19 w 791"/>
                  <a:gd name="T35" fmla="*/ 0 h 252"/>
                  <a:gd name="T36" fmla="*/ 0 w 791"/>
                  <a:gd name="T37" fmla="*/ 0 h 252"/>
                  <a:gd name="T38" fmla="*/ 26 w 791"/>
                  <a:gd name="T39" fmla="*/ 82 h 252"/>
                  <a:gd name="T40" fmla="*/ 126 w 791"/>
                  <a:gd name="T41" fmla="*/ 84 h 252"/>
                  <a:gd name="T42" fmla="*/ 175 w 791"/>
                  <a:gd name="T43" fmla="*/ 86 h 252"/>
                  <a:gd name="T44" fmla="*/ 225 w 791"/>
                  <a:gd name="T45" fmla="*/ 92 h 252"/>
                  <a:gd name="T46" fmla="*/ 273 w 791"/>
                  <a:gd name="T47" fmla="*/ 98 h 252"/>
                  <a:gd name="T48" fmla="*/ 321 w 791"/>
                  <a:gd name="T49" fmla="*/ 106 h 252"/>
                  <a:gd name="T50" fmla="*/ 368 w 791"/>
                  <a:gd name="T51" fmla="*/ 113 h 252"/>
                  <a:gd name="T52" fmla="*/ 415 w 791"/>
                  <a:gd name="T53" fmla="*/ 125 h 252"/>
                  <a:gd name="T54" fmla="*/ 461 w 791"/>
                  <a:gd name="T55" fmla="*/ 135 h 252"/>
                  <a:gd name="T56" fmla="*/ 507 w 791"/>
                  <a:gd name="T57" fmla="*/ 149 h 252"/>
                  <a:gd name="T58" fmla="*/ 551 w 791"/>
                  <a:gd name="T59" fmla="*/ 162 h 252"/>
                  <a:gd name="T60" fmla="*/ 597 w 791"/>
                  <a:gd name="T61" fmla="*/ 178 h 252"/>
                  <a:gd name="T62" fmla="*/ 640 w 791"/>
                  <a:gd name="T63" fmla="*/ 194 h 252"/>
                  <a:gd name="T64" fmla="*/ 684 w 791"/>
                  <a:gd name="T65" fmla="*/ 212 h 252"/>
                  <a:gd name="T66" fmla="*/ 770 w 791"/>
                  <a:gd name="T67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1" h="252">
                    <a:moveTo>
                      <a:pt x="770" y="252"/>
                    </a:moveTo>
                    <a:lnTo>
                      <a:pt x="778" y="211"/>
                    </a:lnTo>
                    <a:lnTo>
                      <a:pt x="791" y="170"/>
                    </a:lnTo>
                    <a:lnTo>
                      <a:pt x="745" y="149"/>
                    </a:lnTo>
                    <a:lnTo>
                      <a:pt x="701" y="129"/>
                    </a:lnTo>
                    <a:lnTo>
                      <a:pt x="655" y="111"/>
                    </a:lnTo>
                    <a:lnTo>
                      <a:pt x="609" y="95"/>
                    </a:lnTo>
                    <a:lnTo>
                      <a:pt x="562" y="79"/>
                    </a:lnTo>
                    <a:lnTo>
                      <a:pt x="515" y="66"/>
                    </a:lnTo>
                    <a:lnTo>
                      <a:pt x="468" y="52"/>
                    </a:lnTo>
                    <a:lnTo>
                      <a:pt x="421" y="42"/>
                    </a:lnTo>
                    <a:lnTo>
                      <a:pt x="371" y="31"/>
                    </a:lnTo>
                    <a:lnTo>
                      <a:pt x="322" y="23"/>
                    </a:lnTo>
                    <a:lnTo>
                      <a:pt x="273" y="15"/>
                    </a:lnTo>
                    <a:lnTo>
                      <a:pt x="224" y="10"/>
                    </a:lnTo>
                    <a:lnTo>
                      <a:pt x="122" y="2"/>
                    </a:lnTo>
                    <a:lnTo>
                      <a:pt x="7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26" y="82"/>
                    </a:lnTo>
                    <a:lnTo>
                      <a:pt x="126" y="84"/>
                    </a:lnTo>
                    <a:lnTo>
                      <a:pt x="175" y="86"/>
                    </a:lnTo>
                    <a:lnTo>
                      <a:pt x="225" y="92"/>
                    </a:lnTo>
                    <a:lnTo>
                      <a:pt x="273" y="98"/>
                    </a:lnTo>
                    <a:lnTo>
                      <a:pt x="321" y="106"/>
                    </a:lnTo>
                    <a:lnTo>
                      <a:pt x="368" y="113"/>
                    </a:lnTo>
                    <a:lnTo>
                      <a:pt x="415" y="125"/>
                    </a:lnTo>
                    <a:lnTo>
                      <a:pt x="461" y="135"/>
                    </a:lnTo>
                    <a:lnTo>
                      <a:pt x="507" y="149"/>
                    </a:lnTo>
                    <a:lnTo>
                      <a:pt x="551" y="162"/>
                    </a:lnTo>
                    <a:lnTo>
                      <a:pt x="597" y="178"/>
                    </a:lnTo>
                    <a:lnTo>
                      <a:pt x="640" y="194"/>
                    </a:lnTo>
                    <a:lnTo>
                      <a:pt x="684" y="212"/>
                    </a:lnTo>
                    <a:lnTo>
                      <a:pt x="770" y="252"/>
                    </a:lnTo>
                    <a:close/>
                  </a:path>
                </a:pathLst>
              </a:custGeom>
              <a:solidFill>
                <a:srgbClr val="579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6" name="Freeform 110"/>
              <p:cNvSpPr>
                <a:spLocks/>
              </p:cNvSpPr>
              <p:nvPr/>
            </p:nvSpPr>
            <p:spPr bwMode="auto">
              <a:xfrm>
                <a:off x="2253" y="1430"/>
                <a:ext cx="148" cy="50"/>
              </a:xfrm>
              <a:custGeom>
                <a:avLst/>
                <a:gdLst>
                  <a:gd name="T0" fmla="*/ 725 w 744"/>
                  <a:gd name="T1" fmla="*/ 249 h 249"/>
                  <a:gd name="T2" fmla="*/ 744 w 744"/>
                  <a:gd name="T3" fmla="*/ 170 h 249"/>
                  <a:gd name="T4" fmla="*/ 658 w 744"/>
                  <a:gd name="T5" fmla="*/ 130 h 249"/>
                  <a:gd name="T6" fmla="*/ 614 w 744"/>
                  <a:gd name="T7" fmla="*/ 112 h 249"/>
                  <a:gd name="T8" fmla="*/ 571 w 744"/>
                  <a:gd name="T9" fmla="*/ 96 h 249"/>
                  <a:gd name="T10" fmla="*/ 525 w 744"/>
                  <a:gd name="T11" fmla="*/ 80 h 249"/>
                  <a:gd name="T12" fmla="*/ 481 w 744"/>
                  <a:gd name="T13" fmla="*/ 67 h 249"/>
                  <a:gd name="T14" fmla="*/ 435 w 744"/>
                  <a:gd name="T15" fmla="*/ 53 h 249"/>
                  <a:gd name="T16" fmla="*/ 389 w 744"/>
                  <a:gd name="T17" fmla="*/ 43 h 249"/>
                  <a:gd name="T18" fmla="*/ 342 w 744"/>
                  <a:gd name="T19" fmla="*/ 31 h 249"/>
                  <a:gd name="T20" fmla="*/ 295 w 744"/>
                  <a:gd name="T21" fmla="*/ 24 h 249"/>
                  <a:gd name="T22" fmla="*/ 247 w 744"/>
                  <a:gd name="T23" fmla="*/ 16 h 249"/>
                  <a:gd name="T24" fmla="*/ 199 w 744"/>
                  <a:gd name="T25" fmla="*/ 10 h 249"/>
                  <a:gd name="T26" fmla="*/ 149 w 744"/>
                  <a:gd name="T27" fmla="*/ 4 h 249"/>
                  <a:gd name="T28" fmla="*/ 100 w 744"/>
                  <a:gd name="T29" fmla="*/ 2 h 249"/>
                  <a:gd name="T30" fmla="*/ 0 w 744"/>
                  <a:gd name="T31" fmla="*/ 0 h 249"/>
                  <a:gd name="T32" fmla="*/ 23 w 744"/>
                  <a:gd name="T33" fmla="*/ 79 h 249"/>
                  <a:gd name="T34" fmla="*/ 70 w 744"/>
                  <a:gd name="T35" fmla="*/ 79 h 249"/>
                  <a:gd name="T36" fmla="*/ 117 w 744"/>
                  <a:gd name="T37" fmla="*/ 83 h 249"/>
                  <a:gd name="T38" fmla="*/ 210 w 744"/>
                  <a:gd name="T39" fmla="*/ 92 h 249"/>
                  <a:gd name="T40" fmla="*/ 254 w 744"/>
                  <a:gd name="T41" fmla="*/ 97 h 249"/>
                  <a:gd name="T42" fmla="*/ 300 w 744"/>
                  <a:gd name="T43" fmla="*/ 105 h 249"/>
                  <a:gd name="T44" fmla="*/ 344 w 744"/>
                  <a:gd name="T45" fmla="*/ 113 h 249"/>
                  <a:gd name="T46" fmla="*/ 389 w 744"/>
                  <a:gd name="T47" fmla="*/ 124 h 249"/>
                  <a:gd name="T48" fmla="*/ 476 w 744"/>
                  <a:gd name="T49" fmla="*/ 147 h 249"/>
                  <a:gd name="T50" fmla="*/ 518 w 744"/>
                  <a:gd name="T51" fmla="*/ 161 h 249"/>
                  <a:gd name="T52" fmla="*/ 561 w 744"/>
                  <a:gd name="T53" fmla="*/ 177 h 249"/>
                  <a:gd name="T54" fmla="*/ 601 w 744"/>
                  <a:gd name="T55" fmla="*/ 193 h 249"/>
                  <a:gd name="T56" fmla="*/ 643 w 744"/>
                  <a:gd name="T57" fmla="*/ 211 h 249"/>
                  <a:gd name="T58" fmla="*/ 725 w 744"/>
                  <a:gd name="T5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4" h="249">
                    <a:moveTo>
                      <a:pt x="725" y="249"/>
                    </a:moveTo>
                    <a:lnTo>
                      <a:pt x="744" y="170"/>
                    </a:lnTo>
                    <a:lnTo>
                      <a:pt x="658" y="130"/>
                    </a:lnTo>
                    <a:lnTo>
                      <a:pt x="614" y="112"/>
                    </a:lnTo>
                    <a:lnTo>
                      <a:pt x="571" y="96"/>
                    </a:lnTo>
                    <a:lnTo>
                      <a:pt x="525" y="80"/>
                    </a:lnTo>
                    <a:lnTo>
                      <a:pt x="481" y="67"/>
                    </a:lnTo>
                    <a:lnTo>
                      <a:pt x="435" y="53"/>
                    </a:lnTo>
                    <a:lnTo>
                      <a:pt x="389" y="43"/>
                    </a:lnTo>
                    <a:lnTo>
                      <a:pt x="342" y="31"/>
                    </a:lnTo>
                    <a:lnTo>
                      <a:pt x="295" y="24"/>
                    </a:lnTo>
                    <a:lnTo>
                      <a:pt x="247" y="16"/>
                    </a:lnTo>
                    <a:lnTo>
                      <a:pt x="199" y="10"/>
                    </a:lnTo>
                    <a:lnTo>
                      <a:pt x="149" y="4"/>
                    </a:lnTo>
                    <a:lnTo>
                      <a:pt x="100" y="2"/>
                    </a:lnTo>
                    <a:lnTo>
                      <a:pt x="0" y="0"/>
                    </a:lnTo>
                    <a:lnTo>
                      <a:pt x="23" y="79"/>
                    </a:lnTo>
                    <a:lnTo>
                      <a:pt x="70" y="79"/>
                    </a:lnTo>
                    <a:lnTo>
                      <a:pt x="117" y="83"/>
                    </a:lnTo>
                    <a:lnTo>
                      <a:pt x="210" y="92"/>
                    </a:lnTo>
                    <a:lnTo>
                      <a:pt x="254" y="97"/>
                    </a:lnTo>
                    <a:lnTo>
                      <a:pt x="300" y="105"/>
                    </a:lnTo>
                    <a:lnTo>
                      <a:pt x="344" y="113"/>
                    </a:lnTo>
                    <a:lnTo>
                      <a:pt x="389" y="124"/>
                    </a:lnTo>
                    <a:lnTo>
                      <a:pt x="476" y="147"/>
                    </a:lnTo>
                    <a:lnTo>
                      <a:pt x="518" y="161"/>
                    </a:lnTo>
                    <a:lnTo>
                      <a:pt x="561" y="177"/>
                    </a:lnTo>
                    <a:lnTo>
                      <a:pt x="601" y="193"/>
                    </a:lnTo>
                    <a:lnTo>
                      <a:pt x="643" y="211"/>
                    </a:lnTo>
                    <a:lnTo>
                      <a:pt x="725" y="249"/>
                    </a:lnTo>
                    <a:close/>
                  </a:path>
                </a:pathLst>
              </a:custGeom>
              <a:solidFill>
                <a:srgbClr val="5B9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7" name="Freeform 111"/>
              <p:cNvSpPr>
                <a:spLocks/>
              </p:cNvSpPr>
              <p:nvPr/>
            </p:nvSpPr>
            <p:spPr bwMode="auto">
              <a:xfrm>
                <a:off x="2257" y="1446"/>
                <a:ext cx="141" cy="51"/>
              </a:xfrm>
              <a:custGeom>
                <a:avLst/>
                <a:gdLst>
                  <a:gd name="T0" fmla="*/ 684 w 702"/>
                  <a:gd name="T1" fmla="*/ 253 h 253"/>
                  <a:gd name="T2" fmla="*/ 693 w 702"/>
                  <a:gd name="T3" fmla="*/ 211 h 253"/>
                  <a:gd name="T4" fmla="*/ 702 w 702"/>
                  <a:gd name="T5" fmla="*/ 170 h 253"/>
                  <a:gd name="T6" fmla="*/ 620 w 702"/>
                  <a:gd name="T7" fmla="*/ 132 h 253"/>
                  <a:gd name="T8" fmla="*/ 578 w 702"/>
                  <a:gd name="T9" fmla="*/ 114 h 253"/>
                  <a:gd name="T10" fmla="*/ 538 w 702"/>
                  <a:gd name="T11" fmla="*/ 98 h 253"/>
                  <a:gd name="T12" fmla="*/ 495 w 702"/>
                  <a:gd name="T13" fmla="*/ 82 h 253"/>
                  <a:gd name="T14" fmla="*/ 453 w 702"/>
                  <a:gd name="T15" fmla="*/ 68 h 253"/>
                  <a:gd name="T16" fmla="*/ 366 w 702"/>
                  <a:gd name="T17" fmla="*/ 45 h 253"/>
                  <a:gd name="T18" fmla="*/ 321 w 702"/>
                  <a:gd name="T19" fmla="*/ 34 h 253"/>
                  <a:gd name="T20" fmla="*/ 277 w 702"/>
                  <a:gd name="T21" fmla="*/ 26 h 253"/>
                  <a:gd name="T22" fmla="*/ 231 w 702"/>
                  <a:gd name="T23" fmla="*/ 18 h 253"/>
                  <a:gd name="T24" fmla="*/ 187 w 702"/>
                  <a:gd name="T25" fmla="*/ 13 h 253"/>
                  <a:gd name="T26" fmla="*/ 94 w 702"/>
                  <a:gd name="T27" fmla="*/ 4 h 253"/>
                  <a:gd name="T28" fmla="*/ 47 w 702"/>
                  <a:gd name="T29" fmla="*/ 0 h 253"/>
                  <a:gd name="T30" fmla="*/ 0 w 702"/>
                  <a:gd name="T31" fmla="*/ 0 h 253"/>
                  <a:gd name="T32" fmla="*/ 22 w 702"/>
                  <a:gd name="T33" fmla="*/ 83 h 253"/>
                  <a:gd name="T34" fmla="*/ 110 w 702"/>
                  <a:gd name="T35" fmla="*/ 87 h 253"/>
                  <a:gd name="T36" fmla="*/ 153 w 702"/>
                  <a:gd name="T37" fmla="*/ 91 h 253"/>
                  <a:gd name="T38" fmla="*/ 197 w 702"/>
                  <a:gd name="T39" fmla="*/ 97 h 253"/>
                  <a:gd name="T40" fmla="*/ 239 w 702"/>
                  <a:gd name="T41" fmla="*/ 102 h 253"/>
                  <a:gd name="T42" fmla="*/ 282 w 702"/>
                  <a:gd name="T43" fmla="*/ 110 h 253"/>
                  <a:gd name="T44" fmla="*/ 324 w 702"/>
                  <a:gd name="T45" fmla="*/ 118 h 253"/>
                  <a:gd name="T46" fmla="*/ 368 w 702"/>
                  <a:gd name="T47" fmla="*/ 129 h 253"/>
                  <a:gd name="T48" fmla="*/ 407 w 702"/>
                  <a:gd name="T49" fmla="*/ 140 h 253"/>
                  <a:gd name="T50" fmla="*/ 448 w 702"/>
                  <a:gd name="T51" fmla="*/ 152 h 253"/>
                  <a:gd name="T52" fmla="*/ 488 w 702"/>
                  <a:gd name="T53" fmla="*/ 166 h 253"/>
                  <a:gd name="T54" fmla="*/ 529 w 702"/>
                  <a:gd name="T55" fmla="*/ 182 h 253"/>
                  <a:gd name="T56" fmla="*/ 567 w 702"/>
                  <a:gd name="T57" fmla="*/ 196 h 253"/>
                  <a:gd name="T58" fmla="*/ 607 w 702"/>
                  <a:gd name="T59" fmla="*/ 214 h 253"/>
                  <a:gd name="T60" fmla="*/ 684 w 702"/>
                  <a:gd name="T61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2" h="253">
                    <a:moveTo>
                      <a:pt x="684" y="253"/>
                    </a:moveTo>
                    <a:lnTo>
                      <a:pt x="693" y="211"/>
                    </a:lnTo>
                    <a:lnTo>
                      <a:pt x="702" y="170"/>
                    </a:lnTo>
                    <a:lnTo>
                      <a:pt x="620" y="132"/>
                    </a:lnTo>
                    <a:lnTo>
                      <a:pt x="578" y="114"/>
                    </a:lnTo>
                    <a:lnTo>
                      <a:pt x="538" y="98"/>
                    </a:lnTo>
                    <a:lnTo>
                      <a:pt x="495" y="82"/>
                    </a:lnTo>
                    <a:lnTo>
                      <a:pt x="453" y="68"/>
                    </a:lnTo>
                    <a:lnTo>
                      <a:pt x="366" y="45"/>
                    </a:lnTo>
                    <a:lnTo>
                      <a:pt x="321" y="34"/>
                    </a:lnTo>
                    <a:lnTo>
                      <a:pt x="277" y="26"/>
                    </a:lnTo>
                    <a:lnTo>
                      <a:pt x="231" y="18"/>
                    </a:lnTo>
                    <a:lnTo>
                      <a:pt x="187" y="13"/>
                    </a:lnTo>
                    <a:lnTo>
                      <a:pt x="94" y="4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22" y="83"/>
                    </a:lnTo>
                    <a:lnTo>
                      <a:pt x="110" y="87"/>
                    </a:lnTo>
                    <a:lnTo>
                      <a:pt x="153" y="91"/>
                    </a:lnTo>
                    <a:lnTo>
                      <a:pt x="197" y="97"/>
                    </a:lnTo>
                    <a:lnTo>
                      <a:pt x="239" y="102"/>
                    </a:lnTo>
                    <a:lnTo>
                      <a:pt x="282" y="110"/>
                    </a:lnTo>
                    <a:lnTo>
                      <a:pt x="324" y="118"/>
                    </a:lnTo>
                    <a:lnTo>
                      <a:pt x="368" y="129"/>
                    </a:lnTo>
                    <a:lnTo>
                      <a:pt x="407" y="140"/>
                    </a:lnTo>
                    <a:lnTo>
                      <a:pt x="448" y="152"/>
                    </a:lnTo>
                    <a:lnTo>
                      <a:pt x="488" y="166"/>
                    </a:lnTo>
                    <a:lnTo>
                      <a:pt x="529" y="182"/>
                    </a:lnTo>
                    <a:lnTo>
                      <a:pt x="567" y="196"/>
                    </a:lnTo>
                    <a:lnTo>
                      <a:pt x="607" y="214"/>
                    </a:lnTo>
                    <a:lnTo>
                      <a:pt x="684" y="253"/>
                    </a:lnTo>
                    <a:close/>
                  </a:path>
                </a:pathLst>
              </a:custGeom>
              <a:solidFill>
                <a:srgbClr val="63A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8" name="Freeform 112"/>
              <p:cNvSpPr>
                <a:spLocks/>
              </p:cNvSpPr>
              <p:nvPr/>
            </p:nvSpPr>
            <p:spPr bwMode="auto">
              <a:xfrm>
                <a:off x="2232" y="1365"/>
                <a:ext cx="186" cy="51"/>
              </a:xfrm>
              <a:custGeom>
                <a:avLst/>
                <a:gdLst>
                  <a:gd name="T0" fmla="*/ 908 w 931"/>
                  <a:gd name="T1" fmla="*/ 254 h 254"/>
                  <a:gd name="T2" fmla="*/ 931 w 931"/>
                  <a:gd name="T3" fmla="*/ 175 h 254"/>
                  <a:gd name="T4" fmla="*/ 882 w 931"/>
                  <a:gd name="T5" fmla="*/ 152 h 254"/>
                  <a:gd name="T6" fmla="*/ 835 w 931"/>
                  <a:gd name="T7" fmla="*/ 133 h 254"/>
                  <a:gd name="T8" fmla="*/ 785 w 931"/>
                  <a:gd name="T9" fmla="*/ 114 h 254"/>
                  <a:gd name="T10" fmla="*/ 736 w 931"/>
                  <a:gd name="T11" fmla="*/ 98 h 254"/>
                  <a:gd name="T12" fmla="*/ 685 w 931"/>
                  <a:gd name="T13" fmla="*/ 81 h 254"/>
                  <a:gd name="T14" fmla="*/ 635 w 931"/>
                  <a:gd name="T15" fmla="*/ 67 h 254"/>
                  <a:gd name="T16" fmla="*/ 583 w 931"/>
                  <a:gd name="T17" fmla="*/ 54 h 254"/>
                  <a:gd name="T18" fmla="*/ 532 w 931"/>
                  <a:gd name="T19" fmla="*/ 43 h 254"/>
                  <a:gd name="T20" fmla="*/ 479 w 931"/>
                  <a:gd name="T21" fmla="*/ 32 h 254"/>
                  <a:gd name="T22" fmla="*/ 426 w 931"/>
                  <a:gd name="T23" fmla="*/ 24 h 254"/>
                  <a:gd name="T24" fmla="*/ 372 w 931"/>
                  <a:gd name="T25" fmla="*/ 16 h 254"/>
                  <a:gd name="T26" fmla="*/ 319 w 931"/>
                  <a:gd name="T27" fmla="*/ 11 h 254"/>
                  <a:gd name="T28" fmla="*/ 263 w 931"/>
                  <a:gd name="T29" fmla="*/ 5 h 254"/>
                  <a:gd name="T30" fmla="*/ 209 w 931"/>
                  <a:gd name="T31" fmla="*/ 3 h 254"/>
                  <a:gd name="T32" fmla="*/ 152 w 931"/>
                  <a:gd name="T33" fmla="*/ 0 h 254"/>
                  <a:gd name="T34" fmla="*/ 97 w 931"/>
                  <a:gd name="T35" fmla="*/ 0 h 254"/>
                  <a:gd name="T36" fmla="*/ 47 w 931"/>
                  <a:gd name="T37" fmla="*/ 0 h 254"/>
                  <a:gd name="T38" fmla="*/ 0 w 931"/>
                  <a:gd name="T39" fmla="*/ 3 h 254"/>
                  <a:gd name="T40" fmla="*/ 14 w 931"/>
                  <a:gd name="T41" fmla="*/ 42 h 254"/>
                  <a:gd name="T42" fmla="*/ 29 w 931"/>
                  <a:gd name="T43" fmla="*/ 84 h 254"/>
                  <a:gd name="T44" fmla="*/ 97 w 931"/>
                  <a:gd name="T45" fmla="*/ 83 h 254"/>
                  <a:gd name="T46" fmla="*/ 150 w 931"/>
                  <a:gd name="T47" fmla="*/ 83 h 254"/>
                  <a:gd name="T48" fmla="*/ 204 w 931"/>
                  <a:gd name="T49" fmla="*/ 85 h 254"/>
                  <a:gd name="T50" fmla="*/ 258 w 931"/>
                  <a:gd name="T51" fmla="*/ 88 h 254"/>
                  <a:gd name="T52" fmla="*/ 312 w 931"/>
                  <a:gd name="T53" fmla="*/ 93 h 254"/>
                  <a:gd name="T54" fmla="*/ 364 w 931"/>
                  <a:gd name="T55" fmla="*/ 98 h 254"/>
                  <a:gd name="T56" fmla="*/ 417 w 931"/>
                  <a:gd name="T57" fmla="*/ 106 h 254"/>
                  <a:gd name="T58" fmla="*/ 468 w 931"/>
                  <a:gd name="T59" fmla="*/ 114 h 254"/>
                  <a:gd name="T60" fmla="*/ 521 w 931"/>
                  <a:gd name="T61" fmla="*/ 125 h 254"/>
                  <a:gd name="T62" fmla="*/ 569 w 931"/>
                  <a:gd name="T63" fmla="*/ 135 h 254"/>
                  <a:gd name="T64" fmla="*/ 619 w 931"/>
                  <a:gd name="T65" fmla="*/ 149 h 254"/>
                  <a:gd name="T66" fmla="*/ 668 w 931"/>
                  <a:gd name="T67" fmla="*/ 163 h 254"/>
                  <a:gd name="T68" fmla="*/ 718 w 931"/>
                  <a:gd name="T69" fmla="*/ 178 h 254"/>
                  <a:gd name="T70" fmla="*/ 766 w 931"/>
                  <a:gd name="T71" fmla="*/ 194 h 254"/>
                  <a:gd name="T72" fmla="*/ 814 w 931"/>
                  <a:gd name="T73" fmla="*/ 214 h 254"/>
                  <a:gd name="T74" fmla="*/ 861 w 931"/>
                  <a:gd name="T75" fmla="*/ 233 h 254"/>
                  <a:gd name="T76" fmla="*/ 908 w 931"/>
                  <a:gd name="T7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1" h="254">
                    <a:moveTo>
                      <a:pt x="908" y="254"/>
                    </a:moveTo>
                    <a:lnTo>
                      <a:pt x="931" y="175"/>
                    </a:lnTo>
                    <a:lnTo>
                      <a:pt x="882" y="152"/>
                    </a:lnTo>
                    <a:lnTo>
                      <a:pt x="835" y="133"/>
                    </a:lnTo>
                    <a:lnTo>
                      <a:pt x="785" y="114"/>
                    </a:lnTo>
                    <a:lnTo>
                      <a:pt x="736" y="98"/>
                    </a:lnTo>
                    <a:lnTo>
                      <a:pt x="685" y="81"/>
                    </a:lnTo>
                    <a:lnTo>
                      <a:pt x="635" y="67"/>
                    </a:lnTo>
                    <a:lnTo>
                      <a:pt x="583" y="54"/>
                    </a:lnTo>
                    <a:lnTo>
                      <a:pt x="532" y="43"/>
                    </a:lnTo>
                    <a:lnTo>
                      <a:pt x="479" y="32"/>
                    </a:lnTo>
                    <a:lnTo>
                      <a:pt x="426" y="24"/>
                    </a:lnTo>
                    <a:lnTo>
                      <a:pt x="372" y="16"/>
                    </a:lnTo>
                    <a:lnTo>
                      <a:pt x="319" y="11"/>
                    </a:lnTo>
                    <a:lnTo>
                      <a:pt x="263" y="5"/>
                    </a:lnTo>
                    <a:lnTo>
                      <a:pt x="209" y="3"/>
                    </a:lnTo>
                    <a:lnTo>
                      <a:pt x="152" y="0"/>
                    </a:lnTo>
                    <a:lnTo>
                      <a:pt x="97" y="0"/>
                    </a:lnTo>
                    <a:lnTo>
                      <a:pt x="47" y="0"/>
                    </a:lnTo>
                    <a:lnTo>
                      <a:pt x="0" y="3"/>
                    </a:lnTo>
                    <a:lnTo>
                      <a:pt x="14" y="42"/>
                    </a:lnTo>
                    <a:lnTo>
                      <a:pt x="29" y="84"/>
                    </a:lnTo>
                    <a:lnTo>
                      <a:pt x="97" y="83"/>
                    </a:lnTo>
                    <a:lnTo>
                      <a:pt x="150" y="83"/>
                    </a:lnTo>
                    <a:lnTo>
                      <a:pt x="204" y="85"/>
                    </a:lnTo>
                    <a:lnTo>
                      <a:pt x="258" y="88"/>
                    </a:lnTo>
                    <a:lnTo>
                      <a:pt x="312" y="93"/>
                    </a:lnTo>
                    <a:lnTo>
                      <a:pt x="364" y="98"/>
                    </a:lnTo>
                    <a:lnTo>
                      <a:pt x="417" y="106"/>
                    </a:lnTo>
                    <a:lnTo>
                      <a:pt x="468" y="114"/>
                    </a:lnTo>
                    <a:lnTo>
                      <a:pt x="521" y="125"/>
                    </a:lnTo>
                    <a:lnTo>
                      <a:pt x="569" y="135"/>
                    </a:lnTo>
                    <a:lnTo>
                      <a:pt x="619" y="149"/>
                    </a:lnTo>
                    <a:lnTo>
                      <a:pt x="668" y="163"/>
                    </a:lnTo>
                    <a:lnTo>
                      <a:pt x="718" y="178"/>
                    </a:lnTo>
                    <a:lnTo>
                      <a:pt x="766" y="194"/>
                    </a:lnTo>
                    <a:lnTo>
                      <a:pt x="814" y="214"/>
                    </a:lnTo>
                    <a:lnTo>
                      <a:pt x="861" y="233"/>
                    </a:lnTo>
                    <a:lnTo>
                      <a:pt x="908" y="254"/>
                    </a:lnTo>
                    <a:close/>
                  </a:path>
                </a:pathLst>
              </a:custGeom>
              <a:solidFill>
                <a:srgbClr val="3F8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" name="Freeform 113"/>
              <p:cNvSpPr>
                <a:spLocks/>
              </p:cNvSpPr>
              <p:nvPr/>
            </p:nvSpPr>
            <p:spPr bwMode="auto">
              <a:xfrm>
                <a:off x="2410" y="1293"/>
                <a:ext cx="41" cy="14"/>
              </a:xfrm>
              <a:custGeom>
                <a:avLst/>
                <a:gdLst>
                  <a:gd name="T0" fmla="*/ 0 w 207"/>
                  <a:gd name="T1" fmla="*/ 0 h 70"/>
                  <a:gd name="T2" fmla="*/ 93 w 207"/>
                  <a:gd name="T3" fmla="*/ 31 h 70"/>
                  <a:gd name="T4" fmla="*/ 139 w 207"/>
                  <a:gd name="T5" fmla="*/ 50 h 70"/>
                  <a:gd name="T6" fmla="*/ 185 w 207"/>
                  <a:gd name="T7" fmla="*/ 70 h 70"/>
                  <a:gd name="T8" fmla="*/ 194 w 207"/>
                  <a:gd name="T9" fmla="*/ 34 h 70"/>
                  <a:gd name="T10" fmla="*/ 207 w 207"/>
                  <a:gd name="T11" fmla="*/ 0 h 70"/>
                  <a:gd name="T12" fmla="*/ 0 w 207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70">
                    <a:moveTo>
                      <a:pt x="0" y="0"/>
                    </a:moveTo>
                    <a:lnTo>
                      <a:pt x="93" y="31"/>
                    </a:lnTo>
                    <a:lnTo>
                      <a:pt x="139" y="50"/>
                    </a:lnTo>
                    <a:lnTo>
                      <a:pt x="185" y="70"/>
                    </a:lnTo>
                    <a:lnTo>
                      <a:pt x="194" y="34"/>
                    </a:lnTo>
                    <a:lnTo>
                      <a:pt x="2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6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0" name="Freeform 114"/>
              <p:cNvSpPr>
                <a:spLocks/>
              </p:cNvSpPr>
              <p:nvPr/>
            </p:nvSpPr>
            <p:spPr bwMode="auto">
              <a:xfrm>
                <a:off x="2203" y="1293"/>
                <a:ext cx="239" cy="45"/>
              </a:xfrm>
              <a:custGeom>
                <a:avLst/>
                <a:gdLst>
                  <a:gd name="T0" fmla="*/ 1193 w 1193"/>
                  <a:gd name="T1" fmla="*/ 147 h 224"/>
                  <a:gd name="T2" fmla="*/ 1133 w 1193"/>
                  <a:gd name="T3" fmla="*/ 121 h 224"/>
                  <a:gd name="T4" fmla="*/ 1073 w 1193"/>
                  <a:gd name="T5" fmla="*/ 98 h 224"/>
                  <a:gd name="T6" fmla="*/ 1012 w 1193"/>
                  <a:gd name="T7" fmla="*/ 77 h 224"/>
                  <a:gd name="T8" fmla="*/ 951 w 1193"/>
                  <a:gd name="T9" fmla="*/ 59 h 224"/>
                  <a:gd name="T10" fmla="*/ 889 w 1193"/>
                  <a:gd name="T11" fmla="*/ 40 h 224"/>
                  <a:gd name="T12" fmla="*/ 827 w 1193"/>
                  <a:gd name="T13" fmla="*/ 26 h 224"/>
                  <a:gd name="T14" fmla="*/ 763 w 1193"/>
                  <a:gd name="T15" fmla="*/ 11 h 224"/>
                  <a:gd name="T16" fmla="*/ 701 w 1193"/>
                  <a:gd name="T17" fmla="*/ 0 h 224"/>
                  <a:gd name="T18" fmla="*/ 0 w 1193"/>
                  <a:gd name="T19" fmla="*/ 0 h 224"/>
                  <a:gd name="T20" fmla="*/ 10 w 1193"/>
                  <a:gd name="T21" fmla="*/ 23 h 224"/>
                  <a:gd name="T22" fmla="*/ 23 w 1193"/>
                  <a:gd name="T23" fmla="*/ 50 h 224"/>
                  <a:gd name="T24" fmla="*/ 75 w 1193"/>
                  <a:gd name="T25" fmla="*/ 44 h 224"/>
                  <a:gd name="T26" fmla="*/ 129 w 1193"/>
                  <a:gd name="T27" fmla="*/ 42 h 224"/>
                  <a:gd name="T28" fmla="*/ 184 w 1193"/>
                  <a:gd name="T29" fmla="*/ 39 h 224"/>
                  <a:gd name="T30" fmla="*/ 241 w 1193"/>
                  <a:gd name="T31" fmla="*/ 39 h 224"/>
                  <a:gd name="T32" fmla="*/ 302 w 1193"/>
                  <a:gd name="T33" fmla="*/ 39 h 224"/>
                  <a:gd name="T34" fmla="*/ 364 w 1193"/>
                  <a:gd name="T35" fmla="*/ 42 h 224"/>
                  <a:gd name="T36" fmla="*/ 424 w 1193"/>
                  <a:gd name="T37" fmla="*/ 45 h 224"/>
                  <a:gd name="T38" fmla="*/ 485 w 1193"/>
                  <a:gd name="T39" fmla="*/ 51 h 224"/>
                  <a:gd name="T40" fmla="*/ 544 w 1193"/>
                  <a:gd name="T41" fmla="*/ 56 h 224"/>
                  <a:gd name="T42" fmla="*/ 605 w 1193"/>
                  <a:gd name="T43" fmla="*/ 64 h 224"/>
                  <a:gd name="T44" fmla="*/ 663 w 1193"/>
                  <a:gd name="T45" fmla="*/ 73 h 224"/>
                  <a:gd name="T46" fmla="*/ 724 w 1193"/>
                  <a:gd name="T47" fmla="*/ 85 h 224"/>
                  <a:gd name="T48" fmla="*/ 780 w 1193"/>
                  <a:gd name="T49" fmla="*/ 96 h 224"/>
                  <a:gd name="T50" fmla="*/ 838 w 1193"/>
                  <a:gd name="T51" fmla="*/ 110 h 224"/>
                  <a:gd name="T52" fmla="*/ 894 w 1193"/>
                  <a:gd name="T53" fmla="*/ 124 h 224"/>
                  <a:gd name="T54" fmla="*/ 950 w 1193"/>
                  <a:gd name="T55" fmla="*/ 143 h 224"/>
                  <a:gd name="T56" fmla="*/ 1005 w 1193"/>
                  <a:gd name="T57" fmla="*/ 160 h 224"/>
                  <a:gd name="T58" fmla="*/ 1060 w 1193"/>
                  <a:gd name="T59" fmla="*/ 180 h 224"/>
                  <a:gd name="T60" fmla="*/ 1115 w 1193"/>
                  <a:gd name="T61" fmla="*/ 200 h 224"/>
                  <a:gd name="T62" fmla="*/ 1169 w 1193"/>
                  <a:gd name="T63" fmla="*/ 224 h 224"/>
                  <a:gd name="T64" fmla="*/ 1193 w 1193"/>
                  <a:gd name="T65" fmla="*/ 14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3" h="224">
                    <a:moveTo>
                      <a:pt x="1193" y="147"/>
                    </a:moveTo>
                    <a:lnTo>
                      <a:pt x="1133" y="121"/>
                    </a:lnTo>
                    <a:lnTo>
                      <a:pt x="1073" y="98"/>
                    </a:lnTo>
                    <a:lnTo>
                      <a:pt x="1012" y="77"/>
                    </a:lnTo>
                    <a:lnTo>
                      <a:pt x="951" y="59"/>
                    </a:lnTo>
                    <a:lnTo>
                      <a:pt x="889" y="40"/>
                    </a:lnTo>
                    <a:lnTo>
                      <a:pt x="827" y="26"/>
                    </a:lnTo>
                    <a:lnTo>
                      <a:pt x="763" y="11"/>
                    </a:lnTo>
                    <a:lnTo>
                      <a:pt x="701" y="0"/>
                    </a:lnTo>
                    <a:lnTo>
                      <a:pt x="0" y="0"/>
                    </a:lnTo>
                    <a:lnTo>
                      <a:pt x="10" y="23"/>
                    </a:lnTo>
                    <a:lnTo>
                      <a:pt x="23" y="50"/>
                    </a:lnTo>
                    <a:lnTo>
                      <a:pt x="75" y="44"/>
                    </a:lnTo>
                    <a:lnTo>
                      <a:pt x="129" y="42"/>
                    </a:lnTo>
                    <a:lnTo>
                      <a:pt x="184" y="39"/>
                    </a:lnTo>
                    <a:lnTo>
                      <a:pt x="241" y="39"/>
                    </a:lnTo>
                    <a:lnTo>
                      <a:pt x="302" y="39"/>
                    </a:lnTo>
                    <a:lnTo>
                      <a:pt x="364" y="42"/>
                    </a:lnTo>
                    <a:lnTo>
                      <a:pt x="424" y="45"/>
                    </a:lnTo>
                    <a:lnTo>
                      <a:pt x="485" y="51"/>
                    </a:lnTo>
                    <a:lnTo>
                      <a:pt x="544" y="56"/>
                    </a:lnTo>
                    <a:lnTo>
                      <a:pt x="605" y="64"/>
                    </a:lnTo>
                    <a:lnTo>
                      <a:pt x="663" y="73"/>
                    </a:lnTo>
                    <a:lnTo>
                      <a:pt x="724" y="85"/>
                    </a:lnTo>
                    <a:lnTo>
                      <a:pt x="780" y="96"/>
                    </a:lnTo>
                    <a:lnTo>
                      <a:pt x="838" y="110"/>
                    </a:lnTo>
                    <a:lnTo>
                      <a:pt x="894" y="124"/>
                    </a:lnTo>
                    <a:lnTo>
                      <a:pt x="950" y="143"/>
                    </a:lnTo>
                    <a:lnTo>
                      <a:pt x="1005" y="160"/>
                    </a:lnTo>
                    <a:lnTo>
                      <a:pt x="1060" y="180"/>
                    </a:lnTo>
                    <a:lnTo>
                      <a:pt x="1115" y="200"/>
                    </a:lnTo>
                    <a:lnTo>
                      <a:pt x="1169" y="224"/>
                    </a:lnTo>
                    <a:lnTo>
                      <a:pt x="1193" y="147"/>
                    </a:lnTo>
                    <a:close/>
                  </a:path>
                </a:pathLst>
              </a:custGeom>
              <a:solidFill>
                <a:srgbClr val="177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1" name="Freeform 115"/>
              <p:cNvSpPr>
                <a:spLocks/>
              </p:cNvSpPr>
              <p:nvPr/>
            </p:nvSpPr>
            <p:spPr bwMode="auto">
              <a:xfrm>
                <a:off x="2266" y="1479"/>
                <a:ext cx="124" cy="51"/>
              </a:xfrm>
              <a:custGeom>
                <a:avLst/>
                <a:gdLst>
                  <a:gd name="T0" fmla="*/ 0 w 623"/>
                  <a:gd name="T1" fmla="*/ 0 h 254"/>
                  <a:gd name="T2" fmla="*/ 21 w 623"/>
                  <a:gd name="T3" fmla="*/ 81 h 254"/>
                  <a:gd name="T4" fmla="*/ 99 w 623"/>
                  <a:gd name="T5" fmla="*/ 87 h 254"/>
                  <a:gd name="T6" fmla="*/ 176 w 623"/>
                  <a:gd name="T7" fmla="*/ 98 h 254"/>
                  <a:gd name="T8" fmla="*/ 252 w 623"/>
                  <a:gd name="T9" fmla="*/ 113 h 254"/>
                  <a:gd name="T10" fmla="*/ 327 w 623"/>
                  <a:gd name="T11" fmla="*/ 133 h 254"/>
                  <a:gd name="T12" fmla="*/ 362 w 623"/>
                  <a:gd name="T13" fmla="*/ 144 h 254"/>
                  <a:gd name="T14" fmla="*/ 398 w 623"/>
                  <a:gd name="T15" fmla="*/ 156 h 254"/>
                  <a:gd name="T16" fmla="*/ 470 w 623"/>
                  <a:gd name="T17" fmla="*/ 184 h 254"/>
                  <a:gd name="T18" fmla="*/ 504 w 623"/>
                  <a:gd name="T19" fmla="*/ 199 h 254"/>
                  <a:gd name="T20" fmla="*/ 539 w 623"/>
                  <a:gd name="T21" fmla="*/ 216 h 254"/>
                  <a:gd name="T22" fmla="*/ 607 w 623"/>
                  <a:gd name="T23" fmla="*/ 254 h 254"/>
                  <a:gd name="T24" fmla="*/ 623 w 623"/>
                  <a:gd name="T25" fmla="*/ 170 h 254"/>
                  <a:gd name="T26" fmla="*/ 550 w 623"/>
                  <a:gd name="T27" fmla="*/ 131 h 254"/>
                  <a:gd name="T28" fmla="*/ 513 w 623"/>
                  <a:gd name="T29" fmla="*/ 114 h 254"/>
                  <a:gd name="T30" fmla="*/ 476 w 623"/>
                  <a:gd name="T31" fmla="*/ 99 h 254"/>
                  <a:gd name="T32" fmla="*/ 402 w 623"/>
                  <a:gd name="T33" fmla="*/ 71 h 254"/>
                  <a:gd name="T34" fmla="*/ 363 w 623"/>
                  <a:gd name="T35" fmla="*/ 59 h 254"/>
                  <a:gd name="T36" fmla="*/ 326 w 623"/>
                  <a:gd name="T37" fmla="*/ 48 h 254"/>
                  <a:gd name="T38" fmla="*/ 246 w 623"/>
                  <a:gd name="T39" fmla="*/ 28 h 254"/>
                  <a:gd name="T40" fmla="*/ 205 w 623"/>
                  <a:gd name="T41" fmla="*/ 20 h 254"/>
                  <a:gd name="T42" fmla="*/ 166 w 623"/>
                  <a:gd name="T43" fmla="*/ 14 h 254"/>
                  <a:gd name="T44" fmla="*/ 83 w 623"/>
                  <a:gd name="T45" fmla="*/ 4 h 254"/>
                  <a:gd name="T46" fmla="*/ 41 w 623"/>
                  <a:gd name="T47" fmla="*/ 1 h 254"/>
                  <a:gd name="T48" fmla="*/ 0 w 623"/>
                  <a:gd name="T4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3" h="254">
                    <a:moveTo>
                      <a:pt x="0" y="0"/>
                    </a:moveTo>
                    <a:lnTo>
                      <a:pt x="21" y="81"/>
                    </a:lnTo>
                    <a:lnTo>
                      <a:pt x="99" y="87"/>
                    </a:lnTo>
                    <a:lnTo>
                      <a:pt x="176" y="98"/>
                    </a:lnTo>
                    <a:lnTo>
                      <a:pt x="252" y="113"/>
                    </a:lnTo>
                    <a:lnTo>
                      <a:pt x="327" y="133"/>
                    </a:lnTo>
                    <a:lnTo>
                      <a:pt x="362" y="144"/>
                    </a:lnTo>
                    <a:lnTo>
                      <a:pt x="398" y="156"/>
                    </a:lnTo>
                    <a:lnTo>
                      <a:pt x="470" y="184"/>
                    </a:lnTo>
                    <a:lnTo>
                      <a:pt x="504" y="199"/>
                    </a:lnTo>
                    <a:lnTo>
                      <a:pt x="539" y="216"/>
                    </a:lnTo>
                    <a:lnTo>
                      <a:pt x="607" y="254"/>
                    </a:lnTo>
                    <a:lnTo>
                      <a:pt x="623" y="170"/>
                    </a:lnTo>
                    <a:lnTo>
                      <a:pt x="550" y="131"/>
                    </a:lnTo>
                    <a:lnTo>
                      <a:pt x="513" y="114"/>
                    </a:lnTo>
                    <a:lnTo>
                      <a:pt x="476" y="99"/>
                    </a:lnTo>
                    <a:lnTo>
                      <a:pt x="402" y="71"/>
                    </a:lnTo>
                    <a:lnTo>
                      <a:pt x="363" y="59"/>
                    </a:lnTo>
                    <a:lnTo>
                      <a:pt x="326" y="48"/>
                    </a:lnTo>
                    <a:lnTo>
                      <a:pt x="246" y="28"/>
                    </a:lnTo>
                    <a:lnTo>
                      <a:pt x="205" y="20"/>
                    </a:lnTo>
                    <a:lnTo>
                      <a:pt x="166" y="14"/>
                    </a:lnTo>
                    <a:lnTo>
                      <a:pt x="83" y="4"/>
                    </a:lnTo>
                    <a:lnTo>
                      <a:pt x="4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2" name="Freeform 116"/>
              <p:cNvSpPr>
                <a:spLocks/>
              </p:cNvSpPr>
              <p:nvPr/>
            </p:nvSpPr>
            <p:spPr bwMode="auto">
              <a:xfrm>
                <a:off x="2262" y="1463"/>
                <a:ext cx="132" cy="50"/>
              </a:xfrm>
              <a:custGeom>
                <a:avLst/>
                <a:gdLst>
                  <a:gd name="T0" fmla="*/ 0 w 662"/>
                  <a:gd name="T1" fmla="*/ 0 h 252"/>
                  <a:gd name="T2" fmla="*/ 11 w 662"/>
                  <a:gd name="T3" fmla="*/ 40 h 252"/>
                  <a:gd name="T4" fmla="*/ 21 w 662"/>
                  <a:gd name="T5" fmla="*/ 82 h 252"/>
                  <a:gd name="T6" fmla="*/ 62 w 662"/>
                  <a:gd name="T7" fmla="*/ 83 h 252"/>
                  <a:gd name="T8" fmla="*/ 104 w 662"/>
                  <a:gd name="T9" fmla="*/ 86 h 252"/>
                  <a:gd name="T10" fmla="*/ 187 w 662"/>
                  <a:gd name="T11" fmla="*/ 96 h 252"/>
                  <a:gd name="T12" fmla="*/ 226 w 662"/>
                  <a:gd name="T13" fmla="*/ 102 h 252"/>
                  <a:gd name="T14" fmla="*/ 267 w 662"/>
                  <a:gd name="T15" fmla="*/ 110 h 252"/>
                  <a:gd name="T16" fmla="*/ 347 w 662"/>
                  <a:gd name="T17" fmla="*/ 130 h 252"/>
                  <a:gd name="T18" fmla="*/ 384 w 662"/>
                  <a:gd name="T19" fmla="*/ 141 h 252"/>
                  <a:gd name="T20" fmla="*/ 423 w 662"/>
                  <a:gd name="T21" fmla="*/ 153 h 252"/>
                  <a:gd name="T22" fmla="*/ 497 w 662"/>
                  <a:gd name="T23" fmla="*/ 181 h 252"/>
                  <a:gd name="T24" fmla="*/ 534 w 662"/>
                  <a:gd name="T25" fmla="*/ 196 h 252"/>
                  <a:gd name="T26" fmla="*/ 571 w 662"/>
                  <a:gd name="T27" fmla="*/ 213 h 252"/>
                  <a:gd name="T28" fmla="*/ 644 w 662"/>
                  <a:gd name="T29" fmla="*/ 252 h 252"/>
                  <a:gd name="T30" fmla="*/ 652 w 662"/>
                  <a:gd name="T31" fmla="*/ 210 h 252"/>
                  <a:gd name="T32" fmla="*/ 662 w 662"/>
                  <a:gd name="T33" fmla="*/ 170 h 252"/>
                  <a:gd name="T34" fmla="*/ 585 w 662"/>
                  <a:gd name="T35" fmla="*/ 131 h 252"/>
                  <a:gd name="T36" fmla="*/ 545 w 662"/>
                  <a:gd name="T37" fmla="*/ 113 h 252"/>
                  <a:gd name="T38" fmla="*/ 507 w 662"/>
                  <a:gd name="T39" fmla="*/ 99 h 252"/>
                  <a:gd name="T40" fmla="*/ 466 w 662"/>
                  <a:gd name="T41" fmla="*/ 83 h 252"/>
                  <a:gd name="T42" fmla="*/ 426 w 662"/>
                  <a:gd name="T43" fmla="*/ 69 h 252"/>
                  <a:gd name="T44" fmla="*/ 385 w 662"/>
                  <a:gd name="T45" fmla="*/ 57 h 252"/>
                  <a:gd name="T46" fmla="*/ 346 w 662"/>
                  <a:gd name="T47" fmla="*/ 46 h 252"/>
                  <a:gd name="T48" fmla="*/ 302 w 662"/>
                  <a:gd name="T49" fmla="*/ 35 h 252"/>
                  <a:gd name="T50" fmla="*/ 260 w 662"/>
                  <a:gd name="T51" fmla="*/ 27 h 252"/>
                  <a:gd name="T52" fmla="*/ 217 w 662"/>
                  <a:gd name="T53" fmla="*/ 19 h 252"/>
                  <a:gd name="T54" fmla="*/ 175 w 662"/>
                  <a:gd name="T55" fmla="*/ 14 h 252"/>
                  <a:gd name="T56" fmla="*/ 131 w 662"/>
                  <a:gd name="T57" fmla="*/ 8 h 252"/>
                  <a:gd name="T58" fmla="*/ 88 w 662"/>
                  <a:gd name="T59" fmla="*/ 4 h 252"/>
                  <a:gd name="T60" fmla="*/ 0 w 662"/>
                  <a:gd name="T6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62" h="252">
                    <a:moveTo>
                      <a:pt x="0" y="0"/>
                    </a:moveTo>
                    <a:lnTo>
                      <a:pt x="11" y="40"/>
                    </a:lnTo>
                    <a:lnTo>
                      <a:pt x="21" y="82"/>
                    </a:lnTo>
                    <a:lnTo>
                      <a:pt x="62" y="83"/>
                    </a:lnTo>
                    <a:lnTo>
                      <a:pt x="104" y="86"/>
                    </a:lnTo>
                    <a:lnTo>
                      <a:pt x="187" y="96"/>
                    </a:lnTo>
                    <a:lnTo>
                      <a:pt x="226" y="102"/>
                    </a:lnTo>
                    <a:lnTo>
                      <a:pt x="267" y="110"/>
                    </a:lnTo>
                    <a:lnTo>
                      <a:pt x="347" y="130"/>
                    </a:lnTo>
                    <a:lnTo>
                      <a:pt x="384" y="141"/>
                    </a:lnTo>
                    <a:lnTo>
                      <a:pt x="423" y="153"/>
                    </a:lnTo>
                    <a:lnTo>
                      <a:pt x="497" y="181"/>
                    </a:lnTo>
                    <a:lnTo>
                      <a:pt x="534" y="196"/>
                    </a:lnTo>
                    <a:lnTo>
                      <a:pt x="571" y="213"/>
                    </a:lnTo>
                    <a:lnTo>
                      <a:pt x="644" y="252"/>
                    </a:lnTo>
                    <a:lnTo>
                      <a:pt x="652" y="210"/>
                    </a:lnTo>
                    <a:lnTo>
                      <a:pt x="662" y="170"/>
                    </a:lnTo>
                    <a:lnTo>
                      <a:pt x="585" y="131"/>
                    </a:lnTo>
                    <a:lnTo>
                      <a:pt x="545" y="113"/>
                    </a:lnTo>
                    <a:lnTo>
                      <a:pt x="507" y="99"/>
                    </a:lnTo>
                    <a:lnTo>
                      <a:pt x="466" y="83"/>
                    </a:lnTo>
                    <a:lnTo>
                      <a:pt x="426" y="69"/>
                    </a:lnTo>
                    <a:lnTo>
                      <a:pt x="385" y="57"/>
                    </a:lnTo>
                    <a:lnTo>
                      <a:pt x="346" y="46"/>
                    </a:lnTo>
                    <a:lnTo>
                      <a:pt x="302" y="35"/>
                    </a:lnTo>
                    <a:lnTo>
                      <a:pt x="260" y="27"/>
                    </a:lnTo>
                    <a:lnTo>
                      <a:pt x="217" y="19"/>
                    </a:lnTo>
                    <a:lnTo>
                      <a:pt x="175" y="14"/>
                    </a:lnTo>
                    <a:lnTo>
                      <a:pt x="131" y="8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A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3" name="Freeform 117"/>
              <p:cNvSpPr>
                <a:spLocks/>
              </p:cNvSpPr>
              <p:nvPr/>
            </p:nvSpPr>
            <p:spPr bwMode="auto">
              <a:xfrm>
                <a:off x="2270" y="1495"/>
                <a:ext cx="117" cy="52"/>
              </a:xfrm>
              <a:custGeom>
                <a:avLst/>
                <a:gdLst>
                  <a:gd name="T0" fmla="*/ 568 w 586"/>
                  <a:gd name="T1" fmla="*/ 259 h 259"/>
                  <a:gd name="T2" fmla="*/ 576 w 586"/>
                  <a:gd name="T3" fmla="*/ 215 h 259"/>
                  <a:gd name="T4" fmla="*/ 586 w 586"/>
                  <a:gd name="T5" fmla="*/ 173 h 259"/>
                  <a:gd name="T6" fmla="*/ 518 w 586"/>
                  <a:gd name="T7" fmla="*/ 135 h 259"/>
                  <a:gd name="T8" fmla="*/ 483 w 586"/>
                  <a:gd name="T9" fmla="*/ 118 h 259"/>
                  <a:gd name="T10" fmla="*/ 449 w 586"/>
                  <a:gd name="T11" fmla="*/ 103 h 259"/>
                  <a:gd name="T12" fmla="*/ 377 w 586"/>
                  <a:gd name="T13" fmla="*/ 75 h 259"/>
                  <a:gd name="T14" fmla="*/ 341 w 586"/>
                  <a:gd name="T15" fmla="*/ 63 h 259"/>
                  <a:gd name="T16" fmla="*/ 306 w 586"/>
                  <a:gd name="T17" fmla="*/ 52 h 259"/>
                  <a:gd name="T18" fmla="*/ 231 w 586"/>
                  <a:gd name="T19" fmla="*/ 32 h 259"/>
                  <a:gd name="T20" fmla="*/ 155 w 586"/>
                  <a:gd name="T21" fmla="*/ 17 h 259"/>
                  <a:gd name="T22" fmla="*/ 78 w 586"/>
                  <a:gd name="T23" fmla="*/ 6 h 259"/>
                  <a:gd name="T24" fmla="*/ 0 w 586"/>
                  <a:gd name="T25" fmla="*/ 0 h 259"/>
                  <a:gd name="T26" fmla="*/ 20 w 586"/>
                  <a:gd name="T27" fmla="*/ 83 h 259"/>
                  <a:gd name="T28" fmla="*/ 56 w 586"/>
                  <a:gd name="T29" fmla="*/ 85 h 259"/>
                  <a:gd name="T30" fmla="*/ 94 w 586"/>
                  <a:gd name="T31" fmla="*/ 90 h 259"/>
                  <a:gd name="T32" fmla="*/ 166 w 586"/>
                  <a:gd name="T33" fmla="*/ 102 h 259"/>
                  <a:gd name="T34" fmla="*/ 237 w 586"/>
                  <a:gd name="T35" fmla="*/ 118 h 259"/>
                  <a:gd name="T36" fmla="*/ 271 w 586"/>
                  <a:gd name="T37" fmla="*/ 127 h 259"/>
                  <a:gd name="T38" fmla="*/ 306 w 586"/>
                  <a:gd name="T39" fmla="*/ 139 h 259"/>
                  <a:gd name="T40" fmla="*/ 339 w 586"/>
                  <a:gd name="T41" fmla="*/ 149 h 259"/>
                  <a:gd name="T42" fmla="*/ 373 w 586"/>
                  <a:gd name="T43" fmla="*/ 161 h 259"/>
                  <a:gd name="T44" fmla="*/ 440 w 586"/>
                  <a:gd name="T45" fmla="*/ 190 h 259"/>
                  <a:gd name="T46" fmla="*/ 471 w 586"/>
                  <a:gd name="T47" fmla="*/ 204 h 259"/>
                  <a:gd name="T48" fmla="*/ 504 w 586"/>
                  <a:gd name="T49" fmla="*/ 221 h 259"/>
                  <a:gd name="T50" fmla="*/ 568 w 586"/>
                  <a:gd name="T51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6" h="259">
                    <a:moveTo>
                      <a:pt x="568" y="259"/>
                    </a:moveTo>
                    <a:lnTo>
                      <a:pt x="576" y="215"/>
                    </a:lnTo>
                    <a:lnTo>
                      <a:pt x="586" y="173"/>
                    </a:lnTo>
                    <a:lnTo>
                      <a:pt x="518" y="135"/>
                    </a:lnTo>
                    <a:lnTo>
                      <a:pt x="483" y="118"/>
                    </a:lnTo>
                    <a:lnTo>
                      <a:pt x="449" y="103"/>
                    </a:lnTo>
                    <a:lnTo>
                      <a:pt x="377" y="75"/>
                    </a:lnTo>
                    <a:lnTo>
                      <a:pt x="341" y="63"/>
                    </a:lnTo>
                    <a:lnTo>
                      <a:pt x="306" y="52"/>
                    </a:lnTo>
                    <a:lnTo>
                      <a:pt x="231" y="32"/>
                    </a:lnTo>
                    <a:lnTo>
                      <a:pt x="155" y="17"/>
                    </a:lnTo>
                    <a:lnTo>
                      <a:pt x="78" y="6"/>
                    </a:lnTo>
                    <a:lnTo>
                      <a:pt x="0" y="0"/>
                    </a:lnTo>
                    <a:lnTo>
                      <a:pt x="20" y="83"/>
                    </a:lnTo>
                    <a:lnTo>
                      <a:pt x="56" y="85"/>
                    </a:lnTo>
                    <a:lnTo>
                      <a:pt x="94" y="90"/>
                    </a:lnTo>
                    <a:lnTo>
                      <a:pt x="166" y="102"/>
                    </a:lnTo>
                    <a:lnTo>
                      <a:pt x="237" y="118"/>
                    </a:lnTo>
                    <a:lnTo>
                      <a:pt x="271" y="127"/>
                    </a:lnTo>
                    <a:lnTo>
                      <a:pt x="306" y="139"/>
                    </a:lnTo>
                    <a:lnTo>
                      <a:pt x="339" y="149"/>
                    </a:lnTo>
                    <a:lnTo>
                      <a:pt x="373" y="161"/>
                    </a:lnTo>
                    <a:lnTo>
                      <a:pt x="440" y="190"/>
                    </a:lnTo>
                    <a:lnTo>
                      <a:pt x="471" y="204"/>
                    </a:lnTo>
                    <a:lnTo>
                      <a:pt x="504" y="221"/>
                    </a:lnTo>
                    <a:lnTo>
                      <a:pt x="568" y="259"/>
                    </a:lnTo>
                    <a:close/>
                  </a:path>
                </a:pathLst>
              </a:custGeom>
              <a:solidFill>
                <a:srgbClr val="7BA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4" name="Freeform 118"/>
              <p:cNvSpPr>
                <a:spLocks/>
              </p:cNvSpPr>
              <p:nvPr/>
            </p:nvSpPr>
            <p:spPr bwMode="auto">
              <a:xfrm>
                <a:off x="2274" y="1512"/>
                <a:ext cx="110" cy="52"/>
              </a:xfrm>
              <a:custGeom>
                <a:avLst/>
                <a:gdLst>
                  <a:gd name="T0" fmla="*/ 532 w 548"/>
                  <a:gd name="T1" fmla="*/ 260 h 260"/>
                  <a:gd name="T2" fmla="*/ 548 w 548"/>
                  <a:gd name="T3" fmla="*/ 176 h 260"/>
                  <a:gd name="T4" fmla="*/ 484 w 548"/>
                  <a:gd name="T5" fmla="*/ 138 h 260"/>
                  <a:gd name="T6" fmla="*/ 451 w 548"/>
                  <a:gd name="T7" fmla="*/ 121 h 260"/>
                  <a:gd name="T8" fmla="*/ 420 w 548"/>
                  <a:gd name="T9" fmla="*/ 107 h 260"/>
                  <a:gd name="T10" fmla="*/ 353 w 548"/>
                  <a:gd name="T11" fmla="*/ 78 h 260"/>
                  <a:gd name="T12" fmla="*/ 319 w 548"/>
                  <a:gd name="T13" fmla="*/ 66 h 260"/>
                  <a:gd name="T14" fmla="*/ 286 w 548"/>
                  <a:gd name="T15" fmla="*/ 56 h 260"/>
                  <a:gd name="T16" fmla="*/ 251 w 548"/>
                  <a:gd name="T17" fmla="*/ 44 h 260"/>
                  <a:gd name="T18" fmla="*/ 217 w 548"/>
                  <a:gd name="T19" fmla="*/ 35 h 260"/>
                  <a:gd name="T20" fmla="*/ 146 w 548"/>
                  <a:gd name="T21" fmla="*/ 19 h 260"/>
                  <a:gd name="T22" fmla="*/ 74 w 548"/>
                  <a:gd name="T23" fmla="*/ 7 h 260"/>
                  <a:gd name="T24" fmla="*/ 36 w 548"/>
                  <a:gd name="T25" fmla="*/ 2 h 260"/>
                  <a:gd name="T26" fmla="*/ 0 w 548"/>
                  <a:gd name="T27" fmla="*/ 0 h 260"/>
                  <a:gd name="T28" fmla="*/ 8 w 548"/>
                  <a:gd name="T29" fmla="*/ 41 h 260"/>
                  <a:gd name="T30" fmla="*/ 18 w 548"/>
                  <a:gd name="T31" fmla="*/ 82 h 260"/>
                  <a:gd name="T32" fmla="*/ 87 w 548"/>
                  <a:gd name="T33" fmla="*/ 90 h 260"/>
                  <a:gd name="T34" fmla="*/ 155 w 548"/>
                  <a:gd name="T35" fmla="*/ 102 h 260"/>
                  <a:gd name="T36" fmla="*/ 221 w 548"/>
                  <a:gd name="T37" fmla="*/ 118 h 260"/>
                  <a:gd name="T38" fmla="*/ 287 w 548"/>
                  <a:gd name="T39" fmla="*/ 140 h 260"/>
                  <a:gd name="T40" fmla="*/ 349 w 548"/>
                  <a:gd name="T41" fmla="*/ 163 h 260"/>
                  <a:gd name="T42" fmla="*/ 412 w 548"/>
                  <a:gd name="T43" fmla="*/ 192 h 260"/>
                  <a:gd name="T44" fmla="*/ 441 w 548"/>
                  <a:gd name="T45" fmla="*/ 206 h 260"/>
                  <a:gd name="T46" fmla="*/ 472 w 548"/>
                  <a:gd name="T47" fmla="*/ 223 h 260"/>
                  <a:gd name="T48" fmla="*/ 501 w 548"/>
                  <a:gd name="T49" fmla="*/ 240 h 260"/>
                  <a:gd name="T50" fmla="*/ 532 w 548"/>
                  <a:gd name="T51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8" h="260">
                    <a:moveTo>
                      <a:pt x="532" y="260"/>
                    </a:moveTo>
                    <a:lnTo>
                      <a:pt x="548" y="176"/>
                    </a:lnTo>
                    <a:lnTo>
                      <a:pt x="484" y="138"/>
                    </a:lnTo>
                    <a:lnTo>
                      <a:pt x="451" y="121"/>
                    </a:lnTo>
                    <a:lnTo>
                      <a:pt x="420" y="107"/>
                    </a:lnTo>
                    <a:lnTo>
                      <a:pt x="353" y="78"/>
                    </a:lnTo>
                    <a:lnTo>
                      <a:pt x="319" y="66"/>
                    </a:lnTo>
                    <a:lnTo>
                      <a:pt x="286" y="56"/>
                    </a:lnTo>
                    <a:lnTo>
                      <a:pt x="251" y="44"/>
                    </a:lnTo>
                    <a:lnTo>
                      <a:pt x="217" y="35"/>
                    </a:lnTo>
                    <a:lnTo>
                      <a:pt x="146" y="19"/>
                    </a:lnTo>
                    <a:lnTo>
                      <a:pt x="74" y="7"/>
                    </a:lnTo>
                    <a:lnTo>
                      <a:pt x="36" y="2"/>
                    </a:lnTo>
                    <a:lnTo>
                      <a:pt x="0" y="0"/>
                    </a:lnTo>
                    <a:lnTo>
                      <a:pt x="8" y="41"/>
                    </a:lnTo>
                    <a:lnTo>
                      <a:pt x="18" y="82"/>
                    </a:lnTo>
                    <a:lnTo>
                      <a:pt x="87" y="90"/>
                    </a:lnTo>
                    <a:lnTo>
                      <a:pt x="155" y="102"/>
                    </a:lnTo>
                    <a:lnTo>
                      <a:pt x="221" y="118"/>
                    </a:lnTo>
                    <a:lnTo>
                      <a:pt x="287" y="140"/>
                    </a:lnTo>
                    <a:lnTo>
                      <a:pt x="349" y="163"/>
                    </a:lnTo>
                    <a:lnTo>
                      <a:pt x="412" y="192"/>
                    </a:lnTo>
                    <a:lnTo>
                      <a:pt x="441" y="206"/>
                    </a:lnTo>
                    <a:lnTo>
                      <a:pt x="472" y="223"/>
                    </a:lnTo>
                    <a:lnTo>
                      <a:pt x="501" y="240"/>
                    </a:lnTo>
                    <a:lnTo>
                      <a:pt x="532" y="260"/>
                    </a:lnTo>
                    <a:close/>
                  </a:path>
                </a:pathLst>
              </a:custGeom>
              <a:solidFill>
                <a:srgbClr val="83B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5" name="Freeform 119"/>
              <p:cNvSpPr>
                <a:spLocks/>
              </p:cNvSpPr>
              <p:nvPr/>
            </p:nvSpPr>
            <p:spPr bwMode="auto">
              <a:xfrm>
                <a:off x="2278" y="1528"/>
                <a:ext cx="102" cy="53"/>
              </a:xfrm>
              <a:custGeom>
                <a:avLst/>
                <a:gdLst>
                  <a:gd name="T0" fmla="*/ 500 w 514"/>
                  <a:gd name="T1" fmla="*/ 266 h 266"/>
                  <a:gd name="T2" fmla="*/ 514 w 514"/>
                  <a:gd name="T3" fmla="*/ 178 h 266"/>
                  <a:gd name="T4" fmla="*/ 483 w 514"/>
                  <a:gd name="T5" fmla="*/ 158 h 266"/>
                  <a:gd name="T6" fmla="*/ 454 w 514"/>
                  <a:gd name="T7" fmla="*/ 141 h 266"/>
                  <a:gd name="T8" fmla="*/ 423 w 514"/>
                  <a:gd name="T9" fmla="*/ 124 h 266"/>
                  <a:gd name="T10" fmla="*/ 394 w 514"/>
                  <a:gd name="T11" fmla="*/ 110 h 266"/>
                  <a:gd name="T12" fmla="*/ 331 w 514"/>
                  <a:gd name="T13" fmla="*/ 81 h 266"/>
                  <a:gd name="T14" fmla="*/ 269 w 514"/>
                  <a:gd name="T15" fmla="*/ 58 h 266"/>
                  <a:gd name="T16" fmla="*/ 203 w 514"/>
                  <a:gd name="T17" fmla="*/ 36 h 266"/>
                  <a:gd name="T18" fmla="*/ 137 w 514"/>
                  <a:gd name="T19" fmla="*/ 20 h 266"/>
                  <a:gd name="T20" fmla="*/ 69 w 514"/>
                  <a:gd name="T21" fmla="*/ 8 h 266"/>
                  <a:gd name="T22" fmla="*/ 0 w 514"/>
                  <a:gd name="T23" fmla="*/ 0 h 266"/>
                  <a:gd name="T24" fmla="*/ 16 w 514"/>
                  <a:gd name="T25" fmla="*/ 84 h 266"/>
                  <a:gd name="T26" fmla="*/ 81 w 514"/>
                  <a:gd name="T27" fmla="*/ 92 h 266"/>
                  <a:gd name="T28" fmla="*/ 112 w 514"/>
                  <a:gd name="T29" fmla="*/ 97 h 266"/>
                  <a:gd name="T30" fmla="*/ 145 w 514"/>
                  <a:gd name="T31" fmla="*/ 105 h 266"/>
                  <a:gd name="T32" fmla="*/ 208 w 514"/>
                  <a:gd name="T33" fmla="*/ 122 h 266"/>
                  <a:gd name="T34" fmla="*/ 269 w 514"/>
                  <a:gd name="T35" fmla="*/ 144 h 266"/>
                  <a:gd name="T36" fmla="*/ 328 w 514"/>
                  <a:gd name="T37" fmla="*/ 168 h 266"/>
                  <a:gd name="T38" fmla="*/ 387 w 514"/>
                  <a:gd name="T39" fmla="*/ 197 h 266"/>
                  <a:gd name="T40" fmla="*/ 444 w 514"/>
                  <a:gd name="T41" fmla="*/ 229 h 266"/>
                  <a:gd name="T42" fmla="*/ 500 w 514"/>
                  <a:gd name="T43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266">
                    <a:moveTo>
                      <a:pt x="500" y="266"/>
                    </a:moveTo>
                    <a:lnTo>
                      <a:pt x="514" y="178"/>
                    </a:lnTo>
                    <a:lnTo>
                      <a:pt x="483" y="158"/>
                    </a:lnTo>
                    <a:lnTo>
                      <a:pt x="454" y="141"/>
                    </a:lnTo>
                    <a:lnTo>
                      <a:pt x="423" y="124"/>
                    </a:lnTo>
                    <a:lnTo>
                      <a:pt x="394" y="110"/>
                    </a:lnTo>
                    <a:lnTo>
                      <a:pt x="331" y="81"/>
                    </a:lnTo>
                    <a:lnTo>
                      <a:pt x="269" y="58"/>
                    </a:lnTo>
                    <a:lnTo>
                      <a:pt x="203" y="36"/>
                    </a:lnTo>
                    <a:lnTo>
                      <a:pt x="137" y="20"/>
                    </a:lnTo>
                    <a:lnTo>
                      <a:pt x="69" y="8"/>
                    </a:lnTo>
                    <a:lnTo>
                      <a:pt x="0" y="0"/>
                    </a:lnTo>
                    <a:lnTo>
                      <a:pt x="16" y="84"/>
                    </a:lnTo>
                    <a:lnTo>
                      <a:pt x="81" y="92"/>
                    </a:lnTo>
                    <a:lnTo>
                      <a:pt x="112" y="97"/>
                    </a:lnTo>
                    <a:lnTo>
                      <a:pt x="145" y="105"/>
                    </a:lnTo>
                    <a:lnTo>
                      <a:pt x="208" y="122"/>
                    </a:lnTo>
                    <a:lnTo>
                      <a:pt x="269" y="144"/>
                    </a:lnTo>
                    <a:lnTo>
                      <a:pt x="328" y="168"/>
                    </a:lnTo>
                    <a:lnTo>
                      <a:pt x="387" y="197"/>
                    </a:lnTo>
                    <a:lnTo>
                      <a:pt x="444" y="229"/>
                    </a:lnTo>
                    <a:lnTo>
                      <a:pt x="500" y="266"/>
                    </a:lnTo>
                    <a:close/>
                  </a:path>
                </a:pathLst>
              </a:custGeom>
              <a:solidFill>
                <a:srgbClr val="8BB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6" name="Freeform 120"/>
              <p:cNvSpPr>
                <a:spLocks/>
              </p:cNvSpPr>
              <p:nvPr/>
            </p:nvSpPr>
            <p:spPr bwMode="auto">
              <a:xfrm>
                <a:off x="2281" y="1545"/>
                <a:ext cx="97" cy="54"/>
              </a:xfrm>
              <a:custGeom>
                <a:avLst/>
                <a:gdLst>
                  <a:gd name="T0" fmla="*/ 469 w 484"/>
                  <a:gd name="T1" fmla="*/ 270 h 270"/>
                  <a:gd name="T2" fmla="*/ 484 w 484"/>
                  <a:gd name="T3" fmla="*/ 182 h 270"/>
                  <a:gd name="T4" fmla="*/ 428 w 484"/>
                  <a:gd name="T5" fmla="*/ 145 h 270"/>
                  <a:gd name="T6" fmla="*/ 371 w 484"/>
                  <a:gd name="T7" fmla="*/ 113 h 270"/>
                  <a:gd name="T8" fmla="*/ 312 w 484"/>
                  <a:gd name="T9" fmla="*/ 84 h 270"/>
                  <a:gd name="T10" fmla="*/ 253 w 484"/>
                  <a:gd name="T11" fmla="*/ 60 h 270"/>
                  <a:gd name="T12" fmla="*/ 192 w 484"/>
                  <a:gd name="T13" fmla="*/ 38 h 270"/>
                  <a:gd name="T14" fmla="*/ 129 w 484"/>
                  <a:gd name="T15" fmla="*/ 21 h 270"/>
                  <a:gd name="T16" fmla="*/ 96 w 484"/>
                  <a:gd name="T17" fmla="*/ 13 h 270"/>
                  <a:gd name="T18" fmla="*/ 65 w 484"/>
                  <a:gd name="T19" fmla="*/ 8 h 270"/>
                  <a:gd name="T20" fmla="*/ 0 w 484"/>
                  <a:gd name="T21" fmla="*/ 0 h 270"/>
                  <a:gd name="T22" fmla="*/ 7 w 484"/>
                  <a:gd name="T23" fmla="*/ 39 h 270"/>
                  <a:gd name="T24" fmla="*/ 16 w 484"/>
                  <a:gd name="T25" fmla="*/ 84 h 270"/>
                  <a:gd name="T26" fmla="*/ 77 w 484"/>
                  <a:gd name="T27" fmla="*/ 94 h 270"/>
                  <a:gd name="T28" fmla="*/ 137 w 484"/>
                  <a:gd name="T29" fmla="*/ 108 h 270"/>
                  <a:gd name="T30" fmla="*/ 196 w 484"/>
                  <a:gd name="T31" fmla="*/ 125 h 270"/>
                  <a:gd name="T32" fmla="*/ 225 w 484"/>
                  <a:gd name="T33" fmla="*/ 136 h 270"/>
                  <a:gd name="T34" fmla="*/ 254 w 484"/>
                  <a:gd name="T35" fmla="*/ 148 h 270"/>
                  <a:gd name="T36" fmla="*/ 310 w 484"/>
                  <a:gd name="T37" fmla="*/ 172 h 270"/>
                  <a:gd name="T38" fmla="*/ 364 w 484"/>
                  <a:gd name="T39" fmla="*/ 201 h 270"/>
                  <a:gd name="T40" fmla="*/ 390 w 484"/>
                  <a:gd name="T41" fmla="*/ 216 h 270"/>
                  <a:gd name="T42" fmla="*/ 417 w 484"/>
                  <a:gd name="T43" fmla="*/ 233 h 270"/>
                  <a:gd name="T44" fmla="*/ 469 w 484"/>
                  <a:gd name="T45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4" h="270">
                    <a:moveTo>
                      <a:pt x="469" y="270"/>
                    </a:moveTo>
                    <a:lnTo>
                      <a:pt x="484" y="182"/>
                    </a:lnTo>
                    <a:lnTo>
                      <a:pt x="428" y="145"/>
                    </a:lnTo>
                    <a:lnTo>
                      <a:pt x="371" y="113"/>
                    </a:lnTo>
                    <a:lnTo>
                      <a:pt x="312" y="84"/>
                    </a:lnTo>
                    <a:lnTo>
                      <a:pt x="253" y="60"/>
                    </a:lnTo>
                    <a:lnTo>
                      <a:pt x="192" y="38"/>
                    </a:lnTo>
                    <a:lnTo>
                      <a:pt x="129" y="21"/>
                    </a:lnTo>
                    <a:lnTo>
                      <a:pt x="96" y="13"/>
                    </a:lnTo>
                    <a:lnTo>
                      <a:pt x="65" y="8"/>
                    </a:lnTo>
                    <a:lnTo>
                      <a:pt x="0" y="0"/>
                    </a:lnTo>
                    <a:lnTo>
                      <a:pt x="7" y="39"/>
                    </a:lnTo>
                    <a:lnTo>
                      <a:pt x="16" y="84"/>
                    </a:lnTo>
                    <a:lnTo>
                      <a:pt x="77" y="94"/>
                    </a:lnTo>
                    <a:lnTo>
                      <a:pt x="137" y="108"/>
                    </a:lnTo>
                    <a:lnTo>
                      <a:pt x="196" y="125"/>
                    </a:lnTo>
                    <a:lnTo>
                      <a:pt x="225" y="136"/>
                    </a:lnTo>
                    <a:lnTo>
                      <a:pt x="254" y="148"/>
                    </a:lnTo>
                    <a:lnTo>
                      <a:pt x="310" y="172"/>
                    </a:lnTo>
                    <a:lnTo>
                      <a:pt x="364" y="201"/>
                    </a:lnTo>
                    <a:lnTo>
                      <a:pt x="390" y="216"/>
                    </a:lnTo>
                    <a:lnTo>
                      <a:pt x="417" y="233"/>
                    </a:lnTo>
                    <a:lnTo>
                      <a:pt x="469" y="270"/>
                    </a:lnTo>
                    <a:close/>
                  </a:path>
                </a:pathLst>
              </a:custGeom>
              <a:solidFill>
                <a:srgbClr val="93B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7" name="Freeform 121"/>
              <p:cNvSpPr>
                <a:spLocks/>
              </p:cNvSpPr>
              <p:nvPr/>
            </p:nvSpPr>
            <p:spPr bwMode="auto">
              <a:xfrm>
                <a:off x="2284" y="1562"/>
                <a:ext cx="91" cy="55"/>
              </a:xfrm>
              <a:custGeom>
                <a:avLst/>
                <a:gdLst>
                  <a:gd name="T0" fmla="*/ 0 w 453"/>
                  <a:gd name="T1" fmla="*/ 0 h 277"/>
                  <a:gd name="T2" fmla="*/ 14 w 453"/>
                  <a:gd name="T3" fmla="*/ 83 h 277"/>
                  <a:gd name="T4" fmla="*/ 42 w 453"/>
                  <a:gd name="T5" fmla="*/ 88 h 277"/>
                  <a:gd name="T6" fmla="*/ 71 w 453"/>
                  <a:gd name="T7" fmla="*/ 95 h 277"/>
                  <a:gd name="T8" fmla="*/ 128 w 453"/>
                  <a:gd name="T9" fmla="*/ 111 h 277"/>
                  <a:gd name="T10" fmla="*/ 155 w 453"/>
                  <a:gd name="T11" fmla="*/ 119 h 277"/>
                  <a:gd name="T12" fmla="*/ 184 w 453"/>
                  <a:gd name="T13" fmla="*/ 129 h 277"/>
                  <a:gd name="T14" fmla="*/ 238 w 453"/>
                  <a:gd name="T15" fmla="*/ 152 h 277"/>
                  <a:gd name="T16" fmla="*/ 290 w 453"/>
                  <a:gd name="T17" fmla="*/ 176 h 277"/>
                  <a:gd name="T18" fmla="*/ 341 w 453"/>
                  <a:gd name="T19" fmla="*/ 207 h 277"/>
                  <a:gd name="T20" fmla="*/ 391 w 453"/>
                  <a:gd name="T21" fmla="*/ 240 h 277"/>
                  <a:gd name="T22" fmla="*/ 440 w 453"/>
                  <a:gd name="T23" fmla="*/ 277 h 277"/>
                  <a:gd name="T24" fmla="*/ 446 w 453"/>
                  <a:gd name="T25" fmla="*/ 231 h 277"/>
                  <a:gd name="T26" fmla="*/ 453 w 453"/>
                  <a:gd name="T27" fmla="*/ 186 h 277"/>
                  <a:gd name="T28" fmla="*/ 401 w 453"/>
                  <a:gd name="T29" fmla="*/ 149 h 277"/>
                  <a:gd name="T30" fmla="*/ 374 w 453"/>
                  <a:gd name="T31" fmla="*/ 132 h 277"/>
                  <a:gd name="T32" fmla="*/ 348 w 453"/>
                  <a:gd name="T33" fmla="*/ 117 h 277"/>
                  <a:gd name="T34" fmla="*/ 294 w 453"/>
                  <a:gd name="T35" fmla="*/ 88 h 277"/>
                  <a:gd name="T36" fmla="*/ 238 w 453"/>
                  <a:gd name="T37" fmla="*/ 64 h 277"/>
                  <a:gd name="T38" fmla="*/ 209 w 453"/>
                  <a:gd name="T39" fmla="*/ 52 h 277"/>
                  <a:gd name="T40" fmla="*/ 180 w 453"/>
                  <a:gd name="T41" fmla="*/ 41 h 277"/>
                  <a:gd name="T42" fmla="*/ 121 w 453"/>
                  <a:gd name="T43" fmla="*/ 24 h 277"/>
                  <a:gd name="T44" fmla="*/ 61 w 453"/>
                  <a:gd name="T45" fmla="*/ 10 h 277"/>
                  <a:gd name="T46" fmla="*/ 0 w 453"/>
                  <a:gd name="T4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3" h="277">
                    <a:moveTo>
                      <a:pt x="0" y="0"/>
                    </a:moveTo>
                    <a:lnTo>
                      <a:pt x="14" y="83"/>
                    </a:lnTo>
                    <a:lnTo>
                      <a:pt x="42" y="88"/>
                    </a:lnTo>
                    <a:lnTo>
                      <a:pt x="71" y="95"/>
                    </a:lnTo>
                    <a:lnTo>
                      <a:pt x="128" y="111"/>
                    </a:lnTo>
                    <a:lnTo>
                      <a:pt x="155" y="119"/>
                    </a:lnTo>
                    <a:lnTo>
                      <a:pt x="184" y="129"/>
                    </a:lnTo>
                    <a:lnTo>
                      <a:pt x="238" y="152"/>
                    </a:lnTo>
                    <a:lnTo>
                      <a:pt x="290" y="176"/>
                    </a:lnTo>
                    <a:lnTo>
                      <a:pt x="341" y="207"/>
                    </a:lnTo>
                    <a:lnTo>
                      <a:pt x="391" y="240"/>
                    </a:lnTo>
                    <a:lnTo>
                      <a:pt x="440" y="277"/>
                    </a:lnTo>
                    <a:lnTo>
                      <a:pt x="446" y="231"/>
                    </a:lnTo>
                    <a:lnTo>
                      <a:pt x="453" y="186"/>
                    </a:lnTo>
                    <a:lnTo>
                      <a:pt x="401" y="149"/>
                    </a:lnTo>
                    <a:lnTo>
                      <a:pt x="374" y="132"/>
                    </a:lnTo>
                    <a:lnTo>
                      <a:pt x="348" y="117"/>
                    </a:lnTo>
                    <a:lnTo>
                      <a:pt x="294" y="88"/>
                    </a:lnTo>
                    <a:lnTo>
                      <a:pt x="238" y="64"/>
                    </a:lnTo>
                    <a:lnTo>
                      <a:pt x="209" y="52"/>
                    </a:lnTo>
                    <a:lnTo>
                      <a:pt x="180" y="41"/>
                    </a:lnTo>
                    <a:lnTo>
                      <a:pt x="121" y="24"/>
                    </a:lnTo>
                    <a:lnTo>
                      <a:pt x="6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8" name="Freeform 122"/>
              <p:cNvSpPr>
                <a:spLocks/>
              </p:cNvSpPr>
              <p:nvPr/>
            </p:nvSpPr>
            <p:spPr bwMode="auto">
              <a:xfrm>
                <a:off x="2287" y="1578"/>
                <a:ext cx="85" cy="58"/>
              </a:xfrm>
              <a:custGeom>
                <a:avLst/>
                <a:gdLst>
                  <a:gd name="T0" fmla="*/ 0 w 426"/>
                  <a:gd name="T1" fmla="*/ 0 h 289"/>
                  <a:gd name="T2" fmla="*/ 12 w 426"/>
                  <a:gd name="T3" fmla="*/ 84 h 289"/>
                  <a:gd name="T4" fmla="*/ 66 w 426"/>
                  <a:gd name="T5" fmla="*/ 96 h 289"/>
                  <a:gd name="T6" fmla="*/ 120 w 426"/>
                  <a:gd name="T7" fmla="*/ 113 h 289"/>
                  <a:gd name="T8" fmla="*/ 172 w 426"/>
                  <a:gd name="T9" fmla="*/ 132 h 289"/>
                  <a:gd name="T10" fmla="*/ 197 w 426"/>
                  <a:gd name="T11" fmla="*/ 143 h 289"/>
                  <a:gd name="T12" fmla="*/ 223 w 426"/>
                  <a:gd name="T13" fmla="*/ 157 h 289"/>
                  <a:gd name="T14" fmla="*/ 272 w 426"/>
                  <a:gd name="T15" fmla="*/ 183 h 289"/>
                  <a:gd name="T16" fmla="*/ 319 w 426"/>
                  <a:gd name="T17" fmla="*/ 215 h 289"/>
                  <a:gd name="T18" fmla="*/ 342 w 426"/>
                  <a:gd name="T19" fmla="*/ 231 h 289"/>
                  <a:gd name="T20" fmla="*/ 366 w 426"/>
                  <a:gd name="T21" fmla="*/ 249 h 289"/>
                  <a:gd name="T22" fmla="*/ 411 w 426"/>
                  <a:gd name="T23" fmla="*/ 289 h 289"/>
                  <a:gd name="T24" fmla="*/ 418 w 426"/>
                  <a:gd name="T25" fmla="*/ 242 h 289"/>
                  <a:gd name="T26" fmla="*/ 426 w 426"/>
                  <a:gd name="T27" fmla="*/ 194 h 289"/>
                  <a:gd name="T28" fmla="*/ 377 w 426"/>
                  <a:gd name="T29" fmla="*/ 157 h 289"/>
                  <a:gd name="T30" fmla="*/ 327 w 426"/>
                  <a:gd name="T31" fmla="*/ 124 h 289"/>
                  <a:gd name="T32" fmla="*/ 276 w 426"/>
                  <a:gd name="T33" fmla="*/ 93 h 289"/>
                  <a:gd name="T34" fmla="*/ 224 w 426"/>
                  <a:gd name="T35" fmla="*/ 69 h 289"/>
                  <a:gd name="T36" fmla="*/ 170 w 426"/>
                  <a:gd name="T37" fmla="*/ 46 h 289"/>
                  <a:gd name="T38" fmla="*/ 141 w 426"/>
                  <a:gd name="T39" fmla="*/ 36 h 289"/>
                  <a:gd name="T40" fmla="*/ 114 w 426"/>
                  <a:gd name="T41" fmla="*/ 28 h 289"/>
                  <a:gd name="T42" fmla="*/ 57 w 426"/>
                  <a:gd name="T43" fmla="*/ 12 h 289"/>
                  <a:gd name="T44" fmla="*/ 28 w 426"/>
                  <a:gd name="T45" fmla="*/ 5 h 289"/>
                  <a:gd name="T46" fmla="*/ 0 w 426"/>
                  <a:gd name="T4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6" h="289">
                    <a:moveTo>
                      <a:pt x="0" y="0"/>
                    </a:moveTo>
                    <a:lnTo>
                      <a:pt x="12" y="84"/>
                    </a:lnTo>
                    <a:lnTo>
                      <a:pt x="66" y="96"/>
                    </a:lnTo>
                    <a:lnTo>
                      <a:pt x="120" y="113"/>
                    </a:lnTo>
                    <a:lnTo>
                      <a:pt x="172" y="132"/>
                    </a:lnTo>
                    <a:lnTo>
                      <a:pt x="197" y="143"/>
                    </a:lnTo>
                    <a:lnTo>
                      <a:pt x="223" y="157"/>
                    </a:lnTo>
                    <a:lnTo>
                      <a:pt x="272" y="183"/>
                    </a:lnTo>
                    <a:lnTo>
                      <a:pt x="319" y="215"/>
                    </a:lnTo>
                    <a:lnTo>
                      <a:pt x="342" y="231"/>
                    </a:lnTo>
                    <a:lnTo>
                      <a:pt x="366" y="249"/>
                    </a:lnTo>
                    <a:lnTo>
                      <a:pt x="411" y="289"/>
                    </a:lnTo>
                    <a:lnTo>
                      <a:pt x="418" y="242"/>
                    </a:lnTo>
                    <a:lnTo>
                      <a:pt x="426" y="194"/>
                    </a:lnTo>
                    <a:lnTo>
                      <a:pt x="377" y="157"/>
                    </a:lnTo>
                    <a:lnTo>
                      <a:pt x="327" y="124"/>
                    </a:lnTo>
                    <a:lnTo>
                      <a:pt x="276" y="93"/>
                    </a:lnTo>
                    <a:lnTo>
                      <a:pt x="224" y="69"/>
                    </a:lnTo>
                    <a:lnTo>
                      <a:pt x="170" y="46"/>
                    </a:lnTo>
                    <a:lnTo>
                      <a:pt x="141" y="36"/>
                    </a:lnTo>
                    <a:lnTo>
                      <a:pt x="114" y="28"/>
                    </a:lnTo>
                    <a:lnTo>
                      <a:pt x="57" y="12"/>
                    </a:lnTo>
                    <a:lnTo>
                      <a:pt x="2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C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9" name="Freeform 123"/>
              <p:cNvSpPr>
                <a:spLocks/>
              </p:cNvSpPr>
              <p:nvPr/>
            </p:nvSpPr>
            <p:spPr bwMode="auto">
              <a:xfrm>
                <a:off x="2296" y="1665"/>
                <a:ext cx="64" cy="208"/>
              </a:xfrm>
              <a:custGeom>
                <a:avLst/>
                <a:gdLst>
                  <a:gd name="T0" fmla="*/ 11 w 318"/>
                  <a:gd name="T1" fmla="*/ 94 h 1040"/>
                  <a:gd name="T2" fmla="*/ 66 w 318"/>
                  <a:gd name="T3" fmla="*/ 130 h 1040"/>
                  <a:gd name="T4" fmla="*/ 118 w 318"/>
                  <a:gd name="T5" fmla="*/ 176 h 1040"/>
                  <a:gd name="T6" fmla="*/ 179 w 318"/>
                  <a:gd name="T7" fmla="*/ 249 h 1040"/>
                  <a:gd name="T8" fmla="*/ 223 w 318"/>
                  <a:gd name="T9" fmla="*/ 331 h 1040"/>
                  <a:gd name="T10" fmla="*/ 251 w 318"/>
                  <a:gd name="T11" fmla="*/ 421 h 1040"/>
                  <a:gd name="T12" fmla="*/ 260 w 318"/>
                  <a:gd name="T13" fmla="*/ 518 h 1040"/>
                  <a:gd name="T14" fmla="*/ 259 w 318"/>
                  <a:gd name="T15" fmla="*/ 542 h 1040"/>
                  <a:gd name="T16" fmla="*/ 254 w 318"/>
                  <a:gd name="T17" fmla="*/ 590 h 1040"/>
                  <a:gd name="T18" fmla="*/ 251 w 318"/>
                  <a:gd name="T19" fmla="*/ 603 h 1040"/>
                  <a:gd name="T20" fmla="*/ 251 w 318"/>
                  <a:gd name="T21" fmla="*/ 613 h 1040"/>
                  <a:gd name="T22" fmla="*/ 235 w 318"/>
                  <a:gd name="T23" fmla="*/ 669 h 1040"/>
                  <a:gd name="T24" fmla="*/ 223 w 318"/>
                  <a:gd name="T25" fmla="*/ 703 h 1040"/>
                  <a:gd name="T26" fmla="*/ 196 w 318"/>
                  <a:gd name="T27" fmla="*/ 753 h 1040"/>
                  <a:gd name="T28" fmla="*/ 191 w 318"/>
                  <a:gd name="T29" fmla="*/ 763 h 1040"/>
                  <a:gd name="T30" fmla="*/ 150 w 318"/>
                  <a:gd name="T31" fmla="*/ 822 h 1040"/>
                  <a:gd name="T32" fmla="*/ 118 w 318"/>
                  <a:gd name="T33" fmla="*/ 859 h 1040"/>
                  <a:gd name="T34" fmla="*/ 64 w 318"/>
                  <a:gd name="T35" fmla="*/ 907 h 1040"/>
                  <a:gd name="T36" fmla="*/ 35 w 318"/>
                  <a:gd name="T37" fmla="*/ 926 h 1040"/>
                  <a:gd name="T38" fmla="*/ 0 w 318"/>
                  <a:gd name="T39" fmla="*/ 1040 h 1040"/>
                  <a:gd name="T40" fmla="*/ 34 w 318"/>
                  <a:gd name="T41" fmla="*/ 1021 h 1040"/>
                  <a:gd name="T42" fmla="*/ 37 w 318"/>
                  <a:gd name="T43" fmla="*/ 1017 h 1040"/>
                  <a:gd name="T44" fmla="*/ 47 w 318"/>
                  <a:gd name="T45" fmla="*/ 1015 h 1040"/>
                  <a:gd name="T46" fmla="*/ 91 w 318"/>
                  <a:gd name="T47" fmla="*/ 988 h 1040"/>
                  <a:gd name="T48" fmla="*/ 134 w 318"/>
                  <a:gd name="T49" fmla="*/ 955 h 1040"/>
                  <a:gd name="T50" fmla="*/ 176 w 318"/>
                  <a:gd name="T51" fmla="*/ 918 h 1040"/>
                  <a:gd name="T52" fmla="*/ 218 w 318"/>
                  <a:gd name="T53" fmla="*/ 870 h 1040"/>
                  <a:gd name="T54" fmla="*/ 254 w 318"/>
                  <a:gd name="T55" fmla="*/ 820 h 1040"/>
                  <a:gd name="T56" fmla="*/ 276 w 318"/>
                  <a:gd name="T57" fmla="*/ 779 h 1040"/>
                  <a:gd name="T58" fmla="*/ 283 w 318"/>
                  <a:gd name="T59" fmla="*/ 766 h 1040"/>
                  <a:gd name="T60" fmla="*/ 307 w 318"/>
                  <a:gd name="T61" fmla="*/ 712 h 1040"/>
                  <a:gd name="T62" fmla="*/ 318 w 318"/>
                  <a:gd name="T63" fmla="*/ 358 h 1040"/>
                  <a:gd name="T64" fmla="*/ 294 w 318"/>
                  <a:gd name="T65" fmla="*/ 292 h 1040"/>
                  <a:gd name="T66" fmla="*/ 263 w 318"/>
                  <a:gd name="T67" fmla="*/ 231 h 1040"/>
                  <a:gd name="T68" fmla="*/ 223 w 318"/>
                  <a:gd name="T69" fmla="*/ 172 h 1040"/>
                  <a:gd name="T70" fmla="*/ 176 w 318"/>
                  <a:gd name="T71" fmla="*/ 118 h 1040"/>
                  <a:gd name="T72" fmla="*/ 113 w 318"/>
                  <a:gd name="T73" fmla="*/ 63 h 1040"/>
                  <a:gd name="T74" fmla="*/ 50 w 318"/>
                  <a:gd name="T75" fmla="*/ 21 h 1040"/>
                  <a:gd name="T76" fmla="*/ 6 w 318"/>
                  <a:gd name="T77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8" h="1040">
                    <a:moveTo>
                      <a:pt x="6" y="0"/>
                    </a:moveTo>
                    <a:lnTo>
                      <a:pt x="11" y="94"/>
                    </a:lnTo>
                    <a:lnTo>
                      <a:pt x="39" y="111"/>
                    </a:lnTo>
                    <a:lnTo>
                      <a:pt x="66" y="130"/>
                    </a:lnTo>
                    <a:lnTo>
                      <a:pt x="92" y="152"/>
                    </a:lnTo>
                    <a:lnTo>
                      <a:pt x="118" y="176"/>
                    </a:lnTo>
                    <a:lnTo>
                      <a:pt x="150" y="211"/>
                    </a:lnTo>
                    <a:lnTo>
                      <a:pt x="179" y="249"/>
                    </a:lnTo>
                    <a:lnTo>
                      <a:pt x="203" y="289"/>
                    </a:lnTo>
                    <a:lnTo>
                      <a:pt x="223" y="331"/>
                    </a:lnTo>
                    <a:lnTo>
                      <a:pt x="239" y="374"/>
                    </a:lnTo>
                    <a:lnTo>
                      <a:pt x="251" y="421"/>
                    </a:lnTo>
                    <a:lnTo>
                      <a:pt x="257" y="467"/>
                    </a:lnTo>
                    <a:lnTo>
                      <a:pt x="260" y="518"/>
                    </a:lnTo>
                    <a:lnTo>
                      <a:pt x="259" y="529"/>
                    </a:lnTo>
                    <a:lnTo>
                      <a:pt x="259" y="542"/>
                    </a:lnTo>
                    <a:lnTo>
                      <a:pt x="257" y="567"/>
                    </a:lnTo>
                    <a:lnTo>
                      <a:pt x="254" y="590"/>
                    </a:lnTo>
                    <a:lnTo>
                      <a:pt x="252" y="601"/>
                    </a:lnTo>
                    <a:lnTo>
                      <a:pt x="251" y="603"/>
                    </a:lnTo>
                    <a:lnTo>
                      <a:pt x="251" y="607"/>
                    </a:lnTo>
                    <a:lnTo>
                      <a:pt x="251" y="613"/>
                    </a:lnTo>
                    <a:lnTo>
                      <a:pt x="239" y="659"/>
                    </a:lnTo>
                    <a:lnTo>
                      <a:pt x="235" y="669"/>
                    </a:lnTo>
                    <a:lnTo>
                      <a:pt x="231" y="680"/>
                    </a:lnTo>
                    <a:lnTo>
                      <a:pt x="223" y="703"/>
                    </a:lnTo>
                    <a:lnTo>
                      <a:pt x="203" y="744"/>
                    </a:lnTo>
                    <a:lnTo>
                      <a:pt x="196" y="753"/>
                    </a:lnTo>
                    <a:lnTo>
                      <a:pt x="193" y="757"/>
                    </a:lnTo>
                    <a:lnTo>
                      <a:pt x="191" y="763"/>
                    </a:lnTo>
                    <a:lnTo>
                      <a:pt x="179" y="783"/>
                    </a:lnTo>
                    <a:lnTo>
                      <a:pt x="150" y="822"/>
                    </a:lnTo>
                    <a:lnTo>
                      <a:pt x="134" y="840"/>
                    </a:lnTo>
                    <a:lnTo>
                      <a:pt x="118" y="859"/>
                    </a:lnTo>
                    <a:lnTo>
                      <a:pt x="91" y="883"/>
                    </a:lnTo>
                    <a:lnTo>
                      <a:pt x="64" y="907"/>
                    </a:lnTo>
                    <a:lnTo>
                      <a:pt x="49" y="916"/>
                    </a:lnTo>
                    <a:lnTo>
                      <a:pt x="35" y="926"/>
                    </a:lnTo>
                    <a:lnTo>
                      <a:pt x="8" y="946"/>
                    </a:lnTo>
                    <a:lnTo>
                      <a:pt x="0" y="1040"/>
                    </a:lnTo>
                    <a:lnTo>
                      <a:pt x="23" y="1027"/>
                    </a:lnTo>
                    <a:lnTo>
                      <a:pt x="34" y="1021"/>
                    </a:lnTo>
                    <a:lnTo>
                      <a:pt x="36" y="1018"/>
                    </a:lnTo>
                    <a:lnTo>
                      <a:pt x="37" y="1017"/>
                    </a:lnTo>
                    <a:lnTo>
                      <a:pt x="40" y="1017"/>
                    </a:lnTo>
                    <a:lnTo>
                      <a:pt x="47" y="1015"/>
                    </a:lnTo>
                    <a:lnTo>
                      <a:pt x="68" y="1001"/>
                    </a:lnTo>
                    <a:lnTo>
                      <a:pt x="91" y="988"/>
                    </a:lnTo>
                    <a:lnTo>
                      <a:pt x="111" y="972"/>
                    </a:lnTo>
                    <a:lnTo>
                      <a:pt x="134" y="955"/>
                    </a:lnTo>
                    <a:lnTo>
                      <a:pt x="154" y="937"/>
                    </a:lnTo>
                    <a:lnTo>
                      <a:pt x="176" y="918"/>
                    </a:lnTo>
                    <a:lnTo>
                      <a:pt x="197" y="894"/>
                    </a:lnTo>
                    <a:lnTo>
                      <a:pt x="218" y="870"/>
                    </a:lnTo>
                    <a:lnTo>
                      <a:pt x="236" y="845"/>
                    </a:lnTo>
                    <a:lnTo>
                      <a:pt x="254" y="820"/>
                    </a:lnTo>
                    <a:lnTo>
                      <a:pt x="269" y="793"/>
                    </a:lnTo>
                    <a:lnTo>
                      <a:pt x="276" y="779"/>
                    </a:lnTo>
                    <a:lnTo>
                      <a:pt x="279" y="772"/>
                    </a:lnTo>
                    <a:lnTo>
                      <a:pt x="283" y="766"/>
                    </a:lnTo>
                    <a:lnTo>
                      <a:pt x="296" y="739"/>
                    </a:lnTo>
                    <a:lnTo>
                      <a:pt x="307" y="712"/>
                    </a:lnTo>
                    <a:lnTo>
                      <a:pt x="310" y="535"/>
                    </a:lnTo>
                    <a:lnTo>
                      <a:pt x="318" y="358"/>
                    </a:lnTo>
                    <a:lnTo>
                      <a:pt x="306" y="324"/>
                    </a:lnTo>
                    <a:lnTo>
                      <a:pt x="294" y="292"/>
                    </a:lnTo>
                    <a:lnTo>
                      <a:pt x="279" y="261"/>
                    </a:lnTo>
                    <a:lnTo>
                      <a:pt x="263" y="231"/>
                    </a:lnTo>
                    <a:lnTo>
                      <a:pt x="244" y="201"/>
                    </a:lnTo>
                    <a:lnTo>
                      <a:pt x="223" y="172"/>
                    </a:lnTo>
                    <a:lnTo>
                      <a:pt x="200" y="144"/>
                    </a:lnTo>
                    <a:lnTo>
                      <a:pt x="176" y="118"/>
                    </a:lnTo>
                    <a:lnTo>
                      <a:pt x="135" y="80"/>
                    </a:lnTo>
                    <a:lnTo>
                      <a:pt x="113" y="63"/>
                    </a:lnTo>
                    <a:lnTo>
                      <a:pt x="93" y="49"/>
                    </a:lnTo>
                    <a:lnTo>
                      <a:pt x="50" y="21"/>
                    </a:lnTo>
                    <a:lnTo>
                      <a:pt x="27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FE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auto">
              <a:xfrm>
                <a:off x="2296" y="1647"/>
                <a:ext cx="66" cy="90"/>
              </a:xfrm>
              <a:custGeom>
                <a:avLst/>
                <a:gdLst>
                  <a:gd name="T0" fmla="*/ 8 w 332"/>
                  <a:gd name="T1" fmla="*/ 90 h 448"/>
                  <a:gd name="T2" fmla="*/ 29 w 332"/>
                  <a:gd name="T3" fmla="*/ 99 h 448"/>
                  <a:gd name="T4" fmla="*/ 52 w 332"/>
                  <a:gd name="T5" fmla="*/ 111 h 448"/>
                  <a:gd name="T6" fmla="*/ 95 w 332"/>
                  <a:gd name="T7" fmla="*/ 139 h 448"/>
                  <a:gd name="T8" fmla="*/ 115 w 332"/>
                  <a:gd name="T9" fmla="*/ 153 h 448"/>
                  <a:gd name="T10" fmla="*/ 137 w 332"/>
                  <a:gd name="T11" fmla="*/ 170 h 448"/>
                  <a:gd name="T12" fmla="*/ 178 w 332"/>
                  <a:gd name="T13" fmla="*/ 208 h 448"/>
                  <a:gd name="T14" fmla="*/ 202 w 332"/>
                  <a:gd name="T15" fmla="*/ 234 h 448"/>
                  <a:gd name="T16" fmla="*/ 225 w 332"/>
                  <a:gd name="T17" fmla="*/ 262 h 448"/>
                  <a:gd name="T18" fmla="*/ 246 w 332"/>
                  <a:gd name="T19" fmla="*/ 291 h 448"/>
                  <a:gd name="T20" fmla="*/ 265 w 332"/>
                  <a:gd name="T21" fmla="*/ 321 h 448"/>
                  <a:gd name="T22" fmla="*/ 281 w 332"/>
                  <a:gd name="T23" fmla="*/ 351 h 448"/>
                  <a:gd name="T24" fmla="*/ 296 w 332"/>
                  <a:gd name="T25" fmla="*/ 382 h 448"/>
                  <a:gd name="T26" fmla="*/ 308 w 332"/>
                  <a:gd name="T27" fmla="*/ 414 h 448"/>
                  <a:gd name="T28" fmla="*/ 320 w 332"/>
                  <a:gd name="T29" fmla="*/ 448 h 448"/>
                  <a:gd name="T30" fmla="*/ 324 w 332"/>
                  <a:gd name="T31" fmla="*/ 360 h 448"/>
                  <a:gd name="T32" fmla="*/ 332 w 332"/>
                  <a:gd name="T33" fmla="*/ 274 h 448"/>
                  <a:gd name="T34" fmla="*/ 310 w 332"/>
                  <a:gd name="T35" fmla="*/ 242 h 448"/>
                  <a:gd name="T36" fmla="*/ 287 w 332"/>
                  <a:gd name="T37" fmla="*/ 211 h 448"/>
                  <a:gd name="T38" fmla="*/ 261 w 332"/>
                  <a:gd name="T39" fmla="*/ 181 h 448"/>
                  <a:gd name="T40" fmla="*/ 233 w 332"/>
                  <a:gd name="T41" fmla="*/ 152 h 448"/>
                  <a:gd name="T42" fmla="*/ 205 w 332"/>
                  <a:gd name="T43" fmla="*/ 126 h 448"/>
                  <a:gd name="T44" fmla="*/ 178 w 332"/>
                  <a:gd name="T45" fmla="*/ 102 h 448"/>
                  <a:gd name="T46" fmla="*/ 149 w 332"/>
                  <a:gd name="T47" fmla="*/ 80 h 448"/>
                  <a:gd name="T48" fmla="*/ 121 w 332"/>
                  <a:gd name="T49" fmla="*/ 60 h 448"/>
                  <a:gd name="T50" fmla="*/ 90 w 332"/>
                  <a:gd name="T51" fmla="*/ 41 h 448"/>
                  <a:gd name="T52" fmla="*/ 61 w 332"/>
                  <a:gd name="T53" fmla="*/ 26 h 448"/>
                  <a:gd name="T54" fmla="*/ 30 w 332"/>
                  <a:gd name="T55" fmla="*/ 12 h 448"/>
                  <a:gd name="T56" fmla="*/ 0 w 332"/>
                  <a:gd name="T57" fmla="*/ 0 h 448"/>
                  <a:gd name="T58" fmla="*/ 8 w 332"/>
                  <a:gd name="T59" fmla="*/ 9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2" h="448">
                    <a:moveTo>
                      <a:pt x="8" y="90"/>
                    </a:moveTo>
                    <a:lnTo>
                      <a:pt x="29" y="99"/>
                    </a:lnTo>
                    <a:lnTo>
                      <a:pt x="52" y="111"/>
                    </a:lnTo>
                    <a:lnTo>
                      <a:pt x="95" y="139"/>
                    </a:lnTo>
                    <a:lnTo>
                      <a:pt x="115" y="153"/>
                    </a:lnTo>
                    <a:lnTo>
                      <a:pt x="137" y="170"/>
                    </a:lnTo>
                    <a:lnTo>
                      <a:pt x="178" y="208"/>
                    </a:lnTo>
                    <a:lnTo>
                      <a:pt x="202" y="234"/>
                    </a:lnTo>
                    <a:lnTo>
                      <a:pt x="225" y="262"/>
                    </a:lnTo>
                    <a:lnTo>
                      <a:pt x="246" y="291"/>
                    </a:lnTo>
                    <a:lnTo>
                      <a:pt x="265" y="321"/>
                    </a:lnTo>
                    <a:lnTo>
                      <a:pt x="281" y="351"/>
                    </a:lnTo>
                    <a:lnTo>
                      <a:pt x="296" y="382"/>
                    </a:lnTo>
                    <a:lnTo>
                      <a:pt x="308" y="414"/>
                    </a:lnTo>
                    <a:lnTo>
                      <a:pt x="320" y="448"/>
                    </a:lnTo>
                    <a:lnTo>
                      <a:pt x="324" y="360"/>
                    </a:lnTo>
                    <a:lnTo>
                      <a:pt x="332" y="274"/>
                    </a:lnTo>
                    <a:lnTo>
                      <a:pt x="310" y="242"/>
                    </a:lnTo>
                    <a:lnTo>
                      <a:pt x="287" y="211"/>
                    </a:lnTo>
                    <a:lnTo>
                      <a:pt x="261" y="181"/>
                    </a:lnTo>
                    <a:lnTo>
                      <a:pt x="233" y="152"/>
                    </a:lnTo>
                    <a:lnTo>
                      <a:pt x="205" y="126"/>
                    </a:lnTo>
                    <a:lnTo>
                      <a:pt x="178" y="102"/>
                    </a:lnTo>
                    <a:lnTo>
                      <a:pt x="149" y="80"/>
                    </a:lnTo>
                    <a:lnTo>
                      <a:pt x="121" y="60"/>
                    </a:lnTo>
                    <a:lnTo>
                      <a:pt x="90" y="41"/>
                    </a:lnTo>
                    <a:lnTo>
                      <a:pt x="61" y="2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C7DD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auto">
              <a:xfrm>
                <a:off x="2294" y="1630"/>
                <a:ext cx="70" cy="72"/>
              </a:xfrm>
              <a:custGeom>
                <a:avLst/>
                <a:gdLst>
                  <a:gd name="T0" fmla="*/ 10 w 353"/>
                  <a:gd name="T1" fmla="*/ 88 h 362"/>
                  <a:gd name="T2" fmla="*/ 40 w 353"/>
                  <a:gd name="T3" fmla="*/ 100 h 362"/>
                  <a:gd name="T4" fmla="*/ 71 w 353"/>
                  <a:gd name="T5" fmla="*/ 114 h 362"/>
                  <a:gd name="T6" fmla="*/ 100 w 353"/>
                  <a:gd name="T7" fmla="*/ 129 h 362"/>
                  <a:gd name="T8" fmla="*/ 131 w 353"/>
                  <a:gd name="T9" fmla="*/ 148 h 362"/>
                  <a:gd name="T10" fmla="*/ 159 w 353"/>
                  <a:gd name="T11" fmla="*/ 168 h 362"/>
                  <a:gd name="T12" fmla="*/ 188 w 353"/>
                  <a:gd name="T13" fmla="*/ 190 h 362"/>
                  <a:gd name="T14" fmla="*/ 215 w 353"/>
                  <a:gd name="T15" fmla="*/ 214 h 362"/>
                  <a:gd name="T16" fmla="*/ 243 w 353"/>
                  <a:gd name="T17" fmla="*/ 240 h 362"/>
                  <a:gd name="T18" fmla="*/ 271 w 353"/>
                  <a:gd name="T19" fmla="*/ 269 h 362"/>
                  <a:gd name="T20" fmla="*/ 297 w 353"/>
                  <a:gd name="T21" fmla="*/ 299 h 362"/>
                  <a:gd name="T22" fmla="*/ 320 w 353"/>
                  <a:gd name="T23" fmla="*/ 330 h 362"/>
                  <a:gd name="T24" fmla="*/ 342 w 353"/>
                  <a:gd name="T25" fmla="*/ 362 h 362"/>
                  <a:gd name="T26" fmla="*/ 353 w 353"/>
                  <a:gd name="T27" fmla="*/ 240 h 362"/>
                  <a:gd name="T28" fmla="*/ 327 w 353"/>
                  <a:gd name="T29" fmla="*/ 210 h 362"/>
                  <a:gd name="T30" fmla="*/ 301 w 353"/>
                  <a:gd name="T31" fmla="*/ 182 h 362"/>
                  <a:gd name="T32" fmla="*/ 266 w 353"/>
                  <a:gd name="T33" fmla="*/ 149 h 362"/>
                  <a:gd name="T34" fmla="*/ 248 w 353"/>
                  <a:gd name="T35" fmla="*/ 134 h 362"/>
                  <a:gd name="T36" fmla="*/ 231 w 353"/>
                  <a:gd name="T37" fmla="*/ 120 h 362"/>
                  <a:gd name="T38" fmla="*/ 195 w 353"/>
                  <a:gd name="T39" fmla="*/ 93 h 362"/>
                  <a:gd name="T40" fmla="*/ 158 w 353"/>
                  <a:gd name="T41" fmla="*/ 69 h 362"/>
                  <a:gd name="T42" fmla="*/ 120 w 353"/>
                  <a:gd name="T43" fmla="*/ 47 h 362"/>
                  <a:gd name="T44" fmla="*/ 81 w 353"/>
                  <a:gd name="T45" fmla="*/ 28 h 362"/>
                  <a:gd name="T46" fmla="*/ 40 w 353"/>
                  <a:gd name="T47" fmla="*/ 12 h 362"/>
                  <a:gd name="T48" fmla="*/ 0 w 353"/>
                  <a:gd name="T49" fmla="*/ 0 h 362"/>
                  <a:gd name="T50" fmla="*/ 10 w 353"/>
                  <a:gd name="T51" fmla="*/ 8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3" h="362">
                    <a:moveTo>
                      <a:pt x="10" y="88"/>
                    </a:moveTo>
                    <a:lnTo>
                      <a:pt x="40" y="100"/>
                    </a:lnTo>
                    <a:lnTo>
                      <a:pt x="71" y="114"/>
                    </a:lnTo>
                    <a:lnTo>
                      <a:pt x="100" y="129"/>
                    </a:lnTo>
                    <a:lnTo>
                      <a:pt x="131" y="148"/>
                    </a:lnTo>
                    <a:lnTo>
                      <a:pt x="159" y="168"/>
                    </a:lnTo>
                    <a:lnTo>
                      <a:pt x="188" y="190"/>
                    </a:lnTo>
                    <a:lnTo>
                      <a:pt x="215" y="214"/>
                    </a:lnTo>
                    <a:lnTo>
                      <a:pt x="243" y="240"/>
                    </a:lnTo>
                    <a:lnTo>
                      <a:pt x="271" y="269"/>
                    </a:lnTo>
                    <a:lnTo>
                      <a:pt x="297" y="299"/>
                    </a:lnTo>
                    <a:lnTo>
                      <a:pt x="320" y="330"/>
                    </a:lnTo>
                    <a:lnTo>
                      <a:pt x="342" y="362"/>
                    </a:lnTo>
                    <a:lnTo>
                      <a:pt x="353" y="240"/>
                    </a:lnTo>
                    <a:lnTo>
                      <a:pt x="327" y="210"/>
                    </a:lnTo>
                    <a:lnTo>
                      <a:pt x="301" y="182"/>
                    </a:lnTo>
                    <a:lnTo>
                      <a:pt x="266" y="149"/>
                    </a:lnTo>
                    <a:lnTo>
                      <a:pt x="248" y="134"/>
                    </a:lnTo>
                    <a:lnTo>
                      <a:pt x="231" y="120"/>
                    </a:lnTo>
                    <a:lnTo>
                      <a:pt x="195" y="93"/>
                    </a:lnTo>
                    <a:lnTo>
                      <a:pt x="158" y="69"/>
                    </a:lnTo>
                    <a:lnTo>
                      <a:pt x="120" y="47"/>
                    </a:lnTo>
                    <a:lnTo>
                      <a:pt x="81" y="28"/>
                    </a:lnTo>
                    <a:lnTo>
                      <a:pt x="40" y="12"/>
                    </a:lnTo>
                    <a:lnTo>
                      <a:pt x="0" y="0"/>
                    </a:lnTo>
                    <a:lnTo>
                      <a:pt x="10" y="88"/>
                    </a:lnTo>
                    <a:close/>
                  </a:path>
                </a:pathLst>
              </a:custGeom>
              <a:solidFill>
                <a:srgbClr val="BF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2" name="Freeform 126"/>
              <p:cNvSpPr>
                <a:spLocks/>
              </p:cNvSpPr>
              <p:nvPr/>
            </p:nvSpPr>
            <p:spPr bwMode="auto">
              <a:xfrm>
                <a:off x="2291" y="1613"/>
                <a:ext cx="76" cy="65"/>
              </a:xfrm>
              <a:custGeom>
                <a:avLst/>
                <a:gdLst>
                  <a:gd name="T0" fmla="*/ 11 w 377"/>
                  <a:gd name="T1" fmla="*/ 86 h 326"/>
                  <a:gd name="T2" fmla="*/ 51 w 377"/>
                  <a:gd name="T3" fmla="*/ 98 h 326"/>
                  <a:gd name="T4" fmla="*/ 92 w 377"/>
                  <a:gd name="T5" fmla="*/ 114 h 326"/>
                  <a:gd name="T6" fmla="*/ 131 w 377"/>
                  <a:gd name="T7" fmla="*/ 133 h 326"/>
                  <a:gd name="T8" fmla="*/ 169 w 377"/>
                  <a:gd name="T9" fmla="*/ 155 h 326"/>
                  <a:gd name="T10" fmla="*/ 206 w 377"/>
                  <a:gd name="T11" fmla="*/ 179 h 326"/>
                  <a:gd name="T12" fmla="*/ 242 w 377"/>
                  <a:gd name="T13" fmla="*/ 206 h 326"/>
                  <a:gd name="T14" fmla="*/ 259 w 377"/>
                  <a:gd name="T15" fmla="*/ 220 h 326"/>
                  <a:gd name="T16" fmla="*/ 277 w 377"/>
                  <a:gd name="T17" fmla="*/ 235 h 326"/>
                  <a:gd name="T18" fmla="*/ 312 w 377"/>
                  <a:gd name="T19" fmla="*/ 268 h 326"/>
                  <a:gd name="T20" fmla="*/ 338 w 377"/>
                  <a:gd name="T21" fmla="*/ 296 h 326"/>
                  <a:gd name="T22" fmla="*/ 364 w 377"/>
                  <a:gd name="T23" fmla="*/ 326 h 326"/>
                  <a:gd name="T24" fmla="*/ 369 w 377"/>
                  <a:gd name="T25" fmla="*/ 272 h 326"/>
                  <a:gd name="T26" fmla="*/ 377 w 377"/>
                  <a:gd name="T27" fmla="*/ 220 h 326"/>
                  <a:gd name="T28" fmla="*/ 369 w 377"/>
                  <a:gd name="T29" fmla="*/ 212 h 326"/>
                  <a:gd name="T30" fmla="*/ 327 w 377"/>
                  <a:gd name="T31" fmla="*/ 172 h 326"/>
                  <a:gd name="T32" fmla="*/ 284 w 377"/>
                  <a:gd name="T33" fmla="*/ 137 h 326"/>
                  <a:gd name="T34" fmla="*/ 240 w 377"/>
                  <a:gd name="T35" fmla="*/ 104 h 326"/>
                  <a:gd name="T36" fmla="*/ 217 w 377"/>
                  <a:gd name="T37" fmla="*/ 89 h 326"/>
                  <a:gd name="T38" fmla="*/ 195 w 377"/>
                  <a:gd name="T39" fmla="*/ 77 h 326"/>
                  <a:gd name="T40" fmla="*/ 148 w 377"/>
                  <a:gd name="T41" fmla="*/ 52 h 326"/>
                  <a:gd name="T42" fmla="*/ 100 w 377"/>
                  <a:gd name="T43" fmla="*/ 31 h 326"/>
                  <a:gd name="T44" fmla="*/ 50 w 377"/>
                  <a:gd name="T45" fmla="*/ 13 h 326"/>
                  <a:gd name="T46" fmla="*/ 0 w 377"/>
                  <a:gd name="T47" fmla="*/ 0 h 326"/>
                  <a:gd name="T48" fmla="*/ 6 w 377"/>
                  <a:gd name="T49" fmla="*/ 42 h 326"/>
                  <a:gd name="T50" fmla="*/ 11 w 377"/>
                  <a:gd name="T51" fmla="*/ 8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7" h="326">
                    <a:moveTo>
                      <a:pt x="11" y="86"/>
                    </a:moveTo>
                    <a:lnTo>
                      <a:pt x="51" y="98"/>
                    </a:lnTo>
                    <a:lnTo>
                      <a:pt x="92" y="114"/>
                    </a:lnTo>
                    <a:lnTo>
                      <a:pt x="131" y="133"/>
                    </a:lnTo>
                    <a:lnTo>
                      <a:pt x="169" y="155"/>
                    </a:lnTo>
                    <a:lnTo>
                      <a:pt x="206" y="179"/>
                    </a:lnTo>
                    <a:lnTo>
                      <a:pt x="242" y="206"/>
                    </a:lnTo>
                    <a:lnTo>
                      <a:pt x="259" y="220"/>
                    </a:lnTo>
                    <a:lnTo>
                      <a:pt x="277" y="235"/>
                    </a:lnTo>
                    <a:lnTo>
                      <a:pt x="312" y="268"/>
                    </a:lnTo>
                    <a:lnTo>
                      <a:pt x="338" y="296"/>
                    </a:lnTo>
                    <a:lnTo>
                      <a:pt x="364" y="326"/>
                    </a:lnTo>
                    <a:lnTo>
                      <a:pt x="369" y="272"/>
                    </a:lnTo>
                    <a:lnTo>
                      <a:pt x="377" y="220"/>
                    </a:lnTo>
                    <a:lnTo>
                      <a:pt x="369" y="212"/>
                    </a:lnTo>
                    <a:lnTo>
                      <a:pt x="327" y="172"/>
                    </a:lnTo>
                    <a:lnTo>
                      <a:pt x="284" y="137"/>
                    </a:lnTo>
                    <a:lnTo>
                      <a:pt x="240" y="104"/>
                    </a:lnTo>
                    <a:lnTo>
                      <a:pt x="217" y="89"/>
                    </a:lnTo>
                    <a:lnTo>
                      <a:pt x="195" y="77"/>
                    </a:lnTo>
                    <a:lnTo>
                      <a:pt x="148" y="52"/>
                    </a:lnTo>
                    <a:lnTo>
                      <a:pt x="100" y="31"/>
                    </a:lnTo>
                    <a:lnTo>
                      <a:pt x="50" y="13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11" y="86"/>
                    </a:lnTo>
                    <a:close/>
                  </a:path>
                </a:pathLst>
              </a:custGeom>
              <a:solidFill>
                <a:srgbClr val="B7D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3" name="Freeform 127"/>
              <p:cNvSpPr>
                <a:spLocks/>
              </p:cNvSpPr>
              <p:nvPr/>
            </p:nvSpPr>
            <p:spPr bwMode="auto">
              <a:xfrm>
                <a:off x="2289" y="1595"/>
                <a:ext cx="80" cy="62"/>
              </a:xfrm>
              <a:custGeom>
                <a:avLst/>
                <a:gdLst>
                  <a:gd name="T0" fmla="*/ 388 w 399"/>
                  <a:gd name="T1" fmla="*/ 307 h 307"/>
                  <a:gd name="T2" fmla="*/ 391 w 399"/>
                  <a:gd name="T3" fmla="*/ 254 h 307"/>
                  <a:gd name="T4" fmla="*/ 399 w 399"/>
                  <a:gd name="T5" fmla="*/ 205 h 307"/>
                  <a:gd name="T6" fmla="*/ 354 w 399"/>
                  <a:gd name="T7" fmla="*/ 165 h 307"/>
                  <a:gd name="T8" fmla="*/ 330 w 399"/>
                  <a:gd name="T9" fmla="*/ 147 h 307"/>
                  <a:gd name="T10" fmla="*/ 307 w 399"/>
                  <a:gd name="T11" fmla="*/ 131 h 307"/>
                  <a:gd name="T12" fmla="*/ 260 w 399"/>
                  <a:gd name="T13" fmla="*/ 99 h 307"/>
                  <a:gd name="T14" fmla="*/ 211 w 399"/>
                  <a:gd name="T15" fmla="*/ 73 h 307"/>
                  <a:gd name="T16" fmla="*/ 185 w 399"/>
                  <a:gd name="T17" fmla="*/ 59 h 307"/>
                  <a:gd name="T18" fmla="*/ 160 w 399"/>
                  <a:gd name="T19" fmla="*/ 48 h 307"/>
                  <a:gd name="T20" fmla="*/ 108 w 399"/>
                  <a:gd name="T21" fmla="*/ 29 h 307"/>
                  <a:gd name="T22" fmla="*/ 54 w 399"/>
                  <a:gd name="T23" fmla="*/ 12 h 307"/>
                  <a:gd name="T24" fmla="*/ 0 w 399"/>
                  <a:gd name="T25" fmla="*/ 0 h 307"/>
                  <a:gd name="T26" fmla="*/ 11 w 399"/>
                  <a:gd name="T27" fmla="*/ 87 h 307"/>
                  <a:gd name="T28" fmla="*/ 61 w 399"/>
                  <a:gd name="T29" fmla="*/ 100 h 307"/>
                  <a:gd name="T30" fmla="*/ 111 w 399"/>
                  <a:gd name="T31" fmla="*/ 118 h 307"/>
                  <a:gd name="T32" fmla="*/ 159 w 399"/>
                  <a:gd name="T33" fmla="*/ 139 h 307"/>
                  <a:gd name="T34" fmla="*/ 206 w 399"/>
                  <a:gd name="T35" fmla="*/ 164 h 307"/>
                  <a:gd name="T36" fmla="*/ 228 w 399"/>
                  <a:gd name="T37" fmla="*/ 176 h 307"/>
                  <a:gd name="T38" fmla="*/ 251 w 399"/>
                  <a:gd name="T39" fmla="*/ 191 h 307"/>
                  <a:gd name="T40" fmla="*/ 295 w 399"/>
                  <a:gd name="T41" fmla="*/ 224 h 307"/>
                  <a:gd name="T42" fmla="*/ 338 w 399"/>
                  <a:gd name="T43" fmla="*/ 259 h 307"/>
                  <a:gd name="T44" fmla="*/ 380 w 399"/>
                  <a:gd name="T45" fmla="*/ 299 h 307"/>
                  <a:gd name="T46" fmla="*/ 388 w 399"/>
                  <a:gd name="T47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9" h="307">
                    <a:moveTo>
                      <a:pt x="388" y="307"/>
                    </a:moveTo>
                    <a:lnTo>
                      <a:pt x="391" y="254"/>
                    </a:lnTo>
                    <a:lnTo>
                      <a:pt x="399" y="205"/>
                    </a:lnTo>
                    <a:lnTo>
                      <a:pt x="354" y="165"/>
                    </a:lnTo>
                    <a:lnTo>
                      <a:pt x="330" y="147"/>
                    </a:lnTo>
                    <a:lnTo>
                      <a:pt x="307" y="131"/>
                    </a:lnTo>
                    <a:lnTo>
                      <a:pt x="260" y="99"/>
                    </a:lnTo>
                    <a:lnTo>
                      <a:pt x="211" y="73"/>
                    </a:lnTo>
                    <a:lnTo>
                      <a:pt x="185" y="59"/>
                    </a:lnTo>
                    <a:lnTo>
                      <a:pt x="160" y="48"/>
                    </a:lnTo>
                    <a:lnTo>
                      <a:pt x="108" y="29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11" y="87"/>
                    </a:lnTo>
                    <a:lnTo>
                      <a:pt x="61" y="100"/>
                    </a:lnTo>
                    <a:lnTo>
                      <a:pt x="111" y="118"/>
                    </a:lnTo>
                    <a:lnTo>
                      <a:pt x="159" y="139"/>
                    </a:lnTo>
                    <a:lnTo>
                      <a:pt x="206" y="164"/>
                    </a:lnTo>
                    <a:lnTo>
                      <a:pt x="228" y="176"/>
                    </a:lnTo>
                    <a:lnTo>
                      <a:pt x="251" y="191"/>
                    </a:lnTo>
                    <a:lnTo>
                      <a:pt x="295" y="224"/>
                    </a:lnTo>
                    <a:lnTo>
                      <a:pt x="338" y="259"/>
                    </a:lnTo>
                    <a:lnTo>
                      <a:pt x="380" y="299"/>
                    </a:lnTo>
                    <a:lnTo>
                      <a:pt x="388" y="307"/>
                    </a:lnTo>
                    <a:close/>
                  </a:path>
                </a:pathLst>
              </a:custGeom>
              <a:solidFill>
                <a:srgbClr val="AFC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4" name="Freeform 128"/>
              <p:cNvSpPr>
                <a:spLocks/>
              </p:cNvSpPr>
              <p:nvPr/>
            </p:nvSpPr>
            <p:spPr bwMode="auto">
              <a:xfrm>
                <a:off x="2298" y="1684"/>
                <a:ext cx="50" cy="171"/>
              </a:xfrm>
              <a:custGeom>
                <a:avLst/>
                <a:gdLst>
                  <a:gd name="T0" fmla="*/ 249 w 252"/>
                  <a:gd name="T1" fmla="*/ 373 h 852"/>
                  <a:gd name="T2" fmla="*/ 231 w 252"/>
                  <a:gd name="T3" fmla="*/ 280 h 852"/>
                  <a:gd name="T4" fmla="*/ 195 w 252"/>
                  <a:gd name="T5" fmla="*/ 195 h 852"/>
                  <a:gd name="T6" fmla="*/ 142 w 252"/>
                  <a:gd name="T7" fmla="*/ 117 h 852"/>
                  <a:gd name="T8" fmla="*/ 84 w 252"/>
                  <a:gd name="T9" fmla="*/ 58 h 852"/>
                  <a:gd name="T10" fmla="*/ 31 w 252"/>
                  <a:gd name="T11" fmla="*/ 17 h 852"/>
                  <a:gd name="T12" fmla="*/ 10 w 252"/>
                  <a:gd name="T13" fmla="*/ 100 h 852"/>
                  <a:gd name="T14" fmla="*/ 53 w 252"/>
                  <a:gd name="T15" fmla="*/ 138 h 852"/>
                  <a:gd name="T16" fmla="*/ 104 w 252"/>
                  <a:gd name="T17" fmla="*/ 200 h 852"/>
                  <a:gd name="T18" fmla="*/ 142 w 252"/>
                  <a:gd name="T19" fmla="*/ 269 h 852"/>
                  <a:gd name="T20" fmla="*/ 163 w 252"/>
                  <a:gd name="T21" fmla="*/ 342 h 852"/>
                  <a:gd name="T22" fmla="*/ 171 w 252"/>
                  <a:gd name="T23" fmla="*/ 424 h 852"/>
                  <a:gd name="T24" fmla="*/ 167 w 252"/>
                  <a:gd name="T25" fmla="*/ 474 h 852"/>
                  <a:gd name="T26" fmla="*/ 166 w 252"/>
                  <a:gd name="T27" fmla="*/ 484 h 852"/>
                  <a:gd name="T28" fmla="*/ 159 w 252"/>
                  <a:gd name="T29" fmla="*/ 523 h 852"/>
                  <a:gd name="T30" fmla="*/ 147 w 252"/>
                  <a:gd name="T31" fmla="*/ 560 h 852"/>
                  <a:gd name="T32" fmla="*/ 142 w 252"/>
                  <a:gd name="T33" fmla="*/ 579 h 852"/>
                  <a:gd name="T34" fmla="*/ 104 w 252"/>
                  <a:gd name="T35" fmla="*/ 648 h 852"/>
                  <a:gd name="T36" fmla="*/ 67 w 252"/>
                  <a:gd name="T37" fmla="*/ 694 h 852"/>
                  <a:gd name="T38" fmla="*/ 28 w 252"/>
                  <a:gd name="T39" fmla="*/ 731 h 852"/>
                  <a:gd name="T40" fmla="*/ 0 w 252"/>
                  <a:gd name="T41" fmla="*/ 852 h 852"/>
                  <a:gd name="T42" fmla="*/ 41 w 252"/>
                  <a:gd name="T43" fmla="*/ 822 h 852"/>
                  <a:gd name="T44" fmla="*/ 83 w 252"/>
                  <a:gd name="T45" fmla="*/ 789 h 852"/>
                  <a:gd name="T46" fmla="*/ 126 w 252"/>
                  <a:gd name="T47" fmla="*/ 746 h 852"/>
                  <a:gd name="T48" fmla="*/ 171 w 252"/>
                  <a:gd name="T49" fmla="*/ 689 h 852"/>
                  <a:gd name="T50" fmla="*/ 185 w 252"/>
                  <a:gd name="T51" fmla="*/ 663 h 852"/>
                  <a:gd name="T52" fmla="*/ 195 w 252"/>
                  <a:gd name="T53" fmla="*/ 650 h 852"/>
                  <a:gd name="T54" fmla="*/ 223 w 252"/>
                  <a:gd name="T55" fmla="*/ 586 h 852"/>
                  <a:gd name="T56" fmla="*/ 231 w 252"/>
                  <a:gd name="T57" fmla="*/ 565 h 852"/>
                  <a:gd name="T58" fmla="*/ 243 w 252"/>
                  <a:gd name="T59" fmla="*/ 513 h 852"/>
                  <a:gd name="T60" fmla="*/ 244 w 252"/>
                  <a:gd name="T61" fmla="*/ 507 h 852"/>
                  <a:gd name="T62" fmla="*/ 249 w 252"/>
                  <a:gd name="T63" fmla="*/ 473 h 852"/>
                  <a:gd name="T64" fmla="*/ 251 w 252"/>
                  <a:gd name="T65" fmla="*/ 435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852">
                    <a:moveTo>
                      <a:pt x="252" y="424"/>
                    </a:moveTo>
                    <a:lnTo>
                      <a:pt x="249" y="373"/>
                    </a:lnTo>
                    <a:lnTo>
                      <a:pt x="243" y="327"/>
                    </a:lnTo>
                    <a:lnTo>
                      <a:pt x="231" y="280"/>
                    </a:lnTo>
                    <a:lnTo>
                      <a:pt x="215" y="237"/>
                    </a:lnTo>
                    <a:lnTo>
                      <a:pt x="195" y="195"/>
                    </a:lnTo>
                    <a:lnTo>
                      <a:pt x="171" y="155"/>
                    </a:lnTo>
                    <a:lnTo>
                      <a:pt x="142" y="117"/>
                    </a:lnTo>
                    <a:lnTo>
                      <a:pt x="110" y="82"/>
                    </a:lnTo>
                    <a:lnTo>
                      <a:pt x="84" y="58"/>
                    </a:lnTo>
                    <a:lnTo>
                      <a:pt x="58" y="36"/>
                    </a:lnTo>
                    <a:lnTo>
                      <a:pt x="31" y="17"/>
                    </a:lnTo>
                    <a:lnTo>
                      <a:pt x="3" y="0"/>
                    </a:lnTo>
                    <a:lnTo>
                      <a:pt x="10" y="100"/>
                    </a:lnTo>
                    <a:lnTo>
                      <a:pt x="31" y="117"/>
                    </a:lnTo>
                    <a:lnTo>
                      <a:pt x="53" y="138"/>
                    </a:lnTo>
                    <a:lnTo>
                      <a:pt x="80" y="168"/>
                    </a:lnTo>
                    <a:lnTo>
                      <a:pt x="104" y="200"/>
                    </a:lnTo>
                    <a:lnTo>
                      <a:pt x="125" y="232"/>
                    </a:lnTo>
                    <a:lnTo>
                      <a:pt x="142" y="269"/>
                    </a:lnTo>
                    <a:lnTo>
                      <a:pt x="154" y="304"/>
                    </a:lnTo>
                    <a:lnTo>
                      <a:pt x="163" y="342"/>
                    </a:lnTo>
                    <a:lnTo>
                      <a:pt x="169" y="382"/>
                    </a:lnTo>
                    <a:lnTo>
                      <a:pt x="171" y="424"/>
                    </a:lnTo>
                    <a:lnTo>
                      <a:pt x="169" y="465"/>
                    </a:lnTo>
                    <a:lnTo>
                      <a:pt x="167" y="474"/>
                    </a:lnTo>
                    <a:lnTo>
                      <a:pt x="166" y="479"/>
                    </a:lnTo>
                    <a:lnTo>
                      <a:pt x="166" y="484"/>
                    </a:lnTo>
                    <a:lnTo>
                      <a:pt x="163" y="505"/>
                    </a:lnTo>
                    <a:lnTo>
                      <a:pt x="159" y="523"/>
                    </a:lnTo>
                    <a:lnTo>
                      <a:pt x="154" y="542"/>
                    </a:lnTo>
                    <a:lnTo>
                      <a:pt x="147" y="560"/>
                    </a:lnTo>
                    <a:lnTo>
                      <a:pt x="144" y="569"/>
                    </a:lnTo>
                    <a:lnTo>
                      <a:pt x="142" y="579"/>
                    </a:lnTo>
                    <a:lnTo>
                      <a:pt x="125" y="614"/>
                    </a:lnTo>
                    <a:lnTo>
                      <a:pt x="104" y="648"/>
                    </a:lnTo>
                    <a:lnTo>
                      <a:pt x="80" y="679"/>
                    </a:lnTo>
                    <a:lnTo>
                      <a:pt x="67" y="694"/>
                    </a:lnTo>
                    <a:lnTo>
                      <a:pt x="53" y="710"/>
                    </a:lnTo>
                    <a:lnTo>
                      <a:pt x="28" y="731"/>
                    </a:lnTo>
                    <a:lnTo>
                      <a:pt x="6" y="752"/>
                    </a:lnTo>
                    <a:lnTo>
                      <a:pt x="0" y="852"/>
                    </a:lnTo>
                    <a:lnTo>
                      <a:pt x="27" y="832"/>
                    </a:lnTo>
                    <a:lnTo>
                      <a:pt x="41" y="822"/>
                    </a:lnTo>
                    <a:lnTo>
                      <a:pt x="56" y="813"/>
                    </a:lnTo>
                    <a:lnTo>
                      <a:pt x="83" y="789"/>
                    </a:lnTo>
                    <a:lnTo>
                      <a:pt x="110" y="765"/>
                    </a:lnTo>
                    <a:lnTo>
                      <a:pt x="126" y="746"/>
                    </a:lnTo>
                    <a:lnTo>
                      <a:pt x="142" y="728"/>
                    </a:lnTo>
                    <a:lnTo>
                      <a:pt x="171" y="689"/>
                    </a:lnTo>
                    <a:lnTo>
                      <a:pt x="183" y="669"/>
                    </a:lnTo>
                    <a:lnTo>
                      <a:pt x="185" y="663"/>
                    </a:lnTo>
                    <a:lnTo>
                      <a:pt x="188" y="659"/>
                    </a:lnTo>
                    <a:lnTo>
                      <a:pt x="195" y="650"/>
                    </a:lnTo>
                    <a:lnTo>
                      <a:pt x="215" y="609"/>
                    </a:lnTo>
                    <a:lnTo>
                      <a:pt x="223" y="586"/>
                    </a:lnTo>
                    <a:lnTo>
                      <a:pt x="227" y="575"/>
                    </a:lnTo>
                    <a:lnTo>
                      <a:pt x="231" y="565"/>
                    </a:lnTo>
                    <a:lnTo>
                      <a:pt x="243" y="519"/>
                    </a:lnTo>
                    <a:lnTo>
                      <a:pt x="243" y="513"/>
                    </a:lnTo>
                    <a:lnTo>
                      <a:pt x="243" y="509"/>
                    </a:lnTo>
                    <a:lnTo>
                      <a:pt x="244" y="507"/>
                    </a:lnTo>
                    <a:lnTo>
                      <a:pt x="246" y="496"/>
                    </a:lnTo>
                    <a:lnTo>
                      <a:pt x="249" y="473"/>
                    </a:lnTo>
                    <a:lnTo>
                      <a:pt x="251" y="448"/>
                    </a:lnTo>
                    <a:lnTo>
                      <a:pt x="251" y="435"/>
                    </a:lnTo>
                    <a:lnTo>
                      <a:pt x="252" y="424"/>
                    </a:lnTo>
                    <a:close/>
                  </a:path>
                </a:pathLst>
              </a:custGeom>
              <a:solidFill>
                <a:srgbClr val="D7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auto">
              <a:xfrm>
                <a:off x="2299" y="1704"/>
                <a:ext cx="33" cy="131"/>
              </a:xfrm>
              <a:custGeom>
                <a:avLst/>
                <a:gdLst>
                  <a:gd name="T0" fmla="*/ 165 w 165"/>
                  <a:gd name="T1" fmla="*/ 324 h 652"/>
                  <a:gd name="T2" fmla="*/ 163 w 165"/>
                  <a:gd name="T3" fmla="*/ 282 h 652"/>
                  <a:gd name="T4" fmla="*/ 157 w 165"/>
                  <a:gd name="T5" fmla="*/ 242 h 652"/>
                  <a:gd name="T6" fmla="*/ 148 w 165"/>
                  <a:gd name="T7" fmla="*/ 204 h 652"/>
                  <a:gd name="T8" fmla="*/ 136 w 165"/>
                  <a:gd name="T9" fmla="*/ 169 h 652"/>
                  <a:gd name="T10" fmla="*/ 119 w 165"/>
                  <a:gd name="T11" fmla="*/ 132 h 652"/>
                  <a:gd name="T12" fmla="*/ 98 w 165"/>
                  <a:gd name="T13" fmla="*/ 100 h 652"/>
                  <a:gd name="T14" fmla="*/ 74 w 165"/>
                  <a:gd name="T15" fmla="*/ 68 h 652"/>
                  <a:gd name="T16" fmla="*/ 47 w 165"/>
                  <a:gd name="T17" fmla="*/ 38 h 652"/>
                  <a:gd name="T18" fmla="*/ 25 w 165"/>
                  <a:gd name="T19" fmla="*/ 17 h 652"/>
                  <a:gd name="T20" fmla="*/ 4 w 165"/>
                  <a:gd name="T21" fmla="*/ 0 h 652"/>
                  <a:gd name="T22" fmla="*/ 6 w 165"/>
                  <a:gd name="T23" fmla="*/ 58 h 652"/>
                  <a:gd name="T24" fmla="*/ 10 w 165"/>
                  <a:gd name="T25" fmla="*/ 118 h 652"/>
                  <a:gd name="T26" fmla="*/ 27 w 165"/>
                  <a:gd name="T27" fmla="*/ 139 h 652"/>
                  <a:gd name="T28" fmla="*/ 42 w 165"/>
                  <a:gd name="T29" fmla="*/ 162 h 652"/>
                  <a:gd name="T30" fmla="*/ 54 w 165"/>
                  <a:gd name="T31" fmla="*/ 186 h 652"/>
                  <a:gd name="T32" fmla="*/ 64 w 165"/>
                  <a:gd name="T33" fmla="*/ 212 h 652"/>
                  <a:gd name="T34" fmla="*/ 72 w 165"/>
                  <a:gd name="T35" fmla="*/ 238 h 652"/>
                  <a:gd name="T36" fmla="*/ 78 w 165"/>
                  <a:gd name="T37" fmla="*/ 265 h 652"/>
                  <a:gd name="T38" fmla="*/ 81 w 165"/>
                  <a:gd name="T39" fmla="*/ 293 h 652"/>
                  <a:gd name="T40" fmla="*/ 84 w 165"/>
                  <a:gd name="T41" fmla="*/ 324 h 652"/>
                  <a:gd name="T42" fmla="*/ 82 w 165"/>
                  <a:gd name="T43" fmla="*/ 338 h 652"/>
                  <a:gd name="T44" fmla="*/ 81 w 165"/>
                  <a:gd name="T45" fmla="*/ 345 h 652"/>
                  <a:gd name="T46" fmla="*/ 81 w 165"/>
                  <a:gd name="T47" fmla="*/ 352 h 652"/>
                  <a:gd name="T48" fmla="*/ 78 w 165"/>
                  <a:gd name="T49" fmla="*/ 382 h 652"/>
                  <a:gd name="T50" fmla="*/ 71 w 165"/>
                  <a:gd name="T51" fmla="*/ 409 h 652"/>
                  <a:gd name="T52" fmla="*/ 67 w 165"/>
                  <a:gd name="T53" fmla="*/ 423 h 652"/>
                  <a:gd name="T54" fmla="*/ 64 w 165"/>
                  <a:gd name="T55" fmla="*/ 430 h 652"/>
                  <a:gd name="T56" fmla="*/ 63 w 165"/>
                  <a:gd name="T57" fmla="*/ 431 h 652"/>
                  <a:gd name="T58" fmla="*/ 63 w 165"/>
                  <a:gd name="T59" fmla="*/ 433 h 652"/>
                  <a:gd name="T60" fmla="*/ 63 w 165"/>
                  <a:gd name="T61" fmla="*/ 438 h 652"/>
                  <a:gd name="T62" fmla="*/ 51 w 165"/>
                  <a:gd name="T63" fmla="*/ 462 h 652"/>
                  <a:gd name="T64" fmla="*/ 44 w 165"/>
                  <a:gd name="T65" fmla="*/ 475 h 652"/>
                  <a:gd name="T66" fmla="*/ 38 w 165"/>
                  <a:gd name="T67" fmla="*/ 489 h 652"/>
                  <a:gd name="T68" fmla="*/ 30 w 165"/>
                  <a:gd name="T69" fmla="*/ 500 h 652"/>
                  <a:gd name="T70" fmla="*/ 26 w 165"/>
                  <a:gd name="T71" fmla="*/ 506 h 652"/>
                  <a:gd name="T72" fmla="*/ 22 w 165"/>
                  <a:gd name="T73" fmla="*/ 512 h 652"/>
                  <a:gd name="T74" fmla="*/ 13 w 165"/>
                  <a:gd name="T75" fmla="*/ 524 h 652"/>
                  <a:gd name="T76" fmla="*/ 9 w 165"/>
                  <a:gd name="T77" fmla="*/ 529 h 652"/>
                  <a:gd name="T78" fmla="*/ 5 w 165"/>
                  <a:gd name="T79" fmla="*/ 536 h 652"/>
                  <a:gd name="T80" fmla="*/ 3 w 165"/>
                  <a:gd name="T81" fmla="*/ 593 h 652"/>
                  <a:gd name="T82" fmla="*/ 0 w 165"/>
                  <a:gd name="T83" fmla="*/ 652 h 652"/>
                  <a:gd name="T84" fmla="*/ 22 w 165"/>
                  <a:gd name="T85" fmla="*/ 631 h 652"/>
                  <a:gd name="T86" fmla="*/ 47 w 165"/>
                  <a:gd name="T87" fmla="*/ 610 h 652"/>
                  <a:gd name="T88" fmla="*/ 61 w 165"/>
                  <a:gd name="T89" fmla="*/ 594 h 652"/>
                  <a:gd name="T90" fmla="*/ 74 w 165"/>
                  <a:gd name="T91" fmla="*/ 579 h 652"/>
                  <a:gd name="T92" fmla="*/ 98 w 165"/>
                  <a:gd name="T93" fmla="*/ 548 h 652"/>
                  <a:gd name="T94" fmla="*/ 119 w 165"/>
                  <a:gd name="T95" fmla="*/ 514 h 652"/>
                  <a:gd name="T96" fmla="*/ 136 w 165"/>
                  <a:gd name="T97" fmla="*/ 479 h 652"/>
                  <a:gd name="T98" fmla="*/ 138 w 165"/>
                  <a:gd name="T99" fmla="*/ 469 h 652"/>
                  <a:gd name="T100" fmla="*/ 141 w 165"/>
                  <a:gd name="T101" fmla="*/ 460 h 652"/>
                  <a:gd name="T102" fmla="*/ 148 w 165"/>
                  <a:gd name="T103" fmla="*/ 442 h 652"/>
                  <a:gd name="T104" fmla="*/ 153 w 165"/>
                  <a:gd name="T105" fmla="*/ 423 h 652"/>
                  <a:gd name="T106" fmla="*/ 157 w 165"/>
                  <a:gd name="T107" fmla="*/ 405 h 652"/>
                  <a:gd name="T108" fmla="*/ 160 w 165"/>
                  <a:gd name="T109" fmla="*/ 384 h 652"/>
                  <a:gd name="T110" fmla="*/ 160 w 165"/>
                  <a:gd name="T111" fmla="*/ 379 h 652"/>
                  <a:gd name="T112" fmla="*/ 161 w 165"/>
                  <a:gd name="T113" fmla="*/ 374 h 652"/>
                  <a:gd name="T114" fmla="*/ 163 w 165"/>
                  <a:gd name="T115" fmla="*/ 365 h 652"/>
                  <a:gd name="T116" fmla="*/ 165 w 165"/>
                  <a:gd name="T117" fmla="*/ 32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5" h="652">
                    <a:moveTo>
                      <a:pt x="165" y="324"/>
                    </a:moveTo>
                    <a:lnTo>
                      <a:pt x="163" y="282"/>
                    </a:lnTo>
                    <a:lnTo>
                      <a:pt x="157" y="242"/>
                    </a:lnTo>
                    <a:lnTo>
                      <a:pt x="148" y="204"/>
                    </a:lnTo>
                    <a:lnTo>
                      <a:pt x="136" y="169"/>
                    </a:lnTo>
                    <a:lnTo>
                      <a:pt x="119" y="132"/>
                    </a:lnTo>
                    <a:lnTo>
                      <a:pt x="98" y="100"/>
                    </a:lnTo>
                    <a:lnTo>
                      <a:pt x="74" y="68"/>
                    </a:lnTo>
                    <a:lnTo>
                      <a:pt x="47" y="38"/>
                    </a:lnTo>
                    <a:lnTo>
                      <a:pt x="25" y="17"/>
                    </a:lnTo>
                    <a:lnTo>
                      <a:pt x="4" y="0"/>
                    </a:lnTo>
                    <a:lnTo>
                      <a:pt x="6" y="58"/>
                    </a:lnTo>
                    <a:lnTo>
                      <a:pt x="10" y="118"/>
                    </a:lnTo>
                    <a:lnTo>
                      <a:pt x="27" y="139"/>
                    </a:lnTo>
                    <a:lnTo>
                      <a:pt x="42" y="162"/>
                    </a:lnTo>
                    <a:lnTo>
                      <a:pt x="54" y="186"/>
                    </a:lnTo>
                    <a:lnTo>
                      <a:pt x="64" y="212"/>
                    </a:lnTo>
                    <a:lnTo>
                      <a:pt x="72" y="238"/>
                    </a:lnTo>
                    <a:lnTo>
                      <a:pt x="78" y="265"/>
                    </a:lnTo>
                    <a:lnTo>
                      <a:pt x="81" y="293"/>
                    </a:lnTo>
                    <a:lnTo>
                      <a:pt x="84" y="324"/>
                    </a:lnTo>
                    <a:lnTo>
                      <a:pt x="82" y="338"/>
                    </a:lnTo>
                    <a:lnTo>
                      <a:pt x="81" y="345"/>
                    </a:lnTo>
                    <a:lnTo>
                      <a:pt x="81" y="352"/>
                    </a:lnTo>
                    <a:lnTo>
                      <a:pt x="78" y="382"/>
                    </a:lnTo>
                    <a:lnTo>
                      <a:pt x="71" y="409"/>
                    </a:lnTo>
                    <a:lnTo>
                      <a:pt x="67" y="423"/>
                    </a:lnTo>
                    <a:lnTo>
                      <a:pt x="64" y="430"/>
                    </a:lnTo>
                    <a:lnTo>
                      <a:pt x="63" y="431"/>
                    </a:lnTo>
                    <a:lnTo>
                      <a:pt x="63" y="433"/>
                    </a:lnTo>
                    <a:lnTo>
                      <a:pt x="63" y="438"/>
                    </a:lnTo>
                    <a:lnTo>
                      <a:pt x="51" y="462"/>
                    </a:lnTo>
                    <a:lnTo>
                      <a:pt x="44" y="475"/>
                    </a:lnTo>
                    <a:lnTo>
                      <a:pt x="38" y="489"/>
                    </a:lnTo>
                    <a:lnTo>
                      <a:pt x="30" y="500"/>
                    </a:lnTo>
                    <a:lnTo>
                      <a:pt x="26" y="506"/>
                    </a:lnTo>
                    <a:lnTo>
                      <a:pt x="22" y="512"/>
                    </a:lnTo>
                    <a:lnTo>
                      <a:pt x="13" y="524"/>
                    </a:lnTo>
                    <a:lnTo>
                      <a:pt x="9" y="529"/>
                    </a:lnTo>
                    <a:lnTo>
                      <a:pt x="5" y="536"/>
                    </a:lnTo>
                    <a:lnTo>
                      <a:pt x="3" y="593"/>
                    </a:lnTo>
                    <a:lnTo>
                      <a:pt x="0" y="652"/>
                    </a:lnTo>
                    <a:lnTo>
                      <a:pt x="22" y="631"/>
                    </a:lnTo>
                    <a:lnTo>
                      <a:pt x="47" y="610"/>
                    </a:lnTo>
                    <a:lnTo>
                      <a:pt x="61" y="594"/>
                    </a:lnTo>
                    <a:lnTo>
                      <a:pt x="74" y="579"/>
                    </a:lnTo>
                    <a:lnTo>
                      <a:pt x="98" y="548"/>
                    </a:lnTo>
                    <a:lnTo>
                      <a:pt x="119" y="514"/>
                    </a:lnTo>
                    <a:lnTo>
                      <a:pt x="136" y="479"/>
                    </a:lnTo>
                    <a:lnTo>
                      <a:pt x="138" y="469"/>
                    </a:lnTo>
                    <a:lnTo>
                      <a:pt x="141" y="460"/>
                    </a:lnTo>
                    <a:lnTo>
                      <a:pt x="148" y="442"/>
                    </a:lnTo>
                    <a:lnTo>
                      <a:pt x="153" y="423"/>
                    </a:lnTo>
                    <a:lnTo>
                      <a:pt x="157" y="405"/>
                    </a:lnTo>
                    <a:lnTo>
                      <a:pt x="160" y="384"/>
                    </a:lnTo>
                    <a:lnTo>
                      <a:pt x="160" y="379"/>
                    </a:lnTo>
                    <a:lnTo>
                      <a:pt x="161" y="374"/>
                    </a:lnTo>
                    <a:lnTo>
                      <a:pt x="163" y="365"/>
                    </a:lnTo>
                    <a:lnTo>
                      <a:pt x="165" y="324"/>
                    </a:lnTo>
                    <a:close/>
                  </a:path>
                </a:pathLst>
              </a:custGeom>
              <a:solidFill>
                <a:srgbClr val="DF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auto">
              <a:xfrm>
                <a:off x="2300" y="1728"/>
                <a:ext cx="16" cy="83"/>
              </a:xfrm>
              <a:custGeom>
                <a:avLst/>
                <a:gdLst>
                  <a:gd name="T0" fmla="*/ 79 w 79"/>
                  <a:gd name="T1" fmla="*/ 206 h 418"/>
                  <a:gd name="T2" fmla="*/ 76 w 79"/>
                  <a:gd name="T3" fmla="*/ 175 h 418"/>
                  <a:gd name="T4" fmla="*/ 73 w 79"/>
                  <a:gd name="T5" fmla="*/ 147 h 418"/>
                  <a:gd name="T6" fmla="*/ 67 w 79"/>
                  <a:gd name="T7" fmla="*/ 120 h 418"/>
                  <a:gd name="T8" fmla="*/ 59 w 79"/>
                  <a:gd name="T9" fmla="*/ 94 h 418"/>
                  <a:gd name="T10" fmla="*/ 49 w 79"/>
                  <a:gd name="T11" fmla="*/ 68 h 418"/>
                  <a:gd name="T12" fmla="*/ 37 w 79"/>
                  <a:gd name="T13" fmla="*/ 44 h 418"/>
                  <a:gd name="T14" fmla="*/ 22 w 79"/>
                  <a:gd name="T15" fmla="*/ 21 h 418"/>
                  <a:gd name="T16" fmla="*/ 5 w 79"/>
                  <a:gd name="T17" fmla="*/ 0 h 418"/>
                  <a:gd name="T18" fmla="*/ 6 w 79"/>
                  <a:gd name="T19" fmla="*/ 104 h 418"/>
                  <a:gd name="T20" fmla="*/ 6 w 79"/>
                  <a:gd name="T21" fmla="*/ 208 h 418"/>
                  <a:gd name="T22" fmla="*/ 4 w 79"/>
                  <a:gd name="T23" fmla="*/ 313 h 418"/>
                  <a:gd name="T24" fmla="*/ 0 w 79"/>
                  <a:gd name="T25" fmla="*/ 418 h 418"/>
                  <a:gd name="T26" fmla="*/ 4 w 79"/>
                  <a:gd name="T27" fmla="*/ 411 h 418"/>
                  <a:gd name="T28" fmla="*/ 8 w 79"/>
                  <a:gd name="T29" fmla="*/ 406 h 418"/>
                  <a:gd name="T30" fmla="*/ 17 w 79"/>
                  <a:gd name="T31" fmla="*/ 394 h 418"/>
                  <a:gd name="T32" fmla="*/ 21 w 79"/>
                  <a:gd name="T33" fmla="*/ 388 h 418"/>
                  <a:gd name="T34" fmla="*/ 25 w 79"/>
                  <a:gd name="T35" fmla="*/ 382 h 418"/>
                  <a:gd name="T36" fmla="*/ 33 w 79"/>
                  <a:gd name="T37" fmla="*/ 371 h 418"/>
                  <a:gd name="T38" fmla="*/ 39 w 79"/>
                  <a:gd name="T39" fmla="*/ 357 h 418"/>
                  <a:gd name="T40" fmla="*/ 46 w 79"/>
                  <a:gd name="T41" fmla="*/ 344 h 418"/>
                  <a:gd name="T42" fmla="*/ 58 w 79"/>
                  <a:gd name="T43" fmla="*/ 320 h 418"/>
                  <a:gd name="T44" fmla="*/ 58 w 79"/>
                  <a:gd name="T45" fmla="*/ 315 h 418"/>
                  <a:gd name="T46" fmla="*/ 58 w 79"/>
                  <a:gd name="T47" fmla="*/ 313 h 418"/>
                  <a:gd name="T48" fmla="*/ 59 w 79"/>
                  <a:gd name="T49" fmla="*/ 312 h 418"/>
                  <a:gd name="T50" fmla="*/ 62 w 79"/>
                  <a:gd name="T51" fmla="*/ 305 h 418"/>
                  <a:gd name="T52" fmla="*/ 66 w 79"/>
                  <a:gd name="T53" fmla="*/ 291 h 418"/>
                  <a:gd name="T54" fmla="*/ 73 w 79"/>
                  <a:gd name="T55" fmla="*/ 264 h 418"/>
                  <a:gd name="T56" fmla="*/ 76 w 79"/>
                  <a:gd name="T57" fmla="*/ 234 h 418"/>
                  <a:gd name="T58" fmla="*/ 76 w 79"/>
                  <a:gd name="T59" fmla="*/ 227 h 418"/>
                  <a:gd name="T60" fmla="*/ 77 w 79"/>
                  <a:gd name="T61" fmla="*/ 220 h 418"/>
                  <a:gd name="T62" fmla="*/ 79 w 79"/>
                  <a:gd name="T63" fmla="*/ 206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" h="418">
                    <a:moveTo>
                      <a:pt x="79" y="206"/>
                    </a:moveTo>
                    <a:lnTo>
                      <a:pt x="76" y="175"/>
                    </a:lnTo>
                    <a:lnTo>
                      <a:pt x="73" y="147"/>
                    </a:lnTo>
                    <a:lnTo>
                      <a:pt x="67" y="120"/>
                    </a:lnTo>
                    <a:lnTo>
                      <a:pt x="59" y="94"/>
                    </a:lnTo>
                    <a:lnTo>
                      <a:pt x="49" y="68"/>
                    </a:lnTo>
                    <a:lnTo>
                      <a:pt x="37" y="44"/>
                    </a:lnTo>
                    <a:lnTo>
                      <a:pt x="22" y="21"/>
                    </a:lnTo>
                    <a:lnTo>
                      <a:pt x="5" y="0"/>
                    </a:lnTo>
                    <a:lnTo>
                      <a:pt x="6" y="104"/>
                    </a:lnTo>
                    <a:lnTo>
                      <a:pt x="6" y="208"/>
                    </a:lnTo>
                    <a:lnTo>
                      <a:pt x="4" y="313"/>
                    </a:lnTo>
                    <a:lnTo>
                      <a:pt x="0" y="418"/>
                    </a:lnTo>
                    <a:lnTo>
                      <a:pt x="4" y="411"/>
                    </a:lnTo>
                    <a:lnTo>
                      <a:pt x="8" y="406"/>
                    </a:lnTo>
                    <a:lnTo>
                      <a:pt x="17" y="394"/>
                    </a:lnTo>
                    <a:lnTo>
                      <a:pt x="21" y="388"/>
                    </a:lnTo>
                    <a:lnTo>
                      <a:pt x="25" y="382"/>
                    </a:lnTo>
                    <a:lnTo>
                      <a:pt x="33" y="371"/>
                    </a:lnTo>
                    <a:lnTo>
                      <a:pt x="39" y="357"/>
                    </a:lnTo>
                    <a:lnTo>
                      <a:pt x="46" y="344"/>
                    </a:lnTo>
                    <a:lnTo>
                      <a:pt x="58" y="320"/>
                    </a:lnTo>
                    <a:lnTo>
                      <a:pt x="58" y="315"/>
                    </a:lnTo>
                    <a:lnTo>
                      <a:pt x="58" y="313"/>
                    </a:lnTo>
                    <a:lnTo>
                      <a:pt x="59" y="312"/>
                    </a:lnTo>
                    <a:lnTo>
                      <a:pt x="62" y="305"/>
                    </a:lnTo>
                    <a:lnTo>
                      <a:pt x="66" y="291"/>
                    </a:lnTo>
                    <a:lnTo>
                      <a:pt x="73" y="264"/>
                    </a:lnTo>
                    <a:lnTo>
                      <a:pt x="76" y="234"/>
                    </a:lnTo>
                    <a:lnTo>
                      <a:pt x="76" y="227"/>
                    </a:lnTo>
                    <a:lnTo>
                      <a:pt x="77" y="220"/>
                    </a:lnTo>
                    <a:lnTo>
                      <a:pt x="79" y="206"/>
                    </a:lnTo>
                    <a:close/>
                  </a:path>
                </a:pathLst>
              </a:custGeom>
              <a:solidFill>
                <a:srgbClr val="E7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auto">
              <a:xfrm>
                <a:off x="2294" y="1808"/>
                <a:ext cx="64" cy="84"/>
              </a:xfrm>
              <a:custGeom>
                <a:avLst/>
                <a:gdLst>
                  <a:gd name="T0" fmla="*/ 10 w 320"/>
                  <a:gd name="T1" fmla="*/ 328 h 419"/>
                  <a:gd name="T2" fmla="*/ 3 w 320"/>
                  <a:gd name="T3" fmla="*/ 372 h 419"/>
                  <a:gd name="T4" fmla="*/ 0 w 320"/>
                  <a:gd name="T5" fmla="*/ 419 h 419"/>
                  <a:gd name="T6" fmla="*/ 32 w 320"/>
                  <a:gd name="T7" fmla="*/ 405 h 419"/>
                  <a:gd name="T8" fmla="*/ 47 w 320"/>
                  <a:gd name="T9" fmla="*/ 397 h 419"/>
                  <a:gd name="T10" fmla="*/ 64 w 320"/>
                  <a:gd name="T11" fmla="*/ 390 h 419"/>
                  <a:gd name="T12" fmla="*/ 79 w 320"/>
                  <a:gd name="T13" fmla="*/ 381 h 419"/>
                  <a:gd name="T14" fmla="*/ 95 w 320"/>
                  <a:gd name="T15" fmla="*/ 373 h 419"/>
                  <a:gd name="T16" fmla="*/ 127 w 320"/>
                  <a:gd name="T17" fmla="*/ 355 h 419"/>
                  <a:gd name="T18" fmla="*/ 140 w 320"/>
                  <a:gd name="T19" fmla="*/ 344 h 419"/>
                  <a:gd name="T20" fmla="*/ 147 w 320"/>
                  <a:gd name="T21" fmla="*/ 338 h 419"/>
                  <a:gd name="T22" fmla="*/ 155 w 320"/>
                  <a:gd name="T23" fmla="*/ 333 h 419"/>
                  <a:gd name="T24" fmla="*/ 185 w 320"/>
                  <a:gd name="T25" fmla="*/ 312 h 419"/>
                  <a:gd name="T26" fmla="*/ 198 w 320"/>
                  <a:gd name="T27" fmla="*/ 299 h 419"/>
                  <a:gd name="T28" fmla="*/ 213 w 320"/>
                  <a:gd name="T29" fmla="*/ 288 h 419"/>
                  <a:gd name="T30" fmla="*/ 227 w 320"/>
                  <a:gd name="T31" fmla="*/ 274 h 419"/>
                  <a:gd name="T32" fmla="*/ 233 w 320"/>
                  <a:gd name="T33" fmla="*/ 268 h 419"/>
                  <a:gd name="T34" fmla="*/ 235 w 320"/>
                  <a:gd name="T35" fmla="*/ 265 h 419"/>
                  <a:gd name="T36" fmla="*/ 237 w 320"/>
                  <a:gd name="T37" fmla="*/ 264 h 419"/>
                  <a:gd name="T38" fmla="*/ 241 w 320"/>
                  <a:gd name="T39" fmla="*/ 262 h 419"/>
                  <a:gd name="T40" fmla="*/ 282 w 320"/>
                  <a:gd name="T41" fmla="*/ 217 h 419"/>
                  <a:gd name="T42" fmla="*/ 291 w 320"/>
                  <a:gd name="T43" fmla="*/ 204 h 419"/>
                  <a:gd name="T44" fmla="*/ 301 w 320"/>
                  <a:gd name="T45" fmla="*/ 193 h 419"/>
                  <a:gd name="T46" fmla="*/ 320 w 320"/>
                  <a:gd name="T47" fmla="*/ 170 h 419"/>
                  <a:gd name="T48" fmla="*/ 317 w 320"/>
                  <a:gd name="T49" fmla="*/ 84 h 419"/>
                  <a:gd name="T50" fmla="*/ 317 w 320"/>
                  <a:gd name="T51" fmla="*/ 0 h 419"/>
                  <a:gd name="T52" fmla="*/ 306 w 320"/>
                  <a:gd name="T53" fmla="*/ 27 h 419"/>
                  <a:gd name="T54" fmla="*/ 293 w 320"/>
                  <a:gd name="T55" fmla="*/ 54 h 419"/>
                  <a:gd name="T56" fmla="*/ 289 w 320"/>
                  <a:gd name="T57" fmla="*/ 60 h 419"/>
                  <a:gd name="T58" fmla="*/ 286 w 320"/>
                  <a:gd name="T59" fmla="*/ 67 h 419"/>
                  <a:gd name="T60" fmla="*/ 279 w 320"/>
                  <a:gd name="T61" fmla="*/ 81 h 419"/>
                  <a:gd name="T62" fmla="*/ 264 w 320"/>
                  <a:gd name="T63" fmla="*/ 108 h 419"/>
                  <a:gd name="T64" fmla="*/ 246 w 320"/>
                  <a:gd name="T65" fmla="*/ 133 h 419"/>
                  <a:gd name="T66" fmla="*/ 228 w 320"/>
                  <a:gd name="T67" fmla="*/ 158 h 419"/>
                  <a:gd name="T68" fmla="*/ 207 w 320"/>
                  <a:gd name="T69" fmla="*/ 182 h 419"/>
                  <a:gd name="T70" fmla="*/ 186 w 320"/>
                  <a:gd name="T71" fmla="*/ 206 h 419"/>
                  <a:gd name="T72" fmla="*/ 164 w 320"/>
                  <a:gd name="T73" fmla="*/ 225 h 419"/>
                  <a:gd name="T74" fmla="*/ 144 w 320"/>
                  <a:gd name="T75" fmla="*/ 243 h 419"/>
                  <a:gd name="T76" fmla="*/ 121 w 320"/>
                  <a:gd name="T77" fmla="*/ 260 h 419"/>
                  <a:gd name="T78" fmla="*/ 101 w 320"/>
                  <a:gd name="T79" fmla="*/ 276 h 419"/>
                  <a:gd name="T80" fmla="*/ 78 w 320"/>
                  <a:gd name="T81" fmla="*/ 289 h 419"/>
                  <a:gd name="T82" fmla="*/ 57 w 320"/>
                  <a:gd name="T83" fmla="*/ 303 h 419"/>
                  <a:gd name="T84" fmla="*/ 50 w 320"/>
                  <a:gd name="T85" fmla="*/ 305 h 419"/>
                  <a:gd name="T86" fmla="*/ 47 w 320"/>
                  <a:gd name="T87" fmla="*/ 305 h 419"/>
                  <a:gd name="T88" fmla="*/ 46 w 320"/>
                  <a:gd name="T89" fmla="*/ 306 h 419"/>
                  <a:gd name="T90" fmla="*/ 44 w 320"/>
                  <a:gd name="T91" fmla="*/ 309 h 419"/>
                  <a:gd name="T92" fmla="*/ 33 w 320"/>
                  <a:gd name="T93" fmla="*/ 315 h 419"/>
                  <a:gd name="T94" fmla="*/ 10 w 320"/>
                  <a:gd name="T95" fmla="*/ 328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0" h="419">
                    <a:moveTo>
                      <a:pt x="10" y="328"/>
                    </a:moveTo>
                    <a:lnTo>
                      <a:pt x="3" y="372"/>
                    </a:lnTo>
                    <a:lnTo>
                      <a:pt x="0" y="419"/>
                    </a:lnTo>
                    <a:lnTo>
                      <a:pt x="32" y="405"/>
                    </a:lnTo>
                    <a:lnTo>
                      <a:pt x="47" y="397"/>
                    </a:lnTo>
                    <a:lnTo>
                      <a:pt x="64" y="390"/>
                    </a:lnTo>
                    <a:lnTo>
                      <a:pt x="79" y="381"/>
                    </a:lnTo>
                    <a:lnTo>
                      <a:pt x="95" y="373"/>
                    </a:lnTo>
                    <a:lnTo>
                      <a:pt x="127" y="355"/>
                    </a:lnTo>
                    <a:lnTo>
                      <a:pt x="140" y="344"/>
                    </a:lnTo>
                    <a:lnTo>
                      <a:pt x="147" y="338"/>
                    </a:lnTo>
                    <a:lnTo>
                      <a:pt x="155" y="333"/>
                    </a:lnTo>
                    <a:lnTo>
                      <a:pt x="185" y="312"/>
                    </a:lnTo>
                    <a:lnTo>
                      <a:pt x="198" y="299"/>
                    </a:lnTo>
                    <a:lnTo>
                      <a:pt x="213" y="288"/>
                    </a:lnTo>
                    <a:lnTo>
                      <a:pt x="227" y="274"/>
                    </a:lnTo>
                    <a:lnTo>
                      <a:pt x="233" y="268"/>
                    </a:lnTo>
                    <a:lnTo>
                      <a:pt x="235" y="265"/>
                    </a:lnTo>
                    <a:lnTo>
                      <a:pt x="237" y="264"/>
                    </a:lnTo>
                    <a:lnTo>
                      <a:pt x="241" y="262"/>
                    </a:lnTo>
                    <a:lnTo>
                      <a:pt x="282" y="217"/>
                    </a:lnTo>
                    <a:lnTo>
                      <a:pt x="291" y="204"/>
                    </a:lnTo>
                    <a:lnTo>
                      <a:pt x="301" y="193"/>
                    </a:lnTo>
                    <a:lnTo>
                      <a:pt x="320" y="170"/>
                    </a:lnTo>
                    <a:lnTo>
                      <a:pt x="317" y="84"/>
                    </a:lnTo>
                    <a:lnTo>
                      <a:pt x="317" y="0"/>
                    </a:lnTo>
                    <a:lnTo>
                      <a:pt x="306" y="27"/>
                    </a:lnTo>
                    <a:lnTo>
                      <a:pt x="293" y="54"/>
                    </a:lnTo>
                    <a:lnTo>
                      <a:pt x="289" y="60"/>
                    </a:lnTo>
                    <a:lnTo>
                      <a:pt x="286" y="67"/>
                    </a:lnTo>
                    <a:lnTo>
                      <a:pt x="279" y="81"/>
                    </a:lnTo>
                    <a:lnTo>
                      <a:pt x="264" y="108"/>
                    </a:lnTo>
                    <a:lnTo>
                      <a:pt x="246" y="133"/>
                    </a:lnTo>
                    <a:lnTo>
                      <a:pt x="228" y="158"/>
                    </a:lnTo>
                    <a:lnTo>
                      <a:pt x="207" y="182"/>
                    </a:lnTo>
                    <a:lnTo>
                      <a:pt x="186" y="206"/>
                    </a:lnTo>
                    <a:lnTo>
                      <a:pt x="164" y="225"/>
                    </a:lnTo>
                    <a:lnTo>
                      <a:pt x="144" y="243"/>
                    </a:lnTo>
                    <a:lnTo>
                      <a:pt x="121" y="260"/>
                    </a:lnTo>
                    <a:lnTo>
                      <a:pt x="101" y="276"/>
                    </a:lnTo>
                    <a:lnTo>
                      <a:pt x="78" y="289"/>
                    </a:lnTo>
                    <a:lnTo>
                      <a:pt x="57" y="303"/>
                    </a:lnTo>
                    <a:lnTo>
                      <a:pt x="50" y="305"/>
                    </a:lnTo>
                    <a:lnTo>
                      <a:pt x="47" y="305"/>
                    </a:lnTo>
                    <a:lnTo>
                      <a:pt x="46" y="306"/>
                    </a:lnTo>
                    <a:lnTo>
                      <a:pt x="44" y="309"/>
                    </a:lnTo>
                    <a:lnTo>
                      <a:pt x="33" y="315"/>
                    </a:lnTo>
                    <a:lnTo>
                      <a:pt x="10" y="328"/>
                    </a:lnTo>
                    <a:close/>
                  </a:path>
                </a:pathLst>
              </a:custGeom>
              <a:solidFill>
                <a:srgbClr val="C7DD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auto">
              <a:xfrm>
                <a:off x="2292" y="1842"/>
                <a:ext cx="67" cy="67"/>
              </a:xfrm>
              <a:custGeom>
                <a:avLst/>
                <a:gdLst>
                  <a:gd name="T0" fmla="*/ 251 w 335"/>
                  <a:gd name="T1" fmla="*/ 92 h 336"/>
                  <a:gd name="T2" fmla="*/ 247 w 335"/>
                  <a:gd name="T3" fmla="*/ 94 h 336"/>
                  <a:gd name="T4" fmla="*/ 245 w 335"/>
                  <a:gd name="T5" fmla="*/ 95 h 336"/>
                  <a:gd name="T6" fmla="*/ 243 w 335"/>
                  <a:gd name="T7" fmla="*/ 98 h 336"/>
                  <a:gd name="T8" fmla="*/ 237 w 335"/>
                  <a:gd name="T9" fmla="*/ 104 h 336"/>
                  <a:gd name="T10" fmla="*/ 223 w 335"/>
                  <a:gd name="T11" fmla="*/ 118 h 336"/>
                  <a:gd name="T12" fmla="*/ 208 w 335"/>
                  <a:gd name="T13" fmla="*/ 129 h 336"/>
                  <a:gd name="T14" fmla="*/ 195 w 335"/>
                  <a:gd name="T15" fmla="*/ 142 h 336"/>
                  <a:gd name="T16" fmla="*/ 165 w 335"/>
                  <a:gd name="T17" fmla="*/ 163 h 336"/>
                  <a:gd name="T18" fmla="*/ 157 w 335"/>
                  <a:gd name="T19" fmla="*/ 168 h 336"/>
                  <a:gd name="T20" fmla="*/ 150 w 335"/>
                  <a:gd name="T21" fmla="*/ 174 h 336"/>
                  <a:gd name="T22" fmla="*/ 137 w 335"/>
                  <a:gd name="T23" fmla="*/ 185 h 336"/>
                  <a:gd name="T24" fmla="*/ 105 w 335"/>
                  <a:gd name="T25" fmla="*/ 203 h 336"/>
                  <a:gd name="T26" fmla="*/ 89 w 335"/>
                  <a:gd name="T27" fmla="*/ 211 h 336"/>
                  <a:gd name="T28" fmla="*/ 74 w 335"/>
                  <a:gd name="T29" fmla="*/ 220 h 336"/>
                  <a:gd name="T30" fmla="*/ 57 w 335"/>
                  <a:gd name="T31" fmla="*/ 227 h 336"/>
                  <a:gd name="T32" fmla="*/ 42 w 335"/>
                  <a:gd name="T33" fmla="*/ 235 h 336"/>
                  <a:gd name="T34" fmla="*/ 10 w 335"/>
                  <a:gd name="T35" fmla="*/ 249 h 336"/>
                  <a:gd name="T36" fmla="*/ 0 w 335"/>
                  <a:gd name="T37" fmla="*/ 336 h 336"/>
                  <a:gd name="T38" fmla="*/ 20 w 335"/>
                  <a:gd name="T39" fmla="*/ 328 h 336"/>
                  <a:gd name="T40" fmla="*/ 42 w 335"/>
                  <a:gd name="T41" fmla="*/ 321 h 336"/>
                  <a:gd name="T42" fmla="*/ 62 w 335"/>
                  <a:gd name="T43" fmla="*/ 313 h 336"/>
                  <a:gd name="T44" fmla="*/ 72 w 335"/>
                  <a:gd name="T45" fmla="*/ 309 h 336"/>
                  <a:gd name="T46" fmla="*/ 84 w 335"/>
                  <a:gd name="T47" fmla="*/ 305 h 336"/>
                  <a:gd name="T48" fmla="*/ 93 w 335"/>
                  <a:gd name="T49" fmla="*/ 300 h 336"/>
                  <a:gd name="T50" fmla="*/ 103 w 335"/>
                  <a:gd name="T51" fmla="*/ 295 h 336"/>
                  <a:gd name="T52" fmla="*/ 123 w 335"/>
                  <a:gd name="T53" fmla="*/ 286 h 336"/>
                  <a:gd name="T54" fmla="*/ 142 w 335"/>
                  <a:gd name="T55" fmla="*/ 275 h 336"/>
                  <a:gd name="T56" fmla="*/ 163 w 335"/>
                  <a:gd name="T57" fmla="*/ 264 h 336"/>
                  <a:gd name="T58" fmla="*/ 181 w 335"/>
                  <a:gd name="T59" fmla="*/ 251 h 336"/>
                  <a:gd name="T60" fmla="*/ 190 w 335"/>
                  <a:gd name="T61" fmla="*/ 244 h 336"/>
                  <a:gd name="T62" fmla="*/ 195 w 335"/>
                  <a:gd name="T63" fmla="*/ 241 h 336"/>
                  <a:gd name="T64" fmla="*/ 200 w 335"/>
                  <a:gd name="T65" fmla="*/ 238 h 336"/>
                  <a:gd name="T66" fmla="*/ 218 w 335"/>
                  <a:gd name="T67" fmla="*/ 225 h 336"/>
                  <a:gd name="T68" fmla="*/ 228 w 335"/>
                  <a:gd name="T69" fmla="*/ 218 h 336"/>
                  <a:gd name="T70" fmla="*/ 232 w 335"/>
                  <a:gd name="T71" fmla="*/ 215 h 336"/>
                  <a:gd name="T72" fmla="*/ 238 w 335"/>
                  <a:gd name="T73" fmla="*/ 212 h 336"/>
                  <a:gd name="T74" fmla="*/ 255 w 335"/>
                  <a:gd name="T75" fmla="*/ 196 h 336"/>
                  <a:gd name="T76" fmla="*/ 273 w 335"/>
                  <a:gd name="T77" fmla="*/ 182 h 336"/>
                  <a:gd name="T78" fmla="*/ 309 w 335"/>
                  <a:gd name="T79" fmla="*/ 150 h 336"/>
                  <a:gd name="T80" fmla="*/ 322 w 335"/>
                  <a:gd name="T81" fmla="*/ 137 h 336"/>
                  <a:gd name="T82" fmla="*/ 335 w 335"/>
                  <a:gd name="T83" fmla="*/ 124 h 336"/>
                  <a:gd name="T84" fmla="*/ 330 w 335"/>
                  <a:gd name="T85" fmla="*/ 0 h 336"/>
                  <a:gd name="T86" fmla="*/ 311 w 335"/>
                  <a:gd name="T87" fmla="*/ 23 h 336"/>
                  <a:gd name="T88" fmla="*/ 301 w 335"/>
                  <a:gd name="T89" fmla="*/ 34 h 336"/>
                  <a:gd name="T90" fmla="*/ 292 w 335"/>
                  <a:gd name="T91" fmla="*/ 47 h 336"/>
                  <a:gd name="T92" fmla="*/ 251 w 335"/>
                  <a:gd name="T93" fmla="*/ 92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5" h="336">
                    <a:moveTo>
                      <a:pt x="251" y="92"/>
                    </a:moveTo>
                    <a:lnTo>
                      <a:pt x="247" y="94"/>
                    </a:lnTo>
                    <a:lnTo>
                      <a:pt x="245" y="95"/>
                    </a:lnTo>
                    <a:lnTo>
                      <a:pt x="243" y="98"/>
                    </a:lnTo>
                    <a:lnTo>
                      <a:pt x="237" y="104"/>
                    </a:lnTo>
                    <a:lnTo>
                      <a:pt x="223" y="118"/>
                    </a:lnTo>
                    <a:lnTo>
                      <a:pt x="208" y="129"/>
                    </a:lnTo>
                    <a:lnTo>
                      <a:pt x="195" y="142"/>
                    </a:lnTo>
                    <a:lnTo>
                      <a:pt x="165" y="163"/>
                    </a:lnTo>
                    <a:lnTo>
                      <a:pt x="157" y="168"/>
                    </a:lnTo>
                    <a:lnTo>
                      <a:pt x="150" y="174"/>
                    </a:lnTo>
                    <a:lnTo>
                      <a:pt x="137" y="185"/>
                    </a:lnTo>
                    <a:lnTo>
                      <a:pt x="105" y="203"/>
                    </a:lnTo>
                    <a:lnTo>
                      <a:pt x="89" y="211"/>
                    </a:lnTo>
                    <a:lnTo>
                      <a:pt x="74" y="220"/>
                    </a:lnTo>
                    <a:lnTo>
                      <a:pt x="57" y="227"/>
                    </a:lnTo>
                    <a:lnTo>
                      <a:pt x="42" y="235"/>
                    </a:lnTo>
                    <a:lnTo>
                      <a:pt x="10" y="249"/>
                    </a:lnTo>
                    <a:lnTo>
                      <a:pt x="0" y="336"/>
                    </a:lnTo>
                    <a:lnTo>
                      <a:pt x="20" y="328"/>
                    </a:lnTo>
                    <a:lnTo>
                      <a:pt x="42" y="321"/>
                    </a:lnTo>
                    <a:lnTo>
                      <a:pt x="62" y="313"/>
                    </a:lnTo>
                    <a:lnTo>
                      <a:pt x="72" y="309"/>
                    </a:lnTo>
                    <a:lnTo>
                      <a:pt x="84" y="305"/>
                    </a:lnTo>
                    <a:lnTo>
                      <a:pt x="93" y="300"/>
                    </a:lnTo>
                    <a:lnTo>
                      <a:pt x="103" y="295"/>
                    </a:lnTo>
                    <a:lnTo>
                      <a:pt x="123" y="286"/>
                    </a:lnTo>
                    <a:lnTo>
                      <a:pt x="142" y="275"/>
                    </a:lnTo>
                    <a:lnTo>
                      <a:pt x="163" y="264"/>
                    </a:lnTo>
                    <a:lnTo>
                      <a:pt x="181" y="251"/>
                    </a:lnTo>
                    <a:lnTo>
                      <a:pt x="190" y="244"/>
                    </a:lnTo>
                    <a:lnTo>
                      <a:pt x="195" y="241"/>
                    </a:lnTo>
                    <a:lnTo>
                      <a:pt x="200" y="238"/>
                    </a:lnTo>
                    <a:lnTo>
                      <a:pt x="218" y="225"/>
                    </a:lnTo>
                    <a:lnTo>
                      <a:pt x="228" y="218"/>
                    </a:lnTo>
                    <a:lnTo>
                      <a:pt x="232" y="215"/>
                    </a:lnTo>
                    <a:lnTo>
                      <a:pt x="238" y="212"/>
                    </a:lnTo>
                    <a:lnTo>
                      <a:pt x="255" y="196"/>
                    </a:lnTo>
                    <a:lnTo>
                      <a:pt x="273" y="182"/>
                    </a:lnTo>
                    <a:lnTo>
                      <a:pt x="309" y="150"/>
                    </a:lnTo>
                    <a:lnTo>
                      <a:pt x="322" y="137"/>
                    </a:lnTo>
                    <a:lnTo>
                      <a:pt x="335" y="124"/>
                    </a:lnTo>
                    <a:lnTo>
                      <a:pt x="330" y="0"/>
                    </a:lnTo>
                    <a:lnTo>
                      <a:pt x="311" y="23"/>
                    </a:lnTo>
                    <a:lnTo>
                      <a:pt x="301" y="34"/>
                    </a:lnTo>
                    <a:lnTo>
                      <a:pt x="292" y="47"/>
                    </a:lnTo>
                    <a:lnTo>
                      <a:pt x="251" y="92"/>
                    </a:lnTo>
                    <a:close/>
                  </a:path>
                </a:pathLst>
              </a:custGeom>
              <a:solidFill>
                <a:srgbClr val="BF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auto">
              <a:xfrm>
                <a:off x="2290" y="1867"/>
                <a:ext cx="70" cy="59"/>
              </a:xfrm>
              <a:custGeom>
                <a:avLst/>
                <a:gdLst>
                  <a:gd name="T0" fmla="*/ 353 w 353"/>
                  <a:gd name="T1" fmla="*/ 106 h 298"/>
                  <a:gd name="T2" fmla="*/ 349 w 353"/>
                  <a:gd name="T3" fmla="*/ 53 h 298"/>
                  <a:gd name="T4" fmla="*/ 346 w 353"/>
                  <a:gd name="T5" fmla="*/ 0 h 298"/>
                  <a:gd name="T6" fmla="*/ 333 w 353"/>
                  <a:gd name="T7" fmla="*/ 13 h 298"/>
                  <a:gd name="T8" fmla="*/ 320 w 353"/>
                  <a:gd name="T9" fmla="*/ 26 h 298"/>
                  <a:gd name="T10" fmla="*/ 284 w 353"/>
                  <a:gd name="T11" fmla="*/ 58 h 298"/>
                  <a:gd name="T12" fmla="*/ 266 w 353"/>
                  <a:gd name="T13" fmla="*/ 72 h 298"/>
                  <a:gd name="T14" fmla="*/ 249 w 353"/>
                  <a:gd name="T15" fmla="*/ 88 h 298"/>
                  <a:gd name="T16" fmla="*/ 243 w 353"/>
                  <a:gd name="T17" fmla="*/ 91 h 298"/>
                  <a:gd name="T18" fmla="*/ 239 w 353"/>
                  <a:gd name="T19" fmla="*/ 94 h 298"/>
                  <a:gd name="T20" fmla="*/ 229 w 353"/>
                  <a:gd name="T21" fmla="*/ 101 h 298"/>
                  <a:gd name="T22" fmla="*/ 211 w 353"/>
                  <a:gd name="T23" fmla="*/ 114 h 298"/>
                  <a:gd name="T24" fmla="*/ 206 w 353"/>
                  <a:gd name="T25" fmla="*/ 117 h 298"/>
                  <a:gd name="T26" fmla="*/ 201 w 353"/>
                  <a:gd name="T27" fmla="*/ 120 h 298"/>
                  <a:gd name="T28" fmla="*/ 192 w 353"/>
                  <a:gd name="T29" fmla="*/ 127 h 298"/>
                  <a:gd name="T30" fmla="*/ 174 w 353"/>
                  <a:gd name="T31" fmla="*/ 140 h 298"/>
                  <a:gd name="T32" fmla="*/ 153 w 353"/>
                  <a:gd name="T33" fmla="*/ 151 h 298"/>
                  <a:gd name="T34" fmla="*/ 134 w 353"/>
                  <a:gd name="T35" fmla="*/ 162 h 298"/>
                  <a:gd name="T36" fmla="*/ 114 w 353"/>
                  <a:gd name="T37" fmla="*/ 171 h 298"/>
                  <a:gd name="T38" fmla="*/ 104 w 353"/>
                  <a:gd name="T39" fmla="*/ 176 h 298"/>
                  <a:gd name="T40" fmla="*/ 95 w 353"/>
                  <a:gd name="T41" fmla="*/ 181 h 298"/>
                  <a:gd name="T42" fmla="*/ 83 w 353"/>
                  <a:gd name="T43" fmla="*/ 185 h 298"/>
                  <a:gd name="T44" fmla="*/ 73 w 353"/>
                  <a:gd name="T45" fmla="*/ 189 h 298"/>
                  <a:gd name="T46" fmla="*/ 53 w 353"/>
                  <a:gd name="T47" fmla="*/ 197 h 298"/>
                  <a:gd name="T48" fmla="*/ 31 w 353"/>
                  <a:gd name="T49" fmla="*/ 204 h 298"/>
                  <a:gd name="T50" fmla="*/ 11 w 353"/>
                  <a:gd name="T51" fmla="*/ 212 h 298"/>
                  <a:gd name="T52" fmla="*/ 0 w 353"/>
                  <a:gd name="T53" fmla="*/ 298 h 298"/>
                  <a:gd name="T54" fmla="*/ 48 w 353"/>
                  <a:gd name="T55" fmla="*/ 283 h 298"/>
                  <a:gd name="T56" fmla="*/ 96 w 353"/>
                  <a:gd name="T57" fmla="*/ 267 h 298"/>
                  <a:gd name="T58" fmla="*/ 141 w 353"/>
                  <a:gd name="T59" fmla="*/ 247 h 298"/>
                  <a:gd name="T60" fmla="*/ 186 w 353"/>
                  <a:gd name="T61" fmla="*/ 225 h 298"/>
                  <a:gd name="T62" fmla="*/ 229 w 353"/>
                  <a:gd name="T63" fmla="*/ 199 h 298"/>
                  <a:gd name="T64" fmla="*/ 250 w 353"/>
                  <a:gd name="T65" fmla="*/ 185 h 298"/>
                  <a:gd name="T66" fmla="*/ 271 w 353"/>
                  <a:gd name="T67" fmla="*/ 171 h 298"/>
                  <a:gd name="T68" fmla="*/ 312 w 353"/>
                  <a:gd name="T69" fmla="*/ 139 h 298"/>
                  <a:gd name="T70" fmla="*/ 353 w 353"/>
                  <a:gd name="T71" fmla="*/ 10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3" h="298">
                    <a:moveTo>
                      <a:pt x="353" y="106"/>
                    </a:moveTo>
                    <a:lnTo>
                      <a:pt x="349" y="53"/>
                    </a:lnTo>
                    <a:lnTo>
                      <a:pt x="346" y="0"/>
                    </a:lnTo>
                    <a:lnTo>
                      <a:pt x="333" y="13"/>
                    </a:lnTo>
                    <a:lnTo>
                      <a:pt x="320" y="26"/>
                    </a:lnTo>
                    <a:lnTo>
                      <a:pt x="284" y="58"/>
                    </a:lnTo>
                    <a:lnTo>
                      <a:pt x="266" y="72"/>
                    </a:lnTo>
                    <a:lnTo>
                      <a:pt x="249" y="88"/>
                    </a:lnTo>
                    <a:lnTo>
                      <a:pt x="243" y="91"/>
                    </a:lnTo>
                    <a:lnTo>
                      <a:pt x="239" y="94"/>
                    </a:lnTo>
                    <a:lnTo>
                      <a:pt x="229" y="101"/>
                    </a:lnTo>
                    <a:lnTo>
                      <a:pt x="211" y="114"/>
                    </a:lnTo>
                    <a:lnTo>
                      <a:pt x="206" y="117"/>
                    </a:lnTo>
                    <a:lnTo>
                      <a:pt x="201" y="120"/>
                    </a:lnTo>
                    <a:lnTo>
                      <a:pt x="192" y="127"/>
                    </a:lnTo>
                    <a:lnTo>
                      <a:pt x="174" y="140"/>
                    </a:lnTo>
                    <a:lnTo>
                      <a:pt x="153" y="151"/>
                    </a:lnTo>
                    <a:lnTo>
                      <a:pt x="134" y="162"/>
                    </a:lnTo>
                    <a:lnTo>
                      <a:pt x="114" y="171"/>
                    </a:lnTo>
                    <a:lnTo>
                      <a:pt x="104" y="176"/>
                    </a:lnTo>
                    <a:lnTo>
                      <a:pt x="95" y="181"/>
                    </a:lnTo>
                    <a:lnTo>
                      <a:pt x="83" y="185"/>
                    </a:lnTo>
                    <a:lnTo>
                      <a:pt x="73" y="189"/>
                    </a:lnTo>
                    <a:lnTo>
                      <a:pt x="53" y="197"/>
                    </a:lnTo>
                    <a:lnTo>
                      <a:pt x="31" y="204"/>
                    </a:lnTo>
                    <a:lnTo>
                      <a:pt x="11" y="212"/>
                    </a:lnTo>
                    <a:lnTo>
                      <a:pt x="0" y="298"/>
                    </a:lnTo>
                    <a:lnTo>
                      <a:pt x="48" y="283"/>
                    </a:lnTo>
                    <a:lnTo>
                      <a:pt x="96" y="267"/>
                    </a:lnTo>
                    <a:lnTo>
                      <a:pt x="141" y="247"/>
                    </a:lnTo>
                    <a:lnTo>
                      <a:pt x="186" y="225"/>
                    </a:lnTo>
                    <a:lnTo>
                      <a:pt x="229" y="199"/>
                    </a:lnTo>
                    <a:lnTo>
                      <a:pt x="250" y="185"/>
                    </a:lnTo>
                    <a:lnTo>
                      <a:pt x="271" y="171"/>
                    </a:lnTo>
                    <a:lnTo>
                      <a:pt x="312" y="139"/>
                    </a:lnTo>
                    <a:lnTo>
                      <a:pt x="353" y="106"/>
                    </a:lnTo>
                    <a:close/>
                  </a:path>
                </a:pathLst>
              </a:custGeom>
              <a:solidFill>
                <a:srgbClr val="B7D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auto">
              <a:xfrm>
                <a:off x="2275" y="1963"/>
                <a:ext cx="96" cy="47"/>
              </a:xfrm>
              <a:custGeom>
                <a:avLst/>
                <a:gdLst>
                  <a:gd name="T0" fmla="*/ 481 w 481"/>
                  <a:gd name="T1" fmla="*/ 88 h 236"/>
                  <a:gd name="T2" fmla="*/ 466 w 481"/>
                  <a:gd name="T3" fmla="*/ 0 h 236"/>
                  <a:gd name="T4" fmla="*/ 414 w 481"/>
                  <a:gd name="T5" fmla="*/ 28 h 236"/>
                  <a:gd name="T6" fmla="*/ 387 w 481"/>
                  <a:gd name="T7" fmla="*/ 42 h 236"/>
                  <a:gd name="T8" fmla="*/ 361 w 481"/>
                  <a:gd name="T9" fmla="*/ 55 h 236"/>
                  <a:gd name="T10" fmla="*/ 307 w 481"/>
                  <a:gd name="T11" fmla="*/ 79 h 236"/>
                  <a:gd name="T12" fmla="*/ 252 w 481"/>
                  <a:gd name="T13" fmla="*/ 101 h 236"/>
                  <a:gd name="T14" fmla="*/ 223 w 481"/>
                  <a:gd name="T15" fmla="*/ 109 h 236"/>
                  <a:gd name="T16" fmla="*/ 194 w 481"/>
                  <a:gd name="T17" fmla="*/ 118 h 236"/>
                  <a:gd name="T18" fmla="*/ 165 w 481"/>
                  <a:gd name="T19" fmla="*/ 125 h 236"/>
                  <a:gd name="T20" fmla="*/ 160 w 481"/>
                  <a:gd name="T21" fmla="*/ 125 h 236"/>
                  <a:gd name="T22" fmla="*/ 157 w 481"/>
                  <a:gd name="T23" fmla="*/ 126 h 236"/>
                  <a:gd name="T24" fmla="*/ 150 w 481"/>
                  <a:gd name="T25" fmla="*/ 128 h 236"/>
                  <a:gd name="T26" fmla="*/ 137 w 481"/>
                  <a:gd name="T27" fmla="*/ 132 h 236"/>
                  <a:gd name="T28" fmla="*/ 78 w 481"/>
                  <a:gd name="T29" fmla="*/ 144 h 236"/>
                  <a:gd name="T30" fmla="*/ 19 w 481"/>
                  <a:gd name="T31" fmla="*/ 154 h 236"/>
                  <a:gd name="T32" fmla="*/ 8 w 481"/>
                  <a:gd name="T33" fmla="*/ 194 h 236"/>
                  <a:gd name="T34" fmla="*/ 0 w 481"/>
                  <a:gd name="T35" fmla="*/ 236 h 236"/>
                  <a:gd name="T36" fmla="*/ 64 w 481"/>
                  <a:gd name="T37" fmla="*/ 227 h 236"/>
                  <a:gd name="T38" fmla="*/ 127 w 481"/>
                  <a:gd name="T39" fmla="*/ 216 h 236"/>
                  <a:gd name="T40" fmla="*/ 142 w 481"/>
                  <a:gd name="T41" fmla="*/ 212 h 236"/>
                  <a:gd name="T42" fmla="*/ 158 w 481"/>
                  <a:gd name="T43" fmla="*/ 208 h 236"/>
                  <a:gd name="T44" fmla="*/ 190 w 481"/>
                  <a:gd name="T45" fmla="*/ 202 h 236"/>
                  <a:gd name="T46" fmla="*/ 251 w 481"/>
                  <a:gd name="T47" fmla="*/ 186 h 236"/>
                  <a:gd name="T48" fmla="*/ 310 w 481"/>
                  <a:gd name="T49" fmla="*/ 165 h 236"/>
                  <a:gd name="T50" fmla="*/ 338 w 481"/>
                  <a:gd name="T51" fmla="*/ 154 h 236"/>
                  <a:gd name="T52" fmla="*/ 368 w 481"/>
                  <a:gd name="T53" fmla="*/ 143 h 236"/>
                  <a:gd name="T54" fmla="*/ 425 w 481"/>
                  <a:gd name="T55" fmla="*/ 117 h 236"/>
                  <a:gd name="T56" fmla="*/ 481 w 481"/>
                  <a:gd name="T57" fmla="*/ 8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1" h="236">
                    <a:moveTo>
                      <a:pt x="481" y="88"/>
                    </a:moveTo>
                    <a:lnTo>
                      <a:pt x="466" y="0"/>
                    </a:lnTo>
                    <a:lnTo>
                      <a:pt x="414" y="28"/>
                    </a:lnTo>
                    <a:lnTo>
                      <a:pt x="387" y="42"/>
                    </a:lnTo>
                    <a:lnTo>
                      <a:pt x="361" y="55"/>
                    </a:lnTo>
                    <a:lnTo>
                      <a:pt x="307" y="79"/>
                    </a:lnTo>
                    <a:lnTo>
                      <a:pt x="252" y="101"/>
                    </a:lnTo>
                    <a:lnTo>
                      <a:pt x="223" y="109"/>
                    </a:lnTo>
                    <a:lnTo>
                      <a:pt x="194" y="118"/>
                    </a:lnTo>
                    <a:lnTo>
                      <a:pt x="165" y="125"/>
                    </a:lnTo>
                    <a:lnTo>
                      <a:pt x="160" y="125"/>
                    </a:lnTo>
                    <a:lnTo>
                      <a:pt x="157" y="126"/>
                    </a:lnTo>
                    <a:lnTo>
                      <a:pt x="150" y="128"/>
                    </a:lnTo>
                    <a:lnTo>
                      <a:pt x="137" y="132"/>
                    </a:lnTo>
                    <a:lnTo>
                      <a:pt x="78" y="144"/>
                    </a:lnTo>
                    <a:lnTo>
                      <a:pt x="19" y="154"/>
                    </a:lnTo>
                    <a:lnTo>
                      <a:pt x="8" y="194"/>
                    </a:lnTo>
                    <a:lnTo>
                      <a:pt x="0" y="236"/>
                    </a:lnTo>
                    <a:lnTo>
                      <a:pt x="64" y="227"/>
                    </a:lnTo>
                    <a:lnTo>
                      <a:pt x="127" y="216"/>
                    </a:lnTo>
                    <a:lnTo>
                      <a:pt x="142" y="212"/>
                    </a:lnTo>
                    <a:lnTo>
                      <a:pt x="158" y="208"/>
                    </a:lnTo>
                    <a:lnTo>
                      <a:pt x="190" y="202"/>
                    </a:lnTo>
                    <a:lnTo>
                      <a:pt x="251" y="186"/>
                    </a:lnTo>
                    <a:lnTo>
                      <a:pt x="310" y="165"/>
                    </a:lnTo>
                    <a:lnTo>
                      <a:pt x="338" y="154"/>
                    </a:lnTo>
                    <a:lnTo>
                      <a:pt x="368" y="143"/>
                    </a:lnTo>
                    <a:lnTo>
                      <a:pt x="425" y="117"/>
                    </a:lnTo>
                    <a:lnTo>
                      <a:pt x="481" y="88"/>
                    </a:lnTo>
                    <a:close/>
                  </a:path>
                </a:pathLst>
              </a:custGeom>
              <a:solidFill>
                <a:srgbClr val="8BB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auto">
              <a:xfrm>
                <a:off x="2278" y="1945"/>
                <a:ext cx="90" cy="49"/>
              </a:xfrm>
              <a:custGeom>
                <a:avLst/>
                <a:gdLst>
                  <a:gd name="T0" fmla="*/ 447 w 447"/>
                  <a:gd name="T1" fmla="*/ 88 h 242"/>
                  <a:gd name="T2" fmla="*/ 436 w 447"/>
                  <a:gd name="T3" fmla="*/ 0 h 242"/>
                  <a:gd name="T4" fmla="*/ 411 w 447"/>
                  <a:gd name="T5" fmla="*/ 14 h 242"/>
                  <a:gd name="T6" fmla="*/ 399 w 447"/>
                  <a:gd name="T7" fmla="*/ 21 h 242"/>
                  <a:gd name="T8" fmla="*/ 387 w 447"/>
                  <a:gd name="T9" fmla="*/ 29 h 242"/>
                  <a:gd name="T10" fmla="*/ 337 w 447"/>
                  <a:gd name="T11" fmla="*/ 56 h 242"/>
                  <a:gd name="T12" fmla="*/ 311 w 447"/>
                  <a:gd name="T13" fmla="*/ 67 h 242"/>
                  <a:gd name="T14" fmla="*/ 286 w 447"/>
                  <a:gd name="T15" fmla="*/ 80 h 242"/>
                  <a:gd name="T16" fmla="*/ 273 w 447"/>
                  <a:gd name="T17" fmla="*/ 84 h 242"/>
                  <a:gd name="T18" fmla="*/ 266 w 447"/>
                  <a:gd name="T19" fmla="*/ 87 h 242"/>
                  <a:gd name="T20" fmla="*/ 263 w 447"/>
                  <a:gd name="T21" fmla="*/ 88 h 242"/>
                  <a:gd name="T22" fmla="*/ 260 w 447"/>
                  <a:gd name="T23" fmla="*/ 90 h 242"/>
                  <a:gd name="T24" fmla="*/ 235 w 447"/>
                  <a:gd name="T25" fmla="*/ 101 h 242"/>
                  <a:gd name="T26" fmla="*/ 181 w 447"/>
                  <a:gd name="T27" fmla="*/ 118 h 242"/>
                  <a:gd name="T28" fmla="*/ 127 w 447"/>
                  <a:gd name="T29" fmla="*/ 134 h 242"/>
                  <a:gd name="T30" fmla="*/ 112 w 447"/>
                  <a:gd name="T31" fmla="*/ 137 h 242"/>
                  <a:gd name="T32" fmla="*/ 98 w 447"/>
                  <a:gd name="T33" fmla="*/ 140 h 242"/>
                  <a:gd name="T34" fmla="*/ 71 w 447"/>
                  <a:gd name="T35" fmla="*/ 146 h 242"/>
                  <a:gd name="T36" fmla="*/ 43 w 447"/>
                  <a:gd name="T37" fmla="*/ 150 h 242"/>
                  <a:gd name="T38" fmla="*/ 15 w 447"/>
                  <a:gd name="T39" fmla="*/ 156 h 242"/>
                  <a:gd name="T40" fmla="*/ 0 w 447"/>
                  <a:gd name="T41" fmla="*/ 242 h 242"/>
                  <a:gd name="T42" fmla="*/ 59 w 447"/>
                  <a:gd name="T43" fmla="*/ 232 h 242"/>
                  <a:gd name="T44" fmla="*/ 118 w 447"/>
                  <a:gd name="T45" fmla="*/ 220 h 242"/>
                  <a:gd name="T46" fmla="*/ 131 w 447"/>
                  <a:gd name="T47" fmla="*/ 216 h 242"/>
                  <a:gd name="T48" fmla="*/ 138 w 447"/>
                  <a:gd name="T49" fmla="*/ 214 h 242"/>
                  <a:gd name="T50" fmla="*/ 141 w 447"/>
                  <a:gd name="T51" fmla="*/ 213 h 242"/>
                  <a:gd name="T52" fmla="*/ 146 w 447"/>
                  <a:gd name="T53" fmla="*/ 213 h 242"/>
                  <a:gd name="T54" fmla="*/ 175 w 447"/>
                  <a:gd name="T55" fmla="*/ 206 h 242"/>
                  <a:gd name="T56" fmla="*/ 204 w 447"/>
                  <a:gd name="T57" fmla="*/ 197 h 242"/>
                  <a:gd name="T58" fmla="*/ 233 w 447"/>
                  <a:gd name="T59" fmla="*/ 189 h 242"/>
                  <a:gd name="T60" fmla="*/ 288 w 447"/>
                  <a:gd name="T61" fmla="*/ 167 h 242"/>
                  <a:gd name="T62" fmla="*/ 342 w 447"/>
                  <a:gd name="T63" fmla="*/ 143 h 242"/>
                  <a:gd name="T64" fmla="*/ 368 w 447"/>
                  <a:gd name="T65" fmla="*/ 130 h 242"/>
                  <a:gd name="T66" fmla="*/ 395 w 447"/>
                  <a:gd name="T67" fmla="*/ 116 h 242"/>
                  <a:gd name="T68" fmla="*/ 447 w 447"/>
                  <a:gd name="T69" fmla="*/ 8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242">
                    <a:moveTo>
                      <a:pt x="447" y="88"/>
                    </a:moveTo>
                    <a:lnTo>
                      <a:pt x="436" y="0"/>
                    </a:lnTo>
                    <a:lnTo>
                      <a:pt x="411" y="14"/>
                    </a:lnTo>
                    <a:lnTo>
                      <a:pt x="399" y="21"/>
                    </a:lnTo>
                    <a:lnTo>
                      <a:pt x="387" y="29"/>
                    </a:lnTo>
                    <a:lnTo>
                      <a:pt x="337" y="56"/>
                    </a:lnTo>
                    <a:lnTo>
                      <a:pt x="311" y="67"/>
                    </a:lnTo>
                    <a:lnTo>
                      <a:pt x="286" y="80"/>
                    </a:lnTo>
                    <a:lnTo>
                      <a:pt x="273" y="84"/>
                    </a:lnTo>
                    <a:lnTo>
                      <a:pt x="266" y="87"/>
                    </a:lnTo>
                    <a:lnTo>
                      <a:pt x="263" y="88"/>
                    </a:lnTo>
                    <a:lnTo>
                      <a:pt x="260" y="90"/>
                    </a:lnTo>
                    <a:lnTo>
                      <a:pt x="235" y="101"/>
                    </a:lnTo>
                    <a:lnTo>
                      <a:pt x="181" y="118"/>
                    </a:lnTo>
                    <a:lnTo>
                      <a:pt x="127" y="134"/>
                    </a:lnTo>
                    <a:lnTo>
                      <a:pt x="112" y="137"/>
                    </a:lnTo>
                    <a:lnTo>
                      <a:pt x="98" y="140"/>
                    </a:lnTo>
                    <a:lnTo>
                      <a:pt x="71" y="146"/>
                    </a:lnTo>
                    <a:lnTo>
                      <a:pt x="43" y="150"/>
                    </a:lnTo>
                    <a:lnTo>
                      <a:pt x="15" y="156"/>
                    </a:lnTo>
                    <a:lnTo>
                      <a:pt x="0" y="242"/>
                    </a:lnTo>
                    <a:lnTo>
                      <a:pt x="59" y="232"/>
                    </a:lnTo>
                    <a:lnTo>
                      <a:pt x="118" y="220"/>
                    </a:lnTo>
                    <a:lnTo>
                      <a:pt x="131" y="216"/>
                    </a:lnTo>
                    <a:lnTo>
                      <a:pt x="138" y="214"/>
                    </a:lnTo>
                    <a:lnTo>
                      <a:pt x="141" y="213"/>
                    </a:lnTo>
                    <a:lnTo>
                      <a:pt x="146" y="213"/>
                    </a:lnTo>
                    <a:lnTo>
                      <a:pt x="175" y="206"/>
                    </a:lnTo>
                    <a:lnTo>
                      <a:pt x="204" y="197"/>
                    </a:lnTo>
                    <a:lnTo>
                      <a:pt x="233" y="189"/>
                    </a:lnTo>
                    <a:lnTo>
                      <a:pt x="288" y="167"/>
                    </a:lnTo>
                    <a:lnTo>
                      <a:pt x="342" y="143"/>
                    </a:lnTo>
                    <a:lnTo>
                      <a:pt x="368" y="130"/>
                    </a:lnTo>
                    <a:lnTo>
                      <a:pt x="395" y="116"/>
                    </a:lnTo>
                    <a:lnTo>
                      <a:pt x="447" y="88"/>
                    </a:lnTo>
                    <a:close/>
                  </a:path>
                </a:pathLst>
              </a:custGeom>
              <a:solidFill>
                <a:srgbClr val="93B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auto">
              <a:xfrm>
                <a:off x="2281" y="1927"/>
                <a:ext cx="85" cy="50"/>
              </a:xfrm>
              <a:custGeom>
                <a:avLst/>
                <a:gdLst>
                  <a:gd name="T0" fmla="*/ 421 w 421"/>
                  <a:gd name="T1" fmla="*/ 91 h 247"/>
                  <a:gd name="T2" fmla="*/ 411 w 421"/>
                  <a:gd name="T3" fmla="*/ 0 h 247"/>
                  <a:gd name="T4" fmla="*/ 398 w 421"/>
                  <a:gd name="T5" fmla="*/ 6 h 247"/>
                  <a:gd name="T6" fmla="*/ 387 w 421"/>
                  <a:gd name="T7" fmla="*/ 14 h 247"/>
                  <a:gd name="T8" fmla="*/ 364 w 421"/>
                  <a:gd name="T9" fmla="*/ 29 h 247"/>
                  <a:gd name="T10" fmla="*/ 341 w 421"/>
                  <a:gd name="T11" fmla="*/ 43 h 247"/>
                  <a:gd name="T12" fmla="*/ 318 w 421"/>
                  <a:gd name="T13" fmla="*/ 57 h 247"/>
                  <a:gd name="T14" fmla="*/ 270 w 421"/>
                  <a:gd name="T15" fmla="*/ 82 h 247"/>
                  <a:gd name="T16" fmla="*/ 223 w 421"/>
                  <a:gd name="T17" fmla="*/ 105 h 247"/>
                  <a:gd name="T18" fmla="*/ 197 w 421"/>
                  <a:gd name="T19" fmla="*/ 114 h 247"/>
                  <a:gd name="T20" fmla="*/ 172 w 421"/>
                  <a:gd name="T21" fmla="*/ 123 h 247"/>
                  <a:gd name="T22" fmla="*/ 158 w 421"/>
                  <a:gd name="T23" fmla="*/ 127 h 247"/>
                  <a:gd name="T24" fmla="*/ 146 w 421"/>
                  <a:gd name="T25" fmla="*/ 131 h 247"/>
                  <a:gd name="T26" fmla="*/ 121 w 421"/>
                  <a:gd name="T27" fmla="*/ 140 h 247"/>
                  <a:gd name="T28" fmla="*/ 69 w 421"/>
                  <a:gd name="T29" fmla="*/ 154 h 247"/>
                  <a:gd name="T30" fmla="*/ 41 w 421"/>
                  <a:gd name="T31" fmla="*/ 159 h 247"/>
                  <a:gd name="T32" fmla="*/ 28 w 421"/>
                  <a:gd name="T33" fmla="*/ 162 h 247"/>
                  <a:gd name="T34" fmla="*/ 21 w 421"/>
                  <a:gd name="T35" fmla="*/ 163 h 247"/>
                  <a:gd name="T36" fmla="*/ 15 w 421"/>
                  <a:gd name="T37" fmla="*/ 165 h 247"/>
                  <a:gd name="T38" fmla="*/ 6 w 421"/>
                  <a:gd name="T39" fmla="*/ 205 h 247"/>
                  <a:gd name="T40" fmla="*/ 0 w 421"/>
                  <a:gd name="T41" fmla="*/ 247 h 247"/>
                  <a:gd name="T42" fmla="*/ 28 w 421"/>
                  <a:gd name="T43" fmla="*/ 241 h 247"/>
                  <a:gd name="T44" fmla="*/ 56 w 421"/>
                  <a:gd name="T45" fmla="*/ 237 h 247"/>
                  <a:gd name="T46" fmla="*/ 83 w 421"/>
                  <a:gd name="T47" fmla="*/ 231 h 247"/>
                  <a:gd name="T48" fmla="*/ 97 w 421"/>
                  <a:gd name="T49" fmla="*/ 228 h 247"/>
                  <a:gd name="T50" fmla="*/ 112 w 421"/>
                  <a:gd name="T51" fmla="*/ 225 h 247"/>
                  <a:gd name="T52" fmla="*/ 166 w 421"/>
                  <a:gd name="T53" fmla="*/ 209 h 247"/>
                  <a:gd name="T54" fmla="*/ 220 w 421"/>
                  <a:gd name="T55" fmla="*/ 192 h 247"/>
                  <a:gd name="T56" fmla="*/ 245 w 421"/>
                  <a:gd name="T57" fmla="*/ 181 h 247"/>
                  <a:gd name="T58" fmla="*/ 248 w 421"/>
                  <a:gd name="T59" fmla="*/ 179 h 247"/>
                  <a:gd name="T60" fmla="*/ 251 w 421"/>
                  <a:gd name="T61" fmla="*/ 178 h 247"/>
                  <a:gd name="T62" fmla="*/ 258 w 421"/>
                  <a:gd name="T63" fmla="*/ 175 h 247"/>
                  <a:gd name="T64" fmla="*/ 271 w 421"/>
                  <a:gd name="T65" fmla="*/ 171 h 247"/>
                  <a:gd name="T66" fmla="*/ 296 w 421"/>
                  <a:gd name="T67" fmla="*/ 158 h 247"/>
                  <a:gd name="T68" fmla="*/ 322 w 421"/>
                  <a:gd name="T69" fmla="*/ 147 h 247"/>
                  <a:gd name="T70" fmla="*/ 372 w 421"/>
                  <a:gd name="T71" fmla="*/ 120 h 247"/>
                  <a:gd name="T72" fmla="*/ 384 w 421"/>
                  <a:gd name="T73" fmla="*/ 112 h 247"/>
                  <a:gd name="T74" fmla="*/ 396 w 421"/>
                  <a:gd name="T75" fmla="*/ 105 h 247"/>
                  <a:gd name="T76" fmla="*/ 421 w 421"/>
                  <a:gd name="T77" fmla="*/ 9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247">
                    <a:moveTo>
                      <a:pt x="421" y="91"/>
                    </a:moveTo>
                    <a:lnTo>
                      <a:pt x="411" y="0"/>
                    </a:lnTo>
                    <a:lnTo>
                      <a:pt x="398" y="6"/>
                    </a:lnTo>
                    <a:lnTo>
                      <a:pt x="387" y="14"/>
                    </a:lnTo>
                    <a:lnTo>
                      <a:pt x="364" y="29"/>
                    </a:lnTo>
                    <a:lnTo>
                      <a:pt x="341" y="43"/>
                    </a:lnTo>
                    <a:lnTo>
                      <a:pt x="318" y="57"/>
                    </a:lnTo>
                    <a:lnTo>
                      <a:pt x="270" y="82"/>
                    </a:lnTo>
                    <a:lnTo>
                      <a:pt x="223" y="105"/>
                    </a:lnTo>
                    <a:lnTo>
                      <a:pt x="197" y="114"/>
                    </a:lnTo>
                    <a:lnTo>
                      <a:pt x="172" y="123"/>
                    </a:lnTo>
                    <a:lnTo>
                      <a:pt x="158" y="127"/>
                    </a:lnTo>
                    <a:lnTo>
                      <a:pt x="146" y="131"/>
                    </a:lnTo>
                    <a:lnTo>
                      <a:pt x="121" y="140"/>
                    </a:lnTo>
                    <a:lnTo>
                      <a:pt x="69" y="154"/>
                    </a:lnTo>
                    <a:lnTo>
                      <a:pt x="41" y="159"/>
                    </a:lnTo>
                    <a:lnTo>
                      <a:pt x="28" y="162"/>
                    </a:lnTo>
                    <a:lnTo>
                      <a:pt x="21" y="163"/>
                    </a:lnTo>
                    <a:lnTo>
                      <a:pt x="15" y="165"/>
                    </a:lnTo>
                    <a:lnTo>
                      <a:pt x="6" y="205"/>
                    </a:lnTo>
                    <a:lnTo>
                      <a:pt x="0" y="247"/>
                    </a:lnTo>
                    <a:lnTo>
                      <a:pt x="28" y="241"/>
                    </a:lnTo>
                    <a:lnTo>
                      <a:pt x="56" y="237"/>
                    </a:lnTo>
                    <a:lnTo>
                      <a:pt x="83" y="231"/>
                    </a:lnTo>
                    <a:lnTo>
                      <a:pt x="97" y="228"/>
                    </a:lnTo>
                    <a:lnTo>
                      <a:pt x="112" y="225"/>
                    </a:lnTo>
                    <a:lnTo>
                      <a:pt x="166" y="209"/>
                    </a:lnTo>
                    <a:lnTo>
                      <a:pt x="220" y="192"/>
                    </a:lnTo>
                    <a:lnTo>
                      <a:pt x="245" y="181"/>
                    </a:lnTo>
                    <a:lnTo>
                      <a:pt x="248" y="179"/>
                    </a:lnTo>
                    <a:lnTo>
                      <a:pt x="251" y="178"/>
                    </a:lnTo>
                    <a:lnTo>
                      <a:pt x="258" y="175"/>
                    </a:lnTo>
                    <a:lnTo>
                      <a:pt x="271" y="171"/>
                    </a:lnTo>
                    <a:lnTo>
                      <a:pt x="296" y="158"/>
                    </a:lnTo>
                    <a:lnTo>
                      <a:pt x="322" y="147"/>
                    </a:lnTo>
                    <a:lnTo>
                      <a:pt x="372" y="120"/>
                    </a:lnTo>
                    <a:lnTo>
                      <a:pt x="384" y="112"/>
                    </a:lnTo>
                    <a:lnTo>
                      <a:pt x="396" y="105"/>
                    </a:lnTo>
                    <a:lnTo>
                      <a:pt x="421" y="91"/>
                    </a:lnTo>
                    <a:close/>
                  </a:path>
                </a:pathLst>
              </a:custGeom>
              <a:solidFill>
                <a:srgbClr val="9B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3" name="Freeform 137"/>
              <p:cNvSpPr>
                <a:spLocks/>
              </p:cNvSpPr>
              <p:nvPr/>
            </p:nvSpPr>
            <p:spPr bwMode="auto">
              <a:xfrm>
                <a:off x="2284" y="1908"/>
                <a:ext cx="80" cy="52"/>
              </a:xfrm>
              <a:custGeom>
                <a:avLst/>
                <a:gdLst>
                  <a:gd name="T0" fmla="*/ 396 w 396"/>
                  <a:gd name="T1" fmla="*/ 95 h 260"/>
                  <a:gd name="T2" fmla="*/ 388 w 396"/>
                  <a:gd name="T3" fmla="*/ 0 h 260"/>
                  <a:gd name="T4" fmla="*/ 345 w 396"/>
                  <a:gd name="T5" fmla="*/ 32 h 260"/>
                  <a:gd name="T6" fmla="*/ 322 w 396"/>
                  <a:gd name="T7" fmla="*/ 47 h 260"/>
                  <a:gd name="T8" fmla="*/ 311 w 396"/>
                  <a:gd name="T9" fmla="*/ 54 h 260"/>
                  <a:gd name="T10" fmla="*/ 307 w 396"/>
                  <a:gd name="T11" fmla="*/ 55 h 260"/>
                  <a:gd name="T12" fmla="*/ 305 w 396"/>
                  <a:gd name="T13" fmla="*/ 57 h 260"/>
                  <a:gd name="T14" fmla="*/ 301 w 396"/>
                  <a:gd name="T15" fmla="*/ 62 h 260"/>
                  <a:gd name="T16" fmla="*/ 255 w 396"/>
                  <a:gd name="T17" fmla="*/ 88 h 260"/>
                  <a:gd name="T18" fmla="*/ 210 w 396"/>
                  <a:gd name="T19" fmla="*/ 112 h 260"/>
                  <a:gd name="T20" fmla="*/ 162 w 396"/>
                  <a:gd name="T21" fmla="*/ 131 h 260"/>
                  <a:gd name="T22" fmla="*/ 137 w 396"/>
                  <a:gd name="T23" fmla="*/ 140 h 260"/>
                  <a:gd name="T24" fmla="*/ 114 w 396"/>
                  <a:gd name="T25" fmla="*/ 149 h 260"/>
                  <a:gd name="T26" fmla="*/ 64 w 396"/>
                  <a:gd name="T27" fmla="*/ 164 h 260"/>
                  <a:gd name="T28" fmla="*/ 14 w 396"/>
                  <a:gd name="T29" fmla="*/ 176 h 260"/>
                  <a:gd name="T30" fmla="*/ 7 w 396"/>
                  <a:gd name="T31" fmla="*/ 216 h 260"/>
                  <a:gd name="T32" fmla="*/ 0 w 396"/>
                  <a:gd name="T33" fmla="*/ 260 h 260"/>
                  <a:gd name="T34" fmla="*/ 6 w 396"/>
                  <a:gd name="T35" fmla="*/ 258 h 260"/>
                  <a:gd name="T36" fmla="*/ 13 w 396"/>
                  <a:gd name="T37" fmla="*/ 257 h 260"/>
                  <a:gd name="T38" fmla="*/ 26 w 396"/>
                  <a:gd name="T39" fmla="*/ 254 h 260"/>
                  <a:gd name="T40" fmla="*/ 54 w 396"/>
                  <a:gd name="T41" fmla="*/ 249 h 260"/>
                  <a:gd name="T42" fmla="*/ 106 w 396"/>
                  <a:gd name="T43" fmla="*/ 235 h 260"/>
                  <a:gd name="T44" fmla="*/ 131 w 396"/>
                  <a:gd name="T45" fmla="*/ 226 h 260"/>
                  <a:gd name="T46" fmla="*/ 143 w 396"/>
                  <a:gd name="T47" fmla="*/ 222 h 260"/>
                  <a:gd name="T48" fmla="*/ 157 w 396"/>
                  <a:gd name="T49" fmla="*/ 218 h 260"/>
                  <a:gd name="T50" fmla="*/ 182 w 396"/>
                  <a:gd name="T51" fmla="*/ 209 h 260"/>
                  <a:gd name="T52" fmla="*/ 208 w 396"/>
                  <a:gd name="T53" fmla="*/ 200 h 260"/>
                  <a:gd name="T54" fmla="*/ 255 w 396"/>
                  <a:gd name="T55" fmla="*/ 177 h 260"/>
                  <a:gd name="T56" fmla="*/ 303 w 396"/>
                  <a:gd name="T57" fmla="*/ 152 h 260"/>
                  <a:gd name="T58" fmla="*/ 326 w 396"/>
                  <a:gd name="T59" fmla="*/ 138 h 260"/>
                  <a:gd name="T60" fmla="*/ 349 w 396"/>
                  <a:gd name="T61" fmla="*/ 124 h 260"/>
                  <a:gd name="T62" fmla="*/ 372 w 396"/>
                  <a:gd name="T63" fmla="*/ 109 h 260"/>
                  <a:gd name="T64" fmla="*/ 383 w 396"/>
                  <a:gd name="T65" fmla="*/ 101 h 260"/>
                  <a:gd name="T66" fmla="*/ 396 w 396"/>
                  <a:gd name="T67" fmla="*/ 9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6" h="260">
                    <a:moveTo>
                      <a:pt x="396" y="95"/>
                    </a:moveTo>
                    <a:lnTo>
                      <a:pt x="388" y="0"/>
                    </a:lnTo>
                    <a:lnTo>
                      <a:pt x="345" y="32"/>
                    </a:lnTo>
                    <a:lnTo>
                      <a:pt x="322" y="47"/>
                    </a:lnTo>
                    <a:lnTo>
                      <a:pt x="311" y="54"/>
                    </a:lnTo>
                    <a:lnTo>
                      <a:pt x="307" y="55"/>
                    </a:lnTo>
                    <a:lnTo>
                      <a:pt x="305" y="57"/>
                    </a:lnTo>
                    <a:lnTo>
                      <a:pt x="301" y="62"/>
                    </a:lnTo>
                    <a:lnTo>
                      <a:pt x="255" y="88"/>
                    </a:lnTo>
                    <a:lnTo>
                      <a:pt x="210" y="112"/>
                    </a:lnTo>
                    <a:lnTo>
                      <a:pt x="162" y="131"/>
                    </a:lnTo>
                    <a:lnTo>
                      <a:pt x="137" y="140"/>
                    </a:lnTo>
                    <a:lnTo>
                      <a:pt x="114" y="149"/>
                    </a:lnTo>
                    <a:lnTo>
                      <a:pt x="64" y="164"/>
                    </a:lnTo>
                    <a:lnTo>
                      <a:pt x="14" y="176"/>
                    </a:lnTo>
                    <a:lnTo>
                      <a:pt x="7" y="216"/>
                    </a:lnTo>
                    <a:lnTo>
                      <a:pt x="0" y="260"/>
                    </a:lnTo>
                    <a:lnTo>
                      <a:pt x="6" y="258"/>
                    </a:lnTo>
                    <a:lnTo>
                      <a:pt x="13" y="257"/>
                    </a:lnTo>
                    <a:lnTo>
                      <a:pt x="26" y="254"/>
                    </a:lnTo>
                    <a:lnTo>
                      <a:pt x="54" y="249"/>
                    </a:lnTo>
                    <a:lnTo>
                      <a:pt x="106" y="235"/>
                    </a:lnTo>
                    <a:lnTo>
                      <a:pt x="131" y="226"/>
                    </a:lnTo>
                    <a:lnTo>
                      <a:pt x="143" y="222"/>
                    </a:lnTo>
                    <a:lnTo>
                      <a:pt x="157" y="218"/>
                    </a:lnTo>
                    <a:lnTo>
                      <a:pt x="182" y="209"/>
                    </a:lnTo>
                    <a:lnTo>
                      <a:pt x="208" y="200"/>
                    </a:lnTo>
                    <a:lnTo>
                      <a:pt x="255" y="177"/>
                    </a:lnTo>
                    <a:lnTo>
                      <a:pt x="303" y="152"/>
                    </a:lnTo>
                    <a:lnTo>
                      <a:pt x="326" y="138"/>
                    </a:lnTo>
                    <a:lnTo>
                      <a:pt x="349" y="124"/>
                    </a:lnTo>
                    <a:lnTo>
                      <a:pt x="372" y="109"/>
                    </a:lnTo>
                    <a:lnTo>
                      <a:pt x="383" y="101"/>
                    </a:lnTo>
                    <a:lnTo>
                      <a:pt x="396" y="95"/>
                    </a:lnTo>
                    <a:close/>
                  </a:path>
                </a:pathLst>
              </a:custGeom>
              <a:solidFill>
                <a:srgbClr val="A3C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4" name="Freeform 138"/>
              <p:cNvSpPr>
                <a:spLocks/>
              </p:cNvSpPr>
              <p:nvPr/>
            </p:nvSpPr>
            <p:spPr bwMode="auto">
              <a:xfrm>
                <a:off x="2287" y="1888"/>
                <a:ext cx="75" cy="55"/>
              </a:xfrm>
              <a:custGeom>
                <a:avLst/>
                <a:gdLst>
                  <a:gd name="T0" fmla="*/ 13 w 374"/>
                  <a:gd name="T1" fmla="*/ 192 h 278"/>
                  <a:gd name="T2" fmla="*/ 5 w 374"/>
                  <a:gd name="T3" fmla="*/ 234 h 278"/>
                  <a:gd name="T4" fmla="*/ 0 w 374"/>
                  <a:gd name="T5" fmla="*/ 278 h 278"/>
                  <a:gd name="T6" fmla="*/ 50 w 374"/>
                  <a:gd name="T7" fmla="*/ 266 h 278"/>
                  <a:gd name="T8" fmla="*/ 100 w 374"/>
                  <a:gd name="T9" fmla="*/ 251 h 278"/>
                  <a:gd name="T10" fmla="*/ 123 w 374"/>
                  <a:gd name="T11" fmla="*/ 242 h 278"/>
                  <a:gd name="T12" fmla="*/ 148 w 374"/>
                  <a:gd name="T13" fmla="*/ 233 h 278"/>
                  <a:gd name="T14" fmla="*/ 196 w 374"/>
                  <a:gd name="T15" fmla="*/ 214 h 278"/>
                  <a:gd name="T16" fmla="*/ 241 w 374"/>
                  <a:gd name="T17" fmla="*/ 190 h 278"/>
                  <a:gd name="T18" fmla="*/ 287 w 374"/>
                  <a:gd name="T19" fmla="*/ 164 h 278"/>
                  <a:gd name="T20" fmla="*/ 291 w 374"/>
                  <a:gd name="T21" fmla="*/ 159 h 278"/>
                  <a:gd name="T22" fmla="*/ 293 w 374"/>
                  <a:gd name="T23" fmla="*/ 157 h 278"/>
                  <a:gd name="T24" fmla="*/ 297 w 374"/>
                  <a:gd name="T25" fmla="*/ 156 h 278"/>
                  <a:gd name="T26" fmla="*/ 308 w 374"/>
                  <a:gd name="T27" fmla="*/ 149 h 278"/>
                  <a:gd name="T28" fmla="*/ 331 w 374"/>
                  <a:gd name="T29" fmla="*/ 134 h 278"/>
                  <a:gd name="T30" fmla="*/ 374 w 374"/>
                  <a:gd name="T31" fmla="*/ 102 h 278"/>
                  <a:gd name="T32" fmla="*/ 368 w 374"/>
                  <a:gd name="T33" fmla="*/ 51 h 278"/>
                  <a:gd name="T34" fmla="*/ 366 w 374"/>
                  <a:gd name="T35" fmla="*/ 25 h 278"/>
                  <a:gd name="T36" fmla="*/ 366 w 374"/>
                  <a:gd name="T37" fmla="*/ 0 h 278"/>
                  <a:gd name="T38" fmla="*/ 325 w 374"/>
                  <a:gd name="T39" fmla="*/ 33 h 278"/>
                  <a:gd name="T40" fmla="*/ 284 w 374"/>
                  <a:gd name="T41" fmla="*/ 65 h 278"/>
                  <a:gd name="T42" fmla="*/ 263 w 374"/>
                  <a:gd name="T43" fmla="*/ 79 h 278"/>
                  <a:gd name="T44" fmla="*/ 242 w 374"/>
                  <a:gd name="T45" fmla="*/ 93 h 278"/>
                  <a:gd name="T46" fmla="*/ 199 w 374"/>
                  <a:gd name="T47" fmla="*/ 119 h 278"/>
                  <a:gd name="T48" fmla="*/ 154 w 374"/>
                  <a:gd name="T49" fmla="*/ 141 h 278"/>
                  <a:gd name="T50" fmla="*/ 109 w 374"/>
                  <a:gd name="T51" fmla="*/ 161 h 278"/>
                  <a:gd name="T52" fmla="*/ 61 w 374"/>
                  <a:gd name="T53" fmla="*/ 177 h 278"/>
                  <a:gd name="T54" fmla="*/ 13 w 374"/>
                  <a:gd name="T55" fmla="*/ 19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4" h="278">
                    <a:moveTo>
                      <a:pt x="13" y="192"/>
                    </a:moveTo>
                    <a:lnTo>
                      <a:pt x="5" y="234"/>
                    </a:lnTo>
                    <a:lnTo>
                      <a:pt x="0" y="278"/>
                    </a:lnTo>
                    <a:lnTo>
                      <a:pt x="50" y="266"/>
                    </a:lnTo>
                    <a:lnTo>
                      <a:pt x="100" y="251"/>
                    </a:lnTo>
                    <a:lnTo>
                      <a:pt x="123" y="242"/>
                    </a:lnTo>
                    <a:lnTo>
                      <a:pt x="148" y="233"/>
                    </a:lnTo>
                    <a:lnTo>
                      <a:pt x="196" y="214"/>
                    </a:lnTo>
                    <a:lnTo>
                      <a:pt x="241" y="190"/>
                    </a:lnTo>
                    <a:lnTo>
                      <a:pt x="287" y="164"/>
                    </a:lnTo>
                    <a:lnTo>
                      <a:pt x="291" y="159"/>
                    </a:lnTo>
                    <a:lnTo>
                      <a:pt x="293" y="157"/>
                    </a:lnTo>
                    <a:lnTo>
                      <a:pt x="297" y="156"/>
                    </a:lnTo>
                    <a:lnTo>
                      <a:pt x="308" y="149"/>
                    </a:lnTo>
                    <a:lnTo>
                      <a:pt x="331" y="134"/>
                    </a:lnTo>
                    <a:lnTo>
                      <a:pt x="374" y="102"/>
                    </a:lnTo>
                    <a:lnTo>
                      <a:pt x="368" y="51"/>
                    </a:lnTo>
                    <a:lnTo>
                      <a:pt x="366" y="25"/>
                    </a:lnTo>
                    <a:lnTo>
                      <a:pt x="366" y="0"/>
                    </a:lnTo>
                    <a:lnTo>
                      <a:pt x="325" y="33"/>
                    </a:lnTo>
                    <a:lnTo>
                      <a:pt x="284" y="65"/>
                    </a:lnTo>
                    <a:lnTo>
                      <a:pt x="263" y="79"/>
                    </a:lnTo>
                    <a:lnTo>
                      <a:pt x="242" y="93"/>
                    </a:lnTo>
                    <a:lnTo>
                      <a:pt x="199" y="119"/>
                    </a:lnTo>
                    <a:lnTo>
                      <a:pt x="154" y="141"/>
                    </a:lnTo>
                    <a:lnTo>
                      <a:pt x="109" y="161"/>
                    </a:lnTo>
                    <a:lnTo>
                      <a:pt x="61" y="177"/>
                    </a:lnTo>
                    <a:lnTo>
                      <a:pt x="13" y="192"/>
                    </a:lnTo>
                    <a:close/>
                  </a:path>
                </a:pathLst>
              </a:custGeom>
              <a:solidFill>
                <a:srgbClr val="ABC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5" name="Freeform 139"/>
              <p:cNvSpPr>
                <a:spLocks/>
              </p:cNvSpPr>
              <p:nvPr/>
            </p:nvSpPr>
            <p:spPr bwMode="auto">
              <a:xfrm>
                <a:off x="2245" y="2079"/>
                <a:ext cx="151" cy="45"/>
              </a:xfrm>
              <a:custGeom>
                <a:avLst/>
                <a:gdLst>
                  <a:gd name="T0" fmla="*/ 751 w 751"/>
                  <a:gd name="T1" fmla="*/ 80 h 226"/>
                  <a:gd name="T2" fmla="*/ 728 w 751"/>
                  <a:gd name="T3" fmla="*/ 0 h 226"/>
                  <a:gd name="T4" fmla="*/ 646 w 751"/>
                  <a:gd name="T5" fmla="*/ 33 h 226"/>
                  <a:gd name="T6" fmla="*/ 625 w 751"/>
                  <a:gd name="T7" fmla="*/ 40 h 226"/>
                  <a:gd name="T8" fmla="*/ 605 w 751"/>
                  <a:gd name="T9" fmla="*/ 48 h 226"/>
                  <a:gd name="T10" fmla="*/ 564 w 751"/>
                  <a:gd name="T11" fmla="*/ 63 h 226"/>
                  <a:gd name="T12" fmla="*/ 521 w 751"/>
                  <a:gd name="T13" fmla="*/ 75 h 226"/>
                  <a:gd name="T14" fmla="*/ 509 w 751"/>
                  <a:gd name="T15" fmla="*/ 78 h 226"/>
                  <a:gd name="T16" fmla="*/ 504 w 751"/>
                  <a:gd name="T17" fmla="*/ 79 h 226"/>
                  <a:gd name="T18" fmla="*/ 499 w 751"/>
                  <a:gd name="T19" fmla="*/ 81 h 226"/>
                  <a:gd name="T20" fmla="*/ 479 w 751"/>
                  <a:gd name="T21" fmla="*/ 88 h 226"/>
                  <a:gd name="T22" fmla="*/ 393 w 751"/>
                  <a:gd name="T23" fmla="*/ 108 h 226"/>
                  <a:gd name="T24" fmla="*/ 347 w 751"/>
                  <a:gd name="T25" fmla="*/ 116 h 226"/>
                  <a:gd name="T26" fmla="*/ 324 w 751"/>
                  <a:gd name="T27" fmla="*/ 120 h 226"/>
                  <a:gd name="T28" fmla="*/ 303 w 751"/>
                  <a:gd name="T29" fmla="*/ 124 h 226"/>
                  <a:gd name="T30" fmla="*/ 258 w 751"/>
                  <a:gd name="T31" fmla="*/ 130 h 226"/>
                  <a:gd name="T32" fmla="*/ 235 w 751"/>
                  <a:gd name="T33" fmla="*/ 132 h 226"/>
                  <a:gd name="T34" fmla="*/ 224 w 751"/>
                  <a:gd name="T35" fmla="*/ 133 h 226"/>
                  <a:gd name="T36" fmla="*/ 213 w 751"/>
                  <a:gd name="T37" fmla="*/ 135 h 226"/>
                  <a:gd name="T38" fmla="*/ 201 w 751"/>
                  <a:gd name="T39" fmla="*/ 135 h 226"/>
                  <a:gd name="T40" fmla="*/ 190 w 751"/>
                  <a:gd name="T41" fmla="*/ 137 h 226"/>
                  <a:gd name="T42" fmla="*/ 167 w 751"/>
                  <a:gd name="T43" fmla="*/ 139 h 226"/>
                  <a:gd name="T44" fmla="*/ 122 w 751"/>
                  <a:gd name="T45" fmla="*/ 142 h 226"/>
                  <a:gd name="T46" fmla="*/ 29 w 751"/>
                  <a:gd name="T47" fmla="*/ 144 h 226"/>
                  <a:gd name="T48" fmla="*/ 25 w 751"/>
                  <a:gd name="T49" fmla="*/ 144 h 226"/>
                  <a:gd name="T50" fmla="*/ 0 w 751"/>
                  <a:gd name="T51" fmla="*/ 226 h 226"/>
                  <a:gd name="T52" fmla="*/ 29 w 751"/>
                  <a:gd name="T53" fmla="*/ 226 h 226"/>
                  <a:gd name="T54" fmla="*/ 76 w 751"/>
                  <a:gd name="T55" fmla="*/ 225 h 226"/>
                  <a:gd name="T56" fmla="*/ 125 w 751"/>
                  <a:gd name="T57" fmla="*/ 223 h 226"/>
                  <a:gd name="T58" fmla="*/ 220 w 751"/>
                  <a:gd name="T59" fmla="*/ 216 h 226"/>
                  <a:gd name="T60" fmla="*/ 313 w 751"/>
                  <a:gd name="T61" fmla="*/ 205 h 226"/>
                  <a:gd name="T62" fmla="*/ 358 w 751"/>
                  <a:gd name="T63" fmla="*/ 197 h 226"/>
                  <a:gd name="T64" fmla="*/ 381 w 751"/>
                  <a:gd name="T65" fmla="*/ 192 h 226"/>
                  <a:gd name="T66" fmla="*/ 393 w 751"/>
                  <a:gd name="T67" fmla="*/ 190 h 226"/>
                  <a:gd name="T68" fmla="*/ 398 w 751"/>
                  <a:gd name="T69" fmla="*/ 189 h 226"/>
                  <a:gd name="T70" fmla="*/ 405 w 751"/>
                  <a:gd name="T71" fmla="*/ 189 h 226"/>
                  <a:gd name="T72" fmla="*/ 493 w 751"/>
                  <a:gd name="T73" fmla="*/ 168 h 226"/>
                  <a:gd name="T74" fmla="*/ 536 w 751"/>
                  <a:gd name="T75" fmla="*/ 156 h 226"/>
                  <a:gd name="T76" fmla="*/ 558 w 751"/>
                  <a:gd name="T77" fmla="*/ 149 h 226"/>
                  <a:gd name="T78" fmla="*/ 581 w 751"/>
                  <a:gd name="T79" fmla="*/ 143 h 226"/>
                  <a:gd name="T80" fmla="*/ 601 w 751"/>
                  <a:gd name="T81" fmla="*/ 135 h 226"/>
                  <a:gd name="T82" fmla="*/ 623 w 751"/>
                  <a:gd name="T83" fmla="*/ 129 h 226"/>
                  <a:gd name="T84" fmla="*/ 666 w 751"/>
                  <a:gd name="T85" fmla="*/ 114 h 226"/>
                  <a:gd name="T86" fmla="*/ 686 w 751"/>
                  <a:gd name="T87" fmla="*/ 105 h 226"/>
                  <a:gd name="T88" fmla="*/ 696 w 751"/>
                  <a:gd name="T89" fmla="*/ 100 h 226"/>
                  <a:gd name="T90" fmla="*/ 708 w 751"/>
                  <a:gd name="T91" fmla="*/ 97 h 226"/>
                  <a:gd name="T92" fmla="*/ 751 w 751"/>
                  <a:gd name="T93" fmla="*/ 8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1" h="226">
                    <a:moveTo>
                      <a:pt x="751" y="80"/>
                    </a:moveTo>
                    <a:lnTo>
                      <a:pt x="728" y="0"/>
                    </a:lnTo>
                    <a:lnTo>
                      <a:pt x="646" y="33"/>
                    </a:lnTo>
                    <a:lnTo>
                      <a:pt x="625" y="40"/>
                    </a:lnTo>
                    <a:lnTo>
                      <a:pt x="605" y="48"/>
                    </a:lnTo>
                    <a:lnTo>
                      <a:pt x="564" y="63"/>
                    </a:lnTo>
                    <a:lnTo>
                      <a:pt x="521" y="75"/>
                    </a:lnTo>
                    <a:lnTo>
                      <a:pt x="509" y="78"/>
                    </a:lnTo>
                    <a:lnTo>
                      <a:pt x="504" y="79"/>
                    </a:lnTo>
                    <a:lnTo>
                      <a:pt x="499" y="81"/>
                    </a:lnTo>
                    <a:lnTo>
                      <a:pt x="479" y="88"/>
                    </a:lnTo>
                    <a:lnTo>
                      <a:pt x="393" y="108"/>
                    </a:lnTo>
                    <a:lnTo>
                      <a:pt x="347" y="116"/>
                    </a:lnTo>
                    <a:lnTo>
                      <a:pt x="324" y="120"/>
                    </a:lnTo>
                    <a:lnTo>
                      <a:pt x="303" y="124"/>
                    </a:lnTo>
                    <a:lnTo>
                      <a:pt x="258" y="130"/>
                    </a:lnTo>
                    <a:lnTo>
                      <a:pt x="235" y="132"/>
                    </a:lnTo>
                    <a:lnTo>
                      <a:pt x="224" y="133"/>
                    </a:lnTo>
                    <a:lnTo>
                      <a:pt x="213" y="135"/>
                    </a:lnTo>
                    <a:lnTo>
                      <a:pt x="201" y="135"/>
                    </a:lnTo>
                    <a:lnTo>
                      <a:pt x="190" y="137"/>
                    </a:lnTo>
                    <a:lnTo>
                      <a:pt x="167" y="139"/>
                    </a:lnTo>
                    <a:lnTo>
                      <a:pt x="122" y="142"/>
                    </a:lnTo>
                    <a:lnTo>
                      <a:pt x="29" y="144"/>
                    </a:lnTo>
                    <a:lnTo>
                      <a:pt x="25" y="144"/>
                    </a:lnTo>
                    <a:lnTo>
                      <a:pt x="0" y="226"/>
                    </a:lnTo>
                    <a:lnTo>
                      <a:pt x="29" y="226"/>
                    </a:lnTo>
                    <a:lnTo>
                      <a:pt x="76" y="225"/>
                    </a:lnTo>
                    <a:lnTo>
                      <a:pt x="125" y="223"/>
                    </a:lnTo>
                    <a:lnTo>
                      <a:pt x="220" y="216"/>
                    </a:lnTo>
                    <a:lnTo>
                      <a:pt x="313" y="205"/>
                    </a:lnTo>
                    <a:lnTo>
                      <a:pt x="358" y="197"/>
                    </a:lnTo>
                    <a:lnTo>
                      <a:pt x="381" y="192"/>
                    </a:lnTo>
                    <a:lnTo>
                      <a:pt x="393" y="190"/>
                    </a:lnTo>
                    <a:lnTo>
                      <a:pt x="398" y="189"/>
                    </a:lnTo>
                    <a:lnTo>
                      <a:pt x="405" y="189"/>
                    </a:lnTo>
                    <a:lnTo>
                      <a:pt x="493" y="168"/>
                    </a:lnTo>
                    <a:lnTo>
                      <a:pt x="536" y="156"/>
                    </a:lnTo>
                    <a:lnTo>
                      <a:pt x="558" y="149"/>
                    </a:lnTo>
                    <a:lnTo>
                      <a:pt x="581" y="143"/>
                    </a:lnTo>
                    <a:lnTo>
                      <a:pt x="601" y="135"/>
                    </a:lnTo>
                    <a:lnTo>
                      <a:pt x="623" y="129"/>
                    </a:lnTo>
                    <a:lnTo>
                      <a:pt x="666" y="114"/>
                    </a:lnTo>
                    <a:lnTo>
                      <a:pt x="686" y="105"/>
                    </a:lnTo>
                    <a:lnTo>
                      <a:pt x="696" y="100"/>
                    </a:lnTo>
                    <a:lnTo>
                      <a:pt x="708" y="97"/>
                    </a:lnTo>
                    <a:lnTo>
                      <a:pt x="751" y="80"/>
                    </a:lnTo>
                    <a:close/>
                  </a:path>
                </a:pathLst>
              </a:custGeom>
              <a:solidFill>
                <a:srgbClr val="579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6" name="Freeform 140"/>
              <p:cNvSpPr>
                <a:spLocks/>
              </p:cNvSpPr>
              <p:nvPr/>
            </p:nvSpPr>
            <p:spPr bwMode="auto">
              <a:xfrm>
                <a:off x="2250" y="2063"/>
                <a:ext cx="141" cy="45"/>
              </a:xfrm>
              <a:custGeom>
                <a:avLst/>
                <a:gdLst>
                  <a:gd name="T0" fmla="*/ 703 w 703"/>
                  <a:gd name="T1" fmla="*/ 80 h 224"/>
                  <a:gd name="T2" fmla="*/ 684 w 703"/>
                  <a:gd name="T3" fmla="*/ 0 h 224"/>
                  <a:gd name="T4" fmla="*/ 607 w 703"/>
                  <a:gd name="T5" fmla="*/ 32 h 224"/>
                  <a:gd name="T6" fmla="*/ 586 w 703"/>
                  <a:gd name="T7" fmla="*/ 38 h 224"/>
                  <a:gd name="T8" fmla="*/ 581 w 703"/>
                  <a:gd name="T9" fmla="*/ 40 h 224"/>
                  <a:gd name="T10" fmla="*/ 576 w 703"/>
                  <a:gd name="T11" fmla="*/ 42 h 224"/>
                  <a:gd name="T12" fmla="*/ 567 w 703"/>
                  <a:gd name="T13" fmla="*/ 46 h 224"/>
                  <a:gd name="T14" fmla="*/ 529 w 703"/>
                  <a:gd name="T15" fmla="*/ 61 h 224"/>
                  <a:gd name="T16" fmla="*/ 488 w 703"/>
                  <a:gd name="T17" fmla="*/ 73 h 224"/>
                  <a:gd name="T18" fmla="*/ 467 w 703"/>
                  <a:gd name="T19" fmla="*/ 78 h 224"/>
                  <a:gd name="T20" fmla="*/ 448 w 703"/>
                  <a:gd name="T21" fmla="*/ 85 h 224"/>
                  <a:gd name="T22" fmla="*/ 407 w 703"/>
                  <a:gd name="T23" fmla="*/ 95 h 224"/>
                  <a:gd name="T24" fmla="*/ 387 w 703"/>
                  <a:gd name="T25" fmla="*/ 100 h 224"/>
                  <a:gd name="T26" fmla="*/ 377 w 703"/>
                  <a:gd name="T27" fmla="*/ 102 h 224"/>
                  <a:gd name="T28" fmla="*/ 368 w 703"/>
                  <a:gd name="T29" fmla="*/ 105 h 224"/>
                  <a:gd name="T30" fmla="*/ 284 w 703"/>
                  <a:gd name="T31" fmla="*/ 121 h 224"/>
                  <a:gd name="T32" fmla="*/ 241 w 703"/>
                  <a:gd name="T33" fmla="*/ 127 h 224"/>
                  <a:gd name="T34" fmla="*/ 219 w 703"/>
                  <a:gd name="T35" fmla="*/ 129 h 224"/>
                  <a:gd name="T36" fmla="*/ 199 w 703"/>
                  <a:gd name="T37" fmla="*/ 133 h 224"/>
                  <a:gd name="T38" fmla="*/ 176 w 703"/>
                  <a:gd name="T39" fmla="*/ 134 h 224"/>
                  <a:gd name="T40" fmla="*/ 154 w 703"/>
                  <a:gd name="T41" fmla="*/ 136 h 224"/>
                  <a:gd name="T42" fmla="*/ 111 w 703"/>
                  <a:gd name="T43" fmla="*/ 139 h 224"/>
                  <a:gd name="T44" fmla="*/ 67 w 703"/>
                  <a:gd name="T45" fmla="*/ 142 h 224"/>
                  <a:gd name="T46" fmla="*/ 24 w 703"/>
                  <a:gd name="T47" fmla="*/ 144 h 224"/>
                  <a:gd name="T48" fmla="*/ 0 w 703"/>
                  <a:gd name="T49" fmla="*/ 224 h 224"/>
                  <a:gd name="T50" fmla="*/ 4 w 703"/>
                  <a:gd name="T51" fmla="*/ 224 h 224"/>
                  <a:gd name="T52" fmla="*/ 97 w 703"/>
                  <a:gd name="T53" fmla="*/ 222 h 224"/>
                  <a:gd name="T54" fmla="*/ 142 w 703"/>
                  <a:gd name="T55" fmla="*/ 219 h 224"/>
                  <a:gd name="T56" fmla="*/ 165 w 703"/>
                  <a:gd name="T57" fmla="*/ 217 h 224"/>
                  <a:gd name="T58" fmla="*/ 176 w 703"/>
                  <a:gd name="T59" fmla="*/ 215 h 224"/>
                  <a:gd name="T60" fmla="*/ 188 w 703"/>
                  <a:gd name="T61" fmla="*/ 215 h 224"/>
                  <a:gd name="T62" fmla="*/ 199 w 703"/>
                  <a:gd name="T63" fmla="*/ 213 h 224"/>
                  <a:gd name="T64" fmla="*/ 210 w 703"/>
                  <a:gd name="T65" fmla="*/ 212 h 224"/>
                  <a:gd name="T66" fmla="*/ 233 w 703"/>
                  <a:gd name="T67" fmla="*/ 210 h 224"/>
                  <a:gd name="T68" fmla="*/ 278 w 703"/>
                  <a:gd name="T69" fmla="*/ 204 h 224"/>
                  <a:gd name="T70" fmla="*/ 299 w 703"/>
                  <a:gd name="T71" fmla="*/ 200 h 224"/>
                  <a:gd name="T72" fmla="*/ 322 w 703"/>
                  <a:gd name="T73" fmla="*/ 196 h 224"/>
                  <a:gd name="T74" fmla="*/ 368 w 703"/>
                  <a:gd name="T75" fmla="*/ 188 h 224"/>
                  <a:gd name="T76" fmla="*/ 454 w 703"/>
                  <a:gd name="T77" fmla="*/ 168 h 224"/>
                  <a:gd name="T78" fmla="*/ 474 w 703"/>
                  <a:gd name="T79" fmla="*/ 161 h 224"/>
                  <a:gd name="T80" fmla="*/ 479 w 703"/>
                  <a:gd name="T81" fmla="*/ 159 h 224"/>
                  <a:gd name="T82" fmla="*/ 484 w 703"/>
                  <a:gd name="T83" fmla="*/ 158 h 224"/>
                  <a:gd name="T84" fmla="*/ 496 w 703"/>
                  <a:gd name="T85" fmla="*/ 155 h 224"/>
                  <a:gd name="T86" fmla="*/ 539 w 703"/>
                  <a:gd name="T87" fmla="*/ 143 h 224"/>
                  <a:gd name="T88" fmla="*/ 580 w 703"/>
                  <a:gd name="T89" fmla="*/ 128 h 224"/>
                  <a:gd name="T90" fmla="*/ 600 w 703"/>
                  <a:gd name="T91" fmla="*/ 120 h 224"/>
                  <a:gd name="T92" fmla="*/ 621 w 703"/>
                  <a:gd name="T93" fmla="*/ 113 h 224"/>
                  <a:gd name="T94" fmla="*/ 703 w 703"/>
                  <a:gd name="T95" fmla="*/ 8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3" h="224">
                    <a:moveTo>
                      <a:pt x="703" y="80"/>
                    </a:moveTo>
                    <a:lnTo>
                      <a:pt x="684" y="0"/>
                    </a:lnTo>
                    <a:lnTo>
                      <a:pt x="607" y="32"/>
                    </a:lnTo>
                    <a:lnTo>
                      <a:pt x="586" y="38"/>
                    </a:lnTo>
                    <a:lnTo>
                      <a:pt x="581" y="40"/>
                    </a:lnTo>
                    <a:lnTo>
                      <a:pt x="576" y="42"/>
                    </a:lnTo>
                    <a:lnTo>
                      <a:pt x="567" y="46"/>
                    </a:lnTo>
                    <a:lnTo>
                      <a:pt x="529" y="61"/>
                    </a:lnTo>
                    <a:lnTo>
                      <a:pt x="488" y="73"/>
                    </a:lnTo>
                    <a:lnTo>
                      <a:pt x="467" y="78"/>
                    </a:lnTo>
                    <a:lnTo>
                      <a:pt x="448" y="85"/>
                    </a:lnTo>
                    <a:lnTo>
                      <a:pt x="407" y="95"/>
                    </a:lnTo>
                    <a:lnTo>
                      <a:pt x="387" y="100"/>
                    </a:lnTo>
                    <a:lnTo>
                      <a:pt x="377" y="102"/>
                    </a:lnTo>
                    <a:lnTo>
                      <a:pt x="368" y="105"/>
                    </a:lnTo>
                    <a:lnTo>
                      <a:pt x="284" y="121"/>
                    </a:lnTo>
                    <a:lnTo>
                      <a:pt x="241" y="127"/>
                    </a:lnTo>
                    <a:lnTo>
                      <a:pt x="219" y="129"/>
                    </a:lnTo>
                    <a:lnTo>
                      <a:pt x="199" y="133"/>
                    </a:lnTo>
                    <a:lnTo>
                      <a:pt x="176" y="134"/>
                    </a:lnTo>
                    <a:lnTo>
                      <a:pt x="154" y="136"/>
                    </a:lnTo>
                    <a:lnTo>
                      <a:pt x="111" y="139"/>
                    </a:lnTo>
                    <a:lnTo>
                      <a:pt x="67" y="142"/>
                    </a:lnTo>
                    <a:lnTo>
                      <a:pt x="24" y="144"/>
                    </a:lnTo>
                    <a:lnTo>
                      <a:pt x="0" y="224"/>
                    </a:lnTo>
                    <a:lnTo>
                      <a:pt x="4" y="224"/>
                    </a:lnTo>
                    <a:lnTo>
                      <a:pt x="97" y="222"/>
                    </a:lnTo>
                    <a:lnTo>
                      <a:pt x="142" y="219"/>
                    </a:lnTo>
                    <a:lnTo>
                      <a:pt x="165" y="217"/>
                    </a:lnTo>
                    <a:lnTo>
                      <a:pt x="176" y="215"/>
                    </a:lnTo>
                    <a:lnTo>
                      <a:pt x="188" y="215"/>
                    </a:lnTo>
                    <a:lnTo>
                      <a:pt x="199" y="213"/>
                    </a:lnTo>
                    <a:lnTo>
                      <a:pt x="210" y="212"/>
                    </a:lnTo>
                    <a:lnTo>
                      <a:pt x="233" y="210"/>
                    </a:lnTo>
                    <a:lnTo>
                      <a:pt x="278" y="204"/>
                    </a:lnTo>
                    <a:lnTo>
                      <a:pt x="299" y="200"/>
                    </a:lnTo>
                    <a:lnTo>
                      <a:pt x="322" y="196"/>
                    </a:lnTo>
                    <a:lnTo>
                      <a:pt x="368" y="188"/>
                    </a:lnTo>
                    <a:lnTo>
                      <a:pt x="454" y="168"/>
                    </a:lnTo>
                    <a:lnTo>
                      <a:pt x="474" y="161"/>
                    </a:lnTo>
                    <a:lnTo>
                      <a:pt x="479" y="159"/>
                    </a:lnTo>
                    <a:lnTo>
                      <a:pt x="484" y="158"/>
                    </a:lnTo>
                    <a:lnTo>
                      <a:pt x="496" y="155"/>
                    </a:lnTo>
                    <a:lnTo>
                      <a:pt x="539" y="143"/>
                    </a:lnTo>
                    <a:lnTo>
                      <a:pt x="580" y="128"/>
                    </a:lnTo>
                    <a:lnTo>
                      <a:pt x="600" y="120"/>
                    </a:lnTo>
                    <a:lnTo>
                      <a:pt x="621" y="113"/>
                    </a:lnTo>
                    <a:lnTo>
                      <a:pt x="703" y="80"/>
                    </a:lnTo>
                    <a:close/>
                  </a:path>
                </a:pathLst>
              </a:custGeom>
              <a:solidFill>
                <a:srgbClr val="5F9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7" name="Freeform 141"/>
              <p:cNvSpPr>
                <a:spLocks/>
              </p:cNvSpPr>
              <p:nvPr/>
            </p:nvSpPr>
            <p:spPr bwMode="auto">
              <a:xfrm>
                <a:off x="2255" y="2047"/>
                <a:ext cx="132" cy="45"/>
              </a:xfrm>
              <a:custGeom>
                <a:avLst/>
                <a:gdLst>
                  <a:gd name="T0" fmla="*/ 660 w 660"/>
                  <a:gd name="T1" fmla="*/ 79 h 223"/>
                  <a:gd name="T2" fmla="*/ 642 w 660"/>
                  <a:gd name="T3" fmla="*/ 0 h 223"/>
                  <a:gd name="T4" fmla="*/ 569 w 660"/>
                  <a:gd name="T5" fmla="*/ 31 h 223"/>
                  <a:gd name="T6" fmla="*/ 532 w 660"/>
                  <a:gd name="T7" fmla="*/ 45 h 223"/>
                  <a:gd name="T8" fmla="*/ 495 w 660"/>
                  <a:gd name="T9" fmla="*/ 59 h 223"/>
                  <a:gd name="T10" fmla="*/ 457 w 660"/>
                  <a:gd name="T11" fmla="*/ 70 h 223"/>
                  <a:gd name="T12" fmla="*/ 447 w 660"/>
                  <a:gd name="T13" fmla="*/ 72 h 223"/>
                  <a:gd name="T14" fmla="*/ 438 w 660"/>
                  <a:gd name="T15" fmla="*/ 76 h 223"/>
                  <a:gd name="T16" fmla="*/ 419 w 660"/>
                  <a:gd name="T17" fmla="*/ 82 h 223"/>
                  <a:gd name="T18" fmla="*/ 381 w 660"/>
                  <a:gd name="T19" fmla="*/ 93 h 223"/>
                  <a:gd name="T20" fmla="*/ 362 w 660"/>
                  <a:gd name="T21" fmla="*/ 97 h 223"/>
                  <a:gd name="T22" fmla="*/ 344 w 660"/>
                  <a:gd name="T23" fmla="*/ 103 h 223"/>
                  <a:gd name="T24" fmla="*/ 264 w 660"/>
                  <a:gd name="T25" fmla="*/ 119 h 223"/>
                  <a:gd name="T26" fmla="*/ 223 w 660"/>
                  <a:gd name="T27" fmla="*/ 124 h 223"/>
                  <a:gd name="T28" fmla="*/ 184 w 660"/>
                  <a:gd name="T29" fmla="*/ 131 h 223"/>
                  <a:gd name="T30" fmla="*/ 102 w 660"/>
                  <a:gd name="T31" fmla="*/ 139 h 223"/>
                  <a:gd name="T32" fmla="*/ 60 w 660"/>
                  <a:gd name="T33" fmla="*/ 141 h 223"/>
                  <a:gd name="T34" fmla="*/ 19 w 660"/>
                  <a:gd name="T35" fmla="*/ 144 h 223"/>
                  <a:gd name="T36" fmla="*/ 0 w 660"/>
                  <a:gd name="T37" fmla="*/ 223 h 223"/>
                  <a:gd name="T38" fmla="*/ 43 w 660"/>
                  <a:gd name="T39" fmla="*/ 221 h 223"/>
                  <a:gd name="T40" fmla="*/ 87 w 660"/>
                  <a:gd name="T41" fmla="*/ 218 h 223"/>
                  <a:gd name="T42" fmla="*/ 130 w 660"/>
                  <a:gd name="T43" fmla="*/ 215 h 223"/>
                  <a:gd name="T44" fmla="*/ 152 w 660"/>
                  <a:gd name="T45" fmla="*/ 213 h 223"/>
                  <a:gd name="T46" fmla="*/ 175 w 660"/>
                  <a:gd name="T47" fmla="*/ 212 h 223"/>
                  <a:gd name="T48" fmla="*/ 195 w 660"/>
                  <a:gd name="T49" fmla="*/ 208 h 223"/>
                  <a:gd name="T50" fmla="*/ 217 w 660"/>
                  <a:gd name="T51" fmla="*/ 206 h 223"/>
                  <a:gd name="T52" fmla="*/ 260 w 660"/>
                  <a:gd name="T53" fmla="*/ 200 h 223"/>
                  <a:gd name="T54" fmla="*/ 344 w 660"/>
                  <a:gd name="T55" fmla="*/ 184 h 223"/>
                  <a:gd name="T56" fmla="*/ 353 w 660"/>
                  <a:gd name="T57" fmla="*/ 181 h 223"/>
                  <a:gd name="T58" fmla="*/ 363 w 660"/>
                  <a:gd name="T59" fmla="*/ 179 h 223"/>
                  <a:gd name="T60" fmla="*/ 383 w 660"/>
                  <a:gd name="T61" fmla="*/ 174 h 223"/>
                  <a:gd name="T62" fmla="*/ 424 w 660"/>
                  <a:gd name="T63" fmla="*/ 164 h 223"/>
                  <a:gd name="T64" fmla="*/ 443 w 660"/>
                  <a:gd name="T65" fmla="*/ 157 h 223"/>
                  <a:gd name="T66" fmla="*/ 464 w 660"/>
                  <a:gd name="T67" fmla="*/ 152 h 223"/>
                  <a:gd name="T68" fmla="*/ 505 w 660"/>
                  <a:gd name="T69" fmla="*/ 140 h 223"/>
                  <a:gd name="T70" fmla="*/ 543 w 660"/>
                  <a:gd name="T71" fmla="*/ 125 h 223"/>
                  <a:gd name="T72" fmla="*/ 552 w 660"/>
                  <a:gd name="T73" fmla="*/ 121 h 223"/>
                  <a:gd name="T74" fmla="*/ 557 w 660"/>
                  <a:gd name="T75" fmla="*/ 119 h 223"/>
                  <a:gd name="T76" fmla="*/ 562 w 660"/>
                  <a:gd name="T77" fmla="*/ 117 h 223"/>
                  <a:gd name="T78" fmla="*/ 583 w 660"/>
                  <a:gd name="T79" fmla="*/ 111 h 223"/>
                  <a:gd name="T80" fmla="*/ 660 w 660"/>
                  <a:gd name="T81" fmla="*/ 7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60" h="223">
                    <a:moveTo>
                      <a:pt x="660" y="79"/>
                    </a:moveTo>
                    <a:lnTo>
                      <a:pt x="642" y="0"/>
                    </a:lnTo>
                    <a:lnTo>
                      <a:pt x="569" y="31"/>
                    </a:lnTo>
                    <a:lnTo>
                      <a:pt x="532" y="45"/>
                    </a:lnTo>
                    <a:lnTo>
                      <a:pt x="495" y="59"/>
                    </a:lnTo>
                    <a:lnTo>
                      <a:pt x="457" y="70"/>
                    </a:lnTo>
                    <a:lnTo>
                      <a:pt x="447" y="72"/>
                    </a:lnTo>
                    <a:lnTo>
                      <a:pt x="438" y="76"/>
                    </a:lnTo>
                    <a:lnTo>
                      <a:pt x="419" y="82"/>
                    </a:lnTo>
                    <a:lnTo>
                      <a:pt x="381" y="93"/>
                    </a:lnTo>
                    <a:lnTo>
                      <a:pt x="362" y="97"/>
                    </a:lnTo>
                    <a:lnTo>
                      <a:pt x="344" y="103"/>
                    </a:lnTo>
                    <a:lnTo>
                      <a:pt x="264" y="119"/>
                    </a:lnTo>
                    <a:lnTo>
                      <a:pt x="223" y="124"/>
                    </a:lnTo>
                    <a:lnTo>
                      <a:pt x="184" y="131"/>
                    </a:lnTo>
                    <a:lnTo>
                      <a:pt x="102" y="139"/>
                    </a:lnTo>
                    <a:lnTo>
                      <a:pt x="60" y="141"/>
                    </a:lnTo>
                    <a:lnTo>
                      <a:pt x="19" y="144"/>
                    </a:lnTo>
                    <a:lnTo>
                      <a:pt x="0" y="223"/>
                    </a:lnTo>
                    <a:lnTo>
                      <a:pt x="43" y="221"/>
                    </a:lnTo>
                    <a:lnTo>
                      <a:pt x="87" y="218"/>
                    </a:lnTo>
                    <a:lnTo>
                      <a:pt x="130" y="215"/>
                    </a:lnTo>
                    <a:lnTo>
                      <a:pt x="152" y="213"/>
                    </a:lnTo>
                    <a:lnTo>
                      <a:pt x="175" y="212"/>
                    </a:lnTo>
                    <a:lnTo>
                      <a:pt x="195" y="208"/>
                    </a:lnTo>
                    <a:lnTo>
                      <a:pt x="217" y="206"/>
                    </a:lnTo>
                    <a:lnTo>
                      <a:pt x="260" y="200"/>
                    </a:lnTo>
                    <a:lnTo>
                      <a:pt x="344" y="184"/>
                    </a:lnTo>
                    <a:lnTo>
                      <a:pt x="353" y="181"/>
                    </a:lnTo>
                    <a:lnTo>
                      <a:pt x="363" y="179"/>
                    </a:lnTo>
                    <a:lnTo>
                      <a:pt x="383" y="174"/>
                    </a:lnTo>
                    <a:lnTo>
                      <a:pt x="424" y="164"/>
                    </a:lnTo>
                    <a:lnTo>
                      <a:pt x="443" y="157"/>
                    </a:lnTo>
                    <a:lnTo>
                      <a:pt x="464" y="152"/>
                    </a:lnTo>
                    <a:lnTo>
                      <a:pt x="505" y="140"/>
                    </a:lnTo>
                    <a:lnTo>
                      <a:pt x="543" y="125"/>
                    </a:lnTo>
                    <a:lnTo>
                      <a:pt x="552" y="121"/>
                    </a:lnTo>
                    <a:lnTo>
                      <a:pt x="557" y="119"/>
                    </a:lnTo>
                    <a:lnTo>
                      <a:pt x="562" y="117"/>
                    </a:lnTo>
                    <a:lnTo>
                      <a:pt x="583" y="111"/>
                    </a:lnTo>
                    <a:lnTo>
                      <a:pt x="660" y="79"/>
                    </a:lnTo>
                    <a:close/>
                  </a:path>
                </a:pathLst>
              </a:custGeom>
              <a:solidFill>
                <a:srgbClr val="63A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8" name="Freeform 142"/>
              <p:cNvSpPr>
                <a:spLocks/>
              </p:cNvSpPr>
              <p:nvPr/>
            </p:nvSpPr>
            <p:spPr bwMode="auto">
              <a:xfrm>
                <a:off x="2259" y="2031"/>
                <a:ext cx="125" cy="45"/>
              </a:xfrm>
              <a:custGeom>
                <a:avLst/>
                <a:gdLst>
                  <a:gd name="T0" fmla="*/ 623 w 623"/>
                  <a:gd name="T1" fmla="*/ 83 h 227"/>
                  <a:gd name="T2" fmla="*/ 605 w 623"/>
                  <a:gd name="T3" fmla="*/ 0 h 227"/>
                  <a:gd name="T4" fmla="*/ 537 w 623"/>
                  <a:gd name="T5" fmla="*/ 30 h 227"/>
                  <a:gd name="T6" fmla="*/ 501 w 623"/>
                  <a:gd name="T7" fmla="*/ 44 h 227"/>
                  <a:gd name="T8" fmla="*/ 467 w 623"/>
                  <a:gd name="T9" fmla="*/ 58 h 227"/>
                  <a:gd name="T10" fmla="*/ 431 w 623"/>
                  <a:gd name="T11" fmla="*/ 69 h 227"/>
                  <a:gd name="T12" fmla="*/ 413 w 623"/>
                  <a:gd name="T13" fmla="*/ 75 h 227"/>
                  <a:gd name="T14" fmla="*/ 396 w 623"/>
                  <a:gd name="T15" fmla="*/ 81 h 227"/>
                  <a:gd name="T16" fmla="*/ 360 w 623"/>
                  <a:gd name="T17" fmla="*/ 92 h 227"/>
                  <a:gd name="T18" fmla="*/ 342 w 623"/>
                  <a:gd name="T19" fmla="*/ 96 h 227"/>
                  <a:gd name="T20" fmla="*/ 332 w 623"/>
                  <a:gd name="T21" fmla="*/ 98 h 227"/>
                  <a:gd name="T22" fmla="*/ 328 w 623"/>
                  <a:gd name="T23" fmla="*/ 100 h 227"/>
                  <a:gd name="T24" fmla="*/ 325 w 623"/>
                  <a:gd name="T25" fmla="*/ 102 h 227"/>
                  <a:gd name="T26" fmla="*/ 319 w 623"/>
                  <a:gd name="T27" fmla="*/ 102 h 227"/>
                  <a:gd name="T28" fmla="*/ 314 w 623"/>
                  <a:gd name="T29" fmla="*/ 103 h 227"/>
                  <a:gd name="T30" fmla="*/ 305 w 623"/>
                  <a:gd name="T31" fmla="*/ 105 h 227"/>
                  <a:gd name="T32" fmla="*/ 287 w 623"/>
                  <a:gd name="T33" fmla="*/ 110 h 227"/>
                  <a:gd name="T34" fmla="*/ 251 w 623"/>
                  <a:gd name="T35" fmla="*/ 118 h 227"/>
                  <a:gd name="T36" fmla="*/ 176 w 623"/>
                  <a:gd name="T37" fmla="*/ 130 h 227"/>
                  <a:gd name="T38" fmla="*/ 137 w 623"/>
                  <a:gd name="T39" fmla="*/ 134 h 227"/>
                  <a:gd name="T40" fmla="*/ 100 w 623"/>
                  <a:gd name="T41" fmla="*/ 138 h 227"/>
                  <a:gd name="T42" fmla="*/ 23 w 623"/>
                  <a:gd name="T43" fmla="*/ 144 h 227"/>
                  <a:gd name="T44" fmla="*/ 0 w 623"/>
                  <a:gd name="T45" fmla="*/ 227 h 227"/>
                  <a:gd name="T46" fmla="*/ 41 w 623"/>
                  <a:gd name="T47" fmla="*/ 224 h 227"/>
                  <a:gd name="T48" fmla="*/ 83 w 623"/>
                  <a:gd name="T49" fmla="*/ 222 h 227"/>
                  <a:gd name="T50" fmla="*/ 165 w 623"/>
                  <a:gd name="T51" fmla="*/ 214 h 227"/>
                  <a:gd name="T52" fmla="*/ 204 w 623"/>
                  <a:gd name="T53" fmla="*/ 207 h 227"/>
                  <a:gd name="T54" fmla="*/ 245 w 623"/>
                  <a:gd name="T55" fmla="*/ 202 h 227"/>
                  <a:gd name="T56" fmla="*/ 325 w 623"/>
                  <a:gd name="T57" fmla="*/ 186 h 227"/>
                  <a:gd name="T58" fmla="*/ 343 w 623"/>
                  <a:gd name="T59" fmla="*/ 180 h 227"/>
                  <a:gd name="T60" fmla="*/ 362 w 623"/>
                  <a:gd name="T61" fmla="*/ 176 h 227"/>
                  <a:gd name="T62" fmla="*/ 400 w 623"/>
                  <a:gd name="T63" fmla="*/ 165 h 227"/>
                  <a:gd name="T64" fmla="*/ 419 w 623"/>
                  <a:gd name="T65" fmla="*/ 159 h 227"/>
                  <a:gd name="T66" fmla="*/ 428 w 623"/>
                  <a:gd name="T67" fmla="*/ 155 h 227"/>
                  <a:gd name="T68" fmla="*/ 438 w 623"/>
                  <a:gd name="T69" fmla="*/ 153 h 227"/>
                  <a:gd name="T70" fmla="*/ 476 w 623"/>
                  <a:gd name="T71" fmla="*/ 142 h 227"/>
                  <a:gd name="T72" fmla="*/ 513 w 623"/>
                  <a:gd name="T73" fmla="*/ 128 h 227"/>
                  <a:gd name="T74" fmla="*/ 550 w 623"/>
                  <a:gd name="T75" fmla="*/ 114 h 227"/>
                  <a:gd name="T76" fmla="*/ 623 w 623"/>
                  <a:gd name="T77" fmla="*/ 8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3" h="227">
                    <a:moveTo>
                      <a:pt x="623" y="83"/>
                    </a:moveTo>
                    <a:lnTo>
                      <a:pt x="605" y="0"/>
                    </a:lnTo>
                    <a:lnTo>
                      <a:pt x="537" y="30"/>
                    </a:lnTo>
                    <a:lnTo>
                      <a:pt x="501" y="44"/>
                    </a:lnTo>
                    <a:lnTo>
                      <a:pt x="467" y="58"/>
                    </a:lnTo>
                    <a:lnTo>
                      <a:pt x="431" y="69"/>
                    </a:lnTo>
                    <a:lnTo>
                      <a:pt x="413" y="75"/>
                    </a:lnTo>
                    <a:lnTo>
                      <a:pt x="396" y="81"/>
                    </a:lnTo>
                    <a:lnTo>
                      <a:pt x="360" y="92"/>
                    </a:lnTo>
                    <a:lnTo>
                      <a:pt x="342" y="96"/>
                    </a:lnTo>
                    <a:lnTo>
                      <a:pt x="332" y="98"/>
                    </a:lnTo>
                    <a:lnTo>
                      <a:pt x="328" y="100"/>
                    </a:lnTo>
                    <a:lnTo>
                      <a:pt x="325" y="102"/>
                    </a:lnTo>
                    <a:lnTo>
                      <a:pt x="319" y="102"/>
                    </a:lnTo>
                    <a:lnTo>
                      <a:pt x="314" y="103"/>
                    </a:lnTo>
                    <a:lnTo>
                      <a:pt x="305" y="105"/>
                    </a:lnTo>
                    <a:lnTo>
                      <a:pt x="287" y="110"/>
                    </a:lnTo>
                    <a:lnTo>
                      <a:pt x="251" y="118"/>
                    </a:lnTo>
                    <a:lnTo>
                      <a:pt x="176" y="130"/>
                    </a:lnTo>
                    <a:lnTo>
                      <a:pt x="137" y="134"/>
                    </a:lnTo>
                    <a:lnTo>
                      <a:pt x="100" y="138"/>
                    </a:lnTo>
                    <a:lnTo>
                      <a:pt x="23" y="144"/>
                    </a:lnTo>
                    <a:lnTo>
                      <a:pt x="0" y="227"/>
                    </a:lnTo>
                    <a:lnTo>
                      <a:pt x="41" y="224"/>
                    </a:lnTo>
                    <a:lnTo>
                      <a:pt x="83" y="222"/>
                    </a:lnTo>
                    <a:lnTo>
                      <a:pt x="165" y="214"/>
                    </a:lnTo>
                    <a:lnTo>
                      <a:pt x="204" y="207"/>
                    </a:lnTo>
                    <a:lnTo>
                      <a:pt x="245" y="202"/>
                    </a:lnTo>
                    <a:lnTo>
                      <a:pt x="325" y="186"/>
                    </a:lnTo>
                    <a:lnTo>
                      <a:pt x="343" y="180"/>
                    </a:lnTo>
                    <a:lnTo>
                      <a:pt x="362" y="176"/>
                    </a:lnTo>
                    <a:lnTo>
                      <a:pt x="400" y="165"/>
                    </a:lnTo>
                    <a:lnTo>
                      <a:pt x="419" y="159"/>
                    </a:lnTo>
                    <a:lnTo>
                      <a:pt x="428" y="155"/>
                    </a:lnTo>
                    <a:lnTo>
                      <a:pt x="438" y="153"/>
                    </a:lnTo>
                    <a:lnTo>
                      <a:pt x="476" y="142"/>
                    </a:lnTo>
                    <a:lnTo>
                      <a:pt x="513" y="128"/>
                    </a:lnTo>
                    <a:lnTo>
                      <a:pt x="550" y="114"/>
                    </a:lnTo>
                    <a:lnTo>
                      <a:pt x="623" y="83"/>
                    </a:lnTo>
                    <a:close/>
                  </a:path>
                </a:pathLst>
              </a:custGeom>
              <a:solidFill>
                <a:srgbClr val="6BA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9" name="Freeform 143"/>
              <p:cNvSpPr>
                <a:spLocks/>
              </p:cNvSpPr>
              <p:nvPr/>
            </p:nvSpPr>
            <p:spPr bwMode="auto">
              <a:xfrm>
                <a:off x="2264" y="2014"/>
                <a:ext cx="116" cy="45"/>
              </a:xfrm>
              <a:custGeom>
                <a:avLst/>
                <a:gdLst>
                  <a:gd name="T0" fmla="*/ 582 w 582"/>
                  <a:gd name="T1" fmla="*/ 82 h 226"/>
                  <a:gd name="T2" fmla="*/ 571 w 582"/>
                  <a:gd name="T3" fmla="*/ 40 h 226"/>
                  <a:gd name="T4" fmla="*/ 563 w 582"/>
                  <a:gd name="T5" fmla="*/ 0 h 226"/>
                  <a:gd name="T6" fmla="*/ 500 w 582"/>
                  <a:gd name="T7" fmla="*/ 30 h 226"/>
                  <a:gd name="T8" fmla="*/ 436 w 582"/>
                  <a:gd name="T9" fmla="*/ 57 h 226"/>
                  <a:gd name="T10" fmla="*/ 371 w 582"/>
                  <a:gd name="T11" fmla="*/ 79 h 226"/>
                  <a:gd name="T12" fmla="*/ 337 w 582"/>
                  <a:gd name="T13" fmla="*/ 90 h 226"/>
                  <a:gd name="T14" fmla="*/ 320 w 582"/>
                  <a:gd name="T15" fmla="*/ 94 h 226"/>
                  <a:gd name="T16" fmla="*/ 304 w 582"/>
                  <a:gd name="T17" fmla="*/ 100 h 226"/>
                  <a:gd name="T18" fmla="*/ 286 w 582"/>
                  <a:gd name="T19" fmla="*/ 103 h 226"/>
                  <a:gd name="T20" fmla="*/ 269 w 582"/>
                  <a:gd name="T21" fmla="*/ 108 h 226"/>
                  <a:gd name="T22" fmla="*/ 235 w 582"/>
                  <a:gd name="T23" fmla="*/ 116 h 226"/>
                  <a:gd name="T24" fmla="*/ 164 w 582"/>
                  <a:gd name="T25" fmla="*/ 128 h 226"/>
                  <a:gd name="T26" fmla="*/ 92 w 582"/>
                  <a:gd name="T27" fmla="*/ 137 h 226"/>
                  <a:gd name="T28" fmla="*/ 19 w 582"/>
                  <a:gd name="T29" fmla="*/ 144 h 226"/>
                  <a:gd name="T30" fmla="*/ 9 w 582"/>
                  <a:gd name="T31" fmla="*/ 184 h 226"/>
                  <a:gd name="T32" fmla="*/ 0 w 582"/>
                  <a:gd name="T33" fmla="*/ 226 h 226"/>
                  <a:gd name="T34" fmla="*/ 77 w 582"/>
                  <a:gd name="T35" fmla="*/ 220 h 226"/>
                  <a:gd name="T36" fmla="*/ 114 w 582"/>
                  <a:gd name="T37" fmla="*/ 216 h 226"/>
                  <a:gd name="T38" fmla="*/ 153 w 582"/>
                  <a:gd name="T39" fmla="*/ 212 h 226"/>
                  <a:gd name="T40" fmla="*/ 228 w 582"/>
                  <a:gd name="T41" fmla="*/ 200 h 226"/>
                  <a:gd name="T42" fmla="*/ 264 w 582"/>
                  <a:gd name="T43" fmla="*/ 192 h 226"/>
                  <a:gd name="T44" fmla="*/ 282 w 582"/>
                  <a:gd name="T45" fmla="*/ 187 h 226"/>
                  <a:gd name="T46" fmla="*/ 291 w 582"/>
                  <a:gd name="T47" fmla="*/ 185 h 226"/>
                  <a:gd name="T48" fmla="*/ 296 w 582"/>
                  <a:gd name="T49" fmla="*/ 184 h 226"/>
                  <a:gd name="T50" fmla="*/ 302 w 582"/>
                  <a:gd name="T51" fmla="*/ 184 h 226"/>
                  <a:gd name="T52" fmla="*/ 305 w 582"/>
                  <a:gd name="T53" fmla="*/ 182 h 226"/>
                  <a:gd name="T54" fmla="*/ 309 w 582"/>
                  <a:gd name="T55" fmla="*/ 180 h 226"/>
                  <a:gd name="T56" fmla="*/ 319 w 582"/>
                  <a:gd name="T57" fmla="*/ 178 h 226"/>
                  <a:gd name="T58" fmla="*/ 337 w 582"/>
                  <a:gd name="T59" fmla="*/ 174 h 226"/>
                  <a:gd name="T60" fmla="*/ 373 w 582"/>
                  <a:gd name="T61" fmla="*/ 163 h 226"/>
                  <a:gd name="T62" fmla="*/ 390 w 582"/>
                  <a:gd name="T63" fmla="*/ 157 h 226"/>
                  <a:gd name="T64" fmla="*/ 408 w 582"/>
                  <a:gd name="T65" fmla="*/ 151 h 226"/>
                  <a:gd name="T66" fmla="*/ 444 w 582"/>
                  <a:gd name="T67" fmla="*/ 140 h 226"/>
                  <a:gd name="T68" fmla="*/ 478 w 582"/>
                  <a:gd name="T69" fmla="*/ 126 h 226"/>
                  <a:gd name="T70" fmla="*/ 514 w 582"/>
                  <a:gd name="T71" fmla="*/ 112 h 226"/>
                  <a:gd name="T72" fmla="*/ 582 w 582"/>
                  <a:gd name="T73" fmla="*/ 8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82" h="226">
                    <a:moveTo>
                      <a:pt x="582" y="82"/>
                    </a:moveTo>
                    <a:lnTo>
                      <a:pt x="571" y="40"/>
                    </a:lnTo>
                    <a:lnTo>
                      <a:pt x="563" y="0"/>
                    </a:lnTo>
                    <a:lnTo>
                      <a:pt x="500" y="30"/>
                    </a:lnTo>
                    <a:lnTo>
                      <a:pt x="436" y="57"/>
                    </a:lnTo>
                    <a:lnTo>
                      <a:pt x="371" y="79"/>
                    </a:lnTo>
                    <a:lnTo>
                      <a:pt x="337" y="90"/>
                    </a:lnTo>
                    <a:lnTo>
                      <a:pt x="320" y="94"/>
                    </a:lnTo>
                    <a:lnTo>
                      <a:pt x="304" y="100"/>
                    </a:lnTo>
                    <a:lnTo>
                      <a:pt x="286" y="103"/>
                    </a:lnTo>
                    <a:lnTo>
                      <a:pt x="269" y="108"/>
                    </a:lnTo>
                    <a:lnTo>
                      <a:pt x="235" y="116"/>
                    </a:lnTo>
                    <a:lnTo>
                      <a:pt x="164" y="128"/>
                    </a:lnTo>
                    <a:lnTo>
                      <a:pt x="92" y="137"/>
                    </a:lnTo>
                    <a:lnTo>
                      <a:pt x="19" y="144"/>
                    </a:lnTo>
                    <a:lnTo>
                      <a:pt x="9" y="184"/>
                    </a:lnTo>
                    <a:lnTo>
                      <a:pt x="0" y="226"/>
                    </a:lnTo>
                    <a:lnTo>
                      <a:pt x="77" y="220"/>
                    </a:lnTo>
                    <a:lnTo>
                      <a:pt x="114" y="216"/>
                    </a:lnTo>
                    <a:lnTo>
                      <a:pt x="153" y="212"/>
                    </a:lnTo>
                    <a:lnTo>
                      <a:pt x="228" y="200"/>
                    </a:lnTo>
                    <a:lnTo>
                      <a:pt x="264" y="192"/>
                    </a:lnTo>
                    <a:lnTo>
                      <a:pt x="282" y="187"/>
                    </a:lnTo>
                    <a:lnTo>
                      <a:pt x="291" y="185"/>
                    </a:lnTo>
                    <a:lnTo>
                      <a:pt x="296" y="184"/>
                    </a:lnTo>
                    <a:lnTo>
                      <a:pt x="302" y="184"/>
                    </a:lnTo>
                    <a:lnTo>
                      <a:pt x="305" y="182"/>
                    </a:lnTo>
                    <a:lnTo>
                      <a:pt x="309" y="180"/>
                    </a:lnTo>
                    <a:lnTo>
                      <a:pt x="319" y="178"/>
                    </a:lnTo>
                    <a:lnTo>
                      <a:pt x="337" y="174"/>
                    </a:lnTo>
                    <a:lnTo>
                      <a:pt x="373" y="163"/>
                    </a:lnTo>
                    <a:lnTo>
                      <a:pt x="390" y="157"/>
                    </a:lnTo>
                    <a:lnTo>
                      <a:pt x="408" y="151"/>
                    </a:lnTo>
                    <a:lnTo>
                      <a:pt x="444" y="140"/>
                    </a:lnTo>
                    <a:lnTo>
                      <a:pt x="478" y="126"/>
                    </a:lnTo>
                    <a:lnTo>
                      <a:pt x="514" y="112"/>
                    </a:lnTo>
                    <a:lnTo>
                      <a:pt x="582" y="82"/>
                    </a:lnTo>
                    <a:close/>
                  </a:path>
                </a:pathLst>
              </a:custGeom>
              <a:solidFill>
                <a:srgbClr val="73A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0" name="Freeform 144"/>
              <p:cNvSpPr>
                <a:spLocks/>
              </p:cNvSpPr>
              <p:nvPr/>
            </p:nvSpPr>
            <p:spPr bwMode="auto">
              <a:xfrm>
                <a:off x="2267" y="1997"/>
                <a:ext cx="109" cy="46"/>
              </a:xfrm>
              <a:custGeom>
                <a:avLst/>
                <a:gdLst>
                  <a:gd name="T0" fmla="*/ 544 w 544"/>
                  <a:gd name="T1" fmla="*/ 84 h 228"/>
                  <a:gd name="T2" fmla="*/ 531 w 544"/>
                  <a:gd name="T3" fmla="*/ 0 h 228"/>
                  <a:gd name="T4" fmla="*/ 515 w 544"/>
                  <a:gd name="T5" fmla="*/ 7 h 228"/>
                  <a:gd name="T6" fmla="*/ 510 w 544"/>
                  <a:gd name="T7" fmla="*/ 8 h 228"/>
                  <a:gd name="T8" fmla="*/ 507 w 544"/>
                  <a:gd name="T9" fmla="*/ 10 h 228"/>
                  <a:gd name="T10" fmla="*/ 500 w 544"/>
                  <a:gd name="T11" fmla="*/ 15 h 228"/>
                  <a:gd name="T12" fmla="*/ 471 w 544"/>
                  <a:gd name="T13" fmla="*/ 30 h 228"/>
                  <a:gd name="T14" fmla="*/ 440 w 544"/>
                  <a:gd name="T15" fmla="*/ 43 h 228"/>
                  <a:gd name="T16" fmla="*/ 411 w 544"/>
                  <a:gd name="T17" fmla="*/ 57 h 228"/>
                  <a:gd name="T18" fmla="*/ 379 w 544"/>
                  <a:gd name="T19" fmla="*/ 68 h 228"/>
                  <a:gd name="T20" fmla="*/ 348 w 544"/>
                  <a:gd name="T21" fmla="*/ 80 h 228"/>
                  <a:gd name="T22" fmla="*/ 317 w 544"/>
                  <a:gd name="T23" fmla="*/ 90 h 228"/>
                  <a:gd name="T24" fmla="*/ 301 w 544"/>
                  <a:gd name="T25" fmla="*/ 94 h 228"/>
                  <a:gd name="T26" fmla="*/ 293 w 544"/>
                  <a:gd name="T27" fmla="*/ 97 h 228"/>
                  <a:gd name="T28" fmla="*/ 286 w 544"/>
                  <a:gd name="T29" fmla="*/ 100 h 228"/>
                  <a:gd name="T30" fmla="*/ 220 w 544"/>
                  <a:gd name="T31" fmla="*/ 116 h 228"/>
                  <a:gd name="T32" fmla="*/ 154 w 544"/>
                  <a:gd name="T33" fmla="*/ 129 h 228"/>
                  <a:gd name="T34" fmla="*/ 86 w 544"/>
                  <a:gd name="T35" fmla="*/ 140 h 228"/>
                  <a:gd name="T36" fmla="*/ 18 w 544"/>
                  <a:gd name="T37" fmla="*/ 148 h 228"/>
                  <a:gd name="T38" fmla="*/ 0 w 544"/>
                  <a:gd name="T39" fmla="*/ 228 h 228"/>
                  <a:gd name="T40" fmla="*/ 73 w 544"/>
                  <a:gd name="T41" fmla="*/ 221 h 228"/>
                  <a:gd name="T42" fmla="*/ 145 w 544"/>
                  <a:gd name="T43" fmla="*/ 212 h 228"/>
                  <a:gd name="T44" fmla="*/ 216 w 544"/>
                  <a:gd name="T45" fmla="*/ 200 h 228"/>
                  <a:gd name="T46" fmla="*/ 250 w 544"/>
                  <a:gd name="T47" fmla="*/ 192 h 228"/>
                  <a:gd name="T48" fmla="*/ 267 w 544"/>
                  <a:gd name="T49" fmla="*/ 187 h 228"/>
                  <a:gd name="T50" fmla="*/ 285 w 544"/>
                  <a:gd name="T51" fmla="*/ 184 h 228"/>
                  <a:gd name="T52" fmla="*/ 301 w 544"/>
                  <a:gd name="T53" fmla="*/ 178 h 228"/>
                  <a:gd name="T54" fmla="*/ 318 w 544"/>
                  <a:gd name="T55" fmla="*/ 174 h 228"/>
                  <a:gd name="T56" fmla="*/ 352 w 544"/>
                  <a:gd name="T57" fmla="*/ 163 h 228"/>
                  <a:gd name="T58" fmla="*/ 417 w 544"/>
                  <a:gd name="T59" fmla="*/ 141 h 228"/>
                  <a:gd name="T60" fmla="*/ 481 w 544"/>
                  <a:gd name="T61" fmla="*/ 114 h 228"/>
                  <a:gd name="T62" fmla="*/ 544 w 544"/>
                  <a:gd name="T63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4" h="228">
                    <a:moveTo>
                      <a:pt x="544" y="84"/>
                    </a:moveTo>
                    <a:lnTo>
                      <a:pt x="531" y="0"/>
                    </a:lnTo>
                    <a:lnTo>
                      <a:pt x="515" y="7"/>
                    </a:lnTo>
                    <a:lnTo>
                      <a:pt x="510" y="8"/>
                    </a:lnTo>
                    <a:lnTo>
                      <a:pt x="507" y="10"/>
                    </a:lnTo>
                    <a:lnTo>
                      <a:pt x="500" y="15"/>
                    </a:lnTo>
                    <a:lnTo>
                      <a:pt x="471" y="30"/>
                    </a:lnTo>
                    <a:lnTo>
                      <a:pt x="440" y="43"/>
                    </a:lnTo>
                    <a:lnTo>
                      <a:pt x="411" y="57"/>
                    </a:lnTo>
                    <a:lnTo>
                      <a:pt x="379" y="68"/>
                    </a:lnTo>
                    <a:lnTo>
                      <a:pt x="348" y="80"/>
                    </a:lnTo>
                    <a:lnTo>
                      <a:pt x="317" y="90"/>
                    </a:lnTo>
                    <a:lnTo>
                      <a:pt x="301" y="94"/>
                    </a:lnTo>
                    <a:lnTo>
                      <a:pt x="293" y="97"/>
                    </a:lnTo>
                    <a:lnTo>
                      <a:pt x="286" y="100"/>
                    </a:lnTo>
                    <a:lnTo>
                      <a:pt x="220" y="116"/>
                    </a:lnTo>
                    <a:lnTo>
                      <a:pt x="154" y="129"/>
                    </a:lnTo>
                    <a:lnTo>
                      <a:pt x="86" y="140"/>
                    </a:lnTo>
                    <a:lnTo>
                      <a:pt x="18" y="148"/>
                    </a:lnTo>
                    <a:lnTo>
                      <a:pt x="0" y="228"/>
                    </a:lnTo>
                    <a:lnTo>
                      <a:pt x="73" y="221"/>
                    </a:lnTo>
                    <a:lnTo>
                      <a:pt x="145" y="212"/>
                    </a:lnTo>
                    <a:lnTo>
                      <a:pt x="216" y="200"/>
                    </a:lnTo>
                    <a:lnTo>
                      <a:pt x="250" y="192"/>
                    </a:lnTo>
                    <a:lnTo>
                      <a:pt x="267" y="187"/>
                    </a:lnTo>
                    <a:lnTo>
                      <a:pt x="285" y="184"/>
                    </a:lnTo>
                    <a:lnTo>
                      <a:pt x="301" y="178"/>
                    </a:lnTo>
                    <a:lnTo>
                      <a:pt x="318" y="174"/>
                    </a:lnTo>
                    <a:lnTo>
                      <a:pt x="352" y="163"/>
                    </a:lnTo>
                    <a:lnTo>
                      <a:pt x="417" y="141"/>
                    </a:lnTo>
                    <a:lnTo>
                      <a:pt x="481" y="114"/>
                    </a:lnTo>
                    <a:lnTo>
                      <a:pt x="544" y="84"/>
                    </a:lnTo>
                    <a:close/>
                  </a:path>
                </a:pathLst>
              </a:custGeom>
              <a:solidFill>
                <a:srgbClr val="7BA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1" name="Freeform 145"/>
              <p:cNvSpPr>
                <a:spLocks/>
              </p:cNvSpPr>
              <p:nvPr/>
            </p:nvSpPr>
            <p:spPr bwMode="auto">
              <a:xfrm>
                <a:off x="2271" y="1981"/>
                <a:ext cx="103" cy="46"/>
              </a:xfrm>
              <a:custGeom>
                <a:avLst/>
                <a:gdLst>
                  <a:gd name="T0" fmla="*/ 513 w 513"/>
                  <a:gd name="T1" fmla="*/ 84 h 232"/>
                  <a:gd name="T2" fmla="*/ 499 w 513"/>
                  <a:gd name="T3" fmla="*/ 0 h 232"/>
                  <a:gd name="T4" fmla="*/ 443 w 513"/>
                  <a:gd name="T5" fmla="*/ 29 h 232"/>
                  <a:gd name="T6" fmla="*/ 386 w 513"/>
                  <a:gd name="T7" fmla="*/ 55 h 232"/>
                  <a:gd name="T8" fmla="*/ 356 w 513"/>
                  <a:gd name="T9" fmla="*/ 66 h 232"/>
                  <a:gd name="T10" fmla="*/ 328 w 513"/>
                  <a:gd name="T11" fmla="*/ 77 h 232"/>
                  <a:gd name="T12" fmla="*/ 269 w 513"/>
                  <a:gd name="T13" fmla="*/ 98 h 232"/>
                  <a:gd name="T14" fmla="*/ 208 w 513"/>
                  <a:gd name="T15" fmla="*/ 114 h 232"/>
                  <a:gd name="T16" fmla="*/ 176 w 513"/>
                  <a:gd name="T17" fmla="*/ 120 h 232"/>
                  <a:gd name="T18" fmla="*/ 160 w 513"/>
                  <a:gd name="T19" fmla="*/ 124 h 232"/>
                  <a:gd name="T20" fmla="*/ 145 w 513"/>
                  <a:gd name="T21" fmla="*/ 128 h 232"/>
                  <a:gd name="T22" fmla="*/ 82 w 513"/>
                  <a:gd name="T23" fmla="*/ 139 h 232"/>
                  <a:gd name="T24" fmla="*/ 18 w 513"/>
                  <a:gd name="T25" fmla="*/ 148 h 232"/>
                  <a:gd name="T26" fmla="*/ 9 w 513"/>
                  <a:gd name="T27" fmla="*/ 189 h 232"/>
                  <a:gd name="T28" fmla="*/ 0 w 513"/>
                  <a:gd name="T29" fmla="*/ 232 h 232"/>
                  <a:gd name="T30" fmla="*/ 68 w 513"/>
                  <a:gd name="T31" fmla="*/ 224 h 232"/>
                  <a:gd name="T32" fmla="*/ 136 w 513"/>
                  <a:gd name="T33" fmla="*/ 213 h 232"/>
                  <a:gd name="T34" fmla="*/ 202 w 513"/>
                  <a:gd name="T35" fmla="*/ 200 h 232"/>
                  <a:gd name="T36" fmla="*/ 268 w 513"/>
                  <a:gd name="T37" fmla="*/ 184 h 232"/>
                  <a:gd name="T38" fmla="*/ 275 w 513"/>
                  <a:gd name="T39" fmla="*/ 181 h 232"/>
                  <a:gd name="T40" fmla="*/ 283 w 513"/>
                  <a:gd name="T41" fmla="*/ 178 h 232"/>
                  <a:gd name="T42" fmla="*/ 299 w 513"/>
                  <a:gd name="T43" fmla="*/ 174 h 232"/>
                  <a:gd name="T44" fmla="*/ 330 w 513"/>
                  <a:gd name="T45" fmla="*/ 164 h 232"/>
                  <a:gd name="T46" fmla="*/ 361 w 513"/>
                  <a:gd name="T47" fmla="*/ 152 h 232"/>
                  <a:gd name="T48" fmla="*/ 393 w 513"/>
                  <a:gd name="T49" fmla="*/ 141 h 232"/>
                  <a:gd name="T50" fmla="*/ 422 w 513"/>
                  <a:gd name="T51" fmla="*/ 127 h 232"/>
                  <a:gd name="T52" fmla="*/ 453 w 513"/>
                  <a:gd name="T53" fmla="*/ 114 h 232"/>
                  <a:gd name="T54" fmla="*/ 482 w 513"/>
                  <a:gd name="T55" fmla="*/ 99 h 232"/>
                  <a:gd name="T56" fmla="*/ 489 w 513"/>
                  <a:gd name="T57" fmla="*/ 94 h 232"/>
                  <a:gd name="T58" fmla="*/ 492 w 513"/>
                  <a:gd name="T59" fmla="*/ 92 h 232"/>
                  <a:gd name="T60" fmla="*/ 497 w 513"/>
                  <a:gd name="T61" fmla="*/ 91 h 232"/>
                  <a:gd name="T62" fmla="*/ 513 w 513"/>
                  <a:gd name="T63" fmla="*/ 8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232">
                    <a:moveTo>
                      <a:pt x="513" y="84"/>
                    </a:moveTo>
                    <a:lnTo>
                      <a:pt x="499" y="0"/>
                    </a:lnTo>
                    <a:lnTo>
                      <a:pt x="443" y="29"/>
                    </a:lnTo>
                    <a:lnTo>
                      <a:pt x="386" y="55"/>
                    </a:lnTo>
                    <a:lnTo>
                      <a:pt x="356" y="66"/>
                    </a:lnTo>
                    <a:lnTo>
                      <a:pt x="328" y="77"/>
                    </a:lnTo>
                    <a:lnTo>
                      <a:pt x="269" y="98"/>
                    </a:lnTo>
                    <a:lnTo>
                      <a:pt x="208" y="114"/>
                    </a:lnTo>
                    <a:lnTo>
                      <a:pt x="176" y="120"/>
                    </a:lnTo>
                    <a:lnTo>
                      <a:pt x="160" y="124"/>
                    </a:lnTo>
                    <a:lnTo>
                      <a:pt x="145" y="128"/>
                    </a:lnTo>
                    <a:lnTo>
                      <a:pt x="82" y="139"/>
                    </a:lnTo>
                    <a:lnTo>
                      <a:pt x="18" y="148"/>
                    </a:lnTo>
                    <a:lnTo>
                      <a:pt x="9" y="189"/>
                    </a:lnTo>
                    <a:lnTo>
                      <a:pt x="0" y="232"/>
                    </a:lnTo>
                    <a:lnTo>
                      <a:pt x="68" y="224"/>
                    </a:lnTo>
                    <a:lnTo>
                      <a:pt x="136" y="213"/>
                    </a:lnTo>
                    <a:lnTo>
                      <a:pt x="202" y="200"/>
                    </a:lnTo>
                    <a:lnTo>
                      <a:pt x="268" y="184"/>
                    </a:lnTo>
                    <a:lnTo>
                      <a:pt x="275" y="181"/>
                    </a:lnTo>
                    <a:lnTo>
                      <a:pt x="283" y="178"/>
                    </a:lnTo>
                    <a:lnTo>
                      <a:pt x="299" y="174"/>
                    </a:lnTo>
                    <a:lnTo>
                      <a:pt x="330" y="164"/>
                    </a:lnTo>
                    <a:lnTo>
                      <a:pt x="361" y="152"/>
                    </a:lnTo>
                    <a:lnTo>
                      <a:pt x="393" y="141"/>
                    </a:lnTo>
                    <a:lnTo>
                      <a:pt x="422" y="127"/>
                    </a:lnTo>
                    <a:lnTo>
                      <a:pt x="453" y="114"/>
                    </a:lnTo>
                    <a:lnTo>
                      <a:pt x="482" y="99"/>
                    </a:lnTo>
                    <a:lnTo>
                      <a:pt x="489" y="94"/>
                    </a:lnTo>
                    <a:lnTo>
                      <a:pt x="492" y="92"/>
                    </a:lnTo>
                    <a:lnTo>
                      <a:pt x="497" y="91"/>
                    </a:lnTo>
                    <a:lnTo>
                      <a:pt x="513" y="84"/>
                    </a:lnTo>
                    <a:close/>
                  </a:path>
                </a:pathLst>
              </a:custGeom>
              <a:solidFill>
                <a:srgbClr val="83B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2" name="Freeform 146"/>
              <p:cNvSpPr>
                <a:spLocks/>
              </p:cNvSpPr>
              <p:nvPr/>
            </p:nvSpPr>
            <p:spPr bwMode="auto">
              <a:xfrm>
                <a:off x="2343" y="2217"/>
                <a:ext cx="102" cy="28"/>
              </a:xfrm>
              <a:custGeom>
                <a:avLst/>
                <a:gdLst>
                  <a:gd name="T0" fmla="*/ 0 w 510"/>
                  <a:gd name="T1" fmla="*/ 141 h 141"/>
                  <a:gd name="T2" fmla="*/ 333 w 510"/>
                  <a:gd name="T3" fmla="*/ 141 h 141"/>
                  <a:gd name="T4" fmla="*/ 355 w 510"/>
                  <a:gd name="T5" fmla="*/ 132 h 141"/>
                  <a:gd name="T6" fmla="*/ 377 w 510"/>
                  <a:gd name="T7" fmla="*/ 124 h 141"/>
                  <a:gd name="T8" fmla="*/ 423 w 510"/>
                  <a:gd name="T9" fmla="*/ 108 h 141"/>
                  <a:gd name="T10" fmla="*/ 466 w 510"/>
                  <a:gd name="T11" fmla="*/ 91 h 141"/>
                  <a:gd name="T12" fmla="*/ 487 w 510"/>
                  <a:gd name="T13" fmla="*/ 82 h 141"/>
                  <a:gd name="T14" fmla="*/ 510 w 510"/>
                  <a:gd name="T15" fmla="*/ 74 h 141"/>
                  <a:gd name="T16" fmla="*/ 493 w 510"/>
                  <a:gd name="T17" fmla="*/ 37 h 141"/>
                  <a:gd name="T18" fmla="*/ 477 w 510"/>
                  <a:gd name="T19" fmla="*/ 0 h 141"/>
                  <a:gd name="T20" fmla="*/ 418 w 510"/>
                  <a:gd name="T21" fmla="*/ 23 h 141"/>
                  <a:gd name="T22" fmla="*/ 389 w 510"/>
                  <a:gd name="T23" fmla="*/ 33 h 141"/>
                  <a:gd name="T24" fmla="*/ 360 w 510"/>
                  <a:gd name="T25" fmla="*/ 44 h 141"/>
                  <a:gd name="T26" fmla="*/ 301 w 510"/>
                  <a:gd name="T27" fmla="*/ 63 h 141"/>
                  <a:gd name="T28" fmla="*/ 272 w 510"/>
                  <a:gd name="T29" fmla="*/ 73 h 141"/>
                  <a:gd name="T30" fmla="*/ 257 w 510"/>
                  <a:gd name="T31" fmla="*/ 77 h 141"/>
                  <a:gd name="T32" fmla="*/ 244 w 510"/>
                  <a:gd name="T33" fmla="*/ 83 h 141"/>
                  <a:gd name="T34" fmla="*/ 182 w 510"/>
                  <a:gd name="T35" fmla="*/ 99 h 141"/>
                  <a:gd name="T36" fmla="*/ 122 w 510"/>
                  <a:gd name="T37" fmla="*/ 115 h 141"/>
                  <a:gd name="T38" fmla="*/ 61 w 510"/>
                  <a:gd name="T39" fmla="*/ 128 h 141"/>
                  <a:gd name="T40" fmla="*/ 0 w 510"/>
                  <a:gd name="T4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0" h="141">
                    <a:moveTo>
                      <a:pt x="0" y="141"/>
                    </a:moveTo>
                    <a:lnTo>
                      <a:pt x="333" y="141"/>
                    </a:lnTo>
                    <a:lnTo>
                      <a:pt x="355" y="132"/>
                    </a:lnTo>
                    <a:lnTo>
                      <a:pt x="377" y="124"/>
                    </a:lnTo>
                    <a:lnTo>
                      <a:pt x="423" y="108"/>
                    </a:lnTo>
                    <a:lnTo>
                      <a:pt x="466" y="91"/>
                    </a:lnTo>
                    <a:lnTo>
                      <a:pt x="487" y="82"/>
                    </a:lnTo>
                    <a:lnTo>
                      <a:pt x="510" y="74"/>
                    </a:lnTo>
                    <a:lnTo>
                      <a:pt x="493" y="37"/>
                    </a:lnTo>
                    <a:lnTo>
                      <a:pt x="477" y="0"/>
                    </a:lnTo>
                    <a:lnTo>
                      <a:pt x="418" y="23"/>
                    </a:lnTo>
                    <a:lnTo>
                      <a:pt x="389" y="33"/>
                    </a:lnTo>
                    <a:lnTo>
                      <a:pt x="360" y="44"/>
                    </a:lnTo>
                    <a:lnTo>
                      <a:pt x="301" y="63"/>
                    </a:lnTo>
                    <a:lnTo>
                      <a:pt x="272" y="73"/>
                    </a:lnTo>
                    <a:lnTo>
                      <a:pt x="257" y="77"/>
                    </a:lnTo>
                    <a:lnTo>
                      <a:pt x="244" y="83"/>
                    </a:lnTo>
                    <a:lnTo>
                      <a:pt x="182" y="99"/>
                    </a:lnTo>
                    <a:lnTo>
                      <a:pt x="122" y="115"/>
                    </a:lnTo>
                    <a:lnTo>
                      <a:pt x="61" y="12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B6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3" name="Freeform 147"/>
              <p:cNvSpPr>
                <a:spLocks/>
              </p:cNvSpPr>
              <p:nvPr/>
            </p:nvSpPr>
            <p:spPr bwMode="auto">
              <a:xfrm>
                <a:off x="2207" y="2188"/>
                <a:ext cx="225" cy="49"/>
              </a:xfrm>
              <a:custGeom>
                <a:avLst/>
                <a:gdLst>
                  <a:gd name="T0" fmla="*/ 1125 w 1125"/>
                  <a:gd name="T1" fmla="*/ 73 h 247"/>
                  <a:gd name="T2" fmla="*/ 1110 w 1125"/>
                  <a:gd name="T3" fmla="*/ 35 h 247"/>
                  <a:gd name="T4" fmla="*/ 1096 w 1125"/>
                  <a:gd name="T5" fmla="*/ 0 h 247"/>
                  <a:gd name="T6" fmla="*/ 1044 w 1125"/>
                  <a:gd name="T7" fmla="*/ 19 h 247"/>
                  <a:gd name="T8" fmla="*/ 1018 w 1125"/>
                  <a:gd name="T9" fmla="*/ 28 h 247"/>
                  <a:gd name="T10" fmla="*/ 993 w 1125"/>
                  <a:gd name="T11" fmla="*/ 38 h 247"/>
                  <a:gd name="T12" fmla="*/ 889 w 1125"/>
                  <a:gd name="T13" fmla="*/ 72 h 247"/>
                  <a:gd name="T14" fmla="*/ 834 w 1125"/>
                  <a:gd name="T15" fmla="*/ 87 h 247"/>
                  <a:gd name="T16" fmla="*/ 782 w 1125"/>
                  <a:gd name="T17" fmla="*/ 100 h 247"/>
                  <a:gd name="T18" fmla="*/ 727 w 1125"/>
                  <a:gd name="T19" fmla="*/ 113 h 247"/>
                  <a:gd name="T20" fmla="*/ 700 w 1125"/>
                  <a:gd name="T21" fmla="*/ 119 h 247"/>
                  <a:gd name="T22" fmla="*/ 674 w 1125"/>
                  <a:gd name="T23" fmla="*/ 125 h 247"/>
                  <a:gd name="T24" fmla="*/ 618 w 1125"/>
                  <a:gd name="T25" fmla="*/ 135 h 247"/>
                  <a:gd name="T26" fmla="*/ 563 w 1125"/>
                  <a:gd name="T27" fmla="*/ 142 h 247"/>
                  <a:gd name="T28" fmla="*/ 506 w 1125"/>
                  <a:gd name="T29" fmla="*/ 149 h 247"/>
                  <a:gd name="T30" fmla="*/ 451 w 1125"/>
                  <a:gd name="T31" fmla="*/ 156 h 247"/>
                  <a:gd name="T32" fmla="*/ 393 w 1125"/>
                  <a:gd name="T33" fmla="*/ 161 h 247"/>
                  <a:gd name="T34" fmla="*/ 336 w 1125"/>
                  <a:gd name="T35" fmla="*/ 164 h 247"/>
                  <a:gd name="T36" fmla="*/ 277 w 1125"/>
                  <a:gd name="T37" fmla="*/ 166 h 247"/>
                  <a:gd name="T38" fmla="*/ 248 w 1125"/>
                  <a:gd name="T39" fmla="*/ 166 h 247"/>
                  <a:gd name="T40" fmla="*/ 233 w 1125"/>
                  <a:gd name="T41" fmla="*/ 166 h 247"/>
                  <a:gd name="T42" fmla="*/ 220 w 1125"/>
                  <a:gd name="T43" fmla="*/ 167 h 247"/>
                  <a:gd name="T44" fmla="*/ 123 w 1125"/>
                  <a:gd name="T45" fmla="*/ 165 h 247"/>
                  <a:gd name="T46" fmla="*/ 30 w 1125"/>
                  <a:gd name="T47" fmla="*/ 162 h 247"/>
                  <a:gd name="T48" fmla="*/ 13 w 1125"/>
                  <a:gd name="T49" fmla="*/ 199 h 247"/>
                  <a:gd name="T50" fmla="*/ 0 w 1125"/>
                  <a:gd name="T51" fmla="*/ 239 h 247"/>
                  <a:gd name="T52" fmla="*/ 107 w 1125"/>
                  <a:gd name="T53" fmla="*/ 245 h 247"/>
                  <a:gd name="T54" fmla="*/ 220 w 1125"/>
                  <a:gd name="T55" fmla="*/ 247 h 247"/>
                  <a:gd name="T56" fmla="*/ 249 w 1125"/>
                  <a:gd name="T57" fmla="*/ 246 h 247"/>
                  <a:gd name="T58" fmla="*/ 280 w 1125"/>
                  <a:gd name="T59" fmla="*/ 246 h 247"/>
                  <a:gd name="T60" fmla="*/ 340 w 1125"/>
                  <a:gd name="T61" fmla="*/ 243 h 247"/>
                  <a:gd name="T62" fmla="*/ 399 w 1125"/>
                  <a:gd name="T63" fmla="*/ 240 h 247"/>
                  <a:gd name="T64" fmla="*/ 459 w 1125"/>
                  <a:gd name="T65" fmla="*/ 235 h 247"/>
                  <a:gd name="T66" fmla="*/ 517 w 1125"/>
                  <a:gd name="T67" fmla="*/ 229 h 247"/>
                  <a:gd name="T68" fmla="*/ 576 w 1125"/>
                  <a:gd name="T69" fmla="*/ 221 h 247"/>
                  <a:gd name="T70" fmla="*/ 632 w 1125"/>
                  <a:gd name="T71" fmla="*/ 212 h 247"/>
                  <a:gd name="T72" fmla="*/ 690 w 1125"/>
                  <a:gd name="T73" fmla="*/ 203 h 247"/>
                  <a:gd name="T74" fmla="*/ 717 w 1125"/>
                  <a:gd name="T75" fmla="*/ 196 h 247"/>
                  <a:gd name="T76" fmla="*/ 731 w 1125"/>
                  <a:gd name="T77" fmla="*/ 192 h 247"/>
                  <a:gd name="T78" fmla="*/ 746 w 1125"/>
                  <a:gd name="T79" fmla="*/ 190 h 247"/>
                  <a:gd name="T80" fmla="*/ 802 w 1125"/>
                  <a:gd name="T81" fmla="*/ 178 h 247"/>
                  <a:gd name="T82" fmla="*/ 857 w 1125"/>
                  <a:gd name="T83" fmla="*/ 163 h 247"/>
                  <a:gd name="T84" fmla="*/ 884 w 1125"/>
                  <a:gd name="T85" fmla="*/ 155 h 247"/>
                  <a:gd name="T86" fmla="*/ 912 w 1125"/>
                  <a:gd name="T87" fmla="*/ 148 h 247"/>
                  <a:gd name="T88" fmla="*/ 938 w 1125"/>
                  <a:gd name="T89" fmla="*/ 139 h 247"/>
                  <a:gd name="T90" fmla="*/ 966 w 1125"/>
                  <a:gd name="T91" fmla="*/ 131 h 247"/>
                  <a:gd name="T92" fmla="*/ 1020 w 1125"/>
                  <a:gd name="T93" fmla="*/ 113 h 247"/>
                  <a:gd name="T94" fmla="*/ 1072 w 1125"/>
                  <a:gd name="T95" fmla="*/ 94 h 247"/>
                  <a:gd name="T96" fmla="*/ 1125 w 1125"/>
                  <a:gd name="T97" fmla="*/ 7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5" h="247">
                    <a:moveTo>
                      <a:pt x="1125" y="73"/>
                    </a:moveTo>
                    <a:lnTo>
                      <a:pt x="1110" y="35"/>
                    </a:lnTo>
                    <a:lnTo>
                      <a:pt x="1096" y="0"/>
                    </a:lnTo>
                    <a:lnTo>
                      <a:pt x="1044" y="19"/>
                    </a:lnTo>
                    <a:lnTo>
                      <a:pt x="1018" y="28"/>
                    </a:lnTo>
                    <a:lnTo>
                      <a:pt x="993" y="38"/>
                    </a:lnTo>
                    <a:lnTo>
                      <a:pt x="889" y="72"/>
                    </a:lnTo>
                    <a:lnTo>
                      <a:pt x="834" y="87"/>
                    </a:lnTo>
                    <a:lnTo>
                      <a:pt x="782" y="100"/>
                    </a:lnTo>
                    <a:lnTo>
                      <a:pt x="727" y="113"/>
                    </a:lnTo>
                    <a:lnTo>
                      <a:pt x="700" y="119"/>
                    </a:lnTo>
                    <a:lnTo>
                      <a:pt x="674" y="125"/>
                    </a:lnTo>
                    <a:lnTo>
                      <a:pt x="618" y="135"/>
                    </a:lnTo>
                    <a:lnTo>
                      <a:pt x="563" y="142"/>
                    </a:lnTo>
                    <a:lnTo>
                      <a:pt x="506" y="149"/>
                    </a:lnTo>
                    <a:lnTo>
                      <a:pt x="451" y="156"/>
                    </a:lnTo>
                    <a:lnTo>
                      <a:pt x="393" y="161"/>
                    </a:lnTo>
                    <a:lnTo>
                      <a:pt x="336" y="164"/>
                    </a:lnTo>
                    <a:lnTo>
                      <a:pt x="277" y="166"/>
                    </a:lnTo>
                    <a:lnTo>
                      <a:pt x="248" y="166"/>
                    </a:lnTo>
                    <a:lnTo>
                      <a:pt x="233" y="166"/>
                    </a:lnTo>
                    <a:lnTo>
                      <a:pt x="220" y="167"/>
                    </a:lnTo>
                    <a:lnTo>
                      <a:pt x="123" y="165"/>
                    </a:lnTo>
                    <a:lnTo>
                      <a:pt x="30" y="162"/>
                    </a:lnTo>
                    <a:lnTo>
                      <a:pt x="13" y="199"/>
                    </a:lnTo>
                    <a:lnTo>
                      <a:pt x="0" y="239"/>
                    </a:lnTo>
                    <a:lnTo>
                      <a:pt x="107" y="245"/>
                    </a:lnTo>
                    <a:lnTo>
                      <a:pt x="220" y="247"/>
                    </a:lnTo>
                    <a:lnTo>
                      <a:pt x="249" y="246"/>
                    </a:lnTo>
                    <a:lnTo>
                      <a:pt x="280" y="246"/>
                    </a:lnTo>
                    <a:lnTo>
                      <a:pt x="340" y="243"/>
                    </a:lnTo>
                    <a:lnTo>
                      <a:pt x="399" y="240"/>
                    </a:lnTo>
                    <a:lnTo>
                      <a:pt x="459" y="235"/>
                    </a:lnTo>
                    <a:lnTo>
                      <a:pt x="517" y="229"/>
                    </a:lnTo>
                    <a:lnTo>
                      <a:pt x="576" y="221"/>
                    </a:lnTo>
                    <a:lnTo>
                      <a:pt x="632" y="212"/>
                    </a:lnTo>
                    <a:lnTo>
                      <a:pt x="690" y="203"/>
                    </a:lnTo>
                    <a:lnTo>
                      <a:pt x="717" y="196"/>
                    </a:lnTo>
                    <a:lnTo>
                      <a:pt x="731" y="192"/>
                    </a:lnTo>
                    <a:lnTo>
                      <a:pt x="746" y="190"/>
                    </a:lnTo>
                    <a:lnTo>
                      <a:pt x="802" y="178"/>
                    </a:lnTo>
                    <a:lnTo>
                      <a:pt x="857" y="163"/>
                    </a:lnTo>
                    <a:lnTo>
                      <a:pt x="884" y="155"/>
                    </a:lnTo>
                    <a:lnTo>
                      <a:pt x="912" y="148"/>
                    </a:lnTo>
                    <a:lnTo>
                      <a:pt x="938" y="139"/>
                    </a:lnTo>
                    <a:lnTo>
                      <a:pt x="966" y="131"/>
                    </a:lnTo>
                    <a:lnTo>
                      <a:pt x="1020" y="113"/>
                    </a:lnTo>
                    <a:lnTo>
                      <a:pt x="1072" y="94"/>
                    </a:lnTo>
                    <a:lnTo>
                      <a:pt x="1125" y="73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4" name="Freeform 148"/>
              <p:cNvSpPr>
                <a:spLocks/>
              </p:cNvSpPr>
              <p:nvPr/>
            </p:nvSpPr>
            <p:spPr bwMode="auto">
              <a:xfrm>
                <a:off x="2213" y="2172"/>
                <a:ext cx="213" cy="49"/>
              </a:xfrm>
              <a:custGeom>
                <a:avLst/>
                <a:gdLst>
                  <a:gd name="T0" fmla="*/ 1066 w 1066"/>
                  <a:gd name="T1" fmla="*/ 79 h 246"/>
                  <a:gd name="T2" fmla="*/ 1035 w 1066"/>
                  <a:gd name="T3" fmla="*/ 0 h 246"/>
                  <a:gd name="T4" fmla="*/ 985 w 1066"/>
                  <a:gd name="T5" fmla="*/ 20 h 246"/>
                  <a:gd name="T6" fmla="*/ 937 w 1066"/>
                  <a:gd name="T7" fmla="*/ 38 h 246"/>
                  <a:gd name="T8" fmla="*/ 923 w 1066"/>
                  <a:gd name="T9" fmla="*/ 41 h 246"/>
                  <a:gd name="T10" fmla="*/ 911 w 1066"/>
                  <a:gd name="T11" fmla="*/ 46 h 246"/>
                  <a:gd name="T12" fmla="*/ 886 w 1066"/>
                  <a:gd name="T13" fmla="*/ 55 h 246"/>
                  <a:gd name="T14" fmla="*/ 836 w 1066"/>
                  <a:gd name="T15" fmla="*/ 72 h 246"/>
                  <a:gd name="T16" fmla="*/ 784 w 1066"/>
                  <a:gd name="T17" fmla="*/ 85 h 246"/>
                  <a:gd name="T18" fmla="*/ 733 w 1066"/>
                  <a:gd name="T19" fmla="*/ 99 h 246"/>
                  <a:gd name="T20" fmla="*/ 680 w 1066"/>
                  <a:gd name="T21" fmla="*/ 111 h 246"/>
                  <a:gd name="T22" fmla="*/ 629 w 1066"/>
                  <a:gd name="T23" fmla="*/ 123 h 246"/>
                  <a:gd name="T24" fmla="*/ 575 w 1066"/>
                  <a:gd name="T25" fmla="*/ 132 h 246"/>
                  <a:gd name="T26" fmla="*/ 548 w 1066"/>
                  <a:gd name="T27" fmla="*/ 135 h 246"/>
                  <a:gd name="T28" fmla="*/ 522 w 1066"/>
                  <a:gd name="T29" fmla="*/ 140 h 246"/>
                  <a:gd name="T30" fmla="*/ 467 w 1066"/>
                  <a:gd name="T31" fmla="*/ 147 h 246"/>
                  <a:gd name="T32" fmla="*/ 414 w 1066"/>
                  <a:gd name="T33" fmla="*/ 153 h 246"/>
                  <a:gd name="T34" fmla="*/ 357 w 1066"/>
                  <a:gd name="T35" fmla="*/ 158 h 246"/>
                  <a:gd name="T36" fmla="*/ 343 w 1066"/>
                  <a:gd name="T37" fmla="*/ 158 h 246"/>
                  <a:gd name="T38" fmla="*/ 329 w 1066"/>
                  <a:gd name="T39" fmla="*/ 159 h 246"/>
                  <a:gd name="T40" fmla="*/ 302 w 1066"/>
                  <a:gd name="T41" fmla="*/ 161 h 246"/>
                  <a:gd name="T42" fmla="*/ 245 w 1066"/>
                  <a:gd name="T43" fmla="*/ 164 h 246"/>
                  <a:gd name="T44" fmla="*/ 217 w 1066"/>
                  <a:gd name="T45" fmla="*/ 164 h 246"/>
                  <a:gd name="T46" fmla="*/ 190 w 1066"/>
                  <a:gd name="T47" fmla="*/ 165 h 246"/>
                  <a:gd name="T48" fmla="*/ 108 w 1066"/>
                  <a:gd name="T49" fmla="*/ 164 h 246"/>
                  <a:gd name="T50" fmla="*/ 30 w 1066"/>
                  <a:gd name="T51" fmla="*/ 160 h 246"/>
                  <a:gd name="T52" fmla="*/ 14 w 1066"/>
                  <a:gd name="T53" fmla="*/ 199 h 246"/>
                  <a:gd name="T54" fmla="*/ 0 w 1066"/>
                  <a:gd name="T55" fmla="*/ 241 h 246"/>
                  <a:gd name="T56" fmla="*/ 93 w 1066"/>
                  <a:gd name="T57" fmla="*/ 244 h 246"/>
                  <a:gd name="T58" fmla="*/ 190 w 1066"/>
                  <a:gd name="T59" fmla="*/ 246 h 246"/>
                  <a:gd name="T60" fmla="*/ 203 w 1066"/>
                  <a:gd name="T61" fmla="*/ 245 h 246"/>
                  <a:gd name="T62" fmla="*/ 218 w 1066"/>
                  <a:gd name="T63" fmla="*/ 245 h 246"/>
                  <a:gd name="T64" fmla="*/ 247 w 1066"/>
                  <a:gd name="T65" fmla="*/ 245 h 246"/>
                  <a:gd name="T66" fmla="*/ 306 w 1066"/>
                  <a:gd name="T67" fmla="*/ 243 h 246"/>
                  <a:gd name="T68" fmla="*/ 363 w 1066"/>
                  <a:gd name="T69" fmla="*/ 240 h 246"/>
                  <a:gd name="T70" fmla="*/ 421 w 1066"/>
                  <a:gd name="T71" fmla="*/ 235 h 246"/>
                  <a:gd name="T72" fmla="*/ 476 w 1066"/>
                  <a:gd name="T73" fmla="*/ 228 h 246"/>
                  <a:gd name="T74" fmla="*/ 533 w 1066"/>
                  <a:gd name="T75" fmla="*/ 221 h 246"/>
                  <a:gd name="T76" fmla="*/ 588 w 1066"/>
                  <a:gd name="T77" fmla="*/ 214 h 246"/>
                  <a:gd name="T78" fmla="*/ 644 w 1066"/>
                  <a:gd name="T79" fmla="*/ 204 h 246"/>
                  <a:gd name="T80" fmla="*/ 670 w 1066"/>
                  <a:gd name="T81" fmla="*/ 198 h 246"/>
                  <a:gd name="T82" fmla="*/ 697 w 1066"/>
                  <a:gd name="T83" fmla="*/ 192 h 246"/>
                  <a:gd name="T84" fmla="*/ 752 w 1066"/>
                  <a:gd name="T85" fmla="*/ 179 h 246"/>
                  <a:gd name="T86" fmla="*/ 804 w 1066"/>
                  <a:gd name="T87" fmla="*/ 166 h 246"/>
                  <a:gd name="T88" fmla="*/ 859 w 1066"/>
                  <a:gd name="T89" fmla="*/ 151 h 246"/>
                  <a:gd name="T90" fmla="*/ 963 w 1066"/>
                  <a:gd name="T91" fmla="*/ 117 h 246"/>
                  <a:gd name="T92" fmla="*/ 988 w 1066"/>
                  <a:gd name="T93" fmla="*/ 107 h 246"/>
                  <a:gd name="T94" fmla="*/ 1014 w 1066"/>
                  <a:gd name="T95" fmla="*/ 98 h 246"/>
                  <a:gd name="T96" fmla="*/ 1066 w 1066"/>
                  <a:gd name="T97" fmla="*/ 7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6" h="246">
                    <a:moveTo>
                      <a:pt x="1066" y="79"/>
                    </a:moveTo>
                    <a:lnTo>
                      <a:pt x="1035" y="0"/>
                    </a:lnTo>
                    <a:lnTo>
                      <a:pt x="985" y="20"/>
                    </a:lnTo>
                    <a:lnTo>
                      <a:pt x="937" y="38"/>
                    </a:lnTo>
                    <a:lnTo>
                      <a:pt x="923" y="41"/>
                    </a:lnTo>
                    <a:lnTo>
                      <a:pt x="911" y="46"/>
                    </a:lnTo>
                    <a:lnTo>
                      <a:pt x="886" y="55"/>
                    </a:lnTo>
                    <a:lnTo>
                      <a:pt x="836" y="72"/>
                    </a:lnTo>
                    <a:lnTo>
                      <a:pt x="784" y="85"/>
                    </a:lnTo>
                    <a:lnTo>
                      <a:pt x="733" y="99"/>
                    </a:lnTo>
                    <a:lnTo>
                      <a:pt x="680" y="111"/>
                    </a:lnTo>
                    <a:lnTo>
                      <a:pt x="629" y="123"/>
                    </a:lnTo>
                    <a:lnTo>
                      <a:pt x="575" y="132"/>
                    </a:lnTo>
                    <a:lnTo>
                      <a:pt x="548" y="135"/>
                    </a:lnTo>
                    <a:lnTo>
                      <a:pt x="522" y="140"/>
                    </a:lnTo>
                    <a:lnTo>
                      <a:pt x="467" y="147"/>
                    </a:lnTo>
                    <a:lnTo>
                      <a:pt x="414" y="153"/>
                    </a:lnTo>
                    <a:lnTo>
                      <a:pt x="357" y="158"/>
                    </a:lnTo>
                    <a:lnTo>
                      <a:pt x="343" y="158"/>
                    </a:lnTo>
                    <a:lnTo>
                      <a:pt x="329" y="159"/>
                    </a:lnTo>
                    <a:lnTo>
                      <a:pt x="302" y="161"/>
                    </a:lnTo>
                    <a:lnTo>
                      <a:pt x="245" y="164"/>
                    </a:lnTo>
                    <a:lnTo>
                      <a:pt x="217" y="164"/>
                    </a:lnTo>
                    <a:lnTo>
                      <a:pt x="190" y="165"/>
                    </a:lnTo>
                    <a:lnTo>
                      <a:pt x="108" y="164"/>
                    </a:lnTo>
                    <a:lnTo>
                      <a:pt x="30" y="160"/>
                    </a:lnTo>
                    <a:lnTo>
                      <a:pt x="14" y="199"/>
                    </a:lnTo>
                    <a:lnTo>
                      <a:pt x="0" y="241"/>
                    </a:lnTo>
                    <a:lnTo>
                      <a:pt x="93" y="244"/>
                    </a:lnTo>
                    <a:lnTo>
                      <a:pt x="190" y="246"/>
                    </a:lnTo>
                    <a:lnTo>
                      <a:pt x="203" y="245"/>
                    </a:lnTo>
                    <a:lnTo>
                      <a:pt x="218" y="245"/>
                    </a:lnTo>
                    <a:lnTo>
                      <a:pt x="247" y="245"/>
                    </a:lnTo>
                    <a:lnTo>
                      <a:pt x="306" y="243"/>
                    </a:lnTo>
                    <a:lnTo>
                      <a:pt x="363" y="240"/>
                    </a:lnTo>
                    <a:lnTo>
                      <a:pt x="421" y="235"/>
                    </a:lnTo>
                    <a:lnTo>
                      <a:pt x="476" y="228"/>
                    </a:lnTo>
                    <a:lnTo>
                      <a:pt x="533" y="221"/>
                    </a:lnTo>
                    <a:lnTo>
                      <a:pt x="588" y="214"/>
                    </a:lnTo>
                    <a:lnTo>
                      <a:pt x="644" y="204"/>
                    </a:lnTo>
                    <a:lnTo>
                      <a:pt x="670" y="198"/>
                    </a:lnTo>
                    <a:lnTo>
                      <a:pt x="697" y="192"/>
                    </a:lnTo>
                    <a:lnTo>
                      <a:pt x="752" y="179"/>
                    </a:lnTo>
                    <a:lnTo>
                      <a:pt x="804" y="166"/>
                    </a:lnTo>
                    <a:lnTo>
                      <a:pt x="859" y="151"/>
                    </a:lnTo>
                    <a:lnTo>
                      <a:pt x="963" y="117"/>
                    </a:lnTo>
                    <a:lnTo>
                      <a:pt x="988" y="107"/>
                    </a:lnTo>
                    <a:lnTo>
                      <a:pt x="1014" y="98"/>
                    </a:lnTo>
                    <a:lnTo>
                      <a:pt x="1066" y="79"/>
                    </a:lnTo>
                    <a:close/>
                  </a:path>
                </a:pathLst>
              </a:custGeom>
              <a:solidFill>
                <a:srgbClr val="27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5" name="Freeform 149"/>
              <p:cNvSpPr>
                <a:spLocks/>
              </p:cNvSpPr>
              <p:nvPr/>
            </p:nvSpPr>
            <p:spPr bwMode="auto">
              <a:xfrm>
                <a:off x="2219" y="2157"/>
                <a:ext cx="201" cy="48"/>
              </a:xfrm>
              <a:custGeom>
                <a:avLst/>
                <a:gdLst>
                  <a:gd name="T0" fmla="*/ 1005 w 1005"/>
                  <a:gd name="T1" fmla="*/ 73 h 238"/>
                  <a:gd name="T2" fmla="*/ 979 w 1005"/>
                  <a:gd name="T3" fmla="*/ 0 h 238"/>
                  <a:gd name="T4" fmla="*/ 931 w 1005"/>
                  <a:gd name="T5" fmla="*/ 18 h 238"/>
                  <a:gd name="T6" fmla="*/ 883 w 1005"/>
                  <a:gd name="T7" fmla="*/ 36 h 238"/>
                  <a:gd name="T8" fmla="*/ 785 w 1005"/>
                  <a:gd name="T9" fmla="*/ 68 h 238"/>
                  <a:gd name="T10" fmla="*/ 686 w 1005"/>
                  <a:gd name="T11" fmla="*/ 95 h 238"/>
                  <a:gd name="T12" fmla="*/ 635 w 1005"/>
                  <a:gd name="T13" fmla="*/ 106 h 238"/>
                  <a:gd name="T14" fmla="*/ 585 w 1005"/>
                  <a:gd name="T15" fmla="*/ 118 h 238"/>
                  <a:gd name="T16" fmla="*/ 533 w 1005"/>
                  <a:gd name="T17" fmla="*/ 125 h 238"/>
                  <a:gd name="T18" fmla="*/ 519 w 1005"/>
                  <a:gd name="T19" fmla="*/ 127 h 238"/>
                  <a:gd name="T20" fmla="*/ 506 w 1005"/>
                  <a:gd name="T21" fmla="*/ 129 h 238"/>
                  <a:gd name="T22" fmla="*/ 482 w 1005"/>
                  <a:gd name="T23" fmla="*/ 133 h 238"/>
                  <a:gd name="T24" fmla="*/ 428 w 1005"/>
                  <a:gd name="T25" fmla="*/ 140 h 238"/>
                  <a:gd name="T26" fmla="*/ 376 w 1005"/>
                  <a:gd name="T27" fmla="*/ 147 h 238"/>
                  <a:gd name="T28" fmla="*/ 322 w 1005"/>
                  <a:gd name="T29" fmla="*/ 150 h 238"/>
                  <a:gd name="T30" fmla="*/ 294 w 1005"/>
                  <a:gd name="T31" fmla="*/ 152 h 238"/>
                  <a:gd name="T32" fmla="*/ 268 w 1005"/>
                  <a:gd name="T33" fmla="*/ 154 h 238"/>
                  <a:gd name="T34" fmla="*/ 214 w 1005"/>
                  <a:gd name="T35" fmla="*/ 156 h 238"/>
                  <a:gd name="T36" fmla="*/ 160 w 1005"/>
                  <a:gd name="T37" fmla="*/ 157 h 238"/>
                  <a:gd name="T38" fmla="*/ 94 w 1005"/>
                  <a:gd name="T39" fmla="*/ 156 h 238"/>
                  <a:gd name="T40" fmla="*/ 28 w 1005"/>
                  <a:gd name="T41" fmla="*/ 153 h 238"/>
                  <a:gd name="T42" fmla="*/ 0 w 1005"/>
                  <a:gd name="T43" fmla="*/ 233 h 238"/>
                  <a:gd name="T44" fmla="*/ 78 w 1005"/>
                  <a:gd name="T45" fmla="*/ 237 h 238"/>
                  <a:gd name="T46" fmla="*/ 160 w 1005"/>
                  <a:gd name="T47" fmla="*/ 238 h 238"/>
                  <a:gd name="T48" fmla="*/ 187 w 1005"/>
                  <a:gd name="T49" fmla="*/ 237 h 238"/>
                  <a:gd name="T50" fmla="*/ 215 w 1005"/>
                  <a:gd name="T51" fmla="*/ 237 h 238"/>
                  <a:gd name="T52" fmla="*/ 272 w 1005"/>
                  <a:gd name="T53" fmla="*/ 234 h 238"/>
                  <a:gd name="T54" fmla="*/ 299 w 1005"/>
                  <a:gd name="T55" fmla="*/ 232 h 238"/>
                  <a:gd name="T56" fmla="*/ 313 w 1005"/>
                  <a:gd name="T57" fmla="*/ 231 h 238"/>
                  <a:gd name="T58" fmla="*/ 327 w 1005"/>
                  <a:gd name="T59" fmla="*/ 231 h 238"/>
                  <a:gd name="T60" fmla="*/ 384 w 1005"/>
                  <a:gd name="T61" fmla="*/ 226 h 238"/>
                  <a:gd name="T62" fmla="*/ 437 w 1005"/>
                  <a:gd name="T63" fmla="*/ 220 h 238"/>
                  <a:gd name="T64" fmla="*/ 492 w 1005"/>
                  <a:gd name="T65" fmla="*/ 213 h 238"/>
                  <a:gd name="T66" fmla="*/ 518 w 1005"/>
                  <a:gd name="T67" fmla="*/ 208 h 238"/>
                  <a:gd name="T68" fmla="*/ 545 w 1005"/>
                  <a:gd name="T69" fmla="*/ 205 h 238"/>
                  <a:gd name="T70" fmla="*/ 599 w 1005"/>
                  <a:gd name="T71" fmla="*/ 196 h 238"/>
                  <a:gd name="T72" fmla="*/ 650 w 1005"/>
                  <a:gd name="T73" fmla="*/ 184 h 238"/>
                  <a:gd name="T74" fmla="*/ 703 w 1005"/>
                  <a:gd name="T75" fmla="*/ 172 h 238"/>
                  <a:gd name="T76" fmla="*/ 754 w 1005"/>
                  <a:gd name="T77" fmla="*/ 158 h 238"/>
                  <a:gd name="T78" fmla="*/ 806 w 1005"/>
                  <a:gd name="T79" fmla="*/ 145 h 238"/>
                  <a:gd name="T80" fmla="*/ 856 w 1005"/>
                  <a:gd name="T81" fmla="*/ 128 h 238"/>
                  <a:gd name="T82" fmla="*/ 881 w 1005"/>
                  <a:gd name="T83" fmla="*/ 119 h 238"/>
                  <a:gd name="T84" fmla="*/ 893 w 1005"/>
                  <a:gd name="T85" fmla="*/ 114 h 238"/>
                  <a:gd name="T86" fmla="*/ 907 w 1005"/>
                  <a:gd name="T87" fmla="*/ 111 h 238"/>
                  <a:gd name="T88" fmla="*/ 955 w 1005"/>
                  <a:gd name="T89" fmla="*/ 93 h 238"/>
                  <a:gd name="T90" fmla="*/ 1005 w 1005"/>
                  <a:gd name="T91" fmla="*/ 7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05" h="238">
                    <a:moveTo>
                      <a:pt x="1005" y="73"/>
                    </a:moveTo>
                    <a:lnTo>
                      <a:pt x="979" y="0"/>
                    </a:lnTo>
                    <a:lnTo>
                      <a:pt x="931" y="18"/>
                    </a:lnTo>
                    <a:lnTo>
                      <a:pt x="883" y="36"/>
                    </a:lnTo>
                    <a:lnTo>
                      <a:pt x="785" y="68"/>
                    </a:lnTo>
                    <a:lnTo>
                      <a:pt x="686" y="95"/>
                    </a:lnTo>
                    <a:lnTo>
                      <a:pt x="635" y="106"/>
                    </a:lnTo>
                    <a:lnTo>
                      <a:pt x="585" y="118"/>
                    </a:lnTo>
                    <a:lnTo>
                      <a:pt x="533" y="125"/>
                    </a:lnTo>
                    <a:lnTo>
                      <a:pt x="519" y="127"/>
                    </a:lnTo>
                    <a:lnTo>
                      <a:pt x="506" y="129"/>
                    </a:lnTo>
                    <a:lnTo>
                      <a:pt x="482" y="133"/>
                    </a:lnTo>
                    <a:lnTo>
                      <a:pt x="428" y="140"/>
                    </a:lnTo>
                    <a:lnTo>
                      <a:pt x="376" y="147"/>
                    </a:lnTo>
                    <a:lnTo>
                      <a:pt x="322" y="150"/>
                    </a:lnTo>
                    <a:lnTo>
                      <a:pt x="294" y="152"/>
                    </a:lnTo>
                    <a:lnTo>
                      <a:pt x="268" y="154"/>
                    </a:lnTo>
                    <a:lnTo>
                      <a:pt x="214" y="156"/>
                    </a:lnTo>
                    <a:lnTo>
                      <a:pt x="160" y="157"/>
                    </a:lnTo>
                    <a:lnTo>
                      <a:pt x="94" y="156"/>
                    </a:lnTo>
                    <a:lnTo>
                      <a:pt x="28" y="153"/>
                    </a:lnTo>
                    <a:lnTo>
                      <a:pt x="0" y="233"/>
                    </a:lnTo>
                    <a:lnTo>
                      <a:pt x="78" y="237"/>
                    </a:lnTo>
                    <a:lnTo>
                      <a:pt x="160" y="238"/>
                    </a:lnTo>
                    <a:lnTo>
                      <a:pt x="187" y="237"/>
                    </a:lnTo>
                    <a:lnTo>
                      <a:pt x="215" y="237"/>
                    </a:lnTo>
                    <a:lnTo>
                      <a:pt x="272" y="234"/>
                    </a:lnTo>
                    <a:lnTo>
                      <a:pt x="299" y="232"/>
                    </a:lnTo>
                    <a:lnTo>
                      <a:pt x="313" y="231"/>
                    </a:lnTo>
                    <a:lnTo>
                      <a:pt x="327" y="231"/>
                    </a:lnTo>
                    <a:lnTo>
                      <a:pt x="384" y="226"/>
                    </a:lnTo>
                    <a:lnTo>
                      <a:pt x="437" y="220"/>
                    </a:lnTo>
                    <a:lnTo>
                      <a:pt x="492" y="213"/>
                    </a:lnTo>
                    <a:lnTo>
                      <a:pt x="518" y="208"/>
                    </a:lnTo>
                    <a:lnTo>
                      <a:pt x="545" y="205"/>
                    </a:lnTo>
                    <a:lnTo>
                      <a:pt x="599" y="196"/>
                    </a:lnTo>
                    <a:lnTo>
                      <a:pt x="650" y="184"/>
                    </a:lnTo>
                    <a:lnTo>
                      <a:pt x="703" y="172"/>
                    </a:lnTo>
                    <a:lnTo>
                      <a:pt x="754" y="158"/>
                    </a:lnTo>
                    <a:lnTo>
                      <a:pt x="806" y="145"/>
                    </a:lnTo>
                    <a:lnTo>
                      <a:pt x="856" y="128"/>
                    </a:lnTo>
                    <a:lnTo>
                      <a:pt x="881" y="119"/>
                    </a:lnTo>
                    <a:lnTo>
                      <a:pt x="893" y="114"/>
                    </a:lnTo>
                    <a:lnTo>
                      <a:pt x="907" y="111"/>
                    </a:lnTo>
                    <a:lnTo>
                      <a:pt x="955" y="93"/>
                    </a:lnTo>
                    <a:lnTo>
                      <a:pt x="1005" y="73"/>
                    </a:lnTo>
                    <a:close/>
                  </a:path>
                </a:pathLst>
              </a:custGeom>
              <a:solidFill>
                <a:srgbClr val="2F82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6" name="Freeform 150"/>
              <p:cNvSpPr>
                <a:spLocks/>
              </p:cNvSpPr>
              <p:nvPr/>
            </p:nvSpPr>
            <p:spPr bwMode="auto">
              <a:xfrm>
                <a:off x="2225" y="2141"/>
                <a:ext cx="190" cy="48"/>
              </a:xfrm>
              <a:custGeom>
                <a:avLst/>
                <a:gdLst>
                  <a:gd name="T0" fmla="*/ 951 w 951"/>
                  <a:gd name="T1" fmla="*/ 79 h 236"/>
                  <a:gd name="T2" fmla="*/ 925 w 951"/>
                  <a:gd name="T3" fmla="*/ 0 h 236"/>
                  <a:gd name="T4" fmla="*/ 878 w 951"/>
                  <a:gd name="T5" fmla="*/ 18 h 236"/>
                  <a:gd name="T6" fmla="*/ 832 w 951"/>
                  <a:gd name="T7" fmla="*/ 35 h 236"/>
                  <a:gd name="T8" fmla="*/ 785 w 951"/>
                  <a:gd name="T9" fmla="*/ 51 h 236"/>
                  <a:gd name="T10" fmla="*/ 738 w 951"/>
                  <a:gd name="T11" fmla="*/ 67 h 236"/>
                  <a:gd name="T12" fmla="*/ 689 w 951"/>
                  <a:gd name="T13" fmla="*/ 81 h 236"/>
                  <a:gd name="T14" fmla="*/ 642 w 951"/>
                  <a:gd name="T15" fmla="*/ 93 h 236"/>
                  <a:gd name="T16" fmla="*/ 544 w 951"/>
                  <a:gd name="T17" fmla="*/ 116 h 236"/>
                  <a:gd name="T18" fmla="*/ 531 w 951"/>
                  <a:gd name="T19" fmla="*/ 117 h 236"/>
                  <a:gd name="T20" fmla="*/ 518 w 951"/>
                  <a:gd name="T21" fmla="*/ 119 h 236"/>
                  <a:gd name="T22" fmla="*/ 493 w 951"/>
                  <a:gd name="T23" fmla="*/ 124 h 236"/>
                  <a:gd name="T24" fmla="*/ 443 w 951"/>
                  <a:gd name="T25" fmla="*/ 132 h 236"/>
                  <a:gd name="T26" fmla="*/ 341 w 951"/>
                  <a:gd name="T27" fmla="*/ 145 h 236"/>
                  <a:gd name="T28" fmla="*/ 237 w 951"/>
                  <a:gd name="T29" fmla="*/ 152 h 236"/>
                  <a:gd name="T30" fmla="*/ 184 w 951"/>
                  <a:gd name="T31" fmla="*/ 155 h 236"/>
                  <a:gd name="T32" fmla="*/ 132 w 951"/>
                  <a:gd name="T33" fmla="*/ 156 h 236"/>
                  <a:gd name="T34" fmla="*/ 78 w 951"/>
                  <a:gd name="T35" fmla="*/ 155 h 236"/>
                  <a:gd name="T36" fmla="*/ 27 w 951"/>
                  <a:gd name="T37" fmla="*/ 155 h 236"/>
                  <a:gd name="T38" fmla="*/ 0 w 951"/>
                  <a:gd name="T39" fmla="*/ 232 h 236"/>
                  <a:gd name="T40" fmla="*/ 66 w 951"/>
                  <a:gd name="T41" fmla="*/ 235 h 236"/>
                  <a:gd name="T42" fmla="*/ 132 w 951"/>
                  <a:gd name="T43" fmla="*/ 236 h 236"/>
                  <a:gd name="T44" fmla="*/ 186 w 951"/>
                  <a:gd name="T45" fmla="*/ 235 h 236"/>
                  <a:gd name="T46" fmla="*/ 240 w 951"/>
                  <a:gd name="T47" fmla="*/ 233 h 236"/>
                  <a:gd name="T48" fmla="*/ 266 w 951"/>
                  <a:gd name="T49" fmla="*/ 231 h 236"/>
                  <a:gd name="T50" fmla="*/ 294 w 951"/>
                  <a:gd name="T51" fmla="*/ 229 h 236"/>
                  <a:gd name="T52" fmla="*/ 348 w 951"/>
                  <a:gd name="T53" fmla="*/ 226 h 236"/>
                  <a:gd name="T54" fmla="*/ 400 w 951"/>
                  <a:gd name="T55" fmla="*/ 219 h 236"/>
                  <a:gd name="T56" fmla="*/ 454 w 951"/>
                  <a:gd name="T57" fmla="*/ 212 h 236"/>
                  <a:gd name="T58" fmla="*/ 478 w 951"/>
                  <a:gd name="T59" fmla="*/ 208 h 236"/>
                  <a:gd name="T60" fmla="*/ 491 w 951"/>
                  <a:gd name="T61" fmla="*/ 206 h 236"/>
                  <a:gd name="T62" fmla="*/ 505 w 951"/>
                  <a:gd name="T63" fmla="*/ 204 h 236"/>
                  <a:gd name="T64" fmla="*/ 557 w 951"/>
                  <a:gd name="T65" fmla="*/ 197 h 236"/>
                  <a:gd name="T66" fmla="*/ 607 w 951"/>
                  <a:gd name="T67" fmla="*/ 185 h 236"/>
                  <a:gd name="T68" fmla="*/ 658 w 951"/>
                  <a:gd name="T69" fmla="*/ 174 h 236"/>
                  <a:gd name="T70" fmla="*/ 757 w 951"/>
                  <a:gd name="T71" fmla="*/ 147 h 236"/>
                  <a:gd name="T72" fmla="*/ 855 w 951"/>
                  <a:gd name="T73" fmla="*/ 115 h 236"/>
                  <a:gd name="T74" fmla="*/ 903 w 951"/>
                  <a:gd name="T75" fmla="*/ 97 h 236"/>
                  <a:gd name="T76" fmla="*/ 951 w 951"/>
                  <a:gd name="T77" fmla="*/ 7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51" h="236">
                    <a:moveTo>
                      <a:pt x="951" y="79"/>
                    </a:moveTo>
                    <a:lnTo>
                      <a:pt x="925" y="0"/>
                    </a:lnTo>
                    <a:lnTo>
                      <a:pt x="878" y="18"/>
                    </a:lnTo>
                    <a:lnTo>
                      <a:pt x="832" y="35"/>
                    </a:lnTo>
                    <a:lnTo>
                      <a:pt x="785" y="51"/>
                    </a:lnTo>
                    <a:lnTo>
                      <a:pt x="738" y="67"/>
                    </a:lnTo>
                    <a:lnTo>
                      <a:pt x="689" y="81"/>
                    </a:lnTo>
                    <a:lnTo>
                      <a:pt x="642" y="93"/>
                    </a:lnTo>
                    <a:lnTo>
                      <a:pt x="544" y="116"/>
                    </a:lnTo>
                    <a:lnTo>
                      <a:pt x="531" y="117"/>
                    </a:lnTo>
                    <a:lnTo>
                      <a:pt x="518" y="119"/>
                    </a:lnTo>
                    <a:lnTo>
                      <a:pt x="493" y="124"/>
                    </a:lnTo>
                    <a:lnTo>
                      <a:pt x="443" y="132"/>
                    </a:lnTo>
                    <a:lnTo>
                      <a:pt x="341" y="145"/>
                    </a:lnTo>
                    <a:lnTo>
                      <a:pt x="237" y="152"/>
                    </a:lnTo>
                    <a:lnTo>
                      <a:pt x="184" y="155"/>
                    </a:lnTo>
                    <a:lnTo>
                      <a:pt x="132" y="156"/>
                    </a:lnTo>
                    <a:lnTo>
                      <a:pt x="78" y="155"/>
                    </a:lnTo>
                    <a:lnTo>
                      <a:pt x="27" y="155"/>
                    </a:lnTo>
                    <a:lnTo>
                      <a:pt x="0" y="232"/>
                    </a:lnTo>
                    <a:lnTo>
                      <a:pt x="66" y="235"/>
                    </a:lnTo>
                    <a:lnTo>
                      <a:pt x="132" y="236"/>
                    </a:lnTo>
                    <a:lnTo>
                      <a:pt x="186" y="235"/>
                    </a:lnTo>
                    <a:lnTo>
                      <a:pt x="240" y="233"/>
                    </a:lnTo>
                    <a:lnTo>
                      <a:pt x="266" y="231"/>
                    </a:lnTo>
                    <a:lnTo>
                      <a:pt x="294" y="229"/>
                    </a:lnTo>
                    <a:lnTo>
                      <a:pt x="348" y="226"/>
                    </a:lnTo>
                    <a:lnTo>
                      <a:pt x="400" y="219"/>
                    </a:lnTo>
                    <a:lnTo>
                      <a:pt x="454" y="212"/>
                    </a:lnTo>
                    <a:lnTo>
                      <a:pt x="478" y="208"/>
                    </a:lnTo>
                    <a:lnTo>
                      <a:pt x="491" y="206"/>
                    </a:lnTo>
                    <a:lnTo>
                      <a:pt x="505" y="204"/>
                    </a:lnTo>
                    <a:lnTo>
                      <a:pt x="557" y="197"/>
                    </a:lnTo>
                    <a:lnTo>
                      <a:pt x="607" y="185"/>
                    </a:lnTo>
                    <a:lnTo>
                      <a:pt x="658" y="174"/>
                    </a:lnTo>
                    <a:lnTo>
                      <a:pt x="757" y="147"/>
                    </a:lnTo>
                    <a:lnTo>
                      <a:pt x="855" y="115"/>
                    </a:lnTo>
                    <a:lnTo>
                      <a:pt x="903" y="97"/>
                    </a:lnTo>
                    <a:lnTo>
                      <a:pt x="951" y="79"/>
                    </a:lnTo>
                    <a:close/>
                  </a:path>
                </a:pathLst>
              </a:custGeom>
              <a:solidFill>
                <a:srgbClr val="378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/>
            </p:nvSpPr>
            <p:spPr bwMode="auto">
              <a:xfrm>
                <a:off x="2230" y="2126"/>
                <a:ext cx="180" cy="47"/>
              </a:xfrm>
              <a:custGeom>
                <a:avLst/>
                <a:gdLst>
                  <a:gd name="T0" fmla="*/ 898 w 898"/>
                  <a:gd name="T1" fmla="*/ 78 h 234"/>
                  <a:gd name="T2" fmla="*/ 872 w 898"/>
                  <a:gd name="T3" fmla="*/ 0 h 234"/>
                  <a:gd name="T4" fmla="*/ 827 w 898"/>
                  <a:gd name="T5" fmla="*/ 17 h 234"/>
                  <a:gd name="T6" fmla="*/ 804 w 898"/>
                  <a:gd name="T7" fmla="*/ 25 h 234"/>
                  <a:gd name="T8" fmla="*/ 783 w 898"/>
                  <a:gd name="T9" fmla="*/ 34 h 234"/>
                  <a:gd name="T10" fmla="*/ 692 w 898"/>
                  <a:gd name="T11" fmla="*/ 66 h 234"/>
                  <a:gd name="T12" fmla="*/ 644 w 898"/>
                  <a:gd name="T13" fmla="*/ 78 h 234"/>
                  <a:gd name="T14" fmla="*/ 632 w 898"/>
                  <a:gd name="T15" fmla="*/ 81 h 234"/>
                  <a:gd name="T16" fmla="*/ 620 w 898"/>
                  <a:gd name="T17" fmla="*/ 84 h 234"/>
                  <a:gd name="T18" fmla="*/ 598 w 898"/>
                  <a:gd name="T19" fmla="*/ 91 h 234"/>
                  <a:gd name="T20" fmla="*/ 550 w 898"/>
                  <a:gd name="T21" fmla="*/ 102 h 234"/>
                  <a:gd name="T22" fmla="*/ 504 w 898"/>
                  <a:gd name="T23" fmla="*/ 113 h 234"/>
                  <a:gd name="T24" fmla="*/ 406 w 898"/>
                  <a:gd name="T25" fmla="*/ 129 h 234"/>
                  <a:gd name="T26" fmla="*/ 356 w 898"/>
                  <a:gd name="T27" fmla="*/ 136 h 234"/>
                  <a:gd name="T28" fmla="*/ 331 w 898"/>
                  <a:gd name="T29" fmla="*/ 138 h 234"/>
                  <a:gd name="T30" fmla="*/ 325 w 898"/>
                  <a:gd name="T31" fmla="*/ 138 h 234"/>
                  <a:gd name="T32" fmla="*/ 319 w 898"/>
                  <a:gd name="T33" fmla="*/ 140 h 234"/>
                  <a:gd name="T34" fmla="*/ 308 w 898"/>
                  <a:gd name="T35" fmla="*/ 142 h 234"/>
                  <a:gd name="T36" fmla="*/ 294 w 898"/>
                  <a:gd name="T37" fmla="*/ 142 h 234"/>
                  <a:gd name="T38" fmla="*/ 287 w 898"/>
                  <a:gd name="T39" fmla="*/ 142 h 234"/>
                  <a:gd name="T40" fmla="*/ 281 w 898"/>
                  <a:gd name="T41" fmla="*/ 143 h 234"/>
                  <a:gd name="T42" fmla="*/ 256 w 898"/>
                  <a:gd name="T43" fmla="*/ 145 h 234"/>
                  <a:gd name="T44" fmla="*/ 207 w 898"/>
                  <a:gd name="T45" fmla="*/ 149 h 234"/>
                  <a:gd name="T46" fmla="*/ 154 w 898"/>
                  <a:gd name="T47" fmla="*/ 151 h 234"/>
                  <a:gd name="T48" fmla="*/ 105 w 898"/>
                  <a:gd name="T49" fmla="*/ 152 h 234"/>
                  <a:gd name="T50" fmla="*/ 26 w 898"/>
                  <a:gd name="T51" fmla="*/ 152 h 234"/>
                  <a:gd name="T52" fmla="*/ 0 w 898"/>
                  <a:gd name="T53" fmla="*/ 233 h 234"/>
                  <a:gd name="T54" fmla="*/ 51 w 898"/>
                  <a:gd name="T55" fmla="*/ 233 h 234"/>
                  <a:gd name="T56" fmla="*/ 105 w 898"/>
                  <a:gd name="T57" fmla="*/ 234 h 234"/>
                  <a:gd name="T58" fmla="*/ 157 w 898"/>
                  <a:gd name="T59" fmla="*/ 233 h 234"/>
                  <a:gd name="T60" fmla="*/ 210 w 898"/>
                  <a:gd name="T61" fmla="*/ 230 h 234"/>
                  <a:gd name="T62" fmla="*/ 314 w 898"/>
                  <a:gd name="T63" fmla="*/ 223 h 234"/>
                  <a:gd name="T64" fmla="*/ 416 w 898"/>
                  <a:gd name="T65" fmla="*/ 210 h 234"/>
                  <a:gd name="T66" fmla="*/ 466 w 898"/>
                  <a:gd name="T67" fmla="*/ 202 h 234"/>
                  <a:gd name="T68" fmla="*/ 491 w 898"/>
                  <a:gd name="T69" fmla="*/ 197 h 234"/>
                  <a:gd name="T70" fmla="*/ 504 w 898"/>
                  <a:gd name="T71" fmla="*/ 195 h 234"/>
                  <a:gd name="T72" fmla="*/ 517 w 898"/>
                  <a:gd name="T73" fmla="*/ 194 h 234"/>
                  <a:gd name="T74" fmla="*/ 615 w 898"/>
                  <a:gd name="T75" fmla="*/ 171 h 234"/>
                  <a:gd name="T76" fmla="*/ 662 w 898"/>
                  <a:gd name="T77" fmla="*/ 159 h 234"/>
                  <a:gd name="T78" fmla="*/ 711 w 898"/>
                  <a:gd name="T79" fmla="*/ 145 h 234"/>
                  <a:gd name="T80" fmla="*/ 758 w 898"/>
                  <a:gd name="T81" fmla="*/ 129 h 234"/>
                  <a:gd name="T82" fmla="*/ 805 w 898"/>
                  <a:gd name="T83" fmla="*/ 113 h 234"/>
                  <a:gd name="T84" fmla="*/ 851 w 898"/>
                  <a:gd name="T85" fmla="*/ 96 h 234"/>
                  <a:gd name="T86" fmla="*/ 898 w 898"/>
                  <a:gd name="T87" fmla="*/ 7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8" h="234">
                    <a:moveTo>
                      <a:pt x="898" y="78"/>
                    </a:moveTo>
                    <a:lnTo>
                      <a:pt x="872" y="0"/>
                    </a:lnTo>
                    <a:lnTo>
                      <a:pt x="827" y="17"/>
                    </a:lnTo>
                    <a:lnTo>
                      <a:pt x="804" y="25"/>
                    </a:lnTo>
                    <a:lnTo>
                      <a:pt x="783" y="34"/>
                    </a:lnTo>
                    <a:lnTo>
                      <a:pt x="692" y="66"/>
                    </a:lnTo>
                    <a:lnTo>
                      <a:pt x="644" y="78"/>
                    </a:lnTo>
                    <a:lnTo>
                      <a:pt x="632" y="81"/>
                    </a:lnTo>
                    <a:lnTo>
                      <a:pt x="620" y="84"/>
                    </a:lnTo>
                    <a:lnTo>
                      <a:pt x="598" y="91"/>
                    </a:lnTo>
                    <a:lnTo>
                      <a:pt x="550" y="102"/>
                    </a:lnTo>
                    <a:lnTo>
                      <a:pt x="504" y="113"/>
                    </a:lnTo>
                    <a:lnTo>
                      <a:pt x="406" y="129"/>
                    </a:lnTo>
                    <a:lnTo>
                      <a:pt x="356" y="136"/>
                    </a:lnTo>
                    <a:lnTo>
                      <a:pt x="331" y="138"/>
                    </a:lnTo>
                    <a:lnTo>
                      <a:pt x="325" y="138"/>
                    </a:lnTo>
                    <a:lnTo>
                      <a:pt x="319" y="140"/>
                    </a:lnTo>
                    <a:lnTo>
                      <a:pt x="308" y="142"/>
                    </a:lnTo>
                    <a:lnTo>
                      <a:pt x="294" y="142"/>
                    </a:lnTo>
                    <a:lnTo>
                      <a:pt x="287" y="142"/>
                    </a:lnTo>
                    <a:lnTo>
                      <a:pt x="281" y="143"/>
                    </a:lnTo>
                    <a:lnTo>
                      <a:pt x="256" y="145"/>
                    </a:lnTo>
                    <a:lnTo>
                      <a:pt x="207" y="149"/>
                    </a:lnTo>
                    <a:lnTo>
                      <a:pt x="154" y="151"/>
                    </a:lnTo>
                    <a:lnTo>
                      <a:pt x="105" y="152"/>
                    </a:lnTo>
                    <a:lnTo>
                      <a:pt x="26" y="152"/>
                    </a:lnTo>
                    <a:lnTo>
                      <a:pt x="0" y="233"/>
                    </a:lnTo>
                    <a:lnTo>
                      <a:pt x="51" y="233"/>
                    </a:lnTo>
                    <a:lnTo>
                      <a:pt x="105" y="234"/>
                    </a:lnTo>
                    <a:lnTo>
                      <a:pt x="157" y="233"/>
                    </a:lnTo>
                    <a:lnTo>
                      <a:pt x="210" y="230"/>
                    </a:lnTo>
                    <a:lnTo>
                      <a:pt x="314" y="223"/>
                    </a:lnTo>
                    <a:lnTo>
                      <a:pt x="416" y="210"/>
                    </a:lnTo>
                    <a:lnTo>
                      <a:pt x="466" y="202"/>
                    </a:lnTo>
                    <a:lnTo>
                      <a:pt x="491" y="197"/>
                    </a:lnTo>
                    <a:lnTo>
                      <a:pt x="504" y="195"/>
                    </a:lnTo>
                    <a:lnTo>
                      <a:pt x="517" y="194"/>
                    </a:lnTo>
                    <a:lnTo>
                      <a:pt x="615" y="171"/>
                    </a:lnTo>
                    <a:lnTo>
                      <a:pt x="662" y="159"/>
                    </a:lnTo>
                    <a:lnTo>
                      <a:pt x="711" y="145"/>
                    </a:lnTo>
                    <a:lnTo>
                      <a:pt x="758" y="129"/>
                    </a:lnTo>
                    <a:lnTo>
                      <a:pt x="805" y="113"/>
                    </a:lnTo>
                    <a:lnTo>
                      <a:pt x="851" y="96"/>
                    </a:lnTo>
                    <a:lnTo>
                      <a:pt x="898" y="78"/>
                    </a:lnTo>
                    <a:close/>
                  </a:path>
                </a:pathLst>
              </a:custGeom>
              <a:solidFill>
                <a:srgbClr val="3F8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Freeform 152"/>
              <p:cNvSpPr>
                <a:spLocks/>
              </p:cNvSpPr>
              <p:nvPr/>
            </p:nvSpPr>
            <p:spPr bwMode="auto">
              <a:xfrm>
                <a:off x="2235" y="2110"/>
                <a:ext cx="170" cy="46"/>
              </a:xfrm>
              <a:custGeom>
                <a:avLst/>
                <a:gdLst>
                  <a:gd name="T0" fmla="*/ 846 w 846"/>
                  <a:gd name="T1" fmla="*/ 78 h 230"/>
                  <a:gd name="T2" fmla="*/ 834 w 846"/>
                  <a:gd name="T3" fmla="*/ 40 h 230"/>
                  <a:gd name="T4" fmla="*/ 822 w 846"/>
                  <a:gd name="T5" fmla="*/ 0 h 230"/>
                  <a:gd name="T6" fmla="*/ 800 w 846"/>
                  <a:gd name="T7" fmla="*/ 8 h 230"/>
                  <a:gd name="T8" fmla="*/ 778 w 846"/>
                  <a:gd name="T9" fmla="*/ 17 h 230"/>
                  <a:gd name="T10" fmla="*/ 735 w 846"/>
                  <a:gd name="T11" fmla="*/ 34 h 230"/>
                  <a:gd name="T12" fmla="*/ 690 w 846"/>
                  <a:gd name="T13" fmla="*/ 50 h 230"/>
                  <a:gd name="T14" fmla="*/ 647 w 846"/>
                  <a:gd name="T15" fmla="*/ 64 h 230"/>
                  <a:gd name="T16" fmla="*/ 601 w 846"/>
                  <a:gd name="T17" fmla="*/ 77 h 230"/>
                  <a:gd name="T18" fmla="*/ 579 w 846"/>
                  <a:gd name="T19" fmla="*/ 83 h 230"/>
                  <a:gd name="T20" fmla="*/ 557 w 846"/>
                  <a:gd name="T21" fmla="*/ 89 h 230"/>
                  <a:gd name="T22" fmla="*/ 511 w 846"/>
                  <a:gd name="T23" fmla="*/ 101 h 230"/>
                  <a:gd name="T24" fmla="*/ 465 w 846"/>
                  <a:gd name="T25" fmla="*/ 112 h 230"/>
                  <a:gd name="T26" fmla="*/ 418 w 846"/>
                  <a:gd name="T27" fmla="*/ 120 h 230"/>
                  <a:gd name="T28" fmla="*/ 411 w 846"/>
                  <a:gd name="T29" fmla="*/ 120 h 230"/>
                  <a:gd name="T30" fmla="*/ 405 w 846"/>
                  <a:gd name="T31" fmla="*/ 121 h 230"/>
                  <a:gd name="T32" fmla="*/ 394 w 846"/>
                  <a:gd name="T33" fmla="*/ 123 h 230"/>
                  <a:gd name="T34" fmla="*/ 371 w 846"/>
                  <a:gd name="T35" fmla="*/ 128 h 230"/>
                  <a:gd name="T36" fmla="*/ 322 w 846"/>
                  <a:gd name="T37" fmla="*/ 135 h 230"/>
                  <a:gd name="T38" fmla="*/ 275 w 846"/>
                  <a:gd name="T39" fmla="*/ 140 h 230"/>
                  <a:gd name="T40" fmla="*/ 177 w 846"/>
                  <a:gd name="T41" fmla="*/ 147 h 230"/>
                  <a:gd name="T42" fmla="*/ 127 w 846"/>
                  <a:gd name="T43" fmla="*/ 150 h 230"/>
                  <a:gd name="T44" fmla="*/ 102 w 846"/>
                  <a:gd name="T45" fmla="*/ 150 h 230"/>
                  <a:gd name="T46" fmla="*/ 90 w 846"/>
                  <a:gd name="T47" fmla="*/ 150 h 230"/>
                  <a:gd name="T48" fmla="*/ 79 w 846"/>
                  <a:gd name="T49" fmla="*/ 151 h 230"/>
                  <a:gd name="T50" fmla="*/ 26 w 846"/>
                  <a:gd name="T51" fmla="*/ 151 h 230"/>
                  <a:gd name="T52" fmla="*/ 13 w 846"/>
                  <a:gd name="T53" fmla="*/ 188 h 230"/>
                  <a:gd name="T54" fmla="*/ 0 w 846"/>
                  <a:gd name="T55" fmla="*/ 230 h 230"/>
                  <a:gd name="T56" fmla="*/ 79 w 846"/>
                  <a:gd name="T57" fmla="*/ 230 h 230"/>
                  <a:gd name="T58" fmla="*/ 128 w 846"/>
                  <a:gd name="T59" fmla="*/ 229 h 230"/>
                  <a:gd name="T60" fmla="*/ 181 w 846"/>
                  <a:gd name="T61" fmla="*/ 227 h 230"/>
                  <a:gd name="T62" fmla="*/ 230 w 846"/>
                  <a:gd name="T63" fmla="*/ 223 h 230"/>
                  <a:gd name="T64" fmla="*/ 255 w 846"/>
                  <a:gd name="T65" fmla="*/ 221 h 230"/>
                  <a:gd name="T66" fmla="*/ 261 w 846"/>
                  <a:gd name="T67" fmla="*/ 220 h 230"/>
                  <a:gd name="T68" fmla="*/ 268 w 846"/>
                  <a:gd name="T69" fmla="*/ 220 h 230"/>
                  <a:gd name="T70" fmla="*/ 282 w 846"/>
                  <a:gd name="T71" fmla="*/ 220 h 230"/>
                  <a:gd name="T72" fmla="*/ 293 w 846"/>
                  <a:gd name="T73" fmla="*/ 218 h 230"/>
                  <a:gd name="T74" fmla="*/ 299 w 846"/>
                  <a:gd name="T75" fmla="*/ 216 h 230"/>
                  <a:gd name="T76" fmla="*/ 305 w 846"/>
                  <a:gd name="T77" fmla="*/ 216 h 230"/>
                  <a:gd name="T78" fmla="*/ 330 w 846"/>
                  <a:gd name="T79" fmla="*/ 214 h 230"/>
                  <a:gd name="T80" fmla="*/ 380 w 846"/>
                  <a:gd name="T81" fmla="*/ 207 h 230"/>
                  <a:gd name="T82" fmla="*/ 478 w 846"/>
                  <a:gd name="T83" fmla="*/ 191 h 230"/>
                  <a:gd name="T84" fmla="*/ 524 w 846"/>
                  <a:gd name="T85" fmla="*/ 180 h 230"/>
                  <a:gd name="T86" fmla="*/ 572 w 846"/>
                  <a:gd name="T87" fmla="*/ 169 h 230"/>
                  <a:gd name="T88" fmla="*/ 594 w 846"/>
                  <a:gd name="T89" fmla="*/ 162 h 230"/>
                  <a:gd name="T90" fmla="*/ 606 w 846"/>
                  <a:gd name="T91" fmla="*/ 159 h 230"/>
                  <a:gd name="T92" fmla="*/ 618 w 846"/>
                  <a:gd name="T93" fmla="*/ 156 h 230"/>
                  <a:gd name="T94" fmla="*/ 666 w 846"/>
                  <a:gd name="T95" fmla="*/ 144 h 230"/>
                  <a:gd name="T96" fmla="*/ 757 w 846"/>
                  <a:gd name="T97" fmla="*/ 112 h 230"/>
                  <a:gd name="T98" fmla="*/ 778 w 846"/>
                  <a:gd name="T99" fmla="*/ 103 h 230"/>
                  <a:gd name="T100" fmla="*/ 801 w 846"/>
                  <a:gd name="T101" fmla="*/ 95 h 230"/>
                  <a:gd name="T102" fmla="*/ 846 w 846"/>
                  <a:gd name="T103" fmla="*/ 7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46" h="230">
                    <a:moveTo>
                      <a:pt x="846" y="78"/>
                    </a:moveTo>
                    <a:lnTo>
                      <a:pt x="834" y="40"/>
                    </a:lnTo>
                    <a:lnTo>
                      <a:pt x="822" y="0"/>
                    </a:lnTo>
                    <a:lnTo>
                      <a:pt x="800" y="8"/>
                    </a:lnTo>
                    <a:lnTo>
                      <a:pt x="778" y="17"/>
                    </a:lnTo>
                    <a:lnTo>
                      <a:pt x="735" y="34"/>
                    </a:lnTo>
                    <a:lnTo>
                      <a:pt x="690" y="50"/>
                    </a:lnTo>
                    <a:lnTo>
                      <a:pt x="647" y="64"/>
                    </a:lnTo>
                    <a:lnTo>
                      <a:pt x="601" y="77"/>
                    </a:lnTo>
                    <a:lnTo>
                      <a:pt x="579" y="83"/>
                    </a:lnTo>
                    <a:lnTo>
                      <a:pt x="557" y="89"/>
                    </a:lnTo>
                    <a:lnTo>
                      <a:pt x="511" y="101"/>
                    </a:lnTo>
                    <a:lnTo>
                      <a:pt x="465" y="112"/>
                    </a:lnTo>
                    <a:lnTo>
                      <a:pt x="418" y="120"/>
                    </a:lnTo>
                    <a:lnTo>
                      <a:pt x="411" y="120"/>
                    </a:lnTo>
                    <a:lnTo>
                      <a:pt x="405" y="121"/>
                    </a:lnTo>
                    <a:lnTo>
                      <a:pt x="394" y="123"/>
                    </a:lnTo>
                    <a:lnTo>
                      <a:pt x="371" y="128"/>
                    </a:lnTo>
                    <a:lnTo>
                      <a:pt x="322" y="135"/>
                    </a:lnTo>
                    <a:lnTo>
                      <a:pt x="275" y="140"/>
                    </a:lnTo>
                    <a:lnTo>
                      <a:pt x="177" y="147"/>
                    </a:lnTo>
                    <a:lnTo>
                      <a:pt x="127" y="150"/>
                    </a:lnTo>
                    <a:lnTo>
                      <a:pt x="102" y="150"/>
                    </a:lnTo>
                    <a:lnTo>
                      <a:pt x="90" y="150"/>
                    </a:lnTo>
                    <a:lnTo>
                      <a:pt x="79" y="151"/>
                    </a:lnTo>
                    <a:lnTo>
                      <a:pt x="26" y="151"/>
                    </a:lnTo>
                    <a:lnTo>
                      <a:pt x="13" y="188"/>
                    </a:lnTo>
                    <a:lnTo>
                      <a:pt x="0" y="230"/>
                    </a:lnTo>
                    <a:lnTo>
                      <a:pt x="79" y="230"/>
                    </a:lnTo>
                    <a:lnTo>
                      <a:pt x="128" y="229"/>
                    </a:lnTo>
                    <a:lnTo>
                      <a:pt x="181" y="227"/>
                    </a:lnTo>
                    <a:lnTo>
                      <a:pt x="230" y="223"/>
                    </a:lnTo>
                    <a:lnTo>
                      <a:pt x="255" y="221"/>
                    </a:lnTo>
                    <a:lnTo>
                      <a:pt x="261" y="220"/>
                    </a:lnTo>
                    <a:lnTo>
                      <a:pt x="268" y="220"/>
                    </a:lnTo>
                    <a:lnTo>
                      <a:pt x="282" y="220"/>
                    </a:lnTo>
                    <a:lnTo>
                      <a:pt x="293" y="218"/>
                    </a:lnTo>
                    <a:lnTo>
                      <a:pt x="299" y="216"/>
                    </a:lnTo>
                    <a:lnTo>
                      <a:pt x="305" y="216"/>
                    </a:lnTo>
                    <a:lnTo>
                      <a:pt x="330" y="214"/>
                    </a:lnTo>
                    <a:lnTo>
                      <a:pt x="380" y="207"/>
                    </a:lnTo>
                    <a:lnTo>
                      <a:pt x="478" y="191"/>
                    </a:lnTo>
                    <a:lnTo>
                      <a:pt x="524" y="180"/>
                    </a:lnTo>
                    <a:lnTo>
                      <a:pt x="572" y="169"/>
                    </a:lnTo>
                    <a:lnTo>
                      <a:pt x="594" y="162"/>
                    </a:lnTo>
                    <a:lnTo>
                      <a:pt x="606" y="159"/>
                    </a:lnTo>
                    <a:lnTo>
                      <a:pt x="618" y="156"/>
                    </a:lnTo>
                    <a:lnTo>
                      <a:pt x="666" y="144"/>
                    </a:lnTo>
                    <a:lnTo>
                      <a:pt x="757" y="112"/>
                    </a:lnTo>
                    <a:lnTo>
                      <a:pt x="778" y="103"/>
                    </a:lnTo>
                    <a:lnTo>
                      <a:pt x="801" y="95"/>
                    </a:lnTo>
                    <a:lnTo>
                      <a:pt x="846" y="78"/>
                    </a:lnTo>
                    <a:close/>
                  </a:path>
                </a:pathLst>
              </a:custGeom>
              <a:solidFill>
                <a:srgbClr val="479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9" name="Freeform 153"/>
              <p:cNvSpPr>
                <a:spLocks/>
              </p:cNvSpPr>
              <p:nvPr/>
            </p:nvSpPr>
            <p:spPr bwMode="auto">
              <a:xfrm>
                <a:off x="2410" y="2232"/>
                <a:ext cx="41" cy="13"/>
              </a:xfrm>
              <a:custGeom>
                <a:avLst/>
                <a:gdLst>
                  <a:gd name="T0" fmla="*/ 207 w 207"/>
                  <a:gd name="T1" fmla="*/ 67 h 67"/>
                  <a:gd name="T2" fmla="*/ 191 w 207"/>
                  <a:gd name="T3" fmla="*/ 33 h 67"/>
                  <a:gd name="T4" fmla="*/ 177 w 207"/>
                  <a:gd name="T5" fmla="*/ 0 h 67"/>
                  <a:gd name="T6" fmla="*/ 154 w 207"/>
                  <a:gd name="T7" fmla="*/ 8 h 67"/>
                  <a:gd name="T8" fmla="*/ 133 w 207"/>
                  <a:gd name="T9" fmla="*/ 17 h 67"/>
                  <a:gd name="T10" fmla="*/ 90 w 207"/>
                  <a:gd name="T11" fmla="*/ 34 h 67"/>
                  <a:gd name="T12" fmla="*/ 44 w 207"/>
                  <a:gd name="T13" fmla="*/ 50 h 67"/>
                  <a:gd name="T14" fmla="*/ 22 w 207"/>
                  <a:gd name="T15" fmla="*/ 58 h 67"/>
                  <a:gd name="T16" fmla="*/ 0 w 207"/>
                  <a:gd name="T17" fmla="*/ 67 h 67"/>
                  <a:gd name="T18" fmla="*/ 207 w 207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7" h="67">
                    <a:moveTo>
                      <a:pt x="207" y="67"/>
                    </a:moveTo>
                    <a:lnTo>
                      <a:pt x="191" y="33"/>
                    </a:lnTo>
                    <a:lnTo>
                      <a:pt x="177" y="0"/>
                    </a:lnTo>
                    <a:lnTo>
                      <a:pt x="154" y="8"/>
                    </a:lnTo>
                    <a:lnTo>
                      <a:pt x="133" y="17"/>
                    </a:lnTo>
                    <a:lnTo>
                      <a:pt x="90" y="34"/>
                    </a:lnTo>
                    <a:lnTo>
                      <a:pt x="44" y="50"/>
                    </a:lnTo>
                    <a:lnTo>
                      <a:pt x="22" y="58"/>
                    </a:lnTo>
                    <a:lnTo>
                      <a:pt x="0" y="67"/>
                    </a:lnTo>
                    <a:lnTo>
                      <a:pt x="207" y="67"/>
                    </a:lnTo>
                    <a:close/>
                  </a:path>
                </a:pathLst>
              </a:custGeom>
              <a:solidFill>
                <a:srgbClr val="036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0" name="Freeform 154"/>
              <p:cNvSpPr>
                <a:spLocks/>
              </p:cNvSpPr>
              <p:nvPr/>
            </p:nvSpPr>
            <p:spPr bwMode="auto">
              <a:xfrm>
                <a:off x="2203" y="2202"/>
                <a:ext cx="236" cy="43"/>
              </a:xfrm>
              <a:custGeom>
                <a:avLst/>
                <a:gdLst>
                  <a:gd name="T0" fmla="*/ 701 w 1178"/>
                  <a:gd name="T1" fmla="*/ 215 h 215"/>
                  <a:gd name="T2" fmla="*/ 762 w 1178"/>
                  <a:gd name="T3" fmla="*/ 202 h 215"/>
                  <a:gd name="T4" fmla="*/ 823 w 1178"/>
                  <a:gd name="T5" fmla="*/ 189 h 215"/>
                  <a:gd name="T6" fmla="*/ 883 w 1178"/>
                  <a:gd name="T7" fmla="*/ 173 h 215"/>
                  <a:gd name="T8" fmla="*/ 945 w 1178"/>
                  <a:gd name="T9" fmla="*/ 157 h 215"/>
                  <a:gd name="T10" fmla="*/ 958 w 1178"/>
                  <a:gd name="T11" fmla="*/ 151 h 215"/>
                  <a:gd name="T12" fmla="*/ 973 w 1178"/>
                  <a:gd name="T13" fmla="*/ 147 h 215"/>
                  <a:gd name="T14" fmla="*/ 1002 w 1178"/>
                  <a:gd name="T15" fmla="*/ 137 h 215"/>
                  <a:gd name="T16" fmla="*/ 1061 w 1178"/>
                  <a:gd name="T17" fmla="*/ 118 h 215"/>
                  <a:gd name="T18" fmla="*/ 1090 w 1178"/>
                  <a:gd name="T19" fmla="*/ 107 h 215"/>
                  <a:gd name="T20" fmla="*/ 1119 w 1178"/>
                  <a:gd name="T21" fmla="*/ 97 h 215"/>
                  <a:gd name="T22" fmla="*/ 1178 w 1178"/>
                  <a:gd name="T23" fmla="*/ 74 h 215"/>
                  <a:gd name="T24" fmla="*/ 1146 w 1178"/>
                  <a:gd name="T25" fmla="*/ 0 h 215"/>
                  <a:gd name="T26" fmla="*/ 1093 w 1178"/>
                  <a:gd name="T27" fmla="*/ 21 h 215"/>
                  <a:gd name="T28" fmla="*/ 1041 w 1178"/>
                  <a:gd name="T29" fmla="*/ 40 h 215"/>
                  <a:gd name="T30" fmla="*/ 987 w 1178"/>
                  <a:gd name="T31" fmla="*/ 58 h 215"/>
                  <a:gd name="T32" fmla="*/ 959 w 1178"/>
                  <a:gd name="T33" fmla="*/ 66 h 215"/>
                  <a:gd name="T34" fmla="*/ 933 w 1178"/>
                  <a:gd name="T35" fmla="*/ 75 h 215"/>
                  <a:gd name="T36" fmla="*/ 905 w 1178"/>
                  <a:gd name="T37" fmla="*/ 82 h 215"/>
                  <a:gd name="T38" fmla="*/ 878 w 1178"/>
                  <a:gd name="T39" fmla="*/ 90 h 215"/>
                  <a:gd name="T40" fmla="*/ 823 w 1178"/>
                  <a:gd name="T41" fmla="*/ 105 h 215"/>
                  <a:gd name="T42" fmla="*/ 767 w 1178"/>
                  <a:gd name="T43" fmla="*/ 117 h 215"/>
                  <a:gd name="T44" fmla="*/ 752 w 1178"/>
                  <a:gd name="T45" fmla="*/ 119 h 215"/>
                  <a:gd name="T46" fmla="*/ 738 w 1178"/>
                  <a:gd name="T47" fmla="*/ 123 h 215"/>
                  <a:gd name="T48" fmla="*/ 711 w 1178"/>
                  <a:gd name="T49" fmla="*/ 130 h 215"/>
                  <a:gd name="T50" fmla="*/ 653 w 1178"/>
                  <a:gd name="T51" fmla="*/ 139 h 215"/>
                  <a:gd name="T52" fmla="*/ 597 w 1178"/>
                  <a:gd name="T53" fmla="*/ 148 h 215"/>
                  <a:gd name="T54" fmla="*/ 538 w 1178"/>
                  <a:gd name="T55" fmla="*/ 156 h 215"/>
                  <a:gd name="T56" fmla="*/ 480 w 1178"/>
                  <a:gd name="T57" fmla="*/ 162 h 215"/>
                  <a:gd name="T58" fmla="*/ 420 w 1178"/>
                  <a:gd name="T59" fmla="*/ 167 h 215"/>
                  <a:gd name="T60" fmla="*/ 361 w 1178"/>
                  <a:gd name="T61" fmla="*/ 170 h 215"/>
                  <a:gd name="T62" fmla="*/ 301 w 1178"/>
                  <a:gd name="T63" fmla="*/ 173 h 215"/>
                  <a:gd name="T64" fmla="*/ 270 w 1178"/>
                  <a:gd name="T65" fmla="*/ 173 h 215"/>
                  <a:gd name="T66" fmla="*/ 241 w 1178"/>
                  <a:gd name="T67" fmla="*/ 174 h 215"/>
                  <a:gd name="T68" fmla="*/ 128 w 1178"/>
                  <a:gd name="T69" fmla="*/ 172 h 215"/>
                  <a:gd name="T70" fmla="*/ 21 w 1178"/>
                  <a:gd name="T71" fmla="*/ 166 h 215"/>
                  <a:gd name="T72" fmla="*/ 0 w 1178"/>
                  <a:gd name="T73" fmla="*/ 215 h 215"/>
                  <a:gd name="T74" fmla="*/ 701 w 1178"/>
                  <a:gd name="T7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8" h="215">
                    <a:moveTo>
                      <a:pt x="701" y="215"/>
                    </a:moveTo>
                    <a:lnTo>
                      <a:pt x="762" y="202"/>
                    </a:lnTo>
                    <a:lnTo>
                      <a:pt x="823" y="189"/>
                    </a:lnTo>
                    <a:lnTo>
                      <a:pt x="883" y="173"/>
                    </a:lnTo>
                    <a:lnTo>
                      <a:pt x="945" y="157"/>
                    </a:lnTo>
                    <a:lnTo>
                      <a:pt x="958" y="151"/>
                    </a:lnTo>
                    <a:lnTo>
                      <a:pt x="973" y="147"/>
                    </a:lnTo>
                    <a:lnTo>
                      <a:pt x="1002" y="137"/>
                    </a:lnTo>
                    <a:lnTo>
                      <a:pt x="1061" y="118"/>
                    </a:lnTo>
                    <a:lnTo>
                      <a:pt x="1090" y="107"/>
                    </a:lnTo>
                    <a:lnTo>
                      <a:pt x="1119" y="97"/>
                    </a:lnTo>
                    <a:lnTo>
                      <a:pt x="1178" y="74"/>
                    </a:lnTo>
                    <a:lnTo>
                      <a:pt x="1146" y="0"/>
                    </a:lnTo>
                    <a:lnTo>
                      <a:pt x="1093" y="21"/>
                    </a:lnTo>
                    <a:lnTo>
                      <a:pt x="1041" y="40"/>
                    </a:lnTo>
                    <a:lnTo>
                      <a:pt x="987" y="58"/>
                    </a:lnTo>
                    <a:lnTo>
                      <a:pt x="959" y="66"/>
                    </a:lnTo>
                    <a:lnTo>
                      <a:pt x="933" y="75"/>
                    </a:lnTo>
                    <a:lnTo>
                      <a:pt x="905" y="82"/>
                    </a:lnTo>
                    <a:lnTo>
                      <a:pt x="878" y="90"/>
                    </a:lnTo>
                    <a:lnTo>
                      <a:pt x="823" y="105"/>
                    </a:lnTo>
                    <a:lnTo>
                      <a:pt x="767" y="117"/>
                    </a:lnTo>
                    <a:lnTo>
                      <a:pt x="752" y="119"/>
                    </a:lnTo>
                    <a:lnTo>
                      <a:pt x="738" y="123"/>
                    </a:lnTo>
                    <a:lnTo>
                      <a:pt x="711" y="130"/>
                    </a:lnTo>
                    <a:lnTo>
                      <a:pt x="653" y="139"/>
                    </a:lnTo>
                    <a:lnTo>
                      <a:pt x="597" y="148"/>
                    </a:lnTo>
                    <a:lnTo>
                      <a:pt x="538" y="156"/>
                    </a:lnTo>
                    <a:lnTo>
                      <a:pt x="480" y="162"/>
                    </a:lnTo>
                    <a:lnTo>
                      <a:pt x="420" y="167"/>
                    </a:lnTo>
                    <a:lnTo>
                      <a:pt x="361" y="170"/>
                    </a:lnTo>
                    <a:lnTo>
                      <a:pt x="301" y="173"/>
                    </a:lnTo>
                    <a:lnTo>
                      <a:pt x="270" y="173"/>
                    </a:lnTo>
                    <a:lnTo>
                      <a:pt x="241" y="174"/>
                    </a:lnTo>
                    <a:lnTo>
                      <a:pt x="128" y="172"/>
                    </a:lnTo>
                    <a:lnTo>
                      <a:pt x="21" y="166"/>
                    </a:lnTo>
                    <a:lnTo>
                      <a:pt x="0" y="215"/>
                    </a:lnTo>
                    <a:lnTo>
                      <a:pt x="701" y="215"/>
                    </a:lnTo>
                    <a:close/>
                  </a:path>
                </a:pathLst>
              </a:custGeom>
              <a:solidFill>
                <a:srgbClr val="177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1" name="Freeform 155"/>
              <p:cNvSpPr>
                <a:spLocks/>
              </p:cNvSpPr>
              <p:nvPr/>
            </p:nvSpPr>
            <p:spPr bwMode="auto">
              <a:xfrm>
                <a:off x="2241" y="2095"/>
                <a:ext cx="159" cy="45"/>
              </a:xfrm>
              <a:custGeom>
                <a:avLst/>
                <a:gdLst>
                  <a:gd name="T0" fmla="*/ 796 w 796"/>
                  <a:gd name="T1" fmla="*/ 76 h 227"/>
                  <a:gd name="T2" fmla="*/ 775 w 796"/>
                  <a:gd name="T3" fmla="*/ 0 h 227"/>
                  <a:gd name="T4" fmla="*/ 732 w 796"/>
                  <a:gd name="T5" fmla="*/ 17 h 227"/>
                  <a:gd name="T6" fmla="*/ 720 w 796"/>
                  <a:gd name="T7" fmla="*/ 20 h 227"/>
                  <a:gd name="T8" fmla="*/ 710 w 796"/>
                  <a:gd name="T9" fmla="*/ 25 h 227"/>
                  <a:gd name="T10" fmla="*/ 690 w 796"/>
                  <a:gd name="T11" fmla="*/ 34 h 227"/>
                  <a:gd name="T12" fmla="*/ 647 w 796"/>
                  <a:gd name="T13" fmla="*/ 49 h 227"/>
                  <a:gd name="T14" fmla="*/ 625 w 796"/>
                  <a:gd name="T15" fmla="*/ 55 h 227"/>
                  <a:gd name="T16" fmla="*/ 605 w 796"/>
                  <a:gd name="T17" fmla="*/ 63 h 227"/>
                  <a:gd name="T18" fmla="*/ 582 w 796"/>
                  <a:gd name="T19" fmla="*/ 69 h 227"/>
                  <a:gd name="T20" fmla="*/ 560 w 796"/>
                  <a:gd name="T21" fmla="*/ 76 h 227"/>
                  <a:gd name="T22" fmla="*/ 517 w 796"/>
                  <a:gd name="T23" fmla="*/ 88 h 227"/>
                  <a:gd name="T24" fmla="*/ 429 w 796"/>
                  <a:gd name="T25" fmla="*/ 109 h 227"/>
                  <a:gd name="T26" fmla="*/ 422 w 796"/>
                  <a:gd name="T27" fmla="*/ 109 h 227"/>
                  <a:gd name="T28" fmla="*/ 417 w 796"/>
                  <a:gd name="T29" fmla="*/ 110 h 227"/>
                  <a:gd name="T30" fmla="*/ 405 w 796"/>
                  <a:gd name="T31" fmla="*/ 112 h 227"/>
                  <a:gd name="T32" fmla="*/ 382 w 796"/>
                  <a:gd name="T33" fmla="*/ 117 h 227"/>
                  <a:gd name="T34" fmla="*/ 337 w 796"/>
                  <a:gd name="T35" fmla="*/ 125 h 227"/>
                  <a:gd name="T36" fmla="*/ 244 w 796"/>
                  <a:gd name="T37" fmla="*/ 136 h 227"/>
                  <a:gd name="T38" fmla="*/ 149 w 796"/>
                  <a:gd name="T39" fmla="*/ 143 h 227"/>
                  <a:gd name="T40" fmla="*/ 100 w 796"/>
                  <a:gd name="T41" fmla="*/ 145 h 227"/>
                  <a:gd name="T42" fmla="*/ 53 w 796"/>
                  <a:gd name="T43" fmla="*/ 146 h 227"/>
                  <a:gd name="T44" fmla="*/ 24 w 796"/>
                  <a:gd name="T45" fmla="*/ 146 h 227"/>
                  <a:gd name="T46" fmla="*/ 0 w 796"/>
                  <a:gd name="T47" fmla="*/ 227 h 227"/>
                  <a:gd name="T48" fmla="*/ 53 w 796"/>
                  <a:gd name="T49" fmla="*/ 227 h 227"/>
                  <a:gd name="T50" fmla="*/ 64 w 796"/>
                  <a:gd name="T51" fmla="*/ 226 h 227"/>
                  <a:gd name="T52" fmla="*/ 76 w 796"/>
                  <a:gd name="T53" fmla="*/ 226 h 227"/>
                  <a:gd name="T54" fmla="*/ 101 w 796"/>
                  <a:gd name="T55" fmla="*/ 226 h 227"/>
                  <a:gd name="T56" fmla="*/ 151 w 796"/>
                  <a:gd name="T57" fmla="*/ 223 h 227"/>
                  <a:gd name="T58" fmla="*/ 249 w 796"/>
                  <a:gd name="T59" fmla="*/ 216 h 227"/>
                  <a:gd name="T60" fmla="*/ 296 w 796"/>
                  <a:gd name="T61" fmla="*/ 211 h 227"/>
                  <a:gd name="T62" fmla="*/ 345 w 796"/>
                  <a:gd name="T63" fmla="*/ 204 h 227"/>
                  <a:gd name="T64" fmla="*/ 368 w 796"/>
                  <a:gd name="T65" fmla="*/ 199 h 227"/>
                  <a:gd name="T66" fmla="*/ 379 w 796"/>
                  <a:gd name="T67" fmla="*/ 197 h 227"/>
                  <a:gd name="T68" fmla="*/ 385 w 796"/>
                  <a:gd name="T69" fmla="*/ 196 h 227"/>
                  <a:gd name="T70" fmla="*/ 392 w 796"/>
                  <a:gd name="T71" fmla="*/ 196 h 227"/>
                  <a:gd name="T72" fmla="*/ 439 w 796"/>
                  <a:gd name="T73" fmla="*/ 188 h 227"/>
                  <a:gd name="T74" fmla="*/ 485 w 796"/>
                  <a:gd name="T75" fmla="*/ 177 h 227"/>
                  <a:gd name="T76" fmla="*/ 531 w 796"/>
                  <a:gd name="T77" fmla="*/ 165 h 227"/>
                  <a:gd name="T78" fmla="*/ 553 w 796"/>
                  <a:gd name="T79" fmla="*/ 159 h 227"/>
                  <a:gd name="T80" fmla="*/ 575 w 796"/>
                  <a:gd name="T81" fmla="*/ 153 h 227"/>
                  <a:gd name="T82" fmla="*/ 621 w 796"/>
                  <a:gd name="T83" fmla="*/ 140 h 227"/>
                  <a:gd name="T84" fmla="*/ 664 w 796"/>
                  <a:gd name="T85" fmla="*/ 126 h 227"/>
                  <a:gd name="T86" fmla="*/ 709 w 796"/>
                  <a:gd name="T87" fmla="*/ 110 h 227"/>
                  <a:gd name="T88" fmla="*/ 752 w 796"/>
                  <a:gd name="T89" fmla="*/ 93 h 227"/>
                  <a:gd name="T90" fmla="*/ 774 w 796"/>
                  <a:gd name="T91" fmla="*/ 84 h 227"/>
                  <a:gd name="T92" fmla="*/ 796 w 796"/>
                  <a:gd name="T93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6" h="227">
                    <a:moveTo>
                      <a:pt x="796" y="76"/>
                    </a:moveTo>
                    <a:lnTo>
                      <a:pt x="775" y="0"/>
                    </a:lnTo>
                    <a:lnTo>
                      <a:pt x="732" y="17"/>
                    </a:lnTo>
                    <a:lnTo>
                      <a:pt x="720" y="20"/>
                    </a:lnTo>
                    <a:lnTo>
                      <a:pt x="710" y="25"/>
                    </a:lnTo>
                    <a:lnTo>
                      <a:pt x="690" y="34"/>
                    </a:lnTo>
                    <a:lnTo>
                      <a:pt x="647" y="49"/>
                    </a:lnTo>
                    <a:lnTo>
                      <a:pt x="625" y="55"/>
                    </a:lnTo>
                    <a:lnTo>
                      <a:pt x="605" y="63"/>
                    </a:lnTo>
                    <a:lnTo>
                      <a:pt x="582" y="69"/>
                    </a:lnTo>
                    <a:lnTo>
                      <a:pt x="560" y="76"/>
                    </a:lnTo>
                    <a:lnTo>
                      <a:pt x="517" y="88"/>
                    </a:lnTo>
                    <a:lnTo>
                      <a:pt x="429" y="109"/>
                    </a:lnTo>
                    <a:lnTo>
                      <a:pt x="422" y="109"/>
                    </a:lnTo>
                    <a:lnTo>
                      <a:pt x="417" y="110"/>
                    </a:lnTo>
                    <a:lnTo>
                      <a:pt x="405" y="112"/>
                    </a:lnTo>
                    <a:lnTo>
                      <a:pt x="382" y="117"/>
                    </a:lnTo>
                    <a:lnTo>
                      <a:pt x="337" y="125"/>
                    </a:lnTo>
                    <a:lnTo>
                      <a:pt x="244" y="136"/>
                    </a:lnTo>
                    <a:lnTo>
                      <a:pt x="149" y="143"/>
                    </a:lnTo>
                    <a:lnTo>
                      <a:pt x="100" y="145"/>
                    </a:lnTo>
                    <a:lnTo>
                      <a:pt x="53" y="146"/>
                    </a:lnTo>
                    <a:lnTo>
                      <a:pt x="24" y="146"/>
                    </a:lnTo>
                    <a:lnTo>
                      <a:pt x="0" y="227"/>
                    </a:lnTo>
                    <a:lnTo>
                      <a:pt x="53" y="227"/>
                    </a:lnTo>
                    <a:lnTo>
                      <a:pt x="64" y="226"/>
                    </a:lnTo>
                    <a:lnTo>
                      <a:pt x="76" y="226"/>
                    </a:lnTo>
                    <a:lnTo>
                      <a:pt x="101" y="226"/>
                    </a:lnTo>
                    <a:lnTo>
                      <a:pt x="151" y="223"/>
                    </a:lnTo>
                    <a:lnTo>
                      <a:pt x="249" y="216"/>
                    </a:lnTo>
                    <a:lnTo>
                      <a:pt x="296" y="211"/>
                    </a:lnTo>
                    <a:lnTo>
                      <a:pt x="345" y="204"/>
                    </a:lnTo>
                    <a:lnTo>
                      <a:pt x="368" y="199"/>
                    </a:lnTo>
                    <a:lnTo>
                      <a:pt x="379" y="197"/>
                    </a:lnTo>
                    <a:lnTo>
                      <a:pt x="385" y="196"/>
                    </a:lnTo>
                    <a:lnTo>
                      <a:pt x="392" y="196"/>
                    </a:lnTo>
                    <a:lnTo>
                      <a:pt x="439" y="188"/>
                    </a:lnTo>
                    <a:lnTo>
                      <a:pt x="485" y="177"/>
                    </a:lnTo>
                    <a:lnTo>
                      <a:pt x="531" y="165"/>
                    </a:lnTo>
                    <a:lnTo>
                      <a:pt x="553" y="159"/>
                    </a:lnTo>
                    <a:lnTo>
                      <a:pt x="575" y="153"/>
                    </a:lnTo>
                    <a:lnTo>
                      <a:pt x="621" y="140"/>
                    </a:lnTo>
                    <a:lnTo>
                      <a:pt x="664" y="126"/>
                    </a:lnTo>
                    <a:lnTo>
                      <a:pt x="709" y="110"/>
                    </a:lnTo>
                    <a:lnTo>
                      <a:pt x="752" y="93"/>
                    </a:lnTo>
                    <a:lnTo>
                      <a:pt x="774" y="84"/>
                    </a:lnTo>
                    <a:lnTo>
                      <a:pt x="796" y="76"/>
                    </a:lnTo>
                    <a:close/>
                  </a:path>
                </a:pathLst>
              </a:custGeom>
              <a:solidFill>
                <a:srgbClr val="4F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2" name="Freeform 156"/>
              <p:cNvSpPr>
                <a:spLocks/>
              </p:cNvSpPr>
              <p:nvPr/>
            </p:nvSpPr>
            <p:spPr bwMode="auto">
              <a:xfrm>
                <a:off x="2942" y="1287"/>
                <a:ext cx="7" cy="11"/>
              </a:xfrm>
              <a:custGeom>
                <a:avLst/>
                <a:gdLst>
                  <a:gd name="T0" fmla="*/ 0 w 37"/>
                  <a:gd name="T1" fmla="*/ 56 h 56"/>
                  <a:gd name="T2" fmla="*/ 17 w 37"/>
                  <a:gd name="T3" fmla="*/ 52 h 56"/>
                  <a:gd name="T4" fmla="*/ 37 w 37"/>
                  <a:gd name="T5" fmla="*/ 51 h 56"/>
                  <a:gd name="T6" fmla="*/ 37 w 37"/>
                  <a:gd name="T7" fmla="*/ 0 h 56"/>
                  <a:gd name="T8" fmla="*/ 0 w 3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6">
                    <a:moveTo>
                      <a:pt x="0" y="56"/>
                    </a:moveTo>
                    <a:lnTo>
                      <a:pt x="17" y="52"/>
                    </a:lnTo>
                    <a:lnTo>
                      <a:pt x="37" y="51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177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3" name="Freeform 157"/>
              <p:cNvSpPr>
                <a:spLocks/>
              </p:cNvSpPr>
              <p:nvPr/>
            </p:nvSpPr>
            <p:spPr bwMode="auto">
              <a:xfrm>
                <a:off x="2929" y="1297"/>
                <a:ext cx="20" cy="19"/>
              </a:xfrm>
              <a:custGeom>
                <a:avLst/>
                <a:gdLst>
                  <a:gd name="T0" fmla="*/ 99 w 99"/>
                  <a:gd name="T1" fmla="*/ 0 h 92"/>
                  <a:gd name="T2" fmla="*/ 79 w 99"/>
                  <a:gd name="T3" fmla="*/ 1 h 92"/>
                  <a:gd name="T4" fmla="*/ 62 w 99"/>
                  <a:gd name="T5" fmla="*/ 5 h 92"/>
                  <a:gd name="T6" fmla="*/ 29 w 99"/>
                  <a:gd name="T7" fmla="*/ 47 h 92"/>
                  <a:gd name="T8" fmla="*/ 0 w 99"/>
                  <a:gd name="T9" fmla="*/ 92 h 92"/>
                  <a:gd name="T10" fmla="*/ 50 w 99"/>
                  <a:gd name="T11" fmla="*/ 84 h 92"/>
                  <a:gd name="T12" fmla="*/ 99 w 99"/>
                  <a:gd name="T13" fmla="*/ 81 h 92"/>
                  <a:gd name="T14" fmla="*/ 99 w 99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92">
                    <a:moveTo>
                      <a:pt x="99" y="0"/>
                    </a:moveTo>
                    <a:lnTo>
                      <a:pt x="79" y="1"/>
                    </a:lnTo>
                    <a:lnTo>
                      <a:pt x="62" y="5"/>
                    </a:lnTo>
                    <a:lnTo>
                      <a:pt x="29" y="47"/>
                    </a:lnTo>
                    <a:lnTo>
                      <a:pt x="0" y="92"/>
                    </a:lnTo>
                    <a:lnTo>
                      <a:pt x="50" y="84"/>
                    </a:lnTo>
                    <a:lnTo>
                      <a:pt x="99" y="8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4" name="Freeform 158"/>
              <p:cNvSpPr>
                <a:spLocks/>
              </p:cNvSpPr>
              <p:nvPr/>
            </p:nvSpPr>
            <p:spPr bwMode="auto">
              <a:xfrm>
                <a:off x="2917" y="1313"/>
                <a:ext cx="32" cy="21"/>
              </a:xfrm>
              <a:custGeom>
                <a:avLst/>
                <a:gdLst>
                  <a:gd name="T0" fmla="*/ 162 w 162"/>
                  <a:gd name="T1" fmla="*/ 0 h 104"/>
                  <a:gd name="T2" fmla="*/ 113 w 162"/>
                  <a:gd name="T3" fmla="*/ 3 h 104"/>
                  <a:gd name="T4" fmla="*/ 63 w 162"/>
                  <a:gd name="T5" fmla="*/ 11 h 104"/>
                  <a:gd name="T6" fmla="*/ 0 w 162"/>
                  <a:gd name="T7" fmla="*/ 104 h 104"/>
                  <a:gd name="T8" fmla="*/ 81 w 162"/>
                  <a:gd name="T9" fmla="*/ 90 h 104"/>
                  <a:gd name="T10" fmla="*/ 162 w 162"/>
                  <a:gd name="T11" fmla="*/ 81 h 104"/>
                  <a:gd name="T12" fmla="*/ 162 w 162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04">
                    <a:moveTo>
                      <a:pt x="162" y="0"/>
                    </a:moveTo>
                    <a:lnTo>
                      <a:pt x="113" y="3"/>
                    </a:lnTo>
                    <a:lnTo>
                      <a:pt x="63" y="11"/>
                    </a:lnTo>
                    <a:lnTo>
                      <a:pt x="0" y="104"/>
                    </a:lnTo>
                    <a:lnTo>
                      <a:pt x="81" y="90"/>
                    </a:lnTo>
                    <a:lnTo>
                      <a:pt x="162" y="8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27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5" name="Freeform 159"/>
              <p:cNvSpPr>
                <a:spLocks/>
              </p:cNvSpPr>
              <p:nvPr/>
            </p:nvSpPr>
            <p:spPr bwMode="auto">
              <a:xfrm>
                <a:off x="2905" y="1330"/>
                <a:ext cx="44" cy="23"/>
              </a:xfrm>
              <a:custGeom>
                <a:avLst/>
                <a:gdLst>
                  <a:gd name="T0" fmla="*/ 222 w 222"/>
                  <a:gd name="T1" fmla="*/ 81 h 117"/>
                  <a:gd name="T2" fmla="*/ 222 w 222"/>
                  <a:gd name="T3" fmla="*/ 0 h 117"/>
                  <a:gd name="T4" fmla="*/ 141 w 222"/>
                  <a:gd name="T5" fmla="*/ 9 h 117"/>
                  <a:gd name="T6" fmla="*/ 60 w 222"/>
                  <a:gd name="T7" fmla="*/ 23 h 117"/>
                  <a:gd name="T8" fmla="*/ 30 w 222"/>
                  <a:gd name="T9" fmla="*/ 68 h 117"/>
                  <a:gd name="T10" fmla="*/ 0 w 222"/>
                  <a:gd name="T11" fmla="*/ 117 h 117"/>
                  <a:gd name="T12" fmla="*/ 110 w 222"/>
                  <a:gd name="T13" fmla="*/ 96 h 117"/>
                  <a:gd name="T14" fmla="*/ 222 w 222"/>
                  <a:gd name="T15" fmla="*/ 8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222" y="81"/>
                    </a:moveTo>
                    <a:lnTo>
                      <a:pt x="222" y="0"/>
                    </a:lnTo>
                    <a:lnTo>
                      <a:pt x="141" y="9"/>
                    </a:lnTo>
                    <a:lnTo>
                      <a:pt x="60" y="23"/>
                    </a:lnTo>
                    <a:lnTo>
                      <a:pt x="30" y="68"/>
                    </a:lnTo>
                    <a:lnTo>
                      <a:pt x="0" y="117"/>
                    </a:lnTo>
                    <a:lnTo>
                      <a:pt x="110" y="96"/>
                    </a:lnTo>
                    <a:lnTo>
                      <a:pt x="222" y="81"/>
                    </a:lnTo>
                    <a:close/>
                  </a:path>
                </a:pathLst>
              </a:custGeom>
              <a:solidFill>
                <a:srgbClr val="2B7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6" name="Freeform 160"/>
              <p:cNvSpPr>
                <a:spLocks/>
              </p:cNvSpPr>
              <p:nvPr/>
            </p:nvSpPr>
            <p:spPr bwMode="auto">
              <a:xfrm>
                <a:off x="2869" y="1378"/>
                <a:ext cx="80" cy="36"/>
              </a:xfrm>
              <a:custGeom>
                <a:avLst/>
                <a:gdLst>
                  <a:gd name="T0" fmla="*/ 401 w 401"/>
                  <a:gd name="T1" fmla="*/ 81 h 177"/>
                  <a:gd name="T2" fmla="*/ 401 w 401"/>
                  <a:gd name="T3" fmla="*/ 0 h 177"/>
                  <a:gd name="T4" fmla="*/ 312 w 401"/>
                  <a:gd name="T5" fmla="*/ 12 h 177"/>
                  <a:gd name="T6" fmla="*/ 226 w 401"/>
                  <a:gd name="T7" fmla="*/ 27 h 177"/>
                  <a:gd name="T8" fmla="*/ 141 w 401"/>
                  <a:gd name="T9" fmla="*/ 47 h 177"/>
                  <a:gd name="T10" fmla="*/ 59 w 401"/>
                  <a:gd name="T11" fmla="*/ 70 h 177"/>
                  <a:gd name="T12" fmla="*/ 28 w 401"/>
                  <a:gd name="T13" fmla="*/ 123 h 177"/>
                  <a:gd name="T14" fmla="*/ 0 w 401"/>
                  <a:gd name="T15" fmla="*/ 177 h 177"/>
                  <a:gd name="T16" fmla="*/ 96 w 401"/>
                  <a:gd name="T17" fmla="*/ 143 h 177"/>
                  <a:gd name="T18" fmla="*/ 195 w 401"/>
                  <a:gd name="T19" fmla="*/ 116 h 177"/>
                  <a:gd name="T20" fmla="*/ 296 w 401"/>
                  <a:gd name="T21" fmla="*/ 94 h 177"/>
                  <a:gd name="T22" fmla="*/ 401 w 401"/>
                  <a:gd name="T23" fmla="*/ 8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1" h="177">
                    <a:moveTo>
                      <a:pt x="401" y="81"/>
                    </a:moveTo>
                    <a:lnTo>
                      <a:pt x="401" y="0"/>
                    </a:lnTo>
                    <a:lnTo>
                      <a:pt x="312" y="12"/>
                    </a:lnTo>
                    <a:lnTo>
                      <a:pt x="226" y="27"/>
                    </a:lnTo>
                    <a:lnTo>
                      <a:pt x="141" y="47"/>
                    </a:lnTo>
                    <a:lnTo>
                      <a:pt x="59" y="70"/>
                    </a:lnTo>
                    <a:lnTo>
                      <a:pt x="28" y="123"/>
                    </a:lnTo>
                    <a:lnTo>
                      <a:pt x="0" y="177"/>
                    </a:lnTo>
                    <a:lnTo>
                      <a:pt x="96" y="143"/>
                    </a:lnTo>
                    <a:lnTo>
                      <a:pt x="195" y="116"/>
                    </a:lnTo>
                    <a:lnTo>
                      <a:pt x="296" y="94"/>
                    </a:lnTo>
                    <a:lnTo>
                      <a:pt x="401" y="81"/>
                    </a:lnTo>
                    <a:close/>
                  </a:path>
                </a:pathLst>
              </a:custGeom>
              <a:solidFill>
                <a:srgbClr val="438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7" name="Freeform 161"/>
              <p:cNvSpPr>
                <a:spLocks/>
              </p:cNvSpPr>
              <p:nvPr/>
            </p:nvSpPr>
            <p:spPr bwMode="auto">
              <a:xfrm>
                <a:off x="2881" y="1362"/>
                <a:ext cx="68" cy="30"/>
              </a:xfrm>
              <a:custGeom>
                <a:avLst/>
                <a:gdLst>
                  <a:gd name="T0" fmla="*/ 342 w 342"/>
                  <a:gd name="T1" fmla="*/ 81 h 151"/>
                  <a:gd name="T2" fmla="*/ 342 w 342"/>
                  <a:gd name="T3" fmla="*/ 0 h 151"/>
                  <a:gd name="T4" fmla="*/ 269 w 342"/>
                  <a:gd name="T5" fmla="*/ 7 h 151"/>
                  <a:gd name="T6" fmla="*/ 198 w 342"/>
                  <a:gd name="T7" fmla="*/ 19 h 151"/>
                  <a:gd name="T8" fmla="*/ 128 w 342"/>
                  <a:gd name="T9" fmla="*/ 32 h 151"/>
                  <a:gd name="T10" fmla="*/ 60 w 342"/>
                  <a:gd name="T11" fmla="*/ 49 h 151"/>
                  <a:gd name="T12" fmla="*/ 28 w 342"/>
                  <a:gd name="T13" fmla="*/ 100 h 151"/>
                  <a:gd name="T14" fmla="*/ 0 w 342"/>
                  <a:gd name="T15" fmla="*/ 151 h 151"/>
                  <a:gd name="T16" fmla="*/ 82 w 342"/>
                  <a:gd name="T17" fmla="*/ 128 h 151"/>
                  <a:gd name="T18" fmla="*/ 167 w 342"/>
                  <a:gd name="T19" fmla="*/ 108 h 151"/>
                  <a:gd name="T20" fmla="*/ 253 w 342"/>
                  <a:gd name="T21" fmla="*/ 93 h 151"/>
                  <a:gd name="T22" fmla="*/ 342 w 342"/>
                  <a:gd name="T23" fmla="*/ 8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2" h="151">
                    <a:moveTo>
                      <a:pt x="342" y="81"/>
                    </a:moveTo>
                    <a:lnTo>
                      <a:pt x="342" y="0"/>
                    </a:lnTo>
                    <a:lnTo>
                      <a:pt x="269" y="7"/>
                    </a:lnTo>
                    <a:lnTo>
                      <a:pt x="198" y="19"/>
                    </a:lnTo>
                    <a:lnTo>
                      <a:pt x="128" y="32"/>
                    </a:lnTo>
                    <a:lnTo>
                      <a:pt x="60" y="49"/>
                    </a:lnTo>
                    <a:lnTo>
                      <a:pt x="28" y="100"/>
                    </a:lnTo>
                    <a:lnTo>
                      <a:pt x="0" y="151"/>
                    </a:lnTo>
                    <a:lnTo>
                      <a:pt x="82" y="128"/>
                    </a:lnTo>
                    <a:lnTo>
                      <a:pt x="167" y="108"/>
                    </a:lnTo>
                    <a:lnTo>
                      <a:pt x="253" y="93"/>
                    </a:lnTo>
                    <a:lnTo>
                      <a:pt x="342" y="81"/>
                    </a:lnTo>
                    <a:close/>
                  </a:path>
                </a:pathLst>
              </a:custGeom>
              <a:solidFill>
                <a:srgbClr val="3B8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8" name="Freeform 162"/>
              <p:cNvSpPr>
                <a:spLocks/>
              </p:cNvSpPr>
              <p:nvPr/>
            </p:nvSpPr>
            <p:spPr bwMode="auto">
              <a:xfrm>
                <a:off x="2893" y="1346"/>
                <a:ext cx="56" cy="26"/>
              </a:xfrm>
              <a:custGeom>
                <a:avLst/>
                <a:gdLst>
                  <a:gd name="T0" fmla="*/ 282 w 282"/>
                  <a:gd name="T1" fmla="*/ 82 h 131"/>
                  <a:gd name="T2" fmla="*/ 282 w 282"/>
                  <a:gd name="T3" fmla="*/ 0 h 131"/>
                  <a:gd name="T4" fmla="*/ 170 w 282"/>
                  <a:gd name="T5" fmla="*/ 15 h 131"/>
                  <a:gd name="T6" fmla="*/ 60 w 282"/>
                  <a:gd name="T7" fmla="*/ 36 h 131"/>
                  <a:gd name="T8" fmla="*/ 0 w 282"/>
                  <a:gd name="T9" fmla="*/ 131 h 131"/>
                  <a:gd name="T10" fmla="*/ 68 w 282"/>
                  <a:gd name="T11" fmla="*/ 114 h 131"/>
                  <a:gd name="T12" fmla="*/ 138 w 282"/>
                  <a:gd name="T13" fmla="*/ 101 h 131"/>
                  <a:gd name="T14" fmla="*/ 209 w 282"/>
                  <a:gd name="T15" fmla="*/ 89 h 131"/>
                  <a:gd name="T16" fmla="*/ 282 w 282"/>
                  <a:gd name="T17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131">
                    <a:moveTo>
                      <a:pt x="282" y="82"/>
                    </a:moveTo>
                    <a:lnTo>
                      <a:pt x="282" y="0"/>
                    </a:lnTo>
                    <a:lnTo>
                      <a:pt x="170" y="15"/>
                    </a:lnTo>
                    <a:lnTo>
                      <a:pt x="60" y="36"/>
                    </a:lnTo>
                    <a:lnTo>
                      <a:pt x="0" y="131"/>
                    </a:lnTo>
                    <a:lnTo>
                      <a:pt x="68" y="114"/>
                    </a:lnTo>
                    <a:lnTo>
                      <a:pt x="138" y="101"/>
                    </a:lnTo>
                    <a:lnTo>
                      <a:pt x="209" y="89"/>
                    </a:lnTo>
                    <a:lnTo>
                      <a:pt x="282" y="82"/>
                    </a:lnTo>
                    <a:close/>
                  </a:path>
                </a:pathLst>
              </a:custGeom>
              <a:solidFill>
                <a:srgbClr val="338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9" name="Freeform 163"/>
              <p:cNvSpPr>
                <a:spLocks/>
              </p:cNvSpPr>
              <p:nvPr/>
            </p:nvSpPr>
            <p:spPr bwMode="auto">
              <a:xfrm>
                <a:off x="2845" y="1411"/>
                <a:ext cx="104" cy="48"/>
              </a:xfrm>
              <a:custGeom>
                <a:avLst/>
                <a:gdLst>
                  <a:gd name="T0" fmla="*/ 521 w 521"/>
                  <a:gd name="T1" fmla="*/ 83 h 243"/>
                  <a:gd name="T2" fmla="*/ 521 w 521"/>
                  <a:gd name="T3" fmla="*/ 0 h 243"/>
                  <a:gd name="T4" fmla="*/ 460 w 521"/>
                  <a:gd name="T5" fmla="*/ 8 h 243"/>
                  <a:gd name="T6" fmla="*/ 400 w 521"/>
                  <a:gd name="T7" fmla="*/ 18 h 243"/>
                  <a:gd name="T8" fmla="*/ 341 w 521"/>
                  <a:gd name="T9" fmla="*/ 31 h 243"/>
                  <a:gd name="T10" fmla="*/ 283 w 521"/>
                  <a:gd name="T11" fmla="*/ 46 h 243"/>
                  <a:gd name="T12" fmla="*/ 225 w 521"/>
                  <a:gd name="T13" fmla="*/ 60 h 243"/>
                  <a:gd name="T14" fmla="*/ 170 w 521"/>
                  <a:gd name="T15" fmla="*/ 80 h 243"/>
                  <a:gd name="T16" fmla="*/ 114 w 521"/>
                  <a:gd name="T17" fmla="*/ 99 h 243"/>
                  <a:gd name="T18" fmla="*/ 61 w 521"/>
                  <a:gd name="T19" fmla="*/ 123 h 243"/>
                  <a:gd name="T20" fmla="*/ 0 w 521"/>
                  <a:gd name="T21" fmla="*/ 243 h 243"/>
                  <a:gd name="T22" fmla="*/ 60 w 521"/>
                  <a:gd name="T23" fmla="*/ 212 h 243"/>
                  <a:gd name="T24" fmla="*/ 122 w 521"/>
                  <a:gd name="T25" fmla="*/ 185 h 243"/>
                  <a:gd name="T26" fmla="*/ 185 w 521"/>
                  <a:gd name="T27" fmla="*/ 161 h 243"/>
                  <a:gd name="T28" fmla="*/ 250 w 521"/>
                  <a:gd name="T29" fmla="*/ 140 h 243"/>
                  <a:gd name="T30" fmla="*/ 315 w 521"/>
                  <a:gd name="T31" fmla="*/ 121 h 243"/>
                  <a:gd name="T32" fmla="*/ 383 w 521"/>
                  <a:gd name="T33" fmla="*/ 105 h 243"/>
                  <a:gd name="T34" fmla="*/ 451 w 521"/>
                  <a:gd name="T35" fmla="*/ 92 h 243"/>
                  <a:gd name="T36" fmla="*/ 521 w 521"/>
                  <a:gd name="T37" fmla="*/ 8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1" h="243">
                    <a:moveTo>
                      <a:pt x="521" y="83"/>
                    </a:moveTo>
                    <a:lnTo>
                      <a:pt x="521" y="0"/>
                    </a:lnTo>
                    <a:lnTo>
                      <a:pt x="460" y="8"/>
                    </a:lnTo>
                    <a:lnTo>
                      <a:pt x="400" y="18"/>
                    </a:lnTo>
                    <a:lnTo>
                      <a:pt x="341" y="31"/>
                    </a:lnTo>
                    <a:lnTo>
                      <a:pt x="283" y="46"/>
                    </a:lnTo>
                    <a:lnTo>
                      <a:pt x="225" y="60"/>
                    </a:lnTo>
                    <a:lnTo>
                      <a:pt x="170" y="80"/>
                    </a:lnTo>
                    <a:lnTo>
                      <a:pt x="114" y="99"/>
                    </a:lnTo>
                    <a:lnTo>
                      <a:pt x="61" y="123"/>
                    </a:lnTo>
                    <a:lnTo>
                      <a:pt x="0" y="243"/>
                    </a:lnTo>
                    <a:lnTo>
                      <a:pt x="60" y="212"/>
                    </a:lnTo>
                    <a:lnTo>
                      <a:pt x="122" y="185"/>
                    </a:lnTo>
                    <a:lnTo>
                      <a:pt x="185" y="161"/>
                    </a:lnTo>
                    <a:lnTo>
                      <a:pt x="250" y="140"/>
                    </a:lnTo>
                    <a:lnTo>
                      <a:pt x="315" y="121"/>
                    </a:lnTo>
                    <a:lnTo>
                      <a:pt x="383" y="105"/>
                    </a:lnTo>
                    <a:lnTo>
                      <a:pt x="451" y="92"/>
                    </a:lnTo>
                    <a:lnTo>
                      <a:pt x="521" y="83"/>
                    </a:lnTo>
                    <a:close/>
                  </a:path>
                </a:pathLst>
              </a:custGeom>
              <a:solidFill>
                <a:srgbClr val="539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0" name="Freeform 164"/>
              <p:cNvSpPr>
                <a:spLocks/>
              </p:cNvSpPr>
              <p:nvPr/>
            </p:nvSpPr>
            <p:spPr bwMode="auto">
              <a:xfrm>
                <a:off x="2833" y="1427"/>
                <a:ext cx="116" cy="57"/>
              </a:xfrm>
              <a:custGeom>
                <a:avLst/>
                <a:gdLst>
                  <a:gd name="T0" fmla="*/ 579 w 579"/>
                  <a:gd name="T1" fmla="*/ 80 h 284"/>
                  <a:gd name="T2" fmla="*/ 579 w 579"/>
                  <a:gd name="T3" fmla="*/ 0 h 284"/>
                  <a:gd name="T4" fmla="*/ 509 w 579"/>
                  <a:gd name="T5" fmla="*/ 9 h 284"/>
                  <a:gd name="T6" fmla="*/ 441 w 579"/>
                  <a:gd name="T7" fmla="*/ 22 h 284"/>
                  <a:gd name="T8" fmla="*/ 373 w 579"/>
                  <a:gd name="T9" fmla="*/ 38 h 284"/>
                  <a:gd name="T10" fmla="*/ 308 w 579"/>
                  <a:gd name="T11" fmla="*/ 57 h 284"/>
                  <a:gd name="T12" fmla="*/ 243 w 579"/>
                  <a:gd name="T13" fmla="*/ 78 h 284"/>
                  <a:gd name="T14" fmla="*/ 180 w 579"/>
                  <a:gd name="T15" fmla="*/ 102 h 284"/>
                  <a:gd name="T16" fmla="*/ 118 w 579"/>
                  <a:gd name="T17" fmla="*/ 129 h 284"/>
                  <a:gd name="T18" fmla="*/ 58 w 579"/>
                  <a:gd name="T19" fmla="*/ 160 h 284"/>
                  <a:gd name="T20" fmla="*/ 0 w 579"/>
                  <a:gd name="T21" fmla="*/ 284 h 284"/>
                  <a:gd name="T22" fmla="*/ 66 w 579"/>
                  <a:gd name="T23" fmla="*/ 244 h 284"/>
                  <a:gd name="T24" fmla="*/ 135 w 579"/>
                  <a:gd name="T25" fmla="*/ 210 h 284"/>
                  <a:gd name="T26" fmla="*/ 204 w 579"/>
                  <a:gd name="T27" fmla="*/ 178 h 284"/>
                  <a:gd name="T28" fmla="*/ 277 w 579"/>
                  <a:gd name="T29" fmla="*/ 152 h 284"/>
                  <a:gd name="T30" fmla="*/ 349 w 579"/>
                  <a:gd name="T31" fmla="*/ 127 h 284"/>
                  <a:gd name="T32" fmla="*/ 424 w 579"/>
                  <a:gd name="T33" fmla="*/ 108 h 284"/>
                  <a:gd name="T34" fmla="*/ 500 w 579"/>
                  <a:gd name="T35" fmla="*/ 91 h 284"/>
                  <a:gd name="T36" fmla="*/ 579 w 579"/>
                  <a:gd name="T37" fmla="*/ 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9" h="284">
                    <a:moveTo>
                      <a:pt x="579" y="80"/>
                    </a:moveTo>
                    <a:lnTo>
                      <a:pt x="579" y="0"/>
                    </a:lnTo>
                    <a:lnTo>
                      <a:pt x="509" y="9"/>
                    </a:lnTo>
                    <a:lnTo>
                      <a:pt x="441" y="22"/>
                    </a:lnTo>
                    <a:lnTo>
                      <a:pt x="373" y="38"/>
                    </a:lnTo>
                    <a:lnTo>
                      <a:pt x="308" y="57"/>
                    </a:lnTo>
                    <a:lnTo>
                      <a:pt x="243" y="78"/>
                    </a:lnTo>
                    <a:lnTo>
                      <a:pt x="180" y="102"/>
                    </a:lnTo>
                    <a:lnTo>
                      <a:pt x="118" y="129"/>
                    </a:lnTo>
                    <a:lnTo>
                      <a:pt x="58" y="160"/>
                    </a:lnTo>
                    <a:lnTo>
                      <a:pt x="0" y="284"/>
                    </a:lnTo>
                    <a:lnTo>
                      <a:pt x="66" y="244"/>
                    </a:lnTo>
                    <a:lnTo>
                      <a:pt x="135" y="210"/>
                    </a:lnTo>
                    <a:lnTo>
                      <a:pt x="204" y="178"/>
                    </a:lnTo>
                    <a:lnTo>
                      <a:pt x="277" y="152"/>
                    </a:lnTo>
                    <a:lnTo>
                      <a:pt x="349" y="127"/>
                    </a:lnTo>
                    <a:lnTo>
                      <a:pt x="424" y="108"/>
                    </a:lnTo>
                    <a:lnTo>
                      <a:pt x="500" y="91"/>
                    </a:lnTo>
                    <a:lnTo>
                      <a:pt x="579" y="80"/>
                    </a:lnTo>
                    <a:close/>
                  </a:path>
                </a:pathLst>
              </a:custGeom>
              <a:solidFill>
                <a:srgbClr val="5B9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1" name="Freeform 165"/>
              <p:cNvSpPr>
                <a:spLocks/>
              </p:cNvSpPr>
              <p:nvPr/>
            </p:nvSpPr>
            <p:spPr bwMode="auto">
              <a:xfrm>
                <a:off x="2798" y="1476"/>
                <a:ext cx="151" cy="99"/>
              </a:xfrm>
              <a:custGeom>
                <a:avLst/>
                <a:gdLst>
                  <a:gd name="T0" fmla="*/ 757 w 757"/>
                  <a:gd name="T1" fmla="*/ 82 h 493"/>
                  <a:gd name="T2" fmla="*/ 757 w 757"/>
                  <a:gd name="T3" fmla="*/ 0 h 493"/>
                  <a:gd name="T4" fmla="*/ 708 w 757"/>
                  <a:gd name="T5" fmla="*/ 7 h 493"/>
                  <a:gd name="T6" fmla="*/ 660 w 757"/>
                  <a:gd name="T7" fmla="*/ 17 h 493"/>
                  <a:gd name="T8" fmla="*/ 566 w 757"/>
                  <a:gd name="T9" fmla="*/ 42 h 493"/>
                  <a:gd name="T10" fmla="*/ 474 w 757"/>
                  <a:gd name="T11" fmla="*/ 73 h 493"/>
                  <a:gd name="T12" fmla="*/ 387 w 757"/>
                  <a:gd name="T13" fmla="*/ 110 h 493"/>
                  <a:gd name="T14" fmla="*/ 342 w 757"/>
                  <a:gd name="T15" fmla="*/ 130 h 493"/>
                  <a:gd name="T16" fmla="*/ 300 w 757"/>
                  <a:gd name="T17" fmla="*/ 153 h 493"/>
                  <a:gd name="T18" fmla="*/ 218 w 757"/>
                  <a:gd name="T19" fmla="*/ 204 h 493"/>
                  <a:gd name="T20" fmla="*/ 137 w 757"/>
                  <a:gd name="T21" fmla="*/ 260 h 493"/>
                  <a:gd name="T22" fmla="*/ 98 w 757"/>
                  <a:gd name="T23" fmla="*/ 290 h 493"/>
                  <a:gd name="T24" fmla="*/ 60 w 757"/>
                  <a:gd name="T25" fmla="*/ 323 h 493"/>
                  <a:gd name="T26" fmla="*/ 27 w 757"/>
                  <a:gd name="T27" fmla="*/ 408 h 493"/>
                  <a:gd name="T28" fmla="*/ 12 w 757"/>
                  <a:gd name="T29" fmla="*/ 450 h 493"/>
                  <a:gd name="T30" fmla="*/ 0 w 757"/>
                  <a:gd name="T31" fmla="*/ 493 h 493"/>
                  <a:gd name="T32" fmla="*/ 27 w 757"/>
                  <a:gd name="T33" fmla="*/ 464 h 493"/>
                  <a:gd name="T34" fmla="*/ 66 w 757"/>
                  <a:gd name="T35" fmla="*/ 424 h 493"/>
                  <a:gd name="T36" fmla="*/ 107 w 757"/>
                  <a:gd name="T37" fmla="*/ 388 h 493"/>
                  <a:gd name="T38" fmla="*/ 189 w 757"/>
                  <a:gd name="T39" fmla="*/ 321 h 493"/>
                  <a:gd name="T40" fmla="*/ 231 w 757"/>
                  <a:gd name="T41" fmla="*/ 290 h 493"/>
                  <a:gd name="T42" fmla="*/ 276 w 757"/>
                  <a:gd name="T43" fmla="*/ 262 h 493"/>
                  <a:gd name="T44" fmla="*/ 320 w 757"/>
                  <a:gd name="T45" fmla="*/ 235 h 493"/>
                  <a:gd name="T46" fmla="*/ 366 w 757"/>
                  <a:gd name="T47" fmla="*/ 211 h 493"/>
                  <a:gd name="T48" fmla="*/ 458 w 757"/>
                  <a:gd name="T49" fmla="*/ 167 h 493"/>
                  <a:gd name="T50" fmla="*/ 506 w 757"/>
                  <a:gd name="T51" fmla="*/ 147 h 493"/>
                  <a:gd name="T52" fmla="*/ 554 w 757"/>
                  <a:gd name="T53" fmla="*/ 130 h 493"/>
                  <a:gd name="T54" fmla="*/ 603 w 757"/>
                  <a:gd name="T55" fmla="*/ 115 h 493"/>
                  <a:gd name="T56" fmla="*/ 654 w 757"/>
                  <a:gd name="T57" fmla="*/ 102 h 493"/>
                  <a:gd name="T58" fmla="*/ 705 w 757"/>
                  <a:gd name="T59" fmla="*/ 90 h 493"/>
                  <a:gd name="T60" fmla="*/ 757 w 757"/>
                  <a:gd name="T61" fmla="*/ 8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7" h="493">
                    <a:moveTo>
                      <a:pt x="757" y="82"/>
                    </a:moveTo>
                    <a:lnTo>
                      <a:pt x="757" y="0"/>
                    </a:lnTo>
                    <a:lnTo>
                      <a:pt x="708" y="7"/>
                    </a:lnTo>
                    <a:lnTo>
                      <a:pt x="660" y="17"/>
                    </a:lnTo>
                    <a:lnTo>
                      <a:pt x="566" y="42"/>
                    </a:lnTo>
                    <a:lnTo>
                      <a:pt x="474" y="73"/>
                    </a:lnTo>
                    <a:lnTo>
                      <a:pt x="387" y="110"/>
                    </a:lnTo>
                    <a:lnTo>
                      <a:pt x="342" y="130"/>
                    </a:lnTo>
                    <a:lnTo>
                      <a:pt x="300" y="153"/>
                    </a:lnTo>
                    <a:lnTo>
                      <a:pt x="218" y="204"/>
                    </a:lnTo>
                    <a:lnTo>
                      <a:pt x="137" y="260"/>
                    </a:lnTo>
                    <a:lnTo>
                      <a:pt x="98" y="290"/>
                    </a:lnTo>
                    <a:lnTo>
                      <a:pt x="60" y="323"/>
                    </a:lnTo>
                    <a:lnTo>
                      <a:pt x="27" y="408"/>
                    </a:lnTo>
                    <a:lnTo>
                      <a:pt x="12" y="450"/>
                    </a:lnTo>
                    <a:lnTo>
                      <a:pt x="0" y="493"/>
                    </a:lnTo>
                    <a:lnTo>
                      <a:pt x="27" y="464"/>
                    </a:lnTo>
                    <a:lnTo>
                      <a:pt x="66" y="424"/>
                    </a:lnTo>
                    <a:lnTo>
                      <a:pt x="107" y="388"/>
                    </a:lnTo>
                    <a:lnTo>
                      <a:pt x="189" y="321"/>
                    </a:lnTo>
                    <a:lnTo>
                      <a:pt x="231" y="290"/>
                    </a:lnTo>
                    <a:lnTo>
                      <a:pt x="276" y="262"/>
                    </a:lnTo>
                    <a:lnTo>
                      <a:pt x="320" y="235"/>
                    </a:lnTo>
                    <a:lnTo>
                      <a:pt x="366" y="211"/>
                    </a:lnTo>
                    <a:lnTo>
                      <a:pt x="458" y="167"/>
                    </a:lnTo>
                    <a:lnTo>
                      <a:pt x="506" y="147"/>
                    </a:lnTo>
                    <a:lnTo>
                      <a:pt x="554" y="130"/>
                    </a:lnTo>
                    <a:lnTo>
                      <a:pt x="603" y="115"/>
                    </a:lnTo>
                    <a:lnTo>
                      <a:pt x="654" y="102"/>
                    </a:lnTo>
                    <a:lnTo>
                      <a:pt x="705" y="90"/>
                    </a:lnTo>
                    <a:lnTo>
                      <a:pt x="757" y="82"/>
                    </a:lnTo>
                    <a:close/>
                  </a:path>
                </a:pathLst>
              </a:custGeom>
              <a:solidFill>
                <a:srgbClr val="77A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2" name="Freeform 166"/>
              <p:cNvSpPr>
                <a:spLocks/>
              </p:cNvSpPr>
              <p:nvPr/>
            </p:nvSpPr>
            <p:spPr bwMode="auto">
              <a:xfrm>
                <a:off x="2810" y="1460"/>
                <a:ext cx="139" cy="81"/>
              </a:xfrm>
              <a:custGeom>
                <a:avLst/>
                <a:gdLst>
                  <a:gd name="T0" fmla="*/ 697 w 697"/>
                  <a:gd name="T1" fmla="*/ 83 h 406"/>
                  <a:gd name="T2" fmla="*/ 697 w 697"/>
                  <a:gd name="T3" fmla="*/ 0 h 406"/>
                  <a:gd name="T4" fmla="*/ 610 w 697"/>
                  <a:gd name="T5" fmla="*/ 14 h 406"/>
                  <a:gd name="T6" fmla="*/ 525 w 697"/>
                  <a:gd name="T7" fmla="*/ 34 h 406"/>
                  <a:gd name="T8" fmla="*/ 442 w 697"/>
                  <a:gd name="T9" fmla="*/ 59 h 406"/>
                  <a:gd name="T10" fmla="*/ 362 w 697"/>
                  <a:gd name="T11" fmla="*/ 90 h 406"/>
                  <a:gd name="T12" fmla="*/ 281 w 697"/>
                  <a:gd name="T13" fmla="*/ 124 h 406"/>
                  <a:gd name="T14" fmla="*/ 205 w 697"/>
                  <a:gd name="T15" fmla="*/ 163 h 406"/>
                  <a:gd name="T16" fmla="*/ 129 w 697"/>
                  <a:gd name="T17" fmla="*/ 209 h 406"/>
                  <a:gd name="T18" fmla="*/ 58 w 697"/>
                  <a:gd name="T19" fmla="*/ 259 h 406"/>
                  <a:gd name="T20" fmla="*/ 26 w 697"/>
                  <a:gd name="T21" fmla="*/ 331 h 406"/>
                  <a:gd name="T22" fmla="*/ 0 w 697"/>
                  <a:gd name="T23" fmla="*/ 406 h 406"/>
                  <a:gd name="T24" fmla="*/ 38 w 697"/>
                  <a:gd name="T25" fmla="*/ 373 h 406"/>
                  <a:gd name="T26" fmla="*/ 77 w 697"/>
                  <a:gd name="T27" fmla="*/ 343 h 406"/>
                  <a:gd name="T28" fmla="*/ 158 w 697"/>
                  <a:gd name="T29" fmla="*/ 287 h 406"/>
                  <a:gd name="T30" fmla="*/ 240 w 697"/>
                  <a:gd name="T31" fmla="*/ 236 h 406"/>
                  <a:gd name="T32" fmla="*/ 282 w 697"/>
                  <a:gd name="T33" fmla="*/ 213 h 406"/>
                  <a:gd name="T34" fmla="*/ 327 w 697"/>
                  <a:gd name="T35" fmla="*/ 193 h 406"/>
                  <a:gd name="T36" fmla="*/ 414 w 697"/>
                  <a:gd name="T37" fmla="*/ 156 h 406"/>
                  <a:gd name="T38" fmla="*/ 506 w 697"/>
                  <a:gd name="T39" fmla="*/ 125 h 406"/>
                  <a:gd name="T40" fmla="*/ 600 w 697"/>
                  <a:gd name="T41" fmla="*/ 100 h 406"/>
                  <a:gd name="T42" fmla="*/ 648 w 697"/>
                  <a:gd name="T43" fmla="*/ 90 h 406"/>
                  <a:gd name="T44" fmla="*/ 697 w 697"/>
                  <a:gd name="T45" fmla="*/ 8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7" h="406">
                    <a:moveTo>
                      <a:pt x="697" y="83"/>
                    </a:moveTo>
                    <a:lnTo>
                      <a:pt x="697" y="0"/>
                    </a:lnTo>
                    <a:lnTo>
                      <a:pt x="610" y="14"/>
                    </a:lnTo>
                    <a:lnTo>
                      <a:pt x="525" y="34"/>
                    </a:lnTo>
                    <a:lnTo>
                      <a:pt x="442" y="59"/>
                    </a:lnTo>
                    <a:lnTo>
                      <a:pt x="362" y="90"/>
                    </a:lnTo>
                    <a:lnTo>
                      <a:pt x="281" y="124"/>
                    </a:lnTo>
                    <a:lnTo>
                      <a:pt x="205" y="163"/>
                    </a:lnTo>
                    <a:lnTo>
                      <a:pt x="129" y="209"/>
                    </a:lnTo>
                    <a:lnTo>
                      <a:pt x="58" y="259"/>
                    </a:lnTo>
                    <a:lnTo>
                      <a:pt x="26" y="331"/>
                    </a:lnTo>
                    <a:lnTo>
                      <a:pt x="0" y="406"/>
                    </a:lnTo>
                    <a:lnTo>
                      <a:pt x="38" y="373"/>
                    </a:lnTo>
                    <a:lnTo>
                      <a:pt x="77" y="343"/>
                    </a:lnTo>
                    <a:lnTo>
                      <a:pt x="158" y="287"/>
                    </a:lnTo>
                    <a:lnTo>
                      <a:pt x="240" y="236"/>
                    </a:lnTo>
                    <a:lnTo>
                      <a:pt x="282" y="213"/>
                    </a:lnTo>
                    <a:lnTo>
                      <a:pt x="327" y="193"/>
                    </a:lnTo>
                    <a:lnTo>
                      <a:pt x="414" y="156"/>
                    </a:lnTo>
                    <a:lnTo>
                      <a:pt x="506" y="125"/>
                    </a:lnTo>
                    <a:lnTo>
                      <a:pt x="600" y="100"/>
                    </a:lnTo>
                    <a:lnTo>
                      <a:pt x="648" y="90"/>
                    </a:lnTo>
                    <a:lnTo>
                      <a:pt x="697" y="83"/>
                    </a:lnTo>
                    <a:close/>
                  </a:path>
                </a:pathLst>
              </a:custGeom>
              <a:solidFill>
                <a:srgbClr val="6BA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3" name="Freeform 167"/>
              <p:cNvSpPr>
                <a:spLocks/>
              </p:cNvSpPr>
              <p:nvPr/>
            </p:nvSpPr>
            <p:spPr bwMode="auto">
              <a:xfrm>
                <a:off x="2821" y="1443"/>
                <a:ext cx="128" cy="68"/>
              </a:xfrm>
              <a:custGeom>
                <a:avLst/>
                <a:gdLst>
                  <a:gd name="T0" fmla="*/ 639 w 639"/>
                  <a:gd name="T1" fmla="*/ 81 h 340"/>
                  <a:gd name="T2" fmla="*/ 639 w 639"/>
                  <a:gd name="T3" fmla="*/ 0 h 340"/>
                  <a:gd name="T4" fmla="*/ 560 w 639"/>
                  <a:gd name="T5" fmla="*/ 11 h 340"/>
                  <a:gd name="T6" fmla="*/ 484 w 639"/>
                  <a:gd name="T7" fmla="*/ 28 h 340"/>
                  <a:gd name="T8" fmla="*/ 409 w 639"/>
                  <a:gd name="T9" fmla="*/ 47 h 340"/>
                  <a:gd name="T10" fmla="*/ 337 w 639"/>
                  <a:gd name="T11" fmla="*/ 72 h 340"/>
                  <a:gd name="T12" fmla="*/ 264 w 639"/>
                  <a:gd name="T13" fmla="*/ 98 h 340"/>
                  <a:gd name="T14" fmla="*/ 195 w 639"/>
                  <a:gd name="T15" fmla="*/ 130 h 340"/>
                  <a:gd name="T16" fmla="*/ 126 w 639"/>
                  <a:gd name="T17" fmla="*/ 164 h 340"/>
                  <a:gd name="T18" fmla="*/ 60 w 639"/>
                  <a:gd name="T19" fmla="*/ 204 h 340"/>
                  <a:gd name="T20" fmla="*/ 28 w 639"/>
                  <a:gd name="T21" fmla="*/ 272 h 340"/>
                  <a:gd name="T22" fmla="*/ 0 w 639"/>
                  <a:gd name="T23" fmla="*/ 340 h 340"/>
                  <a:gd name="T24" fmla="*/ 71 w 639"/>
                  <a:gd name="T25" fmla="*/ 290 h 340"/>
                  <a:gd name="T26" fmla="*/ 147 w 639"/>
                  <a:gd name="T27" fmla="*/ 244 h 340"/>
                  <a:gd name="T28" fmla="*/ 223 w 639"/>
                  <a:gd name="T29" fmla="*/ 205 h 340"/>
                  <a:gd name="T30" fmla="*/ 304 w 639"/>
                  <a:gd name="T31" fmla="*/ 171 h 340"/>
                  <a:gd name="T32" fmla="*/ 384 w 639"/>
                  <a:gd name="T33" fmla="*/ 140 h 340"/>
                  <a:gd name="T34" fmla="*/ 467 w 639"/>
                  <a:gd name="T35" fmla="*/ 115 h 340"/>
                  <a:gd name="T36" fmla="*/ 552 w 639"/>
                  <a:gd name="T37" fmla="*/ 95 h 340"/>
                  <a:gd name="T38" fmla="*/ 639 w 639"/>
                  <a:gd name="T39" fmla="*/ 8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9" h="340">
                    <a:moveTo>
                      <a:pt x="639" y="81"/>
                    </a:moveTo>
                    <a:lnTo>
                      <a:pt x="639" y="0"/>
                    </a:lnTo>
                    <a:lnTo>
                      <a:pt x="560" y="11"/>
                    </a:lnTo>
                    <a:lnTo>
                      <a:pt x="484" y="28"/>
                    </a:lnTo>
                    <a:lnTo>
                      <a:pt x="409" y="47"/>
                    </a:lnTo>
                    <a:lnTo>
                      <a:pt x="337" y="72"/>
                    </a:lnTo>
                    <a:lnTo>
                      <a:pt x="264" y="98"/>
                    </a:lnTo>
                    <a:lnTo>
                      <a:pt x="195" y="130"/>
                    </a:lnTo>
                    <a:lnTo>
                      <a:pt x="126" y="164"/>
                    </a:lnTo>
                    <a:lnTo>
                      <a:pt x="60" y="204"/>
                    </a:lnTo>
                    <a:lnTo>
                      <a:pt x="28" y="272"/>
                    </a:lnTo>
                    <a:lnTo>
                      <a:pt x="0" y="340"/>
                    </a:lnTo>
                    <a:lnTo>
                      <a:pt x="71" y="290"/>
                    </a:lnTo>
                    <a:lnTo>
                      <a:pt x="147" y="244"/>
                    </a:lnTo>
                    <a:lnTo>
                      <a:pt x="223" y="205"/>
                    </a:lnTo>
                    <a:lnTo>
                      <a:pt x="304" y="171"/>
                    </a:lnTo>
                    <a:lnTo>
                      <a:pt x="384" y="140"/>
                    </a:lnTo>
                    <a:lnTo>
                      <a:pt x="467" y="115"/>
                    </a:lnTo>
                    <a:lnTo>
                      <a:pt x="552" y="95"/>
                    </a:lnTo>
                    <a:lnTo>
                      <a:pt x="639" y="81"/>
                    </a:lnTo>
                    <a:close/>
                  </a:path>
                </a:pathLst>
              </a:custGeom>
              <a:solidFill>
                <a:srgbClr val="63A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4" name="Freeform 168"/>
              <p:cNvSpPr>
                <a:spLocks/>
              </p:cNvSpPr>
              <p:nvPr/>
            </p:nvSpPr>
            <p:spPr bwMode="auto">
              <a:xfrm>
                <a:off x="2857" y="1395"/>
                <a:ext cx="92" cy="40"/>
              </a:xfrm>
              <a:custGeom>
                <a:avLst/>
                <a:gdLst>
                  <a:gd name="T0" fmla="*/ 460 w 460"/>
                  <a:gd name="T1" fmla="*/ 81 h 204"/>
                  <a:gd name="T2" fmla="*/ 460 w 460"/>
                  <a:gd name="T3" fmla="*/ 0 h 204"/>
                  <a:gd name="T4" fmla="*/ 355 w 460"/>
                  <a:gd name="T5" fmla="*/ 13 h 204"/>
                  <a:gd name="T6" fmla="*/ 254 w 460"/>
                  <a:gd name="T7" fmla="*/ 35 h 204"/>
                  <a:gd name="T8" fmla="*/ 155 w 460"/>
                  <a:gd name="T9" fmla="*/ 62 h 204"/>
                  <a:gd name="T10" fmla="*/ 59 w 460"/>
                  <a:gd name="T11" fmla="*/ 96 h 204"/>
                  <a:gd name="T12" fmla="*/ 0 w 460"/>
                  <a:gd name="T13" fmla="*/ 204 h 204"/>
                  <a:gd name="T14" fmla="*/ 53 w 460"/>
                  <a:gd name="T15" fmla="*/ 180 h 204"/>
                  <a:gd name="T16" fmla="*/ 109 w 460"/>
                  <a:gd name="T17" fmla="*/ 161 h 204"/>
                  <a:gd name="T18" fmla="*/ 164 w 460"/>
                  <a:gd name="T19" fmla="*/ 141 h 204"/>
                  <a:gd name="T20" fmla="*/ 222 w 460"/>
                  <a:gd name="T21" fmla="*/ 127 h 204"/>
                  <a:gd name="T22" fmla="*/ 280 w 460"/>
                  <a:gd name="T23" fmla="*/ 112 h 204"/>
                  <a:gd name="T24" fmla="*/ 339 w 460"/>
                  <a:gd name="T25" fmla="*/ 99 h 204"/>
                  <a:gd name="T26" fmla="*/ 399 w 460"/>
                  <a:gd name="T27" fmla="*/ 89 h 204"/>
                  <a:gd name="T28" fmla="*/ 460 w 460"/>
                  <a:gd name="T29" fmla="*/ 8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0" h="204">
                    <a:moveTo>
                      <a:pt x="460" y="81"/>
                    </a:moveTo>
                    <a:lnTo>
                      <a:pt x="460" y="0"/>
                    </a:lnTo>
                    <a:lnTo>
                      <a:pt x="355" y="13"/>
                    </a:lnTo>
                    <a:lnTo>
                      <a:pt x="254" y="35"/>
                    </a:lnTo>
                    <a:lnTo>
                      <a:pt x="155" y="62"/>
                    </a:lnTo>
                    <a:lnTo>
                      <a:pt x="59" y="96"/>
                    </a:lnTo>
                    <a:lnTo>
                      <a:pt x="0" y="204"/>
                    </a:lnTo>
                    <a:lnTo>
                      <a:pt x="53" y="180"/>
                    </a:lnTo>
                    <a:lnTo>
                      <a:pt x="109" y="161"/>
                    </a:lnTo>
                    <a:lnTo>
                      <a:pt x="164" y="141"/>
                    </a:lnTo>
                    <a:lnTo>
                      <a:pt x="222" y="127"/>
                    </a:lnTo>
                    <a:lnTo>
                      <a:pt x="280" y="112"/>
                    </a:lnTo>
                    <a:lnTo>
                      <a:pt x="339" y="99"/>
                    </a:lnTo>
                    <a:lnTo>
                      <a:pt x="399" y="89"/>
                    </a:lnTo>
                    <a:lnTo>
                      <a:pt x="460" y="81"/>
                    </a:lnTo>
                    <a:close/>
                  </a:path>
                </a:pathLst>
              </a:custGeom>
              <a:solidFill>
                <a:srgbClr val="4B9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5" name="Freeform 169"/>
              <p:cNvSpPr>
                <a:spLocks/>
              </p:cNvSpPr>
              <p:nvPr/>
            </p:nvSpPr>
            <p:spPr bwMode="auto">
              <a:xfrm>
                <a:off x="2786" y="1493"/>
                <a:ext cx="163" cy="122"/>
              </a:xfrm>
              <a:custGeom>
                <a:avLst/>
                <a:gdLst>
                  <a:gd name="T0" fmla="*/ 87 w 817"/>
                  <a:gd name="T1" fmla="*/ 382 h 614"/>
                  <a:gd name="T2" fmla="*/ 60 w 817"/>
                  <a:gd name="T3" fmla="*/ 411 h 614"/>
                  <a:gd name="T4" fmla="*/ 27 w 817"/>
                  <a:gd name="T5" fmla="*/ 512 h 614"/>
                  <a:gd name="T6" fmla="*/ 0 w 817"/>
                  <a:gd name="T7" fmla="*/ 614 h 614"/>
                  <a:gd name="T8" fmla="*/ 33 w 817"/>
                  <a:gd name="T9" fmla="*/ 568 h 614"/>
                  <a:gd name="T10" fmla="*/ 68 w 817"/>
                  <a:gd name="T11" fmla="*/ 524 h 614"/>
                  <a:gd name="T12" fmla="*/ 105 w 817"/>
                  <a:gd name="T13" fmla="*/ 480 h 614"/>
                  <a:gd name="T14" fmla="*/ 145 w 817"/>
                  <a:gd name="T15" fmla="*/ 440 h 614"/>
                  <a:gd name="T16" fmla="*/ 219 w 817"/>
                  <a:gd name="T17" fmla="*/ 370 h 614"/>
                  <a:gd name="T18" fmla="*/ 256 w 817"/>
                  <a:gd name="T19" fmla="*/ 338 h 614"/>
                  <a:gd name="T20" fmla="*/ 296 w 817"/>
                  <a:gd name="T21" fmla="*/ 308 h 614"/>
                  <a:gd name="T22" fmla="*/ 334 w 817"/>
                  <a:gd name="T23" fmla="*/ 279 h 614"/>
                  <a:gd name="T24" fmla="*/ 375 w 817"/>
                  <a:gd name="T25" fmla="*/ 253 h 614"/>
                  <a:gd name="T26" fmla="*/ 416 w 817"/>
                  <a:gd name="T27" fmla="*/ 226 h 614"/>
                  <a:gd name="T28" fmla="*/ 458 w 817"/>
                  <a:gd name="T29" fmla="*/ 205 h 614"/>
                  <a:gd name="T30" fmla="*/ 543 w 817"/>
                  <a:gd name="T31" fmla="*/ 163 h 614"/>
                  <a:gd name="T32" fmla="*/ 586 w 817"/>
                  <a:gd name="T33" fmla="*/ 144 h 614"/>
                  <a:gd name="T34" fmla="*/ 631 w 817"/>
                  <a:gd name="T35" fmla="*/ 129 h 614"/>
                  <a:gd name="T36" fmla="*/ 676 w 817"/>
                  <a:gd name="T37" fmla="*/ 113 h 614"/>
                  <a:gd name="T38" fmla="*/ 722 w 817"/>
                  <a:gd name="T39" fmla="*/ 101 h 614"/>
                  <a:gd name="T40" fmla="*/ 769 w 817"/>
                  <a:gd name="T41" fmla="*/ 89 h 614"/>
                  <a:gd name="T42" fmla="*/ 817 w 817"/>
                  <a:gd name="T43" fmla="*/ 81 h 614"/>
                  <a:gd name="T44" fmla="*/ 817 w 817"/>
                  <a:gd name="T45" fmla="*/ 0 h 614"/>
                  <a:gd name="T46" fmla="*/ 765 w 817"/>
                  <a:gd name="T47" fmla="*/ 8 h 614"/>
                  <a:gd name="T48" fmla="*/ 714 w 817"/>
                  <a:gd name="T49" fmla="*/ 20 h 614"/>
                  <a:gd name="T50" fmla="*/ 663 w 817"/>
                  <a:gd name="T51" fmla="*/ 33 h 614"/>
                  <a:gd name="T52" fmla="*/ 614 w 817"/>
                  <a:gd name="T53" fmla="*/ 48 h 614"/>
                  <a:gd name="T54" fmla="*/ 566 w 817"/>
                  <a:gd name="T55" fmla="*/ 65 h 614"/>
                  <a:gd name="T56" fmla="*/ 518 w 817"/>
                  <a:gd name="T57" fmla="*/ 85 h 614"/>
                  <a:gd name="T58" fmla="*/ 426 w 817"/>
                  <a:gd name="T59" fmla="*/ 129 h 614"/>
                  <a:gd name="T60" fmla="*/ 380 w 817"/>
                  <a:gd name="T61" fmla="*/ 153 h 614"/>
                  <a:gd name="T62" fmla="*/ 336 w 817"/>
                  <a:gd name="T63" fmla="*/ 180 h 614"/>
                  <a:gd name="T64" fmla="*/ 291 w 817"/>
                  <a:gd name="T65" fmla="*/ 208 h 614"/>
                  <a:gd name="T66" fmla="*/ 249 w 817"/>
                  <a:gd name="T67" fmla="*/ 239 h 614"/>
                  <a:gd name="T68" fmla="*/ 167 w 817"/>
                  <a:gd name="T69" fmla="*/ 306 h 614"/>
                  <a:gd name="T70" fmla="*/ 126 w 817"/>
                  <a:gd name="T71" fmla="*/ 342 h 614"/>
                  <a:gd name="T72" fmla="*/ 87 w 817"/>
                  <a:gd name="T73" fmla="*/ 38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7" h="614">
                    <a:moveTo>
                      <a:pt x="87" y="382"/>
                    </a:moveTo>
                    <a:lnTo>
                      <a:pt x="60" y="411"/>
                    </a:lnTo>
                    <a:lnTo>
                      <a:pt x="27" y="512"/>
                    </a:lnTo>
                    <a:lnTo>
                      <a:pt x="0" y="614"/>
                    </a:lnTo>
                    <a:lnTo>
                      <a:pt x="33" y="568"/>
                    </a:lnTo>
                    <a:lnTo>
                      <a:pt x="68" y="524"/>
                    </a:lnTo>
                    <a:lnTo>
                      <a:pt x="105" y="480"/>
                    </a:lnTo>
                    <a:lnTo>
                      <a:pt x="145" y="440"/>
                    </a:lnTo>
                    <a:lnTo>
                      <a:pt x="219" y="370"/>
                    </a:lnTo>
                    <a:lnTo>
                      <a:pt x="256" y="338"/>
                    </a:lnTo>
                    <a:lnTo>
                      <a:pt x="296" y="308"/>
                    </a:lnTo>
                    <a:lnTo>
                      <a:pt x="334" y="279"/>
                    </a:lnTo>
                    <a:lnTo>
                      <a:pt x="375" y="253"/>
                    </a:lnTo>
                    <a:lnTo>
                      <a:pt x="416" y="226"/>
                    </a:lnTo>
                    <a:lnTo>
                      <a:pt x="458" y="205"/>
                    </a:lnTo>
                    <a:lnTo>
                      <a:pt x="543" y="163"/>
                    </a:lnTo>
                    <a:lnTo>
                      <a:pt x="586" y="144"/>
                    </a:lnTo>
                    <a:lnTo>
                      <a:pt x="631" y="129"/>
                    </a:lnTo>
                    <a:lnTo>
                      <a:pt x="676" y="113"/>
                    </a:lnTo>
                    <a:lnTo>
                      <a:pt x="722" y="101"/>
                    </a:lnTo>
                    <a:lnTo>
                      <a:pt x="769" y="89"/>
                    </a:lnTo>
                    <a:lnTo>
                      <a:pt x="817" y="81"/>
                    </a:lnTo>
                    <a:lnTo>
                      <a:pt x="817" y="0"/>
                    </a:lnTo>
                    <a:lnTo>
                      <a:pt x="765" y="8"/>
                    </a:lnTo>
                    <a:lnTo>
                      <a:pt x="714" y="20"/>
                    </a:lnTo>
                    <a:lnTo>
                      <a:pt x="663" y="33"/>
                    </a:lnTo>
                    <a:lnTo>
                      <a:pt x="614" y="48"/>
                    </a:lnTo>
                    <a:lnTo>
                      <a:pt x="566" y="65"/>
                    </a:lnTo>
                    <a:lnTo>
                      <a:pt x="518" y="85"/>
                    </a:lnTo>
                    <a:lnTo>
                      <a:pt x="426" y="129"/>
                    </a:lnTo>
                    <a:lnTo>
                      <a:pt x="380" y="153"/>
                    </a:lnTo>
                    <a:lnTo>
                      <a:pt x="336" y="180"/>
                    </a:lnTo>
                    <a:lnTo>
                      <a:pt x="291" y="208"/>
                    </a:lnTo>
                    <a:lnTo>
                      <a:pt x="249" y="239"/>
                    </a:lnTo>
                    <a:lnTo>
                      <a:pt x="167" y="306"/>
                    </a:lnTo>
                    <a:lnTo>
                      <a:pt x="126" y="342"/>
                    </a:lnTo>
                    <a:lnTo>
                      <a:pt x="87" y="382"/>
                    </a:lnTo>
                    <a:close/>
                  </a:path>
                </a:pathLst>
              </a:custGeom>
              <a:solidFill>
                <a:srgbClr val="7F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6" name="Freeform 170"/>
              <p:cNvSpPr>
                <a:spLocks/>
              </p:cNvSpPr>
              <p:nvPr/>
            </p:nvSpPr>
            <p:spPr bwMode="auto">
              <a:xfrm>
                <a:off x="2773" y="1509"/>
                <a:ext cx="176" cy="161"/>
              </a:xfrm>
              <a:custGeom>
                <a:avLst/>
                <a:gdLst>
                  <a:gd name="T0" fmla="*/ 62 w 879"/>
                  <a:gd name="T1" fmla="*/ 533 h 804"/>
                  <a:gd name="T2" fmla="*/ 27 w 879"/>
                  <a:gd name="T3" fmla="*/ 668 h 804"/>
                  <a:gd name="T4" fmla="*/ 12 w 879"/>
                  <a:gd name="T5" fmla="*/ 736 h 804"/>
                  <a:gd name="T6" fmla="*/ 0 w 879"/>
                  <a:gd name="T7" fmla="*/ 804 h 804"/>
                  <a:gd name="T8" fmla="*/ 22 w 879"/>
                  <a:gd name="T9" fmla="*/ 751 h 804"/>
                  <a:gd name="T10" fmla="*/ 48 w 879"/>
                  <a:gd name="T11" fmla="*/ 700 h 804"/>
                  <a:gd name="T12" fmla="*/ 77 w 879"/>
                  <a:gd name="T13" fmla="*/ 649 h 804"/>
                  <a:gd name="T14" fmla="*/ 110 w 879"/>
                  <a:gd name="T15" fmla="*/ 600 h 804"/>
                  <a:gd name="T16" fmla="*/ 144 w 879"/>
                  <a:gd name="T17" fmla="*/ 551 h 804"/>
                  <a:gd name="T18" fmla="*/ 181 w 879"/>
                  <a:gd name="T19" fmla="*/ 505 h 804"/>
                  <a:gd name="T20" fmla="*/ 221 w 879"/>
                  <a:gd name="T21" fmla="*/ 458 h 804"/>
                  <a:gd name="T22" fmla="*/ 264 w 879"/>
                  <a:gd name="T23" fmla="*/ 414 h 804"/>
                  <a:gd name="T24" fmla="*/ 331 w 879"/>
                  <a:gd name="T25" fmla="*/ 350 h 804"/>
                  <a:gd name="T26" fmla="*/ 365 w 879"/>
                  <a:gd name="T27" fmla="*/ 320 h 804"/>
                  <a:gd name="T28" fmla="*/ 401 w 879"/>
                  <a:gd name="T29" fmla="*/ 293 h 804"/>
                  <a:gd name="T30" fmla="*/ 436 w 879"/>
                  <a:gd name="T31" fmla="*/ 266 h 804"/>
                  <a:gd name="T32" fmla="*/ 474 w 879"/>
                  <a:gd name="T33" fmla="*/ 242 h 804"/>
                  <a:gd name="T34" fmla="*/ 549 w 879"/>
                  <a:gd name="T35" fmla="*/ 199 h 804"/>
                  <a:gd name="T36" fmla="*/ 628 w 879"/>
                  <a:gd name="T37" fmla="*/ 159 h 804"/>
                  <a:gd name="T38" fmla="*/ 708 w 879"/>
                  <a:gd name="T39" fmla="*/ 127 h 804"/>
                  <a:gd name="T40" fmla="*/ 749 w 879"/>
                  <a:gd name="T41" fmla="*/ 113 h 804"/>
                  <a:gd name="T42" fmla="*/ 792 w 879"/>
                  <a:gd name="T43" fmla="*/ 101 h 804"/>
                  <a:gd name="T44" fmla="*/ 879 w 879"/>
                  <a:gd name="T45" fmla="*/ 83 h 804"/>
                  <a:gd name="T46" fmla="*/ 879 w 879"/>
                  <a:gd name="T47" fmla="*/ 0 h 804"/>
                  <a:gd name="T48" fmla="*/ 831 w 879"/>
                  <a:gd name="T49" fmla="*/ 8 h 804"/>
                  <a:gd name="T50" fmla="*/ 784 w 879"/>
                  <a:gd name="T51" fmla="*/ 20 h 804"/>
                  <a:gd name="T52" fmla="*/ 738 w 879"/>
                  <a:gd name="T53" fmla="*/ 32 h 804"/>
                  <a:gd name="T54" fmla="*/ 693 w 879"/>
                  <a:gd name="T55" fmla="*/ 48 h 804"/>
                  <a:gd name="T56" fmla="*/ 648 w 879"/>
                  <a:gd name="T57" fmla="*/ 63 h 804"/>
                  <a:gd name="T58" fmla="*/ 605 w 879"/>
                  <a:gd name="T59" fmla="*/ 82 h 804"/>
                  <a:gd name="T60" fmla="*/ 520 w 879"/>
                  <a:gd name="T61" fmla="*/ 124 h 804"/>
                  <a:gd name="T62" fmla="*/ 478 w 879"/>
                  <a:gd name="T63" fmla="*/ 145 h 804"/>
                  <a:gd name="T64" fmla="*/ 437 w 879"/>
                  <a:gd name="T65" fmla="*/ 172 h 804"/>
                  <a:gd name="T66" fmla="*/ 396 w 879"/>
                  <a:gd name="T67" fmla="*/ 198 h 804"/>
                  <a:gd name="T68" fmla="*/ 358 w 879"/>
                  <a:gd name="T69" fmla="*/ 227 h 804"/>
                  <a:gd name="T70" fmla="*/ 318 w 879"/>
                  <a:gd name="T71" fmla="*/ 257 h 804"/>
                  <a:gd name="T72" fmla="*/ 281 w 879"/>
                  <a:gd name="T73" fmla="*/ 289 h 804"/>
                  <a:gd name="T74" fmla="*/ 207 w 879"/>
                  <a:gd name="T75" fmla="*/ 359 h 804"/>
                  <a:gd name="T76" fmla="*/ 167 w 879"/>
                  <a:gd name="T77" fmla="*/ 399 h 804"/>
                  <a:gd name="T78" fmla="*/ 130 w 879"/>
                  <a:gd name="T79" fmla="*/ 443 h 804"/>
                  <a:gd name="T80" fmla="*/ 95 w 879"/>
                  <a:gd name="T81" fmla="*/ 487 h 804"/>
                  <a:gd name="T82" fmla="*/ 62 w 879"/>
                  <a:gd name="T83" fmla="*/ 533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9" h="804">
                    <a:moveTo>
                      <a:pt x="62" y="533"/>
                    </a:moveTo>
                    <a:lnTo>
                      <a:pt x="27" y="668"/>
                    </a:lnTo>
                    <a:lnTo>
                      <a:pt x="12" y="736"/>
                    </a:lnTo>
                    <a:lnTo>
                      <a:pt x="0" y="804"/>
                    </a:lnTo>
                    <a:lnTo>
                      <a:pt x="22" y="751"/>
                    </a:lnTo>
                    <a:lnTo>
                      <a:pt x="48" y="700"/>
                    </a:lnTo>
                    <a:lnTo>
                      <a:pt x="77" y="649"/>
                    </a:lnTo>
                    <a:lnTo>
                      <a:pt x="110" y="600"/>
                    </a:lnTo>
                    <a:lnTo>
                      <a:pt x="144" y="551"/>
                    </a:lnTo>
                    <a:lnTo>
                      <a:pt x="181" y="505"/>
                    </a:lnTo>
                    <a:lnTo>
                      <a:pt x="221" y="458"/>
                    </a:lnTo>
                    <a:lnTo>
                      <a:pt x="264" y="414"/>
                    </a:lnTo>
                    <a:lnTo>
                      <a:pt x="331" y="350"/>
                    </a:lnTo>
                    <a:lnTo>
                      <a:pt x="365" y="320"/>
                    </a:lnTo>
                    <a:lnTo>
                      <a:pt x="401" y="293"/>
                    </a:lnTo>
                    <a:lnTo>
                      <a:pt x="436" y="266"/>
                    </a:lnTo>
                    <a:lnTo>
                      <a:pt x="474" y="242"/>
                    </a:lnTo>
                    <a:lnTo>
                      <a:pt x="549" y="199"/>
                    </a:lnTo>
                    <a:lnTo>
                      <a:pt x="628" y="159"/>
                    </a:lnTo>
                    <a:lnTo>
                      <a:pt x="708" y="127"/>
                    </a:lnTo>
                    <a:lnTo>
                      <a:pt x="749" y="113"/>
                    </a:lnTo>
                    <a:lnTo>
                      <a:pt x="792" y="101"/>
                    </a:lnTo>
                    <a:lnTo>
                      <a:pt x="879" y="83"/>
                    </a:lnTo>
                    <a:lnTo>
                      <a:pt x="879" y="0"/>
                    </a:lnTo>
                    <a:lnTo>
                      <a:pt x="831" y="8"/>
                    </a:lnTo>
                    <a:lnTo>
                      <a:pt x="784" y="20"/>
                    </a:lnTo>
                    <a:lnTo>
                      <a:pt x="738" y="32"/>
                    </a:lnTo>
                    <a:lnTo>
                      <a:pt x="693" y="48"/>
                    </a:lnTo>
                    <a:lnTo>
                      <a:pt x="648" y="63"/>
                    </a:lnTo>
                    <a:lnTo>
                      <a:pt x="605" y="82"/>
                    </a:lnTo>
                    <a:lnTo>
                      <a:pt x="520" y="124"/>
                    </a:lnTo>
                    <a:lnTo>
                      <a:pt x="478" y="145"/>
                    </a:lnTo>
                    <a:lnTo>
                      <a:pt x="437" y="172"/>
                    </a:lnTo>
                    <a:lnTo>
                      <a:pt x="396" y="198"/>
                    </a:lnTo>
                    <a:lnTo>
                      <a:pt x="358" y="227"/>
                    </a:lnTo>
                    <a:lnTo>
                      <a:pt x="318" y="257"/>
                    </a:lnTo>
                    <a:lnTo>
                      <a:pt x="281" y="289"/>
                    </a:lnTo>
                    <a:lnTo>
                      <a:pt x="207" y="359"/>
                    </a:lnTo>
                    <a:lnTo>
                      <a:pt x="167" y="399"/>
                    </a:lnTo>
                    <a:lnTo>
                      <a:pt x="130" y="443"/>
                    </a:lnTo>
                    <a:lnTo>
                      <a:pt x="95" y="487"/>
                    </a:lnTo>
                    <a:lnTo>
                      <a:pt x="62" y="533"/>
                    </a:lnTo>
                    <a:close/>
                  </a:path>
                </a:pathLst>
              </a:custGeom>
              <a:solidFill>
                <a:srgbClr val="87B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7" name="Freeform 171"/>
              <p:cNvSpPr>
                <a:spLocks/>
              </p:cNvSpPr>
              <p:nvPr/>
            </p:nvSpPr>
            <p:spPr bwMode="auto">
              <a:xfrm>
                <a:off x="2762" y="1525"/>
                <a:ext cx="187" cy="476"/>
              </a:xfrm>
              <a:custGeom>
                <a:avLst/>
                <a:gdLst>
                  <a:gd name="T0" fmla="*/ 277 w 935"/>
                  <a:gd name="T1" fmla="*/ 375 h 2376"/>
                  <a:gd name="T2" fmla="*/ 200 w 935"/>
                  <a:gd name="T3" fmla="*/ 468 h 2376"/>
                  <a:gd name="T4" fmla="*/ 133 w 935"/>
                  <a:gd name="T5" fmla="*/ 566 h 2376"/>
                  <a:gd name="T6" fmla="*/ 78 w 935"/>
                  <a:gd name="T7" fmla="*/ 668 h 2376"/>
                  <a:gd name="T8" fmla="*/ 37 w 935"/>
                  <a:gd name="T9" fmla="*/ 821 h 2376"/>
                  <a:gd name="T10" fmla="*/ 12 w 935"/>
                  <a:gd name="T11" fmla="*/ 1023 h 2376"/>
                  <a:gd name="T12" fmla="*/ 6 w 935"/>
                  <a:gd name="T13" fmla="*/ 1124 h 2376"/>
                  <a:gd name="T14" fmla="*/ 0 w 935"/>
                  <a:gd name="T15" fmla="*/ 1324 h 2376"/>
                  <a:gd name="T16" fmla="*/ 2 w 935"/>
                  <a:gd name="T17" fmla="*/ 1422 h 2376"/>
                  <a:gd name="T18" fmla="*/ 18 w 935"/>
                  <a:gd name="T19" fmla="*/ 1557 h 2376"/>
                  <a:gd name="T20" fmla="*/ 43 w 935"/>
                  <a:gd name="T21" fmla="*/ 1628 h 2376"/>
                  <a:gd name="T22" fmla="*/ 90 w 935"/>
                  <a:gd name="T23" fmla="*/ 1731 h 2376"/>
                  <a:gd name="T24" fmla="*/ 126 w 935"/>
                  <a:gd name="T25" fmla="*/ 1798 h 2376"/>
                  <a:gd name="T26" fmla="*/ 188 w 935"/>
                  <a:gd name="T27" fmla="*/ 1892 h 2376"/>
                  <a:gd name="T28" fmla="*/ 237 w 935"/>
                  <a:gd name="T29" fmla="*/ 1953 h 2376"/>
                  <a:gd name="T30" fmla="*/ 290 w 935"/>
                  <a:gd name="T31" fmla="*/ 2013 h 2376"/>
                  <a:gd name="T32" fmla="*/ 353 w 935"/>
                  <a:gd name="T33" fmla="*/ 2076 h 2376"/>
                  <a:gd name="T34" fmla="*/ 421 w 935"/>
                  <a:gd name="T35" fmla="*/ 2134 h 2376"/>
                  <a:gd name="T36" fmla="*/ 492 w 935"/>
                  <a:gd name="T37" fmla="*/ 2189 h 2376"/>
                  <a:gd name="T38" fmla="*/ 605 w 935"/>
                  <a:gd name="T39" fmla="*/ 2259 h 2376"/>
                  <a:gd name="T40" fmla="*/ 684 w 935"/>
                  <a:gd name="T41" fmla="*/ 2297 h 2376"/>
                  <a:gd name="T42" fmla="*/ 764 w 935"/>
                  <a:gd name="T43" fmla="*/ 2330 h 2376"/>
                  <a:gd name="T44" fmla="*/ 848 w 935"/>
                  <a:gd name="T45" fmla="*/ 2356 h 2376"/>
                  <a:gd name="T46" fmla="*/ 935 w 935"/>
                  <a:gd name="T47" fmla="*/ 2294 h 2376"/>
                  <a:gd name="T48" fmla="*/ 819 w 935"/>
                  <a:gd name="T49" fmla="*/ 2263 h 2376"/>
                  <a:gd name="T50" fmla="*/ 744 w 935"/>
                  <a:gd name="T51" fmla="*/ 2235 h 2376"/>
                  <a:gd name="T52" fmla="*/ 671 w 935"/>
                  <a:gd name="T53" fmla="*/ 2203 h 2376"/>
                  <a:gd name="T54" fmla="*/ 602 w 935"/>
                  <a:gd name="T55" fmla="*/ 2164 h 2376"/>
                  <a:gd name="T56" fmla="*/ 534 w 935"/>
                  <a:gd name="T57" fmla="*/ 2120 h 2376"/>
                  <a:gd name="T58" fmla="*/ 469 w 935"/>
                  <a:gd name="T59" fmla="*/ 2070 h 2376"/>
                  <a:gd name="T60" fmla="*/ 378 w 935"/>
                  <a:gd name="T61" fmla="*/ 1986 h 2376"/>
                  <a:gd name="T62" fmla="*/ 298 w 935"/>
                  <a:gd name="T63" fmla="*/ 1900 h 2376"/>
                  <a:gd name="T64" fmla="*/ 246 w 935"/>
                  <a:gd name="T65" fmla="*/ 1833 h 2376"/>
                  <a:gd name="T66" fmla="*/ 201 w 935"/>
                  <a:gd name="T67" fmla="*/ 1765 h 2376"/>
                  <a:gd name="T68" fmla="*/ 173 w 935"/>
                  <a:gd name="T69" fmla="*/ 1718 h 2376"/>
                  <a:gd name="T70" fmla="*/ 128 w 935"/>
                  <a:gd name="T71" fmla="*/ 1621 h 2376"/>
                  <a:gd name="T72" fmla="*/ 108 w 935"/>
                  <a:gd name="T73" fmla="*/ 1570 h 2376"/>
                  <a:gd name="T74" fmla="*/ 76 w 935"/>
                  <a:gd name="T75" fmla="*/ 1465 h 2376"/>
                  <a:gd name="T76" fmla="*/ 56 w 935"/>
                  <a:gd name="T77" fmla="*/ 1356 h 2376"/>
                  <a:gd name="T78" fmla="*/ 47 w 935"/>
                  <a:gd name="T79" fmla="*/ 1244 h 2376"/>
                  <a:gd name="T80" fmla="*/ 47 w 935"/>
                  <a:gd name="T81" fmla="*/ 1129 h 2376"/>
                  <a:gd name="T82" fmla="*/ 56 w 935"/>
                  <a:gd name="T83" fmla="*/ 1016 h 2376"/>
                  <a:gd name="T84" fmla="*/ 76 w 935"/>
                  <a:gd name="T85" fmla="*/ 907 h 2376"/>
                  <a:gd name="T86" fmla="*/ 108 w 935"/>
                  <a:gd name="T87" fmla="*/ 804 h 2376"/>
                  <a:gd name="T88" fmla="*/ 150 w 935"/>
                  <a:gd name="T89" fmla="*/ 704 h 2376"/>
                  <a:gd name="T90" fmla="*/ 201 w 935"/>
                  <a:gd name="T91" fmla="*/ 608 h 2376"/>
                  <a:gd name="T92" fmla="*/ 263 w 935"/>
                  <a:gd name="T93" fmla="*/ 517 h 2376"/>
                  <a:gd name="T94" fmla="*/ 336 w 935"/>
                  <a:gd name="T95" fmla="*/ 431 h 2376"/>
                  <a:gd name="T96" fmla="*/ 438 w 935"/>
                  <a:gd name="T97" fmla="*/ 331 h 2376"/>
                  <a:gd name="T98" fmla="*/ 534 w 935"/>
                  <a:gd name="T99" fmla="*/ 254 h 2376"/>
                  <a:gd name="T100" fmla="*/ 637 w 935"/>
                  <a:gd name="T101" fmla="*/ 191 h 2376"/>
                  <a:gd name="T102" fmla="*/ 708 w 935"/>
                  <a:gd name="T103" fmla="*/ 154 h 2376"/>
                  <a:gd name="T104" fmla="*/ 857 w 935"/>
                  <a:gd name="T105" fmla="*/ 100 h 2376"/>
                  <a:gd name="T106" fmla="*/ 935 w 935"/>
                  <a:gd name="T107" fmla="*/ 0 h 2376"/>
                  <a:gd name="T108" fmla="*/ 805 w 935"/>
                  <a:gd name="T109" fmla="*/ 30 h 2376"/>
                  <a:gd name="T110" fmla="*/ 684 w 935"/>
                  <a:gd name="T111" fmla="*/ 76 h 2376"/>
                  <a:gd name="T112" fmla="*/ 530 w 935"/>
                  <a:gd name="T113" fmla="*/ 159 h 2376"/>
                  <a:gd name="T114" fmla="*/ 457 w 935"/>
                  <a:gd name="T115" fmla="*/ 210 h 2376"/>
                  <a:gd name="T116" fmla="*/ 387 w 935"/>
                  <a:gd name="T117" fmla="*/ 267 h 2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5" h="2376">
                    <a:moveTo>
                      <a:pt x="320" y="331"/>
                    </a:moveTo>
                    <a:lnTo>
                      <a:pt x="277" y="375"/>
                    </a:lnTo>
                    <a:lnTo>
                      <a:pt x="237" y="422"/>
                    </a:lnTo>
                    <a:lnTo>
                      <a:pt x="200" y="468"/>
                    </a:lnTo>
                    <a:lnTo>
                      <a:pt x="166" y="517"/>
                    </a:lnTo>
                    <a:lnTo>
                      <a:pt x="133" y="566"/>
                    </a:lnTo>
                    <a:lnTo>
                      <a:pt x="104" y="617"/>
                    </a:lnTo>
                    <a:lnTo>
                      <a:pt x="78" y="668"/>
                    </a:lnTo>
                    <a:lnTo>
                      <a:pt x="56" y="721"/>
                    </a:lnTo>
                    <a:lnTo>
                      <a:pt x="37" y="821"/>
                    </a:lnTo>
                    <a:lnTo>
                      <a:pt x="24" y="923"/>
                    </a:lnTo>
                    <a:lnTo>
                      <a:pt x="12" y="1023"/>
                    </a:lnTo>
                    <a:lnTo>
                      <a:pt x="8" y="1073"/>
                    </a:lnTo>
                    <a:lnTo>
                      <a:pt x="6" y="1124"/>
                    </a:lnTo>
                    <a:lnTo>
                      <a:pt x="1" y="1224"/>
                    </a:lnTo>
                    <a:lnTo>
                      <a:pt x="0" y="1324"/>
                    </a:lnTo>
                    <a:lnTo>
                      <a:pt x="0" y="1372"/>
                    </a:lnTo>
                    <a:lnTo>
                      <a:pt x="2" y="1422"/>
                    </a:lnTo>
                    <a:lnTo>
                      <a:pt x="9" y="1522"/>
                    </a:lnTo>
                    <a:lnTo>
                      <a:pt x="18" y="1557"/>
                    </a:lnTo>
                    <a:lnTo>
                      <a:pt x="31" y="1594"/>
                    </a:lnTo>
                    <a:lnTo>
                      <a:pt x="43" y="1628"/>
                    </a:lnTo>
                    <a:lnTo>
                      <a:pt x="58" y="1663"/>
                    </a:lnTo>
                    <a:lnTo>
                      <a:pt x="90" y="1731"/>
                    </a:lnTo>
                    <a:lnTo>
                      <a:pt x="107" y="1764"/>
                    </a:lnTo>
                    <a:lnTo>
                      <a:pt x="126" y="1798"/>
                    </a:lnTo>
                    <a:lnTo>
                      <a:pt x="167" y="1861"/>
                    </a:lnTo>
                    <a:lnTo>
                      <a:pt x="188" y="1892"/>
                    </a:lnTo>
                    <a:lnTo>
                      <a:pt x="213" y="1924"/>
                    </a:lnTo>
                    <a:lnTo>
                      <a:pt x="237" y="1953"/>
                    </a:lnTo>
                    <a:lnTo>
                      <a:pt x="263" y="1984"/>
                    </a:lnTo>
                    <a:lnTo>
                      <a:pt x="290" y="2013"/>
                    </a:lnTo>
                    <a:lnTo>
                      <a:pt x="320" y="2044"/>
                    </a:lnTo>
                    <a:lnTo>
                      <a:pt x="353" y="2076"/>
                    </a:lnTo>
                    <a:lnTo>
                      <a:pt x="387" y="2106"/>
                    </a:lnTo>
                    <a:lnTo>
                      <a:pt x="421" y="2134"/>
                    </a:lnTo>
                    <a:lnTo>
                      <a:pt x="457" y="2163"/>
                    </a:lnTo>
                    <a:lnTo>
                      <a:pt x="492" y="2189"/>
                    </a:lnTo>
                    <a:lnTo>
                      <a:pt x="530" y="2214"/>
                    </a:lnTo>
                    <a:lnTo>
                      <a:pt x="605" y="2259"/>
                    </a:lnTo>
                    <a:lnTo>
                      <a:pt x="644" y="2279"/>
                    </a:lnTo>
                    <a:lnTo>
                      <a:pt x="684" y="2297"/>
                    </a:lnTo>
                    <a:lnTo>
                      <a:pt x="723" y="2314"/>
                    </a:lnTo>
                    <a:lnTo>
                      <a:pt x="764" y="2330"/>
                    </a:lnTo>
                    <a:lnTo>
                      <a:pt x="805" y="2343"/>
                    </a:lnTo>
                    <a:lnTo>
                      <a:pt x="848" y="2356"/>
                    </a:lnTo>
                    <a:lnTo>
                      <a:pt x="935" y="2376"/>
                    </a:lnTo>
                    <a:lnTo>
                      <a:pt x="935" y="2294"/>
                    </a:lnTo>
                    <a:lnTo>
                      <a:pt x="857" y="2274"/>
                    </a:lnTo>
                    <a:lnTo>
                      <a:pt x="819" y="2263"/>
                    </a:lnTo>
                    <a:lnTo>
                      <a:pt x="781" y="2250"/>
                    </a:lnTo>
                    <a:lnTo>
                      <a:pt x="744" y="2235"/>
                    </a:lnTo>
                    <a:lnTo>
                      <a:pt x="708" y="2220"/>
                    </a:lnTo>
                    <a:lnTo>
                      <a:pt x="671" y="2203"/>
                    </a:lnTo>
                    <a:lnTo>
                      <a:pt x="637" y="2184"/>
                    </a:lnTo>
                    <a:lnTo>
                      <a:pt x="602" y="2164"/>
                    </a:lnTo>
                    <a:lnTo>
                      <a:pt x="568" y="2142"/>
                    </a:lnTo>
                    <a:lnTo>
                      <a:pt x="534" y="2120"/>
                    </a:lnTo>
                    <a:lnTo>
                      <a:pt x="502" y="2096"/>
                    </a:lnTo>
                    <a:lnTo>
                      <a:pt x="469" y="2070"/>
                    </a:lnTo>
                    <a:lnTo>
                      <a:pt x="438" y="2043"/>
                    </a:lnTo>
                    <a:lnTo>
                      <a:pt x="378" y="1986"/>
                    </a:lnTo>
                    <a:lnTo>
                      <a:pt x="336" y="1943"/>
                    </a:lnTo>
                    <a:lnTo>
                      <a:pt x="298" y="1900"/>
                    </a:lnTo>
                    <a:lnTo>
                      <a:pt x="263" y="1855"/>
                    </a:lnTo>
                    <a:lnTo>
                      <a:pt x="246" y="1833"/>
                    </a:lnTo>
                    <a:lnTo>
                      <a:pt x="231" y="1811"/>
                    </a:lnTo>
                    <a:lnTo>
                      <a:pt x="201" y="1765"/>
                    </a:lnTo>
                    <a:lnTo>
                      <a:pt x="186" y="1741"/>
                    </a:lnTo>
                    <a:lnTo>
                      <a:pt x="173" y="1718"/>
                    </a:lnTo>
                    <a:lnTo>
                      <a:pt x="150" y="1669"/>
                    </a:lnTo>
                    <a:lnTo>
                      <a:pt x="128" y="1621"/>
                    </a:lnTo>
                    <a:lnTo>
                      <a:pt x="117" y="1595"/>
                    </a:lnTo>
                    <a:lnTo>
                      <a:pt x="108" y="1570"/>
                    </a:lnTo>
                    <a:lnTo>
                      <a:pt x="91" y="1519"/>
                    </a:lnTo>
                    <a:lnTo>
                      <a:pt x="76" y="1465"/>
                    </a:lnTo>
                    <a:lnTo>
                      <a:pt x="66" y="1412"/>
                    </a:lnTo>
                    <a:lnTo>
                      <a:pt x="56" y="1356"/>
                    </a:lnTo>
                    <a:lnTo>
                      <a:pt x="50" y="1301"/>
                    </a:lnTo>
                    <a:lnTo>
                      <a:pt x="47" y="1244"/>
                    </a:lnTo>
                    <a:lnTo>
                      <a:pt x="45" y="1187"/>
                    </a:lnTo>
                    <a:lnTo>
                      <a:pt x="47" y="1129"/>
                    </a:lnTo>
                    <a:lnTo>
                      <a:pt x="50" y="1072"/>
                    </a:lnTo>
                    <a:lnTo>
                      <a:pt x="56" y="1016"/>
                    </a:lnTo>
                    <a:lnTo>
                      <a:pt x="66" y="962"/>
                    </a:lnTo>
                    <a:lnTo>
                      <a:pt x="76" y="907"/>
                    </a:lnTo>
                    <a:lnTo>
                      <a:pt x="91" y="855"/>
                    </a:lnTo>
                    <a:lnTo>
                      <a:pt x="108" y="804"/>
                    </a:lnTo>
                    <a:lnTo>
                      <a:pt x="128" y="754"/>
                    </a:lnTo>
                    <a:lnTo>
                      <a:pt x="150" y="704"/>
                    </a:lnTo>
                    <a:lnTo>
                      <a:pt x="173" y="656"/>
                    </a:lnTo>
                    <a:lnTo>
                      <a:pt x="201" y="608"/>
                    </a:lnTo>
                    <a:lnTo>
                      <a:pt x="231" y="563"/>
                    </a:lnTo>
                    <a:lnTo>
                      <a:pt x="263" y="517"/>
                    </a:lnTo>
                    <a:lnTo>
                      <a:pt x="298" y="474"/>
                    </a:lnTo>
                    <a:lnTo>
                      <a:pt x="336" y="431"/>
                    </a:lnTo>
                    <a:lnTo>
                      <a:pt x="378" y="390"/>
                    </a:lnTo>
                    <a:lnTo>
                      <a:pt x="438" y="331"/>
                    </a:lnTo>
                    <a:lnTo>
                      <a:pt x="502" y="279"/>
                    </a:lnTo>
                    <a:lnTo>
                      <a:pt x="534" y="254"/>
                    </a:lnTo>
                    <a:lnTo>
                      <a:pt x="568" y="231"/>
                    </a:lnTo>
                    <a:lnTo>
                      <a:pt x="637" y="191"/>
                    </a:lnTo>
                    <a:lnTo>
                      <a:pt x="671" y="171"/>
                    </a:lnTo>
                    <a:lnTo>
                      <a:pt x="708" y="154"/>
                    </a:lnTo>
                    <a:lnTo>
                      <a:pt x="781" y="125"/>
                    </a:lnTo>
                    <a:lnTo>
                      <a:pt x="857" y="100"/>
                    </a:lnTo>
                    <a:lnTo>
                      <a:pt x="935" y="82"/>
                    </a:lnTo>
                    <a:lnTo>
                      <a:pt x="935" y="0"/>
                    </a:lnTo>
                    <a:lnTo>
                      <a:pt x="848" y="18"/>
                    </a:lnTo>
                    <a:lnTo>
                      <a:pt x="805" y="30"/>
                    </a:lnTo>
                    <a:lnTo>
                      <a:pt x="764" y="44"/>
                    </a:lnTo>
                    <a:lnTo>
                      <a:pt x="684" y="76"/>
                    </a:lnTo>
                    <a:lnTo>
                      <a:pt x="605" y="116"/>
                    </a:lnTo>
                    <a:lnTo>
                      <a:pt x="530" y="159"/>
                    </a:lnTo>
                    <a:lnTo>
                      <a:pt x="492" y="183"/>
                    </a:lnTo>
                    <a:lnTo>
                      <a:pt x="457" y="210"/>
                    </a:lnTo>
                    <a:lnTo>
                      <a:pt x="421" y="237"/>
                    </a:lnTo>
                    <a:lnTo>
                      <a:pt x="387" y="267"/>
                    </a:lnTo>
                    <a:lnTo>
                      <a:pt x="320" y="331"/>
                    </a:lnTo>
                    <a:close/>
                  </a:path>
                </a:pathLst>
              </a:custGeom>
              <a:solidFill>
                <a:srgbClr val="8FB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8" name="Freeform 172"/>
              <p:cNvSpPr>
                <a:spLocks/>
              </p:cNvSpPr>
              <p:nvPr/>
            </p:nvSpPr>
            <p:spPr bwMode="auto">
              <a:xfrm>
                <a:off x="2764" y="1830"/>
                <a:ext cx="185" cy="187"/>
              </a:xfrm>
              <a:custGeom>
                <a:avLst/>
                <a:gdLst>
                  <a:gd name="T0" fmla="*/ 0 w 926"/>
                  <a:gd name="T1" fmla="*/ 0 h 938"/>
                  <a:gd name="T2" fmla="*/ 6 w 926"/>
                  <a:gd name="T3" fmla="*/ 73 h 938"/>
                  <a:gd name="T4" fmla="*/ 14 w 926"/>
                  <a:gd name="T5" fmla="*/ 147 h 938"/>
                  <a:gd name="T6" fmla="*/ 24 w 926"/>
                  <a:gd name="T7" fmla="*/ 221 h 938"/>
                  <a:gd name="T8" fmla="*/ 36 w 926"/>
                  <a:gd name="T9" fmla="*/ 296 h 938"/>
                  <a:gd name="T10" fmla="*/ 58 w 926"/>
                  <a:gd name="T11" fmla="*/ 332 h 938"/>
                  <a:gd name="T12" fmla="*/ 82 w 926"/>
                  <a:gd name="T13" fmla="*/ 370 h 938"/>
                  <a:gd name="T14" fmla="*/ 107 w 926"/>
                  <a:gd name="T15" fmla="*/ 405 h 938"/>
                  <a:gd name="T16" fmla="*/ 134 w 926"/>
                  <a:gd name="T17" fmla="*/ 441 h 938"/>
                  <a:gd name="T18" fmla="*/ 161 w 926"/>
                  <a:gd name="T19" fmla="*/ 475 h 938"/>
                  <a:gd name="T20" fmla="*/ 191 w 926"/>
                  <a:gd name="T21" fmla="*/ 510 h 938"/>
                  <a:gd name="T22" fmla="*/ 254 w 926"/>
                  <a:gd name="T23" fmla="*/ 578 h 938"/>
                  <a:gd name="T24" fmla="*/ 290 w 926"/>
                  <a:gd name="T25" fmla="*/ 614 h 938"/>
                  <a:gd name="T26" fmla="*/ 328 w 926"/>
                  <a:gd name="T27" fmla="*/ 646 h 938"/>
                  <a:gd name="T28" fmla="*/ 365 w 926"/>
                  <a:gd name="T29" fmla="*/ 678 h 938"/>
                  <a:gd name="T30" fmla="*/ 405 w 926"/>
                  <a:gd name="T31" fmla="*/ 709 h 938"/>
                  <a:gd name="T32" fmla="*/ 443 w 926"/>
                  <a:gd name="T33" fmla="*/ 737 h 938"/>
                  <a:gd name="T34" fmla="*/ 484 w 926"/>
                  <a:gd name="T35" fmla="*/ 764 h 938"/>
                  <a:gd name="T36" fmla="*/ 525 w 926"/>
                  <a:gd name="T37" fmla="*/ 789 h 938"/>
                  <a:gd name="T38" fmla="*/ 567 w 926"/>
                  <a:gd name="T39" fmla="*/ 813 h 938"/>
                  <a:gd name="T40" fmla="*/ 609 w 926"/>
                  <a:gd name="T41" fmla="*/ 835 h 938"/>
                  <a:gd name="T42" fmla="*/ 652 w 926"/>
                  <a:gd name="T43" fmla="*/ 854 h 938"/>
                  <a:gd name="T44" fmla="*/ 695 w 926"/>
                  <a:gd name="T45" fmla="*/ 872 h 938"/>
                  <a:gd name="T46" fmla="*/ 740 w 926"/>
                  <a:gd name="T47" fmla="*/ 889 h 938"/>
                  <a:gd name="T48" fmla="*/ 785 w 926"/>
                  <a:gd name="T49" fmla="*/ 904 h 938"/>
                  <a:gd name="T50" fmla="*/ 831 w 926"/>
                  <a:gd name="T51" fmla="*/ 916 h 938"/>
                  <a:gd name="T52" fmla="*/ 878 w 926"/>
                  <a:gd name="T53" fmla="*/ 928 h 938"/>
                  <a:gd name="T54" fmla="*/ 926 w 926"/>
                  <a:gd name="T55" fmla="*/ 938 h 938"/>
                  <a:gd name="T56" fmla="*/ 926 w 926"/>
                  <a:gd name="T57" fmla="*/ 854 h 938"/>
                  <a:gd name="T58" fmla="*/ 839 w 926"/>
                  <a:gd name="T59" fmla="*/ 834 h 938"/>
                  <a:gd name="T60" fmla="*/ 796 w 926"/>
                  <a:gd name="T61" fmla="*/ 821 h 938"/>
                  <a:gd name="T62" fmla="*/ 755 w 926"/>
                  <a:gd name="T63" fmla="*/ 808 h 938"/>
                  <a:gd name="T64" fmla="*/ 714 w 926"/>
                  <a:gd name="T65" fmla="*/ 792 h 938"/>
                  <a:gd name="T66" fmla="*/ 675 w 926"/>
                  <a:gd name="T67" fmla="*/ 775 h 938"/>
                  <a:gd name="T68" fmla="*/ 635 w 926"/>
                  <a:gd name="T69" fmla="*/ 757 h 938"/>
                  <a:gd name="T70" fmla="*/ 596 w 926"/>
                  <a:gd name="T71" fmla="*/ 737 h 938"/>
                  <a:gd name="T72" fmla="*/ 521 w 926"/>
                  <a:gd name="T73" fmla="*/ 692 h 938"/>
                  <a:gd name="T74" fmla="*/ 483 w 926"/>
                  <a:gd name="T75" fmla="*/ 667 h 938"/>
                  <a:gd name="T76" fmla="*/ 448 w 926"/>
                  <a:gd name="T77" fmla="*/ 641 h 938"/>
                  <a:gd name="T78" fmla="*/ 412 w 926"/>
                  <a:gd name="T79" fmla="*/ 612 h 938"/>
                  <a:gd name="T80" fmla="*/ 378 w 926"/>
                  <a:gd name="T81" fmla="*/ 584 h 938"/>
                  <a:gd name="T82" fmla="*/ 344 w 926"/>
                  <a:gd name="T83" fmla="*/ 554 h 938"/>
                  <a:gd name="T84" fmla="*/ 311 w 926"/>
                  <a:gd name="T85" fmla="*/ 522 h 938"/>
                  <a:gd name="T86" fmla="*/ 281 w 926"/>
                  <a:gd name="T87" fmla="*/ 491 h 938"/>
                  <a:gd name="T88" fmla="*/ 254 w 926"/>
                  <a:gd name="T89" fmla="*/ 462 h 938"/>
                  <a:gd name="T90" fmla="*/ 228 w 926"/>
                  <a:gd name="T91" fmla="*/ 431 h 938"/>
                  <a:gd name="T92" fmla="*/ 204 w 926"/>
                  <a:gd name="T93" fmla="*/ 402 h 938"/>
                  <a:gd name="T94" fmla="*/ 179 w 926"/>
                  <a:gd name="T95" fmla="*/ 370 h 938"/>
                  <a:gd name="T96" fmla="*/ 158 w 926"/>
                  <a:gd name="T97" fmla="*/ 339 h 938"/>
                  <a:gd name="T98" fmla="*/ 117 w 926"/>
                  <a:gd name="T99" fmla="*/ 276 h 938"/>
                  <a:gd name="T100" fmla="*/ 98 w 926"/>
                  <a:gd name="T101" fmla="*/ 242 h 938"/>
                  <a:gd name="T102" fmla="*/ 81 w 926"/>
                  <a:gd name="T103" fmla="*/ 209 h 938"/>
                  <a:gd name="T104" fmla="*/ 49 w 926"/>
                  <a:gd name="T105" fmla="*/ 141 h 938"/>
                  <a:gd name="T106" fmla="*/ 34 w 926"/>
                  <a:gd name="T107" fmla="*/ 106 h 938"/>
                  <a:gd name="T108" fmla="*/ 22 w 926"/>
                  <a:gd name="T109" fmla="*/ 72 h 938"/>
                  <a:gd name="T110" fmla="*/ 9 w 926"/>
                  <a:gd name="T111" fmla="*/ 35 h 938"/>
                  <a:gd name="T112" fmla="*/ 0 w 926"/>
                  <a:gd name="T113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6" h="938">
                    <a:moveTo>
                      <a:pt x="0" y="0"/>
                    </a:moveTo>
                    <a:lnTo>
                      <a:pt x="6" y="73"/>
                    </a:lnTo>
                    <a:lnTo>
                      <a:pt x="14" y="147"/>
                    </a:lnTo>
                    <a:lnTo>
                      <a:pt x="24" y="221"/>
                    </a:lnTo>
                    <a:lnTo>
                      <a:pt x="36" y="296"/>
                    </a:lnTo>
                    <a:lnTo>
                      <a:pt x="58" y="332"/>
                    </a:lnTo>
                    <a:lnTo>
                      <a:pt x="82" y="370"/>
                    </a:lnTo>
                    <a:lnTo>
                      <a:pt x="107" y="405"/>
                    </a:lnTo>
                    <a:lnTo>
                      <a:pt x="134" y="441"/>
                    </a:lnTo>
                    <a:lnTo>
                      <a:pt x="161" y="475"/>
                    </a:lnTo>
                    <a:lnTo>
                      <a:pt x="191" y="510"/>
                    </a:lnTo>
                    <a:lnTo>
                      <a:pt x="254" y="578"/>
                    </a:lnTo>
                    <a:lnTo>
                      <a:pt x="290" y="614"/>
                    </a:lnTo>
                    <a:lnTo>
                      <a:pt x="328" y="646"/>
                    </a:lnTo>
                    <a:lnTo>
                      <a:pt x="365" y="678"/>
                    </a:lnTo>
                    <a:lnTo>
                      <a:pt x="405" y="709"/>
                    </a:lnTo>
                    <a:lnTo>
                      <a:pt x="443" y="737"/>
                    </a:lnTo>
                    <a:lnTo>
                      <a:pt x="484" y="764"/>
                    </a:lnTo>
                    <a:lnTo>
                      <a:pt x="525" y="789"/>
                    </a:lnTo>
                    <a:lnTo>
                      <a:pt x="567" y="813"/>
                    </a:lnTo>
                    <a:lnTo>
                      <a:pt x="609" y="835"/>
                    </a:lnTo>
                    <a:lnTo>
                      <a:pt x="652" y="854"/>
                    </a:lnTo>
                    <a:lnTo>
                      <a:pt x="695" y="872"/>
                    </a:lnTo>
                    <a:lnTo>
                      <a:pt x="740" y="889"/>
                    </a:lnTo>
                    <a:lnTo>
                      <a:pt x="785" y="904"/>
                    </a:lnTo>
                    <a:lnTo>
                      <a:pt x="831" y="916"/>
                    </a:lnTo>
                    <a:lnTo>
                      <a:pt x="878" y="928"/>
                    </a:lnTo>
                    <a:lnTo>
                      <a:pt x="926" y="938"/>
                    </a:lnTo>
                    <a:lnTo>
                      <a:pt x="926" y="854"/>
                    </a:lnTo>
                    <a:lnTo>
                      <a:pt x="839" y="834"/>
                    </a:lnTo>
                    <a:lnTo>
                      <a:pt x="796" y="821"/>
                    </a:lnTo>
                    <a:lnTo>
                      <a:pt x="755" y="808"/>
                    </a:lnTo>
                    <a:lnTo>
                      <a:pt x="714" y="792"/>
                    </a:lnTo>
                    <a:lnTo>
                      <a:pt x="675" y="775"/>
                    </a:lnTo>
                    <a:lnTo>
                      <a:pt x="635" y="757"/>
                    </a:lnTo>
                    <a:lnTo>
                      <a:pt x="596" y="737"/>
                    </a:lnTo>
                    <a:lnTo>
                      <a:pt x="521" y="692"/>
                    </a:lnTo>
                    <a:lnTo>
                      <a:pt x="483" y="667"/>
                    </a:lnTo>
                    <a:lnTo>
                      <a:pt x="448" y="641"/>
                    </a:lnTo>
                    <a:lnTo>
                      <a:pt x="412" y="612"/>
                    </a:lnTo>
                    <a:lnTo>
                      <a:pt x="378" y="584"/>
                    </a:lnTo>
                    <a:lnTo>
                      <a:pt x="344" y="554"/>
                    </a:lnTo>
                    <a:lnTo>
                      <a:pt x="311" y="522"/>
                    </a:lnTo>
                    <a:lnTo>
                      <a:pt x="281" y="491"/>
                    </a:lnTo>
                    <a:lnTo>
                      <a:pt x="254" y="462"/>
                    </a:lnTo>
                    <a:lnTo>
                      <a:pt x="228" y="431"/>
                    </a:lnTo>
                    <a:lnTo>
                      <a:pt x="204" y="402"/>
                    </a:lnTo>
                    <a:lnTo>
                      <a:pt x="179" y="370"/>
                    </a:lnTo>
                    <a:lnTo>
                      <a:pt x="158" y="339"/>
                    </a:lnTo>
                    <a:lnTo>
                      <a:pt x="117" y="276"/>
                    </a:lnTo>
                    <a:lnTo>
                      <a:pt x="98" y="242"/>
                    </a:lnTo>
                    <a:lnTo>
                      <a:pt x="81" y="209"/>
                    </a:lnTo>
                    <a:lnTo>
                      <a:pt x="49" y="141"/>
                    </a:lnTo>
                    <a:lnTo>
                      <a:pt x="34" y="106"/>
                    </a:lnTo>
                    <a:lnTo>
                      <a:pt x="22" y="72"/>
                    </a:lnTo>
                    <a:lnTo>
                      <a:pt x="9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B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9" name="Freeform 173"/>
              <p:cNvSpPr>
                <a:spLocks/>
              </p:cNvSpPr>
              <p:nvPr/>
            </p:nvSpPr>
            <p:spPr bwMode="auto">
              <a:xfrm>
                <a:off x="2868" y="1642"/>
                <a:ext cx="81" cy="241"/>
              </a:xfrm>
              <a:custGeom>
                <a:avLst/>
                <a:gdLst>
                  <a:gd name="T0" fmla="*/ 224 w 405"/>
                  <a:gd name="T1" fmla="*/ 980 h 1205"/>
                  <a:gd name="T2" fmla="*/ 188 w 405"/>
                  <a:gd name="T3" fmla="*/ 936 h 1205"/>
                  <a:gd name="T4" fmla="*/ 157 w 405"/>
                  <a:gd name="T5" fmla="*/ 891 h 1205"/>
                  <a:gd name="T6" fmla="*/ 132 w 405"/>
                  <a:gd name="T7" fmla="*/ 843 h 1205"/>
                  <a:gd name="T8" fmla="*/ 112 w 405"/>
                  <a:gd name="T9" fmla="*/ 793 h 1205"/>
                  <a:gd name="T10" fmla="*/ 96 w 405"/>
                  <a:gd name="T11" fmla="*/ 741 h 1205"/>
                  <a:gd name="T12" fmla="*/ 86 w 405"/>
                  <a:gd name="T13" fmla="*/ 686 h 1205"/>
                  <a:gd name="T14" fmla="*/ 81 w 405"/>
                  <a:gd name="T15" fmla="*/ 602 h 1205"/>
                  <a:gd name="T16" fmla="*/ 91 w 405"/>
                  <a:gd name="T17" fmla="*/ 489 h 1205"/>
                  <a:gd name="T18" fmla="*/ 122 w 405"/>
                  <a:gd name="T19" fmla="*/ 386 h 1205"/>
                  <a:gd name="T20" fmla="*/ 173 w 405"/>
                  <a:gd name="T21" fmla="*/ 289 h 1205"/>
                  <a:gd name="T22" fmla="*/ 246 w 405"/>
                  <a:gd name="T23" fmla="*/ 203 h 1205"/>
                  <a:gd name="T24" fmla="*/ 322 w 405"/>
                  <a:gd name="T25" fmla="*/ 139 h 1205"/>
                  <a:gd name="T26" fmla="*/ 405 w 405"/>
                  <a:gd name="T27" fmla="*/ 91 h 1205"/>
                  <a:gd name="T28" fmla="*/ 348 w 405"/>
                  <a:gd name="T29" fmla="*/ 26 h 1205"/>
                  <a:gd name="T30" fmla="*/ 239 w 405"/>
                  <a:gd name="T31" fmla="*/ 100 h 1205"/>
                  <a:gd name="T32" fmla="*/ 166 w 405"/>
                  <a:gd name="T33" fmla="*/ 169 h 1205"/>
                  <a:gd name="T34" fmla="*/ 106 w 405"/>
                  <a:gd name="T35" fmla="*/ 245 h 1205"/>
                  <a:gd name="T36" fmla="*/ 47 w 405"/>
                  <a:gd name="T37" fmla="*/ 354 h 1205"/>
                  <a:gd name="T38" fmla="*/ 17 w 405"/>
                  <a:gd name="T39" fmla="*/ 441 h 1205"/>
                  <a:gd name="T40" fmla="*/ 2 w 405"/>
                  <a:gd name="T41" fmla="*/ 536 h 1205"/>
                  <a:gd name="T42" fmla="*/ 0 w 405"/>
                  <a:gd name="T43" fmla="*/ 634 h 1205"/>
                  <a:gd name="T44" fmla="*/ 5 w 405"/>
                  <a:gd name="T45" fmla="*/ 699 h 1205"/>
                  <a:gd name="T46" fmla="*/ 17 w 405"/>
                  <a:gd name="T47" fmla="*/ 760 h 1205"/>
                  <a:gd name="T48" fmla="*/ 35 w 405"/>
                  <a:gd name="T49" fmla="*/ 820 h 1205"/>
                  <a:gd name="T50" fmla="*/ 58 w 405"/>
                  <a:gd name="T51" fmla="*/ 878 h 1205"/>
                  <a:gd name="T52" fmla="*/ 88 w 405"/>
                  <a:gd name="T53" fmla="*/ 933 h 1205"/>
                  <a:gd name="T54" fmla="*/ 124 w 405"/>
                  <a:gd name="T55" fmla="*/ 985 h 1205"/>
                  <a:gd name="T56" fmla="*/ 166 w 405"/>
                  <a:gd name="T57" fmla="*/ 1035 h 1205"/>
                  <a:gd name="T58" fmla="*/ 239 w 405"/>
                  <a:gd name="T59" fmla="*/ 1105 h 1205"/>
                  <a:gd name="T60" fmla="*/ 292 w 405"/>
                  <a:gd name="T61" fmla="*/ 1145 h 1205"/>
                  <a:gd name="T62" fmla="*/ 348 w 405"/>
                  <a:gd name="T63" fmla="*/ 1177 h 1205"/>
                  <a:gd name="T64" fmla="*/ 405 w 405"/>
                  <a:gd name="T65" fmla="*/ 1117 h 1205"/>
                  <a:gd name="T66" fmla="*/ 322 w 405"/>
                  <a:gd name="T67" fmla="*/ 1067 h 1205"/>
                  <a:gd name="T68" fmla="*/ 246 w 405"/>
                  <a:gd name="T69" fmla="*/ 1003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5" h="1205">
                    <a:moveTo>
                      <a:pt x="246" y="1003"/>
                    </a:moveTo>
                    <a:lnTo>
                      <a:pt x="224" y="980"/>
                    </a:lnTo>
                    <a:lnTo>
                      <a:pt x="206" y="959"/>
                    </a:lnTo>
                    <a:lnTo>
                      <a:pt x="188" y="936"/>
                    </a:lnTo>
                    <a:lnTo>
                      <a:pt x="173" y="914"/>
                    </a:lnTo>
                    <a:lnTo>
                      <a:pt x="157" y="891"/>
                    </a:lnTo>
                    <a:lnTo>
                      <a:pt x="145" y="868"/>
                    </a:lnTo>
                    <a:lnTo>
                      <a:pt x="132" y="843"/>
                    </a:lnTo>
                    <a:lnTo>
                      <a:pt x="122" y="819"/>
                    </a:lnTo>
                    <a:lnTo>
                      <a:pt x="112" y="793"/>
                    </a:lnTo>
                    <a:lnTo>
                      <a:pt x="104" y="768"/>
                    </a:lnTo>
                    <a:lnTo>
                      <a:pt x="96" y="741"/>
                    </a:lnTo>
                    <a:lnTo>
                      <a:pt x="91" y="715"/>
                    </a:lnTo>
                    <a:lnTo>
                      <a:pt x="86" y="686"/>
                    </a:lnTo>
                    <a:lnTo>
                      <a:pt x="83" y="659"/>
                    </a:lnTo>
                    <a:lnTo>
                      <a:pt x="81" y="602"/>
                    </a:lnTo>
                    <a:lnTo>
                      <a:pt x="83" y="545"/>
                    </a:lnTo>
                    <a:lnTo>
                      <a:pt x="91" y="489"/>
                    </a:lnTo>
                    <a:lnTo>
                      <a:pt x="104" y="436"/>
                    </a:lnTo>
                    <a:lnTo>
                      <a:pt x="122" y="386"/>
                    </a:lnTo>
                    <a:lnTo>
                      <a:pt x="145" y="336"/>
                    </a:lnTo>
                    <a:lnTo>
                      <a:pt x="173" y="289"/>
                    </a:lnTo>
                    <a:lnTo>
                      <a:pt x="206" y="245"/>
                    </a:lnTo>
                    <a:lnTo>
                      <a:pt x="246" y="203"/>
                    </a:lnTo>
                    <a:lnTo>
                      <a:pt x="282" y="168"/>
                    </a:lnTo>
                    <a:lnTo>
                      <a:pt x="322" y="139"/>
                    </a:lnTo>
                    <a:lnTo>
                      <a:pt x="362" y="111"/>
                    </a:lnTo>
                    <a:lnTo>
                      <a:pt x="405" y="91"/>
                    </a:lnTo>
                    <a:lnTo>
                      <a:pt x="405" y="0"/>
                    </a:lnTo>
                    <a:lnTo>
                      <a:pt x="348" y="26"/>
                    </a:lnTo>
                    <a:lnTo>
                      <a:pt x="292" y="60"/>
                    </a:lnTo>
                    <a:lnTo>
                      <a:pt x="239" y="100"/>
                    </a:lnTo>
                    <a:lnTo>
                      <a:pt x="190" y="147"/>
                    </a:lnTo>
                    <a:lnTo>
                      <a:pt x="166" y="169"/>
                    </a:lnTo>
                    <a:lnTo>
                      <a:pt x="145" y="194"/>
                    </a:lnTo>
                    <a:lnTo>
                      <a:pt x="106" y="245"/>
                    </a:lnTo>
                    <a:lnTo>
                      <a:pt x="73" y="299"/>
                    </a:lnTo>
                    <a:lnTo>
                      <a:pt x="47" y="354"/>
                    </a:lnTo>
                    <a:lnTo>
                      <a:pt x="26" y="412"/>
                    </a:lnTo>
                    <a:lnTo>
                      <a:pt x="17" y="441"/>
                    </a:lnTo>
                    <a:lnTo>
                      <a:pt x="11" y="473"/>
                    </a:lnTo>
                    <a:lnTo>
                      <a:pt x="2" y="536"/>
                    </a:lnTo>
                    <a:lnTo>
                      <a:pt x="0" y="602"/>
                    </a:lnTo>
                    <a:lnTo>
                      <a:pt x="0" y="634"/>
                    </a:lnTo>
                    <a:lnTo>
                      <a:pt x="2" y="667"/>
                    </a:lnTo>
                    <a:lnTo>
                      <a:pt x="5" y="699"/>
                    </a:lnTo>
                    <a:lnTo>
                      <a:pt x="11" y="731"/>
                    </a:lnTo>
                    <a:lnTo>
                      <a:pt x="17" y="760"/>
                    </a:lnTo>
                    <a:lnTo>
                      <a:pt x="26" y="791"/>
                    </a:lnTo>
                    <a:lnTo>
                      <a:pt x="35" y="820"/>
                    </a:lnTo>
                    <a:lnTo>
                      <a:pt x="47" y="851"/>
                    </a:lnTo>
                    <a:lnTo>
                      <a:pt x="58" y="878"/>
                    </a:lnTo>
                    <a:lnTo>
                      <a:pt x="73" y="906"/>
                    </a:lnTo>
                    <a:lnTo>
                      <a:pt x="88" y="933"/>
                    </a:lnTo>
                    <a:lnTo>
                      <a:pt x="106" y="960"/>
                    </a:lnTo>
                    <a:lnTo>
                      <a:pt x="124" y="985"/>
                    </a:lnTo>
                    <a:lnTo>
                      <a:pt x="145" y="1011"/>
                    </a:lnTo>
                    <a:lnTo>
                      <a:pt x="166" y="1035"/>
                    </a:lnTo>
                    <a:lnTo>
                      <a:pt x="190" y="1060"/>
                    </a:lnTo>
                    <a:lnTo>
                      <a:pt x="239" y="1105"/>
                    </a:lnTo>
                    <a:lnTo>
                      <a:pt x="265" y="1125"/>
                    </a:lnTo>
                    <a:lnTo>
                      <a:pt x="292" y="1145"/>
                    </a:lnTo>
                    <a:lnTo>
                      <a:pt x="319" y="1162"/>
                    </a:lnTo>
                    <a:lnTo>
                      <a:pt x="348" y="1177"/>
                    </a:lnTo>
                    <a:lnTo>
                      <a:pt x="405" y="1205"/>
                    </a:lnTo>
                    <a:lnTo>
                      <a:pt x="405" y="1117"/>
                    </a:lnTo>
                    <a:lnTo>
                      <a:pt x="362" y="1094"/>
                    </a:lnTo>
                    <a:lnTo>
                      <a:pt x="322" y="1067"/>
                    </a:lnTo>
                    <a:lnTo>
                      <a:pt x="282" y="1037"/>
                    </a:lnTo>
                    <a:lnTo>
                      <a:pt x="246" y="1003"/>
                    </a:lnTo>
                    <a:close/>
                  </a:path>
                </a:pathLst>
              </a:custGeom>
              <a:solidFill>
                <a:srgbClr val="C7DD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0" name="Freeform 174"/>
              <p:cNvSpPr>
                <a:spLocks/>
              </p:cNvSpPr>
              <p:nvPr/>
            </p:nvSpPr>
            <p:spPr bwMode="auto">
              <a:xfrm>
                <a:off x="2884" y="1661"/>
                <a:ext cx="65" cy="205"/>
              </a:xfrm>
              <a:custGeom>
                <a:avLst/>
                <a:gdLst>
                  <a:gd name="T0" fmla="*/ 0 w 324"/>
                  <a:gd name="T1" fmla="*/ 511 h 1026"/>
                  <a:gd name="T2" fmla="*/ 2 w 324"/>
                  <a:gd name="T3" fmla="*/ 568 h 1026"/>
                  <a:gd name="T4" fmla="*/ 5 w 324"/>
                  <a:gd name="T5" fmla="*/ 595 h 1026"/>
                  <a:gd name="T6" fmla="*/ 10 w 324"/>
                  <a:gd name="T7" fmla="*/ 624 h 1026"/>
                  <a:gd name="T8" fmla="*/ 15 w 324"/>
                  <a:gd name="T9" fmla="*/ 650 h 1026"/>
                  <a:gd name="T10" fmla="*/ 23 w 324"/>
                  <a:gd name="T11" fmla="*/ 677 h 1026"/>
                  <a:gd name="T12" fmla="*/ 31 w 324"/>
                  <a:gd name="T13" fmla="*/ 702 h 1026"/>
                  <a:gd name="T14" fmla="*/ 41 w 324"/>
                  <a:gd name="T15" fmla="*/ 728 h 1026"/>
                  <a:gd name="T16" fmla="*/ 51 w 324"/>
                  <a:gd name="T17" fmla="*/ 752 h 1026"/>
                  <a:gd name="T18" fmla="*/ 64 w 324"/>
                  <a:gd name="T19" fmla="*/ 777 h 1026"/>
                  <a:gd name="T20" fmla="*/ 76 w 324"/>
                  <a:gd name="T21" fmla="*/ 800 h 1026"/>
                  <a:gd name="T22" fmla="*/ 92 w 324"/>
                  <a:gd name="T23" fmla="*/ 823 h 1026"/>
                  <a:gd name="T24" fmla="*/ 107 w 324"/>
                  <a:gd name="T25" fmla="*/ 845 h 1026"/>
                  <a:gd name="T26" fmla="*/ 125 w 324"/>
                  <a:gd name="T27" fmla="*/ 868 h 1026"/>
                  <a:gd name="T28" fmla="*/ 143 w 324"/>
                  <a:gd name="T29" fmla="*/ 889 h 1026"/>
                  <a:gd name="T30" fmla="*/ 165 w 324"/>
                  <a:gd name="T31" fmla="*/ 912 h 1026"/>
                  <a:gd name="T32" fmla="*/ 201 w 324"/>
                  <a:gd name="T33" fmla="*/ 946 h 1026"/>
                  <a:gd name="T34" fmla="*/ 241 w 324"/>
                  <a:gd name="T35" fmla="*/ 976 h 1026"/>
                  <a:gd name="T36" fmla="*/ 281 w 324"/>
                  <a:gd name="T37" fmla="*/ 1003 h 1026"/>
                  <a:gd name="T38" fmla="*/ 324 w 324"/>
                  <a:gd name="T39" fmla="*/ 1026 h 1026"/>
                  <a:gd name="T40" fmla="*/ 324 w 324"/>
                  <a:gd name="T41" fmla="*/ 935 h 1026"/>
                  <a:gd name="T42" fmla="*/ 297 w 324"/>
                  <a:gd name="T43" fmla="*/ 916 h 1026"/>
                  <a:gd name="T44" fmla="*/ 271 w 324"/>
                  <a:gd name="T45" fmla="*/ 897 h 1026"/>
                  <a:gd name="T46" fmla="*/ 246 w 324"/>
                  <a:gd name="T47" fmla="*/ 876 h 1026"/>
                  <a:gd name="T48" fmla="*/ 222 w 324"/>
                  <a:gd name="T49" fmla="*/ 854 h 1026"/>
                  <a:gd name="T50" fmla="*/ 204 w 324"/>
                  <a:gd name="T51" fmla="*/ 835 h 1026"/>
                  <a:gd name="T52" fmla="*/ 188 w 324"/>
                  <a:gd name="T53" fmla="*/ 817 h 1026"/>
                  <a:gd name="T54" fmla="*/ 159 w 324"/>
                  <a:gd name="T55" fmla="*/ 778 h 1026"/>
                  <a:gd name="T56" fmla="*/ 145 w 324"/>
                  <a:gd name="T57" fmla="*/ 758 h 1026"/>
                  <a:gd name="T58" fmla="*/ 134 w 324"/>
                  <a:gd name="T59" fmla="*/ 738 h 1026"/>
                  <a:gd name="T60" fmla="*/ 124 w 324"/>
                  <a:gd name="T61" fmla="*/ 717 h 1026"/>
                  <a:gd name="T62" fmla="*/ 116 w 324"/>
                  <a:gd name="T63" fmla="*/ 696 h 1026"/>
                  <a:gd name="T64" fmla="*/ 107 w 324"/>
                  <a:gd name="T65" fmla="*/ 674 h 1026"/>
                  <a:gd name="T66" fmla="*/ 100 w 324"/>
                  <a:gd name="T67" fmla="*/ 652 h 1026"/>
                  <a:gd name="T68" fmla="*/ 89 w 324"/>
                  <a:gd name="T69" fmla="*/ 607 h 1026"/>
                  <a:gd name="T70" fmla="*/ 84 w 324"/>
                  <a:gd name="T71" fmla="*/ 583 h 1026"/>
                  <a:gd name="T72" fmla="*/ 82 w 324"/>
                  <a:gd name="T73" fmla="*/ 560 h 1026"/>
                  <a:gd name="T74" fmla="*/ 81 w 324"/>
                  <a:gd name="T75" fmla="*/ 511 h 1026"/>
                  <a:gd name="T76" fmla="*/ 82 w 324"/>
                  <a:gd name="T77" fmla="*/ 462 h 1026"/>
                  <a:gd name="T78" fmla="*/ 89 w 324"/>
                  <a:gd name="T79" fmla="*/ 415 h 1026"/>
                  <a:gd name="T80" fmla="*/ 100 w 324"/>
                  <a:gd name="T81" fmla="*/ 369 h 1026"/>
                  <a:gd name="T82" fmla="*/ 116 w 324"/>
                  <a:gd name="T83" fmla="*/ 325 h 1026"/>
                  <a:gd name="T84" fmla="*/ 134 w 324"/>
                  <a:gd name="T85" fmla="*/ 284 h 1026"/>
                  <a:gd name="T86" fmla="*/ 159 w 324"/>
                  <a:gd name="T87" fmla="*/ 244 h 1026"/>
                  <a:gd name="T88" fmla="*/ 188 w 324"/>
                  <a:gd name="T89" fmla="*/ 205 h 1026"/>
                  <a:gd name="T90" fmla="*/ 222 w 324"/>
                  <a:gd name="T91" fmla="*/ 170 h 1026"/>
                  <a:gd name="T92" fmla="*/ 246 w 324"/>
                  <a:gd name="T93" fmla="*/ 146 h 1026"/>
                  <a:gd name="T94" fmla="*/ 271 w 324"/>
                  <a:gd name="T95" fmla="*/ 126 h 1026"/>
                  <a:gd name="T96" fmla="*/ 297 w 324"/>
                  <a:gd name="T97" fmla="*/ 107 h 1026"/>
                  <a:gd name="T98" fmla="*/ 324 w 324"/>
                  <a:gd name="T99" fmla="*/ 92 h 1026"/>
                  <a:gd name="T100" fmla="*/ 324 w 324"/>
                  <a:gd name="T101" fmla="*/ 0 h 1026"/>
                  <a:gd name="T102" fmla="*/ 281 w 324"/>
                  <a:gd name="T103" fmla="*/ 20 h 1026"/>
                  <a:gd name="T104" fmla="*/ 241 w 324"/>
                  <a:gd name="T105" fmla="*/ 48 h 1026"/>
                  <a:gd name="T106" fmla="*/ 201 w 324"/>
                  <a:gd name="T107" fmla="*/ 77 h 1026"/>
                  <a:gd name="T108" fmla="*/ 165 w 324"/>
                  <a:gd name="T109" fmla="*/ 112 h 1026"/>
                  <a:gd name="T110" fmla="*/ 125 w 324"/>
                  <a:gd name="T111" fmla="*/ 154 h 1026"/>
                  <a:gd name="T112" fmla="*/ 92 w 324"/>
                  <a:gd name="T113" fmla="*/ 198 h 1026"/>
                  <a:gd name="T114" fmla="*/ 64 w 324"/>
                  <a:gd name="T115" fmla="*/ 245 h 1026"/>
                  <a:gd name="T116" fmla="*/ 41 w 324"/>
                  <a:gd name="T117" fmla="*/ 295 h 1026"/>
                  <a:gd name="T118" fmla="*/ 23 w 324"/>
                  <a:gd name="T119" fmla="*/ 345 h 1026"/>
                  <a:gd name="T120" fmla="*/ 10 w 324"/>
                  <a:gd name="T121" fmla="*/ 398 h 1026"/>
                  <a:gd name="T122" fmla="*/ 2 w 324"/>
                  <a:gd name="T123" fmla="*/ 454 h 1026"/>
                  <a:gd name="T124" fmla="*/ 0 w 324"/>
                  <a:gd name="T125" fmla="*/ 511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4" h="1026">
                    <a:moveTo>
                      <a:pt x="0" y="511"/>
                    </a:moveTo>
                    <a:lnTo>
                      <a:pt x="2" y="568"/>
                    </a:lnTo>
                    <a:lnTo>
                      <a:pt x="5" y="595"/>
                    </a:lnTo>
                    <a:lnTo>
                      <a:pt x="10" y="624"/>
                    </a:lnTo>
                    <a:lnTo>
                      <a:pt x="15" y="650"/>
                    </a:lnTo>
                    <a:lnTo>
                      <a:pt x="23" y="677"/>
                    </a:lnTo>
                    <a:lnTo>
                      <a:pt x="31" y="702"/>
                    </a:lnTo>
                    <a:lnTo>
                      <a:pt x="41" y="728"/>
                    </a:lnTo>
                    <a:lnTo>
                      <a:pt x="51" y="752"/>
                    </a:lnTo>
                    <a:lnTo>
                      <a:pt x="64" y="777"/>
                    </a:lnTo>
                    <a:lnTo>
                      <a:pt x="76" y="800"/>
                    </a:lnTo>
                    <a:lnTo>
                      <a:pt x="92" y="823"/>
                    </a:lnTo>
                    <a:lnTo>
                      <a:pt x="107" y="845"/>
                    </a:lnTo>
                    <a:lnTo>
                      <a:pt x="125" y="868"/>
                    </a:lnTo>
                    <a:lnTo>
                      <a:pt x="143" y="889"/>
                    </a:lnTo>
                    <a:lnTo>
                      <a:pt x="165" y="912"/>
                    </a:lnTo>
                    <a:lnTo>
                      <a:pt x="201" y="946"/>
                    </a:lnTo>
                    <a:lnTo>
                      <a:pt x="241" y="976"/>
                    </a:lnTo>
                    <a:lnTo>
                      <a:pt x="281" y="1003"/>
                    </a:lnTo>
                    <a:lnTo>
                      <a:pt x="324" y="1026"/>
                    </a:lnTo>
                    <a:lnTo>
                      <a:pt x="324" y="935"/>
                    </a:lnTo>
                    <a:lnTo>
                      <a:pt x="297" y="916"/>
                    </a:lnTo>
                    <a:lnTo>
                      <a:pt x="271" y="897"/>
                    </a:lnTo>
                    <a:lnTo>
                      <a:pt x="246" y="876"/>
                    </a:lnTo>
                    <a:lnTo>
                      <a:pt x="222" y="854"/>
                    </a:lnTo>
                    <a:lnTo>
                      <a:pt x="204" y="835"/>
                    </a:lnTo>
                    <a:lnTo>
                      <a:pt x="188" y="817"/>
                    </a:lnTo>
                    <a:lnTo>
                      <a:pt x="159" y="778"/>
                    </a:lnTo>
                    <a:lnTo>
                      <a:pt x="145" y="758"/>
                    </a:lnTo>
                    <a:lnTo>
                      <a:pt x="134" y="738"/>
                    </a:lnTo>
                    <a:lnTo>
                      <a:pt x="124" y="717"/>
                    </a:lnTo>
                    <a:lnTo>
                      <a:pt x="116" y="696"/>
                    </a:lnTo>
                    <a:lnTo>
                      <a:pt x="107" y="674"/>
                    </a:lnTo>
                    <a:lnTo>
                      <a:pt x="100" y="652"/>
                    </a:lnTo>
                    <a:lnTo>
                      <a:pt x="89" y="607"/>
                    </a:lnTo>
                    <a:lnTo>
                      <a:pt x="84" y="583"/>
                    </a:lnTo>
                    <a:lnTo>
                      <a:pt x="82" y="560"/>
                    </a:lnTo>
                    <a:lnTo>
                      <a:pt x="81" y="511"/>
                    </a:lnTo>
                    <a:lnTo>
                      <a:pt x="82" y="462"/>
                    </a:lnTo>
                    <a:lnTo>
                      <a:pt x="89" y="415"/>
                    </a:lnTo>
                    <a:lnTo>
                      <a:pt x="100" y="369"/>
                    </a:lnTo>
                    <a:lnTo>
                      <a:pt x="116" y="325"/>
                    </a:lnTo>
                    <a:lnTo>
                      <a:pt x="134" y="284"/>
                    </a:lnTo>
                    <a:lnTo>
                      <a:pt x="159" y="244"/>
                    </a:lnTo>
                    <a:lnTo>
                      <a:pt x="188" y="205"/>
                    </a:lnTo>
                    <a:lnTo>
                      <a:pt x="222" y="170"/>
                    </a:lnTo>
                    <a:lnTo>
                      <a:pt x="246" y="146"/>
                    </a:lnTo>
                    <a:lnTo>
                      <a:pt x="271" y="126"/>
                    </a:lnTo>
                    <a:lnTo>
                      <a:pt x="297" y="107"/>
                    </a:lnTo>
                    <a:lnTo>
                      <a:pt x="324" y="92"/>
                    </a:lnTo>
                    <a:lnTo>
                      <a:pt x="324" y="0"/>
                    </a:lnTo>
                    <a:lnTo>
                      <a:pt x="281" y="20"/>
                    </a:lnTo>
                    <a:lnTo>
                      <a:pt x="241" y="48"/>
                    </a:lnTo>
                    <a:lnTo>
                      <a:pt x="201" y="77"/>
                    </a:lnTo>
                    <a:lnTo>
                      <a:pt x="165" y="112"/>
                    </a:lnTo>
                    <a:lnTo>
                      <a:pt x="125" y="154"/>
                    </a:lnTo>
                    <a:lnTo>
                      <a:pt x="92" y="198"/>
                    </a:lnTo>
                    <a:lnTo>
                      <a:pt x="64" y="245"/>
                    </a:lnTo>
                    <a:lnTo>
                      <a:pt x="41" y="295"/>
                    </a:lnTo>
                    <a:lnTo>
                      <a:pt x="23" y="345"/>
                    </a:lnTo>
                    <a:lnTo>
                      <a:pt x="10" y="398"/>
                    </a:lnTo>
                    <a:lnTo>
                      <a:pt x="2" y="454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CFE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1" name="Freeform 175"/>
              <p:cNvSpPr>
                <a:spLocks/>
              </p:cNvSpPr>
              <p:nvPr/>
            </p:nvSpPr>
            <p:spPr bwMode="auto">
              <a:xfrm>
                <a:off x="2852" y="1625"/>
                <a:ext cx="97" cy="276"/>
              </a:xfrm>
              <a:custGeom>
                <a:avLst/>
                <a:gdLst>
                  <a:gd name="T0" fmla="*/ 247 w 486"/>
                  <a:gd name="T1" fmla="*/ 1120 h 1376"/>
                  <a:gd name="T2" fmla="*/ 205 w 486"/>
                  <a:gd name="T3" fmla="*/ 1070 h 1376"/>
                  <a:gd name="T4" fmla="*/ 169 w 486"/>
                  <a:gd name="T5" fmla="*/ 1018 h 1376"/>
                  <a:gd name="T6" fmla="*/ 139 w 486"/>
                  <a:gd name="T7" fmla="*/ 963 h 1376"/>
                  <a:gd name="T8" fmla="*/ 116 w 486"/>
                  <a:gd name="T9" fmla="*/ 905 h 1376"/>
                  <a:gd name="T10" fmla="*/ 98 w 486"/>
                  <a:gd name="T11" fmla="*/ 845 h 1376"/>
                  <a:gd name="T12" fmla="*/ 86 w 486"/>
                  <a:gd name="T13" fmla="*/ 784 h 1376"/>
                  <a:gd name="T14" fmla="*/ 81 w 486"/>
                  <a:gd name="T15" fmla="*/ 719 h 1376"/>
                  <a:gd name="T16" fmla="*/ 83 w 486"/>
                  <a:gd name="T17" fmla="*/ 621 h 1376"/>
                  <a:gd name="T18" fmla="*/ 98 w 486"/>
                  <a:gd name="T19" fmla="*/ 526 h 1376"/>
                  <a:gd name="T20" fmla="*/ 128 w 486"/>
                  <a:gd name="T21" fmla="*/ 439 h 1376"/>
                  <a:gd name="T22" fmla="*/ 187 w 486"/>
                  <a:gd name="T23" fmla="*/ 330 h 1376"/>
                  <a:gd name="T24" fmla="*/ 247 w 486"/>
                  <a:gd name="T25" fmla="*/ 254 h 1376"/>
                  <a:gd name="T26" fmla="*/ 320 w 486"/>
                  <a:gd name="T27" fmla="*/ 185 h 1376"/>
                  <a:gd name="T28" fmla="*/ 429 w 486"/>
                  <a:gd name="T29" fmla="*/ 111 h 1376"/>
                  <a:gd name="T30" fmla="*/ 486 w 486"/>
                  <a:gd name="T31" fmla="*/ 0 h 1376"/>
                  <a:gd name="T32" fmla="*/ 412 w 486"/>
                  <a:gd name="T33" fmla="*/ 30 h 1376"/>
                  <a:gd name="T34" fmla="*/ 341 w 486"/>
                  <a:gd name="T35" fmla="*/ 68 h 1376"/>
                  <a:gd name="T36" fmla="*/ 274 w 486"/>
                  <a:gd name="T37" fmla="*/ 116 h 1376"/>
                  <a:gd name="T38" fmla="*/ 161 w 486"/>
                  <a:gd name="T39" fmla="*/ 227 h 1376"/>
                  <a:gd name="T40" fmla="*/ 81 w 486"/>
                  <a:gd name="T41" fmla="*/ 345 h 1376"/>
                  <a:gd name="T42" fmla="*/ 52 w 486"/>
                  <a:gd name="T43" fmla="*/ 408 h 1376"/>
                  <a:gd name="T44" fmla="*/ 12 w 486"/>
                  <a:gd name="T45" fmla="*/ 542 h 1376"/>
                  <a:gd name="T46" fmla="*/ 0 w 486"/>
                  <a:gd name="T47" fmla="*/ 687 h 1376"/>
                  <a:gd name="T48" fmla="*/ 2 w 486"/>
                  <a:gd name="T49" fmla="*/ 760 h 1376"/>
                  <a:gd name="T50" fmla="*/ 12 w 486"/>
                  <a:gd name="T51" fmla="*/ 832 h 1376"/>
                  <a:gd name="T52" fmla="*/ 28 w 486"/>
                  <a:gd name="T53" fmla="*/ 898 h 1376"/>
                  <a:gd name="T54" fmla="*/ 52 w 486"/>
                  <a:gd name="T55" fmla="*/ 965 h 1376"/>
                  <a:gd name="T56" fmla="*/ 81 w 486"/>
                  <a:gd name="T57" fmla="*/ 1028 h 1376"/>
                  <a:gd name="T58" fmla="*/ 118 w 486"/>
                  <a:gd name="T59" fmla="*/ 1089 h 1376"/>
                  <a:gd name="T60" fmla="*/ 161 w 486"/>
                  <a:gd name="T61" fmla="*/ 1147 h 1376"/>
                  <a:gd name="T62" fmla="*/ 212 w 486"/>
                  <a:gd name="T63" fmla="*/ 1202 h 1376"/>
                  <a:gd name="T64" fmla="*/ 274 w 486"/>
                  <a:gd name="T65" fmla="*/ 1258 h 1376"/>
                  <a:gd name="T66" fmla="*/ 341 w 486"/>
                  <a:gd name="T67" fmla="*/ 1306 h 1376"/>
                  <a:gd name="T68" fmla="*/ 412 w 486"/>
                  <a:gd name="T69" fmla="*/ 1344 h 1376"/>
                  <a:gd name="T70" fmla="*/ 486 w 486"/>
                  <a:gd name="T71" fmla="*/ 1376 h 1376"/>
                  <a:gd name="T72" fmla="*/ 429 w 486"/>
                  <a:gd name="T73" fmla="*/ 1262 h 1376"/>
                  <a:gd name="T74" fmla="*/ 373 w 486"/>
                  <a:gd name="T75" fmla="*/ 1230 h 1376"/>
                  <a:gd name="T76" fmla="*/ 320 w 486"/>
                  <a:gd name="T77" fmla="*/ 119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6" h="1376">
                    <a:moveTo>
                      <a:pt x="271" y="1145"/>
                    </a:moveTo>
                    <a:lnTo>
                      <a:pt x="247" y="1120"/>
                    </a:lnTo>
                    <a:lnTo>
                      <a:pt x="226" y="1096"/>
                    </a:lnTo>
                    <a:lnTo>
                      <a:pt x="205" y="1070"/>
                    </a:lnTo>
                    <a:lnTo>
                      <a:pt x="187" y="1045"/>
                    </a:lnTo>
                    <a:lnTo>
                      <a:pt x="169" y="1018"/>
                    </a:lnTo>
                    <a:lnTo>
                      <a:pt x="154" y="991"/>
                    </a:lnTo>
                    <a:lnTo>
                      <a:pt x="139" y="963"/>
                    </a:lnTo>
                    <a:lnTo>
                      <a:pt x="128" y="936"/>
                    </a:lnTo>
                    <a:lnTo>
                      <a:pt x="116" y="905"/>
                    </a:lnTo>
                    <a:lnTo>
                      <a:pt x="107" y="876"/>
                    </a:lnTo>
                    <a:lnTo>
                      <a:pt x="98" y="845"/>
                    </a:lnTo>
                    <a:lnTo>
                      <a:pt x="92" y="816"/>
                    </a:lnTo>
                    <a:lnTo>
                      <a:pt x="86" y="784"/>
                    </a:lnTo>
                    <a:lnTo>
                      <a:pt x="83" y="752"/>
                    </a:lnTo>
                    <a:lnTo>
                      <a:pt x="81" y="719"/>
                    </a:lnTo>
                    <a:lnTo>
                      <a:pt x="81" y="687"/>
                    </a:lnTo>
                    <a:lnTo>
                      <a:pt x="83" y="621"/>
                    </a:lnTo>
                    <a:lnTo>
                      <a:pt x="92" y="558"/>
                    </a:lnTo>
                    <a:lnTo>
                      <a:pt x="98" y="526"/>
                    </a:lnTo>
                    <a:lnTo>
                      <a:pt x="107" y="497"/>
                    </a:lnTo>
                    <a:lnTo>
                      <a:pt x="128" y="439"/>
                    </a:lnTo>
                    <a:lnTo>
                      <a:pt x="154" y="384"/>
                    </a:lnTo>
                    <a:lnTo>
                      <a:pt x="187" y="330"/>
                    </a:lnTo>
                    <a:lnTo>
                      <a:pt x="226" y="279"/>
                    </a:lnTo>
                    <a:lnTo>
                      <a:pt x="247" y="254"/>
                    </a:lnTo>
                    <a:lnTo>
                      <a:pt x="271" y="232"/>
                    </a:lnTo>
                    <a:lnTo>
                      <a:pt x="320" y="185"/>
                    </a:lnTo>
                    <a:lnTo>
                      <a:pt x="373" y="145"/>
                    </a:lnTo>
                    <a:lnTo>
                      <a:pt x="429" y="111"/>
                    </a:lnTo>
                    <a:lnTo>
                      <a:pt x="486" y="85"/>
                    </a:lnTo>
                    <a:lnTo>
                      <a:pt x="486" y="0"/>
                    </a:lnTo>
                    <a:lnTo>
                      <a:pt x="448" y="13"/>
                    </a:lnTo>
                    <a:lnTo>
                      <a:pt x="412" y="30"/>
                    </a:lnTo>
                    <a:lnTo>
                      <a:pt x="375" y="47"/>
                    </a:lnTo>
                    <a:lnTo>
                      <a:pt x="341" y="68"/>
                    </a:lnTo>
                    <a:lnTo>
                      <a:pt x="307" y="90"/>
                    </a:lnTo>
                    <a:lnTo>
                      <a:pt x="274" y="116"/>
                    </a:lnTo>
                    <a:lnTo>
                      <a:pt x="212" y="174"/>
                    </a:lnTo>
                    <a:lnTo>
                      <a:pt x="161" y="227"/>
                    </a:lnTo>
                    <a:lnTo>
                      <a:pt x="118" y="285"/>
                    </a:lnTo>
                    <a:lnTo>
                      <a:pt x="81" y="345"/>
                    </a:lnTo>
                    <a:lnTo>
                      <a:pt x="65" y="376"/>
                    </a:lnTo>
                    <a:lnTo>
                      <a:pt x="52" y="408"/>
                    </a:lnTo>
                    <a:lnTo>
                      <a:pt x="28" y="473"/>
                    </a:lnTo>
                    <a:lnTo>
                      <a:pt x="12" y="542"/>
                    </a:lnTo>
                    <a:lnTo>
                      <a:pt x="2" y="614"/>
                    </a:lnTo>
                    <a:lnTo>
                      <a:pt x="0" y="687"/>
                    </a:lnTo>
                    <a:lnTo>
                      <a:pt x="0" y="724"/>
                    </a:lnTo>
                    <a:lnTo>
                      <a:pt x="2" y="760"/>
                    </a:lnTo>
                    <a:lnTo>
                      <a:pt x="6" y="795"/>
                    </a:lnTo>
                    <a:lnTo>
                      <a:pt x="12" y="832"/>
                    </a:lnTo>
                    <a:lnTo>
                      <a:pt x="19" y="864"/>
                    </a:lnTo>
                    <a:lnTo>
                      <a:pt x="28" y="898"/>
                    </a:lnTo>
                    <a:lnTo>
                      <a:pt x="39" y="931"/>
                    </a:lnTo>
                    <a:lnTo>
                      <a:pt x="52" y="965"/>
                    </a:lnTo>
                    <a:lnTo>
                      <a:pt x="65" y="996"/>
                    </a:lnTo>
                    <a:lnTo>
                      <a:pt x="81" y="1028"/>
                    </a:lnTo>
                    <a:lnTo>
                      <a:pt x="98" y="1058"/>
                    </a:lnTo>
                    <a:lnTo>
                      <a:pt x="118" y="1089"/>
                    </a:lnTo>
                    <a:lnTo>
                      <a:pt x="138" y="1117"/>
                    </a:lnTo>
                    <a:lnTo>
                      <a:pt x="161" y="1147"/>
                    </a:lnTo>
                    <a:lnTo>
                      <a:pt x="185" y="1174"/>
                    </a:lnTo>
                    <a:lnTo>
                      <a:pt x="212" y="1202"/>
                    </a:lnTo>
                    <a:lnTo>
                      <a:pt x="243" y="1231"/>
                    </a:lnTo>
                    <a:lnTo>
                      <a:pt x="274" y="1258"/>
                    </a:lnTo>
                    <a:lnTo>
                      <a:pt x="307" y="1282"/>
                    </a:lnTo>
                    <a:lnTo>
                      <a:pt x="341" y="1306"/>
                    </a:lnTo>
                    <a:lnTo>
                      <a:pt x="375" y="1325"/>
                    </a:lnTo>
                    <a:lnTo>
                      <a:pt x="412" y="1344"/>
                    </a:lnTo>
                    <a:lnTo>
                      <a:pt x="448" y="1361"/>
                    </a:lnTo>
                    <a:lnTo>
                      <a:pt x="486" y="1376"/>
                    </a:lnTo>
                    <a:lnTo>
                      <a:pt x="486" y="1290"/>
                    </a:lnTo>
                    <a:lnTo>
                      <a:pt x="429" y="1262"/>
                    </a:lnTo>
                    <a:lnTo>
                      <a:pt x="400" y="1247"/>
                    </a:lnTo>
                    <a:lnTo>
                      <a:pt x="373" y="1230"/>
                    </a:lnTo>
                    <a:lnTo>
                      <a:pt x="346" y="1210"/>
                    </a:lnTo>
                    <a:lnTo>
                      <a:pt x="320" y="1190"/>
                    </a:lnTo>
                    <a:lnTo>
                      <a:pt x="271" y="1145"/>
                    </a:lnTo>
                    <a:close/>
                  </a:path>
                </a:pathLst>
              </a:custGeom>
              <a:solidFill>
                <a:srgbClr val="BF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2" name="Freeform 176"/>
              <p:cNvSpPr>
                <a:spLocks/>
              </p:cNvSpPr>
              <p:nvPr/>
            </p:nvSpPr>
            <p:spPr bwMode="auto">
              <a:xfrm>
                <a:off x="2836" y="1609"/>
                <a:ext cx="113" cy="308"/>
              </a:xfrm>
              <a:custGeom>
                <a:avLst/>
                <a:gdLst>
                  <a:gd name="T0" fmla="*/ 264 w 565"/>
                  <a:gd name="T1" fmla="*/ 1258 h 1544"/>
                  <a:gd name="T2" fmla="*/ 217 w 565"/>
                  <a:gd name="T3" fmla="*/ 1201 h 1544"/>
                  <a:gd name="T4" fmla="*/ 177 w 565"/>
                  <a:gd name="T5" fmla="*/ 1142 h 1544"/>
                  <a:gd name="T6" fmla="*/ 144 w 565"/>
                  <a:gd name="T7" fmla="*/ 1080 h 1544"/>
                  <a:gd name="T8" fmla="*/ 118 w 565"/>
                  <a:gd name="T9" fmla="*/ 1015 h 1544"/>
                  <a:gd name="T10" fmla="*/ 98 w 565"/>
                  <a:gd name="T11" fmla="*/ 948 h 1544"/>
                  <a:gd name="T12" fmla="*/ 85 w 565"/>
                  <a:gd name="T13" fmla="*/ 879 h 1544"/>
                  <a:gd name="T14" fmla="*/ 79 w 565"/>
                  <a:gd name="T15" fmla="*/ 808 h 1544"/>
                  <a:gd name="T16" fmla="*/ 81 w 565"/>
                  <a:gd name="T17" fmla="*/ 698 h 1544"/>
                  <a:gd name="T18" fmla="*/ 107 w 565"/>
                  <a:gd name="T19" fmla="*/ 557 h 1544"/>
                  <a:gd name="T20" fmla="*/ 144 w 565"/>
                  <a:gd name="T21" fmla="*/ 460 h 1544"/>
                  <a:gd name="T22" fmla="*/ 197 w 565"/>
                  <a:gd name="T23" fmla="*/ 369 h 1544"/>
                  <a:gd name="T24" fmla="*/ 291 w 565"/>
                  <a:gd name="T25" fmla="*/ 258 h 1544"/>
                  <a:gd name="T26" fmla="*/ 386 w 565"/>
                  <a:gd name="T27" fmla="*/ 174 h 1544"/>
                  <a:gd name="T28" fmla="*/ 454 w 565"/>
                  <a:gd name="T29" fmla="*/ 131 h 1544"/>
                  <a:gd name="T30" fmla="*/ 527 w 565"/>
                  <a:gd name="T31" fmla="*/ 97 h 1544"/>
                  <a:gd name="T32" fmla="*/ 565 w 565"/>
                  <a:gd name="T33" fmla="*/ 0 h 1544"/>
                  <a:gd name="T34" fmla="*/ 475 w 565"/>
                  <a:gd name="T35" fmla="*/ 33 h 1544"/>
                  <a:gd name="T36" fmla="*/ 391 w 565"/>
                  <a:gd name="T37" fmla="*/ 77 h 1544"/>
                  <a:gd name="T38" fmla="*/ 310 w 565"/>
                  <a:gd name="T39" fmla="*/ 133 h 1544"/>
                  <a:gd name="T40" fmla="*/ 235 w 565"/>
                  <a:gd name="T41" fmla="*/ 202 h 1544"/>
                  <a:gd name="T42" fmla="*/ 154 w 565"/>
                  <a:gd name="T43" fmla="*/ 293 h 1544"/>
                  <a:gd name="T44" fmla="*/ 111 w 565"/>
                  <a:gd name="T45" fmla="*/ 358 h 1544"/>
                  <a:gd name="T46" fmla="*/ 73 w 565"/>
                  <a:gd name="T47" fmla="*/ 426 h 1544"/>
                  <a:gd name="T48" fmla="*/ 44 w 565"/>
                  <a:gd name="T49" fmla="*/ 497 h 1544"/>
                  <a:gd name="T50" fmla="*/ 22 w 565"/>
                  <a:gd name="T51" fmla="*/ 572 h 1544"/>
                  <a:gd name="T52" fmla="*/ 6 w 565"/>
                  <a:gd name="T53" fmla="*/ 649 h 1544"/>
                  <a:gd name="T54" fmla="*/ 0 w 565"/>
                  <a:gd name="T55" fmla="*/ 771 h 1544"/>
                  <a:gd name="T56" fmla="*/ 3 w 565"/>
                  <a:gd name="T57" fmla="*/ 852 h 1544"/>
                  <a:gd name="T58" fmla="*/ 14 w 565"/>
                  <a:gd name="T59" fmla="*/ 931 h 1544"/>
                  <a:gd name="T60" fmla="*/ 33 w 565"/>
                  <a:gd name="T61" fmla="*/ 1007 h 1544"/>
                  <a:gd name="T62" fmla="*/ 59 w 565"/>
                  <a:gd name="T63" fmla="*/ 1081 h 1544"/>
                  <a:gd name="T64" fmla="*/ 91 w 565"/>
                  <a:gd name="T65" fmla="*/ 1150 h 1544"/>
                  <a:gd name="T66" fmla="*/ 132 w 565"/>
                  <a:gd name="T67" fmla="*/ 1217 h 1544"/>
                  <a:gd name="T68" fmla="*/ 180 w 565"/>
                  <a:gd name="T69" fmla="*/ 1281 h 1544"/>
                  <a:gd name="T70" fmla="*/ 235 w 565"/>
                  <a:gd name="T71" fmla="*/ 1342 h 1544"/>
                  <a:gd name="T72" fmla="*/ 310 w 565"/>
                  <a:gd name="T73" fmla="*/ 1409 h 1544"/>
                  <a:gd name="T74" fmla="*/ 391 w 565"/>
                  <a:gd name="T75" fmla="*/ 1464 h 1544"/>
                  <a:gd name="T76" fmla="*/ 475 w 565"/>
                  <a:gd name="T77" fmla="*/ 1509 h 1544"/>
                  <a:gd name="T78" fmla="*/ 565 w 565"/>
                  <a:gd name="T79" fmla="*/ 1544 h 1544"/>
                  <a:gd name="T80" fmla="*/ 527 w 565"/>
                  <a:gd name="T81" fmla="*/ 1445 h 1544"/>
                  <a:gd name="T82" fmla="*/ 454 w 565"/>
                  <a:gd name="T83" fmla="*/ 1409 h 1544"/>
                  <a:gd name="T84" fmla="*/ 386 w 565"/>
                  <a:gd name="T85" fmla="*/ 1366 h 1544"/>
                  <a:gd name="T86" fmla="*/ 322 w 565"/>
                  <a:gd name="T87" fmla="*/ 1315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" h="1544">
                    <a:moveTo>
                      <a:pt x="291" y="1286"/>
                    </a:moveTo>
                    <a:lnTo>
                      <a:pt x="264" y="1258"/>
                    </a:lnTo>
                    <a:lnTo>
                      <a:pt x="240" y="1231"/>
                    </a:lnTo>
                    <a:lnTo>
                      <a:pt x="217" y="1201"/>
                    </a:lnTo>
                    <a:lnTo>
                      <a:pt x="197" y="1173"/>
                    </a:lnTo>
                    <a:lnTo>
                      <a:pt x="177" y="1142"/>
                    </a:lnTo>
                    <a:lnTo>
                      <a:pt x="160" y="1112"/>
                    </a:lnTo>
                    <a:lnTo>
                      <a:pt x="144" y="1080"/>
                    </a:lnTo>
                    <a:lnTo>
                      <a:pt x="131" y="1049"/>
                    </a:lnTo>
                    <a:lnTo>
                      <a:pt x="118" y="1015"/>
                    </a:lnTo>
                    <a:lnTo>
                      <a:pt x="107" y="982"/>
                    </a:lnTo>
                    <a:lnTo>
                      <a:pt x="98" y="948"/>
                    </a:lnTo>
                    <a:lnTo>
                      <a:pt x="91" y="916"/>
                    </a:lnTo>
                    <a:lnTo>
                      <a:pt x="85" y="879"/>
                    </a:lnTo>
                    <a:lnTo>
                      <a:pt x="81" y="844"/>
                    </a:lnTo>
                    <a:lnTo>
                      <a:pt x="79" y="808"/>
                    </a:lnTo>
                    <a:lnTo>
                      <a:pt x="79" y="771"/>
                    </a:lnTo>
                    <a:lnTo>
                      <a:pt x="81" y="698"/>
                    </a:lnTo>
                    <a:lnTo>
                      <a:pt x="91" y="626"/>
                    </a:lnTo>
                    <a:lnTo>
                      <a:pt x="107" y="557"/>
                    </a:lnTo>
                    <a:lnTo>
                      <a:pt x="131" y="492"/>
                    </a:lnTo>
                    <a:lnTo>
                      <a:pt x="144" y="460"/>
                    </a:lnTo>
                    <a:lnTo>
                      <a:pt x="160" y="429"/>
                    </a:lnTo>
                    <a:lnTo>
                      <a:pt x="197" y="369"/>
                    </a:lnTo>
                    <a:lnTo>
                      <a:pt x="240" y="311"/>
                    </a:lnTo>
                    <a:lnTo>
                      <a:pt x="291" y="258"/>
                    </a:lnTo>
                    <a:lnTo>
                      <a:pt x="353" y="200"/>
                    </a:lnTo>
                    <a:lnTo>
                      <a:pt x="386" y="174"/>
                    </a:lnTo>
                    <a:lnTo>
                      <a:pt x="420" y="152"/>
                    </a:lnTo>
                    <a:lnTo>
                      <a:pt x="454" y="131"/>
                    </a:lnTo>
                    <a:lnTo>
                      <a:pt x="491" y="114"/>
                    </a:lnTo>
                    <a:lnTo>
                      <a:pt x="527" y="97"/>
                    </a:lnTo>
                    <a:lnTo>
                      <a:pt x="565" y="84"/>
                    </a:lnTo>
                    <a:lnTo>
                      <a:pt x="565" y="0"/>
                    </a:lnTo>
                    <a:lnTo>
                      <a:pt x="519" y="15"/>
                    </a:lnTo>
                    <a:lnTo>
                      <a:pt x="475" y="33"/>
                    </a:lnTo>
                    <a:lnTo>
                      <a:pt x="432" y="54"/>
                    </a:lnTo>
                    <a:lnTo>
                      <a:pt x="391" y="77"/>
                    </a:lnTo>
                    <a:lnTo>
                      <a:pt x="349" y="103"/>
                    </a:lnTo>
                    <a:lnTo>
                      <a:pt x="310" y="133"/>
                    </a:lnTo>
                    <a:lnTo>
                      <a:pt x="272" y="166"/>
                    </a:lnTo>
                    <a:lnTo>
                      <a:pt x="235" y="202"/>
                    </a:lnTo>
                    <a:lnTo>
                      <a:pt x="180" y="262"/>
                    </a:lnTo>
                    <a:lnTo>
                      <a:pt x="154" y="293"/>
                    </a:lnTo>
                    <a:lnTo>
                      <a:pt x="132" y="326"/>
                    </a:lnTo>
                    <a:lnTo>
                      <a:pt x="111" y="358"/>
                    </a:lnTo>
                    <a:lnTo>
                      <a:pt x="91" y="392"/>
                    </a:lnTo>
                    <a:lnTo>
                      <a:pt x="73" y="426"/>
                    </a:lnTo>
                    <a:lnTo>
                      <a:pt x="59" y="462"/>
                    </a:lnTo>
                    <a:lnTo>
                      <a:pt x="44" y="497"/>
                    </a:lnTo>
                    <a:lnTo>
                      <a:pt x="33" y="534"/>
                    </a:lnTo>
                    <a:lnTo>
                      <a:pt x="22" y="572"/>
                    </a:lnTo>
                    <a:lnTo>
                      <a:pt x="14" y="610"/>
                    </a:lnTo>
                    <a:lnTo>
                      <a:pt x="6" y="649"/>
                    </a:lnTo>
                    <a:lnTo>
                      <a:pt x="3" y="689"/>
                    </a:lnTo>
                    <a:lnTo>
                      <a:pt x="0" y="771"/>
                    </a:lnTo>
                    <a:lnTo>
                      <a:pt x="0" y="811"/>
                    </a:lnTo>
                    <a:lnTo>
                      <a:pt x="3" y="852"/>
                    </a:lnTo>
                    <a:lnTo>
                      <a:pt x="6" y="892"/>
                    </a:lnTo>
                    <a:lnTo>
                      <a:pt x="14" y="931"/>
                    </a:lnTo>
                    <a:lnTo>
                      <a:pt x="22" y="969"/>
                    </a:lnTo>
                    <a:lnTo>
                      <a:pt x="33" y="1007"/>
                    </a:lnTo>
                    <a:lnTo>
                      <a:pt x="44" y="1044"/>
                    </a:lnTo>
                    <a:lnTo>
                      <a:pt x="59" y="1081"/>
                    </a:lnTo>
                    <a:lnTo>
                      <a:pt x="73" y="1115"/>
                    </a:lnTo>
                    <a:lnTo>
                      <a:pt x="91" y="1150"/>
                    </a:lnTo>
                    <a:lnTo>
                      <a:pt x="111" y="1183"/>
                    </a:lnTo>
                    <a:lnTo>
                      <a:pt x="132" y="1217"/>
                    </a:lnTo>
                    <a:lnTo>
                      <a:pt x="154" y="1249"/>
                    </a:lnTo>
                    <a:lnTo>
                      <a:pt x="180" y="1281"/>
                    </a:lnTo>
                    <a:lnTo>
                      <a:pt x="206" y="1311"/>
                    </a:lnTo>
                    <a:lnTo>
                      <a:pt x="235" y="1342"/>
                    </a:lnTo>
                    <a:lnTo>
                      <a:pt x="272" y="1376"/>
                    </a:lnTo>
                    <a:lnTo>
                      <a:pt x="310" y="1409"/>
                    </a:lnTo>
                    <a:lnTo>
                      <a:pt x="349" y="1437"/>
                    </a:lnTo>
                    <a:lnTo>
                      <a:pt x="391" y="1464"/>
                    </a:lnTo>
                    <a:lnTo>
                      <a:pt x="432" y="1487"/>
                    </a:lnTo>
                    <a:lnTo>
                      <a:pt x="475" y="1509"/>
                    </a:lnTo>
                    <a:lnTo>
                      <a:pt x="519" y="1527"/>
                    </a:lnTo>
                    <a:lnTo>
                      <a:pt x="565" y="1544"/>
                    </a:lnTo>
                    <a:lnTo>
                      <a:pt x="565" y="1460"/>
                    </a:lnTo>
                    <a:lnTo>
                      <a:pt x="527" y="1445"/>
                    </a:lnTo>
                    <a:lnTo>
                      <a:pt x="491" y="1428"/>
                    </a:lnTo>
                    <a:lnTo>
                      <a:pt x="454" y="1409"/>
                    </a:lnTo>
                    <a:lnTo>
                      <a:pt x="420" y="1390"/>
                    </a:lnTo>
                    <a:lnTo>
                      <a:pt x="386" y="1366"/>
                    </a:lnTo>
                    <a:lnTo>
                      <a:pt x="353" y="1342"/>
                    </a:lnTo>
                    <a:lnTo>
                      <a:pt x="322" y="1315"/>
                    </a:lnTo>
                    <a:lnTo>
                      <a:pt x="291" y="1286"/>
                    </a:lnTo>
                    <a:close/>
                  </a:path>
                </a:pathLst>
              </a:custGeom>
              <a:solidFill>
                <a:srgbClr val="B7D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3" name="Freeform 177"/>
              <p:cNvSpPr>
                <a:spLocks/>
              </p:cNvSpPr>
              <p:nvPr/>
            </p:nvSpPr>
            <p:spPr bwMode="auto">
              <a:xfrm>
                <a:off x="2820" y="1592"/>
                <a:ext cx="129" cy="343"/>
              </a:xfrm>
              <a:custGeom>
                <a:avLst/>
                <a:gdLst>
                  <a:gd name="T0" fmla="*/ 288 w 647"/>
                  <a:gd name="T1" fmla="*/ 1396 h 1715"/>
                  <a:gd name="T2" fmla="*/ 236 w 647"/>
                  <a:gd name="T3" fmla="*/ 1334 h 1715"/>
                  <a:gd name="T4" fmla="*/ 193 w 647"/>
                  <a:gd name="T5" fmla="*/ 1268 h 1715"/>
                  <a:gd name="T6" fmla="*/ 155 w 647"/>
                  <a:gd name="T7" fmla="*/ 1200 h 1715"/>
                  <a:gd name="T8" fmla="*/ 126 w 647"/>
                  <a:gd name="T9" fmla="*/ 1129 h 1715"/>
                  <a:gd name="T10" fmla="*/ 104 w 647"/>
                  <a:gd name="T11" fmla="*/ 1054 h 1715"/>
                  <a:gd name="T12" fmla="*/ 88 w 647"/>
                  <a:gd name="T13" fmla="*/ 977 h 1715"/>
                  <a:gd name="T14" fmla="*/ 82 w 647"/>
                  <a:gd name="T15" fmla="*/ 896 h 1715"/>
                  <a:gd name="T16" fmla="*/ 85 w 647"/>
                  <a:gd name="T17" fmla="*/ 774 h 1715"/>
                  <a:gd name="T18" fmla="*/ 96 w 647"/>
                  <a:gd name="T19" fmla="*/ 695 h 1715"/>
                  <a:gd name="T20" fmla="*/ 115 w 647"/>
                  <a:gd name="T21" fmla="*/ 619 h 1715"/>
                  <a:gd name="T22" fmla="*/ 141 w 647"/>
                  <a:gd name="T23" fmla="*/ 547 h 1715"/>
                  <a:gd name="T24" fmla="*/ 173 w 647"/>
                  <a:gd name="T25" fmla="*/ 477 h 1715"/>
                  <a:gd name="T26" fmla="*/ 214 w 647"/>
                  <a:gd name="T27" fmla="*/ 411 h 1715"/>
                  <a:gd name="T28" fmla="*/ 262 w 647"/>
                  <a:gd name="T29" fmla="*/ 347 h 1715"/>
                  <a:gd name="T30" fmla="*/ 354 w 647"/>
                  <a:gd name="T31" fmla="*/ 251 h 1715"/>
                  <a:gd name="T32" fmla="*/ 431 w 647"/>
                  <a:gd name="T33" fmla="*/ 188 h 1715"/>
                  <a:gd name="T34" fmla="*/ 514 w 647"/>
                  <a:gd name="T35" fmla="*/ 139 h 1715"/>
                  <a:gd name="T36" fmla="*/ 601 w 647"/>
                  <a:gd name="T37" fmla="*/ 100 h 1715"/>
                  <a:gd name="T38" fmla="*/ 647 w 647"/>
                  <a:gd name="T39" fmla="*/ 0 h 1715"/>
                  <a:gd name="T40" fmla="*/ 541 w 647"/>
                  <a:gd name="T41" fmla="*/ 37 h 1715"/>
                  <a:gd name="T42" fmla="*/ 441 w 647"/>
                  <a:gd name="T43" fmla="*/ 86 h 1715"/>
                  <a:gd name="T44" fmla="*/ 347 w 647"/>
                  <a:gd name="T45" fmla="*/ 150 h 1715"/>
                  <a:gd name="T46" fmla="*/ 260 w 647"/>
                  <a:gd name="T47" fmla="*/ 229 h 1715"/>
                  <a:gd name="T48" fmla="*/ 197 w 647"/>
                  <a:gd name="T49" fmla="*/ 295 h 1715"/>
                  <a:gd name="T50" fmla="*/ 145 w 647"/>
                  <a:gd name="T51" fmla="*/ 365 h 1715"/>
                  <a:gd name="T52" fmla="*/ 100 w 647"/>
                  <a:gd name="T53" fmla="*/ 438 h 1715"/>
                  <a:gd name="T54" fmla="*/ 65 w 647"/>
                  <a:gd name="T55" fmla="*/ 515 h 1715"/>
                  <a:gd name="T56" fmla="*/ 35 w 647"/>
                  <a:gd name="T57" fmla="*/ 595 h 1715"/>
                  <a:gd name="T58" fmla="*/ 16 w 647"/>
                  <a:gd name="T59" fmla="*/ 678 h 1715"/>
                  <a:gd name="T60" fmla="*/ 0 w 647"/>
                  <a:gd name="T61" fmla="*/ 810 h 1715"/>
                  <a:gd name="T62" fmla="*/ 0 w 647"/>
                  <a:gd name="T63" fmla="*/ 901 h 1715"/>
                  <a:gd name="T64" fmla="*/ 8 w 647"/>
                  <a:gd name="T65" fmla="*/ 989 h 1715"/>
                  <a:gd name="T66" fmla="*/ 24 w 647"/>
                  <a:gd name="T67" fmla="*/ 1074 h 1715"/>
                  <a:gd name="T68" fmla="*/ 48 w 647"/>
                  <a:gd name="T69" fmla="*/ 1156 h 1715"/>
                  <a:gd name="T70" fmla="*/ 81 w 647"/>
                  <a:gd name="T71" fmla="*/ 1234 h 1715"/>
                  <a:gd name="T72" fmla="*/ 121 w 647"/>
                  <a:gd name="T73" fmla="*/ 1309 h 1715"/>
                  <a:gd name="T74" fmla="*/ 169 w 647"/>
                  <a:gd name="T75" fmla="*/ 1382 h 1715"/>
                  <a:gd name="T76" fmla="*/ 227 w 647"/>
                  <a:gd name="T77" fmla="*/ 1451 h 1715"/>
                  <a:gd name="T78" fmla="*/ 302 w 647"/>
                  <a:gd name="T79" fmla="*/ 1524 h 1715"/>
                  <a:gd name="T80" fmla="*/ 392 w 647"/>
                  <a:gd name="T81" fmla="*/ 1596 h 1715"/>
                  <a:gd name="T82" fmla="*/ 490 w 647"/>
                  <a:gd name="T83" fmla="*/ 1653 h 1715"/>
                  <a:gd name="T84" fmla="*/ 593 w 647"/>
                  <a:gd name="T85" fmla="*/ 1697 h 1715"/>
                  <a:gd name="T86" fmla="*/ 647 w 647"/>
                  <a:gd name="T87" fmla="*/ 1629 h 1715"/>
                  <a:gd name="T88" fmla="*/ 557 w 647"/>
                  <a:gd name="T89" fmla="*/ 1594 h 1715"/>
                  <a:gd name="T90" fmla="*/ 473 w 647"/>
                  <a:gd name="T91" fmla="*/ 1549 h 1715"/>
                  <a:gd name="T92" fmla="*/ 392 w 647"/>
                  <a:gd name="T93" fmla="*/ 1494 h 1715"/>
                  <a:gd name="T94" fmla="*/ 317 w 647"/>
                  <a:gd name="T95" fmla="*/ 1427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47" h="1715">
                    <a:moveTo>
                      <a:pt x="317" y="1427"/>
                    </a:moveTo>
                    <a:lnTo>
                      <a:pt x="288" y="1396"/>
                    </a:lnTo>
                    <a:lnTo>
                      <a:pt x="262" y="1366"/>
                    </a:lnTo>
                    <a:lnTo>
                      <a:pt x="236" y="1334"/>
                    </a:lnTo>
                    <a:lnTo>
                      <a:pt x="214" y="1302"/>
                    </a:lnTo>
                    <a:lnTo>
                      <a:pt x="193" y="1268"/>
                    </a:lnTo>
                    <a:lnTo>
                      <a:pt x="173" y="1235"/>
                    </a:lnTo>
                    <a:lnTo>
                      <a:pt x="155" y="1200"/>
                    </a:lnTo>
                    <a:lnTo>
                      <a:pt x="141" y="1166"/>
                    </a:lnTo>
                    <a:lnTo>
                      <a:pt x="126" y="1129"/>
                    </a:lnTo>
                    <a:lnTo>
                      <a:pt x="115" y="1092"/>
                    </a:lnTo>
                    <a:lnTo>
                      <a:pt x="104" y="1054"/>
                    </a:lnTo>
                    <a:lnTo>
                      <a:pt x="96" y="1016"/>
                    </a:lnTo>
                    <a:lnTo>
                      <a:pt x="88" y="977"/>
                    </a:lnTo>
                    <a:lnTo>
                      <a:pt x="85" y="937"/>
                    </a:lnTo>
                    <a:lnTo>
                      <a:pt x="82" y="896"/>
                    </a:lnTo>
                    <a:lnTo>
                      <a:pt x="82" y="856"/>
                    </a:lnTo>
                    <a:lnTo>
                      <a:pt x="85" y="774"/>
                    </a:lnTo>
                    <a:lnTo>
                      <a:pt x="88" y="734"/>
                    </a:lnTo>
                    <a:lnTo>
                      <a:pt x="96" y="695"/>
                    </a:lnTo>
                    <a:lnTo>
                      <a:pt x="104" y="657"/>
                    </a:lnTo>
                    <a:lnTo>
                      <a:pt x="115" y="619"/>
                    </a:lnTo>
                    <a:lnTo>
                      <a:pt x="126" y="582"/>
                    </a:lnTo>
                    <a:lnTo>
                      <a:pt x="141" y="547"/>
                    </a:lnTo>
                    <a:lnTo>
                      <a:pt x="155" y="511"/>
                    </a:lnTo>
                    <a:lnTo>
                      <a:pt x="173" y="477"/>
                    </a:lnTo>
                    <a:lnTo>
                      <a:pt x="193" y="443"/>
                    </a:lnTo>
                    <a:lnTo>
                      <a:pt x="214" y="411"/>
                    </a:lnTo>
                    <a:lnTo>
                      <a:pt x="236" y="378"/>
                    </a:lnTo>
                    <a:lnTo>
                      <a:pt x="262" y="347"/>
                    </a:lnTo>
                    <a:lnTo>
                      <a:pt x="317" y="287"/>
                    </a:lnTo>
                    <a:lnTo>
                      <a:pt x="354" y="251"/>
                    </a:lnTo>
                    <a:lnTo>
                      <a:pt x="392" y="218"/>
                    </a:lnTo>
                    <a:lnTo>
                      <a:pt x="431" y="188"/>
                    </a:lnTo>
                    <a:lnTo>
                      <a:pt x="473" y="162"/>
                    </a:lnTo>
                    <a:lnTo>
                      <a:pt x="514" y="139"/>
                    </a:lnTo>
                    <a:lnTo>
                      <a:pt x="557" y="118"/>
                    </a:lnTo>
                    <a:lnTo>
                      <a:pt x="601" y="100"/>
                    </a:lnTo>
                    <a:lnTo>
                      <a:pt x="647" y="85"/>
                    </a:lnTo>
                    <a:lnTo>
                      <a:pt x="647" y="0"/>
                    </a:lnTo>
                    <a:lnTo>
                      <a:pt x="593" y="16"/>
                    </a:lnTo>
                    <a:lnTo>
                      <a:pt x="541" y="37"/>
                    </a:lnTo>
                    <a:lnTo>
                      <a:pt x="490" y="59"/>
                    </a:lnTo>
                    <a:lnTo>
                      <a:pt x="441" y="86"/>
                    </a:lnTo>
                    <a:lnTo>
                      <a:pt x="392" y="116"/>
                    </a:lnTo>
                    <a:lnTo>
                      <a:pt x="347" y="150"/>
                    </a:lnTo>
                    <a:lnTo>
                      <a:pt x="302" y="187"/>
                    </a:lnTo>
                    <a:lnTo>
                      <a:pt x="260" y="229"/>
                    </a:lnTo>
                    <a:lnTo>
                      <a:pt x="227" y="261"/>
                    </a:lnTo>
                    <a:lnTo>
                      <a:pt x="197" y="295"/>
                    </a:lnTo>
                    <a:lnTo>
                      <a:pt x="169" y="329"/>
                    </a:lnTo>
                    <a:lnTo>
                      <a:pt x="145" y="365"/>
                    </a:lnTo>
                    <a:lnTo>
                      <a:pt x="121" y="401"/>
                    </a:lnTo>
                    <a:lnTo>
                      <a:pt x="100" y="438"/>
                    </a:lnTo>
                    <a:lnTo>
                      <a:pt x="81" y="475"/>
                    </a:lnTo>
                    <a:lnTo>
                      <a:pt x="65" y="515"/>
                    </a:lnTo>
                    <a:lnTo>
                      <a:pt x="48" y="554"/>
                    </a:lnTo>
                    <a:lnTo>
                      <a:pt x="35" y="595"/>
                    </a:lnTo>
                    <a:lnTo>
                      <a:pt x="24" y="635"/>
                    </a:lnTo>
                    <a:lnTo>
                      <a:pt x="16" y="678"/>
                    </a:lnTo>
                    <a:lnTo>
                      <a:pt x="3" y="766"/>
                    </a:lnTo>
                    <a:lnTo>
                      <a:pt x="0" y="810"/>
                    </a:lnTo>
                    <a:lnTo>
                      <a:pt x="0" y="856"/>
                    </a:lnTo>
                    <a:lnTo>
                      <a:pt x="0" y="901"/>
                    </a:lnTo>
                    <a:lnTo>
                      <a:pt x="3" y="946"/>
                    </a:lnTo>
                    <a:lnTo>
                      <a:pt x="8" y="989"/>
                    </a:lnTo>
                    <a:lnTo>
                      <a:pt x="16" y="1033"/>
                    </a:lnTo>
                    <a:lnTo>
                      <a:pt x="24" y="1074"/>
                    </a:lnTo>
                    <a:lnTo>
                      <a:pt x="35" y="1116"/>
                    </a:lnTo>
                    <a:lnTo>
                      <a:pt x="48" y="1156"/>
                    </a:lnTo>
                    <a:lnTo>
                      <a:pt x="65" y="1197"/>
                    </a:lnTo>
                    <a:lnTo>
                      <a:pt x="81" y="1234"/>
                    </a:lnTo>
                    <a:lnTo>
                      <a:pt x="100" y="1273"/>
                    </a:lnTo>
                    <a:lnTo>
                      <a:pt x="121" y="1309"/>
                    </a:lnTo>
                    <a:lnTo>
                      <a:pt x="145" y="1346"/>
                    </a:lnTo>
                    <a:lnTo>
                      <a:pt x="169" y="1382"/>
                    </a:lnTo>
                    <a:lnTo>
                      <a:pt x="197" y="1417"/>
                    </a:lnTo>
                    <a:lnTo>
                      <a:pt x="227" y="1451"/>
                    </a:lnTo>
                    <a:lnTo>
                      <a:pt x="260" y="1485"/>
                    </a:lnTo>
                    <a:lnTo>
                      <a:pt x="302" y="1524"/>
                    </a:lnTo>
                    <a:lnTo>
                      <a:pt x="347" y="1562"/>
                    </a:lnTo>
                    <a:lnTo>
                      <a:pt x="392" y="1596"/>
                    </a:lnTo>
                    <a:lnTo>
                      <a:pt x="441" y="1627"/>
                    </a:lnTo>
                    <a:lnTo>
                      <a:pt x="490" y="1653"/>
                    </a:lnTo>
                    <a:lnTo>
                      <a:pt x="541" y="1676"/>
                    </a:lnTo>
                    <a:lnTo>
                      <a:pt x="593" y="1697"/>
                    </a:lnTo>
                    <a:lnTo>
                      <a:pt x="647" y="1715"/>
                    </a:lnTo>
                    <a:lnTo>
                      <a:pt x="647" y="1629"/>
                    </a:lnTo>
                    <a:lnTo>
                      <a:pt x="601" y="1612"/>
                    </a:lnTo>
                    <a:lnTo>
                      <a:pt x="557" y="1594"/>
                    </a:lnTo>
                    <a:lnTo>
                      <a:pt x="514" y="1572"/>
                    </a:lnTo>
                    <a:lnTo>
                      <a:pt x="473" y="1549"/>
                    </a:lnTo>
                    <a:lnTo>
                      <a:pt x="431" y="1522"/>
                    </a:lnTo>
                    <a:lnTo>
                      <a:pt x="392" y="1494"/>
                    </a:lnTo>
                    <a:lnTo>
                      <a:pt x="354" y="1461"/>
                    </a:lnTo>
                    <a:lnTo>
                      <a:pt x="317" y="1427"/>
                    </a:lnTo>
                    <a:close/>
                  </a:path>
                </a:pathLst>
              </a:custGeom>
              <a:solidFill>
                <a:srgbClr val="AFC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4" name="Freeform 178"/>
              <p:cNvSpPr>
                <a:spLocks/>
              </p:cNvSpPr>
              <p:nvPr/>
            </p:nvSpPr>
            <p:spPr bwMode="auto">
              <a:xfrm>
                <a:off x="2804" y="1575"/>
                <a:ext cx="145" cy="376"/>
              </a:xfrm>
              <a:custGeom>
                <a:avLst/>
                <a:gdLst>
                  <a:gd name="T0" fmla="*/ 307 w 727"/>
                  <a:gd name="T1" fmla="*/ 1535 h 1881"/>
                  <a:gd name="T2" fmla="*/ 249 w 727"/>
                  <a:gd name="T3" fmla="*/ 1466 h 1881"/>
                  <a:gd name="T4" fmla="*/ 201 w 727"/>
                  <a:gd name="T5" fmla="*/ 1393 h 1881"/>
                  <a:gd name="T6" fmla="*/ 161 w 727"/>
                  <a:gd name="T7" fmla="*/ 1318 h 1881"/>
                  <a:gd name="T8" fmla="*/ 128 w 727"/>
                  <a:gd name="T9" fmla="*/ 1240 h 1881"/>
                  <a:gd name="T10" fmla="*/ 104 w 727"/>
                  <a:gd name="T11" fmla="*/ 1158 h 1881"/>
                  <a:gd name="T12" fmla="*/ 88 w 727"/>
                  <a:gd name="T13" fmla="*/ 1073 h 1881"/>
                  <a:gd name="T14" fmla="*/ 80 w 727"/>
                  <a:gd name="T15" fmla="*/ 985 h 1881"/>
                  <a:gd name="T16" fmla="*/ 80 w 727"/>
                  <a:gd name="T17" fmla="*/ 894 h 1881"/>
                  <a:gd name="T18" fmla="*/ 96 w 727"/>
                  <a:gd name="T19" fmla="*/ 762 h 1881"/>
                  <a:gd name="T20" fmla="*/ 115 w 727"/>
                  <a:gd name="T21" fmla="*/ 679 h 1881"/>
                  <a:gd name="T22" fmla="*/ 145 w 727"/>
                  <a:gd name="T23" fmla="*/ 599 h 1881"/>
                  <a:gd name="T24" fmla="*/ 180 w 727"/>
                  <a:gd name="T25" fmla="*/ 522 h 1881"/>
                  <a:gd name="T26" fmla="*/ 225 w 727"/>
                  <a:gd name="T27" fmla="*/ 449 h 1881"/>
                  <a:gd name="T28" fmla="*/ 277 w 727"/>
                  <a:gd name="T29" fmla="*/ 379 h 1881"/>
                  <a:gd name="T30" fmla="*/ 340 w 727"/>
                  <a:gd name="T31" fmla="*/ 313 h 1881"/>
                  <a:gd name="T32" fmla="*/ 427 w 727"/>
                  <a:gd name="T33" fmla="*/ 234 h 1881"/>
                  <a:gd name="T34" fmla="*/ 521 w 727"/>
                  <a:gd name="T35" fmla="*/ 170 h 1881"/>
                  <a:gd name="T36" fmla="*/ 621 w 727"/>
                  <a:gd name="T37" fmla="*/ 121 h 1881"/>
                  <a:gd name="T38" fmla="*/ 727 w 727"/>
                  <a:gd name="T39" fmla="*/ 84 h 1881"/>
                  <a:gd name="T40" fmla="*/ 665 w 727"/>
                  <a:gd name="T41" fmla="*/ 16 h 1881"/>
                  <a:gd name="T42" fmla="*/ 547 w 727"/>
                  <a:gd name="T43" fmla="*/ 63 h 1881"/>
                  <a:gd name="T44" fmla="*/ 436 w 727"/>
                  <a:gd name="T45" fmla="*/ 127 h 1881"/>
                  <a:gd name="T46" fmla="*/ 333 w 727"/>
                  <a:gd name="T47" fmla="*/ 209 h 1881"/>
                  <a:gd name="T48" fmla="*/ 249 w 727"/>
                  <a:gd name="T49" fmla="*/ 292 h 1881"/>
                  <a:gd name="T50" fmla="*/ 158 w 727"/>
                  <a:gd name="T51" fmla="*/ 404 h 1881"/>
                  <a:gd name="T52" fmla="*/ 108 w 727"/>
                  <a:gd name="T53" fmla="*/ 483 h 1881"/>
                  <a:gd name="T54" fmla="*/ 70 w 727"/>
                  <a:gd name="T55" fmla="*/ 568 h 1881"/>
                  <a:gd name="T56" fmla="*/ 38 w 727"/>
                  <a:gd name="T57" fmla="*/ 655 h 1881"/>
                  <a:gd name="T58" fmla="*/ 9 w 727"/>
                  <a:gd name="T59" fmla="*/ 793 h 1881"/>
                  <a:gd name="T60" fmla="*/ 0 w 727"/>
                  <a:gd name="T61" fmla="*/ 889 h 1881"/>
                  <a:gd name="T62" fmla="*/ 0 w 727"/>
                  <a:gd name="T63" fmla="*/ 989 h 1881"/>
                  <a:gd name="T64" fmla="*/ 9 w 727"/>
                  <a:gd name="T65" fmla="*/ 1086 h 1881"/>
                  <a:gd name="T66" fmla="*/ 26 w 727"/>
                  <a:gd name="T67" fmla="*/ 1179 h 1881"/>
                  <a:gd name="T68" fmla="*/ 53 w 727"/>
                  <a:gd name="T69" fmla="*/ 1268 h 1881"/>
                  <a:gd name="T70" fmla="*/ 87 w 727"/>
                  <a:gd name="T71" fmla="*/ 1353 h 1881"/>
                  <a:gd name="T72" fmla="*/ 132 w 727"/>
                  <a:gd name="T73" fmla="*/ 1435 h 1881"/>
                  <a:gd name="T74" fmla="*/ 185 w 727"/>
                  <a:gd name="T75" fmla="*/ 1513 h 1881"/>
                  <a:gd name="T76" fmla="*/ 249 w 727"/>
                  <a:gd name="T77" fmla="*/ 1588 h 1881"/>
                  <a:gd name="T78" fmla="*/ 333 w 727"/>
                  <a:gd name="T79" fmla="*/ 1671 h 1881"/>
                  <a:gd name="T80" fmla="*/ 436 w 727"/>
                  <a:gd name="T81" fmla="*/ 1753 h 1881"/>
                  <a:gd name="T82" fmla="*/ 547 w 727"/>
                  <a:gd name="T83" fmla="*/ 1816 h 1881"/>
                  <a:gd name="T84" fmla="*/ 665 w 727"/>
                  <a:gd name="T85" fmla="*/ 1863 h 1881"/>
                  <a:gd name="T86" fmla="*/ 727 w 727"/>
                  <a:gd name="T87" fmla="*/ 1799 h 1881"/>
                  <a:gd name="T88" fmla="*/ 621 w 727"/>
                  <a:gd name="T89" fmla="*/ 1760 h 1881"/>
                  <a:gd name="T90" fmla="*/ 521 w 727"/>
                  <a:gd name="T91" fmla="*/ 1711 h 1881"/>
                  <a:gd name="T92" fmla="*/ 427 w 727"/>
                  <a:gd name="T93" fmla="*/ 1646 h 1881"/>
                  <a:gd name="T94" fmla="*/ 340 w 727"/>
                  <a:gd name="T95" fmla="*/ 1569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7" h="1881">
                    <a:moveTo>
                      <a:pt x="340" y="1569"/>
                    </a:moveTo>
                    <a:lnTo>
                      <a:pt x="307" y="1535"/>
                    </a:lnTo>
                    <a:lnTo>
                      <a:pt x="277" y="1501"/>
                    </a:lnTo>
                    <a:lnTo>
                      <a:pt x="249" y="1466"/>
                    </a:lnTo>
                    <a:lnTo>
                      <a:pt x="225" y="1430"/>
                    </a:lnTo>
                    <a:lnTo>
                      <a:pt x="201" y="1393"/>
                    </a:lnTo>
                    <a:lnTo>
                      <a:pt x="180" y="1357"/>
                    </a:lnTo>
                    <a:lnTo>
                      <a:pt x="161" y="1318"/>
                    </a:lnTo>
                    <a:lnTo>
                      <a:pt x="145" y="1281"/>
                    </a:lnTo>
                    <a:lnTo>
                      <a:pt x="128" y="1240"/>
                    </a:lnTo>
                    <a:lnTo>
                      <a:pt x="115" y="1200"/>
                    </a:lnTo>
                    <a:lnTo>
                      <a:pt x="104" y="1158"/>
                    </a:lnTo>
                    <a:lnTo>
                      <a:pt x="96" y="1117"/>
                    </a:lnTo>
                    <a:lnTo>
                      <a:pt x="88" y="1073"/>
                    </a:lnTo>
                    <a:lnTo>
                      <a:pt x="83" y="1030"/>
                    </a:lnTo>
                    <a:lnTo>
                      <a:pt x="80" y="985"/>
                    </a:lnTo>
                    <a:lnTo>
                      <a:pt x="80" y="940"/>
                    </a:lnTo>
                    <a:lnTo>
                      <a:pt x="80" y="894"/>
                    </a:lnTo>
                    <a:lnTo>
                      <a:pt x="83" y="850"/>
                    </a:lnTo>
                    <a:lnTo>
                      <a:pt x="96" y="762"/>
                    </a:lnTo>
                    <a:lnTo>
                      <a:pt x="104" y="719"/>
                    </a:lnTo>
                    <a:lnTo>
                      <a:pt x="115" y="679"/>
                    </a:lnTo>
                    <a:lnTo>
                      <a:pt x="128" y="638"/>
                    </a:lnTo>
                    <a:lnTo>
                      <a:pt x="145" y="599"/>
                    </a:lnTo>
                    <a:lnTo>
                      <a:pt x="161" y="559"/>
                    </a:lnTo>
                    <a:lnTo>
                      <a:pt x="180" y="522"/>
                    </a:lnTo>
                    <a:lnTo>
                      <a:pt x="201" y="485"/>
                    </a:lnTo>
                    <a:lnTo>
                      <a:pt x="225" y="449"/>
                    </a:lnTo>
                    <a:lnTo>
                      <a:pt x="249" y="413"/>
                    </a:lnTo>
                    <a:lnTo>
                      <a:pt x="277" y="379"/>
                    </a:lnTo>
                    <a:lnTo>
                      <a:pt x="307" y="345"/>
                    </a:lnTo>
                    <a:lnTo>
                      <a:pt x="340" y="313"/>
                    </a:lnTo>
                    <a:lnTo>
                      <a:pt x="382" y="271"/>
                    </a:lnTo>
                    <a:lnTo>
                      <a:pt x="427" y="234"/>
                    </a:lnTo>
                    <a:lnTo>
                      <a:pt x="472" y="200"/>
                    </a:lnTo>
                    <a:lnTo>
                      <a:pt x="521" y="170"/>
                    </a:lnTo>
                    <a:lnTo>
                      <a:pt x="570" y="143"/>
                    </a:lnTo>
                    <a:lnTo>
                      <a:pt x="621" y="121"/>
                    </a:lnTo>
                    <a:lnTo>
                      <a:pt x="673" y="100"/>
                    </a:lnTo>
                    <a:lnTo>
                      <a:pt x="727" y="84"/>
                    </a:lnTo>
                    <a:lnTo>
                      <a:pt x="727" y="0"/>
                    </a:lnTo>
                    <a:lnTo>
                      <a:pt x="665" y="16"/>
                    </a:lnTo>
                    <a:lnTo>
                      <a:pt x="606" y="38"/>
                    </a:lnTo>
                    <a:lnTo>
                      <a:pt x="547" y="63"/>
                    </a:lnTo>
                    <a:lnTo>
                      <a:pt x="492" y="93"/>
                    </a:lnTo>
                    <a:lnTo>
                      <a:pt x="436" y="127"/>
                    </a:lnTo>
                    <a:lnTo>
                      <a:pt x="384" y="166"/>
                    </a:lnTo>
                    <a:lnTo>
                      <a:pt x="333" y="209"/>
                    </a:lnTo>
                    <a:lnTo>
                      <a:pt x="284" y="257"/>
                    </a:lnTo>
                    <a:lnTo>
                      <a:pt x="249" y="292"/>
                    </a:lnTo>
                    <a:lnTo>
                      <a:pt x="216" y="328"/>
                    </a:lnTo>
                    <a:lnTo>
                      <a:pt x="158" y="404"/>
                    </a:lnTo>
                    <a:lnTo>
                      <a:pt x="132" y="443"/>
                    </a:lnTo>
                    <a:lnTo>
                      <a:pt x="108" y="483"/>
                    </a:lnTo>
                    <a:lnTo>
                      <a:pt x="87" y="525"/>
                    </a:lnTo>
                    <a:lnTo>
                      <a:pt x="70" y="568"/>
                    </a:lnTo>
                    <a:lnTo>
                      <a:pt x="53" y="610"/>
                    </a:lnTo>
                    <a:lnTo>
                      <a:pt x="38" y="655"/>
                    </a:lnTo>
                    <a:lnTo>
                      <a:pt x="17" y="747"/>
                    </a:lnTo>
                    <a:lnTo>
                      <a:pt x="9" y="793"/>
                    </a:lnTo>
                    <a:lnTo>
                      <a:pt x="3" y="841"/>
                    </a:lnTo>
                    <a:lnTo>
                      <a:pt x="0" y="889"/>
                    </a:lnTo>
                    <a:lnTo>
                      <a:pt x="0" y="940"/>
                    </a:lnTo>
                    <a:lnTo>
                      <a:pt x="0" y="989"/>
                    </a:lnTo>
                    <a:lnTo>
                      <a:pt x="3" y="1038"/>
                    </a:lnTo>
                    <a:lnTo>
                      <a:pt x="9" y="1086"/>
                    </a:lnTo>
                    <a:lnTo>
                      <a:pt x="17" y="1133"/>
                    </a:lnTo>
                    <a:lnTo>
                      <a:pt x="26" y="1179"/>
                    </a:lnTo>
                    <a:lnTo>
                      <a:pt x="38" y="1224"/>
                    </a:lnTo>
                    <a:lnTo>
                      <a:pt x="53" y="1268"/>
                    </a:lnTo>
                    <a:lnTo>
                      <a:pt x="70" y="1312"/>
                    </a:lnTo>
                    <a:lnTo>
                      <a:pt x="87" y="1353"/>
                    </a:lnTo>
                    <a:lnTo>
                      <a:pt x="108" y="1395"/>
                    </a:lnTo>
                    <a:lnTo>
                      <a:pt x="132" y="1435"/>
                    </a:lnTo>
                    <a:lnTo>
                      <a:pt x="158" y="1476"/>
                    </a:lnTo>
                    <a:lnTo>
                      <a:pt x="185" y="1513"/>
                    </a:lnTo>
                    <a:lnTo>
                      <a:pt x="216" y="1552"/>
                    </a:lnTo>
                    <a:lnTo>
                      <a:pt x="249" y="1588"/>
                    </a:lnTo>
                    <a:lnTo>
                      <a:pt x="284" y="1625"/>
                    </a:lnTo>
                    <a:lnTo>
                      <a:pt x="333" y="1671"/>
                    </a:lnTo>
                    <a:lnTo>
                      <a:pt x="384" y="1714"/>
                    </a:lnTo>
                    <a:lnTo>
                      <a:pt x="436" y="1753"/>
                    </a:lnTo>
                    <a:lnTo>
                      <a:pt x="492" y="1787"/>
                    </a:lnTo>
                    <a:lnTo>
                      <a:pt x="547" y="1816"/>
                    </a:lnTo>
                    <a:lnTo>
                      <a:pt x="606" y="1841"/>
                    </a:lnTo>
                    <a:lnTo>
                      <a:pt x="665" y="1863"/>
                    </a:lnTo>
                    <a:lnTo>
                      <a:pt x="727" y="1881"/>
                    </a:lnTo>
                    <a:lnTo>
                      <a:pt x="727" y="1799"/>
                    </a:lnTo>
                    <a:lnTo>
                      <a:pt x="673" y="1781"/>
                    </a:lnTo>
                    <a:lnTo>
                      <a:pt x="621" y="1760"/>
                    </a:lnTo>
                    <a:lnTo>
                      <a:pt x="570" y="1737"/>
                    </a:lnTo>
                    <a:lnTo>
                      <a:pt x="521" y="1711"/>
                    </a:lnTo>
                    <a:lnTo>
                      <a:pt x="472" y="1680"/>
                    </a:lnTo>
                    <a:lnTo>
                      <a:pt x="427" y="1646"/>
                    </a:lnTo>
                    <a:lnTo>
                      <a:pt x="382" y="1608"/>
                    </a:lnTo>
                    <a:lnTo>
                      <a:pt x="340" y="1569"/>
                    </a:lnTo>
                    <a:close/>
                  </a:path>
                </a:pathLst>
              </a:custGeom>
              <a:solidFill>
                <a:srgbClr val="A7C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5" name="Freeform 179"/>
              <p:cNvSpPr>
                <a:spLocks/>
              </p:cNvSpPr>
              <p:nvPr/>
            </p:nvSpPr>
            <p:spPr bwMode="auto">
              <a:xfrm>
                <a:off x="2771" y="1542"/>
                <a:ext cx="178" cy="442"/>
              </a:xfrm>
              <a:custGeom>
                <a:avLst/>
                <a:gdLst>
                  <a:gd name="T0" fmla="*/ 291 w 890"/>
                  <a:gd name="T1" fmla="*/ 349 h 2212"/>
                  <a:gd name="T2" fmla="*/ 218 w 890"/>
                  <a:gd name="T3" fmla="*/ 435 h 2212"/>
                  <a:gd name="T4" fmla="*/ 156 w 890"/>
                  <a:gd name="T5" fmla="*/ 526 h 2212"/>
                  <a:gd name="T6" fmla="*/ 105 w 890"/>
                  <a:gd name="T7" fmla="*/ 622 h 2212"/>
                  <a:gd name="T8" fmla="*/ 63 w 890"/>
                  <a:gd name="T9" fmla="*/ 722 h 2212"/>
                  <a:gd name="T10" fmla="*/ 31 w 890"/>
                  <a:gd name="T11" fmla="*/ 825 h 2212"/>
                  <a:gd name="T12" fmla="*/ 11 w 890"/>
                  <a:gd name="T13" fmla="*/ 934 h 2212"/>
                  <a:gd name="T14" fmla="*/ 2 w 890"/>
                  <a:gd name="T15" fmla="*/ 1047 h 2212"/>
                  <a:gd name="T16" fmla="*/ 2 w 890"/>
                  <a:gd name="T17" fmla="*/ 1162 h 2212"/>
                  <a:gd name="T18" fmla="*/ 11 w 890"/>
                  <a:gd name="T19" fmla="*/ 1274 h 2212"/>
                  <a:gd name="T20" fmla="*/ 31 w 890"/>
                  <a:gd name="T21" fmla="*/ 1383 h 2212"/>
                  <a:gd name="T22" fmla="*/ 63 w 890"/>
                  <a:gd name="T23" fmla="*/ 1488 h 2212"/>
                  <a:gd name="T24" fmla="*/ 83 w 890"/>
                  <a:gd name="T25" fmla="*/ 1539 h 2212"/>
                  <a:gd name="T26" fmla="*/ 128 w 890"/>
                  <a:gd name="T27" fmla="*/ 1636 h 2212"/>
                  <a:gd name="T28" fmla="*/ 156 w 890"/>
                  <a:gd name="T29" fmla="*/ 1683 h 2212"/>
                  <a:gd name="T30" fmla="*/ 201 w 890"/>
                  <a:gd name="T31" fmla="*/ 1751 h 2212"/>
                  <a:gd name="T32" fmla="*/ 253 w 890"/>
                  <a:gd name="T33" fmla="*/ 1818 h 2212"/>
                  <a:gd name="T34" fmla="*/ 333 w 890"/>
                  <a:gd name="T35" fmla="*/ 1904 h 2212"/>
                  <a:gd name="T36" fmla="*/ 424 w 890"/>
                  <a:gd name="T37" fmla="*/ 1988 h 2212"/>
                  <a:gd name="T38" fmla="*/ 489 w 890"/>
                  <a:gd name="T39" fmla="*/ 2038 h 2212"/>
                  <a:gd name="T40" fmla="*/ 557 w 890"/>
                  <a:gd name="T41" fmla="*/ 2082 h 2212"/>
                  <a:gd name="T42" fmla="*/ 626 w 890"/>
                  <a:gd name="T43" fmla="*/ 2121 h 2212"/>
                  <a:gd name="T44" fmla="*/ 699 w 890"/>
                  <a:gd name="T45" fmla="*/ 2153 h 2212"/>
                  <a:gd name="T46" fmla="*/ 774 w 890"/>
                  <a:gd name="T47" fmla="*/ 2181 h 2212"/>
                  <a:gd name="T48" fmla="*/ 890 w 890"/>
                  <a:gd name="T49" fmla="*/ 2212 h 2212"/>
                  <a:gd name="T50" fmla="*/ 854 w 890"/>
                  <a:gd name="T51" fmla="*/ 2121 h 2212"/>
                  <a:gd name="T52" fmla="*/ 752 w 890"/>
                  <a:gd name="T53" fmla="*/ 2088 h 2212"/>
                  <a:gd name="T54" fmla="*/ 685 w 890"/>
                  <a:gd name="T55" fmla="*/ 2059 h 2212"/>
                  <a:gd name="T56" fmla="*/ 560 w 890"/>
                  <a:gd name="T57" fmla="*/ 1989 h 2212"/>
                  <a:gd name="T58" fmla="*/ 502 w 890"/>
                  <a:gd name="T59" fmla="*/ 1947 h 2212"/>
                  <a:gd name="T60" fmla="*/ 415 w 890"/>
                  <a:gd name="T61" fmla="*/ 1874 h 2212"/>
                  <a:gd name="T62" fmla="*/ 351 w 890"/>
                  <a:gd name="T63" fmla="*/ 1809 h 2212"/>
                  <a:gd name="T64" fmla="*/ 283 w 890"/>
                  <a:gd name="T65" fmla="*/ 1727 h 2212"/>
                  <a:gd name="T66" fmla="*/ 225 w 890"/>
                  <a:gd name="T67" fmla="*/ 1642 h 2212"/>
                  <a:gd name="T68" fmla="*/ 178 w 890"/>
                  <a:gd name="T69" fmla="*/ 1553 h 2212"/>
                  <a:gd name="T70" fmla="*/ 140 w 890"/>
                  <a:gd name="T71" fmla="*/ 1460 h 2212"/>
                  <a:gd name="T72" fmla="*/ 111 w 890"/>
                  <a:gd name="T73" fmla="*/ 1363 h 2212"/>
                  <a:gd name="T74" fmla="*/ 93 w 890"/>
                  <a:gd name="T75" fmla="*/ 1262 h 2212"/>
                  <a:gd name="T76" fmla="*/ 84 w 890"/>
                  <a:gd name="T77" fmla="*/ 1158 h 2212"/>
                  <a:gd name="T78" fmla="*/ 84 w 890"/>
                  <a:gd name="T79" fmla="*/ 1051 h 2212"/>
                  <a:gd name="T80" fmla="*/ 93 w 890"/>
                  <a:gd name="T81" fmla="*/ 946 h 2212"/>
                  <a:gd name="T82" fmla="*/ 111 w 890"/>
                  <a:gd name="T83" fmla="*/ 846 h 2212"/>
                  <a:gd name="T84" fmla="*/ 140 w 890"/>
                  <a:gd name="T85" fmla="*/ 749 h 2212"/>
                  <a:gd name="T86" fmla="*/ 178 w 890"/>
                  <a:gd name="T87" fmla="*/ 656 h 2212"/>
                  <a:gd name="T88" fmla="*/ 225 w 890"/>
                  <a:gd name="T89" fmla="*/ 567 h 2212"/>
                  <a:gd name="T90" fmla="*/ 283 w 890"/>
                  <a:gd name="T91" fmla="*/ 483 h 2212"/>
                  <a:gd name="T92" fmla="*/ 351 w 890"/>
                  <a:gd name="T93" fmla="*/ 402 h 2212"/>
                  <a:gd name="T94" fmla="*/ 444 w 890"/>
                  <a:gd name="T95" fmla="*/ 312 h 2212"/>
                  <a:gd name="T96" fmla="*/ 560 w 890"/>
                  <a:gd name="T97" fmla="*/ 221 h 2212"/>
                  <a:gd name="T98" fmla="*/ 685 w 890"/>
                  <a:gd name="T99" fmla="*/ 151 h 2212"/>
                  <a:gd name="T100" fmla="*/ 819 w 890"/>
                  <a:gd name="T101" fmla="*/ 101 h 2212"/>
                  <a:gd name="T102" fmla="*/ 890 w 890"/>
                  <a:gd name="T103" fmla="*/ 0 h 2212"/>
                  <a:gd name="T104" fmla="*/ 736 w 890"/>
                  <a:gd name="T105" fmla="*/ 43 h 2212"/>
                  <a:gd name="T106" fmla="*/ 626 w 890"/>
                  <a:gd name="T107" fmla="*/ 89 h 2212"/>
                  <a:gd name="T108" fmla="*/ 523 w 890"/>
                  <a:gd name="T109" fmla="*/ 149 h 2212"/>
                  <a:gd name="T110" fmla="*/ 457 w 890"/>
                  <a:gd name="T111" fmla="*/ 197 h 2212"/>
                  <a:gd name="T112" fmla="*/ 333 w 890"/>
                  <a:gd name="T113" fmla="*/ 308 h 2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0" h="2212">
                    <a:moveTo>
                      <a:pt x="333" y="308"/>
                    </a:moveTo>
                    <a:lnTo>
                      <a:pt x="291" y="349"/>
                    </a:lnTo>
                    <a:lnTo>
                      <a:pt x="253" y="392"/>
                    </a:lnTo>
                    <a:lnTo>
                      <a:pt x="218" y="435"/>
                    </a:lnTo>
                    <a:lnTo>
                      <a:pt x="186" y="481"/>
                    </a:lnTo>
                    <a:lnTo>
                      <a:pt x="156" y="526"/>
                    </a:lnTo>
                    <a:lnTo>
                      <a:pt x="128" y="574"/>
                    </a:lnTo>
                    <a:lnTo>
                      <a:pt x="105" y="622"/>
                    </a:lnTo>
                    <a:lnTo>
                      <a:pt x="83" y="672"/>
                    </a:lnTo>
                    <a:lnTo>
                      <a:pt x="63" y="722"/>
                    </a:lnTo>
                    <a:lnTo>
                      <a:pt x="46" y="773"/>
                    </a:lnTo>
                    <a:lnTo>
                      <a:pt x="31" y="825"/>
                    </a:lnTo>
                    <a:lnTo>
                      <a:pt x="21" y="880"/>
                    </a:lnTo>
                    <a:lnTo>
                      <a:pt x="11" y="934"/>
                    </a:lnTo>
                    <a:lnTo>
                      <a:pt x="5" y="990"/>
                    </a:lnTo>
                    <a:lnTo>
                      <a:pt x="2" y="1047"/>
                    </a:lnTo>
                    <a:lnTo>
                      <a:pt x="0" y="1105"/>
                    </a:lnTo>
                    <a:lnTo>
                      <a:pt x="2" y="1162"/>
                    </a:lnTo>
                    <a:lnTo>
                      <a:pt x="5" y="1219"/>
                    </a:lnTo>
                    <a:lnTo>
                      <a:pt x="11" y="1274"/>
                    </a:lnTo>
                    <a:lnTo>
                      <a:pt x="21" y="1330"/>
                    </a:lnTo>
                    <a:lnTo>
                      <a:pt x="31" y="1383"/>
                    </a:lnTo>
                    <a:lnTo>
                      <a:pt x="46" y="1437"/>
                    </a:lnTo>
                    <a:lnTo>
                      <a:pt x="63" y="1488"/>
                    </a:lnTo>
                    <a:lnTo>
                      <a:pt x="72" y="1513"/>
                    </a:lnTo>
                    <a:lnTo>
                      <a:pt x="83" y="1539"/>
                    </a:lnTo>
                    <a:lnTo>
                      <a:pt x="105" y="1587"/>
                    </a:lnTo>
                    <a:lnTo>
                      <a:pt x="128" y="1636"/>
                    </a:lnTo>
                    <a:lnTo>
                      <a:pt x="141" y="1659"/>
                    </a:lnTo>
                    <a:lnTo>
                      <a:pt x="156" y="1683"/>
                    </a:lnTo>
                    <a:lnTo>
                      <a:pt x="186" y="1729"/>
                    </a:lnTo>
                    <a:lnTo>
                      <a:pt x="201" y="1751"/>
                    </a:lnTo>
                    <a:lnTo>
                      <a:pt x="218" y="1773"/>
                    </a:lnTo>
                    <a:lnTo>
                      <a:pt x="253" y="1818"/>
                    </a:lnTo>
                    <a:lnTo>
                      <a:pt x="291" y="1861"/>
                    </a:lnTo>
                    <a:lnTo>
                      <a:pt x="333" y="1904"/>
                    </a:lnTo>
                    <a:lnTo>
                      <a:pt x="393" y="1961"/>
                    </a:lnTo>
                    <a:lnTo>
                      <a:pt x="424" y="1988"/>
                    </a:lnTo>
                    <a:lnTo>
                      <a:pt x="457" y="2014"/>
                    </a:lnTo>
                    <a:lnTo>
                      <a:pt x="489" y="2038"/>
                    </a:lnTo>
                    <a:lnTo>
                      <a:pt x="523" y="2060"/>
                    </a:lnTo>
                    <a:lnTo>
                      <a:pt x="557" y="2082"/>
                    </a:lnTo>
                    <a:lnTo>
                      <a:pt x="592" y="2102"/>
                    </a:lnTo>
                    <a:lnTo>
                      <a:pt x="626" y="2121"/>
                    </a:lnTo>
                    <a:lnTo>
                      <a:pt x="663" y="2138"/>
                    </a:lnTo>
                    <a:lnTo>
                      <a:pt x="699" y="2153"/>
                    </a:lnTo>
                    <a:lnTo>
                      <a:pt x="736" y="2168"/>
                    </a:lnTo>
                    <a:lnTo>
                      <a:pt x="774" y="2181"/>
                    </a:lnTo>
                    <a:lnTo>
                      <a:pt x="812" y="2192"/>
                    </a:lnTo>
                    <a:lnTo>
                      <a:pt x="890" y="2212"/>
                    </a:lnTo>
                    <a:lnTo>
                      <a:pt x="890" y="2130"/>
                    </a:lnTo>
                    <a:lnTo>
                      <a:pt x="854" y="2121"/>
                    </a:lnTo>
                    <a:lnTo>
                      <a:pt x="819" y="2110"/>
                    </a:lnTo>
                    <a:lnTo>
                      <a:pt x="752" y="2088"/>
                    </a:lnTo>
                    <a:lnTo>
                      <a:pt x="718" y="2074"/>
                    </a:lnTo>
                    <a:lnTo>
                      <a:pt x="685" y="2059"/>
                    </a:lnTo>
                    <a:lnTo>
                      <a:pt x="623" y="2028"/>
                    </a:lnTo>
                    <a:lnTo>
                      <a:pt x="560" y="1989"/>
                    </a:lnTo>
                    <a:lnTo>
                      <a:pt x="531" y="1969"/>
                    </a:lnTo>
                    <a:lnTo>
                      <a:pt x="502" y="1947"/>
                    </a:lnTo>
                    <a:lnTo>
                      <a:pt x="444" y="1899"/>
                    </a:lnTo>
                    <a:lnTo>
                      <a:pt x="415" y="1874"/>
                    </a:lnTo>
                    <a:lnTo>
                      <a:pt x="388" y="1848"/>
                    </a:lnTo>
                    <a:lnTo>
                      <a:pt x="351" y="1809"/>
                    </a:lnTo>
                    <a:lnTo>
                      <a:pt x="316" y="1769"/>
                    </a:lnTo>
                    <a:lnTo>
                      <a:pt x="283" y="1727"/>
                    </a:lnTo>
                    <a:lnTo>
                      <a:pt x="253" y="1686"/>
                    </a:lnTo>
                    <a:lnTo>
                      <a:pt x="225" y="1642"/>
                    </a:lnTo>
                    <a:lnTo>
                      <a:pt x="201" y="1599"/>
                    </a:lnTo>
                    <a:lnTo>
                      <a:pt x="178" y="1553"/>
                    </a:lnTo>
                    <a:lnTo>
                      <a:pt x="159" y="1508"/>
                    </a:lnTo>
                    <a:lnTo>
                      <a:pt x="140" y="1460"/>
                    </a:lnTo>
                    <a:lnTo>
                      <a:pt x="125" y="1413"/>
                    </a:lnTo>
                    <a:lnTo>
                      <a:pt x="111" y="1363"/>
                    </a:lnTo>
                    <a:lnTo>
                      <a:pt x="101" y="1314"/>
                    </a:lnTo>
                    <a:lnTo>
                      <a:pt x="93" y="1262"/>
                    </a:lnTo>
                    <a:lnTo>
                      <a:pt x="88" y="1211"/>
                    </a:lnTo>
                    <a:lnTo>
                      <a:pt x="84" y="1158"/>
                    </a:lnTo>
                    <a:lnTo>
                      <a:pt x="83" y="1105"/>
                    </a:lnTo>
                    <a:lnTo>
                      <a:pt x="84" y="1051"/>
                    </a:lnTo>
                    <a:lnTo>
                      <a:pt x="88" y="998"/>
                    </a:lnTo>
                    <a:lnTo>
                      <a:pt x="93" y="946"/>
                    </a:lnTo>
                    <a:lnTo>
                      <a:pt x="101" y="896"/>
                    </a:lnTo>
                    <a:lnTo>
                      <a:pt x="111" y="846"/>
                    </a:lnTo>
                    <a:lnTo>
                      <a:pt x="125" y="797"/>
                    </a:lnTo>
                    <a:lnTo>
                      <a:pt x="140" y="749"/>
                    </a:lnTo>
                    <a:lnTo>
                      <a:pt x="159" y="703"/>
                    </a:lnTo>
                    <a:lnTo>
                      <a:pt x="178" y="656"/>
                    </a:lnTo>
                    <a:lnTo>
                      <a:pt x="201" y="611"/>
                    </a:lnTo>
                    <a:lnTo>
                      <a:pt x="225" y="567"/>
                    </a:lnTo>
                    <a:lnTo>
                      <a:pt x="253" y="525"/>
                    </a:lnTo>
                    <a:lnTo>
                      <a:pt x="283" y="483"/>
                    </a:lnTo>
                    <a:lnTo>
                      <a:pt x="316" y="442"/>
                    </a:lnTo>
                    <a:lnTo>
                      <a:pt x="351" y="402"/>
                    </a:lnTo>
                    <a:lnTo>
                      <a:pt x="388" y="364"/>
                    </a:lnTo>
                    <a:lnTo>
                      <a:pt x="444" y="312"/>
                    </a:lnTo>
                    <a:lnTo>
                      <a:pt x="502" y="264"/>
                    </a:lnTo>
                    <a:lnTo>
                      <a:pt x="560" y="221"/>
                    </a:lnTo>
                    <a:lnTo>
                      <a:pt x="623" y="185"/>
                    </a:lnTo>
                    <a:lnTo>
                      <a:pt x="685" y="151"/>
                    </a:lnTo>
                    <a:lnTo>
                      <a:pt x="752" y="123"/>
                    </a:lnTo>
                    <a:lnTo>
                      <a:pt x="819" y="101"/>
                    </a:lnTo>
                    <a:lnTo>
                      <a:pt x="890" y="84"/>
                    </a:lnTo>
                    <a:lnTo>
                      <a:pt x="890" y="0"/>
                    </a:lnTo>
                    <a:lnTo>
                      <a:pt x="812" y="18"/>
                    </a:lnTo>
                    <a:lnTo>
                      <a:pt x="736" y="43"/>
                    </a:lnTo>
                    <a:lnTo>
                      <a:pt x="663" y="72"/>
                    </a:lnTo>
                    <a:lnTo>
                      <a:pt x="626" y="89"/>
                    </a:lnTo>
                    <a:lnTo>
                      <a:pt x="592" y="109"/>
                    </a:lnTo>
                    <a:lnTo>
                      <a:pt x="523" y="149"/>
                    </a:lnTo>
                    <a:lnTo>
                      <a:pt x="489" y="172"/>
                    </a:lnTo>
                    <a:lnTo>
                      <a:pt x="457" y="197"/>
                    </a:lnTo>
                    <a:lnTo>
                      <a:pt x="393" y="249"/>
                    </a:lnTo>
                    <a:lnTo>
                      <a:pt x="333" y="308"/>
                    </a:lnTo>
                    <a:close/>
                  </a:path>
                </a:pathLst>
              </a:custGeom>
              <a:solidFill>
                <a:srgbClr val="97C0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6" name="Freeform 180"/>
              <p:cNvSpPr>
                <a:spLocks/>
              </p:cNvSpPr>
              <p:nvPr/>
            </p:nvSpPr>
            <p:spPr bwMode="auto">
              <a:xfrm>
                <a:off x="2788" y="1559"/>
                <a:ext cx="161" cy="409"/>
              </a:xfrm>
              <a:custGeom>
                <a:avLst/>
                <a:gdLst>
                  <a:gd name="T0" fmla="*/ 268 w 807"/>
                  <a:gd name="T1" fmla="*/ 318 h 2046"/>
                  <a:gd name="T2" fmla="*/ 200 w 807"/>
                  <a:gd name="T3" fmla="*/ 399 h 2046"/>
                  <a:gd name="T4" fmla="*/ 142 w 807"/>
                  <a:gd name="T5" fmla="*/ 483 h 2046"/>
                  <a:gd name="T6" fmla="*/ 95 w 807"/>
                  <a:gd name="T7" fmla="*/ 572 h 2046"/>
                  <a:gd name="T8" fmla="*/ 57 w 807"/>
                  <a:gd name="T9" fmla="*/ 665 h 2046"/>
                  <a:gd name="T10" fmla="*/ 28 w 807"/>
                  <a:gd name="T11" fmla="*/ 762 h 2046"/>
                  <a:gd name="T12" fmla="*/ 10 w 807"/>
                  <a:gd name="T13" fmla="*/ 862 h 2046"/>
                  <a:gd name="T14" fmla="*/ 1 w 807"/>
                  <a:gd name="T15" fmla="*/ 967 h 2046"/>
                  <a:gd name="T16" fmla="*/ 1 w 807"/>
                  <a:gd name="T17" fmla="*/ 1074 h 2046"/>
                  <a:gd name="T18" fmla="*/ 10 w 807"/>
                  <a:gd name="T19" fmla="*/ 1178 h 2046"/>
                  <a:gd name="T20" fmla="*/ 28 w 807"/>
                  <a:gd name="T21" fmla="*/ 1279 h 2046"/>
                  <a:gd name="T22" fmla="*/ 57 w 807"/>
                  <a:gd name="T23" fmla="*/ 1376 h 2046"/>
                  <a:gd name="T24" fmla="*/ 95 w 807"/>
                  <a:gd name="T25" fmla="*/ 1469 h 2046"/>
                  <a:gd name="T26" fmla="*/ 142 w 807"/>
                  <a:gd name="T27" fmla="*/ 1558 h 2046"/>
                  <a:gd name="T28" fmla="*/ 200 w 807"/>
                  <a:gd name="T29" fmla="*/ 1643 h 2046"/>
                  <a:gd name="T30" fmla="*/ 268 w 807"/>
                  <a:gd name="T31" fmla="*/ 1725 h 2046"/>
                  <a:gd name="T32" fmla="*/ 332 w 807"/>
                  <a:gd name="T33" fmla="*/ 1790 h 2046"/>
                  <a:gd name="T34" fmla="*/ 419 w 807"/>
                  <a:gd name="T35" fmla="*/ 1863 h 2046"/>
                  <a:gd name="T36" fmla="*/ 477 w 807"/>
                  <a:gd name="T37" fmla="*/ 1905 h 2046"/>
                  <a:gd name="T38" fmla="*/ 602 w 807"/>
                  <a:gd name="T39" fmla="*/ 1975 h 2046"/>
                  <a:gd name="T40" fmla="*/ 669 w 807"/>
                  <a:gd name="T41" fmla="*/ 2004 h 2046"/>
                  <a:gd name="T42" fmla="*/ 771 w 807"/>
                  <a:gd name="T43" fmla="*/ 2037 h 2046"/>
                  <a:gd name="T44" fmla="*/ 807 w 807"/>
                  <a:gd name="T45" fmla="*/ 1962 h 2046"/>
                  <a:gd name="T46" fmla="*/ 686 w 807"/>
                  <a:gd name="T47" fmla="*/ 1922 h 2046"/>
                  <a:gd name="T48" fmla="*/ 572 w 807"/>
                  <a:gd name="T49" fmla="*/ 1868 h 2046"/>
                  <a:gd name="T50" fmla="*/ 464 w 807"/>
                  <a:gd name="T51" fmla="*/ 1795 h 2046"/>
                  <a:gd name="T52" fmla="*/ 364 w 807"/>
                  <a:gd name="T53" fmla="*/ 1706 h 2046"/>
                  <a:gd name="T54" fmla="*/ 296 w 807"/>
                  <a:gd name="T55" fmla="*/ 1633 h 2046"/>
                  <a:gd name="T56" fmla="*/ 238 w 807"/>
                  <a:gd name="T57" fmla="*/ 1557 h 2046"/>
                  <a:gd name="T58" fmla="*/ 188 w 807"/>
                  <a:gd name="T59" fmla="*/ 1476 h 2046"/>
                  <a:gd name="T60" fmla="*/ 150 w 807"/>
                  <a:gd name="T61" fmla="*/ 1393 h 2046"/>
                  <a:gd name="T62" fmla="*/ 118 w 807"/>
                  <a:gd name="T63" fmla="*/ 1305 h 2046"/>
                  <a:gd name="T64" fmla="*/ 97 w 807"/>
                  <a:gd name="T65" fmla="*/ 1214 h 2046"/>
                  <a:gd name="T66" fmla="*/ 83 w 807"/>
                  <a:gd name="T67" fmla="*/ 1119 h 2046"/>
                  <a:gd name="T68" fmla="*/ 80 w 807"/>
                  <a:gd name="T69" fmla="*/ 1021 h 2046"/>
                  <a:gd name="T70" fmla="*/ 83 w 807"/>
                  <a:gd name="T71" fmla="*/ 922 h 2046"/>
                  <a:gd name="T72" fmla="*/ 97 w 807"/>
                  <a:gd name="T73" fmla="*/ 828 h 2046"/>
                  <a:gd name="T74" fmla="*/ 133 w 807"/>
                  <a:gd name="T75" fmla="*/ 691 h 2046"/>
                  <a:gd name="T76" fmla="*/ 167 w 807"/>
                  <a:gd name="T77" fmla="*/ 606 h 2046"/>
                  <a:gd name="T78" fmla="*/ 212 w 807"/>
                  <a:gd name="T79" fmla="*/ 524 h 2046"/>
                  <a:gd name="T80" fmla="*/ 296 w 807"/>
                  <a:gd name="T81" fmla="*/ 409 h 2046"/>
                  <a:gd name="T82" fmla="*/ 364 w 807"/>
                  <a:gd name="T83" fmla="*/ 338 h 2046"/>
                  <a:gd name="T84" fmla="*/ 464 w 807"/>
                  <a:gd name="T85" fmla="*/ 247 h 2046"/>
                  <a:gd name="T86" fmla="*/ 572 w 807"/>
                  <a:gd name="T87" fmla="*/ 174 h 2046"/>
                  <a:gd name="T88" fmla="*/ 686 w 807"/>
                  <a:gd name="T89" fmla="*/ 119 h 2046"/>
                  <a:gd name="T90" fmla="*/ 807 w 807"/>
                  <a:gd name="T91" fmla="*/ 81 h 2046"/>
                  <a:gd name="T92" fmla="*/ 736 w 807"/>
                  <a:gd name="T93" fmla="*/ 17 h 2046"/>
                  <a:gd name="T94" fmla="*/ 602 w 807"/>
                  <a:gd name="T95" fmla="*/ 67 h 2046"/>
                  <a:gd name="T96" fmla="*/ 477 w 807"/>
                  <a:gd name="T97" fmla="*/ 137 h 2046"/>
                  <a:gd name="T98" fmla="*/ 361 w 807"/>
                  <a:gd name="T99" fmla="*/ 228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7" h="2046">
                    <a:moveTo>
                      <a:pt x="305" y="280"/>
                    </a:moveTo>
                    <a:lnTo>
                      <a:pt x="268" y="318"/>
                    </a:lnTo>
                    <a:lnTo>
                      <a:pt x="233" y="358"/>
                    </a:lnTo>
                    <a:lnTo>
                      <a:pt x="200" y="399"/>
                    </a:lnTo>
                    <a:lnTo>
                      <a:pt x="170" y="441"/>
                    </a:lnTo>
                    <a:lnTo>
                      <a:pt x="142" y="483"/>
                    </a:lnTo>
                    <a:lnTo>
                      <a:pt x="118" y="527"/>
                    </a:lnTo>
                    <a:lnTo>
                      <a:pt x="95" y="572"/>
                    </a:lnTo>
                    <a:lnTo>
                      <a:pt x="76" y="619"/>
                    </a:lnTo>
                    <a:lnTo>
                      <a:pt x="57" y="665"/>
                    </a:lnTo>
                    <a:lnTo>
                      <a:pt x="42" y="713"/>
                    </a:lnTo>
                    <a:lnTo>
                      <a:pt x="28" y="762"/>
                    </a:lnTo>
                    <a:lnTo>
                      <a:pt x="18" y="812"/>
                    </a:lnTo>
                    <a:lnTo>
                      <a:pt x="10" y="862"/>
                    </a:lnTo>
                    <a:lnTo>
                      <a:pt x="5" y="914"/>
                    </a:lnTo>
                    <a:lnTo>
                      <a:pt x="1" y="967"/>
                    </a:lnTo>
                    <a:lnTo>
                      <a:pt x="0" y="1021"/>
                    </a:lnTo>
                    <a:lnTo>
                      <a:pt x="1" y="1074"/>
                    </a:lnTo>
                    <a:lnTo>
                      <a:pt x="5" y="1127"/>
                    </a:lnTo>
                    <a:lnTo>
                      <a:pt x="10" y="1178"/>
                    </a:lnTo>
                    <a:lnTo>
                      <a:pt x="18" y="1230"/>
                    </a:lnTo>
                    <a:lnTo>
                      <a:pt x="28" y="1279"/>
                    </a:lnTo>
                    <a:lnTo>
                      <a:pt x="42" y="1329"/>
                    </a:lnTo>
                    <a:lnTo>
                      <a:pt x="57" y="1376"/>
                    </a:lnTo>
                    <a:lnTo>
                      <a:pt x="76" y="1424"/>
                    </a:lnTo>
                    <a:lnTo>
                      <a:pt x="95" y="1469"/>
                    </a:lnTo>
                    <a:lnTo>
                      <a:pt x="118" y="1515"/>
                    </a:lnTo>
                    <a:lnTo>
                      <a:pt x="142" y="1558"/>
                    </a:lnTo>
                    <a:lnTo>
                      <a:pt x="170" y="1602"/>
                    </a:lnTo>
                    <a:lnTo>
                      <a:pt x="200" y="1643"/>
                    </a:lnTo>
                    <a:lnTo>
                      <a:pt x="233" y="1685"/>
                    </a:lnTo>
                    <a:lnTo>
                      <a:pt x="268" y="1725"/>
                    </a:lnTo>
                    <a:lnTo>
                      <a:pt x="305" y="1764"/>
                    </a:lnTo>
                    <a:lnTo>
                      <a:pt x="332" y="1790"/>
                    </a:lnTo>
                    <a:lnTo>
                      <a:pt x="361" y="1815"/>
                    </a:lnTo>
                    <a:lnTo>
                      <a:pt x="419" y="1863"/>
                    </a:lnTo>
                    <a:lnTo>
                      <a:pt x="448" y="1885"/>
                    </a:lnTo>
                    <a:lnTo>
                      <a:pt x="477" y="1905"/>
                    </a:lnTo>
                    <a:lnTo>
                      <a:pt x="540" y="1944"/>
                    </a:lnTo>
                    <a:lnTo>
                      <a:pt x="602" y="1975"/>
                    </a:lnTo>
                    <a:lnTo>
                      <a:pt x="635" y="1990"/>
                    </a:lnTo>
                    <a:lnTo>
                      <a:pt x="669" y="2004"/>
                    </a:lnTo>
                    <a:lnTo>
                      <a:pt x="736" y="2026"/>
                    </a:lnTo>
                    <a:lnTo>
                      <a:pt x="771" y="2037"/>
                    </a:lnTo>
                    <a:lnTo>
                      <a:pt x="807" y="2046"/>
                    </a:lnTo>
                    <a:lnTo>
                      <a:pt x="807" y="1962"/>
                    </a:lnTo>
                    <a:lnTo>
                      <a:pt x="745" y="1944"/>
                    </a:lnTo>
                    <a:lnTo>
                      <a:pt x="686" y="1922"/>
                    </a:lnTo>
                    <a:lnTo>
                      <a:pt x="627" y="1897"/>
                    </a:lnTo>
                    <a:lnTo>
                      <a:pt x="572" y="1868"/>
                    </a:lnTo>
                    <a:lnTo>
                      <a:pt x="516" y="1834"/>
                    </a:lnTo>
                    <a:lnTo>
                      <a:pt x="464" y="1795"/>
                    </a:lnTo>
                    <a:lnTo>
                      <a:pt x="413" y="1752"/>
                    </a:lnTo>
                    <a:lnTo>
                      <a:pt x="364" y="1706"/>
                    </a:lnTo>
                    <a:lnTo>
                      <a:pt x="329" y="1669"/>
                    </a:lnTo>
                    <a:lnTo>
                      <a:pt x="296" y="1633"/>
                    </a:lnTo>
                    <a:lnTo>
                      <a:pt x="265" y="1594"/>
                    </a:lnTo>
                    <a:lnTo>
                      <a:pt x="238" y="1557"/>
                    </a:lnTo>
                    <a:lnTo>
                      <a:pt x="212" y="1516"/>
                    </a:lnTo>
                    <a:lnTo>
                      <a:pt x="188" y="1476"/>
                    </a:lnTo>
                    <a:lnTo>
                      <a:pt x="167" y="1434"/>
                    </a:lnTo>
                    <a:lnTo>
                      <a:pt x="150" y="1393"/>
                    </a:lnTo>
                    <a:lnTo>
                      <a:pt x="133" y="1349"/>
                    </a:lnTo>
                    <a:lnTo>
                      <a:pt x="118" y="1305"/>
                    </a:lnTo>
                    <a:lnTo>
                      <a:pt x="106" y="1260"/>
                    </a:lnTo>
                    <a:lnTo>
                      <a:pt x="97" y="1214"/>
                    </a:lnTo>
                    <a:lnTo>
                      <a:pt x="89" y="1167"/>
                    </a:lnTo>
                    <a:lnTo>
                      <a:pt x="83" y="1119"/>
                    </a:lnTo>
                    <a:lnTo>
                      <a:pt x="80" y="1070"/>
                    </a:lnTo>
                    <a:lnTo>
                      <a:pt x="80" y="1021"/>
                    </a:lnTo>
                    <a:lnTo>
                      <a:pt x="80" y="970"/>
                    </a:lnTo>
                    <a:lnTo>
                      <a:pt x="83" y="922"/>
                    </a:lnTo>
                    <a:lnTo>
                      <a:pt x="89" y="874"/>
                    </a:lnTo>
                    <a:lnTo>
                      <a:pt x="97" y="828"/>
                    </a:lnTo>
                    <a:lnTo>
                      <a:pt x="118" y="736"/>
                    </a:lnTo>
                    <a:lnTo>
                      <a:pt x="133" y="691"/>
                    </a:lnTo>
                    <a:lnTo>
                      <a:pt x="150" y="649"/>
                    </a:lnTo>
                    <a:lnTo>
                      <a:pt x="167" y="606"/>
                    </a:lnTo>
                    <a:lnTo>
                      <a:pt x="188" y="564"/>
                    </a:lnTo>
                    <a:lnTo>
                      <a:pt x="212" y="524"/>
                    </a:lnTo>
                    <a:lnTo>
                      <a:pt x="238" y="485"/>
                    </a:lnTo>
                    <a:lnTo>
                      <a:pt x="296" y="409"/>
                    </a:lnTo>
                    <a:lnTo>
                      <a:pt x="329" y="373"/>
                    </a:lnTo>
                    <a:lnTo>
                      <a:pt x="364" y="338"/>
                    </a:lnTo>
                    <a:lnTo>
                      <a:pt x="413" y="290"/>
                    </a:lnTo>
                    <a:lnTo>
                      <a:pt x="464" y="247"/>
                    </a:lnTo>
                    <a:lnTo>
                      <a:pt x="516" y="208"/>
                    </a:lnTo>
                    <a:lnTo>
                      <a:pt x="572" y="174"/>
                    </a:lnTo>
                    <a:lnTo>
                      <a:pt x="627" y="144"/>
                    </a:lnTo>
                    <a:lnTo>
                      <a:pt x="686" y="119"/>
                    </a:lnTo>
                    <a:lnTo>
                      <a:pt x="745" y="97"/>
                    </a:lnTo>
                    <a:lnTo>
                      <a:pt x="807" y="81"/>
                    </a:lnTo>
                    <a:lnTo>
                      <a:pt x="807" y="0"/>
                    </a:lnTo>
                    <a:lnTo>
                      <a:pt x="736" y="17"/>
                    </a:lnTo>
                    <a:lnTo>
                      <a:pt x="669" y="39"/>
                    </a:lnTo>
                    <a:lnTo>
                      <a:pt x="602" y="67"/>
                    </a:lnTo>
                    <a:lnTo>
                      <a:pt x="540" y="101"/>
                    </a:lnTo>
                    <a:lnTo>
                      <a:pt x="477" y="137"/>
                    </a:lnTo>
                    <a:lnTo>
                      <a:pt x="419" y="180"/>
                    </a:lnTo>
                    <a:lnTo>
                      <a:pt x="361" y="228"/>
                    </a:lnTo>
                    <a:lnTo>
                      <a:pt x="305" y="280"/>
                    </a:lnTo>
                    <a:close/>
                  </a:path>
                </a:pathLst>
              </a:custGeom>
              <a:solidFill>
                <a:srgbClr val="9FC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7" name="Freeform 181"/>
              <p:cNvSpPr>
                <a:spLocks/>
              </p:cNvSpPr>
              <p:nvPr/>
            </p:nvSpPr>
            <p:spPr bwMode="auto">
              <a:xfrm>
                <a:off x="2900" y="1679"/>
                <a:ext cx="49" cy="169"/>
              </a:xfrm>
              <a:custGeom>
                <a:avLst/>
                <a:gdLst>
                  <a:gd name="T0" fmla="*/ 243 w 243"/>
                  <a:gd name="T1" fmla="*/ 0 h 843"/>
                  <a:gd name="T2" fmla="*/ 216 w 243"/>
                  <a:gd name="T3" fmla="*/ 15 h 843"/>
                  <a:gd name="T4" fmla="*/ 190 w 243"/>
                  <a:gd name="T5" fmla="*/ 34 h 843"/>
                  <a:gd name="T6" fmla="*/ 165 w 243"/>
                  <a:gd name="T7" fmla="*/ 54 h 843"/>
                  <a:gd name="T8" fmla="*/ 141 w 243"/>
                  <a:gd name="T9" fmla="*/ 78 h 843"/>
                  <a:gd name="T10" fmla="*/ 107 w 243"/>
                  <a:gd name="T11" fmla="*/ 113 h 843"/>
                  <a:gd name="T12" fmla="*/ 78 w 243"/>
                  <a:gd name="T13" fmla="*/ 152 h 843"/>
                  <a:gd name="T14" fmla="*/ 53 w 243"/>
                  <a:gd name="T15" fmla="*/ 192 h 843"/>
                  <a:gd name="T16" fmla="*/ 35 w 243"/>
                  <a:gd name="T17" fmla="*/ 233 h 843"/>
                  <a:gd name="T18" fmla="*/ 19 w 243"/>
                  <a:gd name="T19" fmla="*/ 277 h 843"/>
                  <a:gd name="T20" fmla="*/ 8 w 243"/>
                  <a:gd name="T21" fmla="*/ 323 h 843"/>
                  <a:gd name="T22" fmla="*/ 1 w 243"/>
                  <a:gd name="T23" fmla="*/ 370 h 843"/>
                  <a:gd name="T24" fmla="*/ 0 w 243"/>
                  <a:gd name="T25" fmla="*/ 419 h 843"/>
                  <a:gd name="T26" fmla="*/ 1 w 243"/>
                  <a:gd name="T27" fmla="*/ 468 h 843"/>
                  <a:gd name="T28" fmla="*/ 3 w 243"/>
                  <a:gd name="T29" fmla="*/ 491 h 843"/>
                  <a:gd name="T30" fmla="*/ 8 w 243"/>
                  <a:gd name="T31" fmla="*/ 515 h 843"/>
                  <a:gd name="T32" fmla="*/ 19 w 243"/>
                  <a:gd name="T33" fmla="*/ 560 h 843"/>
                  <a:gd name="T34" fmla="*/ 26 w 243"/>
                  <a:gd name="T35" fmla="*/ 582 h 843"/>
                  <a:gd name="T36" fmla="*/ 35 w 243"/>
                  <a:gd name="T37" fmla="*/ 604 h 843"/>
                  <a:gd name="T38" fmla="*/ 43 w 243"/>
                  <a:gd name="T39" fmla="*/ 625 h 843"/>
                  <a:gd name="T40" fmla="*/ 53 w 243"/>
                  <a:gd name="T41" fmla="*/ 646 h 843"/>
                  <a:gd name="T42" fmla="*/ 64 w 243"/>
                  <a:gd name="T43" fmla="*/ 666 h 843"/>
                  <a:gd name="T44" fmla="*/ 78 w 243"/>
                  <a:gd name="T45" fmla="*/ 686 h 843"/>
                  <a:gd name="T46" fmla="*/ 107 w 243"/>
                  <a:gd name="T47" fmla="*/ 725 h 843"/>
                  <a:gd name="T48" fmla="*/ 123 w 243"/>
                  <a:gd name="T49" fmla="*/ 743 h 843"/>
                  <a:gd name="T50" fmla="*/ 141 w 243"/>
                  <a:gd name="T51" fmla="*/ 762 h 843"/>
                  <a:gd name="T52" fmla="*/ 165 w 243"/>
                  <a:gd name="T53" fmla="*/ 784 h 843"/>
                  <a:gd name="T54" fmla="*/ 190 w 243"/>
                  <a:gd name="T55" fmla="*/ 805 h 843"/>
                  <a:gd name="T56" fmla="*/ 216 w 243"/>
                  <a:gd name="T57" fmla="*/ 824 h 843"/>
                  <a:gd name="T58" fmla="*/ 243 w 243"/>
                  <a:gd name="T59" fmla="*/ 843 h 843"/>
                  <a:gd name="T60" fmla="*/ 243 w 243"/>
                  <a:gd name="T61" fmla="*/ 746 h 843"/>
                  <a:gd name="T62" fmla="*/ 220 w 243"/>
                  <a:gd name="T63" fmla="*/ 727 h 843"/>
                  <a:gd name="T64" fmla="*/ 198 w 243"/>
                  <a:gd name="T65" fmla="*/ 706 h 843"/>
                  <a:gd name="T66" fmla="*/ 182 w 243"/>
                  <a:gd name="T67" fmla="*/ 691 h 843"/>
                  <a:gd name="T68" fmla="*/ 169 w 243"/>
                  <a:gd name="T69" fmla="*/ 676 h 843"/>
                  <a:gd name="T70" fmla="*/ 145 w 243"/>
                  <a:gd name="T71" fmla="*/ 644 h 843"/>
                  <a:gd name="T72" fmla="*/ 124 w 243"/>
                  <a:gd name="T73" fmla="*/ 610 h 843"/>
                  <a:gd name="T74" fmla="*/ 115 w 243"/>
                  <a:gd name="T75" fmla="*/ 592 h 843"/>
                  <a:gd name="T76" fmla="*/ 108 w 243"/>
                  <a:gd name="T77" fmla="*/ 575 h 843"/>
                  <a:gd name="T78" fmla="*/ 101 w 243"/>
                  <a:gd name="T79" fmla="*/ 556 h 843"/>
                  <a:gd name="T80" fmla="*/ 95 w 243"/>
                  <a:gd name="T81" fmla="*/ 537 h 843"/>
                  <a:gd name="T82" fmla="*/ 89 w 243"/>
                  <a:gd name="T83" fmla="*/ 518 h 843"/>
                  <a:gd name="T84" fmla="*/ 86 w 243"/>
                  <a:gd name="T85" fmla="*/ 500 h 843"/>
                  <a:gd name="T86" fmla="*/ 80 w 243"/>
                  <a:gd name="T87" fmla="*/ 460 h 843"/>
                  <a:gd name="T88" fmla="*/ 79 w 243"/>
                  <a:gd name="T89" fmla="*/ 419 h 843"/>
                  <a:gd name="T90" fmla="*/ 80 w 243"/>
                  <a:gd name="T91" fmla="*/ 378 h 843"/>
                  <a:gd name="T92" fmla="*/ 86 w 243"/>
                  <a:gd name="T93" fmla="*/ 338 h 843"/>
                  <a:gd name="T94" fmla="*/ 95 w 243"/>
                  <a:gd name="T95" fmla="*/ 299 h 843"/>
                  <a:gd name="T96" fmla="*/ 108 w 243"/>
                  <a:gd name="T97" fmla="*/ 264 h 843"/>
                  <a:gd name="T98" fmla="*/ 124 w 243"/>
                  <a:gd name="T99" fmla="*/ 228 h 843"/>
                  <a:gd name="T100" fmla="*/ 145 w 243"/>
                  <a:gd name="T101" fmla="*/ 195 h 843"/>
                  <a:gd name="T102" fmla="*/ 169 w 243"/>
                  <a:gd name="T103" fmla="*/ 163 h 843"/>
                  <a:gd name="T104" fmla="*/ 198 w 243"/>
                  <a:gd name="T105" fmla="*/ 134 h 843"/>
                  <a:gd name="T106" fmla="*/ 220 w 243"/>
                  <a:gd name="T107" fmla="*/ 112 h 843"/>
                  <a:gd name="T108" fmla="*/ 243 w 243"/>
                  <a:gd name="T109" fmla="*/ 94 h 843"/>
                  <a:gd name="T110" fmla="*/ 243 w 243"/>
                  <a:gd name="T111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3" h="843">
                    <a:moveTo>
                      <a:pt x="243" y="0"/>
                    </a:moveTo>
                    <a:lnTo>
                      <a:pt x="216" y="15"/>
                    </a:lnTo>
                    <a:lnTo>
                      <a:pt x="190" y="34"/>
                    </a:lnTo>
                    <a:lnTo>
                      <a:pt x="165" y="54"/>
                    </a:lnTo>
                    <a:lnTo>
                      <a:pt x="141" y="78"/>
                    </a:lnTo>
                    <a:lnTo>
                      <a:pt x="107" y="113"/>
                    </a:lnTo>
                    <a:lnTo>
                      <a:pt x="78" y="152"/>
                    </a:lnTo>
                    <a:lnTo>
                      <a:pt x="53" y="192"/>
                    </a:lnTo>
                    <a:lnTo>
                      <a:pt x="35" y="233"/>
                    </a:lnTo>
                    <a:lnTo>
                      <a:pt x="19" y="277"/>
                    </a:lnTo>
                    <a:lnTo>
                      <a:pt x="8" y="323"/>
                    </a:lnTo>
                    <a:lnTo>
                      <a:pt x="1" y="370"/>
                    </a:lnTo>
                    <a:lnTo>
                      <a:pt x="0" y="419"/>
                    </a:lnTo>
                    <a:lnTo>
                      <a:pt x="1" y="468"/>
                    </a:lnTo>
                    <a:lnTo>
                      <a:pt x="3" y="491"/>
                    </a:lnTo>
                    <a:lnTo>
                      <a:pt x="8" y="515"/>
                    </a:lnTo>
                    <a:lnTo>
                      <a:pt x="19" y="560"/>
                    </a:lnTo>
                    <a:lnTo>
                      <a:pt x="26" y="582"/>
                    </a:lnTo>
                    <a:lnTo>
                      <a:pt x="35" y="604"/>
                    </a:lnTo>
                    <a:lnTo>
                      <a:pt x="43" y="625"/>
                    </a:lnTo>
                    <a:lnTo>
                      <a:pt x="53" y="646"/>
                    </a:lnTo>
                    <a:lnTo>
                      <a:pt x="64" y="666"/>
                    </a:lnTo>
                    <a:lnTo>
                      <a:pt x="78" y="686"/>
                    </a:lnTo>
                    <a:lnTo>
                      <a:pt x="107" y="725"/>
                    </a:lnTo>
                    <a:lnTo>
                      <a:pt x="123" y="743"/>
                    </a:lnTo>
                    <a:lnTo>
                      <a:pt x="141" y="762"/>
                    </a:lnTo>
                    <a:lnTo>
                      <a:pt x="165" y="784"/>
                    </a:lnTo>
                    <a:lnTo>
                      <a:pt x="190" y="805"/>
                    </a:lnTo>
                    <a:lnTo>
                      <a:pt x="216" y="824"/>
                    </a:lnTo>
                    <a:lnTo>
                      <a:pt x="243" y="843"/>
                    </a:lnTo>
                    <a:lnTo>
                      <a:pt x="243" y="746"/>
                    </a:lnTo>
                    <a:lnTo>
                      <a:pt x="220" y="727"/>
                    </a:lnTo>
                    <a:lnTo>
                      <a:pt x="198" y="706"/>
                    </a:lnTo>
                    <a:lnTo>
                      <a:pt x="182" y="691"/>
                    </a:lnTo>
                    <a:lnTo>
                      <a:pt x="169" y="676"/>
                    </a:lnTo>
                    <a:lnTo>
                      <a:pt x="145" y="644"/>
                    </a:lnTo>
                    <a:lnTo>
                      <a:pt x="124" y="610"/>
                    </a:lnTo>
                    <a:lnTo>
                      <a:pt x="115" y="592"/>
                    </a:lnTo>
                    <a:lnTo>
                      <a:pt x="108" y="575"/>
                    </a:lnTo>
                    <a:lnTo>
                      <a:pt x="101" y="556"/>
                    </a:lnTo>
                    <a:lnTo>
                      <a:pt x="95" y="537"/>
                    </a:lnTo>
                    <a:lnTo>
                      <a:pt x="89" y="518"/>
                    </a:lnTo>
                    <a:lnTo>
                      <a:pt x="86" y="500"/>
                    </a:lnTo>
                    <a:lnTo>
                      <a:pt x="80" y="460"/>
                    </a:lnTo>
                    <a:lnTo>
                      <a:pt x="79" y="419"/>
                    </a:lnTo>
                    <a:lnTo>
                      <a:pt x="80" y="378"/>
                    </a:lnTo>
                    <a:lnTo>
                      <a:pt x="86" y="338"/>
                    </a:lnTo>
                    <a:lnTo>
                      <a:pt x="95" y="299"/>
                    </a:lnTo>
                    <a:lnTo>
                      <a:pt x="108" y="264"/>
                    </a:lnTo>
                    <a:lnTo>
                      <a:pt x="124" y="228"/>
                    </a:lnTo>
                    <a:lnTo>
                      <a:pt x="145" y="195"/>
                    </a:lnTo>
                    <a:lnTo>
                      <a:pt x="169" y="163"/>
                    </a:lnTo>
                    <a:lnTo>
                      <a:pt x="198" y="134"/>
                    </a:lnTo>
                    <a:lnTo>
                      <a:pt x="220" y="112"/>
                    </a:lnTo>
                    <a:lnTo>
                      <a:pt x="243" y="94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D7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8" name="Freeform 182"/>
              <p:cNvSpPr>
                <a:spLocks/>
              </p:cNvSpPr>
              <p:nvPr/>
            </p:nvSpPr>
            <p:spPr bwMode="auto">
              <a:xfrm>
                <a:off x="2916" y="1698"/>
                <a:ext cx="33" cy="130"/>
              </a:xfrm>
              <a:custGeom>
                <a:avLst/>
                <a:gdLst>
                  <a:gd name="T0" fmla="*/ 83 w 164"/>
                  <a:gd name="T1" fmla="*/ 325 h 652"/>
                  <a:gd name="T2" fmla="*/ 84 w 164"/>
                  <a:gd name="T3" fmla="*/ 294 h 652"/>
                  <a:gd name="T4" fmla="*/ 87 w 164"/>
                  <a:gd name="T5" fmla="*/ 264 h 652"/>
                  <a:gd name="T6" fmla="*/ 93 w 164"/>
                  <a:gd name="T7" fmla="*/ 235 h 652"/>
                  <a:gd name="T8" fmla="*/ 103 w 164"/>
                  <a:gd name="T9" fmla="*/ 209 h 652"/>
                  <a:gd name="T10" fmla="*/ 113 w 164"/>
                  <a:gd name="T11" fmla="*/ 181 h 652"/>
                  <a:gd name="T12" fmla="*/ 128 w 164"/>
                  <a:gd name="T13" fmla="*/ 158 h 652"/>
                  <a:gd name="T14" fmla="*/ 145 w 164"/>
                  <a:gd name="T15" fmla="*/ 134 h 652"/>
                  <a:gd name="T16" fmla="*/ 164 w 164"/>
                  <a:gd name="T17" fmla="*/ 112 h 652"/>
                  <a:gd name="T18" fmla="*/ 164 w 164"/>
                  <a:gd name="T19" fmla="*/ 0 h 652"/>
                  <a:gd name="T20" fmla="*/ 141 w 164"/>
                  <a:gd name="T21" fmla="*/ 18 h 652"/>
                  <a:gd name="T22" fmla="*/ 119 w 164"/>
                  <a:gd name="T23" fmla="*/ 40 h 652"/>
                  <a:gd name="T24" fmla="*/ 90 w 164"/>
                  <a:gd name="T25" fmla="*/ 69 h 652"/>
                  <a:gd name="T26" fmla="*/ 66 w 164"/>
                  <a:gd name="T27" fmla="*/ 101 h 652"/>
                  <a:gd name="T28" fmla="*/ 45 w 164"/>
                  <a:gd name="T29" fmla="*/ 134 h 652"/>
                  <a:gd name="T30" fmla="*/ 29 w 164"/>
                  <a:gd name="T31" fmla="*/ 170 h 652"/>
                  <a:gd name="T32" fmla="*/ 16 w 164"/>
                  <a:gd name="T33" fmla="*/ 205 h 652"/>
                  <a:gd name="T34" fmla="*/ 7 w 164"/>
                  <a:gd name="T35" fmla="*/ 244 h 652"/>
                  <a:gd name="T36" fmla="*/ 1 w 164"/>
                  <a:gd name="T37" fmla="*/ 284 h 652"/>
                  <a:gd name="T38" fmla="*/ 0 w 164"/>
                  <a:gd name="T39" fmla="*/ 325 h 652"/>
                  <a:gd name="T40" fmla="*/ 1 w 164"/>
                  <a:gd name="T41" fmla="*/ 366 h 652"/>
                  <a:gd name="T42" fmla="*/ 7 w 164"/>
                  <a:gd name="T43" fmla="*/ 406 h 652"/>
                  <a:gd name="T44" fmla="*/ 10 w 164"/>
                  <a:gd name="T45" fmla="*/ 424 h 652"/>
                  <a:gd name="T46" fmla="*/ 16 w 164"/>
                  <a:gd name="T47" fmla="*/ 443 h 652"/>
                  <a:gd name="T48" fmla="*/ 22 w 164"/>
                  <a:gd name="T49" fmla="*/ 462 h 652"/>
                  <a:gd name="T50" fmla="*/ 29 w 164"/>
                  <a:gd name="T51" fmla="*/ 481 h 652"/>
                  <a:gd name="T52" fmla="*/ 36 w 164"/>
                  <a:gd name="T53" fmla="*/ 498 h 652"/>
                  <a:gd name="T54" fmla="*/ 45 w 164"/>
                  <a:gd name="T55" fmla="*/ 516 h 652"/>
                  <a:gd name="T56" fmla="*/ 66 w 164"/>
                  <a:gd name="T57" fmla="*/ 550 h 652"/>
                  <a:gd name="T58" fmla="*/ 90 w 164"/>
                  <a:gd name="T59" fmla="*/ 582 h 652"/>
                  <a:gd name="T60" fmla="*/ 103 w 164"/>
                  <a:gd name="T61" fmla="*/ 597 h 652"/>
                  <a:gd name="T62" fmla="*/ 119 w 164"/>
                  <a:gd name="T63" fmla="*/ 612 h 652"/>
                  <a:gd name="T64" fmla="*/ 141 w 164"/>
                  <a:gd name="T65" fmla="*/ 633 h 652"/>
                  <a:gd name="T66" fmla="*/ 164 w 164"/>
                  <a:gd name="T67" fmla="*/ 652 h 652"/>
                  <a:gd name="T68" fmla="*/ 164 w 164"/>
                  <a:gd name="T69" fmla="*/ 542 h 652"/>
                  <a:gd name="T70" fmla="*/ 145 w 164"/>
                  <a:gd name="T71" fmla="*/ 518 h 652"/>
                  <a:gd name="T72" fmla="*/ 128 w 164"/>
                  <a:gd name="T73" fmla="*/ 494 h 652"/>
                  <a:gd name="T74" fmla="*/ 113 w 164"/>
                  <a:gd name="T75" fmla="*/ 468 h 652"/>
                  <a:gd name="T76" fmla="*/ 103 w 164"/>
                  <a:gd name="T77" fmla="*/ 442 h 652"/>
                  <a:gd name="T78" fmla="*/ 93 w 164"/>
                  <a:gd name="T79" fmla="*/ 414 h 652"/>
                  <a:gd name="T80" fmla="*/ 87 w 164"/>
                  <a:gd name="T81" fmla="*/ 386 h 652"/>
                  <a:gd name="T82" fmla="*/ 84 w 164"/>
                  <a:gd name="T83" fmla="*/ 355 h 652"/>
                  <a:gd name="T84" fmla="*/ 83 w 164"/>
                  <a:gd name="T85" fmla="*/ 325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4" h="652">
                    <a:moveTo>
                      <a:pt x="83" y="325"/>
                    </a:moveTo>
                    <a:lnTo>
                      <a:pt x="84" y="294"/>
                    </a:lnTo>
                    <a:lnTo>
                      <a:pt x="87" y="264"/>
                    </a:lnTo>
                    <a:lnTo>
                      <a:pt x="93" y="235"/>
                    </a:lnTo>
                    <a:lnTo>
                      <a:pt x="103" y="209"/>
                    </a:lnTo>
                    <a:lnTo>
                      <a:pt x="113" y="181"/>
                    </a:lnTo>
                    <a:lnTo>
                      <a:pt x="128" y="158"/>
                    </a:lnTo>
                    <a:lnTo>
                      <a:pt x="145" y="134"/>
                    </a:lnTo>
                    <a:lnTo>
                      <a:pt x="164" y="112"/>
                    </a:lnTo>
                    <a:lnTo>
                      <a:pt x="164" y="0"/>
                    </a:lnTo>
                    <a:lnTo>
                      <a:pt x="141" y="18"/>
                    </a:lnTo>
                    <a:lnTo>
                      <a:pt x="119" y="40"/>
                    </a:lnTo>
                    <a:lnTo>
                      <a:pt x="90" y="69"/>
                    </a:lnTo>
                    <a:lnTo>
                      <a:pt x="66" y="101"/>
                    </a:lnTo>
                    <a:lnTo>
                      <a:pt x="45" y="134"/>
                    </a:lnTo>
                    <a:lnTo>
                      <a:pt x="29" y="170"/>
                    </a:lnTo>
                    <a:lnTo>
                      <a:pt x="16" y="205"/>
                    </a:lnTo>
                    <a:lnTo>
                      <a:pt x="7" y="244"/>
                    </a:lnTo>
                    <a:lnTo>
                      <a:pt x="1" y="284"/>
                    </a:lnTo>
                    <a:lnTo>
                      <a:pt x="0" y="325"/>
                    </a:lnTo>
                    <a:lnTo>
                      <a:pt x="1" y="366"/>
                    </a:lnTo>
                    <a:lnTo>
                      <a:pt x="7" y="406"/>
                    </a:lnTo>
                    <a:lnTo>
                      <a:pt x="10" y="424"/>
                    </a:lnTo>
                    <a:lnTo>
                      <a:pt x="16" y="443"/>
                    </a:lnTo>
                    <a:lnTo>
                      <a:pt x="22" y="462"/>
                    </a:lnTo>
                    <a:lnTo>
                      <a:pt x="29" y="481"/>
                    </a:lnTo>
                    <a:lnTo>
                      <a:pt x="36" y="498"/>
                    </a:lnTo>
                    <a:lnTo>
                      <a:pt x="45" y="516"/>
                    </a:lnTo>
                    <a:lnTo>
                      <a:pt x="66" y="550"/>
                    </a:lnTo>
                    <a:lnTo>
                      <a:pt x="90" y="582"/>
                    </a:lnTo>
                    <a:lnTo>
                      <a:pt x="103" y="597"/>
                    </a:lnTo>
                    <a:lnTo>
                      <a:pt x="119" y="612"/>
                    </a:lnTo>
                    <a:lnTo>
                      <a:pt x="141" y="633"/>
                    </a:lnTo>
                    <a:lnTo>
                      <a:pt x="164" y="652"/>
                    </a:lnTo>
                    <a:lnTo>
                      <a:pt x="164" y="542"/>
                    </a:lnTo>
                    <a:lnTo>
                      <a:pt x="145" y="518"/>
                    </a:lnTo>
                    <a:lnTo>
                      <a:pt x="128" y="494"/>
                    </a:lnTo>
                    <a:lnTo>
                      <a:pt x="113" y="468"/>
                    </a:lnTo>
                    <a:lnTo>
                      <a:pt x="103" y="442"/>
                    </a:lnTo>
                    <a:lnTo>
                      <a:pt x="93" y="414"/>
                    </a:lnTo>
                    <a:lnTo>
                      <a:pt x="87" y="386"/>
                    </a:lnTo>
                    <a:lnTo>
                      <a:pt x="84" y="355"/>
                    </a:lnTo>
                    <a:lnTo>
                      <a:pt x="83" y="325"/>
                    </a:lnTo>
                    <a:close/>
                  </a:path>
                </a:pathLst>
              </a:custGeom>
              <a:solidFill>
                <a:srgbClr val="DF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9" name="Freeform 183"/>
              <p:cNvSpPr>
                <a:spLocks/>
              </p:cNvSpPr>
              <p:nvPr/>
            </p:nvSpPr>
            <p:spPr bwMode="auto">
              <a:xfrm>
                <a:off x="2933" y="1720"/>
                <a:ext cx="16" cy="86"/>
              </a:xfrm>
              <a:custGeom>
                <a:avLst/>
                <a:gdLst>
                  <a:gd name="T0" fmla="*/ 81 w 81"/>
                  <a:gd name="T1" fmla="*/ 0 h 430"/>
                  <a:gd name="T2" fmla="*/ 62 w 81"/>
                  <a:gd name="T3" fmla="*/ 22 h 430"/>
                  <a:gd name="T4" fmla="*/ 45 w 81"/>
                  <a:gd name="T5" fmla="*/ 46 h 430"/>
                  <a:gd name="T6" fmla="*/ 30 w 81"/>
                  <a:gd name="T7" fmla="*/ 69 h 430"/>
                  <a:gd name="T8" fmla="*/ 20 w 81"/>
                  <a:gd name="T9" fmla="*/ 97 h 430"/>
                  <a:gd name="T10" fmla="*/ 10 w 81"/>
                  <a:gd name="T11" fmla="*/ 123 h 430"/>
                  <a:gd name="T12" fmla="*/ 4 w 81"/>
                  <a:gd name="T13" fmla="*/ 152 h 430"/>
                  <a:gd name="T14" fmla="*/ 1 w 81"/>
                  <a:gd name="T15" fmla="*/ 182 h 430"/>
                  <a:gd name="T16" fmla="*/ 0 w 81"/>
                  <a:gd name="T17" fmla="*/ 213 h 430"/>
                  <a:gd name="T18" fmla="*/ 1 w 81"/>
                  <a:gd name="T19" fmla="*/ 243 h 430"/>
                  <a:gd name="T20" fmla="*/ 4 w 81"/>
                  <a:gd name="T21" fmla="*/ 274 h 430"/>
                  <a:gd name="T22" fmla="*/ 10 w 81"/>
                  <a:gd name="T23" fmla="*/ 302 h 430"/>
                  <a:gd name="T24" fmla="*/ 20 w 81"/>
                  <a:gd name="T25" fmla="*/ 330 h 430"/>
                  <a:gd name="T26" fmla="*/ 30 w 81"/>
                  <a:gd name="T27" fmla="*/ 356 h 430"/>
                  <a:gd name="T28" fmla="*/ 45 w 81"/>
                  <a:gd name="T29" fmla="*/ 382 h 430"/>
                  <a:gd name="T30" fmla="*/ 62 w 81"/>
                  <a:gd name="T31" fmla="*/ 406 h 430"/>
                  <a:gd name="T32" fmla="*/ 81 w 81"/>
                  <a:gd name="T33" fmla="*/ 430 h 430"/>
                  <a:gd name="T34" fmla="*/ 81 w 81"/>
                  <a:gd name="T35" fmla="*/ 248 h 430"/>
                  <a:gd name="T36" fmla="*/ 79 w 81"/>
                  <a:gd name="T37" fmla="*/ 229 h 430"/>
                  <a:gd name="T38" fmla="*/ 79 w 81"/>
                  <a:gd name="T39" fmla="*/ 213 h 430"/>
                  <a:gd name="T40" fmla="*/ 81 w 81"/>
                  <a:gd name="T41" fmla="*/ 182 h 430"/>
                  <a:gd name="T42" fmla="*/ 81 w 81"/>
                  <a:gd name="T43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430">
                    <a:moveTo>
                      <a:pt x="81" y="0"/>
                    </a:moveTo>
                    <a:lnTo>
                      <a:pt x="62" y="22"/>
                    </a:lnTo>
                    <a:lnTo>
                      <a:pt x="45" y="46"/>
                    </a:lnTo>
                    <a:lnTo>
                      <a:pt x="30" y="69"/>
                    </a:lnTo>
                    <a:lnTo>
                      <a:pt x="20" y="97"/>
                    </a:lnTo>
                    <a:lnTo>
                      <a:pt x="10" y="123"/>
                    </a:lnTo>
                    <a:lnTo>
                      <a:pt x="4" y="152"/>
                    </a:lnTo>
                    <a:lnTo>
                      <a:pt x="1" y="182"/>
                    </a:lnTo>
                    <a:lnTo>
                      <a:pt x="0" y="213"/>
                    </a:lnTo>
                    <a:lnTo>
                      <a:pt x="1" y="243"/>
                    </a:lnTo>
                    <a:lnTo>
                      <a:pt x="4" y="274"/>
                    </a:lnTo>
                    <a:lnTo>
                      <a:pt x="10" y="302"/>
                    </a:lnTo>
                    <a:lnTo>
                      <a:pt x="20" y="330"/>
                    </a:lnTo>
                    <a:lnTo>
                      <a:pt x="30" y="356"/>
                    </a:lnTo>
                    <a:lnTo>
                      <a:pt x="45" y="382"/>
                    </a:lnTo>
                    <a:lnTo>
                      <a:pt x="62" y="406"/>
                    </a:lnTo>
                    <a:lnTo>
                      <a:pt x="81" y="430"/>
                    </a:lnTo>
                    <a:lnTo>
                      <a:pt x="81" y="248"/>
                    </a:lnTo>
                    <a:lnTo>
                      <a:pt x="79" y="229"/>
                    </a:lnTo>
                    <a:lnTo>
                      <a:pt x="79" y="213"/>
                    </a:lnTo>
                    <a:lnTo>
                      <a:pt x="81" y="18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7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0" name="Freeform 184"/>
              <p:cNvSpPr>
                <a:spLocks/>
              </p:cNvSpPr>
              <p:nvPr/>
            </p:nvSpPr>
            <p:spPr bwMode="auto">
              <a:xfrm>
                <a:off x="2949" y="1757"/>
                <a:ext cx="1" cy="13"/>
              </a:xfrm>
              <a:custGeom>
                <a:avLst/>
                <a:gdLst>
                  <a:gd name="T0" fmla="*/ 2 w 2"/>
                  <a:gd name="T1" fmla="*/ 0 h 66"/>
                  <a:gd name="T2" fmla="*/ 0 w 2"/>
                  <a:gd name="T3" fmla="*/ 31 h 66"/>
                  <a:gd name="T4" fmla="*/ 0 w 2"/>
                  <a:gd name="T5" fmla="*/ 47 h 66"/>
                  <a:gd name="T6" fmla="*/ 2 w 2"/>
                  <a:gd name="T7" fmla="*/ 66 h 66"/>
                  <a:gd name="T8" fmla="*/ 2 w 2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6">
                    <a:moveTo>
                      <a:pt x="2" y="0"/>
                    </a:moveTo>
                    <a:lnTo>
                      <a:pt x="0" y="31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F5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1" name="Freeform 185"/>
              <p:cNvSpPr>
                <a:spLocks/>
              </p:cNvSpPr>
              <p:nvPr/>
            </p:nvSpPr>
            <p:spPr bwMode="auto">
              <a:xfrm>
                <a:off x="2771" y="1889"/>
                <a:ext cx="178" cy="145"/>
              </a:xfrm>
              <a:custGeom>
                <a:avLst/>
                <a:gdLst>
                  <a:gd name="T0" fmla="*/ 890 w 890"/>
                  <a:gd name="T1" fmla="*/ 724 h 724"/>
                  <a:gd name="T2" fmla="*/ 890 w 890"/>
                  <a:gd name="T3" fmla="*/ 642 h 724"/>
                  <a:gd name="T4" fmla="*/ 842 w 890"/>
                  <a:gd name="T5" fmla="*/ 632 h 724"/>
                  <a:gd name="T6" fmla="*/ 795 w 890"/>
                  <a:gd name="T7" fmla="*/ 620 h 724"/>
                  <a:gd name="T8" fmla="*/ 749 w 890"/>
                  <a:gd name="T9" fmla="*/ 608 h 724"/>
                  <a:gd name="T10" fmla="*/ 704 w 890"/>
                  <a:gd name="T11" fmla="*/ 593 h 724"/>
                  <a:gd name="T12" fmla="*/ 659 w 890"/>
                  <a:gd name="T13" fmla="*/ 576 h 724"/>
                  <a:gd name="T14" fmla="*/ 616 w 890"/>
                  <a:gd name="T15" fmla="*/ 558 h 724"/>
                  <a:gd name="T16" fmla="*/ 573 w 890"/>
                  <a:gd name="T17" fmla="*/ 539 h 724"/>
                  <a:gd name="T18" fmla="*/ 531 w 890"/>
                  <a:gd name="T19" fmla="*/ 517 h 724"/>
                  <a:gd name="T20" fmla="*/ 489 w 890"/>
                  <a:gd name="T21" fmla="*/ 493 h 724"/>
                  <a:gd name="T22" fmla="*/ 448 w 890"/>
                  <a:gd name="T23" fmla="*/ 468 h 724"/>
                  <a:gd name="T24" fmla="*/ 407 w 890"/>
                  <a:gd name="T25" fmla="*/ 441 h 724"/>
                  <a:gd name="T26" fmla="*/ 369 w 890"/>
                  <a:gd name="T27" fmla="*/ 413 h 724"/>
                  <a:gd name="T28" fmla="*/ 329 w 890"/>
                  <a:gd name="T29" fmla="*/ 382 h 724"/>
                  <a:gd name="T30" fmla="*/ 292 w 890"/>
                  <a:gd name="T31" fmla="*/ 350 h 724"/>
                  <a:gd name="T32" fmla="*/ 254 w 890"/>
                  <a:gd name="T33" fmla="*/ 318 h 724"/>
                  <a:gd name="T34" fmla="*/ 218 w 890"/>
                  <a:gd name="T35" fmla="*/ 282 h 724"/>
                  <a:gd name="T36" fmla="*/ 155 w 890"/>
                  <a:gd name="T37" fmla="*/ 214 h 724"/>
                  <a:gd name="T38" fmla="*/ 125 w 890"/>
                  <a:gd name="T39" fmla="*/ 179 h 724"/>
                  <a:gd name="T40" fmla="*/ 98 w 890"/>
                  <a:gd name="T41" fmla="*/ 145 h 724"/>
                  <a:gd name="T42" fmla="*/ 71 w 890"/>
                  <a:gd name="T43" fmla="*/ 109 h 724"/>
                  <a:gd name="T44" fmla="*/ 46 w 890"/>
                  <a:gd name="T45" fmla="*/ 74 h 724"/>
                  <a:gd name="T46" fmla="*/ 22 w 890"/>
                  <a:gd name="T47" fmla="*/ 36 h 724"/>
                  <a:gd name="T48" fmla="*/ 0 w 890"/>
                  <a:gd name="T49" fmla="*/ 0 h 724"/>
                  <a:gd name="T50" fmla="*/ 21 w 890"/>
                  <a:gd name="T51" fmla="*/ 106 h 724"/>
                  <a:gd name="T52" fmla="*/ 47 w 890"/>
                  <a:gd name="T53" fmla="*/ 212 h 724"/>
                  <a:gd name="T54" fmla="*/ 73 w 890"/>
                  <a:gd name="T55" fmla="*/ 244 h 724"/>
                  <a:gd name="T56" fmla="*/ 101 w 890"/>
                  <a:gd name="T57" fmla="*/ 277 h 724"/>
                  <a:gd name="T58" fmla="*/ 160 w 890"/>
                  <a:gd name="T59" fmla="*/ 340 h 724"/>
                  <a:gd name="T60" fmla="*/ 199 w 890"/>
                  <a:gd name="T61" fmla="*/ 378 h 724"/>
                  <a:gd name="T62" fmla="*/ 240 w 890"/>
                  <a:gd name="T63" fmla="*/ 414 h 724"/>
                  <a:gd name="T64" fmla="*/ 280 w 890"/>
                  <a:gd name="T65" fmla="*/ 448 h 724"/>
                  <a:gd name="T66" fmla="*/ 322 w 890"/>
                  <a:gd name="T67" fmla="*/ 481 h 724"/>
                  <a:gd name="T68" fmla="*/ 364 w 890"/>
                  <a:gd name="T69" fmla="*/ 512 h 724"/>
                  <a:gd name="T70" fmla="*/ 409 w 890"/>
                  <a:gd name="T71" fmla="*/ 540 h 724"/>
                  <a:gd name="T72" fmla="*/ 453 w 890"/>
                  <a:gd name="T73" fmla="*/ 566 h 724"/>
                  <a:gd name="T74" fmla="*/ 499 w 890"/>
                  <a:gd name="T75" fmla="*/ 592 h 724"/>
                  <a:gd name="T76" fmla="*/ 545 w 890"/>
                  <a:gd name="T77" fmla="*/ 614 h 724"/>
                  <a:gd name="T78" fmla="*/ 591 w 890"/>
                  <a:gd name="T79" fmla="*/ 635 h 724"/>
                  <a:gd name="T80" fmla="*/ 639 w 890"/>
                  <a:gd name="T81" fmla="*/ 654 h 724"/>
                  <a:gd name="T82" fmla="*/ 687 w 890"/>
                  <a:gd name="T83" fmla="*/ 673 h 724"/>
                  <a:gd name="T84" fmla="*/ 736 w 890"/>
                  <a:gd name="T85" fmla="*/ 687 h 724"/>
                  <a:gd name="T86" fmla="*/ 787 w 890"/>
                  <a:gd name="T87" fmla="*/ 701 h 724"/>
                  <a:gd name="T88" fmla="*/ 838 w 890"/>
                  <a:gd name="T89" fmla="*/ 713 h 724"/>
                  <a:gd name="T90" fmla="*/ 890 w 890"/>
                  <a:gd name="T91" fmla="*/ 72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0" h="724">
                    <a:moveTo>
                      <a:pt x="890" y="724"/>
                    </a:moveTo>
                    <a:lnTo>
                      <a:pt x="890" y="642"/>
                    </a:lnTo>
                    <a:lnTo>
                      <a:pt x="842" y="632"/>
                    </a:lnTo>
                    <a:lnTo>
                      <a:pt x="795" y="620"/>
                    </a:lnTo>
                    <a:lnTo>
                      <a:pt x="749" y="608"/>
                    </a:lnTo>
                    <a:lnTo>
                      <a:pt x="704" y="593"/>
                    </a:lnTo>
                    <a:lnTo>
                      <a:pt x="659" y="576"/>
                    </a:lnTo>
                    <a:lnTo>
                      <a:pt x="616" y="558"/>
                    </a:lnTo>
                    <a:lnTo>
                      <a:pt x="573" y="539"/>
                    </a:lnTo>
                    <a:lnTo>
                      <a:pt x="531" y="517"/>
                    </a:lnTo>
                    <a:lnTo>
                      <a:pt x="489" y="493"/>
                    </a:lnTo>
                    <a:lnTo>
                      <a:pt x="448" y="468"/>
                    </a:lnTo>
                    <a:lnTo>
                      <a:pt x="407" y="441"/>
                    </a:lnTo>
                    <a:lnTo>
                      <a:pt x="369" y="413"/>
                    </a:lnTo>
                    <a:lnTo>
                      <a:pt x="329" y="382"/>
                    </a:lnTo>
                    <a:lnTo>
                      <a:pt x="292" y="350"/>
                    </a:lnTo>
                    <a:lnTo>
                      <a:pt x="254" y="318"/>
                    </a:lnTo>
                    <a:lnTo>
                      <a:pt x="218" y="282"/>
                    </a:lnTo>
                    <a:lnTo>
                      <a:pt x="155" y="214"/>
                    </a:lnTo>
                    <a:lnTo>
                      <a:pt x="125" y="179"/>
                    </a:lnTo>
                    <a:lnTo>
                      <a:pt x="98" y="145"/>
                    </a:lnTo>
                    <a:lnTo>
                      <a:pt x="71" y="109"/>
                    </a:lnTo>
                    <a:lnTo>
                      <a:pt x="46" y="74"/>
                    </a:lnTo>
                    <a:lnTo>
                      <a:pt x="22" y="36"/>
                    </a:lnTo>
                    <a:lnTo>
                      <a:pt x="0" y="0"/>
                    </a:lnTo>
                    <a:lnTo>
                      <a:pt x="21" y="106"/>
                    </a:lnTo>
                    <a:lnTo>
                      <a:pt x="47" y="212"/>
                    </a:lnTo>
                    <a:lnTo>
                      <a:pt x="73" y="244"/>
                    </a:lnTo>
                    <a:lnTo>
                      <a:pt x="101" y="277"/>
                    </a:lnTo>
                    <a:lnTo>
                      <a:pt x="160" y="340"/>
                    </a:lnTo>
                    <a:lnTo>
                      <a:pt x="199" y="378"/>
                    </a:lnTo>
                    <a:lnTo>
                      <a:pt x="240" y="414"/>
                    </a:lnTo>
                    <a:lnTo>
                      <a:pt x="280" y="448"/>
                    </a:lnTo>
                    <a:lnTo>
                      <a:pt x="322" y="481"/>
                    </a:lnTo>
                    <a:lnTo>
                      <a:pt x="364" y="512"/>
                    </a:lnTo>
                    <a:lnTo>
                      <a:pt x="409" y="540"/>
                    </a:lnTo>
                    <a:lnTo>
                      <a:pt x="453" y="566"/>
                    </a:lnTo>
                    <a:lnTo>
                      <a:pt x="499" y="592"/>
                    </a:lnTo>
                    <a:lnTo>
                      <a:pt x="545" y="614"/>
                    </a:lnTo>
                    <a:lnTo>
                      <a:pt x="591" y="635"/>
                    </a:lnTo>
                    <a:lnTo>
                      <a:pt x="639" y="654"/>
                    </a:lnTo>
                    <a:lnTo>
                      <a:pt x="687" y="673"/>
                    </a:lnTo>
                    <a:lnTo>
                      <a:pt x="736" y="687"/>
                    </a:lnTo>
                    <a:lnTo>
                      <a:pt x="787" y="701"/>
                    </a:lnTo>
                    <a:lnTo>
                      <a:pt x="838" y="713"/>
                    </a:lnTo>
                    <a:lnTo>
                      <a:pt x="890" y="724"/>
                    </a:lnTo>
                    <a:close/>
                  </a:path>
                </a:pathLst>
              </a:custGeom>
              <a:solidFill>
                <a:srgbClr val="7F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2" name="Freeform 186"/>
              <p:cNvSpPr>
                <a:spLocks/>
              </p:cNvSpPr>
              <p:nvPr/>
            </p:nvSpPr>
            <p:spPr bwMode="auto">
              <a:xfrm>
                <a:off x="2802" y="2000"/>
                <a:ext cx="147" cy="83"/>
              </a:xfrm>
              <a:custGeom>
                <a:avLst/>
                <a:gdLst>
                  <a:gd name="T0" fmla="*/ 735 w 735"/>
                  <a:gd name="T1" fmla="*/ 414 h 414"/>
                  <a:gd name="T2" fmla="*/ 735 w 735"/>
                  <a:gd name="T3" fmla="*/ 333 h 414"/>
                  <a:gd name="T4" fmla="*/ 683 w 735"/>
                  <a:gd name="T5" fmla="*/ 324 h 414"/>
                  <a:gd name="T6" fmla="*/ 632 w 735"/>
                  <a:gd name="T7" fmla="*/ 314 h 414"/>
                  <a:gd name="T8" fmla="*/ 582 w 735"/>
                  <a:gd name="T9" fmla="*/ 301 h 414"/>
                  <a:gd name="T10" fmla="*/ 534 w 735"/>
                  <a:gd name="T11" fmla="*/ 288 h 414"/>
                  <a:gd name="T12" fmla="*/ 485 w 735"/>
                  <a:gd name="T13" fmla="*/ 272 h 414"/>
                  <a:gd name="T14" fmla="*/ 437 w 735"/>
                  <a:gd name="T15" fmla="*/ 255 h 414"/>
                  <a:gd name="T16" fmla="*/ 390 w 735"/>
                  <a:gd name="T17" fmla="*/ 237 h 414"/>
                  <a:gd name="T18" fmla="*/ 344 w 735"/>
                  <a:gd name="T19" fmla="*/ 217 h 414"/>
                  <a:gd name="T20" fmla="*/ 298 w 735"/>
                  <a:gd name="T21" fmla="*/ 195 h 414"/>
                  <a:gd name="T22" fmla="*/ 254 w 735"/>
                  <a:gd name="T23" fmla="*/ 172 h 414"/>
                  <a:gd name="T24" fmla="*/ 209 w 735"/>
                  <a:gd name="T25" fmla="*/ 147 h 414"/>
                  <a:gd name="T26" fmla="*/ 166 w 735"/>
                  <a:gd name="T27" fmla="*/ 121 h 414"/>
                  <a:gd name="T28" fmla="*/ 123 w 735"/>
                  <a:gd name="T29" fmla="*/ 93 h 414"/>
                  <a:gd name="T30" fmla="*/ 81 w 735"/>
                  <a:gd name="T31" fmla="*/ 63 h 414"/>
                  <a:gd name="T32" fmla="*/ 39 w 735"/>
                  <a:gd name="T33" fmla="*/ 31 h 414"/>
                  <a:gd name="T34" fmla="*/ 0 w 735"/>
                  <a:gd name="T35" fmla="*/ 0 h 414"/>
                  <a:gd name="T36" fmla="*/ 60 w 735"/>
                  <a:gd name="T37" fmla="*/ 147 h 414"/>
                  <a:gd name="T38" fmla="*/ 136 w 735"/>
                  <a:gd name="T39" fmla="*/ 197 h 414"/>
                  <a:gd name="T40" fmla="*/ 174 w 735"/>
                  <a:gd name="T41" fmla="*/ 221 h 414"/>
                  <a:gd name="T42" fmla="*/ 215 w 735"/>
                  <a:gd name="T43" fmla="*/ 243 h 414"/>
                  <a:gd name="T44" fmla="*/ 295 w 735"/>
                  <a:gd name="T45" fmla="*/ 284 h 414"/>
                  <a:gd name="T46" fmla="*/ 381 w 735"/>
                  <a:gd name="T47" fmla="*/ 321 h 414"/>
                  <a:gd name="T48" fmla="*/ 466 w 735"/>
                  <a:gd name="T49" fmla="*/ 350 h 414"/>
                  <a:gd name="T50" fmla="*/ 509 w 735"/>
                  <a:gd name="T51" fmla="*/ 364 h 414"/>
                  <a:gd name="T52" fmla="*/ 553 w 735"/>
                  <a:gd name="T53" fmla="*/ 376 h 414"/>
                  <a:gd name="T54" fmla="*/ 642 w 735"/>
                  <a:gd name="T55" fmla="*/ 397 h 414"/>
                  <a:gd name="T56" fmla="*/ 688 w 735"/>
                  <a:gd name="T57" fmla="*/ 406 h 414"/>
                  <a:gd name="T58" fmla="*/ 735 w 735"/>
                  <a:gd name="T5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35" h="414">
                    <a:moveTo>
                      <a:pt x="735" y="414"/>
                    </a:moveTo>
                    <a:lnTo>
                      <a:pt x="735" y="333"/>
                    </a:lnTo>
                    <a:lnTo>
                      <a:pt x="683" y="324"/>
                    </a:lnTo>
                    <a:lnTo>
                      <a:pt x="632" y="314"/>
                    </a:lnTo>
                    <a:lnTo>
                      <a:pt x="582" y="301"/>
                    </a:lnTo>
                    <a:lnTo>
                      <a:pt x="534" y="288"/>
                    </a:lnTo>
                    <a:lnTo>
                      <a:pt x="485" y="272"/>
                    </a:lnTo>
                    <a:lnTo>
                      <a:pt x="437" y="255"/>
                    </a:lnTo>
                    <a:lnTo>
                      <a:pt x="390" y="237"/>
                    </a:lnTo>
                    <a:lnTo>
                      <a:pt x="344" y="217"/>
                    </a:lnTo>
                    <a:lnTo>
                      <a:pt x="298" y="195"/>
                    </a:lnTo>
                    <a:lnTo>
                      <a:pt x="254" y="172"/>
                    </a:lnTo>
                    <a:lnTo>
                      <a:pt x="209" y="147"/>
                    </a:lnTo>
                    <a:lnTo>
                      <a:pt x="166" y="121"/>
                    </a:lnTo>
                    <a:lnTo>
                      <a:pt x="123" y="93"/>
                    </a:lnTo>
                    <a:lnTo>
                      <a:pt x="81" y="63"/>
                    </a:lnTo>
                    <a:lnTo>
                      <a:pt x="39" y="31"/>
                    </a:lnTo>
                    <a:lnTo>
                      <a:pt x="0" y="0"/>
                    </a:lnTo>
                    <a:lnTo>
                      <a:pt x="60" y="147"/>
                    </a:lnTo>
                    <a:lnTo>
                      <a:pt x="136" y="197"/>
                    </a:lnTo>
                    <a:lnTo>
                      <a:pt x="174" y="221"/>
                    </a:lnTo>
                    <a:lnTo>
                      <a:pt x="215" y="243"/>
                    </a:lnTo>
                    <a:lnTo>
                      <a:pt x="295" y="284"/>
                    </a:lnTo>
                    <a:lnTo>
                      <a:pt x="381" y="321"/>
                    </a:lnTo>
                    <a:lnTo>
                      <a:pt x="466" y="350"/>
                    </a:lnTo>
                    <a:lnTo>
                      <a:pt x="509" y="364"/>
                    </a:lnTo>
                    <a:lnTo>
                      <a:pt x="553" y="376"/>
                    </a:lnTo>
                    <a:lnTo>
                      <a:pt x="642" y="397"/>
                    </a:lnTo>
                    <a:lnTo>
                      <a:pt x="688" y="406"/>
                    </a:lnTo>
                    <a:lnTo>
                      <a:pt x="735" y="414"/>
                    </a:lnTo>
                    <a:close/>
                  </a:path>
                </a:pathLst>
              </a:custGeom>
              <a:solidFill>
                <a:srgbClr val="63A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3" name="Freeform 187"/>
              <p:cNvSpPr>
                <a:spLocks/>
              </p:cNvSpPr>
              <p:nvPr/>
            </p:nvSpPr>
            <p:spPr bwMode="auto">
              <a:xfrm>
                <a:off x="2791" y="1968"/>
                <a:ext cx="158" cy="99"/>
              </a:xfrm>
              <a:custGeom>
                <a:avLst/>
                <a:gdLst>
                  <a:gd name="T0" fmla="*/ 791 w 791"/>
                  <a:gd name="T1" fmla="*/ 494 h 494"/>
                  <a:gd name="T2" fmla="*/ 791 w 791"/>
                  <a:gd name="T3" fmla="*/ 410 h 494"/>
                  <a:gd name="T4" fmla="*/ 735 w 791"/>
                  <a:gd name="T5" fmla="*/ 400 h 494"/>
                  <a:gd name="T6" fmla="*/ 679 w 791"/>
                  <a:gd name="T7" fmla="*/ 387 h 494"/>
                  <a:gd name="T8" fmla="*/ 625 w 791"/>
                  <a:gd name="T9" fmla="*/ 373 h 494"/>
                  <a:gd name="T10" fmla="*/ 573 w 791"/>
                  <a:gd name="T11" fmla="*/ 358 h 494"/>
                  <a:gd name="T12" fmla="*/ 519 w 791"/>
                  <a:gd name="T13" fmla="*/ 339 h 494"/>
                  <a:gd name="T14" fmla="*/ 468 w 791"/>
                  <a:gd name="T15" fmla="*/ 319 h 494"/>
                  <a:gd name="T16" fmla="*/ 417 w 791"/>
                  <a:gd name="T17" fmla="*/ 297 h 494"/>
                  <a:gd name="T18" fmla="*/ 369 w 791"/>
                  <a:gd name="T19" fmla="*/ 273 h 494"/>
                  <a:gd name="T20" fmla="*/ 319 w 791"/>
                  <a:gd name="T21" fmla="*/ 246 h 494"/>
                  <a:gd name="T22" fmla="*/ 271 w 791"/>
                  <a:gd name="T23" fmla="*/ 217 h 494"/>
                  <a:gd name="T24" fmla="*/ 223 w 791"/>
                  <a:gd name="T25" fmla="*/ 187 h 494"/>
                  <a:gd name="T26" fmla="*/ 178 w 791"/>
                  <a:gd name="T27" fmla="*/ 155 h 494"/>
                  <a:gd name="T28" fmla="*/ 133 w 791"/>
                  <a:gd name="T29" fmla="*/ 120 h 494"/>
                  <a:gd name="T30" fmla="*/ 88 w 791"/>
                  <a:gd name="T31" fmla="*/ 84 h 494"/>
                  <a:gd name="T32" fmla="*/ 45 w 791"/>
                  <a:gd name="T33" fmla="*/ 44 h 494"/>
                  <a:gd name="T34" fmla="*/ 3 w 791"/>
                  <a:gd name="T35" fmla="*/ 4 h 494"/>
                  <a:gd name="T36" fmla="*/ 0 w 791"/>
                  <a:gd name="T37" fmla="*/ 0 h 494"/>
                  <a:gd name="T38" fmla="*/ 56 w 791"/>
                  <a:gd name="T39" fmla="*/ 161 h 494"/>
                  <a:gd name="T40" fmla="*/ 95 w 791"/>
                  <a:gd name="T41" fmla="*/ 192 h 494"/>
                  <a:gd name="T42" fmla="*/ 137 w 791"/>
                  <a:gd name="T43" fmla="*/ 224 h 494"/>
                  <a:gd name="T44" fmla="*/ 179 w 791"/>
                  <a:gd name="T45" fmla="*/ 254 h 494"/>
                  <a:gd name="T46" fmla="*/ 222 w 791"/>
                  <a:gd name="T47" fmla="*/ 282 h 494"/>
                  <a:gd name="T48" fmla="*/ 265 w 791"/>
                  <a:gd name="T49" fmla="*/ 308 h 494"/>
                  <a:gd name="T50" fmla="*/ 310 w 791"/>
                  <a:gd name="T51" fmla="*/ 333 h 494"/>
                  <a:gd name="T52" fmla="*/ 354 w 791"/>
                  <a:gd name="T53" fmla="*/ 356 h 494"/>
                  <a:gd name="T54" fmla="*/ 400 w 791"/>
                  <a:gd name="T55" fmla="*/ 378 h 494"/>
                  <a:gd name="T56" fmla="*/ 446 w 791"/>
                  <a:gd name="T57" fmla="*/ 398 h 494"/>
                  <a:gd name="T58" fmla="*/ 493 w 791"/>
                  <a:gd name="T59" fmla="*/ 416 h 494"/>
                  <a:gd name="T60" fmla="*/ 541 w 791"/>
                  <a:gd name="T61" fmla="*/ 433 h 494"/>
                  <a:gd name="T62" fmla="*/ 590 w 791"/>
                  <a:gd name="T63" fmla="*/ 449 h 494"/>
                  <a:gd name="T64" fmla="*/ 638 w 791"/>
                  <a:gd name="T65" fmla="*/ 462 h 494"/>
                  <a:gd name="T66" fmla="*/ 688 w 791"/>
                  <a:gd name="T67" fmla="*/ 475 h 494"/>
                  <a:gd name="T68" fmla="*/ 739 w 791"/>
                  <a:gd name="T69" fmla="*/ 485 h 494"/>
                  <a:gd name="T70" fmla="*/ 791 w 791"/>
                  <a:gd name="T71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1" h="494">
                    <a:moveTo>
                      <a:pt x="791" y="494"/>
                    </a:moveTo>
                    <a:lnTo>
                      <a:pt x="791" y="410"/>
                    </a:lnTo>
                    <a:lnTo>
                      <a:pt x="735" y="400"/>
                    </a:lnTo>
                    <a:lnTo>
                      <a:pt x="679" y="387"/>
                    </a:lnTo>
                    <a:lnTo>
                      <a:pt x="625" y="373"/>
                    </a:lnTo>
                    <a:lnTo>
                      <a:pt x="573" y="358"/>
                    </a:lnTo>
                    <a:lnTo>
                      <a:pt x="519" y="339"/>
                    </a:lnTo>
                    <a:lnTo>
                      <a:pt x="468" y="319"/>
                    </a:lnTo>
                    <a:lnTo>
                      <a:pt x="417" y="297"/>
                    </a:lnTo>
                    <a:lnTo>
                      <a:pt x="369" y="273"/>
                    </a:lnTo>
                    <a:lnTo>
                      <a:pt x="319" y="246"/>
                    </a:lnTo>
                    <a:lnTo>
                      <a:pt x="271" y="217"/>
                    </a:lnTo>
                    <a:lnTo>
                      <a:pt x="223" y="187"/>
                    </a:lnTo>
                    <a:lnTo>
                      <a:pt x="178" y="155"/>
                    </a:lnTo>
                    <a:lnTo>
                      <a:pt x="133" y="120"/>
                    </a:lnTo>
                    <a:lnTo>
                      <a:pt x="88" y="84"/>
                    </a:lnTo>
                    <a:lnTo>
                      <a:pt x="45" y="4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6" y="161"/>
                    </a:lnTo>
                    <a:lnTo>
                      <a:pt x="95" y="192"/>
                    </a:lnTo>
                    <a:lnTo>
                      <a:pt x="137" y="224"/>
                    </a:lnTo>
                    <a:lnTo>
                      <a:pt x="179" y="254"/>
                    </a:lnTo>
                    <a:lnTo>
                      <a:pt x="222" y="282"/>
                    </a:lnTo>
                    <a:lnTo>
                      <a:pt x="265" y="308"/>
                    </a:lnTo>
                    <a:lnTo>
                      <a:pt x="310" y="333"/>
                    </a:lnTo>
                    <a:lnTo>
                      <a:pt x="354" y="356"/>
                    </a:lnTo>
                    <a:lnTo>
                      <a:pt x="400" y="378"/>
                    </a:lnTo>
                    <a:lnTo>
                      <a:pt x="446" y="398"/>
                    </a:lnTo>
                    <a:lnTo>
                      <a:pt x="493" y="416"/>
                    </a:lnTo>
                    <a:lnTo>
                      <a:pt x="541" y="433"/>
                    </a:lnTo>
                    <a:lnTo>
                      <a:pt x="590" y="449"/>
                    </a:lnTo>
                    <a:lnTo>
                      <a:pt x="638" y="462"/>
                    </a:lnTo>
                    <a:lnTo>
                      <a:pt x="688" y="475"/>
                    </a:lnTo>
                    <a:lnTo>
                      <a:pt x="739" y="485"/>
                    </a:lnTo>
                    <a:lnTo>
                      <a:pt x="791" y="494"/>
                    </a:lnTo>
                    <a:close/>
                  </a:path>
                </a:pathLst>
              </a:custGeom>
              <a:solidFill>
                <a:srgbClr val="6FA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4" name="Freeform 188"/>
              <p:cNvSpPr>
                <a:spLocks/>
              </p:cNvSpPr>
              <p:nvPr/>
            </p:nvSpPr>
            <p:spPr bwMode="auto">
              <a:xfrm>
                <a:off x="2780" y="1931"/>
                <a:ext cx="169" cy="119"/>
              </a:xfrm>
              <a:custGeom>
                <a:avLst/>
                <a:gdLst>
                  <a:gd name="T0" fmla="*/ 843 w 843"/>
                  <a:gd name="T1" fmla="*/ 592 h 592"/>
                  <a:gd name="T2" fmla="*/ 843 w 843"/>
                  <a:gd name="T3" fmla="*/ 512 h 592"/>
                  <a:gd name="T4" fmla="*/ 791 w 843"/>
                  <a:gd name="T5" fmla="*/ 501 h 592"/>
                  <a:gd name="T6" fmla="*/ 740 w 843"/>
                  <a:gd name="T7" fmla="*/ 489 h 592"/>
                  <a:gd name="T8" fmla="*/ 689 w 843"/>
                  <a:gd name="T9" fmla="*/ 475 h 592"/>
                  <a:gd name="T10" fmla="*/ 640 w 843"/>
                  <a:gd name="T11" fmla="*/ 461 h 592"/>
                  <a:gd name="T12" fmla="*/ 592 w 843"/>
                  <a:gd name="T13" fmla="*/ 442 h 592"/>
                  <a:gd name="T14" fmla="*/ 544 w 843"/>
                  <a:gd name="T15" fmla="*/ 423 h 592"/>
                  <a:gd name="T16" fmla="*/ 498 w 843"/>
                  <a:gd name="T17" fmla="*/ 402 h 592"/>
                  <a:gd name="T18" fmla="*/ 452 w 843"/>
                  <a:gd name="T19" fmla="*/ 380 h 592"/>
                  <a:gd name="T20" fmla="*/ 406 w 843"/>
                  <a:gd name="T21" fmla="*/ 354 h 592"/>
                  <a:gd name="T22" fmla="*/ 362 w 843"/>
                  <a:gd name="T23" fmla="*/ 328 h 592"/>
                  <a:gd name="T24" fmla="*/ 317 w 843"/>
                  <a:gd name="T25" fmla="*/ 300 h 592"/>
                  <a:gd name="T26" fmla="*/ 275 w 843"/>
                  <a:gd name="T27" fmla="*/ 269 h 592"/>
                  <a:gd name="T28" fmla="*/ 233 w 843"/>
                  <a:gd name="T29" fmla="*/ 236 h 592"/>
                  <a:gd name="T30" fmla="*/ 193 w 843"/>
                  <a:gd name="T31" fmla="*/ 202 h 592"/>
                  <a:gd name="T32" fmla="*/ 152 w 843"/>
                  <a:gd name="T33" fmla="*/ 166 h 592"/>
                  <a:gd name="T34" fmla="*/ 113 w 843"/>
                  <a:gd name="T35" fmla="*/ 128 h 592"/>
                  <a:gd name="T36" fmla="*/ 54 w 843"/>
                  <a:gd name="T37" fmla="*/ 65 h 592"/>
                  <a:gd name="T38" fmla="*/ 26 w 843"/>
                  <a:gd name="T39" fmla="*/ 32 h 592"/>
                  <a:gd name="T40" fmla="*/ 0 w 843"/>
                  <a:gd name="T41" fmla="*/ 0 h 592"/>
                  <a:gd name="T42" fmla="*/ 23 w 843"/>
                  <a:gd name="T43" fmla="*/ 91 h 592"/>
                  <a:gd name="T44" fmla="*/ 52 w 843"/>
                  <a:gd name="T45" fmla="*/ 182 h 592"/>
                  <a:gd name="T46" fmla="*/ 55 w 843"/>
                  <a:gd name="T47" fmla="*/ 186 h 592"/>
                  <a:gd name="T48" fmla="*/ 97 w 843"/>
                  <a:gd name="T49" fmla="*/ 226 h 592"/>
                  <a:gd name="T50" fmla="*/ 140 w 843"/>
                  <a:gd name="T51" fmla="*/ 266 h 592"/>
                  <a:gd name="T52" fmla="*/ 185 w 843"/>
                  <a:gd name="T53" fmla="*/ 302 h 592"/>
                  <a:gd name="T54" fmla="*/ 230 w 843"/>
                  <a:gd name="T55" fmla="*/ 337 h 592"/>
                  <a:gd name="T56" fmla="*/ 275 w 843"/>
                  <a:gd name="T57" fmla="*/ 369 h 592"/>
                  <a:gd name="T58" fmla="*/ 323 w 843"/>
                  <a:gd name="T59" fmla="*/ 399 h 592"/>
                  <a:gd name="T60" fmla="*/ 371 w 843"/>
                  <a:gd name="T61" fmla="*/ 428 h 592"/>
                  <a:gd name="T62" fmla="*/ 421 w 843"/>
                  <a:gd name="T63" fmla="*/ 455 h 592"/>
                  <a:gd name="T64" fmla="*/ 469 w 843"/>
                  <a:gd name="T65" fmla="*/ 479 h 592"/>
                  <a:gd name="T66" fmla="*/ 520 w 843"/>
                  <a:gd name="T67" fmla="*/ 501 h 592"/>
                  <a:gd name="T68" fmla="*/ 571 w 843"/>
                  <a:gd name="T69" fmla="*/ 521 h 592"/>
                  <a:gd name="T70" fmla="*/ 625 w 843"/>
                  <a:gd name="T71" fmla="*/ 540 h 592"/>
                  <a:gd name="T72" fmla="*/ 677 w 843"/>
                  <a:gd name="T73" fmla="*/ 555 h 592"/>
                  <a:gd name="T74" fmla="*/ 731 w 843"/>
                  <a:gd name="T75" fmla="*/ 569 h 592"/>
                  <a:gd name="T76" fmla="*/ 787 w 843"/>
                  <a:gd name="T77" fmla="*/ 582 h 592"/>
                  <a:gd name="T78" fmla="*/ 843 w 843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3" h="592">
                    <a:moveTo>
                      <a:pt x="843" y="592"/>
                    </a:moveTo>
                    <a:lnTo>
                      <a:pt x="843" y="512"/>
                    </a:lnTo>
                    <a:lnTo>
                      <a:pt x="791" y="501"/>
                    </a:lnTo>
                    <a:lnTo>
                      <a:pt x="740" y="489"/>
                    </a:lnTo>
                    <a:lnTo>
                      <a:pt x="689" y="475"/>
                    </a:lnTo>
                    <a:lnTo>
                      <a:pt x="640" y="461"/>
                    </a:lnTo>
                    <a:lnTo>
                      <a:pt x="592" y="442"/>
                    </a:lnTo>
                    <a:lnTo>
                      <a:pt x="544" y="423"/>
                    </a:lnTo>
                    <a:lnTo>
                      <a:pt x="498" y="402"/>
                    </a:lnTo>
                    <a:lnTo>
                      <a:pt x="452" y="380"/>
                    </a:lnTo>
                    <a:lnTo>
                      <a:pt x="406" y="354"/>
                    </a:lnTo>
                    <a:lnTo>
                      <a:pt x="362" y="328"/>
                    </a:lnTo>
                    <a:lnTo>
                      <a:pt x="317" y="300"/>
                    </a:lnTo>
                    <a:lnTo>
                      <a:pt x="275" y="269"/>
                    </a:lnTo>
                    <a:lnTo>
                      <a:pt x="233" y="236"/>
                    </a:lnTo>
                    <a:lnTo>
                      <a:pt x="193" y="202"/>
                    </a:lnTo>
                    <a:lnTo>
                      <a:pt x="152" y="166"/>
                    </a:lnTo>
                    <a:lnTo>
                      <a:pt x="113" y="128"/>
                    </a:lnTo>
                    <a:lnTo>
                      <a:pt x="54" y="65"/>
                    </a:lnTo>
                    <a:lnTo>
                      <a:pt x="26" y="32"/>
                    </a:lnTo>
                    <a:lnTo>
                      <a:pt x="0" y="0"/>
                    </a:lnTo>
                    <a:lnTo>
                      <a:pt x="23" y="91"/>
                    </a:lnTo>
                    <a:lnTo>
                      <a:pt x="52" y="182"/>
                    </a:lnTo>
                    <a:lnTo>
                      <a:pt x="55" y="186"/>
                    </a:lnTo>
                    <a:lnTo>
                      <a:pt x="97" y="226"/>
                    </a:lnTo>
                    <a:lnTo>
                      <a:pt x="140" y="266"/>
                    </a:lnTo>
                    <a:lnTo>
                      <a:pt x="185" y="302"/>
                    </a:lnTo>
                    <a:lnTo>
                      <a:pt x="230" y="337"/>
                    </a:lnTo>
                    <a:lnTo>
                      <a:pt x="275" y="369"/>
                    </a:lnTo>
                    <a:lnTo>
                      <a:pt x="323" y="399"/>
                    </a:lnTo>
                    <a:lnTo>
                      <a:pt x="371" y="428"/>
                    </a:lnTo>
                    <a:lnTo>
                      <a:pt x="421" y="455"/>
                    </a:lnTo>
                    <a:lnTo>
                      <a:pt x="469" y="479"/>
                    </a:lnTo>
                    <a:lnTo>
                      <a:pt x="520" y="501"/>
                    </a:lnTo>
                    <a:lnTo>
                      <a:pt x="571" y="521"/>
                    </a:lnTo>
                    <a:lnTo>
                      <a:pt x="625" y="540"/>
                    </a:lnTo>
                    <a:lnTo>
                      <a:pt x="677" y="555"/>
                    </a:lnTo>
                    <a:lnTo>
                      <a:pt x="731" y="569"/>
                    </a:lnTo>
                    <a:lnTo>
                      <a:pt x="787" y="582"/>
                    </a:lnTo>
                    <a:lnTo>
                      <a:pt x="843" y="592"/>
                    </a:lnTo>
                    <a:close/>
                  </a:path>
                </a:pathLst>
              </a:custGeom>
              <a:solidFill>
                <a:srgbClr val="77A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5" name="Freeform 189"/>
              <p:cNvSpPr>
                <a:spLocks/>
              </p:cNvSpPr>
              <p:nvPr/>
            </p:nvSpPr>
            <p:spPr bwMode="auto">
              <a:xfrm>
                <a:off x="2840" y="2083"/>
                <a:ext cx="109" cy="48"/>
              </a:xfrm>
              <a:custGeom>
                <a:avLst/>
                <a:gdLst>
                  <a:gd name="T0" fmla="*/ 545 w 545"/>
                  <a:gd name="T1" fmla="*/ 243 h 243"/>
                  <a:gd name="T2" fmla="*/ 545 w 545"/>
                  <a:gd name="T3" fmla="*/ 163 h 243"/>
                  <a:gd name="T4" fmla="*/ 472 w 545"/>
                  <a:gd name="T5" fmla="*/ 150 h 243"/>
                  <a:gd name="T6" fmla="*/ 401 w 545"/>
                  <a:gd name="T7" fmla="*/ 138 h 243"/>
                  <a:gd name="T8" fmla="*/ 331 w 545"/>
                  <a:gd name="T9" fmla="*/ 121 h 243"/>
                  <a:gd name="T10" fmla="*/ 263 w 545"/>
                  <a:gd name="T11" fmla="*/ 103 h 243"/>
                  <a:gd name="T12" fmla="*/ 195 w 545"/>
                  <a:gd name="T13" fmla="*/ 80 h 243"/>
                  <a:gd name="T14" fmla="*/ 129 w 545"/>
                  <a:gd name="T15" fmla="*/ 56 h 243"/>
                  <a:gd name="T16" fmla="*/ 64 w 545"/>
                  <a:gd name="T17" fmla="*/ 28 h 243"/>
                  <a:gd name="T18" fmla="*/ 0 w 545"/>
                  <a:gd name="T19" fmla="*/ 0 h 243"/>
                  <a:gd name="T20" fmla="*/ 32 w 545"/>
                  <a:gd name="T21" fmla="*/ 59 h 243"/>
                  <a:gd name="T22" fmla="*/ 66 w 545"/>
                  <a:gd name="T23" fmla="*/ 119 h 243"/>
                  <a:gd name="T24" fmla="*/ 121 w 545"/>
                  <a:gd name="T25" fmla="*/ 140 h 243"/>
                  <a:gd name="T26" fmla="*/ 179 w 545"/>
                  <a:gd name="T27" fmla="*/ 161 h 243"/>
                  <a:gd name="T28" fmla="*/ 238 w 545"/>
                  <a:gd name="T29" fmla="*/ 179 h 243"/>
                  <a:gd name="T30" fmla="*/ 298 w 545"/>
                  <a:gd name="T31" fmla="*/ 196 h 243"/>
                  <a:gd name="T32" fmla="*/ 358 w 545"/>
                  <a:gd name="T33" fmla="*/ 211 h 243"/>
                  <a:gd name="T34" fmla="*/ 420 w 545"/>
                  <a:gd name="T35" fmla="*/ 223 h 243"/>
                  <a:gd name="T36" fmla="*/ 482 w 545"/>
                  <a:gd name="T37" fmla="*/ 233 h 243"/>
                  <a:gd name="T38" fmla="*/ 545 w 545"/>
                  <a:gd name="T3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5" h="243">
                    <a:moveTo>
                      <a:pt x="545" y="243"/>
                    </a:moveTo>
                    <a:lnTo>
                      <a:pt x="545" y="163"/>
                    </a:lnTo>
                    <a:lnTo>
                      <a:pt x="472" y="150"/>
                    </a:lnTo>
                    <a:lnTo>
                      <a:pt x="401" y="138"/>
                    </a:lnTo>
                    <a:lnTo>
                      <a:pt x="331" y="121"/>
                    </a:lnTo>
                    <a:lnTo>
                      <a:pt x="263" y="103"/>
                    </a:lnTo>
                    <a:lnTo>
                      <a:pt x="195" y="80"/>
                    </a:lnTo>
                    <a:lnTo>
                      <a:pt x="129" y="56"/>
                    </a:lnTo>
                    <a:lnTo>
                      <a:pt x="64" y="28"/>
                    </a:lnTo>
                    <a:lnTo>
                      <a:pt x="0" y="0"/>
                    </a:lnTo>
                    <a:lnTo>
                      <a:pt x="32" y="59"/>
                    </a:lnTo>
                    <a:lnTo>
                      <a:pt x="66" y="119"/>
                    </a:lnTo>
                    <a:lnTo>
                      <a:pt x="121" y="140"/>
                    </a:lnTo>
                    <a:lnTo>
                      <a:pt x="179" y="161"/>
                    </a:lnTo>
                    <a:lnTo>
                      <a:pt x="238" y="179"/>
                    </a:lnTo>
                    <a:lnTo>
                      <a:pt x="298" y="196"/>
                    </a:lnTo>
                    <a:lnTo>
                      <a:pt x="358" y="211"/>
                    </a:lnTo>
                    <a:lnTo>
                      <a:pt x="420" y="223"/>
                    </a:lnTo>
                    <a:lnTo>
                      <a:pt x="482" y="233"/>
                    </a:lnTo>
                    <a:lnTo>
                      <a:pt x="545" y="243"/>
                    </a:lnTo>
                    <a:close/>
                  </a:path>
                </a:pathLst>
              </a:custGeom>
              <a:solidFill>
                <a:srgbClr val="4B9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6" name="Freeform 190"/>
              <p:cNvSpPr>
                <a:spLocks/>
              </p:cNvSpPr>
              <p:nvPr/>
            </p:nvSpPr>
            <p:spPr bwMode="auto">
              <a:xfrm>
                <a:off x="2827" y="2057"/>
                <a:ext cx="122" cy="58"/>
              </a:xfrm>
              <a:custGeom>
                <a:avLst/>
                <a:gdLst>
                  <a:gd name="T0" fmla="*/ 612 w 612"/>
                  <a:gd name="T1" fmla="*/ 294 h 294"/>
                  <a:gd name="T2" fmla="*/ 612 w 612"/>
                  <a:gd name="T3" fmla="*/ 212 h 294"/>
                  <a:gd name="T4" fmla="*/ 529 w 612"/>
                  <a:gd name="T5" fmla="*/ 199 h 294"/>
                  <a:gd name="T6" fmla="*/ 448 w 612"/>
                  <a:gd name="T7" fmla="*/ 182 h 294"/>
                  <a:gd name="T8" fmla="*/ 369 w 612"/>
                  <a:gd name="T9" fmla="*/ 160 h 294"/>
                  <a:gd name="T10" fmla="*/ 293 w 612"/>
                  <a:gd name="T11" fmla="*/ 136 h 294"/>
                  <a:gd name="T12" fmla="*/ 216 w 612"/>
                  <a:gd name="T13" fmla="*/ 108 h 294"/>
                  <a:gd name="T14" fmla="*/ 142 w 612"/>
                  <a:gd name="T15" fmla="*/ 76 h 294"/>
                  <a:gd name="T16" fmla="*/ 69 w 612"/>
                  <a:gd name="T17" fmla="*/ 40 h 294"/>
                  <a:gd name="T18" fmla="*/ 0 w 612"/>
                  <a:gd name="T19" fmla="*/ 0 h 294"/>
                  <a:gd name="T20" fmla="*/ 15 w 612"/>
                  <a:gd name="T21" fmla="*/ 32 h 294"/>
                  <a:gd name="T22" fmla="*/ 32 w 612"/>
                  <a:gd name="T23" fmla="*/ 65 h 294"/>
                  <a:gd name="T24" fmla="*/ 67 w 612"/>
                  <a:gd name="T25" fmla="*/ 131 h 294"/>
                  <a:gd name="T26" fmla="*/ 131 w 612"/>
                  <a:gd name="T27" fmla="*/ 159 h 294"/>
                  <a:gd name="T28" fmla="*/ 196 w 612"/>
                  <a:gd name="T29" fmla="*/ 187 h 294"/>
                  <a:gd name="T30" fmla="*/ 262 w 612"/>
                  <a:gd name="T31" fmla="*/ 211 h 294"/>
                  <a:gd name="T32" fmla="*/ 330 w 612"/>
                  <a:gd name="T33" fmla="*/ 234 h 294"/>
                  <a:gd name="T34" fmla="*/ 398 w 612"/>
                  <a:gd name="T35" fmla="*/ 252 h 294"/>
                  <a:gd name="T36" fmla="*/ 468 w 612"/>
                  <a:gd name="T37" fmla="*/ 269 h 294"/>
                  <a:gd name="T38" fmla="*/ 539 w 612"/>
                  <a:gd name="T39" fmla="*/ 281 h 294"/>
                  <a:gd name="T40" fmla="*/ 612 w 612"/>
                  <a:gd name="T41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2" h="294">
                    <a:moveTo>
                      <a:pt x="612" y="294"/>
                    </a:moveTo>
                    <a:lnTo>
                      <a:pt x="612" y="212"/>
                    </a:lnTo>
                    <a:lnTo>
                      <a:pt x="529" y="199"/>
                    </a:lnTo>
                    <a:lnTo>
                      <a:pt x="448" y="182"/>
                    </a:lnTo>
                    <a:lnTo>
                      <a:pt x="369" y="160"/>
                    </a:lnTo>
                    <a:lnTo>
                      <a:pt x="293" y="136"/>
                    </a:lnTo>
                    <a:lnTo>
                      <a:pt x="216" y="108"/>
                    </a:lnTo>
                    <a:lnTo>
                      <a:pt x="142" y="76"/>
                    </a:lnTo>
                    <a:lnTo>
                      <a:pt x="69" y="40"/>
                    </a:lnTo>
                    <a:lnTo>
                      <a:pt x="0" y="0"/>
                    </a:lnTo>
                    <a:lnTo>
                      <a:pt x="15" y="32"/>
                    </a:lnTo>
                    <a:lnTo>
                      <a:pt x="32" y="65"/>
                    </a:lnTo>
                    <a:lnTo>
                      <a:pt x="67" y="131"/>
                    </a:lnTo>
                    <a:lnTo>
                      <a:pt x="131" y="159"/>
                    </a:lnTo>
                    <a:lnTo>
                      <a:pt x="196" y="187"/>
                    </a:lnTo>
                    <a:lnTo>
                      <a:pt x="262" y="211"/>
                    </a:lnTo>
                    <a:lnTo>
                      <a:pt x="330" y="234"/>
                    </a:lnTo>
                    <a:lnTo>
                      <a:pt x="398" y="252"/>
                    </a:lnTo>
                    <a:lnTo>
                      <a:pt x="468" y="269"/>
                    </a:lnTo>
                    <a:lnTo>
                      <a:pt x="539" y="281"/>
                    </a:lnTo>
                    <a:lnTo>
                      <a:pt x="612" y="294"/>
                    </a:lnTo>
                    <a:close/>
                  </a:path>
                </a:pathLst>
              </a:custGeom>
              <a:solidFill>
                <a:srgbClr val="539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7" name="Freeform 191"/>
              <p:cNvSpPr>
                <a:spLocks/>
              </p:cNvSpPr>
              <p:nvPr/>
            </p:nvSpPr>
            <p:spPr bwMode="auto">
              <a:xfrm>
                <a:off x="2881" y="2151"/>
                <a:ext cx="68" cy="29"/>
              </a:xfrm>
              <a:custGeom>
                <a:avLst/>
                <a:gdLst>
                  <a:gd name="T0" fmla="*/ 340 w 340"/>
                  <a:gd name="T1" fmla="*/ 148 h 148"/>
                  <a:gd name="T2" fmla="*/ 340 w 340"/>
                  <a:gd name="T3" fmla="*/ 68 h 148"/>
                  <a:gd name="T4" fmla="*/ 252 w 340"/>
                  <a:gd name="T5" fmla="*/ 55 h 148"/>
                  <a:gd name="T6" fmla="*/ 167 w 340"/>
                  <a:gd name="T7" fmla="*/ 41 h 148"/>
                  <a:gd name="T8" fmla="*/ 82 w 340"/>
                  <a:gd name="T9" fmla="*/ 21 h 148"/>
                  <a:gd name="T10" fmla="*/ 0 w 340"/>
                  <a:gd name="T11" fmla="*/ 0 h 148"/>
                  <a:gd name="T12" fmla="*/ 35 w 340"/>
                  <a:gd name="T13" fmla="*/ 51 h 148"/>
                  <a:gd name="T14" fmla="*/ 73 w 340"/>
                  <a:gd name="T15" fmla="*/ 102 h 148"/>
                  <a:gd name="T16" fmla="*/ 137 w 340"/>
                  <a:gd name="T17" fmla="*/ 117 h 148"/>
                  <a:gd name="T18" fmla="*/ 204 w 340"/>
                  <a:gd name="T19" fmla="*/ 129 h 148"/>
                  <a:gd name="T20" fmla="*/ 271 w 340"/>
                  <a:gd name="T21" fmla="*/ 139 h 148"/>
                  <a:gd name="T22" fmla="*/ 340 w 340"/>
                  <a:gd name="T2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148">
                    <a:moveTo>
                      <a:pt x="340" y="148"/>
                    </a:moveTo>
                    <a:lnTo>
                      <a:pt x="340" y="68"/>
                    </a:lnTo>
                    <a:lnTo>
                      <a:pt x="252" y="55"/>
                    </a:lnTo>
                    <a:lnTo>
                      <a:pt x="167" y="41"/>
                    </a:lnTo>
                    <a:lnTo>
                      <a:pt x="82" y="21"/>
                    </a:lnTo>
                    <a:lnTo>
                      <a:pt x="0" y="0"/>
                    </a:lnTo>
                    <a:lnTo>
                      <a:pt x="35" y="51"/>
                    </a:lnTo>
                    <a:lnTo>
                      <a:pt x="73" y="102"/>
                    </a:lnTo>
                    <a:lnTo>
                      <a:pt x="137" y="117"/>
                    </a:lnTo>
                    <a:lnTo>
                      <a:pt x="204" y="129"/>
                    </a:lnTo>
                    <a:lnTo>
                      <a:pt x="271" y="139"/>
                    </a:lnTo>
                    <a:lnTo>
                      <a:pt x="340" y="148"/>
                    </a:lnTo>
                    <a:close/>
                  </a:path>
                </a:pathLst>
              </a:custGeom>
              <a:solidFill>
                <a:srgbClr val="338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8" name="Freeform 192"/>
              <p:cNvSpPr>
                <a:spLocks/>
              </p:cNvSpPr>
              <p:nvPr/>
            </p:nvSpPr>
            <p:spPr bwMode="auto">
              <a:xfrm>
                <a:off x="2867" y="2129"/>
                <a:ext cx="82" cy="35"/>
              </a:xfrm>
              <a:custGeom>
                <a:avLst/>
                <a:gdLst>
                  <a:gd name="T0" fmla="*/ 409 w 409"/>
                  <a:gd name="T1" fmla="*/ 176 h 176"/>
                  <a:gd name="T2" fmla="*/ 409 w 409"/>
                  <a:gd name="T3" fmla="*/ 94 h 176"/>
                  <a:gd name="T4" fmla="*/ 355 w 409"/>
                  <a:gd name="T5" fmla="*/ 86 h 176"/>
                  <a:gd name="T6" fmla="*/ 303 w 409"/>
                  <a:gd name="T7" fmla="*/ 77 h 176"/>
                  <a:gd name="T8" fmla="*/ 200 w 409"/>
                  <a:gd name="T9" fmla="*/ 57 h 176"/>
                  <a:gd name="T10" fmla="*/ 149 w 409"/>
                  <a:gd name="T11" fmla="*/ 44 h 176"/>
                  <a:gd name="T12" fmla="*/ 99 w 409"/>
                  <a:gd name="T13" fmla="*/ 31 h 176"/>
                  <a:gd name="T14" fmla="*/ 49 w 409"/>
                  <a:gd name="T15" fmla="*/ 16 h 176"/>
                  <a:gd name="T16" fmla="*/ 0 w 409"/>
                  <a:gd name="T17" fmla="*/ 0 h 176"/>
                  <a:gd name="T18" fmla="*/ 69 w 409"/>
                  <a:gd name="T19" fmla="*/ 108 h 176"/>
                  <a:gd name="T20" fmla="*/ 151 w 409"/>
                  <a:gd name="T21" fmla="*/ 129 h 176"/>
                  <a:gd name="T22" fmla="*/ 236 w 409"/>
                  <a:gd name="T23" fmla="*/ 149 h 176"/>
                  <a:gd name="T24" fmla="*/ 321 w 409"/>
                  <a:gd name="T25" fmla="*/ 163 h 176"/>
                  <a:gd name="T26" fmla="*/ 409 w 409"/>
                  <a:gd name="T2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9" h="176">
                    <a:moveTo>
                      <a:pt x="409" y="176"/>
                    </a:moveTo>
                    <a:lnTo>
                      <a:pt x="409" y="94"/>
                    </a:lnTo>
                    <a:lnTo>
                      <a:pt x="355" y="86"/>
                    </a:lnTo>
                    <a:lnTo>
                      <a:pt x="303" y="77"/>
                    </a:lnTo>
                    <a:lnTo>
                      <a:pt x="200" y="57"/>
                    </a:lnTo>
                    <a:lnTo>
                      <a:pt x="149" y="44"/>
                    </a:lnTo>
                    <a:lnTo>
                      <a:pt x="99" y="31"/>
                    </a:lnTo>
                    <a:lnTo>
                      <a:pt x="49" y="16"/>
                    </a:lnTo>
                    <a:lnTo>
                      <a:pt x="0" y="0"/>
                    </a:lnTo>
                    <a:lnTo>
                      <a:pt x="69" y="108"/>
                    </a:lnTo>
                    <a:lnTo>
                      <a:pt x="151" y="129"/>
                    </a:lnTo>
                    <a:lnTo>
                      <a:pt x="236" y="149"/>
                    </a:lnTo>
                    <a:lnTo>
                      <a:pt x="321" y="163"/>
                    </a:lnTo>
                    <a:lnTo>
                      <a:pt x="409" y="176"/>
                    </a:lnTo>
                    <a:close/>
                  </a:path>
                </a:pathLst>
              </a:custGeom>
              <a:solidFill>
                <a:srgbClr val="3B8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9" name="Freeform 193"/>
              <p:cNvSpPr>
                <a:spLocks/>
              </p:cNvSpPr>
              <p:nvPr/>
            </p:nvSpPr>
            <p:spPr bwMode="auto">
              <a:xfrm>
                <a:off x="2853" y="2107"/>
                <a:ext cx="96" cy="41"/>
              </a:xfrm>
              <a:custGeom>
                <a:avLst/>
                <a:gdLst>
                  <a:gd name="T0" fmla="*/ 479 w 479"/>
                  <a:gd name="T1" fmla="*/ 206 h 206"/>
                  <a:gd name="T2" fmla="*/ 479 w 479"/>
                  <a:gd name="T3" fmla="*/ 124 h 206"/>
                  <a:gd name="T4" fmla="*/ 416 w 479"/>
                  <a:gd name="T5" fmla="*/ 114 h 206"/>
                  <a:gd name="T6" fmla="*/ 354 w 479"/>
                  <a:gd name="T7" fmla="*/ 104 h 206"/>
                  <a:gd name="T8" fmla="*/ 292 w 479"/>
                  <a:gd name="T9" fmla="*/ 92 h 206"/>
                  <a:gd name="T10" fmla="*/ 232 w 479"/>
                  <a:gd name="T11" fmla="*/ 77 h 206"/>
                  <a:gd name="T12" fmla="*/ 172 w 479"/>
                  <a:gd name="T13" fmla="*/ 60 h 206"/>
                  <a:gd name="T14" fmla="*/ 113 w 479"/>
                  <a:gd name="T15" fmla="*/ 42 h 206"/>
                  <a:gd name="T16" fmla="*/ 55 w 479"/>
                  <a:gd name="T17" fmla="*/ 21 h 206"/>
                  <a:gd name="T18" fmla="*/ 0 w 479"/>
                  <a:gd name="T19" fmla="*/ 0 h 206"/>
                  <a:gd name="T20" fmla="*/ 34 w 479"/>
                  <a:gd name="T21" fmla="*/ 55 h 206"/>
                  <a:gd name="T22" fmla="*/ 70 w 479"/>
                  <a:gd name="T23" fmla="*/ 112 h 206"/>
                  <a:gd name="T24" fmla="*/ 119 w 479"/>
                  <a:gd name="T25" fmla="*/ 128 h 206"/>
                  <a:gd name="T26" fmla="*/ 169 w 479"/>
                  <a:gd name="T27" fmla="*/ 143 h 206"/>
                  <a:gd name="T28" fmla="*/ 219 w 479"/>
                  <a:gd name="T29" fmla="*/ 156 h 206"/>
                  <a:gd name="T30" fmla="*/ 270 w 479"/>
                  <a:gd name="T31" fmla="*/ 169 h 206"/>
                  <a:gd name="T32" fmla="*/ 373 w 479"/>
                  <a:gd name="T33" fmla="*/ 189 h 206"/>
                  <a:gd name="T34" fmla="*/ 425 w 479"/>
                  <a:gd name="T35" fmla="*/ 198 h 206"/>
                  <a:gd name="T36" fmla="*/ 479 w 479"/>
                  <a:gd name="T3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9" h="206">
                    <a:moveTo>
                      <a:pt x="479" y="206"/>
                    </a:moveTo>
                    <a:lnTo>
                      <a:pt x="479" y="124"/>
                    </a:lnTo>
                    <a:lnTo>
                      <a:pt x="416" y="114"/>
                    </a:lnTo>
                    <a:lnTo>
                      <a:pt x="354" y="104"/>
                    </a:lnTo>
                    <a:lnTo>
                      <a:pt x="292" y="92"/>
                    </a:lnTo>
                    <a:lnTo>
                      <a:pt x="232" y="77"/>
                    </a:lnTo>
                    <a:lnTo>
                      <a:pt x="172" y="60"/>
                    </a:lnTo>
                    <a:lnTo>
                      <a:pt x="113" y="42"/>
                    </a:lnTo>
                    <a:lnTo>
                      <a:pt x="55" y="21"/>
                    </a:lnTo>
                    <a:lnTo>
                      <a:pt x="0" y="0"/>
                    </a:lnTo>
                    <a:lnTo>
                      <a:pt x="34" y="55"/>
                    </a:lnTo>
                    <a:lnTo>
                      <a:pt x="70" y="112"/>
                    </a:lnTo>
                    <a:lnTo>
                      <a:pt x="119" y="128"/>
                    </a:lnTo>
                    <a:lnTo>
                      <a:pt x="169" y="143"/>
                    </a:lnTo>
                    <a:lnTo>
                      <a:pt x="219" y="156"/>
                    </a:lnTo>
                    <a:lnTo>
                      <a:pt x="270" y="169"/>
                    </a:lnTo>
                    <a:lnTo>
                      <a:pt x="373" y="189"/>
                    </a:lnTo>
                    <a:lnTo>
                      <a:pt x="425" y="198"/>
                    </a:lnTo>
                    <a:lnTo>
                      <a:pt x="479" y="206"/>
                    </a:lnTo>
                    <a:close/>
                  </a:path>
                </a:pathLst>
              </a:custGeom>
              <a:solidFill>
                <a:srgbClr val="438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0" name="Freeform 194"/>
              <p:cNvSpPr>
                <a:spLocks/>
              </p:cNvSpPr>
              <p:nvPr/>
            </p:nvSpPr>
            <p:spPr bwMode="auto">
              <a:xfrm>
                <a:off x="2940" y="2228"/>
                <a:ext cx="9" cy="11"/>
              </a:xfrm>
              <a:custGeom>
                <a:avLst/>
                <a:gdLst>
                  <a:gd name="T0" fmla="*/ 47 w 47"/>
                  <a:gd name="T1" fmla="*/ 6 h 56"/>
                  <a:gd name="T2" fmla="*/ 0 w 47"/>
                  <a:gd name="T3" fmla="*/ 0 h 56"/>
                  <a:gd name="T4" fmla="*/ 47 w 47"/>
                  <a:gd name="T5" fmla="*/ 56 h 56"/>
                  <a:gd name="T6" fmla="*/ 47 w 47"/>
                  <a:gd name="T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6">
                    <a:moveTo>
                      <a:pt x="47" y="6"/>
                    </a:moveTo>
                    <a:lnTo>
                      <a:pt x="0" y="0"/>
                    </a:lnTo>
                    <a:lnTo>
                      <a:pt x="47" y="5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77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1" name="Freeform 195"/>
              <p:cNvSpPr>
                <a:spLocks/>
              </p:cNvSpPr>
              <p:nvPr/>
            </p:nvSpPr>
            <p:spPr bwMode="auto">
              <a:xfrm>
                <a:off x="2925" y="2210"/>
                <a:ext cx="24" cy="19"/>
              </a:xfrm>
              <a:custGeom>
                <a:avLst/>
                <a:gdLst>
                  <a:gd name="T0" fmla="*/ 74 w 121"/>
                  <a:gd name="T1" fmla="*/ 90 h 96"/>
                  <a:gd name="T2" fmla="*/ 121 w 121"/>
                  <a:gd name="T3" fmla="*/ 96 h 96"/>
                  <a:gd name="T4" fmla="*/ 121 w 121"/>
                  <a:gd name="T5" fmla="*/ 17 h 96"/>
                  <a:gd name="T6" fmla="*/ 59 w 121"/>
                  <a:gd name="T7" fmla="*/ 9 h 96"/>
                  <a:gd name="T8" fmla="*/ 0 w 121"/>
                  <a:gd name="T9" fmla="*/ 0 h 96"/>
                  <a:gd name="T10" fmla="*/ 35 w 121"/>
                  <a:gd name="T11" fmla="*/ 45 h 96"/>
                  <a:gd name="T12" fmla="*/ 74 w 121"/>
                  <a:gd name="T13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96">
                    <a:moveTo>
                      <a:pt x="74" y="90"/>
                    </a:moveTo>
                    <a:lnTo>
                      <a:pt x="121" y="96"/>
                    </a:lnTo>
                    <a:lnTo>
                      <a:pt x="121" y="17"/>
                    </a:lnTo>
                    <a:lnTo>
                      <a:pt x="59" y="9"/>
                    </a:lnTo>
                    <a:lnTo>
                      <a:pt x="0" y="0"/>
                    </a:lnTo>
                    <a:lnTo>
                      <a:pt x="35" y="45"/>
                    </a:lnTo>
                    <a:lnTo>
                      <a:pt x="74" y="90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2" name="Freeform 196"/>
              <p:cNvSpPr>
                <a:spLocks/>
              </p:cNvSpPr>
              <p:nvPr/>
            </p:nvSpPr>
            <p:spPr bwMode="auto">
              <a:xfrm>
                <a:off x="2910" y="2191"/>
                <a:ext cx="39" cy="22"/>
              </a:xfrm>
              <a:custGeom>
                <a:avLst/>
                <a:gdLst>
                  <a:gd name="T0" fmla="*/ 196 w 196"/>
                  <a:gd name="T1" fmla="*/ 113 h 113"/>
                  <a:gd name="T2" fmla="*/ 196 w 196"/>
                  <a:gd name="T3" fmla="*/ 29 h 113"/>
                  <a:gd name="T4" fmla="*/ 97 w 196"/>
                  <a:gd name="T5" fmla="*/ 16 h 113"/>
                  <a:gd name="T6" fmla="*/ 0 w 196"/>
                  <a:gd name="T7" fmla="*/ 0 h 113"/>
                  <a:gd name="T8" fmla="*/ 75 w 196"/>
                  <a:gd name="T9" fmla="*/ 96 h 113"/>
                  <a:gd name="T10" fmla="*/ 134 w 196"/>
                  <a:gd name="T11" fmla="*/ 105 h 113"/>
                  <a:gd name="T12" fmla="*/ 196 w 196"/>
                  <a:gd name="T1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113">
                    <a:moveTo>
                      <a:pt x="196" y="113"/>
                    </a:moveTo>
                    <a:lnTo>
                      <a:pt x="196" y="29"/>
                    </a:lnTo>
                    <a:lnTo>
                      <a:pt x="97" y="16"/>
                    </a:lnTo>
                    <a:lnTo>
                      <a:pt x="0" y="0"/>
                    </a:lnTo>
                    <a:lnTo>
                      <a:pt x="75" y="96"/>
                    </a:lnTo>
                    <a:lnTo>
                      <a:pt x="134" y="105"/>
                    </a:lnTo>
                    <a:lnTo>
                      <a:pt x="196" y="113"/>
                    </a:lnTo>
                    <a:close/>
                  </a:path>
                </a:pathLst>
              </a:custGeom>
              <a:solidFill>
                <a:srgbClr val="237B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3" name="Freeform 197"/>
              <p:cNvSpPr>
                <a:spLocks/>
              </p:cNvSpPr>
              <p:nvPr/>
            </p:nvSpPr>
            <p:spPr bwMode="auto">
              <a:xfrm>
                <a:off x="2896" y="2171"/>
                <a:ext cx="53" cy="25"/>
              </a:xfrm>
              <a:custGeom>
                <a:avLst/>
                <a:gdLst>
                  <a:gd name="T0" fmla="*/ 267 w 267"/>
                  <a:gd name="T1" fmla="*/ 127 h 127"/>
                  <a:gd name="T2" fmla="*/ 267 w 267"/>
                  <a:gd name="T3" fmla="*/ 46 h 127"/>
                  <a:gd name="T4" fmla="*/ 198 w 267"/>
                  <a:gd name="T5" fmla="*/ 37 h 127"/>
                  <a:gd name="T6" fmla="*/ 131 w 267"/>
                  <a:gd name="T7" fmla="*/ 27 h 127"/>
                  <a:gd name="T8" fmla="*/ 64 w 267"/>
                  <a:gd name="T9" fmla="*/ 15 h 127"/>
                  <a:gd name="T10" fmla="*/ 0 w 267"/>
                  <a:gd name="T11" fmla="*/ 0 h 127"/>
                  <a:gd name="T12" fmla="*/ 71 w 267"/>
                  <a:gd name="T13" fmla="*/ 98 h 127"/>
                  <a:gd name="T14" fmla="*/ 168 w 267"/>
                  <a:gd name="T15" fmla="*/ 114 h 127"/>
                  <a:gd name="T16" fmla="*/ 267 w 267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127">
                    <a:moveTo>
                      <a:pt x="267" y="127"/>
                    </a:moveTo>
                    <a:lnTo>
                      <a:pt x="267" y="46"/>
                    </a:lnTo>
                    <a:lnTo>
                      <a:pt x="198" y="37"/>
                    </a:lnTo>
                    <a:lnTo>
                      <a:pt x="131" y="27"/>
                    </a:lnTo>
                    <a:lnTo>
                      <a:pt x="64" y="15"/>
                    </a:lnTo>
                    <a:lnTo>
                      <a:pt x="0" y="0"/>
                    </a:lnTo>
                    <a:lnTo>
                      <a:pt x="71" y="98"/>
                    </a:lnTo>
                    <a:lnTo>
                      <a:pt x="168" y="114"/>
                    </a:lnTo>
                    <a:lnTo>
                      <a:pt x="267" y="127"/>
                    </a:lnTo>
                    <a:close/>
                  </a:path>
                </a:pathLst>
              </a:custGeom>
              <a:solidFill>
                <a:srgbClr val="2B7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4" name="Freeform 198"/>
              <p:cNvSpPr>
                <a:spLocks/>
              </p:cNvSpPr>
              <p:nvPr/>
            </p:nvSpPr>
            <p:spPr bwMode="auto">
              <a:xfrm>
                <a:off x="2814" y="2029"/>
                <a:ext cx="135" cy="70"/>
              </a:xfrm>
              <a:custGeom>
                <a:avLst/>
                <a:gdLst>
                  <a:gd name="T0" fmla="*/ 675 w 675"/>
                  <a:gd name="T1" fmla="*/ 348 h 348"/>
                  <a:gd name="T2" fmla="*/ 675 w 675"/>
                  <a:gd name="T3" fmla="*/ 267 h 348"/>
                  <a:gd name="T4" fmla="*/ 628 w 675"/>
                  <a:gd name="T5" fmla="*/ 259 h 348"/>
                  <a:gd name="T6" fmla="*/ 582 w 675"/>
                  <a:gd name="T7" fmla="*/ 250 h 348"/>
                  <a:gd name="T8" fmla="*/ 493 w 675"/>
                  <a:gd name="T9" fmla="*/ 229 h 348"/>
                  <a:gd name="T10" fmla="*/ 449 w 675"/>
                  <a:gd name="T11" fmla="*/ 217 h 348"/>
                  <a:gd name="T12" fmla="*/ 406 w 675"/>
                  <a:gd name="T13" fmla="*/ 203 h 348"/>
                  <a:gd name="T14" fmla="*/ 321 w 675"/>
                  <a:gd name="T15" fmla="*/ 174 h 348"/>
                  <a:gd name="T16" fmla="*/ 235 w 675"/>
                  <a:gd name="T17" fmla="*/ 137 h 348"/>
                  <a:gd name="T18" fmla="*/ 155 w 675"/>
                  <a:gd name="T19" fmla="*/ 96 h 348"/>
                  <a:gd name="T20" fmla="*/ 114 w 675"/>
                  <a:gd name="T21" fmla="*/ 74 h 348"/>
                  <a:gd name="T22" fmla="*/ 76 w 675"/>
                  <a:gd name="T23" fmla="*/ 50 h 348"/>
                  <a:gd name="T24" fmla="*/ 0 w 675"/>
                  <a:gd name="T25" fmla="*/ 0 h 348"/>
                  <a:gd name="T26" fmla="*/ 30 w 675"/>
                  <a:gd name="T27" fmla="*/ 68 h 348"/>
                  <a:gd name="T28" fmla="*/ 63 w 675"/>
                  <a:gd name="T29" fmla="*/ 136 h 348"/>
                  <a:gd name="T30" fmla="*/ 132 w 675"/>
                  <a:gd name="T31" fmla="*/ 176 h 348"/>
                  <a:gd name="T32" fmla="*/ 205 w 675"/>
                  <a:gd name="T33" fmla="*/ 212 h 348"/>
                  <a:gd name="T34" fmla="*/ 279 w 675"/>
                  <a:gd name="T35" fmla="*/ 244 h 348"/>
                  <a:gd name="T36" fmla="*/ 356 w 675"/>
                  <a:gd name="T37" fmla="*/ 272 h 348"/>
                  <a:gd name="T38" fmla="*/ 432 w 675"/>
                  <a:gd name="T39" fmla="*/ 296 h 348"/>
                  <a:gd name="T40" fmla="*/ 511 w 675"/>
                  <a:gd name="T41" fmla="*/ 318 h 348"/>
                  <a:gd name="T42" fmla="*/ 592 w 675"/>
                  <a:gd name="T43" fmla="*/ 335 h 348"/>
                  <a:gd name="T44" fmla="*/ 675 w 675"/>
                  <a:gd name="T4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5" h="348">
                    <a:moveTo>
                      <a:pt x="675" y="348"/>
                    </a:moveTo>
                    <a:lnTo>
                      <a:pt x="675" y="267"/>
                    </a:lnTo>
                    <a:lnTo>
                      <a:pt x="628" y="259"/>
                    </a:lnTo>
                    <a:lnTo>
                      <a:pt x="582" y="250"/>
                    </a:lnTo>
                    <a:lnTo>
                      <a:pt x="493" y="229"/>
                    </a:lnTo>
                    <a:lnTo>
                      <a:pt x="449" y="217"/>
                    </a:lnTo>
                    <a:lnTo>
                      <a:pt x="406" y="203"/>
                    </a:lnTo>
                    <a:lnTo>
                      <a:pt x="321" y="174"/>
                    </a:lnTo>
                    <a:lnTo>
                      <a:pt x="235" y="137"/>
                    </a:lnTo>
                    <a:lnTo>
                      <a:pt x="155" y="96"/>
                    </a:lnTo>
                    <a:lnTo>
                      <a:pt x="114" y="74"/>
                    </a:lnTo>
                    <a:lnTo>
                      <a:pt x="76" y="50"/>
                    </a:lnTo>
                    <a:lnTo>
                      <a:pt x="0" y="0"/>
                    </a:lnTo>
                    <a:lnTo>
                      <a:pt x="30" y="68"/>
                    </a:lnTo>
                    <a:lnTo>
                      <a:pt x="63" y="136"/>
                    </a:lnTo>
                    <a:lnTo>
                      <a:pt x="132" y="176"/>
                    </a:lnTo>
                    <a:lnTo>
                      <a:pt x="205" y="212"/>
                    </a:lnTo>
                    <a:lnTo>
                      <a:pt x="279" y="244"/>
                    </a:lnTo>
                    <a:lnTo>
                      <a:pt x="356" y="272"/>
                    </a:lnTo>
                    <a:lnTo>
                      <a:pt x="432" y="296"/>
                    </a:lnTo>
                    <a:lnTo>
                      <a:pt x="511" y="318"/>
                    </a:lnTo>
                    <a:lnTo>
                      <a:pt x="592" y="335"/>
                    </a:lnTo>
                    <a:lnTo>
                      <a:pt x="675" y="348"/>
                    </a:lnTo>
                    <a:close/>
                  </a:path>
                </a:pathLst>
              </a:custGeom>
              <a:solidFill>
                <a:srgbClr val="5B9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5" name="Freeform 199"/>
              <p:cNvSpPr>
                <a:spLocks/>
              </p:cNvSpPr>
              <p:nvPr/>
            </p:nvSpPr>
            <p:spPr bwMode="auto">
              <a:xfrm>
                <a:off x="1680" y="1293"/>
                <a:ext cx="6" cy="9"/>
              </a:xfrm>
              <a:custGeom>
                <a:avLst/>
                <a:gdLst>
                  <a:gd name="T0" fmla="*/ 0 w 30"/>
                  <a:gd name="T1" fmla="*/ 44 h 44"/>
                  <a:gd name="T2" fmla="*/ 13 w 30"/>
                  <a:gd name="T3" fmla="*/ 42 h 44"/>
                  <a:gd name="T4" fmla="*/ 30 w 30"/>
                  <a:gd name="T5" fmla="*/ 42 h 44"/>
                  <a:gd name="T6" fmla="*/ 13 w 30"/>
                  <a:gd name="T7" fmla="*/ 0 h 44"/>
                  <a:gd name="T8" fmla="*/ 0 w 3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44"/>
                    </a:moveTo>
                    <a:lnTo>
                      <a:pt x="13" y="42"/>
                    </a:lnTo>
                    <a:lnTo>
                      <a:pt x="30" y="42"/>
                    </a:lnTo>
                    <a:lnTo>
                      <a:pt x="1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177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6" name="Freeform 200"/>
              <p:cNvSpPr>
                <a:spLocks/>
              </p:cNvSpPr>
              <p:nvPr/>
            </p:nvSpPr>
            <p:spPr bwMode="auto">
              <a:xfrm>
                <a:off x="1675" y="1301"/>
                <a:ext cx="17" cy="17"/>
              </a:xfrm>
              <a:custGeom>
                <a:avLst/>
                <a:gdLst>
                  <a:gd name="T0" fmla="*/ 59 w 87"/>
                  <a:gd name="T1" fmla="*/ 0 h 83"/>
                  <a:gd name="T2" fmla="*/ 42 w 87"/>
                  <a:gd name="T3" fmla="*/ 0 h 83"/>
                  <a:gd name="T4" fmla="*/ 29 w 87"/>
                  <a:gd name="T5" fmla="*/ 2 h 83"/>
                  <a:gd name="T6" fmla="*/ 14 w 87"/>
                  <a:gd name="T7" fmla="*/ 42 h 83"/>
                  <a:gd name="T8" fmla="*/ 0 w 87"/>
                  <a:gd name="T9" fmla="*/ 83 h 83"/>
                  <a:gd name="T10" fmla="*/ 42 w 87"/>
                  <a:gd name="T11" fmla="*/ 80 h 83"/>
                  <a:gd name="T12" fmla="*/ 87 w 87"/>
                  <a:gd name="T13" fmla="*/ 80 h 83"/>
                  <a:gd name="T14" fmla="*/ 59 w 87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83">
                    <a:moveTo>
                      <a:pt x="59" y="0"/>
                    </a:moveTo>
                    <a:lnTo>
                      <a:pt x="42" y="0"/>
                    </a:lnTo>
                    <a:lnTo>
                      <a:pt x="29" y="2"/>
                    </a:lnTo>
                    <a:lnTo>
                      <a:pt x="14" y="42"/>
                    </a:lnTo>
                    <a:lnTo>
                      <a:pt x="0" y="83"/>
                    </a:lnTo>
                    <a:lnTo>
                      <a:pt x="42" y="80"/>
                    </a:lnTo>
                    <a:lnTo>
                      <a:pt x="87" y="8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1F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7" name="Freeform 201"/>
              <p:cNvSpPr>
                <a:spLocks/>
              </p:cNvSpPr>
              <p:nvPr/>
            </p:nvSpPr>
            <p:spPr bwMode="auto">
              <a:xfrm>
                <a:off x="1650" y="1382"/>
                <a:ext cx="68" cy="20"/>
              </a:xfrm>
              <a:custGeom>
                <a:avLst/>
                <a:gdLst>
                  <a:gd name="T0" fmla="*/ 338 w 338"/>
                  <a:gd name="T1" fmla="*/ 82 h 100"/>
                  <a:gd name="T2" fmla="*/ 325 w 338"/>
                  <a:gd name="T3" fmla="*/ 40 h 100"/>
                  <a:gd name="T4" fmla="*/ 314 w 338"/>
                  <a:gd name="T5" fmla="*/ 0 h 100"/>
                  <a:gd name="T6" fmla="*/ 286 w 338"/>
                  <a:gd name="T7" fmla="*/ 0 h 100"/>
                  <a:gd name="T8" fmla="*/ 151 w 338"/>
                  <a:gd name="T9" fmla="*/ 4 h 100"/>
                  <a:gd name="T10" fmla="*/ 85 w 338"/>
                  <a:gd name="T11" fmla="*/ 8 h 100"/>
                  <a:gd name="T12" fmla="*/ 21 w 338"/>
                  <a:gd name="T13" fmla="*/ 16 h 100"/>
                  <a:gd name="T14" fmla="*/ 0 w 338"/>
                  <a:gd name="T15" fmla="*/ 100 h 100"/>
                  <a:gd name="T16" fmla="*/ 69 w 338"/>
                  <a:gd name="T17" fmla="*/ 90 h 100"/>
                  <a:gd name="T18" fmla="*/ 140 w 338"/>
                  <a:gd name="T19" fmla="*/ 84 h 100"/>
                  <a:gd name="T20" fmla="*/ 212 w 338"/>
                  <a:gd name="T21" fmla="*/ 81 h 100"/>
                  <a:gd name="T22" fmla="*/ 286 w 338"/>
                  <a:gd name="T23" fmla="*/ 80 h 100"/>
                  <a:gd name="T24" fmla="*/ 338 w 338"/>
                  <a:gd name="T25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8" h="100">
                    <a:moveTo>
                      <a:pt x="338" y="82"/>
                    </a:moveTo>
                    <a:lnTo>
                      <a:pt x="325" y="40"/>
                    </a:lnTo>
                    <a:lnTo>
                      <a:pt x="314" y="0"/>
                    </a:lnTo>
                    <a:lnTo>
                      <a:pt x="286" y="0"/>
                    </a:lnTo>
                    <a:lnTo>
                      <a:pt x="151" y="4"/>
                    </a:lnTo>
                    <a:lnTo>
                      <a:pt x="85" y="8"/>
                    </a:lnTo>
                    <a:lnTo>
                      <a:pt x="21" y="16"/>
                    </a:lnTo>
                    <a:lnTo>
                      <a:pt x="0" y="100"/>
                    </a:lnTo>
                    <a:lnTo>
                      <a:pt x="69" y="90"/>
                    </a:lnTo>
                    <a:lnTo>
                      <a:pt x="140" y="84"/>
                    </a:lnTo>
                    <a:lnTo>
                      <a:pt x="212" y="81"/>
                    </a:lnTo>
                    <a:lnTo>
                      <a:pt x="286" y="80"/>
                    </a:lnTo>
                    <a:lnTo>
                      <a:pt x="338" y="82"/>
                    </a:lnTo>
                    <a:close/>
                  </a:path>
                </a:pathLst>
              </a:custGeom>
              <a:solidFill>
                <a:srgbClr val="479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8" name="Freeform 202"/>
              <p:cNvSpPr>
                <a:spLocks/>
              </p:cNvSpPr>
              <p:nvPr/>
            </p:nvSpPr>
            <p:spPr bwMode="auto">
              <a:xfrm>
                <a:off x="1669" y="1317"/>
                <a:ext cx="29" cy="18"/>
              </a:xfrm>
              <a:custGeom>
                <a:avLst/>
                <a:gdLst>
                  <a:gd name="T0" fmla="*/ 113 w 141"/>
                  <a:gd name="T1" fmla="*/ 0 h 87"/>
                  <a:gd name="T2" fmla="*/ 68 w 141"/>
                  <a:gd name="T3" fmla="*/ 0 h 87"/>
                  <a:gd name="T4" fmla="*/ 26 w 141"/>
                  <a:gd name="T5" fmla="*/ 3 h 87"/>
                  <a:gd name="T6" fmla="*/ 0 w 141"/>
                  <a:gd name="T7" fmla="*/ 87 h 87"/>
                  <a:gd name="T8" fmla="*/ 70 w 141"/>
                  <a:gd name="T9" fmla="*/ 82 h 87"/>
                  <a:gd name="T10" fmla="*/ 141 w 141"/>
                  <a:gd name="T11" fmla="*/ 79 h 87"/>
                  <a:gd name="T12" fmla="*/ 113 w 141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87">
                    <a:moveTo>
                      <a:pt x="113" y="0"/>
                    </a:moveTo>
                    <a:lnTo>
                      <a:pt x="68" y="0"/>
                    </a:lnTo>
                    <a:lnTo>
                      <a:pt x="26" y="3"/>
                    </a:lnTo>
                    <a:lnTo>
                      <a:pt x="0" y="87"/>
                    </a:lnTo>
                    <a:lnTo>
                      <a:pt x="70" y="82"/>
                    </a:lnTo>
                    <a:lnTo>
                      <a:pt x="141" y="79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27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9" name="Freeform 203"/>
              <p:cNvSpPr>
                <a:spLocks/>
              </p:cNvSpPr>
              <p:nvPr/>
            </p:nvSpPr>
            <p:spPr bwMode="auto">
              <a:xfrm>
                <a:off x="1664" y="1333"/>
                <a:ext cx="39" cy="18"/>
              </a:xfrm>
              <a:custGeom>
                <a:avLst/>
                <a:gdLst>
                  <a:gd name="T0" fmla="*/ 166 w 192"/>
                  <a:gd name="T1" fmla="*/ 0 h 90"/>
                  <a:gd name="T2" fmla="*/ 95 w 192"/>
                  <a:gd name="T3" fmla="*/ 3 h 90"/>
                  <a:gd name="T4" fmla="*/ 25 w 192"/>
                  <a:gd name="T5" fmla="*/ 8 h 90"/>
                  <a:gd name="T6" fmla="*/ 12 w 192"/>
                  <a:gd name="T7" fmla="*/ 48 h 90"/>
                  <a:gd name="T8" fmla="*/ 0 w 192"/>
                  <a:gd name="T9" fmla="*/ 90 h 90"/>
                  <a:gd name="T10" fmla="*/ 95 w 192"/>
                  <a:gd name="T11" fmla="*/ 83 h 90"/>
                  <a:gd name="T12" fmla="*/ 142 w 192"/>
                  <a:gd name="T13" fmla="*/ 81 h 90"/>
                  <a:gd name="T14" fmla="*/ 192 w 192"/>
                  <a:gd name="T15" fmla="*/ 81 h 90"/>
                  <a:gd name="T16" fmla="*/ 166 w 192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90">
                    <a:moveTo>
                      <a:pt x="166" y="0"/>
                    </a:moveTo>
                    <a:lnTo>
                      <a:pt x="95" y="3"/>
                    </a:lnTo>
                    <a:lnTo>
                      <a:pt x="25" y="8"/>
                    </a:lnTo>
                    <a:lnTo>
                      <a:pt x="12" y="48"/>
                    </a:lnTo>
                    <a:lnTo>
                      <a:pt x="0" y="90"/>
                    </a:lnTo>
                    <a:lnTo>
                      <a:pt x="95" y="83"/>
                    </a:lnTo>
                    <a:lnTo>
                      <a:pt x="142" y="81"/>
                    </a:lnTo>
                    <a:lnTo>
                      <a:pt x="192" y="8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2F82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0" name="Freeform 204"/>
              <p:cNvSpPr>
                <a:spLocks/>
              </p:cNvSpPr>
              <p:nvPr/>
            </p:nvSpPr>
            <p:spPr bwMode="auto">
              <a:xfrm>
                <a:off x="1654" y="1365"/>
                <a:ext cx="59" cy="20"/>
              </a:xfrm>
              <a:custGeom>
                <a:avLst/>
                <a:gdLst>
                  <a:gd name="T0" fmla="*/ 26 w 293"/>
                  <a:gd name="T1" fmla="*/ 15 h 99"/>
                  <a:gd name="T2" fmla="*/ 0 w 293"/>
                  <a:gd name="T3" fmla="*/ 99 h 99"/>
                  <a:gd name="T4" fmla="*/ 64 w 293"/>
                  <a:gd name="T5" fmla="*/ 91 h 99"/>
                  <a:gd name="T6" fmla="*/ 130 w 293"/>
                  <a:gd name="T7" fmla="*/ 87 h 99"/>
                  <a:gd name="T8" fmla="*/ 265 w 293"/>
                  <a:gd name="T9" fmla="*/ 83 h 99"/>
                  <a:gd name="T10" fmla="*/ 293 w 293"/>
                  <a:gd name="T11" fmla="*/ 83 h 99"/>
                  <a:gd name="T12" fmla="*/ 279 w 293"/>
                  <a:gd name="T13" fmla="*/ 41 h 99"/>
                  <a:gd name="T14" fmla="*/ 267 w 293"/>
                  <a:gd name="T15" fmla="*/ 0 h 99"/>
                  <a:gd name="T16" fmla="*/ 265 w 293"/>
                  <a:gd name="T17" fmla="*/ 0 h 99"/>
                  <a:gd name="T18" fmla="*/ 143 w 293"/>
                  <a:gd name="T19" fmla="*/ 4 h 99"/>
                  <a:gd name="T20" fmla="*/ 84 w 293"/>
                  <a:gd name="T21" fmla="*/ 7 h 99"/>
                  <a:gd name="T22" fmla="*/ 26 w 293"/>
                  <a:gd name="T23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99">
                    <a:moveTo>
                      <a:pt x="26" y="15"/>
                    </a:moveTo>
                    <a:lnTo>
                      <a:pt x="0" y="99"/>
                    </a:lnTo>
                    <a:lnTo>
                      <a:pt x="64" y="91"/>
                    </a:lnTo>
                    <a:lnTo>
                      <a:pt x="130" y="87"/>
                    </a:lnTo>
                    <a:lnTo>
                      <a:pt x="265" y="83"/>
                    </a:lnTo>
                    <a:lnTo>
                      <a:pt x="293" y="83"/>
                    </a:lnTo>
                    <a:lnTo>
                      <a:pt x="279" y="41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143" y="4"/>
                    </a:lnTo>
                    <a:lnTo>
                      <a:pt x="84" y="7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3F8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1" name="Freeform 205"/>
              <p:cNvSpPr>
                <a:spLocks/>
              </p:cNvSpPr>
              <p:nvPr/>
            </p:nvSpPr>
            <p:spPr bwMode="auto">
              <a:xfrm>
                <a:off x="1659" y="1349"/>
                <a:ext cx="49" cy="19"/>
              </a:xfrm>
              <a:custGeom>
                <a:avLst/>
                <a:gdLst>
                  <a:gd name="T0" fmla="*/ 239 w 241"/>
                  <a:gd name="T1" fmla="*/ 79 h 94"/>
                  <a:gd name="T2" fmla="*/ 241 w 241"/>
                  <a:gd name="T3" fmla="*/ 79 h 94"/>
                  <a:gd name="T4" fmla="*/ 217 w 241"/>
                  <a:gd name="T5" fmla="*/ 0 h 94"/>
                  <a:gd name="T6" fmla="*/ 167 w 241"/>
                  <a:gd name="T7" fmla="*/ 0 h 94"/>
                  <a:gd name="T8" fmla="*/ 120 w 241"/>
                  <a:gd name="T9" fmla="*/ 2 h 94"/>
                  <a:gd name="T10" fmla="*/ 25 w 241"/>
                  <a:gd name="T11" fmla="*/ 9 h 94"/>
                  <a:gd name="T12" fmla="*/ 0 w 241"/>
                  <a:gd name="T13" fmla="*/ 94 h 94"/>
                  <a:gd name="T14" fmla="*/ 58 w 241"/>
                  <a:gd name="T15" fmla="*/ 86 h 94"/>
                  <a:gd name="T16" fmla="*/ 117 w 241"/>
                  <a:gd name="T17" fmla="*/ 83 h 94"/>
                  <a:gd name="T18" fmla="*/ 239 w 241"/>
                  <a:gd name="T19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1" h="94">
                    <a:moveTo>
                      <a:pt x="239" y="79"/>
                    </a:moveTo>
                    <a:lnTo>
                      <a:pt x="241" y="79"/>
                    </a:lnTo>
                    <a:lnTo>
                      <a:pt x="217" y="0"/>
                    </a:lnTo>
                    <a:lnTo>
                      <a:pt x="167" y="0"/>
                    </a:lnTo>
                    <a:lnTo>
                      <a:pt x="120" y="2"/>
                    </a:lnTo>
                    <a:lnTo>
                      <a:pt x="25" y="9"/>
                    </a:lnTo>
                    <a:lnTo>
                      <a:pt x="0" y="94"/>
                    </a:lnTo>
                    <a:lnTo>
                      <a:pt x="58" y="86"/>
                    </a:lnTo>
                    <a:lnTo>
                      <a:pt x="117" y="83"/>
                    </a:lnTo>
                    <a:lnTo>
                      <a:pt x="239" y="79"/>
                    </a:lnTo>
                    <a:close/>
                  </a:path>
                </a:pathLst>
              </a:custGeom>
              <a:solidFill>
                <a:srgbClr val="378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" name="Freeform 206"/>
              <p:cNvSpPr>
                <a:spLocks/>
              </p:cNvSpPr>
              <p:nvPr/>
            </p:nvSpPr>
            <p:spPr bwMode="auto">
              <a:xfrm>
                <a:off x="1645" y="1398"/>
                <a:ext cx="77" cy="21"/>
              </a:xfrm>
              <a:custGeom>
                <a:avLst/>
                <a:gdLst>
                  <a:gd name="T0" fmla="*/ 310 w 386"/>
                  <a:gd name="T1" fmla="*/ 0 h 106"/>
                  <a:gd name="T2" fmla="*/ 236 w 386"/>
                  <a:gd name="T3" fmla="*/ 1 h 106"/>
                  <a:gd name="T4" fmla="*/ 164 w 386"/>
                  <a:gd name="T5" fmla="*/ 4 h 106"/>
                  <a:gd name="T6" fmla="*/ 93 w 386"/>
                  <a:gd name="T7" fmla="*/ 10 h 106"/>
                  <a:gd name="T8" fmla="*/ 24 w 386"/>
                  <a:gd name="T9" fmla="*/ 20 h 106"/>
                  <a:gd name="T10" fmla="*/ 0 w 386"/>
                  <a:gd name="T11" fmla="*/ 106 h 106"/>
                  <a:gd name="T12" fmla="*/ 75 w 386"/>
                  <a:gd name="T13" fmla="*/ 94 h 106"/>
                  <a:gd name="T14" fmla="*/ 152 w 386"/>
                  <a:gd name="T15" fmla="*/ 86 h 106"/>
                  <a:gd name="T16" fmla="*/ 229 w 386"/>
                  <a:gd name="T17" fmla="*/ 81 h 106"/>
                  <a:gd name="T18" fmla="*/ 310 w 386"/>
                  <a:gd name="T19" fmla="*/ 80 h 106"/>
                  <a:gd name="T20" fmla="*/ 386 w 386"/>
                  <a:gd name="T21" fmla="*/ 81 h 106"/>
                  <a:gd name="T22" fmla="*/ 373 w 386"/>
                  <a:gd name="T23" fmla="*/ 39 h 106"/>
                  <a:gd name="T24" fmla="*/ 362 w 386"/>
                  <a:gd name="T25" fmla="*/ 2 h 106"/>
                  <a:gd name="T26" fmla="*/ 310 w 386"/>
                  <a:gd name="T2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6" h="106">
                    <a:moveTo>
                      <a:pt x="310" y="0"/>
                    </a:moveTo>
                    <a:lnTo>
                      <a:pt x="236" y="1"/>
                    </a:lnTo>
                    <a:lnTo>
                      <a:pt x="164" y="4"/>
                    </a:lnTo>
                    <a:lnTo>
                      <a:pt x="93" y="10"/>
                    </a:lnTo>
                    <a:lnTo>
                      <a:pt x="24" y="20"/>
                    </a:lnTo>
                    <a:lnTo>
                      <a:pt x="0" y="106"/>
                    </a:lnTo>
                    <a:lnTo>
                      <a:pt x="75" y="94"/>
                    </a:lnTo>
                    <a:lnTo>
                      <a:pt x="152" y="86"/>
                    </a:lnTo>
                    <a:lnTo>
                      <a:pt x="229" y="81"/>
                    </a:lnTo>
                    <a:lnTo>
                      <a:pt x="310" y="80"/>
                    </a:lnTo>
                    <a:lnTo>
                      <a:pt x="386" y="81"/>
                    </a:lnTo>
                    <a:lnTo>
                      <a:pt x="373" y="39"/>
                    </a:lnTo>
                    <a:lnTo>
                      <a:pt x="362" y="2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4F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3" name="Freeform 207"/>
              <p:cNvSpPr>
                <a:spLocks/>
              </p:cNvSpPr>
              <p:nvPr/>
            </p:nvSpPr>
            <p:spPr bwMode="auto">
              <a:xfrm>
                <a:off x="1641" y="1414"/>
                <a:ext cx="86" cy="22"/>
              </a:xfrm>
              <a:custGeom>
                <a:avLst/>
                <a:gdLst>
                  <a:gd name="T0" fmla="*/ 23 w 431"/>
                  <a:gd name="T1" fmla="*/ 26 h 111"/>
                  <a:gd name="T2" fmla="*/ 0 w 431"/>
                  <a:gd name="T3" fmla="*/ 111 h 111"/>
                  <a:gd name="T4" fmla="*/ 81 w 431"/>
                  <a:gd name="T5" fmla="*/ 98 h 111"/>
                  <a:gd name="T6" fmla="*/ 164 w 431"/>
                  <a:gd name="T7" fmla="*/ 89 h 111"/>
                  <a:gd name="T8" fmla="*/ 246 w 431"/>
                  <a:gd name="T9" fmla="*/ 83 h 111"/>
                  <a:gd name="T10" fmla="*/ 333 w 431"/>
                  <a:gd name="T11" fmla="*/ 82 h 111"/>
                  <a:gd name="T12" fmla="*/ 381 w 431"/>
                  <a:gd name="T13" fmla="*/ 82 h 111"/>
                  <a:gd name="T14" fmla="*/ 431 w 431"/>
                  <a:gd name="T15" fmla="*/ 84 h 111"/>
                  <a:gd name="T16" fmla="*/ 409 w 431"/>
                  <a:gd name="T17" fmla="*/ 1 h 111"/>
                  <a:gd name="T18" fmla="*/ 333 w 431"/>
                  <a:gd name="T19" fmla="*/ 0 h 111"/>
                  <a:gd name="T20" fmla="*/ 252 w 431"/>
                  <a:gd name="T21" fmla="*/ 1 h 111"/>
                  <a:gd name="T22" fmla="*/ 175 w 431"/>
                  <a:gd name="T23" fmla="*/ 6 h 111"/>
                  <a:gd name="T24" fmla="*/ 98 w 431"/>
                  <a:gd name="T25" fmla="*/ 14 h 111"/>
                  <a:gd name="T26" fmla="*/ 23 w 431"/>
                  <a:gd name="T27" fmla="*/ 2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1" h="111">
                    <a:moveTo>
                      <a:pt x="23" y="26"/>
                    </a:moveTo>
                    <a:lnTo>
                      <a:pt x="0" y="111"/>
                    </a:lnTo>
                    <a:lnTo>
                      <a:pt x="81" y="98"/>
                    </a:lnTo>
                    <a:lnTo>
                      <a:pt x="164" y="89"/>
                    </a:lnTo>
                    <a:lnTo>
                      <a:pt x="246" y="83"/>
                    </a:lnTo>
                    <a:lnTo>
                      <a:pt x="333" y="82"/>
                    </a:lnTo>
                    <a:lnTo>
                      <a:pt x="381" y="82"/>
                    </a:lnTo>
                    <a:lnTo>
                      <a:pt x="431" y="84"/>
                    </a:lnTo>
                    <a:lnTo>
                      <a:pt x="409" y="1"/>
                    </a:lnTo>
                    <a:lnTo>
                      <a:pt x="333" y="0"/>
                    </a:lnTo>
                    <a:lnTo>
                      <a:pt x="252" y="1"/>
                    </a:lnTo>
                    <a:lnTo>
                      <a:pt x="175" y="6"/>
                    </a:lnTo>
                    <a:lnTo>
                      <a:pt x="98" y="14"/>
                    </a:ln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579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4" name="Freeform 208"/>
              <p:cNvSpPr>
                <a:spLocks/>
              </p:cNvSpPr>
              <p:nvPr/>
            </p:nvSpPr>
            <p:spPr bwMode="auto">
              <a:xfrm>
                <a:off x="1633" y="1446"/>
                <a:ext cx="102" cy="25"/>
              </a:xfrm>
              <a:custGeom>
                <a:avLst/>
                <a:gdLst>
                  <a:gd name="T0" fmla="*/ 20 w 513"/>
                  <a:gd name="T1" fmla="*/ 36 h 125"/>
                  <a:gd name="T2" fmla="*/ 8 w 513"/>
                  <a:gd name="T3" fmla="*/ 80 h 125"/>
                  <a:gd name="T4" fmla="*/ 0 w 513"/>
                  <a:gd name="T5" fmla="*/ 125 h 125"/>
                  <a:gd name="T6" fmla="*/ 43 w 513"/>
                  <a:gd name="T7" fmla="*/ 114 h 125"/>
                  <a:gd name="T8" fmla="*/ 88 w 513"/>
                  <a:gd name="T9" fmla="*/ 104 h 125"/>
                  <a:gd name="T10" fmla="*/ 180 w 513"/>
                  <a:gd name="T11" fmla="*/ 91 h 125"/>
                  <a:gd name="T12" fmla="*/ 274 w 513"/>
                  <a:gd name="T13" fmla="*/ 83 h 125"/>
                  <a:gd name="T14" fmla="*/ 322 w 513"/>
                  <a:gd name="T15" fmla="*/ 81 h 125"/>
                  <a:gd name="T16" fmla="*/ 372 w 513"/>
                  <a:gd name="T17" fmla="*/ 81 h 125"/>
                  <a:gd name="T18" fmla="*/ 443 w 513"/>
                  <a:gd name="T19" fmla="*/ 82 h 125"/>
                  <a:gd name="T20" fmla="*/ 513 w 513"/>
                  <a:gd name="T21" fmla="*/ 86 h 125"/>
                  <a:gd name="T22" fmla="*/ 492 w 513"/>
                  <a:gd name="T23" fmla="*/ 5 h 125"/>
                  <a:gd name="T24" fmla="*/ 431 w 513"/>
                  <a:gd name="T25" fmla="*/ 1 h 125"/>
                  <a:gd name="T26" fmla="*/ 372 w 513"/>
                  <a:gd name="T27" fmla="*/ 0 h 125"/>
                  <a:gd name="T28" fmla="*/ 280 w 513"/>
                  <a:gd name="T29" fmla="*/ 2 h 125"/>
                  <a:gd name="T30" fmla="*/ 191 w 513"/>
                  <a:gd name="T31" fmla="*/ 9 h 125"/>
                  <a:gd name="T32" fmla="*/ 104 w 513"/>
                  <a:gd name="T33" fmla="*/ 21 h 125"/>
                  <a:gd name="T34" fmla="*/ 20 w 513"/>
                  <a:gd name="T35" fmla="*/ 3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3" h="125">
                    <a:moveTo>
                      <a:pt x="20" y="36"/>
                    </a:moveTo>
                    <a:lnTo>
                      <a:pt x="8" y="80"/>
                    </a:lnTo>
                    <a:lnTo>
                      <a:pt x="0" y="125"/>
                    </a:lnTo>
                    <a:lnTo>
                      <a:pt x="43" y="114"/>
                    </a:lnTo>
                    <a:lnTo>
                      <a:pt x="88" y="104"/>
                    </a:lnTo>
                    <a:lnTo>
                      <a:pt x="180" y="91"/>
                    </a:lnTo>
                    <a:lnTo>
                      <a:pt x="274" y="83"/>
                    </a:lnTo>
                    <a:lnTo>
                      <a:pt x="322" y="81"/>
                    </a:lnTo>
                    <a:lnTo>
                      <a:pt x="372" y="81"/>
                    </a:lnTo>
                    <a:lnTo>
                      <a:pt x="443" y="82"/>
                    </a:lnTo>
                    <a:lnTo>
                      <a:pt x="513" y="86"/>
                    </a:lnTo>
                    <a:lnTo>
                      <a:pt x="492" y="5"/>
                    </a:lnTo>
                    <a:lnTo>
                      <a:pt x="431" y="1"/>
                    </a:lnTo>
                    <a:lnTo>
                      <a:pt x="372" y="0"/>
                    </a:lnTo>
                    <a:lnTo>
                      <a:pt x="280" y="2"/>
                    </a:lnTo>
                    <a:lnTo>
                      <a:pt x="191" y="9"/>
                    </a:lnTo>
                    <a:lnTo>
                      <a:pt x="104" y="21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67A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" name="Freeform 209"/>
              <p:cNvSpPr>
                <a:spLocks/>
              </p:cNvSpPr>
              <p:nvPr/>
            </p:nvSpPr>
            <p:spPr bwMode="auto">
              <a:xfrm>
                <a:off x="1629" y="1462"/>
                <a:ext cx="111" cy="26"/>
              </a:xfrm>
              <a:custGeom>
                <a:avLst/>
                <a:gdLst>
                  <a:gd name="T0" fmla="*/ 20 w 554"/>
                  <a:gd name="T1" fmla="*/ 44 h 131"/>
                  <a:gd name="T2" fmla="*/ 8 w 554"/>
                  <a:gd name="T3" fmla="*/ 87 h 131"/>
                  <a:gd name="T4" fmla="*/ 0 w 554"/>
                  <a:gd name="T5" fmla="*/ 131 h 131"/>
                  <a:gd name="T6" fmla="*/ 46 w 554"/>
                  <a:gd name="T7" fmla="*/ 119 h 131"/>
                  <a:gd name="T8" fmla="*/ 93 w 554"/>
                  <a:gd name="T9" fmla="*/ 109 h 131"/>
                  <a:gd name="T10" fmla="*/ 190 w 554"/>
                  <a:gd name="T11" fmla="*/ 94 h 131"/>
                  <a:gd name="T12" fmla="*/ 288 w 554"/>
                  <a:gd name="T13" fmla="*/ 84 h 131"/>
                  <a:gd name="T14" fmla="*/ 392 w 554"/>
                  <a:gd name="T15" fmla="*/ 81 h 131"/>
                  <a:gd name="T16" fmla="*/ 473 w 554"/>
                  <a:gd name="T17" fmla="*/ 82 h 131"/>
                  <a:gd name="T18" fmla="*/ 513 w 554"/>
                  <a:gd name="T19" fmla="*/ 85 h 131"/>
                  <a:gd name="T20" fmla="*/ 554 w 554"/>
                  <a:gd name="T21" fmla="*/ 89 h 131"/>
                  <a:gd name="T22" fmla="*/ 533 w 554"/>
                  <a:gd name="T23" fmla="*/ 5 h 131"/>
                  <a:gd name="T24" fmla="*/ 463 w 554"/>
                  <a:gd name="T25" fmla="*/ 1 h 131"/>
                  <a:gd name="T26" fmla="*/ 392 w 554"/>
                  <a:gd name="T27" fmla="*/ 0 h 131"/>
                  <a:gd name="T28" fmla="*/ 342 w 554"/>
                  <a:gd name="T29" fmla="*/ 0 h 131"/>
                  <a:gd name="T30" fmla="*/ 294 w 554"/>
                  <a:gd name="T31" fmla="*/ 2 h 131"/>
                  <a:gd name="T32" fmla="*/ 200 w 554"/>
                  <a:gd name="T33" fmla="*/ 10 h 131"/>
                  <a:gd name="T34" fmla="*/ 108 w 554"/>
                  <a:gd name="T35" fmla="*/ 23 h 131"/>
                  <a:gd name="T36" fmla="*/ 63 w 554"/>
                  <a:gd name="T37" fmla="*/ 33 h 131"/>
                  <a:gd name="T38" fmla="*/ 20 w 554"/>
                  <a:gd name="T39" fmla="*/ 4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4" h="131">
                    <a:moveTo>
                      <a:pt x="20" y="44"/>
                    </a:moveTo>
                    <a:lnTo>
                      <a:pt x="8" y="87"/>
                    </a:lnTo>
                    <a:lnTo>
                      <a:pt x="0" y="131"/>
                    </a:lnTo>
                    <a:lnTo>
                      <a:pt x="46" y="119"/>
                    </a:lnTo>
                    <a:lnTo>
                      <a:pt x="93" y="109"/>
                    </a:lnTo>
                    <a:lnTo>
                      <a:pt x="190" y="94"/>
                    </a:lnTo>
                    <a:lnTo>
                      <a:pt x="288" y="84"/>
                    </a:lnTo>
                    <a:lnTo>
                      <a:pt x="392" y="81"/>
                    </a:lnTo>
                    <a:lnTo>
                      <a:pt x="473" y="82"/>
                    </a:lnTo>
                    <a:lnTo>
                      <a:pt x="513" y="85"/>
                    </a:lnTo>
                    <a:lnTo>
                      <a:pt x="554" y="89"/>
                    </a:lnTo>
                    <a:lnTo>
                      <a:pt x="533" y="5"/>
                    </a:lnTo>
                    <a:lnTo>
                      <a:pt x="463" y="1"/>
                    </a:lnTo>
                    <a:lnTo>
                      <a:pt x="392" y="0"/>
                    </a:lnTo>
                    <a:lnTo>
                      <a:pt x="342" y="0"/>
                    </a:lnTo>
                    <a:lnTo>
                      <a:pt x="294" y="2"/>
                    </a:lnTo>
                    <a:lnTo>
                      <a:pt x="200" y="10"/>
                    </a:lnTo>
                    <a:lnTo>
                      <a:pt x="108" y="23"/>
                    </a:lnTo>
                    <a:lnTo>
                      <a:pt x="63" y="33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6FA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07" name="Freeform 211"/>
            <p:cNvSpPr>
              <a:spLocks/>
            </p:cNvSpPr>
            <p:nvPr/>
          </p:nvSpPr>
          <p:spPr bwMode="auto">
            <a:xfrm>
              <a:off x="1625" y="1478"/>
              <a:ext cx="119" cy="29"/>
            </a:xfrm>
            <a:custGeom>
              <a:avLst/>
              <a:gdLst>
                <a:gd name="T0" fmla="*/ 412 w 594"/>
                <a:gd name="T1" fmla="*/ 0 h 141"/>
                <a:gd name="T2" fmla="*/ 308 w 594"/>
                <a:gd name="T3" fmla="*/ 3 h 141"/>
                <a:gd name="T4" fmla="*/ 210 w 594"/>
                <a:gd name="T5" fmla="*/ 13 h 141"/>
                <a:gd name="T6" fmla="*/ 113 w 594"/>
                <a:gd name="T7" fmla="*/ 28 h 141"/>
                <a:gd name="T8" fmla="*/ 66 w 594"/>
                <a:gd name="T9" fmla="*/ 38 h 141"/>
                <a:gd name="T10" fmla="*/ 20 w 594"/>
                <a:gd name="T11" fmla="*/ 50 h 141"/>
                <a:gd name="T12" fmla="*/ 0 w 594"/>
                <a:gd name="T13" fmla="*/ 141 h 141"/>
                <a:gd name="T14" fmla="*/ 48 w 594"/>
                <a:gd name="T15" fmla="*/ 126 h 141"/>
                <a:gd name="T16" fmla="*/ 97 w 594"/>
                <a:gd name="T17" fmla="*/ 114 h 141"/>
                <a:gd name="T18" fmla="*/ 147 w 594"/>
                <a:gd name="T19" fmla="*/ 104 h 141"/>
                <a:gd name="T20" fmla="*/ 200 w 594"/>
                <a:gd name="T21" fmla="*/ 96 h 141"/>
                <a:gd name="T22" fmla="*/ 251 w 594"/>
                <a:gd name="T23" fmla="*/ 88 h 141"/>
                <a:gd name="T24" fmla="*/ 304 w 594"/>
                <a:gd name="T25" fmla="*/ 84 h 141"/>
                <a:gd name="T26" fmla="*/ 412 w 594"/>
                <a:gd name="T27" fmla="*/ 81 h 141"/>
                <a:gd name="T28" fmla="*/ 502 w 594"/>
                <a:gd name="T29" fmla="*/ 83 h 141"/>
                <a:gd name="T30" fmla="*/ 548 w 594"/>
                <a:gd name="T31" fmla="*/ 87 h 141"/>
                <a:gd name="T32" fmla="*/ 594 w 594"/>
                <a:gd name="T33" fmla="*/ 92 h 141"/>
                <a:gd name="T34" fmla="*/ 574 w 594"/>
                <a:gd name="T35" fmla="*/ 8 h 141"/>
                <a:gd name="T36" fmla="*/ 533 w 594"/>
                <a:gd name="T37" fmla="*/ 4 h 141"/>
                <a:gd name="T38" fmla="*/ 493 w 594"/>
                <a:gd name="T39" fmla="*/ 1 h 141"/>
                <a:gd name="T40" fmla="*/ 412 w 594"/>
                <a:gd name="T4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4" h="141">
                  <a:moveTo>
                    <a:pt x="412" y="0"/>
                  </a:moveTo>
                  <a:lnTo>
                    <a:pt x="308" y="3"/>
                  </a:lnTo>
                  <a:lnTo>
                    <a:pt x="210" y="13"/>
                  </a:lnTo>
                  <a:lnTo>
                    <a:pt x="113" y="28"/>
                  </a:lnTo>
                  <a:lnTo>
                    <a:pt x="66" y="38"/>
                  </a:lnTo>
                  <a:lnTo>
                    <a:pt x="20" y="50"/>
                  </a:lnTo>
                  <a:lnTo>
                    <a:pt x="0" y="141"/>
                  </a:lnTo>
                  <a:lnTo>
                    <a:pt x="48" y="126"/>
                  </a:lnTo>
                  <a:lnTo>
                    <a:pt x="97" y="114"/>
                  </a:lnTo>
                  <a:lnTo>
                    <a:pt x="147" y="104"/>
                  </a:lnTo>
                  <a:lnTo>
                    <a:pt x="200" y="96"/>
                  </a:lnTo>
                  <a:lnTo>
                    <a:pt x="251" y="88"/>
                  </a:lnTo>
                  <a:lnTo>
                    <a:pt x="304" y="84"/>
                  </a:lnTo>
                  <a:lnTo>
                    <a:pt x="412" y="81"/>
                  </a:lnTo>
                  <a:lnTo>
                    <a:pt x="502" y="83"/>
                  </a:lnTo>
                  <a:lnTo>
                    <a:pt x="548" y="87"/>
                  </a:lnTo>
                  <a:lnTo>
                    <a:pt x="594" y="92"/>
                  </a:lnTo>
                  <a:lnTo>
                    <a:pt x="574" y="8"/>
                  </a:lnTo>
                  <a:lnTo>
                    <a:pt x="533" y="4"/>
                  </a:lnTo>
                  <a:lnTo>
                    <a:pt x="493" y="1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7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08" name="Freeform 212"/>
            <p:cNvSpPr>
              <a:spLocks/>
            </p:cNvSpPr>
            <p:nvPr/>
          </p:nvSpPr>
          <p:spPr bwMode="auto">
            <a:xfrm>
              <a:off x="1637" y="1430"/>
              <a:ext cx="94" cy="23"/>
            </a:xfrm>
            <a:custGeom>
              <a:avLst/>
              <a:gdLst>
                <a:gd name="T0" fmla="*/ 0 w 472"/>
                <a:gd name="T1" fmla="*/ 115 h 115"/>
                <a:gd name="T2" fmla="*/ 84 w 472"/>
                <a:gd name="T3" fmla="*/ 100 h 115"/>
                <a:gd name="T4" fmla="*/ 171 w 472"/>
                <a:gd name="T5" fmla="*/ 88 h 115"/>
                <a:gd name="T6" fmla="*/ 260 w 472"/>
                <a:gd name="T7" fmla="*/ 81 h 115"/>
                <a:gd name="T8" fmla="*/ 352 w 472"/>
                <a:gd name="T9" fmla="*/ 79 h 115"/>
                <a:gd name="T10" fmla="*/ 411 w 472"/>
                <a:gd name="T11" fmla="*/ 80 h 115"/>
                <a:gd name="T12" fmla="*/ 472 w 472"/>
                <a:gd name="T13" fmla="*/ 84 h 115"/>
                <a:gd name="T14" fmla="*/ 460 w 472"/>
                <a:gd name="T15" fmla="*/ 43 h 115"/>
                <a:gd name="T16" fmla="*/ 450 w 472"/>
                <a:gd name="T17" fmla="*/ 2 h 115"/>
                <a:gd name="T18" fmla="*/ 400 w 472"/>
                <a:gd name="T19" fmla="*/ 0 h 115"/>
                <a:gd name="T20" fmla="*/ 352 w 472"/>
                <a:gd name="T21" fmla="*/ 0 h 115"/>
                <a:gd name="T22" fmla="*/ 265 w 472"/>
                <a:gd name="T23" fmla="*/ 1 h 115"/>
                <a:gd name="T24" fmla="*/ 183 w 472"/>
                <a:gd name="T25" fmla="*/ 7 h 115"/>
                <a:gd name="T26" fmla="*/ 100 w 472"/>
                <a:gd name="T27" fmla="*/ 16 h 115"/>
                <a:gd name="T28" fmla="*/ 19 w 472"/>
                <a:gd name="T29" fmla="*/ 29 h 115"/>
                <a:gd name="T30" fmla="*/ 9 w 472"/>
                <a:gd name="T31" fmla="*/ 71 h 115"/>
                <a:gd name="T32" fmla="*/ 0 w 472"/>
                <a:gd name="T3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2" h="115">
                  <a:moveTo>
                    <a:pt x="0" y="115"/>
                  </a:moveTo>
                  <a:lnTo>
                    <a:pt x="84" y="100"/>
                  </a:lnTo>
                  <a:lnTo>
                    <a:pt x="171" y="88"/>
                  </a:lnTo>
                  <a:lnTo>
                    <a:pt x="260" y="81"/>
                  </a:lnTo>
                  <a:lnTo>
                    <a:pt x="352" y="79"/>
                  </a:lnTo>
                  <a:lnTo>
                    <a:pt x="411" y="80"/>
                  </a:lnTo>
                  <a:lnTo>
                    <a:pt x="472" y="84"/>
                  </a:lnTo>
                  <a:lnTo>
                    <a:pt x="460" y="43"/>
                  </a:lnTo>
                  <a:lnTo>
                    <a:pt x="450" y="2"/>
                  </a:lnTo>
                  <a:lnTo>
                    <a:pt x="400" y="0"/>
                  </a:lnTo>
                  <a:lnTo>
                    <a:pt x="352" y="0"/>
                  </a:lnTo>
                  <a:lnTo>
                    <a:pt x="265" y="1"/>
                  </a:lnTo>
                  <a:lnTo>
                    <a:pt x="183" y="7"/>
                  </a:lnTo>
                  <a:lnTo>
                    <a:pt x="100" y="16"/>
                  </a:lnTo>
                  <a:lnTo>
                    <a:pt x="19" y="29"/>
                  </a:lnTo>
                  <a:lnTo>
                    <a:pt x="9" y="71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5F9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09" name="Freeform 213"/>
            <p:cNvSpPr>
              <a:spLocks/>
            </p:cNvSpPr>
            <p:nvPr/>
          </p:nvSpPr>
          <p:spPr bwMode="auto">
            <a:xfrm>
              <a:off x="1621" y="1495"/>
              <a:ext cx="126" cy="30"/>
            </a:xfrm>
            <a:custGeom>
              <a:avLst/>
              <a:gdLst>
                <a:gd name="T0" fmla="*/ 612 w 630"/>
                <a:gd name="T1" fmla="*/ 11 h 152"/>
                <a:gd name="T2" fmla="*/ 566 w 630"/>
                <a:gd name="T3" fmla="*/ 6 h 152"/>
                <a:gd name="T4" fmla="*/ 520 w 630"/>
                <a:gd name="T5" fmla="*/ 2 h 152"/>
                <a:gd name="T6" fmla="*/ 430 w 630"/>
                <a:gd name="T7" fmla="*/ 0 h 152"/>
                <a:gd name="T8" fmla="*/ 322 w 630"/>
                <a:gd name="T9" fmla="*/ 3 h 152"/>
                <a:gd name="T10" fmla="*/ 269 w 630"/>
                <a:gd name="T11" fmla="*/ 7 h 152"/>
                <a:gd name="T12" fmla="*/ 218 w 630"/>
                <a:gd name="T13" fmla="*/ 15 h 152"/>
                <a:gd name="T14" fmla="*/ 165 w 630"/>
                <a:gd name="T15" fmla="*/ 23 h 152"/>
                <a:gd name="T16" fmla="*/ 115 w 630"/>
                <a:gd name="T17" fmla="*/ 33 h 152"/>
                <a:gd name="T18" fmla="*/ 66 w 630"/>
                <a:gd name="T19" fmla="*/ 45 h 152"/>
                <a:gd name="T20" fmla="*/ 18 w 630"/>
                <a:gd name="T21" fmla="*/ 60 h 152"/>
                <a:gd name="T22" fmla="*/ 0 w 630"/>
                <a:gd name="T23" fmla="*/ 152 h 152"/>
                <a:gd name="T24" fmla="*/ 50 w 630"/>
                <a:gd name="T25" fmla="*/ 135 h 152"/>
                <a:gd name="T26" fmla="*/ 101 w 630"/>
                <a:gd name="T27" fmla="*/ 120 h 152"/>
                <a:gd name="T28" fmla="*/ 206 w 630"/>
                <a:gd name="T29" fmla="*/ 98 h 152"/>
                <a:gd name="T30" fmla="*/ 259 w 630"/>
                <a:gd name="T31" fmla="*/ 91 h 152"/>
                <a:gd name="T32" fmla="*/ 315 w 630"/>
                <a:gd name="T33" fmla="*/ 85 h 152"/>
                <a:gd name="T34" fmla="*/ 430 w 630"/>
                <a:gd name="T35" fmla="*/ 81 h 152"/>
                <a:gd name="T36" fmla="*/ 481 w 630"/>
                <a:gd name="T37" fmla="*/ 81 h 152"/>
                <a:gd name="T38" fmla="*/ 532 w 630"/>
                <a:gd name="T39" fmla="*/ 85 h 152"/>
                <a:gd name="T40" fmla="*/ 580 w 630"/>
                <a:gd name="T41" fmla="*/ 88 h 152"/>
                <a:gd name="T42" fmla="*/ 630 w 630"/>
                <a:gd name="T43" fmla="*/ 96 h 152"/>
                <a:gd name="T44" fmla="*/ 620 w 630"/>
                <a:gd name="T45" fmla="*/ 53 h 152"/>
                <a:gd name="T46" fmla="*/ 612 w 630"/>
                <a:gd name="T47" fmla="*/ 1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0" h="152">
                  <a:moveTo>
                    <a:pt x="612" y="11"/>
                  </a:moveTo>
                  <a:lnTo>
                    <a:pt x="566" y="6"/>
                  </a:lnTo>
                  <a:lnTo>
                    <a:pt x="520" y="2"/>
                  </a:lnTo>
                  <a:lnTo>
                    <a:pt x="430" y="0"/>
                  </a:lnTo>
                  <a:lnTo>
                    <a:pt x="322" y="3"/>
                  </a:lnTo>
                  <a:lnTo>
                    <a:pt x="269" y="7"/>
                  </a:lnTo>
                  <a:lnTo>
                    <a:pt x="218" y="15"/>
                  </a:lnTo>
                  <a:lnTo>
                    <a:pt x="165" y="23"/>
                  </a:lnTo>
                  <a:lnTo>
                    <a:pt x="115" y="33"/>
                  </a:lnTo>
                  <a:lnTo>
                    <a:pt x="66" y="45"/>
                  </a:lnTo>
                  <a:lnTo>
                    <a:pt x="18" y="60"/>
                  </a:lnTo>
                  <a:lnTo>
                    <a:pt x="0" y="152"/>
                  </a:lnTo>
                  <a:lnTo>
                    <a:pt x="50" y="135"/>
                  </a:lnTo>
                  <a:lnTo>
                    <a:pt x="101" y="120"/>
                  </a:lnTo>
                  <a:lnTo>
                    <a:pt x="206" y="98"/>
                  </a:lnTo>
                  <a:lnTo>
                    <a:pt x="259" y="91"/>
                  </a:lnTo>
                  <a:lnTo>
                    <a:pt x="315" y="85"/>
                  </a:lnTo>
                  <a:lnTo>
                    <a:pt x="430" y="81"/>
                  </a:lnTo>
                  <a:lnTo>
                    <a:pt x="481" y="81"/>
                  </a:lnTo>
                  <a:lnTo>
                    <a:pt x="532" y="85"/>
                  </a:lnTo>
                  <a:lnTo>
                    <a:pt x="580" y="88"/>
                  </a:lnTo>
                  <a:lnTo>
                    <a:pt x="630" y="96"/>
                  </a:lnTo>
                  <a:lnTo>
                    <a:pt x="620" y="53"/>
                  </a:lnTo>
                  <a:lnTo>
                    <a:pt x="612" y="11"/>
                  </a:lnTo>
                  <a:close/>
                </a:path>
              </a:pathLst>
            </a:custGeom>
            <a:solidFill>
              <a:srgbClr val="7F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0" name="Freeform 214"/>
            <p:cNvSpPr>
              <a:spLocks/>
            </p:cNvSpPr>
            <p:nvPr/>
          </p:nvSpPr>
          <p:spPr bwMode="auto">
            <a:xfrm>
              <a:off x="1618" y="1511"/>
              <a:ext cx="133" cy="32"/>
            </a:xfrm>
            <a:custGeom>
              <a:avLst/>
              <a:gdLst>
                <a:gd name="T0" fmla="*/ 16 w 664"/>
                <a:gd name="T1" fmla="*/ 71 h 163"/>
                <a:gd name="T2" fmla="*/ 0 w 664"/>
                <a:gd name="T3" fmla="*/ 163 h 163"/>
                <a:gd name="T4" fmla="*/ 51 w 664"/>
                <a:gd name="T5" fmla="*/ 143 h 163"/>
                <a:gd name="T6" fmla="*/ 104 w 664"/>
                <a:gd name="T7" fmla="*/ 126 h 163"/>
                <a:gd name="T8" fmla="*/ 159 w 664"/>
                <a:gd name="T9" fmla="*/ 112 h 163"/>
                <a:gd name="T10" fmla="*/ 214 w 664"/>
                <a:gd name="T11" fmla="*/ 101 h 163"/>
                <a:gd name="T12" fmla="*/ 270 w 664"/>
                <a:gd name="T13" fmla="*/ 91 h 163"/>
                <a:gd name="T14" fmla="*/ 328 w 664"/>
                <a:gd name="T15" fmla="*/ 86 h 163"/>
                <a:gd name="T16" fmla="*/ 385 w 664"/>
                <a:gd name="T17" fmla="*/ 82 h 163"/>
                <a:gd name="T18" fmla="*/ 446 w 664"/>
                <a:gd name="T19" fmla="*/ 81 h 163"/>
                <a:gd name="T20" fmla="*/ 500 w 664"/>
                <a:gd name="T21" fmla="*/ 82 h 163"/>
                <a:gd name="T22" fmla="*/ 556 w 664"/>
                <a:gd name="T23" fmla="*/ 86 h 163"/>
                <a:gd name="T24" fmla="*/ 610 w 664"/>
                <a:gd name="T25" fmla="*/ 91 h 163"/>
                <a:gd name="T26" fmla="*/ 664 w 664"/>
                <a:gd name="T27" fmla="*/ 99 h 163"/>
                <a:gd name="T28" fmla="*/ 646 w 664"/>
                <a:gd name="T29" fmla="*/ 15 h 163"/>
                <a:gd name="T30" fmla="*/ 596 w 664"/>
                <a:gd name="T31" fmla="*/ 7 h 163"/>
                <a:gd name="T32" fmla="*/ 548 w 664"/>
                <a:gd name="T33" fmla="*/ 4 h 163"/>
                <a:gd name="T34" fmla="*/ 497 w 664"/>
                <a:gd name="T35" fmla="*/ 0 h 163"/>
                <a:gd name="T36" fmla="*/ 446 w 664"/>
                <a:gd name="T37" fmla="*/ 0 h 163"/>
                <a:gd name="T38" fmla="*/ 331 w 664"/>
                <a:gd name="T39" fmla="*/ 4 h 163"/>
                <a:gd name="T40" fmla="*/ 275 w 664"/>
                <a:gd name="T41" fmla="*/ 10 h 163"/>
                <a:gd name="T42" fmla="*/ 222 w 664"/>
                <a:gd name="T43" fmla="*/ 17 h 163"/>
                <a:gd name="T44" fmla="*/ 117 w 664"/>
                <a:gd name="T45" fmla="*/ 39 h 163"/>
                <a:gd name="T46" fmla="*/ 66 w 664"/>
                <a:gd name="T47" fmla="*/ 54 h 163"/>
                <a:gd name="T48" fmla="*/ 16 w 664"/>
                <a:gd name="T49" fmla="*/ 7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4" h="163">
                  <a:moveTo>
                    <a:pt x="16" y="71"/>
                  </a:moveTo>
                  <a:lnTo>
                    <a:pt x="0" y="163"/>
                  </a:lnTo>
                  <a:lnTo>
                    <a:pt x="51" y="143"/>
                  </a:lnTo>
                  <a:lnTo>
                    <a:pt x="104" y="126"/>
                  </a:lnTo>
                  <a:lnTo>
                    <a:pt x="159" y="112"/>
                  </a:lnTo>
                  <a:lnTo>
                    <a:pt x="214" y="101"/>
                  </a:lnTo>
                  <a:lnTo>
                    <a:pt x="270" y="91"/>
                  </a:lnTo>
                  <a:lnTo>
                    <a:pt x="328" y="86"/>
                  </a:lnTo>
                  <a:lnTo>
                    <a:pt x="385" y="82"/>
                  </a:lnTo>
                  <a:lnTo>
                    <a:pt x="446" y="81"/>
                  </a:lnTo>
                  <a:lnTo>
                    <a:pt x="500" y="82"/>
                  </a:lnTo>
                  <a:lnTo>
                    <a:pt x="556" y="86"/>
                  </a:lnTo>
                  <a:lnTo>
                    <a:pt x="610" y="91"/>
                  </a:lnTo>
                  <a:lnTo>
                    <a:pt x="664" y="99"/>
                  </a:lnTo>
                  <a:lnTo>
                    <a:pt x="646" y="15"/>
                  </a:lnTo>
                  <a:lnTo>
                    <a:pt x="596" y="7"/>
                  </a:lnTo>
                  <a:lnTo>
                    <a:pt x="548" y="4"/>
                  </a:lnTo>
                  <a:lnTo>
                    <a:pt x="497" y="0"/>
                  </a:lnTo>
                  <a:lnTo>
                    <a:pt x="446" y="0"/>
                  </a:lnTo>
                  <a:lnTo>
                    <a:pt x="331" y="4"/>
                  </a:lnTo>
                  <a:lnTo>
                    <a:pt x="275" y="10"/>
                  </a:lnTo>
                  <a:lnTo>
                    <a:pt x="222" y="17"/>
                  </a:lnTo>
                  <a:lnTo>
                    <a:pt x="117" y="39"/>
                  </a:lnTo>
                  <a:lnTo>
                    <a:pt x="66" y="54"/>
                  </a:lnTo>
                  <a:lnTo>
                    <a:pt x="16" y="71"/>
                  </a:lnTo>
                  <a:close/>
                </a:path>
              </a:pathLst>
            </a:custGeom>
            <a:solidFill>
              <a:srgbClr val="87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1" name="Freeform 215"/>
            <p:cNvSpPr>
              <a:spLocks/>
            </p:cNvSpPr>
            <p:nvPr/>
          </p:nvSpPr>
          <p:spPr bwMode="auto">
            <a:xfrm>
              <a:off x="1615" y="1527"/>
              <a:ext cx="139" cy="35"/>
            </a:xfrm>
            <a:custGeom>
              <a:avLst/>
              <a:gdLst>
                <a:gd name="T0" fmla="*/ 16 w 697"/>
                <a:gd name="T1" fmla="*/ 82 h 176"/>
                <a:gd name="T2" fmla="*/ 6 w 697"/>
                <a:gd name="T3" fmla="*/ 128 h 176"/>
                <a:gd name="T4" fmla="*/ 0 w 697"/>
                <a:gd name="T5" fmla="*/ 176 h 176"/>
                <a:gd name="T6" fmla="*/ 52 w 697"/>
                <a:gd name="T7" fmla="*/ 152 h 176"/>
                <a:gd name="T8" fmla="*/ 107 w 697"/>
                <a:gd name="T9" fmla="*/ 133 h 176"/>
                <a:gd name="T10" fmla="*/ 162 w 697"/>
                <a:gd name="T11" fmla="*/ 116 h 176"/>
                <a:gd name="T12" fmla="*/ 220 w 697"/>
                <a:gd name="T13" fmla="*/ 103 h 176"/>
                <a:gd name="T14" fmla="*/ 278 w 697"/>
                <a:gd name="T15" fmla="*/ 92 h 176"/>
                <a:gd name="T16" fmla="*/ 338 w 697"/>
                <a:gd name="T17" fmla="*/ 85 h 176"/>
                <a:gd name="T18" fmla="*/ 398 w 697"/>
                <a:gd name="T19" fmla="*/ 81 h 176"/>
                <a:gd name="T20" fmla="*/ 462 w 697"/>
                <a:gd name="T21" fmla="*/ 79 h 176"/>
                <a:gd name="T22" fmla="*/ 522 w 697"/>
                <a:gd name="T23" fmla="*/ 81 h 176"/>
                <a:gd name="T24" fmla="*/ 551 w 697"/>
                <a:gd name="T25" fmla="*/ 82 h 176"/>
                <a:gd name="T26" fmla="*/ 582 w 697"/>
                <a:gd name="T27" fmla="*/ 85 h 176"/>
                <a:gd name="T28" fmla="*/ 610 w 697"/>
                <a:gd name="T29" fmla="*/ 87 h 176"/>
                <a:gd name="T30" fmla="*/ 640 w 697"/>
                <a:gd name="T31" fmla="*/ 92 h 176"/>
                <a:gd name="T32" fmla="*/ 668 w 697"/>
                <a:gd name="T33" fmla="*/ 96 h 176"/>
                <a:gd name="T34" fmla="*/ 697 w 697"/>
                <a:gd name="T35" fmla="*/ 103 h 176"/>
                <a:gd name="T36" fmla="*/ 680 w 697"/>
                <a:gd name="T37" fmla="*/ 18 h 176"/>
                <a:gd name="T38" fmla="*/ 626 w 697"/>
                <a:gd name="T39" fmla="*/ 10 h 176"/>
                <a:gd name="T40" fmla="*/ 572 w 697"/>
                <a:gd name="T41" fmla="*/ 5 h 176"/>
                <a:gd name="T42" fmla="*/ 516 w 697"/>
                <a:gd name="T43" fmla="*/ 1 h 176"/>
                <a:gd name="T44" fmla="*/ 462 w 697"/>
                <a:gd name="T45" fmla="*/ 0 h 176"/>
                <a:gd name="T46" fmla="*/ 401 w 697"/>
                <a:gd name="T47" fmla="*/ 1 h 176"/>
                <a:gd name="T48" fmla="*/ 344 w 697"/>
                <a:gd name="T49" fmla="*/ 5 h 176"/>
                <a:gd name="T50" fmla="*/ 286 w 697"/>
                <a:gd name="T51" fmla="*/ 10 h 176"/>
                <a:gd name="T52" fmla="*/ 230 w 697"/>
                <a:gd name="T53" fmla="*/ 20 h 176"/>
                <a:gd name="T54" fmla="*/ 175 w 697"/>
                <a:gd name="T55" fmla="*/ 31 h 176"/>
                <a:gd name="T56" fmla="*/ 120 w 697"/>
                <a:gd name="T57" fmla="*/ 45 h 176"/>
                <a:gd name="T58" fmla="*/ 67 w 697"/>
                <a:gd name="T59" fmla="*/ 62 h 176"/>
                <a:gd name="T60" fmla="*/ 16 w 697"/>
                <a:gd name="T61" fmla="*/ 8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7" h="176">
                  <a:moveTo>
                    <a:pt x="16" y="82"/>
                  </a:moveTo>
                  <a:lnTo>
                    <a:pt x="6" y="128"/>
                  </a:lnTo>
                  <a:lnTo>
                    <a:pt x="0" y="176"/>
                  </a:lnTo>
                  <a:lnTo>
                    <a:pt x="52" y="152"/>
                  </a:lnTo>
                  <a:lnTo>
                    <a:pt x="107" y="133"/>
                  </a:lnTo>
                  <a:lnTo>
                    <a:pt x="162" y="116"/>
                  </a:lnTo>
                  <a:lnTo>
                    <a:pt x="220" y="103"/>
                  </a:lnTo>
                  <a:lnTo>
                    <a:pt x="278" y="92"/>
                  </a:lnTo>
                  <a:lnTo>
                    <a:pt x="338" y="85"/>
                  </a:lnTo>
                  <a:lnTo>
                    <a:pt x="398" y="81"/>
                  </a:lnTo>
                  <a:lnTo>
                    <a:pt x="462" y="79"/>
                  </a:lnTo>
                  <a:lnTo>
                    <a:pt x="522" y="81"/>
                  </a:lnTo>
                  <a:lnTo>
                    <a:pt x="551" y="82"/>
                  </a:lnTo>
                  <a:lnTo>
                    <a:pt x="582" y="85"/>
                  </a:lnTo>
                  <a:lnTo>
                    <a:pt x="610" y="87"/>
                  </a:lnTo>
                  <a:lnTo>
                    <a:pt x="640" y="92"/>
                  </a:lnTo>
                  <a:lnTo>
                    <a:pt x="668" y="96"/>
                  </a:lnTo>
                  <a:lnTo>
                    <a:pt x="697" y="103"/>
                  </a:lnTo>
                  <a:lnTo>
                    <a:pt x="680" y="18"/>
                  </a:lnTo>
                  <a:lnTo>
                    <a:pt x="626" y="10"/>
                  </a:lnTo>
                  <a:lnTo>
                    <a:pt x="572" y="5"/>
                  </a:lnTo>
                  <a:lnTo>
                    <a:pt x="516" y="1"/>
                  </a:lnTo>
                  <a:lnTo>
                    <a:pt x="462" y="0"/>
                  </a:lnTo>
                  <a:lnTo>
                    <a:pt x="401" y="1"/>
                  </a:lnTo>
                  <a:lnTo>
                    <a:pt x="344" y="5"/>
                  </a:lnTo>
                  <a:lnTo>
                    <a:pt x="286" y="10"/>
                  </a:lnTo>
                  <a:lnTo>
                    <a:pt x="230" y="20"/>
                  </a:lnTo>
                  <a:lnTo>
                    <a:pt x="175" y="31"/>
                  </a:lnTo>
                  <a:lnTo>
                    <a:pt x="120" y="45"/>
                  </a:lnTo>
                  <a:lnTo>
                    <a:pt x="67" y="62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8F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2" name="Freeform 216"/>
            <p:cNvSpPr>
              <a:spLocks/>
            </p:cNvSpPr>
            <p:nvPr/>
          </p:nvSpPr>
          <p:spPr bwMode="auto">
            <a:xfrm>
              <a:off x="1612" y="1543"/>
              <a:ext cx="146" cy="39"/>
            </a:xfrm>
            <a:custGeom>
              <a:avLst/>
              <a:gdLst>
                <a:gd name="T0" fmla="*/ 16 w 730"/>
                <a:gd name="T1" fmla="*/ 97 h 194"/>
                <a:gd name="T2" fmla="*/ 0 w 730"/>
                <a:gd name="T3" fmla="*/ 194 h 194"/>
                <a:gd name="T4" fmla="*/ 54 w 730"/>
                <a:gd name="T5" fmla="*/ 167 h 194"/>
                <a:gd name="T6" fmla="*/ 110 w 730"/>
                <a:gd name="T7" fmla="*/ 144 h 194"/>
                <a:gd name="T8" fmla="*/ 167 w 730"/>
                <a:gd name="T9" fmla="*/ 125 h 194"/>
                <a:gd name="T10" fmla="*/ 227 w 730"/>
                <a:gd name="T11" fmla="*/ 110 h 194"/>
                <a:gd name="T12" fmla="*/ 286 w 730"/>
                <a:gd name="T13" fmla="*/ 98 h 194"/>
                <a:gd name="T14" fmla="*/ 348 w 730"/>
                <a:gd name="T15" fmla="*/ 90 h 194"/>
                <a:gd name="T16" fmla="*/ 412 w 730"/>
                <a:gd name="T17" fmla="*/ 84 h 194"/>
                <a:gd name="T18" fmla="*/ 478 w 730"/>
                <a:gd name="T19" fmla="*/ 83 h 194"/>
                <a:gd name="T20" fmla="*/ 542 w 730"/>
                <a:gd name="T21" fmla="*/ 84 h 194"/>
                <a:gd name="T22" fmla="*/ 607 w 730"/>
                <a:gd name="T23" fmla="*/ 90 h 194"/>
                <a:gd name="T24" fmla="*/ 669 w 730"/>
                <a:gd name="T25" fmla="*/ 98 h 194"/>
                <a:gd name="T26" fmla="*/ 730 w 730"/>
                <a:gd name="T27" fmla="*/ 110 h 194"/>
                <a:gd name="T28" fmla="*/ 713 w 730"/>
                <a:gd name="T29" fmla="*/ 24 h 194"/>
                <a:gd name="T30" fmla="*/ 684 w 730"/>
                <a:gd name="T31" fmla="*/ 17 h 194"/>
                <a:gd name="T32" fmla="*/ 656 w 730"/>
                <a:gd name="T33" fmla="*/ 13 h 194"/>
                <a:gd name="T34" fmla="*/ 626 w 730"/>
                <a:gd name="T35" fmla="*/ 8 h 194"/>
                <a:gd name="T36" fmla="*/ 598 w 730"/>
                <a:gd name="T37" fmla="*/ 6 h 194"/>
                <a:gd name="T38" fmla="*/ 567 w 730"/>
                <a:gd name="T39" fmla="*/ 3 h 194"/>
                <a:gd name="T40" fmla="*/ 538 w 730"/>
                <a:gd name="T41" fmla="*/ 2 h 194"/>
                <a:gd name="T42" fmla="*/ 478 w 730"/>
                <a:gd name="T43" fmla="*/ 0 h 194"/>
                <a:gd name="T44" fmla="*/ 414 w 730"/>
                <a:gd name="T45" fmla="*/ 2 h 194"/>
                <a:gd name="T46" fmla="*/ 354 w 730"/>
                <a:gd name="T47" fmla="*/ 6 h 194"/>
                <a:gd name="T48" fmla="*/ 294 w 730"/>
                <a:gd name="T49" fmla="*/ 13 h 194"/>
                <a:gd name="T50" fmla="*/ 236 w 730"/>
                <a:gd name="T51" fmla="*/ 24 h 194"/>
                <a:gd name="T52" fmla="*/ 178 w 730"/>
                <a:gd name="T53" fmla="*/ 37 h 194"/>
                <a:gd name="T54" fmla="*/ 123 w 730"/>
                <a:gd name="T55" fmla="*/ 54 h 194"/>
                <a:gd name="T56" fmla="*/ 68 w 730"/>
                <a:gd name="T57" fmla="*/ 73 h 194"/>
                <a:gd name="T58" fmla="*/ 16 w 730"/>
                <a:gd name="T59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0" h="194">
                  <a:moveTo>
                    <a:pt x="16" y="97"/>
                  </a:moveTo>
                  <a:lnTo>
                    <a:pt x="0" y="194"/>
                  </a:lnTo>
                  <a:lnTo>
                    <a:pt x="54" y="167"/>
                  </a:lnTo>
                  <a:lnTo>
                    <a:pt x="110" y="144"/>
                  </a:lnTo>
                  <a:lnTo>
                    <a:pt x="167" y="125"/>
                  </a:lnTo>
                  <a:lnTo>
                    <a:pt x="227" y="110"/>
                  </a:lnTo>
                  <a:lnTo>
                    <a:pt x="286" y="98"/>
                  </a:lnTo>
                  <a:lnTo>
                    <a:pt x="348" y="90"/>
                  </a:lnTo>
                  <a:lnTo>
                    <a:pt x="412" y="84"/>
                  </a:lnTo>
                  <a:lnTo>
                    <a:pt x="478" y="83"/>
                  </a:lnTo>
                  <a:lnTo>
                    <a:pt x="542" y="84"/>
                  </a:lnTo>
                  <a:lnTo>
                    <a:pt x="607" y="90"/>
                  </a:lnTo>
                  <a:lnTo>
                    <a:pt x="669" y="98"/>
                  </a:lnTo>
                  <a:lnTo>
                    <a:pt x="730" y="110"/>
                  </a:lnTo>
                  <a:lnTo>
                    <a:pt x="713" y="24"/>
                  </a:lnTo>
                  <a:lnTo>
                    <a:pt x="684" y="17"/>
                  </a:lnTo>
                  <a:lnTo>
                    <a:pt x="656" y="13"/>
                  </a:lnTo>
                  <a:lnTo>
                    <a:pt x="626" y="8"/>
                  </a:lnTo>
                  <a:lnTo>
                    <a:pt x="598" y="6"/>
                  </a:lnTo>
                  <a:lnTo>
                    <a:pt x="567" y="3"/>
                  </a:lnTo>
                  <a:lnTo>
                    <a:pt x="538" y="2"/>
                  </a:lnTo>
                  <a:lnTo>
                    <a:pt x="478" y="0"/>
                  </a:lnTo>
                  <a:lnTo>
                    <a:pt x="414" y="2"/>
                  </a:lnTo>
                  <a:lnTo>
                    <a:pt x="354" y="6"/>
                  </a:lnTo>
                  <a:lnTo>
                    <a:pt x="294" y="13"/>
                  </a:lnTo>
                  <a:lnTo>
                    <a:pt x="236" y="24"/>
                  </a:lnTo>
                  <a:lnTo>
                    <a:pt x="178" y="37"/>
                  </a:lnTo>
                  <a:lnTo>
                    <a:pt x="123" y="54"/>
                  </a:lnTo>
                  <a:lnTo>
                    <a:pt x="68" y="73"/>
                  </a:lnTo>
                  <a:lnTo>
                    <a:pt x="16" y="97"/>
                  </a:lnTo>
                  <a:close/>
                </a:path>
              </a:pathLst>
            </a:custGeom>
            <a:solidFill>
              <a:srgbClr val="97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3" name="Freeform 217"/>
            <p:cNvSpPr>
              <a:spLocks/>
            </p:cNvSpPr>
            <p:nvPr/>
          </p:nvSpPr>
          <p:spPr bwMode="auto">
            <a:xfrm>
              <a:off x="1606" y="1575"/>
              <a:ext cx="157" cy="48"/>
            </a:xfrm>
            <a:custGeom>
              <a:avLst/>
              <a:gdLst>
                <a:gd name="T0" fmla="*/ 13 w 786"/>
                <a:gd name="T1" fmla="*/ 133 h 238"/>
                <a:gd name="T2" fmla="*/ 6 w 786"/>
                <a:gd name="T3" fmla="*/ 184 h 238"/>
                <a:gd name="T4" fmla="*/ 0 w 786"/>
                <a:gd name="T5" fmla="*/ 238 h 238"/>
                <a:gd name="T6" fmla="*/ 55 w 786"/>
                <a:gd name="T7" fmla="*/ 199 h 238"/>
                <a:gd name="T8" fmla="*/ 113 w 786"/>
                <a:gd name="T9" fmla="*/ 167 h 238"/>
                <a:gd name="T10" fmla="*/ 173 w 786"/>
                <a:gd name="T11" fmla="*/ 140 h 238"/>
                <a:gd name="T12" fmla="*/ 236 w 786"/>
                <a:gd name="T13" fmla="*/ 119 h 238"/>
                <a:gd name="T14" fmla="*/ 299 w 786"/>
                <a:gd name="T15" fmla="*/ 101 h 238"/>
                <a:gd name="T16" fmla="*/ 366 w 786"/>
                <a:gd name="T17" fmla="*/ 89 h 238"/>
                <a:gd name="T18" fmla="*/ 434 w 786"/>
                <a:gd name="T19" fmla="*/ 82 h 238"/>
                <a:gd name="T20" fmla="*/ 506 w 786"/>
                <a:gd name="T21" fmla="*/ 80 h 238"/>
                <a:gd name="T22" fmla="*/ 542 w 786"/>
                <a:gd name="T23" fmla="*/ 80 h 238"/>
                <a:gd name="T24" fmla="*/ 579 w 786"/>
                <a:gd name="T25" fmla="*/ 82 h 238"/>
                <a:gd name="T26" fmla="*/ 614 w 786"/>
                <a:gd name="T27" fmla="*/ 85 h 238"/>
                <a:gd name="T28" fmla="*/ 651 w 786"/>
                <a:gd name="T29" fmla="*/ 90 h 238"/>
                <a:gd name="T30" fmla="*/ 685 w 786"/>
                <a:gd name="T31" fmla="*/ 96 h 238"/>
                <a:gd name="T32" fmla="*/ 719 w 786"/>
                <a:gd name="T33" fmla="*/ 104 h 238"/>
                <a:gd name="T34" fmla="*/ 752 w 786"/>
                <a:gd name="T35" fmla="*/ 113 h 238"/>
                <a:gd name="T36" fmla="*/ 786 w 786"/>
                <a:gd name="T37" fmla="*/ 124 h 238"/>
                <a:gd name="T38" fmla="*/ 779 w 786"/>
                <a:gd name="T39" fmla="*/ 78 h 238"/>
                <a:gd name="T40" fmla="*/ 772 w 786"/>
                <a:gd name="T41" fmla="*/ 36 h 238"/>
                <a:gd name="T42" fmla="*/ 739 w 786"/>
                <a:gd name="T43" fmla="*/ 27 h 238"/>
                <a:gd name="T44" fmla="*/ 707 w 786"/>
                <a:gd name="T45" fmla="*/ 20 h 238"/>
                <a:gd name="T46" fmla="*/ 642 w 786"/>
                <a:gd name="T47" fmla="*/ 9 h 238"/>
                <a:gd name="T48" fmla="*/ 608 w 786"/>
                <a:gd name="T49" fmla="*/ 4 h 238"/>
                <a:gd name="T50" fmla="*/ 575 w 786"/>
                <a:gd name="T51" fmla="*/ 2 h 238"/>
                <a:gd name="T52" fmla="*/ 540 w 786"/>
                <a:gd name="T53" fmla="*/ 0 h 238"/>
                <a:gd name="T54" fmla="*/ 506 w 786"/>
                <a:gd name="T55" fmla="*/ 0 h 238"/>
                <a:gd name="T56" fmla="*/ 436 w 786"/>
                <a:gd name="T57" fmla="*/ 1 h 238"/>
                <a:gd name="T58" fmla="*/ 371 w 786"/>
                <a:gd name="T59" fmla="*/ 8 h 238"/>
                <a:gd name="T60" fmla="*/ 306 w 786"/>
                <a:gd name="T61" fmla="*/ 17 h 238"/>
                <a:gd name="T62" fmla="*/ 245 w 786"/>
                <a:gd name="T63" fmla="*/ 32 h 238"/>
                <a:gd name="T64" fmla="*/ 184 w 786"/>
                <a:gd name="T65" fmla="*/ 51 h 238"/>
                <a:gd name="T66" fmla="*/ 126 w 786"/>
                <a:gd name="T67" fmla="*/ 74 h 238"/>
                <a:gd name="T68" fmla="*/ 68 w 786"/>
                <a:gd name="T69" fmla="*/ 102 h 238"/>
                <a:gd name="T70" fmla="*/ 13 w 786"/>
                <a:gd name="T71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" h="238">
                  <a:moveTo>
                    <a:pt x="13" y="133"/>
                  </a:moveTo>
                  <a:lnTo>
                    <a:pt x="6" y="184"/>
                  </a:lnTo>
                  <a:lnTo>
                    <a:pt x="0" y="238"/>
                  </a:lnTo>
                  <a:lnTo>
                    <a:pt x="55" y="199"/>
                  </a:lnTo>
                  <a:lnTo>
                    <a:pt x="113" y="167"/>
                  </a:lnTo>
                  <a:lnTo>
                    <a:pt x="173" y="140"/>
                  </a:lnTo>
                  <a:lnTo>
                    <a:pt x="236" y="119"/>
                  </a:lnTo>
                  <a:lnTo>
                    <a:pt x="299" y="101"/>
                  </a:lnTo>
                  <a:lnTo>
                    <a:pt x="366" y="89"/>
                  </a:lnTo>
                  <a:lnTo>
                    <a:pt x="434" y="82"/>
                  </a:lnTo>
                  <a:lnTo>
                    <a:pt x="506" y="80"/>
                  </a:lnTo>
                  <a:lnTo>
                    <a:pt x="542" y="80"/>
                  </a:lnTo>
                  <a:lnTo>
                    <a:pt x="579" y="82"/>
                  </a:lnTo>
                  <a:lnTo>
                    <a:pt x="614" y="85"/>
                  </a:lnTo>
                  <a:lnTo>
                    <a:pt x="651" y="90"/>
                  </a:lnTo>
                  <a:lnTo>
                    <a:pt x="685" y="96"/>
                  </a:lnTo>
                  <a:lnTo>
                    <a:pt x="719" y="104"/>
                  </a:lnTo>
                  <a:lnTo>
                    <a:pt x="752" y="113"/>
                  </a:lnTo>
                  <a:lnTo>
                    <a:pt x="786" y="124"/>
                  </a:lnTo>
                  <a:lnTo>
                    <a:pt x="779" y="78"/>
                  </a:lnTo>
                  <a:lnTo>
                    <a:pt x="772" y="36"/>
                  </a:lnTo>
                  <a:lnTo>
                    <a:pt x="739" y="27"/>
                  </a:lnTo>
                  <a:lnTo>
                    <a:pt x="707" y="20"/>
                  </a:lnTo>
                  <a:lnTo>
                    <a:pt x="642" y="9"/>
                  </a:lnTo>
                  <a:lnTo>
                    <a:pt x="608" y="4"/>
                  </a:lnTo>
                  <a:lnTo>
                    <a:pt x="575" y="2"/>
                  </a:lnTo>
                  <a:lnTo>
                    <a:pt x="540" y="0"/>
                  </a:lnTo>
                  <a:lnTo>
                    <a:pt x="506" y="0"/>
                  </a:lnTo>
                  <a:lnTo>
                    <a:pt x="436" y="1"/>
                  </a:lnTo>
                  <a:lnTo>
                    <a:pt x="371" y="8"/>
                  </a:lnTo>
                  <a:lnTo>
                    <a:pt x="306" y="17"/>
                  </a:lnTo>
                  <a:lnTo>
                    <a:pt x="245" y="32"/>
                  </a:lnTo>
                  <a:lnTo>
                    <a:pt x="184" y="51"/>
                  </a:lnTo>
                  <a:lnTo>
                    <a:pt x="126" y="74"/>
                  </a:lnTo>
                  <a:lnTo>
                    <a:pt x="68" y="102"/>
                  </a:lnTo>
                  <a:lnTo>
                    <a:pt x="13" y="133"/>
                  </a:lnTo>
                  <a:close/>
                </a:path>
              </a:pathLst>
            </a:custGeom>
            <a:solidFill>
              <a:srgbClr val="A7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4" name="Freeform 218"/>
            <p:cNvSpPr>
              <a:spLocks/>
            </p:cNvSpPr>
            <p:nvPr/>
          </p:nvSpPr>
          <p:spPr bwMode="auto">
            <a:xfrm>
              <a:off x="1603" y="1591"/>
              <a:ext cx="163" cy="55"/>
            </a:xfrm>
            <a:custGeom>
              <a:avLst/>
              <a:gdLst>
                <a:gd name="T0" fmla="*/ 14 w 814"/>
                <a:gd name="T1" fmla="*/ 158 h 272"/>
                <a:gd name="T2" fmla="*/ 6 w 814"/>
                <a:gd name="T3" fmla="*/ 213 h 272"/>
                <a:gd name="T4" fmla="*/ 0 w 814"/>
                <a:gd name="T5" fmla="*/ 272 h 272"/>
                <a:gd name="T6" fmla="*/ 56 w 814"/>
                <a:gd name="T7" fmla="*/ 227 h 272"/>
                <a:gd name="T8" fmla="*/ 84 w 814"/>
                <a:gd name="T9" fmla="*/ 207 h 272"/>
                <a:gd name="T10" fmla="*/ 115 w 814"/>
                <a:gd name="T11" fmla="*/ 188 h 272"/>
                <a:gd name="T12" fmla="*/ 175 w 814"/>
                <a:gd name="T13" fmla="*/ 155 h 272"/>
                <a:gd name="T14" fmla="*/ 240 w 814"/>
                <a:gd name="T15" fmla="*/ 129 h 272"/>
                <a:gd name="T16" fmla="*/ 271 w 814"/>
                <a:gd name="T17" fmla="*/ 117 h 272"/>
                <a:gd name="T18" fmla="*/ 305 w 814"/>
                <a:gd name="T19" fmla="*/ 108 h 272"/>
                <a:gd name="T20" fmla="*/ 374 w 814"/>
                <a:gd name="T21" fmla="*/ 93 h 272"/>
                <a:gd name="T22" fmla="*/ 446 w 814"/>
                <a:gd name="T23" fmla="*/ 84 h 272"/>
                <a:gd name="T24" fmla="*/ 520 w 814"/>
                <a:gd name="T25" fmla="*/ 82 h 272"/>
                <a:gd name="T26" fmla="*/ 558 w 814"/>
                <a:gd name="T27" fmla="*/ 82 h 272"/>
                <a:gd name="T28" fmla="*/ 597 w 814"/>
                <a:gd name="T29" fmla="*/ 85 h 272"/>
                <a:gd name="T30" fmla="*/ 634 w 814"/>
                <a:gd name="T31" fmla="*/ 89 h 272"/>
                <a:gd name="T32" fmla="*/ 673 w 814"/>
                <a:gd name="T33" fmla="*/ 95 h 272"/>
                <a:gd name="T34" fmla="*/ 708 w 814"/>
                <a:gd name="T35" fmla="*/ 102 h 272"/>
                <a:gd name="T36" fmla="*/ 744 w 814"/>
                <a:gd name="T37" fmla="*/ 112 h 272"/>
                <a:gd name="T38" fmla="*/ 779 w 814"/>
                <a:gd name="T39" fmla="*/ 123 h 272"/>
                <a:gd name="T40" fmla="*/ 814 w 814"/>
                <a:gd name="T41" fmla="*/ 136 h 272"/>
                <a:gd name="T42" fmla="*/ 810 w 814"/>
                <a:gd name="T43" fmla="*/ 111 h 272"/>
                <a:gd name="T44" fmla="*/ 806 w 814"/>
                <a:gd name="T45" fmla="*/ 89 h 272"/>
                <a:gd name="T46" fmla="*/ 800 w 814"/>
                <a:gd name="T47" fmla="*/ 44 h 272"/>
                <a:gd name="T48" fmla="*/ 766 w 814"/>
                <a:gd name="T49" fmla="*/ 33 h 272"/>
                <a:gd name="T50" fmla="*/ 733 w 814"/>
                <a:gd name="T51" fmla="*/ 24 h 272"/>
                <a:gd name="T52" fmla="*/ 699 w 814"/>
                <a:gd name="T53" fmla="*/ 16 h 272"/>
                <a:gd name="T54" fmla="*/ 665 w 814"/>
                <a:gd name="T55" fmla="*/ 10 h 272"/>
                <a:gd name="T56" fmla="*/ 628 w 814"/>
                <a:gd name="T57" fmla="*/ 5 h 272"/>
                <a:gd name="T58" fmla="*/ 593 w 814"/>
                <a:gd name="T59" fmla="*/ 2 h 272"/>
                <a:gd name="T60" fmla="*/ 556 w 814"/>
                <a:gd name="T61" fmla="*/ 0 h 272"/>
                <a:gd name="T62" fmla="*/ 520 w 814"/>
                <a:gd name="T63" fmla="*/ 0 h 272"/>
                <a:gd name="T64" fmla="*/ 448 w 814"/>
                <a:gd name="T65" fmla="*/ 2 h 272"/>
                <a:gd name="T66" fmla="*/ 380 w 814"/>
                <a:gd name="T67" fmla="*/ 9 h 272"/>
                <a:gd name="T68" fmla="*/ 313 w 814"/>
                <a:gd name="T69" fmla="*/ 21 h 272"/>
                <a:gd name="T70" fmla="*/ 250 w 814"/>
                <a:gd name="T71" fmla="*/ 39 h 272"/>
                <a:gd name="T72" fmla="*/ 187 w 814"/>
                <a:gd name="T73" fmla="*/ 60 h 272"/>
                <a:gd name="T74" fmla="*/ 127 w 814"/>
                <a:gd name="T75" fmla="*/ 87 h 272"/>
                <a:gd name="T76" fmla="*/ 69 w 814"/>
                <a:gd name="T77" fmla="*/ 119 h 272"/>
                <a:gd name="T78" fmla="*/ 14 w 814"/>
                <a:gd name="T79" fmla="*/ 15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4" h="272">
                  <a:moveTo>
                    <a:pt x="14" y="158"/>
                  </a:moveTo>
                  <a:lnTo>
                    <a:pt x="6" y="213"/>
                  </a:lnTo>
                  <a:lnTo>
                    <a:pt x="0" y="272"/>
                  </a:lnTo>
                  <a:lnTo>
                    <a:pt x="56" y="227"/>
                  </a:lnTo>
                  <a:lnTo>
                    <a:pt x="84" y="207"/>
                  </a:lnTo>
                  <a:lnTo>
                    <a:pt x="115" y="188"/>
                  </a:lnTo>
                  <a:lnTo>
                    <a:pt x="175" y="155"/>
                  </a:lnTo>
                  <a:lnTo>
                    <a:pt x="240" y="129"/>
                  </a:lnTo>
                  <a:lnTo>
                    <a:pt x="271" y="117"/>
                  </a:lnTo>
                  <a:lnTo>
                    <a:pt x="305" y="108"/>
                  </a:lnTo>
                  <a:lnTo>
                    <a:pt x="374" y="93"/>
                  </a:lnTo>
                  <a:lnTo>
                    <a:pt x="446" y="84"/>
                  </a:lnTo>
                  <a:lnTo>
                    <a:pt x="520" y="82"/>
                  </a:lnTo>
                  <a:lnTo>
                    <a:pt x="558" y="82"/>
                  </a:lnTo>
                  <a:lnTo>
                    <a:pt x="597" y="85"/>
                  </a:lnTo>
                  <a:lnTo>
                    <a:pt x="634" y="89"/>
                  </a:lnTo>
                  <a:lnTo>
                    <a:pt x="673" y="95"/>
                  </a:lnTo>
                  <a:lnTo>
                    <a:pt x="708" y="102"/>
                  </a:lnTo>
                  <a:lnTo>
                    <a:pt x="744" y="112"/>
                  </a:lnTo>
                  <a:lnTo>
                    <a:pt x="779" y="123"/>
                  </a:lnTo>
                  <a:lnTo>
                    <a:pt x="814" y="136"/>
                  </a:lnTo>
                  <a:lnTo>
                    <a:pt x="810" y="111"/>
                  </a:lnTo>
                  <a:lnTo>
                    <a:pt x="806" y="89"/>
                  </a:lnTo>
                  <a:lnTo>
                    <a:pt x="800" y="44"/>
                  </a:lnTo>
                  <a:lnTo>
                    <a:pt x="766" y="33"/>
                  </a:lnTo>
                  <a:lnTo>
                    <a:pt x="733" y="24"/>
                  </a:lnTo>
                  <a:lnTo>
                    <a:pt x="699" y="16"/>
                  </a:lnTo>
                  <a:lnTo>
                    <a:pt x="665" y="10"/>
                  </a:lnTo>
                  <a:lnTo>
                    <a:pt x="628" y="5"/>
                  </a:lnTo>
                  <a:lnTo>
                    <a:pt x="593" y="2"/>
                  </a:lnTo>
                  <a:lnTo>
                    <a:pt x="556" y="0"/>
                  </a:lnTo>
                  <a:lnTo>
                    <a:pt x="520" y="0"/>
                  </a:lnTo>
                  <a:lnTo>
                    <a:pt x="448" y="2"/>
                  </a:lnTo>
                  <a:lnTo>
                    <a:pt x="380" y="9"/>
                  </a:lnTo>
                  <a:lnTo>
                    <a:pt x="313" y="21"/>
                  </a:lnTo>
                  <a:lnTo>
                    <a:pt x="250" y="39"/>
                  </a:lnTo>
                  <a:lnTo>
                    <a:pt x="187" y="60"/>
                  </a:lnTo>
                  <a:lnTo>
                    <a:pt x="127" y="87"/>
                  </a:lnTo>
                  <a:lnTo>
                    <a:pt x="69" y="119"/>
                  </a:lnTo>
                  <a:lnTo>
                    <a:pt x="14" y="158"/>
                  </a:lnTo>
                  <a:close/>
                </a:path>
              </a:pathLst>
            </a:custGeom>
            <a:solidFill>
              <a:srgbClr val="AFC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5" name="Freeform 219"/>
            <p:cNvSpPr>
              <a:spLocks/>
            </p:cNvSpPr>
            <p:nvPr/>
          </p:nvSpPr>
          <p:spPr bwMode="auto">
            <a:xfrm>
              <a:off x="1601" y="1608"/>
              <a:ext cx="167" cy="62"/>
            </a:xfrm>
            <a:custGeom>
              <a:avLst/>
              <a:gdLst>
                <a:gd name="T0" fmla="*/ 0 w 838"/>
                <a:gd name="T1" fmla="*/ 312 h 312"/>
                <a:gd name="T2" fmla="*/ 18 w 838"/>
                <a:gd name="T3" fmla="*/ 292 h 312"/>
                <a:gd name="T4" fmla="*/ 71 w 838"/>
                <a:gd name="T5" fmla="*/ 241 h 312"/>
                <a:gd name="T6" fmla="*/ 129 w 838"/>
                <a:gd name="T7" fmla="*/ 198 h 312"/>
                <a:gd name="T8" fmla="*/ 189 w 838"/>
                <a:gd name="T9" fmla="*/ 161 h 312"/>
                <a:gd name="T10" fmla="*/ 220 w 838"/>
                <a:gd name="T11" fmla="*/ 145 h 312"/>
                <a:gd name="T12" fmla="*/ 253 w 838"/>
                <a:gd name="T13" fmla="*/ 132 h 312"/>
                <a:gd name="T14" fmla="*/ 317 w 838"/>
                <a:gd name="T15" fmla="*/ 109 h 312"/>
                <a:gd name="T16" fmla="*/ 386 w 838"/>
                <a:gd name="T17" fmla="*/ 93 h 312"/>
                <a:gd name="T18" fmla="*/ 458 w 838"/>
                <a:gd name="T19" fmla="*/ 83 h 312"/>
                <a:gd name="T20" fmla="*/ 532 w 838"/>
                <a:gd name="T21" fmla="*/ 80 h 312"/>
                <a:gd name="T22" fmla="*/ 571 w 838"/>
                <a:gd name="T23" fmla="*/ 80 h 312"/>
                <a:gd name="T24" fmla="*/ 612 w 838"/>
                <a:gd name="T25" fmla="*/ 84 h 312"/>
                <a:gd name="T26" fmla="*/ 651 w 838"/>
                <a:gd name="T27" fmla="*/ 88 h 312"/>
                <a:gd name="T28" fmla="*/ 690 w 838"/>
                <a:gd name="T29" fmla="*/ 96 h 312"/>
                <a:gd name="T30" fmla="*/ 728 w 838"/>
                <a:gd name="T31" fmla="*/ 104 h 312"/>
                <a:gd name="T32" fmla="*/ 765 w 838"/>
                <a:gd name="T33" fmla="*/ 117 h 312"/>
                <a:gd name="T34" fmla="*/ 801 w 838"/>
                <a:gd name="T35" fmla="*/ 129 h 312"/>
                <a:gd name="T36" fmla="*/ 838 w 838"/>
                <a:gd name="T37" fmla="*/ 146 h 312"/>
                <a:gd name="T38" fmla="*/ 831 w 838"/>
                <a:gd name="T39" fmla="*/ 98 h 312"/>
                <a:gd name="T40" fmla="*/ 826 w 838"/>
                <a:gd name="T41" fmla="*/ 54 h 312"/>
                <a:gd name="T42" fmla="*/ 791 w 838"/>
                <a:gd name="T43" fmla="*/ 41 h 312"/>
                <a:gd name="T44" fmla="*/ 756 w 838"/>
                <a:gd name="T45" fmla="*/ 30 h 312"/>
                <a:gd name="T46" fmla="*/ 720 w 838"/>
                <a:gd name="T47" fmla="*/ 20 h 312"/>
                <a:gd name="T48" fmla="*/ 685 w 838"/>
                <a:gd name="T49" fmla="*/ 13 h 312"/>
                <a:gd name="T50" fmla="*/ 646 w 838"/>
                <a:gd name="T51" fmla="*/ 7 h 312"/>
                <a:gd name="T52" fmla="*/ 609 w 838"/>
                <a:gd name="T53" fmla="*/ 3 h 312"/>
                <a:gd name="T54" fmla="*/ 570 w 838"/>
                <a:gd name="T55" fmla="*/ 0 h 312"/>
                <a:gd name="T56" fmla="*/ 532 w 838"/>
                <a:gd name="T57" fmla="*/ 0 h 312"/>
                <a:gd name="T58" fmla="*/ 458 w 838"/>
                <a:gd name="T59" fmla="*/ 2 h 312"/>
                <a:gd name="T60" fmla="*/ 386 w 838"/>
                <a:gd name="T61" fmla="*/ 11 h 312"/>
                <a:gd name="T62" fmla="*/ 317 w 838"/>
                <a:gd name="T63" fmla="*/ 26 h 312"/>
                <a:gd name="T64" fmla="*/ 283 w 838"/>
                <a:gd name="T65" fmla="*/ 35 h 312"/>
                <a:gd name="T66" fmla="*/ 252 w 838"/>
                <a:gd name="T67" fmla="*/ 47 h 312"/>
                <a:gd name="T68" fmla="*/ 187 w 838"/>
                <a:gd name="T69" fmla="*/ 73 h 312"/>
                <a:gd name="T70" fmla="*/ 127 w 838"/>
                <a:gd name="T71" fmla="*/ 106 h 312"/>
                <a:gd name="T72" fmla="*/ 96 w 838"/>
                <a:gd name="T73" fmla="*/ 125 h 312"/>
                <a:gd name="T74" fmla="*/ 68 w 838"/>
                <a:gd name="T75" fmla="*/ 145 h 312"/>
                <a:gd name="T76" fmla="*/ 12 w 838"/>
                <a:gd name="T77" fmla="*/ 190 h 312"/>
                <a:gd name="T78" fmla="*/ 0 w 838"/>
                <a:gd name="T7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8" h="312">
                  <a:moveTo>
                    <a:pt x="0" y="312"/>
                  </a:moveTo>
                  <a:lnTo>
                    <a:pt x="18" y="292"/>
                  </a:lnTo>
                  <a:lnTo>
                    <a:pt x="71" y="241"/>
                  </a:lnTo>
                  <a:lnTo>
                    <a:pt x="129" y="198"/>
                  </a:lnTo>
                  <a:lnTo>
                    <a:pt x="189" y="161"/>
                  </a:lnTo>
                  <a:lnTo>
                    <a:pt x="220" y="145"/>
                  </a:lnTo>
                  <a:lnTo>
                    <a:pt x="253" y="132"/>
                  </a:lnTo>
                  <a:lnTo>
                    <a:pt x="317" y="109"/>
                  </a:lnTo>
                  <a:lnTo>
                    <a:pt x="386" y="93"/>
                  </a:lnTo>
                  <a:lnTo>
                    <a:pt x="458" y="83"/>
                  </a:lnTo>
                  <a:lnTo>
                    <a:pt x="532" y="80"/>
                  </a:lnTo>
                  <a:lnTo>
                    <a:pt x="571" y="80"/>
                  </a:lnTo>
                  <a:lnTo>
                    <a:pt x="612" y="84"/>
                  </a:lnTo>
                  <a:lnTo>
                    <a:pt x="651" y="88"/>
                  </a:lnTo>
                  <a:lnTo>
                    <a:pt x="690" y="96"/>
                  </a:lnTo>
                  <a:lnTo>
                    <a:pt x="728" y="104"/>
                  </a:lnTo>
                  <a:lnTo>
                    <a:pt x="765" y="117"/>
                  </a:lnTo>
                  <a:lnTo>
                    <a:pt x="801" y="129"/>
                  </a:lnTo>
                  <a:lnTo>
                    <a:pt x="838" y="146"/>
                  </a:lnTo>
                  <a:lnTo>
                    <a:pt x="831" y="98"/>
                  </a:lnTo>
                  <a:lnTo>
                    <a:pt x="826" y="54"/>
                  </a:lnTo>
                  <a:lnTo>
                    <a:pt x="791" y="41"/>
                  </a:lnTo>
                  <a:lnTo>
                    <a:pt x="756" y="30"/>
                  </a:lnTo>
                  <a:lnTo>
                    <a:pt x="720" y="20"/>
                  </a:lnTo>
                  <a:lnTo>
                    <a:pt x="685" y="13"/>
                  </a:lnTo>
                  <a:lnTo>
                    <a:pt x="646" y="7"/>
                  </a:lnTo>
                  <a:lnTo>
                    <a:pt x="609" y="3"/>
                  </a:lnTo>
                  <a:lnTo>
                    <a:pt x="570" y="0"/>
                  </a:lnTo>
                  <a:lnTo>
                    <a:pt x="532" y="0"/>
                  </a:lnTo>
                  <a:lnTo>
                    <a:pt x="458" y="2"/>
                  </a:lnTo>
                  <a:lnTo>
                    <a:pt x="386" y="11"/>
                  </a:lnTo>
                  <a:lnTo>
                    <a:pt x="317" y="26"/>
                  </a:lnTo>
                  <a:lnTo>
                    <a:pt x="283" y="35"/>
                  </a:lnTo>
                  <a:lnTo>
                    <a:pt x="252" y="47"/>
                  </a:lnTo>
                  <a:lnTo>
                    <a:pt x="187" y="73"/>
                  </a:lnTo>
                  <a:lnTo>
                    <a:pt x="127" y="106"/>
                  </a:lnTo>
                  <a:lnTo>
                    <a:pt x="96" y="125"/>
                  </a:lnTo>
                  <a:lnTo>
                    <a:pt x="68" y="145"/>
                  </a:lnTo>
                  <a:lnTo>
                    <a:pt x="12" y="19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B7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6" name="Freeform 220"/>
            <p:cNvSpPr>
              <a:spLocks/>
            </p:cNvSpPr>
            <p:nvPr/>
          </p:nvSpPr>
          <p:spPr bwMode="auto">
            <a:xfrm>
              <a:off x="1599" y="1624"/>
              <a:ext cx="172" cy="75"/>
            </a:xfrm>
            <a:custGeom>
              <a:avLst/>
              <a:gdLst>
                <a:gd name="T0" fmla="*/ 28 w 860"/>
                <a:gd name="T1" fmla="*/ 212 h 376"/>
                <a:gd name="T2" fmla="*/ 10 w 860"/>
                <a:gd name="T3" fmla="*/ 232 h 376"/>
                <a:gd name="T4" fmla="*/ 0 w 860"/>
                <a:gd name="T5" fmla="*/ 376 h 376"/>
                <a:gd name="T6" fmla="*/ 18 w 860"/>
                <a:gd name="T7" fmla="*/ 347 h 376"/>
                <a:gd name="T8" fmla="*/ 39 w 860"/>
                <a:gd name="T9" fmla="*/ 321 h 376"/>
                <a:gd name="T10" fmla="*/ 86 w 860"/>
                <a:gd name="T11" fmla="*/ 270 h 376"/>
                <a:gd name="T12" fmla="*/ 108 w 860"/>
                <a:gd name="T13" fmla="*/ 246 h 376"/>
                <a:gd name="T14" fmla="*/ 133 w 860"/>
                <a:gd name="T15" fmla="*/ 225 h 376"/>
                <a:gd name="T16" fmla="*/ 184 w 860"/>
                <a:gd name="T17" fmla="*/ 186 h 376"/>
                <a:gd name="T18" fmla="*/ 238 w 860"/>
                <a:gd name="T19" fmla="*/ 153 h 376"/>
                <a:gd name="T20" fmla="*/ 293 w 860"/>
                <a:gd name="T21" fmla="*/ 127 h 376"/>
                <a:gd name="T22" fmla="*/ 351 w 860"/>
                <a:gd name="T23" fmla="*/ 106 h 376"/>
                <a:gd name="T24" fmla="*/ 381 w 860"/>
                <a:gd name="T25" fmla="*/ 97 h 376"/>
                <a:gd name="T26" fmla="*/ 412 w 860"/>
                <a:gd name="T27" fmla="*/ 91 h 376"/>
                <a:gd name="T28" fmla="*/ 475 w 860"/>
                <a:gd name="T29" fmla="*/ 82 h 376"/>
                <a:gd name="T30" fmla="*/ 542 w 860"/>
                <a:gd name="T31" fmla="*/ 80 h 376"/>
                <a:gd name="T32" fmla="*/ 584 w 860"/>
                <a:gd name="T33" fmla="*/ 81 h 376"/>
                <a:gd name="T34" fmla="*/ 627 w 860"/>
                <a:gd name="T35" fmla="*/ 84 h 376"/>
                <a:gd name="T36" fmla="*/ 667 w 860"/>
                <a:gd name="T37" fmla="*/ 90 h 376"/>
                <a:gd name="T38" fmla="*/ 708 w 860"/>
                <a:gd name="T39" fmla="*/ 100 h 376"/>
                <a:gd name="T40" fmla="*/ 747 w 860"/>
                <a:gd name="T41" fmla="*/ 110 h 376"/>
                <a:gd name="T42" fmla="*/ 785 w 860"/>
                <a:gd name="T43" fmla="*/ 125 h 376"/>
                <a:gd name="T44" fmla="*/ 823 w 860"/>
                <a:gd name="T45" fmla="*/ 142 h 376"/>
                <a:gd name="T46" fmla="*/ 860 w 860"/>
                <a:gd name="T47" fmla="*/ 161 h 376"/>
                <a:gd name="T48" fmla="*/ 848 w 860"/>
                <a:gd name="T49" fmla="*/ 66 h 376"/>
                <a:gd name="T50" fmla="*/ 811 w 860"/>
                <a:gd name="T51" fmla="*/ 49 h 376"/>
                <a:gd name="T52" fmla="*/ 775 w 860"/>
                <a:gd name="T53" fmla="*/ 37 h 376"/>
                <a:gd name="T54" fmla="*/ 738 w 860"/>
                <a:gd name="T55" fmla="*/ 24 h 376"/>
                <a:gd name="T56" fmla="*/ 700 w 860"/>
                <a:gd name="T57" fmla="*/ 16 h 376"/>
                <a:gd name="T58" fmla="*/ 661 w 860"/>
                <a:gd name="T59" fmla="*/ 8 h 376"/>
                <a:gd name="T60" fmla="*/ 622 w 860"/>
                <a:gd name="T61" fmla="*/ 4 h 376"/>
                <a:gd name="T62" fmla="*/ 581 w 860"/>
                <a:gd name="T63" fmla="*/ 0 h 376"/>
                <a:gd name="T64" fmla="*/ 542 w 860"/>
                <a:gd name="T65" fmla="*/ 0 h 376"/>
                <a:gd name="T66" fmla="*/ 468 w 860"/>
                <a:gd name="T67" fmla="*/ 3 h 376"/>
                <a:gd name="T68" fmla="*/ 396 w 860"/>
                <a:gd name="T69" fmla="*/ 13 h 376"/>
                <a:gd name="T70" fmla="*/ 327 w 860"/>
                <a:gd name="T71" fmla="*/ 29 h 376"/>
                <a:gd name="T72" fmla="*/ 263 w 860"/>
                <a:gd name="T73" fmla="*/ 52 h 376"/>
                <a:gd name="T74" fmla="*/ 230 w 860"/>
                <a:gd name="T75" fmla="*/ 65 h 376"/>
                <a:gd name="T76" fmla="*/ 199 w 860"/>
                <a:gd name="T77" fmla="*/ 81 h 376"/>
                <a:gd name="T78" fmla="*/ 139 w 860"/>
                <a:gd name="T79" fmla="*/ 118 h 376"/>
                <a:gd name="T80" fmla="*/ 81 w 860"/>
                <a:gd name="T81" fmla="*/ 161 h 376"/>
                <a:gd name="T82" fmla="*/ 28 w 860"/>
                <a:gd name="T83" fmla="*/ 21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376">
                  <a:moveTo>
                    <a:pt x="28" y="212"/>
                  </a:moveTo>
                  <a:lnTo>
                    <a:pt x="10" y="232"/>
                  </a:lnTo>
                  <a:lnTo>
                    <a:pt x="0" y="376"/>
                  </a:lnTo>
                  <a:lnTo>
                    <a:pt x="18" y="347"/>
                  </a:lnTo>
                  <a:lnTo>
                    <a:pt x="39" y="321"/>
                  </a:lnTo>
                  <a:lnTo>
                    <a:pt x="86" y="270"/>
                  </a:lnTo>
                  <a:lnTo>
                    <a:pt x="108" y="246"/>
                  </a:lnTo>
                  <a:lnTo>
                    <a:pt x="133" y="225"/>
                  </a:lnTo>
                  <a:lnTo>
                    <a:pt x="184" y="186"/>
                  </a:lnTo>
                  <a:lnTo>
                    <a:pt x="238" y="153"/>
                  </a:lnTo>
                  <a:lnTo>
                    <a:pt x="293" y="127"/>
                  </a:lnTo>
                  <a:lnTo>
                    <a:pt x="351" y="106"/>
                  </a:lnTo>
                  <a:lnTo>
                    <a:pt x="381" y="97"/>
                  </a:lnTo>
                  <a:lnTo>
                    <a:pt x="412" y="91"/>
                  </a:lnTo>
                  <a:lnTo>
                    <a:pt x="475" y="82"/>
                  </a:lnTo>
                  <a:lnTo>
                    <a:pt x="542" y="80"/>
                  </a:lnTo>
                  <a:lnTo>
                    <a:pt x="584" y="81"/>
                  </a:lnTo>
                  <a:lnTo>
                    <a:pt x="627" y="84"/>
                  </a:lnTo>
                  <a:lnTo>
                    <a:pt x="667" y="90"/>
                  </a:lnTo>
                  <a:lnTo>
                    <a:pt x="708" y="100"/>
                  </a:lnTo>
                  <a:lnTo>
                    <a:pt x="747" y="110"/>
                  </a:lnTo>
                  <a:lnTo>
                    <a:pt x="785" y="125"/>
                  </a:lnTo>
                  <a:lnTo>
                    <a:pt x="823" y="142"/>
                  </a:lnTo>
                  <a:lnTo>
                    <a:pt x="860" y="161"/>
                  </a:lnTo>
                  <a:lnTo>
                    <a:pt x="848" y="66"/>
                  </a:lnTo>
                  <a:lnTo>
                    <a:pt x="811" y="49"/>
                  </a:lnTo>
                  <a:lnTo>
                    <a:pt x="775" y="37"/>
                  </a:lnTo>
                  <a:lnTo>
                    <a:pt x="738" y="24"/>
                  </a:lnTo>
                  <a:lnTo>
                    <a:pt x="700" y="16"/>
                  </a:lnTo>
                  <a:lnTo>
                    <a:pt x="661" y="8"/>
                  </a:lnTo>
                  <a:lnTo>
                    <a:pt x="622" y="4"/>
                  </a:lnTo>
                  <a:lnTo>
                    <a:pt x="581" y="0"/>
                  </a:lnTo>
                  <a:lnTo>
                    <a:pt x="542" y="0"/>
                  </a:lnTo>
                  <a:lnTo>
                    <a:pt x="468" y="3"/>
                  </a:lnTo>
                  <a:lnTo>
                    <a:pt x="396" y="13"/>
                  </a:lnTo>
                  <a:lnTo>
                    <a:pt x="327" y="29"/>
                  </a:lnTo>
                  <a:lnTo>
                    <a:pt x="263" y="52"/>
                  </a:lnTo>
                  <a:lnTo>
                    <a:pt x="230" y="65"/>
                  </a:lnTo>
                  <a:lnTo>
                    <a:pt x="199" y="81"/>
                  </a:lnTo>
                  <a:lnTo>
                    <a:pt x="139" y="118"/>
                  </a:lnTo>
                  <a:lnTo>
                    <a:pt x="81" y="161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BF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7" name="Freeform 221"/>
            <p:cNvSpPr>
              <a:spLocks/>
            </p:cNvSpPr>
            <p:nvPr/>
          </p:nvSpPr>
          <p:spPr bwMode="auto">
            <a:xfrm>
              <a:off x="1596" y="1640"/>
              <a:ext cx="177" cy="108"/>
            </a:xfrm>
            <a:custGeom>
              <a:avLst/>
              <a:gdLst>
                <a:gd name="T0" fmla="*/ 98 w 883"/>
                <a:gd name="T1" fmla="*/ 190 h 542"/>
                <a:gd name="T2" fmla="*/ 51 w 883"/>
                <a:gd name="T3" fmla="*/ 241 h 542"/>
                <a:gd name="T4" fmla="*/ 30 w 883"/>
                <a:gd name="T5" fmla="*/ 267 h 542"/>
                <a:gd name="T6" fmla="*/ 12 w 883"/>
                <a:gd name="T7" fmla="*/ 296 h 542"/>
                <a:gd name="T8" fmla="*/ 3 w 883"/>
                <a:gd name="T9" fmla="*/ 418 h 542"/>
                <a:gd name="T10" fmla="*/ 0 w 883"/>
                <a:gd name="T11" fmla="*/ 542 h 542"/>
                <a:gd name="T12" fmla="*/ 8 w 883"/>
                <a:gd name="T13" fmla="*/ 500 h 542"/>
                <a:gd name="T14" fmla="*/ 20 w 883"/>
                <a:gd name="T15" fmla="*/ 460 h 542"/>
                <a:gd name="T16" fmla="*/ 33 w 883"/>
                <a:gd name="T17" fmla="*/ 420 h 542"/>
                <a:gd name="T18" fmla="*/ 51 w 883"/>
                <a:gd name="T19" fmla="*/ 383 h 542"/>
                <a:gd name="T20" fmla="*/ 72 w 883"/>
                <a:gd name="T21" fmla="*/ 346 h 542"/>
                <a:gd name="T22" fmla="*/ 95 w 883"/>
                <a:gd name="T23" fmla="*/ 312 h 542"/>
                <a:gd name="T24" fmla="*/ 123 w 883"/>
                <a:gd name="T25" fmla="*/ 278 h 542"/>
                <a:gd name="T26" fmla="*/ 153 w 883"/>
                <a:gd name="T27" fmla="*/ 246 h 542"/>
                <a:gd name="T28" fmla="*/ 195 w 883"/>
                <a:gd name="T29" fmla="*/ 206 h 542"/>
                <a:gd name="T30" fmla="*/ 239 w 883"/>
                <a:gd name="T31" fmla="*/ 173 h 542"/>
                <a:gd name="T32" fmla="*/ 286 w 883"/>
                <a:gd name="T33" fmla="*/ 145 h 542"/>
                <a:gd name="T34" fmla="*/ 336 w 883"/>
                <a:gd name="T35" fmla="*/ 122 h 542"/>
                <a:gd name="T36" fmla="*/ 387 w 883"/>
                <a:gd name="T37" fmla="*/ 104 h 542"/>
                <a:gd name="T38" fmla="*/ 440 w 883"/>
                <a:gd name="T39" fmla="*/ 92 h 542"/>
                <a:gd name="T40" fmla="*/ 496 w 883"/>
                <a:gd name="T41" fmla="*/ 84 h 542"/>
                <a:gd name="T42" fmla="*/ 554 w 883"/>
                <a:gd name="T43" fmla="*/ 81 h 542"/>
                <a:gd name="T44" fmla="*/ 599 w 883"/>
                <a:gd name="T45" fmla="*/ 82 h 542"/>
                <a:gd name="T46" fmla="*/ 620 w 883"/>
                <a:gd name="T47" fmla="*/ 84 h 542"/>
                <a:gd name="T48" fmla="*/ 643 w 883"/>
                <a:gd name="T49" fmla="*/ 87 h 542"/>
                <a:gd name="T50" fmla="*/ 686 w 883"/>
                <a:gd name="T51" fmla="*/ 95 h 542"/>
                <a:gd name="T52" fmla="*/ 728 w 883"/>
                <a:gd name="T53" fmla="*/ 107 h 542"/>
                <a:gd name="T54" fmla="*/ 747 w 883"/>
                <a:gd name="T55" fmla="*/ 113 h 542"/>
                <a:gd name="T56" fmla="*/ 768 w 883"/>
                <a:gd name="T57" fmla="*/ 121 h 542"/>
                <a:gd name="T58" fmla="*/ 787 w 883"/>
                <a:gd name="T59" fmla="*/ 129 h 542"/>
                <a:gd name="T60" fmla="*/ 808 w 883"/>
                <a:gd name="T61" fmla="*/ 139 h 542"/>
                <a:gd name="T62" fmla="*/ 846 w 883"/>
                <a:gd name="T63" fmla="*/ 161 h 542"/>
                <a:gd name="T64" fmla="*/ 864 w 883"/>
                <a:gd name="T65" fmla="*/ 172 h 542"/>
                <a:gd name="T66" fmla="*/ 883 w 883"/>
                <a:gd name="T67" fmla="*/ 186 h 542"/>
                <a:gd name="T68" fmla="*/ 872 w 883"/>
                <a:gd name="T69" fmla="*/ 81 h 542"/>
                <a:gd name="T70" fmla="*/ 835 w 883"/>
                <a:gd name="T71" fmla="*/ 62 h 542"/>
                <a:gd name="T72" fmla="*/ 797 w 883"/>
                <a:gd name="T73" fmla="*/ 45 h 542"/>
                <a:gd name="T74" fmla="*/ 759 w 883"/>
                <a:gd name="T75" fmla="*/ 30 h 542"/>
                <a:gd name="T76" fmla="*/ 720 w 883"/>
                <a:gd name="T77" fmla="*/ 20 h 542"/>
                <a:gd name="T78" fmla="*/ 679 w 883"/>
                <a:gd name="T79" fmla="*/ 10 h 542"/>
                <a:gd name="T80" fmla="*/ 639 w 883"/>
                <a:gd name="T81" fmla="*/ 4 h 542"/>
                <a:gd name="T82" fmla="*/ 596 w 883"/>
                <a:gd name="T83" fmla="*/ 1 h 542"/>
                <a:gd name="T84" fmla="*/ 554 w 883"/>
                <a:gd name="T85" fmla="*/ 0 h 542"/>
                <a:gd name="T86" fmla="*/ 487 w 883"/>
                <a:gd name="T87" fmla="*/ 2 h 542"/>
                <a:gd name="T88" fmla="*/ 424 w 883"/>
                <a:gd name="T89" fmla="*/ 11 h 542"/>
                <a:gd name="T90" fmla="*/ 393 w 883"/>
                <a:gd name="T91" fmla="*/ 17 h 542"/>
                <a:gd name="T92" fmla="*/ 363 w 883"/>
                <a:gd name="T93" fmla="*/ 26 h 542"/>
                <a:gd name="T94" fmla="*/ 305 w 883"/>
                <a:gd name="T95" fmla="*/ 47 h 542"/>
                <a:gd name="T96" fmla="*/ 250 w 883"/>
                <a:gd name="T97" fmla="*/ 73 h 542"/>
                <a:gd name="T98" fmla="*/ 196 w 883"/>
                <a:gd name="T99" fmla="*/ 106 h 542"/>
                <a:gd name="T100" fmla="*/ 145 w 883"/>
                <a:gd name="T101" fmla="*/ 145 h 542"/>
                <a:gd name="T102" fmla="*/ 120 w 883"/>
                <a:gd name="T103" fmla="*/ 166 h 542"/>
                <a:gd name="T104" fmla="*/ 98 w 883"/>
                <a:gd name="T105" fmla="*/ 19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3" h="542">
                  <a:moveTo>
                    <a:pt x="98" y="190"/>
                  </a:moveTo>
                  <a:lnTo>
                    <a:pt x="51" y="241"/>
                  </a:lnTo>
                  <a:lnTo>
                    <a:pt x="30" y="267"/>
                  </a:lnTo>
                  <a:lnTo>
                    <a:pt x="12" y="296"/>
                  </a:lnTo>
                  <a:lnTo>
                    <a:pt x="3" y="418"/>
                  </a:lnTo>
                  <a:lnTo>
                    <a:pt x="0" y="542"/>
                  </a:lnTo>
                  <a:lnTo>
                    <a:pt x="8" y="500"/>
                  </a:lnTo>
                  <a:lnTo>
                    <a:pt x="20" y="460"/>
                  </a:lnTo>
                  <a:lnTo>
                    <a:pt x="33" y="420"/>
                  </a:lnTo>
                  <a:lnTo>
                    <a:pt x="51" y="383"/>
                  </a:lnTo>
                  <a:lnTo>
                    <a:pt x="72" y="346"/>
                  </a:lnTo>
                  <a:lnTo>
                    <a:pt x="95" y="312"/>
                  </a:lnTo>
                  <a:lnTo>
                    <a:pt x="123" y="278"/>
                  </a:lnTo>
                  <a:lnTo>
                    <a:pt x="153" y="246"/>
                  </a:lnTo>
                  <a:lnTo>
                    <a:pt x="195" y="206"/>
                  </a:lnTo>
                  <a:lnTo>
                    <a:pt x="239" y="173"/>
                  </a:lnTo>
                  <a:lnTo>
                    <a:pt x="286" y="145"/>
                  </a:lnTo>
                  <a:lnTo>
                    <a:pt x="336" y="122"/>
                  </a:lnTo>
                  <a:lnTo>
                    <a:pt x="387" y="104"/>
                  </a:lnTo>
                  <a:lnTo>
                    <a:pt x="440" y="92"/>
                  </a:lnTo>
                  <a:lnTo>
                    <a:pt x="496" y="84"/>
                  </a:lnTo>
                  <a:lnTo>
                    <a:pt x="554" y="81"/>
                  </a:lnTo>
                  <a:lnTo>
                    <a:pt x="599" y="82"/>
                  </a:lnTo>
                  <a:lnTo>
                    <a:pt x="620" y="84"/>
                  </a:lnTo>
                  <a:lnTo>
                    <a:pt x="643" y="87"/>
                  </a:lnTo>
                  <a:lnTo>
                    <a:pt x="686" y="95"/>
                  </a:lnTo>
                  <a:lnTo>
                    <a:pt x="728" y="107"/>
                  </a:lnTo>
                  <a:lnTo>
                    <a:pt x="747" y="113"/>
                  </a:lnTo>
                  <a:lnTo>
                    <a:pt x="768" y="121"/>
                  </a:lnTo>
                  <a:lnTo>
                    <a:pt x="787" y="129"/>
                  </a:lnTo>
                  <a:lnTo>
                    <a:pt x="808" y="139"/>
                  </a:lnTo>
                  <a:lnTo>
                    <a:pt x="846" y="161"/>
                  </a:lnTo>
                  <a:lnTo>
                    <a:pt x="864" y="172"/>
                  </a:lnTo>
                  <a:lnTo>
                    <a:pt x="883" y="186"/>
                  </a:lnTo>
                  <a:lnTo>
                    <a:pt x="872" y="81"/>
                  </a:lnTo>
                  <a:lnTo>
                    <a:pt x="835" y="62"/>
                  </a:lnTo>
                  <a:lnTo>
                    <a:pt x="797" y="45"/>
                  </a:lnTo>
                  <a:lnTo>
                    <a:pt x="759" y="30"/>
                  </a:lnTo>
                  <a:lnTo>
                    <a:pt x="720" y="20"/>
                  </a:lnTo>
                  <a:lnTo>
                    <a:pt x="679" y="10"/>
                  </a:lnTo>
                  <a:lnTo>
                    <a:pt x="639" y="4"/>
                  </a:lnTo>
                  <a:lnTo>
                    <a:pt x="596" y="1"/>
                  </a:lnTo>
                  <a:lnTo>
                    <a:pt x="554" y="0"/>
                  </a:lnTo>
                  <a:lnTo>
                    <a:pt x="487" y="2"/>
                  </a:lnTo>
                  <a:lnTo>
                    <a:pt x="424" y="11"/>
                  </a:lnTo>
                  <a:lnTo>
                    <a:pt x="393" y="17"/>
                  </a:lnTo>
                  <a:lnTo>
                    <a:pt x="363" y="26"/>
                  </a:lnTo>
                  <a:lnTo>
                    <a:pt x="305" y="47"/>
                  </a:lnTo>
                  <a:lnTo>
                    <a:pt x="250" y="73"/>
                  </a:lnTo>
                  <a:lnTo>
                    <a:pt x="196" y="106"/>
                  </a:lnTo>
                  <a:lnTo>
                    <a:pt x="145" y="145"/>
                  </a:lnTo>
                  <a:lnTo>
                    <a:pt x="120" y="166"/>
                  </a:lnTo>
                  <a:lnTo>
                    <a:pt x="98" y="190"/>
                  </a:lnTo>
                  <a:close/>
                </a:path>
              </a:pathLst>
            </a:custGeom>
            <a:solidFill>
              <a:srgbClr val="C7D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8" name="Freeform 222"/>
            <p:cNvSpPr>
              <a:spLocks/>
            </p:cNvSpPr>
            <p:nvPr/>
          </p:nvSpPr>
          <p:spPr bwMode="auto">
            <a:xfrm>
              <a:off x="1609" y="1559"/>
              <a:ext cx="151" cy="43"/>
            </a:xfrm>
            <a:custGeom>
              <a:avLst/>
              <a:gdLst>
                <a:gd name="T0" fmla="*/ 15 w 759"/>
                <a:gd name="T1" fmla="*/ 111 h 213"/>
                <a:gd name="T2" fmla="*/ 0 w 759"/>
                <a:gd name="T3" fmla="*/ 213 h 213"/>
                <a:gd name="T4" fmla="*/ 55 w 759"/>
                <a:gd name="T5" fmla="*/ 182 h 213"/>
                <a:gd name="T6" fmla="*/ 113 w 759"/>
                <a:gd name="T7" fmla="*/ 154 h 213"/>
                <a:gd name="T8" fmla="*/ 171 w 759"/>
                <a:gd name="T9" fmla="*/ 131 h 213"/>
                <a:gd name="T10" fmla="*/ 232 w 759"/>
                <a:gd name="T11" fmla="*/ 112 h 213"/>
                <a:gd name="T12" fmla="*/ 293 w 759"/>
                <a:gd name="T13" fmla="*/ 97 h 213"/>
                <a:gd name="T14" fmla="*/ 358 w 759"/>
                <a:gd name="T15" fmla="*/ 88 h 213"/>
                <a:gd name="T16" fmla="*/ 423 w 759"/>
                <a:gd name="T17" fmla="*/ 81 h 213"/>
                <a:gd name="T18" fmla="*/ 493 w 759"/>
                <a:gd name="T19" fmla="*/ 80 h 213"/>
                <a:gd name="T20" fmla="*/ 527 w 759"/>
                <a:gd name="T21" fmla="*/ 80 h 213"/>
                <a:gd name="T22" fmla="*/ 562 w 759"/>
                <a:gd name="T23" fmla="*/ 82 h 213"/>
                <a:gd name="T24" fmla="*/ 595 w 759"/>
                <a:gd name="T25" fmla="*/ 84 h 213"/>
                <a:gd name="T26" fmla="*/ 629 w 759"/>
                <a:gd name="T27" fmla="*/ 89 h 213"/>
                <a:gd name="T28" fmla="*/ 694 w 759"/>
                <a:gd name="T29" fmla="*/ 100 h 213"/>
                <a:gd name="T30" fmla="*/ 726 w 759"/>
                <a:gd name="T31" fmla="*/ 107 h 213"/>
                <a:gd name="T32" fmla="*/ 759 w 759"/>
                <a:gd name="T33" fmla="*/ 116 h 213"/>
                <a:gd name="T34" fmla="*/ 745 w 759"/>
                <a:gd name="T35" fmla="*/ 27 h 213"/>
                <a:gd name="T36" fmla="*/ 684 w 759"/>
                <a:gd name="T37" fmla="*/ 15 h 213"/>
                <a:gd name="T38" fmla="*/ 622 w 759"/>
                <a:gd name="T39" fmla="*/ 7 h 213"/>
                <a:gd name="T40" fmla="*/ 557 w 759"/>
                <a:gd name="T41" fmla="*/ 1 h 213"/>
                <a:gd name="T42" fmla="*/ 493 w 759"/>
                <a:gd name="T43" fmla="*/ 0 h 213"/>
                <a:gd name="T44" fmla="*/ 427 w 759"/>
                <a:gd name="T45" fmla="*/ 1 h 213"/>
                <a:gd name="T46" fmla="*/ 363 w 759"/>
                <a:gd name="T47" fmla="*/ 7 h 213"/>
                <a:gd name="T48" fmla="*/ 301 w 759"/>
                <a:gd name="T49" fmla="*/ 15 h 213"/>
                <a:gd name="T50" fmla="*/ 242 w 759"/>
                <a:gd name="T51" fmla="*/ 27 h 213"/>
                <a:gd name="T52" fmla="*/ 182 w 759"/>
                <a:gd name="T53" fmla="*/ 42 h 213"/>
                <a:gd name="T54" fmla="*/ 125 w 759"/>
                <a:gd name="T55" fmla="*/ 61 h 213"/>
                <a:gd name="T56" fmla="*/ 69 w 759"/>
                <a:gd name="T57" fmla="*/ 84 h 213"/>
                <a:gd name="T58" fmla="*/ 15 w 759"/>
                <a:gd name="T59" fmla="*/ 11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9" h="213">
                  <a:moveTo>
                    <a:pt x="15" y="111"/>
                  </a:moveTo>
                  <a:lnTo>
                    <a:pt x="0" y="213"/>
                  </a:lnTo>
                  <a:lnTo>
                    <a:pt x="55" y="182"/>
                  </a:lnTo>
                  <a:lnTo>
                    <a:pt x="113" y="154"/>
                  </a:lnTo>
                  <a:lnTo>
                    <a:pt x="171" y="131"/>
                  </a:lnTo>
                  <a:lnTo>
                    <a:pt x="232" y="112"/>
                  </a:lnTo>
                  <a:lnTo>
                    <a:pt x="293" y="97"/>
                  </a:lnTo>
                  <a:lnTo>
                    <a:pt x="358" y="88"/>
                  </a:lnTo>
                  <a:lnTo>
                    <a:pt x="423" y="81"/>
                  </a:lnTo>
                  <a:lnTo>
                    <a:pt x="493" y="80"/>
                  </a:lnTo>
                  <a:lnTo>
                    <a:pt x="527" y="80"/>
                  </a:lnTo>
                  <a:lnTo>
                    <a:pt x="562" y="82"/>
                  </a:lnTo>
                  <a:lnTo>
                    <a:pt x="595" y="84"/>
                  </a:lnTo>
                  <a:lnTo>
                    <a:pt x="629" y="89"/>
                  </a:lnTo>
                  <a:lnTo>
                    <a:pt x="694" y="100"/>
                  </a:lnTo>
                  <a:lnTo>
                    <a:pt x="726" y="107"/>
                  </a:lnTo>
                  <a:lnTo>
                    <a:pt x="759" y="116"/>
                  </a:lnTo>
                  <a:lnTo>
                    <a:pt x="745" y="27"/>
                  </a:lnTo>
                  <a:lnTo>
                    <a:pt x="684" y="15"/>
                  </a:lnTo>
                  <a:lnTo>
                    <a:pt x="622" y="7"/>
                  </a:lnTo>
                  <a:lnTo>
                    <a:pt x="557" y="1"/>
                  </a:lnTo>
                  <a:lnTo>
                    <a:pt x="493" y="0"/>
                  </a:lnTo>
                  <a:lnTo>
                    <a:pt x="427" y="1"/>
                  </a:lnTo>
                  <a:lnTo>
                    <a:pt x="363" y="7"/>
                  </a:lnTo>
                  <a:lnTo>
                    <a:pt x="301" y="15"/>
                  </a:lnTo>
                  <a:lnTo>
                    <a:pt x="242" y="27"/>
                  </a:lnTo>
                  <a:lnTo>
                    <a:pt x="182" y="42"/>
                  </a:lnTo>
                  <a:lnTo>
                    <a:pt x="125" y="61"/>
                  </a:lnTo>
                  <a:lnTo>
                    <a:pt x="69" y="84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9FC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19" name="Freeform 223"/>
            <p:cNvSpPr>
              <a:spLocks/>
            </p:cNvSpPr>
            <p:nvPr/>
          </p:nvSpPr>
          <p:spPr bwMode="auto">
            <a:xfrm>
              <a:off x="1596" y="1656"/>
              <a:ext cx="182" cy="226"/>
            </a:xfrm>
            <a:custGeom>
              <a:avLst/>
              <a:gdLst>
                <a:gd name="T0" fmla="*/ 0 w 914"/>
                <a:gd name="T1" fmla="*/ 651 h 1129"/>
                <a:gd name="T2" fmla="*/ 18 w 914"/>
                <a:gd name="T3" fmla="*/ 736 h 1129"/>
                <a:gd name="T4" fmla="*/ 71 w 914"/>
                <a:gd name="T5" fmla="*/ 857 h 1129"/>
                <a:gd name="T6" fmla="*/ 124 w 914"/>
                <a:gd name="T7" fmla="*/ 930 h 1129"/>
                <a:gd name="T8" fmla="*/ 199 w 914"/>
                <a:gd name="T9" fmla="*/ 1003 h 1129"/>
                <a:gd name="T10" fmla="*/ 315 w 914"/>
                <a:gd name="T11" fmla="*/ 1077 h 1129"/>
                <a:gd name="T12" fmla="*/ 391 w 914"/>
                <a:gd name="T13" fmla="*/ 1105 h 1129"/>
                <a:gd name="T14" fmla="*/ 528 w 914"/>
                <a:gd name="T15" fmla="*/ 1128 h 1129"/>
                <a:gd name="T16" fmla="*/ 581 w 914"/>
                <a:gd name="T17" fmla="*/ 1128 h 1129"/>
                <a:gd name="T18" fmla="*/ 699 w 914"/>
                <a:gd name="T19" fmla="*/ 1111 h 1129"/>
                <a:gd name="T20" fmla="*/ 808 w 914"/>
                <a:gd name="T21" fmla="*/ 1071 h 1129"/>
                <a:gd name="T22" fmla="*/ 830 w 914"/>
                <a:gd name="T23" fmla="*/ 1061 h 1129"/>
                <a:gd name="T24" fmla="*/ 849 w 914"/>
                <a:gd name="T25" fmla="*/ 1048 h 1129"/>
                <a:gd name="T26" fmla="*/ 914 w 914"/>
                <a:gd name="T27" fmla="*/ 893 h 1129"/>
                <a:gd name="T28" fmla="*/ 881 w 914"/>
                <a:gd name="T29" fmla="*/ 922 h 1129"/>
                <a:gd name="T30" fmla="*/ 804 w 914"/>
                <a:gd name="T31" fmla="*/ 980 h 1129"/>
                <a:gd name="T32" fmla="*/ 784 w 914"/>
                <a:gd name="T33" fmla="*/ 993 h 1129"/>
                <a:gd name="T34" fmla="*/ 763 w 914"/>
                <a:gd name="T35" fmla="*/ 1003 h 1129"/>
                <a:gd name="T36" fmla="*/ 708 w 914"/>
                <a:gd name="T37" fmla="*/ 1024 h 1129"/>
                <a:gd name="T38" fmla="*/ 646 w 914"/>
                <a:gd name="T39" fmla="*/ 1040 h 1129"/>
                <a:gd name="T40" fmla="*/ 629 w 914"/>
                <a:gd name="T41" fmla="*/ 1044 h 1129"/>
                <a:gd name="T42" fmla="*/ 569 w 914"/>
                <a:gd name="T43" fmla="*/ 1048 h 1129"/>
                <a:gd name="T44" fmla="*/ 461 w 914"/>
                <a:gd name="T45" fmla="*/ 1040 h 1129"/>
                <a:gd name="T46" fmla="*/ 330 w 914"/>
                <a:gd name="T47" fmla="*/ 993 h 1129"/>
                <a:gd name="T48" fmla="*/ 216 w 914"/>
                <a:gd name="T49" fmla="*/ 906 h 1129"/>
                <a:gd name="T50" fmla="*/ 153 w 914"/>
                <a:gd name="T51" fmla="*/ 830 h 1129"/>
                <a:gd name="T52" fmla="*/ 109 w 914"/>
                <a:gd name="T53" fmla="*/ 750 h 1129"/>
                <a:gd name="T54" fmla="*/ 81 w 914"/>
                <a:gd name="T55" fmla="*/ 660 h 1129"/>
                <a:gd name="T56" fmla="*/ 73 w 914"/>
                <a:gd name="T57" fmla="*/ 565 h 1129"/>
                <a:gd name="T58" fmla="*/ 93 w 914"/>
                <a:gd name="T59" fmla="*/ 421 h 1129"/>
                <a:gd name="T60" fmla="*/ 153 w 914"/>
                <a:gd name="T61" fmla="*/ 296 h 1129"/>
                <a:gd name="T62" fmla="*/ 251 w 914"/>
                <a:gd name="T63" fmla="*/ 189 h 1129"/>
                <a:gd name="T64" fmla="*/ 372 w 914"/>
                <a:gd name="T65" fmla="*/ 116 h 1129"/>
                <a:gd name="T66" fmla="*/ 508 w 914"/>
                <a:gd name="T67" fmla="*/ 82 h 1129"/>
                <a:gd name="T68" fmla="*/ 628 w 914"/>
                <a:gd name="T69" fmla="*/ 84 h 1129"/>
                <a:gd name="T70" fmla="*/ 719 w 914"/>
                <a:gd name="T71" fmla="*/ 106 h 1129"/>
                <a:gd name="T72" fmla="*/ 801 w 914"/>
                <a:gd name="T73" fmla="*/ 144 h 1129"/>
                <a:gd name="T74" fmla="*/ 878 w 914"/>
                <a:gd name="T75" fmla="*/ 202 h 1129"/>
                <a:gd name="T76" fmla="*/ 868 w 914"/>
                <a:gd name="T77" fmla="*/ 91 h 1129"/>
                <a:gd name="T78" fmla="*/ 791 w 914"/>
                <a:gd name="T79" fmla="*/ 48 h 1129"/>
                <a:gd name="T80" fmla="*/ 732 w 914"/>
                <a:gd name="T81" fmla="*/ 26 h 1129"/>
                <a:gd name="T82" fmla="*/ 624 w 914"/>
                <a:gd name="T83" fmla="*/ 3 h 1129"/>
                <a:gd name="T84" fmla="*/ 500 w 914"/>
                <a:gd name="T85" fmla="*/ 3 h 1129"/>
                <a:gd name="T86" fmla="*/ 340 w 914"/>
                <a:gd name="T87" fmla="*/ 41 h 1129"/>
                <a:gd name="T88" fmla="*/ 199 w 914"/>
                <a:gd name="T89" fmla="*/ 125 h 1129"/>
                <a:gd name="T90" fmla="*/ 99 w 914"/>
                <a:gd name="T91" fmla="*/ 231 h 1129"/>
                <a:gd name="T92" fmla="*/ 37 w 914"/>
                <a:gd name="T93" fmla="*/ 339 h 1129"/>
                <a:gd name="T94" fmla="*/ 4 w 914"/>
                <a:gd name="T95" fmla="*/ 461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4" h="1129">
                  <a:moveTo>
                    <a:pt x="4" y="461"/>
                  </a:moveTo>
                  <a:lnTo>
                    <a:pt x="1" y="555"/>
                  </a:lnTo>
                  <a:lnTo>
                    <a:pt x="0" y="651"/>
                  </a:lnTo>
                  <a:lnTo>
                    <a:pt x="7" y="694"/>
                  </a:lnTo>
                  <a:lnTo>
                    <a:pt x="11" y="715"/>
                  </a:lnTo>
                  <a:lnTo>
                    <a:pt x="18" y="736"/>
                  </a:lnTo>
                  <a:lnTo>
                    <a:pt x="31" y="777"/>
                  </a:lnTo>
                  <a:lnTo>
                    <a:pt x="51" y="818"/>
                  </a:lnTo>
                  <a:lnTo>
                    <a:pt x="71" y="857"/>
                  </a:lnTo>
                  <a:lnTo>
                    <a:pt x="82" y="875"/>
                  </a:lnTo>
                  <a:lnTo>
                    <a:pt x="96" y="894"/>
                  </a:lnTo>
                  <a:lnTo>
                    <a:pt x="124" y="930"/>
                  </a:lnTo>
                  <a:lnTo>
                    <a:pt x="157" y="965"/>
                  </a:lnTo>
                  <a:lnTo>
                    <a:pt x="178" y="985"/>
                  </a:lnTo>
                  <a:lnTo>
                    <a:pt x="199" y="1003"/>
                  </a:lnTo>
                  <a:lnTo>
                    <a:pt x="243" y="1037"/>
                  </a:lnTo>
                  <a:lnTo>
                    <a:pt x="290" y="1064"/>
                  </a:lnTo>
                  <a:lnTo>
                    <a:pt x="315" y="1077"/>
                  </a:lnTo>
                  <a:lnTo>
                    <a:pt x="340" y="1088"/>
                  </a:lnTo>
                  <a:lnTo>
                    <a:pt x="365" y="1097"/>
                  </a:lnTo>
                  <a:lnTo>
                    <a:pt x="391" y="1105"/>
                  </a:lnTo>
                  <a:lnTo>
                    <a:pt x="444" y="1119"/>
                  </a:lnTo>
                  <a:lnTo>
                    <a:pt x="500" y="1125"/>
                  </a:lnTo>
                  <a:lnTo>
                    <a:pt x="528" y="1128"/>
                  </a:lnTo>
                  <a:lnTo>
                    <a:pt x="558" y="1129"/>
                  </a:lnTo>
                  <a:lnTo>
                    <a:pt x="569" y="1128"/>
                  </a:lnTo>
                  <a:lnTo>
                    <a:pt x="581" y="1128"/>
                  </a:lnTo>
                  <a:lnTo>
                    <a:pt x="606" y="1126"/>
                  </a:lnTo>
                  <a:lnTo>
                    <a:pt x="654" y="1121"/>
                  </a:lnTo>
                  <a:lnTo>
                    <a:pt x="699" y="1111"/>
                  </a:lnTo>
                  <a:lnTo>
                    <a:pt x="745" y="1098"/>
                  </a:lnTo>
                  <a:lnTo>
                    <a:pt x="788" y="1081"/>
                  </a:lnTo>
                  <a:lnTo>
                    <a:pt x="808" y="1071"/>
                  </a:lnTo>
                  <a:lnTo>
                    <a:pt x="813" y="1068"/>
                  </a:lnTo>
                  <a:lnTo>
                    <a:pt x="818" y="1065"/>
                  </a:lnTo>
                  <a:lnTo>
                    <a:pt x="830" y="1061"/>
                  </a:lnTo>
                  <a:lnTo>
                    <a:pt x="839" y="1054"/>
                  </a:lnTo>
                  <a:lnTo>
                    <a:pt x="843" y="1051"/>
                  </a:lnTo>
                  <a:lnTo>
                    <a:pt x="849" y="1048"/>
                  </a:lnTo>
                  <a:lnTo>
                    <a:pt x="869" y="1036"/>
                  </a:lnTo>
                  <a:lnTo>
                    <a:pt x="908" y="1009"/>
                  </a:lnTo>
                  <a:lnTo>
                    <a:pt x="914" y="893"/>
                  </a:lnTo>
                  <a:lnTo>
                    <a:pt x="906" y="900"/>
                  </a:lnTo>
                  <a:lnTo>
                    <a:pt x="900" y="906"/>
                  </a:lnTo>
                  <a:lnTo>
                    <a:pt x="881" y="922"/>
                  </a:lnTo>
                  <a:lnTo>
                    <a:pt x="863" y="938"/>
                  </a:lnTo>
                  <a:lnTo>
                    <a:pt x="824" y="968"/>
                  </a:lnTo>
                  <a:lnTo>
                    <a:pt x="804" y="980"/>
                  </a:lnTo>
                  <a:lnTo>
                    <a:pt x="798" y="982"/>
                  </a:lnTo>
                  <a:lnTo>
                    <a:pt x="793" y="986"/>
                  </a:lnTo>
                  <a:lnTo>
                    <a:pt x="784" y="993"/>
                  </a:lnTo>
                  <a:lnTo>
                    <a:pt x="773" y="997"/>
                  </a:lnTo>
                  <a:lnTo>
                    <a:pt x="767" y="999"/>
                  </a:lnTo>
                  <a:lnTo>
                    <a:pt x="763" y="1003"/>
                  </a:lnTo>
                  <a:lnTo>
                    <a:pt x="742" y="1013"/>
                  </a:lnTo>
                  <a:lnTo>
                    <a:pt x="720" y="1021"/>
                  </a:lnTo>
                  <a:lnTo>
                    <a:pt x="708" y="1024"/>
                  </a:lnTo>
                  <a:lnTo>
                    <a:pt x="698" y="1029"/>
                  </a:lnTo>
                  <a:lnTo>
                    <a:pt x="653" y="1040"/>
                  </a:lnTo>
                  <a:lnTo>
                    <a:pt x="646" y="1040"/>
                  </a:lnTo>
                  <a:lnTo>
                    <a:pt x="643" y="1040"/>
                  </a:lnTo>
                  <a:lnTo>
                    <a:pt x="640" y="1041"/>
                  </a:lnTo>
                  <a:lnTo>
                    <a:pt x="629" y="1044"/>
                  </a:lnTo>
                  <a:lnTo>
                    <a:pt x="606" y="1047"/>
                  </a:lnTo>
                  <a:lnTo>
                    <a:pt x="581" y="1048"/>
                  </a:lnTo>
                  <a:lnTo>
                    <a:pt x="569" y="1048"/>
                  </a:lnTo>
                  <a:lnTo>
                    <a:pt x="558" y="1049"/>
                  </a:lnTo>
                  <a:lnTo>
                    <a:pt x="508" y="1047"/>
                  </a:lnTo>
                  <a:lnTo>
                    <a:pt x="461" y="1040"/>
                  </a:lnTo>
                  <a:lnTo>
                    <a:pt x="415" y="1029"/>
                  </a:lnTo>
                  <a:lnTo>
                    <a:pt x="372" y="1013"/>
                  </a:lnTo>
                  <a:lnTo>
                    <a:pt x="330" y="993"/>
                  </a:lnTo>
                  <a:lnTo>
                    <a:pt x="290" y="968"/>
                  </a:lnTo>
                  <a:lnTo>
                    <a:pt x="251" y="938"/>
                  </a:lnTo>
                  <a:lnTo>
                    <a:pt x="216" y="906"/>
                  </a:lnTo>
                  <a:lnTo>
                    <a:pt x="198" y="887"/>
                  </a:lnTo>
                  <a:lnTo>
                    <a:pt x="182" y="869"/>
                  </a:lnTo>
                  <a:lnTo>
                    <a:pt x="153" y="830"/>
                  </a:lnTo>
                  <a:lnTo>
                    <a:pt x="139" y="810"/>
                  </a:lnTo>
                  <a:lnTo>
                    <a:pt x="128" y="791"/>
                  </a:lnTo>
                  <a:lnTo>
                    <a:pt x="109" y="750"/>
                  </a:lnTo>
                  <a:lnTo>
                    <a:pt x="99" y="727"/>
                  </a:lnTo>
                  <a:lnTo>
                    <a:pt x="93" y="706"/>
                  </a:lnTo>
                  <a:lnTo>
                    <a:pt x="81" y="660"/>
                  </a:lnTo>
                  <a:lnTo>
                    <a:pt x="77" y="637"/>
                  </a:lnTo>
                  <a:lnTo>
                    <a:pt x="75" y="614"/>
                  </a:lnTo>
                  <a:lnTo>
                    <a:pt x="73" y="565"/>
                  </a:lnTo>
                  <a:lnTo>
                    <a:pt x="75" y="514"/>
                  </a:lnTo>
                  <a:lnTo>
                    <a:pt x="81" y="468"/>
                  </a:lnTo>
                  <a:lnTo>
                    <a:pt x="93" y="421"/>
                  </a:lnTo>
                  <a:lnTo>
                    <a:pt x="109" y="378"/>
                  </a:lnTo>
                  <a:lnTo>
                    <a:pt x="128" y="336"/>
                  </a:lnTo>
                  <a:lnTo>
                    <a:pt x="153" y="296"/>
                  </a:lnTo>
                  <a:lnTo>
                    <a:pt x="182" y="258"/>
                  </a:lnTo>
                  <a:lnTo>
                    <a:pt x="216" y="223"/>
                  </a:lnTo>
                  <a:lnTo>
                    <a:pt x="251" y="189"/>
                  </a:lnTo>
                  <a:lnTo>
                    <a:pt x="290" y="159"/>
                  </a:lnTo>
                  <a:lnTo>
                    <a:pt x="330" y="134"/>
                  </a:lnTo>
                  <a:lnTo>
                    <a:pt x="372" y="116"/>
                  </a:lnTo>
                  <a:lnTo>
                    <a:pt x="415" y="100"/>
                  </a:lnTo>
                  <a:lnTo>
                    <a:pt x="461" y="89"/>
                  </a:lnTo>
                  <a:lnTo>
                    <a:pt x="508" y="82"/>
                  </a:lnTo>
                  <a:lnTo>
                    <a:pt x="558" y="81"/>
                  </a:lnTo>
                  <a:lnTo>
                    <a:pt x="605" y="82"/>
                  </a:lnTo>
                  <a:lnTo>
                    <a:pt x="628" y="84"/>
                  </a:lnTo>
                  <a:lnTo>
                    <a:pt x="652" y="89"/>
                  </a:lnTo>
                  <a:lnTo>
                    <a:pt x="697" y="99"/>
                  </a:lnTo>
                  <a:lnTo>
                    <a:pt x="719" y="106"/>
                  </a:lnTo>
                  <a:lnTo>
                    <a:pt x="741" y="115"/>
                  </a:lnTo>
                  <a:lnTo>
                    <a:pt x="782" y="133"/>
                  </a:lnTo>
                  <a:lnTo>
                    <a:pt x="801" y="144"/>
                  </a:lnTo>
                  <a:lnTo>
                    <a:pt x="822" y="158"/>
                  </a:lnTo>
                  <a:lnTo>
                    <a:pt x="860" y="186"/>
                  </a:lnTo>
                  <a:lnTo>
                    <a:pt x="878" y="202"/>
                  </a:lnTo>
                  <a:lnTo>
                    <a:pt x="898" y="220"/>
                  </a:lnTo>
                  <a:lnTo>
                    <a:pt x="887" y="105"/>
                  </a:lnTo>
                  <a:lnTo>
                    <a:pt x="868" y="91"/>
                  </a:lnTo>
                  <a:lnTo>
                    <a:pt x="850" y="80"/>
                  </a:lnTo>
                  <a:lnTo>
                    <a:pt x="812" y="58"/>
                  </a:lnTo>
                  <a:lnTo>
                    <a:pt x="791" y="48"/>
                  </a:lnTo>
                  <a:lnTo>
                    <a:pt x="772" y="40"/>
                  </a:lnTo>
                  <a:lnTo>
                    <a:pt x="751" y="32"/>
                  </a:lnTo>
                  <a:lnTo>
                    <a:pt x="732" y="26"/>
                  </a:lnTo>
                  <a:lnTo>
                    <a:pt x="690" y="14"/>
                  </a:lnTo>
                  <a:lnTo>
                    <a:pt x="647" y="6"/>
                  </a:lnTo>
                  <a:lnTo>
                    <a:pt x="624" y="3"/>
                  </a:lnTo>
                  <a:lnTo>
                    <a:pt x="603" y="1"/>
                  </a:lnTo>
                  <a:lnTo>
                    <a:pt x="558" y="0"/>
                  </a:lnTo>
                  <a:lnTo>
                    <a:pt x="500" y="3"/>
                  </a:lnTo>
                  <a:lnTo>
                    <a:pt x="444" y="11"/>
                  </a:lnTo>
                  <a:lnTo>
                    <a:pt x="391" y="23"/>
                  </a:lnTo>
                  <a:lnTo>
                    <a:pt x="340" y="41"/>
                  </a:lnTo>
                  <a:lnTo>
                    <a:pt x="290" y="64"/>
                  </a:lnTo>
                  <a:lnTo>
                    <a:pt x="243" y="92"/>
                  </a:lnTo>
                  <a:lnTo>
                    <a:pt x="199" y="125"/>
                  </a:lnTo>
                  <a:lnTo>
                    <a:pt x="157" y="165"/>
                  </a:lnTo>
                  <a:lnTo>
                    <a:pt x="127" y="197"/>
                  </a:lnTo>
                  <a:lnTo>
                    <a:pt x="99" y="231"/>
                  </a:lnTo>
                  <a:lnTo>
                    <a:pt x="76" y="265"/>
                  </a:lnTo>
                  <a:lnTo>
                    <a:pt x="55" y="302"/>
                  </a:lnTo>
                  <a:lnTo>
                    <a:pt x="37" y="339"/>
                  </a:lnTo>
                  <a:lnTo>
                    <a:pt x="24" y="379"/>
                  </a:lnTo>
                  <a:lnTo>
                    <a:pt x="12" y="419"/>
                  </a:lnTo>
                  <a:lnTo>
                    <a:pt x="4" y="461"/>
                  </a:lnTo>
                  <a:close/>
                </a:path>
              </a:pathLst>
            </a:custGeom>
            <a:solidFill>
              <a:srgbClr val="CF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0" name="Freeform 224"/>
            <p:cNvSpPr>
              <a:spLocks/>
            </p:cNvSpPr>
            <p:nvPr/>
          </p:nvSpPr>
          <p:spPr bwMode="auto">
            <a:xfrm>
              <a:off x="1598" y="1865"/>
              <a:ext cx="176" cy="65"/>
            </a:xfrm>
            <a:custGeom>
              <a:avLst/>
              <a:gdLst>
                <a:gd name="T0" fmla="*/ 0 w 882"/>
                <a:gd name="T1" fmla="*/ 0 h 326"/>
                <a:gd name="T2" fmla="*/ 4 w 882"/>
                <a:gd name="T3" fmla="*/ 60 h 326"/>
                <a:gd name="T4" fmla="*/ 10 w 882"/>
                <a:gd name="T5" fmla="*/ 122 h 326"/>
                <a:gd name="T6" fmla="*/ 38 w 882"/>
                <a:gd name="T7" fmla="*/ 146 h 326"/>
                <a:gd name="T8" fmla="*/ 67 w 882"/>
                <a:gd name="T9" fmla="*/ 169 h 326"/>
                <a:gd name="T10" fmla="*/ 97 w 882"/>
                <a:gd name="T11" fmla="*/ 190 h 326"/>
                <a:gd name="T12" fmla="*/ 127 w 882"/>
                <a:gd name="T13" fmla="*/ 211 h 326"/>
                <a:gd name="T14" fmla="*/ 158 w 882"/>
                <a:gd name="T15" fmla="*/ 229 h 326"/>
                <a:gd name="T16" fmla="*/ 190 w 882"/>
                <a:gd name="T17" fmla="*/ 246 h 326"/>
                <a:gd name="T18" fmla="*/ 221 w 882"/>
                <a:gd name="T19" fmla="*/ 261 h 326"/>
                <a:gd name="T20" fmla="*/ 255 w 882"/>
                <a:gd name="T21" fmla="*/ 275 h 326"/>
                <a:gd name="T22" fmla="*/ 288 w 882"/>
                <a:gd name="T23" fmla="*/ 287 h 326"/>
                <a:gd name="T24" fmla="*/ 323 w 882"/>
                <a:gd name="T25" fmla="*/ 297 h 326"/>
                <a:gd name="T26" fmla="*/ 395 w 882"/>
                <a:gd name="T27" fmla="*/ 313 h 326"/>
                <a:gd name="T28" fmla="*/ 431 w 882"/>
                <a:gd name="T29" fmla="*/ 319 h 326"/>
                <a:gd name="T30" fmla="*/ 468 w 882"/>
                <a:gd name="T31" fmla="*/ 323 h 326"/>
                <a:gd name="T32" fmla="*/ 506 w 882"/>
                <a:gd name="T33" fmla="*/ 325 h 326"/>
                <a:gd name="T34" fmla="*/ 546 w 882"/>
                <a:gd name="T35" fmla="*/ 326 h 326"/>
                <a:gd name="T36" fmla="*/ 589 w 882"/>
                <a:gd name="T37" fmla="*/ 325 h 326"/>
                <a:gd name="T38" fmla="*/ 632 w 882"/>
                <a:gd name="T39" fmla="*/ 322 h 326"/>
                <a:gd name="T40" fmla="*/ 652 w 882"/>
                <a:gd name="T41" fmla="*/ 319 h 326"/>
                <a:gd name="T42" fmla="*/ 674 w 882"/>
                <a:gd name="T43" fmla="*/ 316 h 326"/>
                <a:gd name="T44" fmla="*/ 716 w 882"/>
                <a:gd name="T45" fmla="*/ 309 h 326"/>
                <a:gd name="T46" fmla="*/ 725 w 882"/>
                <a:gd name="T47" fmla="*/ 306 h 326"/>
                <a:gd name="T48" fmla="*/ 735 w 882"/>
                <a:gd name="T49" fmla="*/ 304 h 326"/>
                <a:gd name="T50" fmla="*/ 755 w 882"/>
                <a:gd name="T51" fmla="*/ 299 h 326"/>
                <a:gd name="T52" fmla="*/ 796 w 882"/>
                <a:gd name="T53" fmla="*/ 288 h 326"/>
                <a:gd name="T54" fmla="*/ 835 w 882"/>
                <a:gd name="T55" fmla="*/ 274 h 326"/>
                <a:gd name="T56" fmla="*/ 844 w 882"/>
                <a:gd name="T57" fmla="*/ 270 h 326"/>
                <a:gd name="T58" fmla="*/ 848 w 882"/>
                <a:gd name="T59" fmla="*/ 267 h 326"/>
                <a:gd name="T60" fmla="*/ 851 w 882"/>
                <a:gd name="T61" fmla="*/ 266 h 326"/>
                <a:gd name="T62" fmla="*/ 854 w 882"/>
                <a:gd name="T63" fmla="*/ 266 h 326"/>
                <a:gd name="T64" fmla="*/ 874 w 882"/>
                <a:gd name="T65" fmla="*/ 260 h 326"/>
                <a:gd name="T66" fmla="*/ 882 w 882"/>
                <a:gd name="T67" fmla="*/ 167 h 326"/>
                <a:gd name="T68" fmla="*/ 862 w 882"/>
                <a:gd name="T69" fmla="*/ 174 h 326"/>
                <a:gd name="T70" fmla="*/ 843 w 882"/>
                <a:gd name="T71" fmla="*/ 184 h 326"/>
                <a:gd name="T72" fmla="*/ 822 w 882"/>
                <a:gd name="T73" fmla="*/ 192 h 326"/>
                <a:gd name="T74" fmla="*/ 803 w 882"/>
                <a:gd name="T75" fmla="*/ 201 h 326"/>
                <a:gd name="T76" fmla="*/ 762 w 882"/>
                <a:gd name="T77" fmla="*/ 213 h 326"/>
                <a:gd name="T78" fmla="*/ 721 w 882"/>
                <a:gd name="T79" fmla="*/ 226 h 326"/>
                <a:gd name="T80" fmla="*/ 678 w 882"/>
                <a:gd name="T81" fmla="*/ 233 h 326"/>
                <a:gd name="T82" fmla="*/ 635 w 882"/>
                <a:gd name="T83" fmla="*/ 240 h 326"/>
                <a:gd name="T84" fmla="*/ 590 w 882"/>
                <a:gd name="T85" fmla="*/ 244 h 326"/>
                <a:gd name="T86" fmla="*/ 567 w 882"/>
                <a:gd name="T87" fmla="*/ 245 h 326"/>
                <a:gd name="T88" fmla="*/ 556 w 882"/>
                <a:gd name="T89" fmla="*/ 245 h 326"/>
                <a:gd name="T90" fmla="*/ 550 w 882"/>
                <a:gd name="T91" fmla="*/ 245 h 326"/>
                <a:gd name="T92" fmla="*/ 546 w 882"/>
                <a:gd name="T93" fmla="*/ 246 h 326"/>
                <a:gd name="T94" fmla="*/ 508 w 882"/>
                <a:gd name="T95" fmla="*/ 245 h 326"/>
                <a:gd name="T96" fmla="*/ 472 w 882"/>
                <a:gd name="T97" fmla="*/ 243 h 326"/>
                <a:gd name="T98" fmla="*/ 436 w 882"/>
                <a:gd name="T99" fmla="*/ 238 h 326"/>
                <a:gd name="T100" fmla="*/ 400 w 882"/>
                <a:gd name="T101" fmla="*/ 232 h 326"/>
                <a:gd name="T102" fmla="*/ 365 w 882"/>
                <a:gd name="T103" fmla="*/ 224 h 326"/>
                <a:gd name="T104" fmla="*/ 331 w 882"/>
                <a:gd name="T105" fmla="*/ 215 h 326"/>
                <a:gd name="T106" fmla="*/ 267 w 882"/>
                <a:gd name="T107" fmla="*/ 193 h 326"/>
                <a:gd name="T108" fmla="*/ 234 w 882"/>
                <a:gd name="T109" fmla="*/ 178 h 326"/>
                <a:gd name="T110" fmla="*/ 203 w 882"/>
                <a:gd name="T111" fmla="*/ 162 h 326"/>
                <a:gd name="T112" fmla="*/ 143 w 882"/>
                <a:gd name="T113" fmla="*/ 126 h 326"/>
                <a:gd name="T114" fmla="*/ 85 w 882"/>
                <a:gd name="T115" fmla="*/ 83 h 326"/>
                <a:gd name="T116" fmla="*/ 58 w 882"/>
                <a:gd name="T117" fmla="*/ 59 h 326"/>
                <a:gd name="T118" fmla="*/ 32 w 882"/>
                <a:gd name="T119" fmla="*/ 34 h 326"/>
                <a:gd name="T120" fmla="*/ 0 w 882"/>
                <a:gd name="T12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2" h="326">
                  <a:moveTo>
                    <a:pt x="0" y="0"/>
                  </a:moveTo>
                  <a:lnTo>
                    <a:pt x="4" y="60"/>
                  </a:lnTo>
                  <a:lnTo>
                    <a:pt x="10" y="122"/>
                  </a:lnTo>
                  <a:lnTo>
                    <a:pt x="38" y="146"/>
                  </a:lnTo>
                  <a:lnTo>
                    <a:pt x="67" y="169"/>
                  </a:lnTo>
                  <a:lnTo>
                    <a:pt x="97" y="190"/>
                  </a:lnTo>
                  <a:lnTo>
                    <a:pt x="127" y="211"/>
                  </a:lnTo>
                  <a:lnTo>
                    <a:pt x="158" y="229"/>
                  </a:lnTo>
                  <a:lnTo>
                    <a:pt x="190" y="246"/>
                  </a:lnTo>
                  <a:lnTo>
                    <a:pt x="221" y="261"/>
                  </a:lnTo>
                  <a:lnTo>
                    <a:pt x="255" y="275"/>
                  </a:lnTo>
                  <a:lnTo>
                    <a:pt x="288" y="287"/>
                  </a:lnTo>
                  <a:lnTo>
                    <a:pt x="323" y="297"/>
                  </a:lnTo>
                  <a:lnTo>
                    <a:pt x="395" y="313"/>
                  </a:lnTo>
                  <a:lnTo>
                    <a:pt x="431" y="319"/>
                  </a:lnTo>
                  <a:lnTo>
                    <a:pt x="468" y="323"/>
                  </a:lnTo>
                  <a:lnTo>
                    <a:pt x="506" y="325"/>
                  </a:lnTo>
                  <a:lnTo>
                    <a:pt x="546" y="326"/>
                  </a:lnTo>
                  <a:lnTo>
                    <a:pt x="589" y="325"/>
                  </a:lnTo>
                  <a:lnTo>
                    <a:pt x="632" y="322"/>
                  </a:lnTo>
                  <a:lnTo>
                    <a:pt x="652" y="319"/>
                  </a:lnTo>
                  <a:lnTo>
                    <a:pt x="674" y="316"/>
                  </a:lnTo>
                  <a:lnTo>
                    <a:pt x="716" y="309"/>
                  </a:lnTo>
                  <a:lnTo>
                    <a:pt x="725" y="306"/>
                  </a:lnTo>
                  <a:lnTo>
                    <a:pt x="735" y="304"/>
                  </a:lnTo>
                  <a:lnTo>
                    <a:pt x="755" y="299"/>
                  </a:lnTo>
                  <a:lnTo>
                    <a:pt x="796" y="288"/>
                  </a:lnTo>
                  <a:lnTo>
                    <a:pt x="835" y="274"/>
                  </a:lnTo>
                  <a:lnTo>
                    <a:pt x="844" y="270"/>
                  </a:lnTo>
                  <a:lnTo>
                    <a:pt x="848" y="267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74" y="260"/>
                  </a:lnTo>
                  <a:lnTo>
                    <a:pt x="882" y="167"/>
                  </a:lnTo>
                  <a:lnTo>
                    <a:pt x="862" y="174"/>
                  </a:lnTo>
                  <a:lnTo>
                    <a:pt x="843" y="184"/>
                  </a:lnTo>
                  <a:lnTo>
                    <a:pt x="822" y="192"/>
                  </a:lnTo>
                  <a:lnTo>
                    <a:pt x="803" y="201"/>
                  </a:lnTo>
                  <a:lnTo>
                    <a:pt x="762" y="213"/>
                  </a:lnTo>
                  <a:lnTo>
                    <a:pt x="721" y="226"/>
                  </a:lnTo>
                  <a:lnTo>
                    <a:pt x="678" y="233"/>
                  </a:lnTo>
                  <a:lnTo>
                    <a:pt x="635" y="240"/>
                  </a:lnTo>
                  <a:lnTo>
                    <a:pt x="590" y="244"/>
                  </a:lnTo>
                  <a:lnTo>
                    <a:pt x="567" y="245"/>
                  </a:lnTo>
                  <a:lnTo>
                    <a:pt x="556" y="245"/>
                  </a:lnTo>
                  <a:lnTo>
                    <a:pt x="550" y="245"/>
                  </a:lnTo>
                  <a:lnTo>
                    <a:pt x="546" y="246"/>
                  </a:lnTo>
                  <a:lnTo>
                    <a:pt x="508" y="245"/>
                  </a:lnTo>
                  <a:lnTo>
                    <a:pt x="472" y="243"/>
                  </a:lnTo>
                  <a:lnTo>
                    <a:pt x="436" y="238"/>
                  </a:lnTo>
                  <a:lnTo>
                    <a:pt x="400" y="232"/>
                  </a:lnTo>
                  <a:lnTo>
                    <a:pt x="365" y="224"/>
                  </a:lnTo>
                  <a:lnTo>
                    <a:pt x="331" y="215"/>
                  </a:lnTo>
                  <a:lnTo>
                    <a:pt x="267" y="193"/>
                  </a:lnTo>
                  <a:lnTo>
                    <a:pt x="234" y="178"/>
                  </a:lnTo>
                  <a:lnTo>
                    <a:pt x="203" y="162"/>
                  </a:lnTo>
                  <a:lnTo>
                    <a:pt x="143" y="126"/>
                  </a:lnTo>
                  <a:lnTo>
                    <a:pt x="85" y="83"/>
                  </a:lnTo>
                  <a:lnTo>
                    <a:pt x="58" y="59"/>
                  </a:lnTo>
                  <a:lnTo>
                    <a:pt x="3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1" name="Freeform 225"/>
            <p:cNvSpPr>
              <a:spLocks/>
            </p:cNvSpPr>
            <p:nvPr/>
          </p:nvSpPr>
          <p:spPr bwMode="auto">
            <a:xfrm>
              <a:off x="1597" y="1836"/>
              <a:ext cx="179" cy="78"/>
            </a:xfrm>
            <a:custGeom>
              <a:avLst/>
              <a:gdLst>
                <a:gd name="T0" fmla="*/ 68 w 897"/>
                <a:gd name="T1" fmla="*/ 91 h 390"/>
                <a:gd name="T2" fmla="*/ 20 w 897"/>
                <a:gd name="T3" fmla="*/ 30 h 390"/>
                <a:gd name="T4" fmla="*/ 3 w 897"/>
                <a:gd name="T5" fmla="*/ 71 h 390"/>
                <a:gd name="T6" fmla="*/ 39 w 897"/>
                <a:gd name="T7" fmla="*/ 178 h 390"/>
                <a:gd name="T8" fmla="*/ 92 w 897"/>
                <a:gd name="T9" fmla="*/ 227 h 390"/>
                <a:gd name="T10" fmla="*/ 210 w 897"/>
                <a:gd name="T11" fmla="*/ 306 h 390"/>
                <a:gd name="T12" fmla="*/ 274 w 897"/>
                <a:gd name="T13" fmla="*/ 337 h 390"/>
                <a:gd name="T14" fmla="*/ 372 w 897"/>
                <a:gd name="T15" fmla="*/ 368 h 390"/>
                <a:gd name="T16" fmla="*/ 443 w 897"/>
                <a:gd name="T17" fmla="*/ 382 h 390"/>
                <a:gd name="T18" fmla="*/ 515 w 897"/>
                <a:gd name="T19" fmla="*/ 389 h 390"/>
                <a:gd name="T20" fmla="*/ 557 w 897"/>
                <a:gd name="T21" fmla="*/ 389 h 390"/>
                <a:gd name="T22" fmla="*/ 574 w 897"/>
                <a:gd name="T23" fmla="*/ 389 h 390"/>
                <a:gd name="T24" fmla="*/ 642 w 897"/>
                <a:gd name="T25" fmla="*/ 384 h 390"/>
                <a:gd name="T26" fmla="*/ 728 w 897"/>
                <a:gd name="T27" fmla="*/ 370 h 390"/>
                <a:gd name="T28" fmla="*/ 810 w 897"/>
                <a:gd name="T29" fmla="*/ 345 h 390"/>
                <a:gd name="T30" fmla="*/ 850 w 897"/>
                <a:gd name="T31" fmla="*/ 328 h 390"/>
                <a:gd name="T32" fmla="*/ 889 w 897"/>
                <a:gd name="T33" fmla="*/ 311 h 390"/>
                <a:gd name="T34" fmla="*/ 877 w 897"/>
                <a:gd name="T35" fmla="*/ 222 h 390"/>
                <a:gd name="T36" fmla="*/ 837 w 897"/>
                <a:gd name="T37" fmla="*/ 244 h 390"/>
                <a:gd name="T38" fmla="*/ 818 w 897"/>
                <a:gd name="T39" fmla="*/ 254 h 390"/>
                <a:gd name="T40" fmla="*/ 756 w 897"/>
                <a:gd name="T41" fmla="*/ 278 h 390"/>
                <a:gd name="T42" fmla="*/ 712 w 897"/>
                <a:gd name="T43" fmla="*/ 290 h 390"/>
                <a:gd name="T44" fmla="*/ 698 w 897"/>
                <a:gd name="T45" fmla="*/ 292 h 390"/>
                <a:gd name="T46" fmla="*/ 691 w 897"/>
                <a:gd name="T47" fmla="*/ 296 h 390"/>
                <a:gd name="T48" fmla="*/ 622 w 897"/>
                <a:gd name="T49" fmla="*/ 306 h 390"/>
                <a:gd name="T50" fmla="*/ 587 w 897"/>
                <a:gd name="T51" fmla="*/ 308 h 390"/>
                <a:gd name="T52" fmla="*/ 553 w 897"/>
                <a:gd name="T53" fmla="*/ 311 h 390"/>
                <a:gd name="T54" fmla="*/ 486 w 897"/>
                <a:gd name="T55" fmla="*/ 307 h 390"/>
                <a:gd name="T56" fmla="*/ 392 w 897"/>
                <a:gd name="T57" fmla="*/ 291 h 390"/>
                <a:gd name="T58" fmla="*/ 304 w 897"/>
                <a:gd name="T59" fmla="*/ 263 h 390"/>
                <a:gd name="T60" fmla="*/ 221 w 897"/>
                <a:gd name="T61" fmla="*/ 220 h 390"/>
                <a:gd name="T62" fmla="*/ 144 w 897"/>
                <a:gd name="T63" fmla="*/ 164 h 390"/>
                <a:gd name="T64" fmla="*/ 97 w 897"/>
                <a:gd name="T65" fmla="*/ 1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7" h="390">
                  <a:moveTo>
                    <a:pt x="97" y="120"/>
                  </a:moveTo>
                  <a:lnTo>
                    <a:pt x="68" y="91"/>
                  </a:lnTo>
                  <a:lnTo>
                    <a:pt x="43" y="61"/>
                  </a:lnTo>
                  <a:lnTo>
                    <a:pt x="20" y="30"/>
                  </a:lnTo>
                  <a:lnTo>
                    <a:pt x="0" y="0"/>
                  </a:lnTo>
                  <a:lnTo>
                    <a:pt x="3" y="71"/>
                  </a:lnTo>
                  <a:lnTo>
                    <a:pt x="7" y="144"/>
                  </a:lnTo>
                  <a:lnTo>
                    <a:pt x="39" y="178"/>
                  </a:lnTo>
                  <a:lnTo>
                    <a:pt x="65" y="203"/>
                  </a:lnTo>
                  <a:lnTo>
                    <a:pt x="92" y="227"/>
                  </a:lnTo>
                  <a:lnTo>
                    <a:pt x="150" y="270"/>
                  </a:lnTo>
                  <a:lnTo>
                    <a:pt x="210" y="306"/>
                  </a:lnTo>
                  <a:lnTo>
                    <a:pt x="241" y="322"/>
                  </a:lnTo>
                  <a:lnTo>
                    <a:pt x="274" y="337"/>
                  </a:lnTo>
                  <a:lnTo>
                    <a:pt x="338" y="359"/>
                  </a:lnTo>
                  <a:lnTo>
                    <a:pt x="372" y="368"/>
                  </a:lnTo>
                  <a:lnTo>
                    <a:pt x="407" y="376"/>
                  </a:lnTo>
                  <a:lnTo>
                    <a:pt x="443" y="382"/>
                  </a:lnTo>
                  <a:lnTo>
                    <a:pt x="479" y="387"/>
                  </a:lnTo>
                  <a:lnTo>
                    <a:pt x="515" y="389"/>
                  </a:lnTo>
                  <a:lnTo>
                    <a:pt x="553" y="390"/>
                  </a:lnTo>
                  <a:lnTo>
                    <a:pt x="557" y="389"/>
                  </a:lnTo>
                  <a:lnTo>
                    <a:pt x="563" y="389"/>
                  </a:lnTo>
                  <a:lnTo>
                    <a:pt x="574" y="389"/>
                  </a:lnTo>
                  <a:lnTo>
                    <a:pt x="597" y="388"/>
                  </a:lnTo>
                  <a:lnTo>
                    <a:pt x="642" y="384"/>
                  </a:lnTo>
                  <a:lnTo>
                    <a:pt x="685" y="377"/>
                  </a:lnTo>
                  <a:lnTo>
                    <a:pt x="728" y="370"/>
                  </a:lnTo>
                  <a:lnTo>
                    <a:pt x="769" y="357"/>
                  </a:lnTo>
                  <a:lnTo>
                    <a:pt x="810" y="345"/>
                  </a:lnTo>
                  <a:lnTo>
                    <a:pt x="829" y="336"/>
                  </a:lnTo>
                  <a:lnTo>
                    <a:pt x="850" y="328"/>
                  </a:lnTo>
                  <a:lnTo>
                    <a:pt x="869" y="318"/>
                  </a:lnTo>
                  <a:lnTo>
                    <a:pt x="889" y="311"/>
                  </a:lnTo>
                  <a:lnTo>
                    <a:pt x="897" y="212"/>
                  </a:lnTo>
                  <a:lnTo>
                    <a:pt x="877" y="222"/>
                  </a:lnTo>
                  <a:lnTo>
                    <a:pt x="858" y="233"/>
                  </a:lnTo>
                  <a:lnTo>
                    <a:pt x="837" y="244"/>
                  </a:lnTo>
                  <a:lnTo>
                    <a:pt x="827" y="248"/>
                  </a:lnTo>
                  <a:lnTo>
                    <a:pt x="818" y="254"/>
                  </a:lnTo>
                  <a:lnTo>
                    <a:pt x="777" y="271"/>
                  </a:lnTo>
                  <a:lnTo>
                    <a:pt x="756" y="278"/>
                  </a:lnTo>
                  <a:lnTo>
                    <a:pt x="735" y="286"/>
                  </a:lnTo>
                  <a:lnTo>
                    <a:pt x="712" y="290"/>
                  </a:lnTo>
                  <a:lnTo>
                    <a:pt x="701" y="292"/>
                  </a:lnTo>
                  <a:lnTo>
                    <a:pt x="698" y="292"/>
                  </a:lnTo>
                  <a:lnTo>
                    <a:pt x="695" y="294"/>
                  </a:lnTo>
                  <a:lnTo>
                    <a:pt x="691" y="296"/>
                  </a:lnTo>
                  <a:lnTo>
                    <a:pt x="646" y="304"/>
                  </a:lnTo>
                  <a:lnTo>
                    <a:pt x="622" y="306"/>
                  </a:lnTo>
                  <a:lnTo>
                    <a:pt x="599" y="308"/>
                  </a:lnTo>
                  <a:lnTo>
                    <a:pt x="587" y="308"/>
                  </a:lnTo>
                  <a:lnTo>
                    <a:pt x="575" y="309"/>
                  </a:lnTo>
                  <a:lnTo>
                    <a:pt x="553" y="311"/>
                  </a:lnTo>
                  <a:lnTo>
                    <a:pt x="519" y="309"/>
                  </a:lnTo>
                  <a:lnTo>
                    <a:pt x="486" y="307"/>
                  </a:lnTo>
                  <a:lnTo>
                    <a:pt x="423" y="298"/>
                  </a:lnTo>
                  <a:lnTo>
                    <a:pt x="392" y="291"/>
                  </a:lnTo>
                  <a:lnTo>
                    <a:pt x="362" y="283"/>
                  </a:lnTo>
                  <a:lnTo>
                    <a:pt x="304" y="263"/>
                  </a:lnTo>
                  <a:lnTo>
                    <a:pt x="249" y="236"/>
                  </a:lnTo>
                  <a:lnTo>
                    <a:pt x="221" y="220"/>
                  </a:lnTo>
                  <a:lnTo>
                    <a:pt x="195" y="203"/>
                  </a:lnTo>
                  <a:lnTo>
                    <a:pt x="144" y="164"/>
                  </a:lnTo>
                  <a:lnTo>
                    <a:pt x="119" y="143"/>
                  </a:lnTo>
                  <a:lnTo>
                    <a:pt x="97" y="120"/>
                  </a:lnTo>
                  <a:close/>
                </a:path>
              </a:pathLst>
            </a:custGeom>
            <a:solidFill>
              <a:srgbClr val="BF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2" name="Freeform 226"/>
            <p:cNvSpPr>
              <a:spLocks/>
            </p:cNvSpPr>
            <p:nvPr/>
          </p:nvSpPr>
          <p:spPr bwMode="auto">
            <a:xfrm>
              <a:off x="1596" y="1786"/>
              <a:ext cx="181" cy="112"/>
            </a:xfrm>
            <a:custGeom>
              <a:avLst/>
              <a:gdLst>
                <a:gd name="T0" fmla="*/ 25 w 908"/>
                <a:gd name="T1" fmla="*/ 280 h 561"/>
                <a:gd name="T2" fmla="*/ 73 w 908"/>
                <a:gd name="T3" fmla="*/ 341 h 561"/>
                <a:gd name="T4" fmla="*/ 124 w 908"/>
                <a:gd name="T5" fmla="*/ 393 h 561"/>
                <a:gd name="T6" fmla="*/ 200 w 908"/>
                <a:gd name="T7" fmla="*/ 453 h 561"/>
                <a:gd name="T8" fmla="*/ 254 w 908"/>
                <a:gd name="T9" fmla="*/ 486 h 561"/>
                <a:gd name="T10" fmla="*/ 367 w 908"/>
                <a:gd name="T11" fmla="*/ 533 h 561"/>
                <a:gd name="T12" fmla="*/ 428 w 908"/>
                <a:gd name="T13" fmla="*/ 548 h 561"/>
                <a:gd name="T14" fmla="*/ 524 w 908"/>
                <a:gd name="T15" fmla="*/ 559 h 561"/>
                <a:gd name="T16" fmla="*/ 580 w 908"/>
                <a:gd name="T17" fmla="*/ 559 h 561"/>
                <a:gd name="T18" fmla="*/ 604 w 908"/>
                <a:gd name="T19" fmla="*/ 558 h 561"/>
                <a:gd name="T20" fmla="*/ 651 w 908"/>
                <a:gd name="T21" fmla="*/ 554 h 561"/>
                <a:gd name="T22" fmla="*/ 700 w 908"/>
                <a:gd name="T23" fmla="*/ 544 h 561"/>
                <a:gd name="T24" fmla="*/ 706 w 908"/>
                <a:gd name="T25" fmla="*/ 542 h 561"/>
                <a:gd name="T26" fmla="*/ 740 w 908"/>
                <a:gd name="T27" fmla="*/ 536 h 561"/>
                <a:gd name="T28" fmla="*/ 782 w 908"/>
                <a:gd name="T29" fmla="*/ 521 h 561"/>
                <a:gd name="T30" fmla="*/ 832 w 908"/>
                <a:gd name="T31" fmla="*/ 498 h 561"/>
                <a:gd name="T32" fmla="*/ 863 w 908"/>
                <a:gd name="T33" fmla="*/ 483 h 561"/>
                <a:gd name="T34" fmla="*/ 902 w 908"/>
                <a:gd name="T35" fmla="*/ 462 h 561"/>
                <a:gd name="T36" fmla="*/ 869 w 908"/>
                <a:gd name="T37" fmla="*/ 385 h 561"/>
                <a:gd name="T38" fmla="*/ 843 w 908"/>
                <a:gd name="T39" fmla="*/ 400 h 561"/>
                <a:gd name="T40" fmla="*/ 830 w 908"/>
                <a:gd name="T41" fmla="*/ 410 h 561"/>
                <a:gd name="T42" fmla="*/ 813 w 908"/>
                <a:gd name="T43" fmla="*/ 417 h 561"/>
                <a:gd name="T44" fmla="*/ 788 w 908"/>
                <a:gd name="T45" fmla="*/ 430 h 561"/>
                <a:gd name="T46" fmla="*/ 699 w 908"/>
                <a:gd name="T47" fmla="*/ 460 h 561"/>
                <a:gd name="T48" fmla="*/ 606 w 908"/>
                <a:gd name="T49" fmla="*/ 475 h 561"/>
                <a:gd name="T50" fmla="*/ 569 w 908"/>
                <a:gd name="T51" fmla="*/ 477 h 561"/>
                <a:gd name="T52" fmla="*/ 528 w 908"/>
                <a:gd name="T53" fmla="*/ 477 h 561"/>
                <a:gd name="T54" fmla="*/ 444 w 908"/>
                <a:gd name="T55" fmla="*/ 468 h 561"/>
                <a:gd name="T56" fmla="*/ 365 w 908"/>
                <a:gd name="T57" fmla="*/ 446 h 561"/>
                <a:gd name="T58" fmla="*/ 315 w 908"/>
                <a:gd name="T59" fmla="*/ 426 h 561"/>
                <a:gd name="T60" fmla="*/ 243 w 908"/>
                <a:gd name="T61" fmla="*/ 386 h 561"/>
                <a:gd name="T62" fmla="*/ 178 w 908"/>
                <a:gd name="T63" fmla="*/ 334 h 561"/>
                <a:gd name="T64" fmla="*/ 124 w 908"/>
                <a:gd name="T65" fmla="*/ 279 h 561"/>
                <a:gd name="T66" fmla="*/ 82 w 908"/>
                <a:gd name="T67" fmla="*/ 224 h 561"/>
                <a:gd name="T68" fmla="*/ 51 w 908"/>
                <a:gd name="T69" fmla="*/ 167 h 561"/>
                <a:gd name="T70" fmla="*/ 18 w 908"/>
                <a:gd name="T71" fmla="*/ 85 h 561"/>
                <a:gd name="T72" fmla="*/ 7 w 908"/>
                <a:gd name="T73" fmla="*/ 43 h 561"/>
                <a:gd name="T74" fmla="*/ 1 w 908"/>
                <a:gd name="T7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561">
                  <a:moveTo>
                    <a:pt x="5" y="250"/>
                  </a:moveTo>
                  <a:lnTo>
                    <a:pt x="25" y="280"/>
                  </a:lnTo>
                  <a:lnTo>
                    <a:pt x="48" y="311"/>
                  </a:lnTo>
                  <a:lnTo>
                    <a:pt x="73" y="341"/>
                  </a:lnTo>
                  <a:lnTo>
                    <a:pt x="102" y="370"/>
                  </a:lnTo>
                  <a:lnTo>
                    <a:pt x="124" y="393"/>
                  </a:lnTo>
                  <a:lnTo>
                    <a:pt x="149" y="414"/>
                  </a:lnTo>
                  <a:lnTo>
                    <a:pt x="200" y="453"/>
                  </a:lnTo>
                  <a:lnTo>
                    <a:pt x="226" y="470"/>
                  </a:lnTo>
                  <a:lnTo>
                    <a:pt x="254" y="486"/>
                  </a:lnTo>
                  <a:lnTo>
                    <a:pt x="309" y="513"/>
                  </a:lnTo>
                  <a:lnTo>
                    <a:pt x="367" y="533"/>
                  </a:lnTo>
                  <a:lnTo>
                    <a:pt x="397" y="541"/>
                  </a:lnTo>
                  <a:lnTo>
                    <a:pt x="428" y="548"/>
                  </a:lnTo>
                  <a:lnTo>
                    <a:pt x="491" y="557"/>
                  </a:lnTo>
                  <a:lnTo>
                    <a:pt x="524" y="559"/>
                  </a:lnTo>
                  <a:lnTo>
                    <a:pt x="558" y="561"/>
                  </a:lnTo>
                  <a:lnTo>
                    <a:pt x="580" y="559"/>
                  </a:lnTo>
                  <a:lnTo>
                    <a:pt x="592" y="558"/>
                  </a:lnTo>
                  <a:lnTo>
                    <a:pt x="604" y="558"/>
                  </a:lnTo>
                  <a:lnTo>
                    <a:pt x="627" y="556"/>
                  </a:lnTo>
                  <a:lnTo>
                    <a:pt x="651" y="554"/>
                  </a:lnTo>
                  <a:lnTo>
                    <a:pt x="696" y="546"/>
                  </a:lnTo>
                  <a:lnTo>
                    <a:pt x="700" y="544"/>
                  </a:lnTo>
                  <a:lnTo>
                    <a:pt x="703" y="542"/>
                  </a:lnTo>
                  <a:lnTo>
                    <a:pt x="706" y="542"/>
                  </a:lnTo>
                  <a:lnTo>
                    <a:pt x="717" y="540"/>
                  </a:lnTo>
                  <a:lnTo>
                    <a:pt x="740" y="536"/>
                  </a:lnTo>
                  <a:lnTo>
                    <a:pt x="761" y="528"/>
                  </a:lnTo>
                  <a:lnTo>
                    <a:pt x="782" y="521"/>
                  </a:lnTo>
                  <a:lnTo>
                    <a:pt x="823" y="504"/>
                  </a:lnTo>
                  <a:lnTo>
                    <a:pt x="832" y="498"/>
                  </a:lnTo>
                  <a:lnTo>
                    <a:pt x="842" y="494"/>
                  </a:lnTo>
                  <a:lnTo>
                    <a:pt x="863" y="483"/>
                  </a:lnTo>
                  <a:lnTo>
                    <a:pt x="882" y="472"/>
                  </a:lnTo>
                  <a:lnTo>
                    <a:pt x="902" y="462"/>
                  </a:lnTo>
                  <a:lnTo>
                    <a:pt x="908" y="358"/>
                  </a:lnTo>
                  <a:lnTo>
                    <a:pt x="869" y="385"/>
                  </a:lnTo>
                  <a:lnTo>
                    <a:pt x="849" y="397"/>
                  </a:lnTo>
                  <a:lnTo>
                    <a:pt x="843" y="400"/>
                  </a:lnTo>
                  <a:lnTo>
                    <a:pt x="839" y="403"/>
                  </a:lnTo>
                  <a:lnTo>
                    <a:pt x="830" y="410"/>
                  </a:lnTo>
                  <a:lnTo>
                    <a:pt x="818" y="414"/>
                  </a:lnTo>
                  <a:lnTo>
                    <a:pt x="813" y="417"/>
                  </a:lnTo>
                  <a:lnTo>
                    <a:pt x="808" y="420"/>
                  </a:lnTo>
                  <a:lnTo>
                    <a:pt x="788" y="430"/>
                  </a:lnTo>
                  <a:lnTo>
                    <a:pt x="745" y="447"/>
                  </a:lnTo>
                  <a:lnTo>
                    <a:pt x="699" y="460"/>
                  </a:lnTo>
                  <a:lnTo>
                    <a:pt x="654" y="470"/>
                  </a:lnTo>
                  <a:lnTo>
                    <a:pt x="606" y="475"/>
                  </a:lnTo>
                  <a:lnTo>
                    <a:pt x="581" y="477"/>
                  </a:lnTo>
                  <a:lnTo>
                    <a:pt x="569" y="477"/>
                  </a:lnTo>
                  <a:lnTo>
                    <a:pt x="558" y="478"/>
                  </a:lnTo>
                  <a:lnTo>
                    <a:pt x="528" y="477"/>
                  </a:lnTo>
                  <a:lnTo>
                    <a:pt x="500" y="474"/>
                  </a:lnTo>
                  <a:lnTo>
                    <a:pt x="444" y="468"/>
                  </a:lnTo>
                  <a:lnTo>
                    <a:pt x="391" y="454"/>
                  </a:lnTo>
                  <a:lnTo>
                    <a:pt x="365" y="446"/>
                  </a:lnTo>
                  <a:lnTo>
                    <a:pt x="340" y="437"/>
                  </a:lnTo>
                  <a:lnTo>
                    <a:pt x="315" y="426"/>
                  </a:lnTo>
                  <a:lnTo>
                    <a:pt x="290" y="413"/>
                  </a:lnTo>
                  <a:lnTo>
                    <a:pt x="243" y="386"/>
                  </a:lnTo>
                  <a:lnTo>
                    <a:pt x="199" y="352"/>
                  </a:lnTo>
                  <a:lnTo>
                    <a:pt x="178" y="334"/>
                  </a:lnTo>
                  <a:lnTo>
                    <a:pt x="157" y="314"/>
                  </a:lnTo>
                  <a:lnTo>
                    <a:pt x="124" y="279"/>
                  </a:lnTo>
                  <a:lnTo>
                    <a:pt x="96" y="243"/>
                  </a:lnTo>
                  <a:lnTo>
                    <a:pt x="82" y="224"/>
                  </a:lnTo>
                  <a:lnTo>
                    <a:pt x="71" y="206"/>
                  </a:lnTo>
                  <a:lnTo>
                    <a:pt x="51" y="167"/>
                  </a:lnTo>
                  <a:lnTo>
                    <a:pt x="31" y="126"/>
                  </a:lnTo>
                  <a:lnTo>
                    <a:pt x="18" y="85"/>
                  </a:lnTo>
                  <a:lnTo>
                    <a:pt x="11" y="64"/>
                  </a:lnTo>
                  <a:lnTo>
                    <a:pt x="7" y="43"/>
                  </a:lnTo>
                  <a:lnTo>
                    <a:pt x="0" y="0"/>
                  </a:lnTo>
                  <a:lnTo>
                    <a:pt x="1" y="124"/>
                  </a:lnTo>
                  <a:lnTo>
                    <a:pt x="5" y="250"/>
                  </a:lnTo>
                  <a:close/>
                </a:path>
              </a:pathLst>
            </a:custGeom>
            <a:solidFill>
              <a:srgbClr val="C7D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3" name="Freeform 227"/>
            <p:cNvSpPr>
              <a:spLocks/>
            </p:cNvSpPr>
            <p:nvPr/>
          </p:nvSpPr>
          <p:spPr bwMode="auto">
            <a:xfrm>
              <a:off x="1610" y="1672"/>
              <a:ext cx="169" cy="194"/>
            </a:xfrm>
            <a:custGeom>
              <a:avLst/>
              <a:gdLst>
                <a:gd name="T0" fmla="*/ 803 w 843"/>
                <a:gd name="T1" fmla="*/ 235 h 968"/>
                <a:gd name="T2" fmla="*/ 828 w 843"/>
                <a:gd name="T3" fmla="*/ 207 h 968"/>
                <a:gd name="T4" fmla="*/ 787 w 843"/>
                <a:gd name="T5" fmla="*/ 105 h 968"/>
                <a:gd name="T6" fmla="*/ 709 w 843"/>
                <a:gd name="T7" fmla="*/ 52 h 968"/>
                <a:gd name="T8" fmla="*/ 624 w 843"/>
                <a:gd name="T9" fmla="*/ 18 h 968"/>
                <a:gd name="T10" fmla="*/ 532 w 843"/>
                <a:gd name="T11" fmla="*/ 1 h 968"/>
                <a:gd name="T12" fmla="*/ 388 w 843"/>
                <a:gd name="T13" fmla="*/ 8 h 968"/>
                <a:gd name="T14" fmla="*/ 257 w 843"/>
                <a:gd name="T15" fmla="*/ 53 h 968"/>
                <a:gd name="T16" fmla="*/ 143 w 843"/>
                <a:gd name="T17" fmla="*/ 142 h 968"/>
                <a:gd name="T18" fmla="*/ 55 w 843"/>
                <a:gd name="T19" fmla="*/ 255 h 968"/>
                <a:gd name="T20" fmla="*/ 8 w 843"/>
                <a:gd name="T21" fmla="*/ 387 h 968"/>
                <a:gd name="T22" fmla="*/ 2 w 843"/>
                <a:gd name="T23" fmla="*/ 533 h 968"/>
                <a:gd name="T24" fmla="*/ 20 w 843"/>
                <a:gd name="T25" fmla="*/ 625 h 968"/>
                <a:gd name="T26" fmla="*/ 55 w 843"/>
                <a:gd name="T27" fmla="*/ 710 h 968"/>
                <a:gd name="T28" fmla="*/ 109 w 843"/>
                <a:gd name="T29" fmla="*/ 788 h 968"/>
                <a:gd name="T30" fmla="*/ 178 w 843"/>
                <a:gd name="T31" fmla="*/ 857 h 968"/>
                <a:gd name="T32" fmla="*/ 299 w 843"/>
                <a:gd name="T33" fmla="*/ 932 h 968"/>
                <a:gd name="T34" fmla="*/ 435 w 843"/>
                <a:gd name="T35" fmla="*/ 966 h 968"/>
                <a:gd name="T36" fmla="*/ 508 w 843"/>
                <a:gd name="T37" fmla="*/ 967 h 968"/>
                <a:gd name="T38" fmla="*/ 567 w 843"/>
                <a:gd name="T39" fmla="*/ 960 h 968"/>
                <a:gd name="T40" fmla="*/ 580 w 843"/>
                <a:gd name="T41" fmla="*/ 959 h 968"/>
                <a:gd name="T42" fmla="*/ 647 w 843"/>
                <a:gd name="T43" fmla="*/ 940 h 968"/>
                <a:gd name="T44" fmla="*/ 694 w 843"/>
                <a:gd name="T45" fmla="*/ 918 h 968"/>
                <a:gd name="T46" fmla="*/ 720 w 843"/>
                <a:gd name="T47" fmla="*/ 905 h 968"/>
                <a:gd name="T48" fmla="*/ 751 w 843"/>
                <a:gd name="T49" fmla="*/ 887 h 968"/>
                <a:gd name="T50" fmla="*/ 827 w 843"/>
                <a:gd name="T51" fmla="*/ 825 h 968"/>
                <a:gd name="T52" fmla="*/ 841 w 843"/>
                <a:gd name="T53" fmla="*/ 777 h 968"/>
                <a:gd name="T54" fmla="*/ 843 w 843"/>
                <a:gd name="T55" fmla="*/ 674 h 968"/>
                <a:gd name="T56" fmla="*/ 791 w 843"/>
                <a:gd name="T57" fmla="*/ 746 h 968"/>
                <a:gd name="T58" fmla="*/ 740 w 843"/>
                <a:gd name="T59" fmla="*/ 797 h 968"/>
                <a:gd name="T60" fmla="*/ 640 w 843"/>
                <a:gd name="T61" fmla="*/ 858 h 968"/>
                <a:gd name="T62" fmla="*/ 602 w 843"/>
                <a:gd name="T63" fmla="*/ 871 h 968"/>
                <a:gd name="T64" fmla="*/ 545 w 843"/>
                <a:gd name="T65" fmla="*/ 882 h 968"/>
                <a:gd name="T66" fmla="*/ 525 w 843"/>
                <a:gd name="T67" fmla="*/ 886 h 968"/>
                <a:gd name="T68" fmla="*/ 403 w 843"/>
                <a:gd name="T69" fmla="*/ 880 h 968"/>
                <a:gd name="T70" fmla="*/ 293 w 843"/>
                <a:gd name="T71" fmla="*/ 841 h 968"/>
                <a:gd name="T72" fmla="*/ 199 w 843"/>
                <a:gd name="T73" fmla="*/ 770 h 968"/>
                <a:gd name="T74" fmla="*/ 126 w 843"/>
                <a:gd name="T75" fmla="*/ 674 h 968"/>
                <a:gd name="T76" fmla="*/ 97 w 843"/>
                <a:gd name="T77" fmla="*/ 602 h 968"/>
                <a:gd name="T78" fmla="*/ 82 w 843"/>
                <a:gd name="T79" fmla="*/ 525 h 968"/>
                <a:gd name="T80" fmla="*/ 88 w 843"/>
                <a:gd name="T81" fmla="*/ 402 h 968"/>
                <a:gd name="T82" fmla="*/ 126 w 843"/>
                <a:gd name="T83" fmla="*/ 292 h 968"/>
                <a:gd name="T84" fmla="*/ 199 w 843"/>
                <a:gd name="T85" fmla="*/ 198 h 968"/>
                <a:gd name="T86" fmla="*/ 293 w 843"/>
                <a:gd name="T87" fmla="*/ 126 h 968"/>
                <a:gd name="T88" fmla="*/ 403 w 843"/>
                <a:gd name="T89" fmla="*/ 87 h 968"/>
                <a:gd name="T90" fmla="*/ 525 w 843"/>
                <a:gd name="T91" fmla="*/ 81 h 968"/>
                <a:gd name="T92" fmla="*/ 602 w 843"/>
                <a:gd name="T93" fmla="*/ 96 h 968"/>
                <a:gd name="T94" fmla="*/ 674 w 843"/>
                <a:gd name="T95" fmla="*/ 126 h 968"/>
                <a:gd name="T96" fmla="*/ 770 w 843"/>
                <a:gd name="T97" fmla="*/ 19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3" h="968">
                  <a:moveTo>
                    <a:pt x="770" y="198"/>
                  </a:moveTo>
                  <a:lnTo>
                    <a:pt x="787" y="215"/>
                  </a:lnTo>
                  <a:lnTo>
                    <a:pt x="803" y="235"/>
                  </a:lnTo>
                  <a:lnTo>
                    <a:pt x="818" y="255"/>
                  </a:lnTo>
                  <a:lnTo>
                    <a:pt x="833" y="278"/>
                  </a:lnTo>
                  <a:lnTo>
                    <a:pt x="828" y="207"/>
                  </a:lnTo>
                  <a:lnTo>
                    <a:pt x="825" y="139"/>
                  </a:lnTo>
                  <a:lnTo>
                    <a:pt x="805" y="121"/>
                  </a:lnTo>
                  <a:lnTo>
                    <a:pt x="787" y="105"/>
                  </a:lnTo>
                  <a:lnTo>
                    <a:pt x="749" y="77"/>
                  </a:lnTo>
                  <a:lnTo>
                    <a:pt x="728" y="63"/>
                  </a:lnTo>
                  <a:lnTo>
                    <a:pt x="709" y="52"/>
                  </a:lnTo>
                  <a:lnTo>
                    <a:pt x="668" y="34"/>
                  </a:lnTo>
                  <a:lnTo>
                    <a:pt x="646" y="25"/>
                  </a:lnTo>
                  <a:lnTo>
                    <a:pt x="624" y="18"/>
                  </a:lnTo>
                  <a:lnTo>
                    <a:pt x="579" y="8"/>
                  </a:lnTo>
                  <a:lnTo>
                    <a:pt x="555" y="3"/>
                  </a:lnTo>
                  <a:lnTo>
                    <a:pt x="532" y="1"/>
                  </a:lnTo>
                  <a:lnTo>
                    <a:pt x="485" y="0"/>
                  </a:lnTo>
                  <a:lnTo>
                    <a:pt x="435" y="1"/>
                  </a:lnTo>
                  <a:lnTo>
                    <a:pt x="388" y="8"/>
                  </a:lnTo>
                  <a:lnTo>
                    <a:pt x="342" y="19"/>
                  </a:lnTo>
                  <a:lnTo>
                    <a:pt x="299" y="35"/>
                  </a:lnTo>
                  <a:lnTo>
                    <a:pt x="257" y="53"/>
                  </a:lnTo>
                  <a:lnTo>
                    <a:pt x="217" y="78"/>
                  </a:lnTo>
                  <a:lnTo>
                    <a:pt x="178" y="108"/>
                  </a:lnTo>
                  <a:lnTo>
                    <a:pt x="143" y="142"/>
                  </a:lnTo>
                  <a:lnTo>
                    <a:pt x="109" y="177"/>
                  </a:lnTo>
                  <a:lnTo>
                    <a:pt x="80" y="215"/>
                  </a:lnTo>
                  <a:lnTo>
                    <a:pt x="55" y="255"/>
                  </a:lnTo>
                  <a:lnTo>
                    <a:pt x="36" y="297"/>
                  </a:lnTo>
                  <a:lnTo>
                    <a:pt x="20" y="340"/>
                  </a:lnTo>
                  <a:lnTo>
                    <a:pt x="8" y="387"/>
                  </a:lnTo>
                  <a:lnTo>
                    <a:pt x="2" y="433"/>
                  </a:lnTo>
                  <a:lnTo>
                    <a:pt x="0" y="484"/>
                  </a:lnTo>
                  <a:lnTo>
                    <a:pt x="2" y="533"/>
                  </a:lnTo>
                  <a:lnTo>
                    <a:pt x="4" y="556"/>
                  </a:lnTo>
                  <a:lnTo>
                    <a:pt x="8" y="579"/>
                  </a:lnTo>
                  <a:lnTo>
                    <a:pt x="20" y="625"/>
                  </a:lnTo>
                  <a:lnTo>
                    <a:pt x="26" y="646"/>
                  </a:lnTo>
                  <a:lnTo>
                    <a:pt x="36" y="669"/>
                  </a:lnTo>
                  <a:lnTo>
                    <a:pt x="55" y="710"/>
                  </a:lnTo>
                  <a:lnTo>
                    <a:pt x="66" y="729"/>
                  </a:lnTo>
                  <a:lnTo>
                    <a:pt x="80" y="749"/>
                  </a:lnTo>
                  <a:lnTo>
                    <a:pt x="109" y="788"/>
                  </a:lnTo>
                  <a:lnTo>
                    <a:pt x="125" y="806"/>
                  </a:lnTo>
                  <a:lnTo>
                    <a:pt x="143" y="825"/>
                  </a:lnTo>
                  <a:lnTo>
                    <a:pt x="178" y="857"/>
                  </a:lnTo>
                  <a:lnTo>
                    <a:pt x="217" y="887"/>
                  </a:lnTo>
                  <a:lnTo>
                    <a:pt x="257" y="912"/>
                  </a:lnTo>
                  <a:lnTo>
                    <a:pt x="299" y="932"/>
                  </a:lnTo>
                  <a:lnTo>
                    <a:pt x="342" y="948"/>
                  </a:lnTo>
                  <a:lnTo>
                    <a:pt x="388" y="959"/>
                  </a:lnTo>
                  <a:lnTo>
                    <a:pt x="435" y="966"/>
                  </a:lnTo>
                  <a:lnTo>
                    <a:pt x="485" y="968"/>
                  </a:lnTo>
                  <a:lnTo>
                    <a:pt x="496" y="967"/>
                  </a:lnTo>
                  <a:lnTo>
                    <a:pt x="508" y="967"/>
                  </a:lnTo>
                  <a:lnTo>
                    <a:pt x="533" y="966"/>
                  </a:lnTo>
                  <a:lnTo>
                    <a:pt x="556" y="963"/>
                  </a:lnTo>
                  <a:lnTo>
                    <a:pt x="567" y="960"/>
                  </a:lnTo>
                  <a:lnTo>
                    <a:pt x="570" y="959"/>
                  </a:lnTo>
                  <a:lnTo>
                    <a:pt x="573" y="959"/>
                  </a:lnTo>
                  <a:lnTo>
                    <a:pt x="580" y="959"/>
                  </a:lnTo>
                  <a:lnTo>
                    <a:pt x="625" y="948"/>
                  </a:lnTo>
                  <a:lnTo>
                    <a:pt x="635" y="943"/>
                  </a:lnTo>
                  <a:lnTo>
                    <a:pt x="647" y="940"/>
                  </a:lnTo>
                  <a:lnTo>
                    <a:pt x="669" y="932"/>
                  </a:lnTo>
                  <a:lnTo>
                    <a:pt x="690" y="922"/>
                  </a:lnTo>
                  <a:lnTo>
                    <a:pt x="694" y="918"/>
                  </a:lnTo>
                  <a:lnTo>
                    <a:pt x="700" y="916"/>
                  </a:lnTo>
                  <a:lnTo>
                    <a:pt x="711" y="912"/>
                  </a:lnTo>
                  <a:lnTo>
                    <a:pt x="720" y="905"/>
                  </a:lnTo>
                  <a:lnTo>
                    <a:pt x="725" y="901"/>
                  </a:lnTo>
                  <a:lnTo>
                    <a:pt x="731" y="899"/>
                  </a:lnTo>
                  <a:lnTo>
                    <a:pt x="751" y="887"/>
                  </a:lnTo>
                  <a:lnTo>
                    <a:pt x="790" y="857"/>
                  </a:lnTo>
                  <a:lnTo>
                    <a:pt x="808" y="841"/>
                  </a:lnTo>
                  <a:lnTo>
                    <a:pt x="827" y="825"/>
                  </a:lnTo>
                  <a:lnTo>
                    <a:pt x="833" y="819"/>
                  </a:lnTo>
                  <a:lnTo>
                    <a:pt x="841" y="812"/>
                  </a:lnTo>
                  <a:lnTo>
                    <a:pt x="841" y="777"/>
                  </a:lnTo>
                  <a:lnTo>
                    <a:pt x="842" y="743"/>
                  </a:lnTo>
                  <a:lnTo>
                    <a:pt x="842" y="708"/>
                  </a:lnTo>
                  <a:lnTo>
                    <a:pt x="843" y="674"/>
                  </a:lnTo>
                  <a:lnTo>
                    <a:pt x="827" y="698"/>
                  </a:lnTo>
                  <a:lnTo>
                    <a:pt x="810" y="723"/>
                  </a:lnTo>
                  <a:lnTo>
                    <a:pt x="791" y="746"/>
                  </a:lnTo>
                  <a:lnTo>
                    <a:pt x="770" y="770"/>
                  </a:lnTo>
                  <a:lnTo>
                    <a:pt x="754" y="784"/>
                  </a:lnTo>
                  <a:lnTo>
                    <a:pt x="740" y="797"/>
                  </a:lnTo>
                  <a:lnTo>
                    <a:pt x="708" y="821"/>
                  </a:lnTo>
                  <a:lnTo>
                    <a:pt x="674" y="841"/>
                  </a:lnTo>
                  <a:lnTo>
                    <a:pt x="640" y="858"/>
                  </a:lnTo>
                  <a:lnTo>
                    <a:pt x="630" y="861"/>
                  </a:lnTo>
                  <a:lnTo>
                    <a:pt x="621" y="864"/>
                  </a:lnTo>
                  <a:lnTo>
                    <a:pt x="602" y="871"/>
                  </a:lnTo>
                  <a:lnTo>
                    <a:pt x="583" y="875"/>
                  </a:lnTo>
                  <a:lnTo>
                    <a:pt x="565" y="880"/>
                  </a:lnTo>
                  <a:lnTo>
                    <a:pt x="545" y="882"/>
                  </a:lnTo>
                  <a:lnTo>
                    <a:pt x="539" y="882"/>
                  </a:lnTo>
                  <a:lnTo>
                    <a:pt x="534" y="883"/>
                  </a:lnTo>
                  <a:lnTo>
                    <a:pt x="525" y="886"/>
                  </a:lnTo>
                  <a:lnTo>
                    <a:pt x="485" y="888"/>
                  </a:lnTo>
                  <a:lnTo>
                    <a:pt x="443" y="886"/>
                  </a:lnTo>
                  <a:lnTo>
                    <a:pt x="403" y="880"/>
                  </a:lnTo>
                  <a:lnTo>
                    <a:pt x="364" y="871"/>
                  </a:lnTo>
                  <a:lnTo>
                    <a:pt x="329" y="858"/>
                  </a:lnTo>
                  <a:lnTo>
                    <a:pt x="293" y="841"/>
                  </a:lnTo>
                  <a:lnTo>
                    <a:pt x="260" y="821"/>
                  </a:lnTo>
                  <a:lnTo>
                    <a:pt x="228" y="797"/>
                  </a:lnTo>
                  <a:lnTo>
                    <a:pt x="199" y="770"/>
                  </a:lnTo>
                  <a:lnTo>
                    <a:pt x="170" y="739"/>
                  </a:lnTo>
                  <a:lnTo>
                    <a:pt x="147" y="708"/>
                  </a:lnTo>
                  <a:lnTo>
                    <a:pt x="126" y="674"/>
                  </a:lnTo>
                  <a:lnTo>
                    <a:pt x="110" y="639"/>
                  </a:lnTo>
                  <a:lnTo>
                    <a:pt x="102" y="620"/>
                  </a:lnTo>
                  <a:lnTo>
                    <a:pt x="97" y="602"/>
                  </a:lnTo>
                  <a:lnTo>
                    <a:pt x="91" y="583"/>
                  </a:lnTo>
                  <a:lnTo>
                    <a:pt x="88" y="565"/>
                  </a:lnTo>
                  <a:lnTo>
                    <a:pt x="82" y="525"/>
                  </a:lnTo>
                  <a:lnTo>
                    <a:pt x="81" y="484"/>
                  </a:lnTo>
                  <a:lnTo>
                    <a:pt x="82" y="442"/>
                  </a:lnTo>
                  <a:lnTo>
                    <a:pt x="88" y="402"/>
                  </a:lnTo>
                  <a:lnTo>
                    <a:pt x="97" y="364"/>
                  </a:lnTo>
                  <a:lnTo>
                    <a:pt x="110" y="329"/>
                  </a:lnTo>
                  <a:lnTo>
                    <a:pt x="126" y="292"/>
                  </a:lnTo>
                  <a:lnTo>
                    <a:pt x="147" y="260"/>
                  </a:lnTo>
                  <a:lnTo>
                    <a:pt x="170" y="228"/>
                  </a:lnTo>
                  <a:lnTo>
                    <a:pt x="199" y="198"/>
                  </a:lnTo>
                  <a:lnTo>
                    <a:pt x="228" y="170"/>
                  </a:lnTo>
                  <a:lnTo>
                    <a:pt x="260" y="146"/>
                  </a:lnTo>
                  <a:lnTo>
                    <a:pt x="293" y="126"/>
                  </a:lnTo>
                  <a:lnTo>
                    <a:pt x="329" y="110"/>
                  </a:lnTo>
                  <a:lnTo>
                    <a:pt x="364" y="96"/>
                  </a:lnTo>
                  <a:lnTo>
                    <a:pt x="403" y="87"/>
                  </a:lnTo>
                  <a:lnTo>
                    <a:pt x="443" y="81"/>
                  </a:lnTo>
                  <a:lnTo>
                    <a:pt x="485" y="80"/>
                  </a:lnTo>
                  <a:lnTo>
                    <a:pt x="525" y="81"/>
                  </a:lnTo>
                  <a:lnTo>
                    <a:pt x="565" y="87"/>
                  </a:lnTo>
                  <a:lnTo>
                    <a:pt x="583" y="91"/>
                  </a:lnTo>
                  <a:lnTo>
                    <a:pt x="602" y="96"/>
                  </a:lnTo>
                  <a:lnTo>
                    <a:pt x="621" y="102"/>
                  </a:lnTo>
                  <a:lnTo>
                    <a:pt x="640" y="110"/>
                  </a:lnTo>
                  <a:lnTo>
                    <a:pt x="674" y="126"/>
                  </a:lnTo>
                  <a:lnTo>
                    <a:pt x="708" y="146"/>
                  </a:lnTo>
                  <a:lnTo>
                    <a:pt x="740" y="170"/>
                  </a:lnTo>
                  <a:lnTo>
                    <a:pt x="770" y="198"/>
                  </a:lnTo>
                  <a:close/>
                </a:path>
              </a:pathLst>
            </a:custGeom>
            <a:solidFill>
              <a:srgbClr val="D7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4" name="Freeform 228"/>
            <p:cNvSpPr>
              <a:spLocks noEditPoints="1"/>
            </p:cNvSpPr>
            <p:nvPr/>
          </p:nvSpPr>
          <p:spPr bwMode="auto">
            <a:xfrm>
              <a:off x="1626" y="1688"/>
              <a:ext cx="153" cy="162"/>
            </a:xfrm>
            <a:custGeom>
              <a:avLst/>
              <a:gdLst>
                <a:gd name="T0" fmla="*/ 722 w 762"/>
                <a:gd name="T1" fmla="*/ 155 h 808"/>
                <a:gd name="T2" fmla="*/ 659 w 762"/>
                <a:gd name="T3" fmla="*/ 90 h 808"/>
                <a:gd name="T4" fmla="*/ 559 w 762"/>
                <a:gd name="T5" fmla="*/ 30 h 808"/>
                <a:gd name="T6" fmla="*/ 502 w 762"/>
                <a:gd name="T7" fmla="*/ 11 h 808"/>
                <a:gd name="T8" fmla="*/ 404 w 762"/>
                <a:gd name="T9" fmla="*/ 0 h 808"/>
                <a:gd name="T10" fmla="*/ 283 w 762"/>
                <a:gd name="T11" fmla="*/ 16 h 808"/>
                <a:gd name="T12" fmla="*/ 179 w 762"/>
                <a:gd name="T13" fmla="*/ 66 h 808"/>
                <a:gd name="T14" fmla="*/ 89 w 762"/>
                <a:gd name="T15" fmla="*/ 148 h 808"/>
                <a:gd name="T16" fmla="*/ 29 w 762"/>
                <a:gd name="T17" fmla="*/ 249 h 808"/>
                <a:gd name="T18" fmla="*/ 1 w 762"/>
                <a:gd name="T19" fmla="*/ 362 h 808"/>
                <a:gd name="T20" fmla="*/ 7 w 762"/>
                <a:gd name="T21" fmla="*/ 485 h 808"/>
                <a:gd name="T22" fmla="*/ 21 w 762"/>
                <a:gd name="T23" fmla="*/ 540 h 808"/>
                <a:gd name="T24" fmla="*/ 66 w 762"/>
                <a:gd name="T25" fmla="*/ 628 h 808"/>
                <a:gd name="T26" fmla="*/ 147 w 762"/>
                <a:gd name="T27" fmla="*/ 717 h 808"/>
                <a:gd name="T28" fmla="*/ 248 w 762"/>
                <a:gd name="T29" fmla="*/ 778 h 808"/>
                <a:gd name="T30" fmla="*/ 362 w 762"/>
                <a:gd name="T31" fmla="*/ 806 h 808"/>
                <a:gd name="T32" fmla="*/ 453 w 762"/>
                <a:gd name="T33" fmla="*/ 803 h 808"/>
                <a:gd name="T34" fmla="*/ 484 w 762"/>
                <a:gd name="T35" fmla="*/ 800 h 808"/>
                <a:gd name="T36" fmla="*/ 540 w 762"/>
                <a:gd name="T37" fmla="*/ 784 h 808"/>
                <a:gd name="T38" fmla="*/ 593 w 762"/>
                <a:gd name="T39" fmla="*/ 761 h 808"/>
                <a:gd name="T40" fmla="*/ 673 w 762"/>
                <a:gd name="T41" fmla="*/ 704 h 808"/>
                <a:gd name="T42" fmla="*/ 729 w 762"/>
                <a:gd name="T43" fmla="*/ 643 h 808"/>
                <a:gd name="T44" fmla="*/ 761 w 762"/>
                <a:gd name="T45" fmla="*/ 544 h 808"/>
                <a:gd name="T46" fmla="*/ 760 w 762"/>
                <a:gd name="T47" fmla="*/ 396 h 808"/>
                <a:gd name="T48" fmla="*/ 631 w 762"/>
                <a:gd name="T49" fmla="*/ 176 h 808"/>
                <a:gd name="T50" fmla="*/ 687 w 762"/>
                <a:gd name="T51" fmla="*/ 251 h 808"/>
                <a:gd name="T52" fmla="*/ 719 w 762"/>
                <a:gd name="T53" fmla="*/ 338 h 808"/>
                <a:gd name="T54" fmla="*/ 723 w 762"/>
                <a:gd name="T55" fmla="*/ 436 h 808"/>
                <a:gd name="T56" fmla="*/ 711 w 762"/>
                <a:gd name="T57" fmla="*/ 498 h 808"/>
                <a:gd name="T58" fmla="*/ 671 w 762"/>
                <a:gd name="T59" fmla="*/ 582 h 808"/>
                <a:gd name="T60" fmla="*/ 607 w 762"/>
                <a:gd name="T61" fmla="*/ 652 h 808"/>
                <a:gd name="T62" fmla="*/ 527 w 762"/>
                <a:gd name="T63" fmla="*/ 702 h 808"/>
                <a:gd name="T64" fmla="*/ 467 w 762"/>
                <a:gd name="T65" fmla="*/ 719 h 808"/>
                <a:gd name="T66" fmla="*/ 370 w 762"/>
                <a:gd name="T67" fmla="*/ 724 h 808"/>
                <a:gd name="T68" fmla="*/ 279 w 762"/>
                <a:gd name="T69" fmla="*/ 702 h 808"/>
                <a:gd name="T70" fmla="*/ 198 w 762"/>
                <a:gd name="T71" fmla="*/ 652 h 808"/>
                <a:gd name="T72" fmla="*/ 134 w 762"/>
                <a:gd name="T73" fmla="*/ 582 h 808"/>
                <a:gd name="T74" fmla="*/ 94 w 762"/>
                <a:gd name="T75" fmla="*/ 498 h 808"/>
                <a:gd name="T76" fmla="*/ 83 w 762"/>
                <a:gd name="T77" fmla="*/ 436 h 808"/>
                <a:gd name="T78" fmla="*/ 87 w 762"/>
                <a:gd name="T79" fmla="*/ 338 h 808"/>
                <a:gd name="T80" fmla="*/ 117 w 762"/>
                <a:gd name="T81" fmla="*/ 251 h 808"/>
                <a:gd name="T82" fmla="*/ 176 w 762"/>
                <a:gd name="T83" fmla="*/ 176 h 808"/>
                <a:gd name="T84" fmla="*/ 250 w 762"/>
                <a:gd name="T85" fmla="*/ 117 h 808"/>
                <a:gd name="T86" fmla="*/ 338 w 762"/>
                <a:gd name="T87" fmla="*/ 88 h 808"/>
                <a:gd name="T88" fmla="*/ 435 w 762"/>
                <a:gd name="T89" fmla="*/ 83 h 808"/>
                <a:gd name="T90" fmla="*/ 498 w 762"/>
                <a:gd name="T91" fmla="*/ 94 h 808"/>
                <a:gd name="T92" fmla="*/ 582 w 762"/>
                <a:gd name="T93" fmla="*/ 13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2" h="808">
                  <a:moveTo>
                    <a:pt x="752" y="198"/>
                  </a:moveTo>
                  <a:lnTo>
                    <a:pt x="737" y="175"/>
                  </a:lnTo>
                  <a:lnTo>
                    <a:pt x="722" y="155"/>
                  </a:lnTo>
                  <a:lnTo>
                    <a:pt x="706" y="135"/>
                  </a:lnTo>
                  <a:lnTo>
                    <a:pt x="689" y="118"/>
                  </a:lnTo>
                  <a:lnTo>
                    <a:pt x="659" y="90"/>
                  </a:lnTo>
                  <a:lnTo>
                    <a:pt x="627" y="66"/>
                  </a:lnTo>
                  <a:lnTo>
                    <a:pt x="593" y="46"/>
                  </a:lnTo>
                  <a:lnTo>
                    <a:pt x="559" y="30"/>
                  </a:lnTo>
                  <a:lnTo>
                    <a:pt x="540" y="22"/>
                  </a:lnTo>
                  <a:lnTo>
                    <a:pt x="521" y="16"/>
                  </a:lnTo>
                  <a:lnTo>
                    <a:pt x="502" y="11"/>
                  </a:lnTo>
                  <a:lnTo>
                    <a:pt x="484" y="7"/>
                  </a:lnTo>
                  <a:lnTo>
                    <a:pt x="444" y="1"/>
                  </a:lnTo>
                  <a:lnTo>
                    <a:pt x="404" y="0"/>
                  </a:lnTo>
                  <a:lnTo>
                    <a:pt x="362" y="1"/>
                  </a:lnTo>
                  <a:lnTo>
                    <a:pt x="322" y="7"/>
                  </a:lnTo>
                  <a:lnTo>
                    <a:pt x="283" y="16"/>
                  </a:lnTo>
                  <a:lnTo>
                    <a:pt x="248" y="30"/>
                  </a:lnTo>
                  <a:lnTo>
                    <a:pt x="212" y="46"/>
                  </a:lnTo>
                  <a:lnTo>
                    <a:pt x="179" y="66"/>
                  </a:lnTo>
                  <a:lnTo>
                    <a:pt x="147" y="90"/>
                  </a:lnTo>
                  <a:lnTo>
                    <a:pt x="118" y="118"/>
                  </a:lnTo>
                  <a:lnTo>
                    <a:pt x="89" y="148"/>
                  </a:lnTo>
                  <a:lnTo>
                    <a:pt x="66" y="180"/>
                  </a:lnTo>
                  <a:lnTo>
                    <a:pt x="45" y="212"/>
                  </a:lnTo>
                  <a:lnTo>
                    <a:pt x="29" y="249"/>
                  </a:lnTo>
                  <a:lnTo>
                    <a:pt x="16" y="284"/>
                  </a:lnTo>
                  <a:lnTo>
                    <a:pt x="7" y="322"/>
                  </a:lnTo>
                  <a:lnTo>
                    <a:pt x="1" y="362"/>
                  </a:lnTo>
                  <a:lnTo>
                    <a:pt x="0" y="404"/>
                  </a:lnTo>
                  <a:lnTo>
                    <a:pt x="1" y="445"/>
                  </a:lnTo>
                  <a:lnTo>
                    <a:pt x="7" y="485"/>
                  </a:lnTo>
                  <a:lnTo>
                    <a:pt x="10" y="503"/>
                  </a:lnTo>
                  <a:lnTo>
                    <a:pt x="16" y="522"/>
                  </a:lnTo>
                  <a:lnTo>
                    <a:pt x="21" y="540"/>
                  </a:lnTo>
                  <a:lnTo>
                    <a:pt x="29" y="559"/>
                  </a:lnTo>
                  <a:lnTo>
                    <a:pt x="45" y="594"/>
                  </a:lnTo>
                  <a:lnTo>
                    <a:pt x="66" y="628"/>
                  </a:lnTo>
                  <a:lnTo>
                    <a:pt x="89" y="659"/>
                  </a:lnTo>
                  <a:lnTo>
                    <a:pt x="118" y="690"/>
                  </a:lnTo>
                  <a:lnTo>
                    <a:pt x="147" y="717"/>
                  </a:lnTo>
                  <a:lnTo>
                    <a:pt x="179" y="741"/>
                  </a:lnTo>
                  <a:lnTo>
                    <a:pt x="212" y="761"/>
                  </a:lnTo>
                  <a:lnTo>
                    <a:pt x="248" y="778"/>
                  </a:lnTo>
                  <a:lnTo>
                    <a:pt x="283" y="791"/>
                  </a:lnTo>
                  <a:lnTo>
                    <a:pt x="322" y="800"/>
                  </a:lnTo>
                  <a:lnTo>
                    <a:pt x="362" y="806"/>
                  </a:lnTo>
                  <a:lnTo>
                    <a:pt x="404" y="808"/>
                  </a:lnTo>
                  <a:lnTo>
                    <a:pt x="444" y="806"/>
                  </a:lnTo>
                  <a:lnTo>
                    <a:pt x="453" y="803"/>
                  </a:lnTo>
                  <a:lnTo>
                    <a:pt x="458" y="802"/>
                  </a:lnTo>
                  <a:lnTo>
                    <a:pt x="464" y="802"/>
                  </a:lnTo>
                  <a:lnTo>
                    <a:pt x="484" y="800"/>
                  </a:lnTo>
                  <a:lnTo>
                    <a:pt x="502" y="795"/>
                  </a:lnTo>
                  <a:lnTo>
                    <a:pt x="521" y="791"/>
                  </a:lnTo>
                  <a:lnTo>
                    <a:pt x="540" y="784"/>
                  </a:lnTo>
                  <a:lnTo>
                    <a:pt x="549" y="781"/>
                  </a:lnTo>
                  <a:lnTo>
                    <a:pt x="559" y="778"/>
                  </a:lnTo>
                  <a:lnTo>
                    <a:pt x="593" y="761"/>
                  </a:lnTo>
                  <a:lnTo>
                    <a:pt x="627" y="741"/>
                  </a:lnTo>
                  <a:lnTo>
                    <a:pt x="659" y="717"/>
                  </a:lnTo>
                  <a:lnTo>
                    <a:pt x="673" y="704"/>
                  </a:lnTo>
                  <a:lnTo>
                    <a:pt x="689" y="690"/>
                  </a:lnTo>
                  <a:lnTo>
                    <a:pt x="710" y="666"/>
                  </a:lnTo>
                  <a:lnTo>
                    <a:pt x="729" y="643"/>
                  </a:lnTo>
                  <a:lnTo>
                    <a:pt x="746" y="618"/>
                  </a:lnTo>
                  <a:lnTo>
                    <a:pt x="762" y="594"/>
                  </a:lnTo>
                  <a:lnTo>
                    <a:pt x="761" y="544"/>
                  </a:lnTo>
                  <a:lnTo>
                    <a:pt x="761" y="495"/>
                  </a:lnTo>
                  <a:lnTo>
                    <a:pt x="760" y="445"/>
                  </a:lnTo>
                  <a:lnTo>
                    <a:pt x="760" y="396"/>
                  </a:lnTo>
                  <a:lnTo>
                    <a:pt x="756" y="296"/>
                  </a:lnTo>
                  <a:lnTo>
                    <a:pt x="752" y="198"/>
                  </a:lnTo>
                  <a:close/>
                  <a:moveTo>
                    <a:pt x="631" y="176"/>
                  </a:moveTo>
                  <a:lnTo>
                    <a:pt x="652" y="199"/>
                  </a:lnTo>
                  <a:lnTo>
                    <a:pt x="671" y="225"/>
                  </a:lnTo>
                  <a:lnTo>
                    <a:pt x="687" y="251"/>
                  </a:lnTo>
                  <a:lnTo>
                    <a:pt x="702" y="279"/>
                  </a:lnTo>
                  <a:lnTo>
                    <a:pt x="711" y="308"/>
                  </a:lnTo>
                  <a:lnTo>
                    <a:pt x="719" y="338"/>
                  </a:lnTo>
                  <a:lnTo>
                    <a:pt x="723" y="370"/>
                  </a:lnTo>
                  <a:lnTo>
                    <a:pt x="726" y="404"/>
                  </a:lnTo>
                  <a:lnTo>
                    <a:pt x="723" y="436"/>
                  </a:lnTo>
                  <a:lnTo>
                    <a:pt x="719" y="468"/>
                  </a:lnTo>
                  <a:lnTo>
                    <a:pt x="714" y="482"/>
                  </a:lnTo>
                  <a:lnTo>
                    <a:pt x="711" y="498"/>
                  </a:lnTo>
                  <a:lnTo>
                    <a:pt x="702" y="528"/>
                  </a:lnTo>
                  <a:lnTo>
                    <a:pt x="687" y="555"/>
                  </a:lnTo>
                  <a:lnTo>
                    <a:pt x="671" y="582"/>
                  </a:lnTo>
                  <a:lnTo>
                    <a:pt x="652" y="607"/>
                  </a:lnTo>
                  <a:lnTo>
                    <a:pt x="631" y="632"/>
                  </a:lnTo>
                  <a:lnTo>
                    <a:pt x="607" y="652"/>
                  </a:lnTo>
                  <a:lnTo>
                    <a:pt x="582" y="672"/>
                  </a:lnTo>
                  <a:lnTo>
                    <a:pt x="554" y="688"/>
                  </a:lnTo>
                  <a:lnTo>
                    <a:pt x="527" y="702"/>
                  </a:lnTo>
                  <a:lnTo>
                    <a:pt x="498" y="711"/>
                  </a:lnTo>
                  <a:lnTo>
                    <a:pt x="482" y="715"/>
                  </a:lnTo>
                  <a:lnTo>
                    <a:pt x="467" y="719"/>
                  </a:lnTo>
                  <a:lnTo>
                    <a:pt x="435" y="724"/>
                  </a:lnTo>
                  <a:lnTo>
                    <a:pt x="404" y="726"/>
                  </a:lnTo>
                  <a:lnTo>
                    <a:pt x="370" y="724"/>
                  </a:lnTo>
                  <a:lnTo>
                    <a:pt x="338" y="719"/>
                  </a:lnTo>
                  <a:lnTo>
                    <a:pt x="307" y="711"/>
                  </a:lnTo>
                  <a:lnTo>
                    <a:pt x="279" y="702"/>
                  </a:lnTo>
                  <a:lnTo>
                    <a:pt x="250" y="688"/>
                  </a:lnTo>
                  <a:lnTo>
                    <a:pt x="224" y="672"/>
                  </a:lnTo>
                  <a:lnTo>
                    <a:pt x="198" y="652"/>
                  </a:lnTo>
                  <a:lnTo>
                    <a:pt x="176" y="632"/>
                  </a:lnTo>
                  <a:lnTo>
                    <a:pt x="153" y="607"/>
                  </a:lnTo>
                  <a:lnTo>
                    <a:pt x="134" y="582"/>
                  </a:lnTo>
                  <a:lnTo>
                    <a:pt x="117" y="555"/>
                  </a:lnTo>
                  <a:lnTo>
                    <a:pt x="104" y="528"/>
                  </a:lnTo>
                  <a:lnTo>
                    <a:pt x="94" y="498"/>
                  </a:lnTo>
                  <a:lnTo>
                    <a:pt x="89" y="482"/>
                  </a:lnTo>
                  <a:lnTo>
                    <a:pt x="87" y="468"/>
                  </a:lnTo>
                  <a:lnTo>
                    <a:pt x="83" y="436"/>
                  </a:lnTo>
                  <a:lnTo>
                    <a:pt x="82" y="404"/>
                  </a:lnTo>
                  <a:lnTo>
                    <a:pt x="83" y="370"/>
                  </a:lnTo>
                  <a:lnTo>
                    <a:pt x="87" y="338"/>
                  </a:lnTo>
                  <a:lnTo>
                    <a:pt x="94" y="308"/>
                  </a:lnTo>
                  <a:lnTo>
                    <a:pt x="104" y="279"/>
                  </a:lnTo>
                  <a:lnTo>
                    <a:pt x="117" y="251"/>
                  </a:lnTo>
                  <a:lnTo>
                    <a:pt x="134" y="225"/>
                  </a:lnTo>
                  <a:lnTo>
                    <a:pt x="153" y="199"/>
                  </a:lnTo>
                  <a:lnTo>
                    <a:pt x="176" y="176"/>
                  </a:lnTo>
                  <a:lnTo>
                    <a:pt x="198" y="153"/>
                  </a:lnTo>
                  <a:lnTo>
                    <a:pt x="224" y="134"/>
                  </a:lnTo>
                  <a:lnTo>
                    <a:pt x="250" y="117"/>
                  </a:lnTo>
                  <a:lnTo>
                    <a:pt x="279" y="105"/>
                  </a:lnTo>
                  <a:lnTo>
                    <a:pt x="307" y="94"/>
                  </a:lnTo>
                  <a:lnTo>
                    <a:pt x="338" y="88"/>
                  </a:lnTo>
                  <a:lnTo>
                    <a:pt x="370" y="83"/>
                  </a:lnTo>
                  <a:lnTo>
                    <a:pt x="404" y="82"/>
                  </a:lnTo>
                  <a:lnTo>
                    <a:pt x="435" y="83"/>
                  </a:lnTo>
                  <a:lnTo>
                    <a:pt x="467" y="88"/>
                  </a:lnTo>
                  <a:lnTo>
                    <a:pt x="482" y="90"/>
                  </a:lnTo>
                  <a:lnTo>
                    <a:pt x="498" y="94"/>
                  </a:lnTo>
                  <a:lnTo>
                    <a:pt x="527" y="105"/>
                  </a:lnTo>
                  <a:lnTo>
                    <a:pt x="554" y="117"/>
                  </a:lnTo>
                  <a:lnTo>
                    <a:pt x="582" y="134"/>
                  </a:lnTo>
                  <a:lnTo>
                    <a:pt x="607" y="153"/>
                  </a:lnTo>
                  <a:lnTo>
                    <a:pt x="631" y="176"/>
                  </a:lnTo>
                  <a:close/>
                </a:path>
              </a:pathLst>
            </a:custGeom>
            <a:solidFill>
              <a:srgbClr val="DF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5" name="Freeform 229"/>
            <p:cNvSpPr>
              <a:spLocks noEditPoints="1"/>
            </p:cNvSpPr>
            <p:nvPr/>
          </p:nvSpPr>
          <p:spPr bwMode="auto">
            <a:xfrm>
              <a:off x="1643" y="1705"/>
              <a:ext cx="129" cy="128"/>
            </a:xfrm>
            <a:custGeom>
              <a:avLst/>
              <a:gdLst>
                <a:gd name="T0" fmla="*/ 637 w 644"/>
                <a:gd name="T1" fmla="*/ 256 h 644"/>
                <a:gd name="T2" fmla="*/ 605 w 644"/>
                <a:gd name="T3" fmla="*/ 169 h 644"/>
                <a:gd name="T4" fmla="*/ 549 w 644"/>
                <a:gd name="T5" fmla="*/ 94 h 644"/>
                <a:gd name="T6" fmla="*/ 472 w 644"/>
                <a:gd name="T7" fmla="*/ 35 h 644"/>
                <a:gd name="T8" fmla="*/ 400 w 644"/>
                <a:gd name="T9" fmla="*/ 8 h 644"/>
                <a:gd name="T10" fmla="*/ 322 w 644"/>
                <a:gd name="T11" fmla="*/ 0 h 644"/>
                <a:gd name="T12" fmla="*/ 225 w 644"/>
                <a:gd name="T13" fmla="*/ 12 h 644"/>
                <a:gd name="T14" fmla="*/ 142 w 644"/>
                <a:gd name="T15" fmla="*/ 52 h 644"/>
                <a:gd name="T16" fmla="*/ 71 w 644"/>
                <a:gd name="T17" fmla="*/ 117 h 644"/>
                <a:gd name="T18" fmla="*/ 22 w 644"/>
                <a:gd name="T19" fmla="*/ 197 h 644"/>
                <a:gd name="T20" fmla="*/ 1 w 644"/>
                <a:gd name="T21" fmla="*/ 288 h 644"/>
                <a:gd name="T22" fmla="*/ 5 w 644"/>
                <a:gd name="T23" fmla="*/ 386 h 644"/>
                <a:gd name="T24" fmla="*/ 22 w 644"/>
                <a:gd name="T25" fmla="*/ 446 h 644"/>
                <a:gd name="T26" fmla="*/ 71 w 644"/>
                <a:gd name="T27" fmla="*/ 525 h 644"/>
                <a:gd name="T28" fmla="*/ 142 w 644"/>
                <a:gd name="T29" fmla="*/ 590 h 644"/>
                <a:gd name="T30" fmla="*/ 225 w 644"/>
                <a:gd name="T31" fmla="*/ 629 h 644"/>
                <a:gd name="T32" fmla="*/ 322 w 644"/>
                <a:gd name="T33" fmla="*/ 644 h 644"/>
                <a:gd name="T34" fmla="*/ 400 w 644"/>
                <a:gd name="T35" fmla="*/ 633 h 644"/>
                <a:gd name="T36" fmla="*/ 472 w 644"/>
                <a:gd name="T37" fmla="*/ 606 h 644"/>
                <a:gd name="T38" fmla="*/ 549 w 644"/>
                <a:gd name="T39" fmla="*/ 550 h 644"/>
                <a:gd name="T40" fmla="*/ 605 w 644"/>
                <a:gd name="T41" fmla="*/ 473 h 644"/>
                <a:gd name="T42" fmla="*/ 632 w 644"/>
                <a:gd name="T43" fmla="*/ 400 h 644"/>
                <a:gd name="T44" fmla="*/ 644 w 644"/>
                <a:gd name="T45" fmla="*/ 322 h 644"/>
                <a:gd name="T46" fmla="*/ 523 w 644"/>
                <a:gd name="T47" fmla="*/ 187 h 644"/>
                <a:gd name="T48" fmla="*/ 554 w 644"/>
                <a:gd name="T49" fmla="*/ 251 h 644"/>
                <a:gd name="T50" fmla="*/ 564 w 644"/>
                <a:gd name="T51" fmla="*/ 322 h 644"/>
                <a:gd name="T52" fmla="*/ 561 w 644"/>
                <a:gd name="T53" fmla="*/ 357 h 644"/>
                <a:gd name="T54" fmla="*/ 560 w 644"/>
                <a:gd name="T55" fmla="*/ 370 h 644"/>
                <a:gd name="T56" fmla="*/ 536 w 644"/>
                <a:gd name="T57" fmla="*/ 436 h 644"/>
                <a:gd name="T58" fmla="*/ 509 w 644"/>
                <a:gd name="T59" fmla="*/ 475 h 644"/>
                <a:gd name="T60" fmla="*/ 484 w 644"/>
                <a:gd name="T61" fmla="*/ 501 h 644"/>
                <a:gd name="T62" fmla="*/ 455 w 644"/>
                <a:gd name="T63" fmla="*/ 524 h 644"/>
                <a:gd name="T64" fmla="*/ 392 w 644"/>
                <a:gd name="T65" fmla="*/ 553 h 644"/>
                <a:gd name="T66" fmla="*/ 359 w 644"/>
                <a:gd name="T67" fmla="*/ 559 h 644"/>
                <a:gd name="T68" fmla="*/ 333 w 644"/>
                <a:gd name="T69" fmla="*/ 563 h 644"/>
                <a:gd name="T70" fmla="*/ 273 w 644"/>
                <a:gd name="T71" fmla="*/ 559 h 644"/>
                <a:gd name="T72" fmla="*/ 207 w 644"/>
                <a:gd name="T73" fmla="*/ 535 h 644"/>
                <a:gd name="T74" fmla="*/ 150 w 644"/>
                <a:gd name="T75" fmla="*/ 494 h 644"/>
                <a:gd name="T76" fmla="*/ 106 w 644"/>
                <a:gd name="T77" fmla="*/ 436 h 644"/>
                <a:gd name="T78" fmla="*/ 83 w 644"/>
                <a:gd name="T79" fmla="*/ 370 h 644"/>
                <a:gd name="T80" fmla="*/ 83 w 644"/>
                <a:gd name="T81" fmla="*/ 273 h 644"/>
                <a:gd name="T82" fmla="*/ 119 w 644"/>
                <a:gd name="T83" fmla="*/ 187 h 644"/>
                <a:gd name="T84" fmla="*/ 167 w 644"/>
                <a:gd name="T85" fmla="*/ 133 h 644"/>
                <a:gd name="T86" fmla="*/ 250 w 644"/>
                <a:gd name="T87" fmla="*/ 88 h 644"/>
                <a:gd name="T88" fmla="*/ 345 w 644"/>
                <a:gd name="T89" fmla="*/ 79 h 644"/>
                <a:gd name="T90" fmla="*/ 415 w 644"/>
                <a:gd name="T91" fmla="*/ 96 h 644"/>
                <a:gd name="T92" fmla="*/ 475 w 644"/>
                <a:gd name="T93" fmla="*/ 13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44">
                  <a:moveTo>
                    <a:pt x="644" y="322"/>
                  </a:moveTo>
                  <a:lnTo>
                    <a:pt x="641" y="288"/>
                  </a:lnTo>
                  <a:lnTo>
                    <a:pt x="637" y="256"/>
                  </a:lnTo>
                  <a:lnTo>
                    <a:pt x="629" y="226"/>
                  </a:lnTo>
                  <a:lnTo>
                    <a:pt x="620" y="197"/>
                  </a:lnTo>
                  <a:lnTo>
                    <a:pt x="605" y="169"/>
                  </a:lnTo>
                  <a:lnTo>
                    <a:pt x="589" y="143"/>
                  </a:lnTo>
                  <a:lnTo>
                    <a:pt x="570" y="117"/>
                  </a:lnTo>
                  <a:lnTo>
                    <a:pt x="549" y="94"/>
                  </a:lnTo>
                  <a:lnTo>
                    <a:pt x="525" y="71"/>
                  </a:lnTo>
                  <a:lnTo>
                    <a:pt x="500" y="52"/>
                  </a:lnTo>
                  <a:lnTo>
                    <a:pt x="472" y="35"/>
                  </a:lnTo>
                  <a:lnTo>
                    <a:pt x="445" y="23"/>
                  </a:lnTo>
                  <a:lnTo>
                    <a:pt x="416" y="12"/>
                  </a:lnTo>
                  <a:lnTo>
                    <a:pt x="400" y="8"/>
                  </a:lnTo>
                  <a:lnTo>
                    <a:pt x="385" y="6"/>
                  </a:lnTo>
                  <a:lnTo>
                    <a:pt x="353" y="1"/>
                  </a:lnTo>
                  <a:lnTo>
                    <a:pt x="322" y="0"/>
                  </a:lnTo>
                  <a:lnTo>
                    <a:pt x="288" y="1"/>
                  </a:lnTo>
                  <a:lnTo>
                    <a:pt x="256" y="6"/>
                  </a:lnTo>
                  <a:lnTo>
                    <a:pt x="225" y="12"/>
                  </a:lnTo>
                  <a:lnTo>
                    <a:pt x="197" y="23"/>
                  </a:lnTo>
                  <a:lnTo>
                    <a:pt x="168" y="35"/>
                  </a:lnTo>
                  <a:lnTo>
                    <a:pt x="142" y="52"/>
                  </a:lnTo>
                  <a:lnTo>
                    <a:pt x="116" y="71"/>
                  </a:lnTo>
                  <a:lnTo>
                    <a:pt x="94" y="94"/>
                  </a:lnTo>
                  <a:lnTo>
                    <a:pt x="71" y="117"/>
                  </a:lnTo>
                  <a:lnTo>
                    <a:pt x="52" y="143"/>
                  </a:lnTo>
                  <a:lnTo>
                    <a:pt x="35" y="169"/>
                  </a:lnTo>
                  <a:lnTo>
                    <a:pt x="22" y="197"/>
                  </a:lnTo>
                  <a:lnTo>
                    <a:pt x="12" y="226"/>
                  </a:lnTo>
                  <a:lnTo>
                    <a:pt x="5" y="256"/>
                  </a:lnTo>
                  <a:lnTo>
                    <a:pt x="1" y="288"/>
                  </a:lnTo>
                  <a:lnTo>
                    <a:pt x="0" y="322"/>
                  </a:lnTo>
                  <a:lnTo>
                    <a:pt x="1" y="354"/>
                  </a:lnTo>
                  <a:lnTo>
                    <a:pt x="5" y="386"/>
                  </a:lnTo>
                  <a:lnTo>
                    <a:pt x="7" y="400"/>
                  </a:lnTo>
                  <a:lnTo>
                    <a:pt x="12" y="416"/>
                  </a:lnTo>
                  <a:lnTo>
                    <a:pt x="22" y="446"/>
                  </a:lnTo>
                  <a:lnTo>
                    <a:pt x="35" y="473"/>
                  </a:lnTo>
                  <a:lnTo>
                    <a:pt x="52" y="500"/>
                  </a:lnTo>
                  <a:lnTo>
                    <a:pt x="71" y="525"/>
                  </a:lnTo>
                  <a:lnTo>
                    <a:pt x="94" y="550"/>
                  </a:lnTo>
                  <a:lnTo>
                    <a:pt x="116" y="570"/>
                  </a:lnTo>
                  <a:lnTo>
                    <a:pt x="142" y="590"/>
                  </a:lnTo>
                  <a:lnTo>
                    <a:pt x="168" y="606"/>
                  </a:lnTo>
                  <a:lnTo>
                    <a:pt x="197" y="620"/>
                  </a:lnTo>
                  <a:lnTo>
                    <a:pt x="225" y="629"/>
                  </a:lnTo>
                  <a:lnTo>
                    <a:pt x="256" y="637"/>
                  </a:lnTo>
                  <a:lnTo>
                    <a:pt x="288" y="642"/>
                  </a:lnTo>
                  <a:lnTo>
                    <a:pt x="322" y="644"/>
                  </a:lnTo>
                  <a:lnTo>
                    <a:pt x="353" y="642"/>
                  </a:lnTo>
                  <a:lnTo>
                    <a:pt x="385" y="637"/>
                  </a:lnTo>
                  <a:lnTo>
                    <a:pt x="400" y="633"/>
                  </a:lnTo>
                  <a:lnTo>
                    <a:pt x="416" y="629"/>
                  </a:lnTo>
                  <a:lnTo>
                    <a:pt x="445" y="620"/>
                  </a:lnTo>
                  <a:lnTo>
                    <a:pt x="472" y="606"/>
                  </a:lnTo>
                  <a:lnTo>
                    <a:pt x="500" y="590"/>
                  </a:lnTo>
                  <a:lnTo>
                    <a:pt x="525" y="570"/>
                  </a:lnTo>
                  <a:lnTo>
                    <a:pt x="549" y="550"/>
                  </a:lnTo>
                  <a:lnTo>
                    <a:pt x="570" y="525"/>
                  </a:lnTo>
                  <a:lnTo>
                    <a:pt x="589" y="500"/>
                  </a:lnTo>
                  <a:lnTo>
                    <a:pt x="605" y="473"/>
                  </a:lnTo>
                  <a:lnTo>
                    <a:pt x="620" y="446"/>
                  </a:lnTo>
                  <a:lnTo>
                    <a:pt x="629" y="416"/>
                  </a:lnTo>
                  <a:lnTo>
                    <a:pt x="632" y="400"/>
                  </a:lnTo>
                  <a:lnTo>
                    <a:pt x="637" y="386"/>
                  </a:lnTo>
                  <a:lnTo>
                    <a:pt x="641" y="354"/>
                  </a:lnTo>
                  <a:lnTo>
                    <a:pt x="644" y="322"/>
                  </a:lnTo>
                  <a:close/>
                  <a:moveTo>
                    <a:pt x="494" y="150"/>
                  </a:moveTo>
                  <a:lnTo>
                    <a:pt x="509" y="168"/>
                  </a:lnTo>
                  <a:lnTo>
                    <a:pt x="523" y="187"/>
                  </a:lnTo>
                  <a:lnTo>
                    <a:pt x="536" y="208"/>
                  </a:lnTo>
                  <a:lnTo>
                    <a:pt x="546" y="229"/>
                  </a:lnTo>
                  <a:lnTo>
                    <a:pt x="554" y="251"/>
                  </a:lnTo>
                  <a:lnTo>
                    <a:pt x="560" y="273"/>
                  </a:lnTo>
                  <a:lnTo>
                    <a:pt x="563" y="297"/>
                  </a:lnTo>
                  <a:lnTo>
                    <a:pt x="564" y="322"/>
                  </a:lnTo>
                  <a:lnTo>
                    <a:pt x="563" y="333"/>
                  </a:lnTo>
                  <a:lnTo>
                    <a:pt x="563" y="346"/>
                  </a:lnTo>
                  <a:lnTo>
                    <a:pt x="561" y="357"/>
                  </a:lnTo>
                  <a:lnTo>
                    <a:pt x="560" y="360"/>
                  </a:lnTo>
                  <a:lnTo>
                    <a:pt x="560" y="363"/>
                  </a:lnTo>
                  <a:lnTo>
                    <a:pt x="560" y="370"/>
                  </a:lnTo>
                  <a:lnTo>
                    <a:pt x="554" y="392"/>
                  </a:lnTo>
                  <a:lnTo>
                    <a:pt x="546" y="415"/>
                  </a:lnTo>
                  <a:lnTo>
                    <a:pt x="536" y="436"/>
                  </a:lnTo>
                  <a:lnTo>
                    <a:pt x="523" y="456"/>
                  </a:lnTo>
                  <a:lnTo>
                    <a:pt x="515" y="465"/>
                  </a:lnTo>
                  <a:lnTo>
                    <a:pt x="509" y="475"/>
                  </a:lnTo>
                  <a:lnTo>
                    <a:pt x="501" y="484"/>
                  </a:lnTo>
                  <a:lnTo>
                    <a:pt x="494" y="494"/>
                  </a:lnTo>
                  <a:lnTo>
                    <a:pt x="484" y="501"/>
                  </a:lnTo>
                  <a:lnTo>
                    <a:pt x="475" y="509"/>
                  </a:lnTo>
                  <a:lnTo>
                    <a:pt x="464" y="516"/>
                  </a:lnTo>
                  <a:lnTo>
                    <a:pt x="455" y="524"/>
                  </a:lnTo>
                  <a:lnTo>
                    <a:pt x="435" y="535"/>
                  </a:lnTo>
                  <a:lnTo>
                    <a:pt x="415" y="546"/>
                  </a:lnTo>
                  <a:lnTo>
                    <a:pt x="392" y="553"/>
                  </a:lnTo>
                  <a:lnTo>
                    <a:pt x="369" y="559"/>
                  </a:lnTo>
                  <a:lnTo>
                    <a:pt x="362" y="559"/>
                  </a:lnTo>
                  <a:lnTo>
                    <a:pt x="359" y="559"/>
                  </a:lnTo>
                  <a:lnTo>
                    <a:pt x="357" y="560"/>
                  </a:lnTo>
                  <a:lnTo>
                    <a:pt x="345" y="563"/>
                  </a:lnTo>
                  <a:lnTo>
                    <a:pt x="333" y="563"/>
                  </a:lnTo>
                  <a:lnTo>
                    <a:pt x="322" y="564"/>
                  </a:lnTo>
                  <a:lnTo>
                    <a:pt x="297" y="563"/>
                  </a:lnTo>
                  <a:lnTo>
                    <a:pt x="273" y="559"/>
                  </a:lnTo>
                  <a:lnTo>
                    <a:pt x="250" y="553"/>
                  </a:lnTo>
                  <a:lnTo>
                    <a:pt x="229" y="546"/>
                  </a:lnTo>
                  <a:lnTo>
                    <a:pt x="207" y="535"/>
                  </a:lnTo>
                  <a:lnTo>
                    <a:pt x="187" y="524"/>
                  </a:lnTo>
                  <a:lnTo>
                    <a:pt x="167" y="509"/>
                  </a:lnTo>
                  <a:lnTo>
                    <a:pt x="150" y="494"/>
                  </a:lnTo>
                  <a:lnTo>
                    <a:pt x="133" y="475"/>
                  </a:lnTo>
                  <a:lnTo>
                    <a:pt x="119" y="456"/>
                  </a:lnTo>
                  <a:lnTo>
                    <a:pt x="106" y="436"/>
                  </a:lnTo>
                  <a:lnTo>
                    <a:pt x="97" y="415"/>
                  </a:lnTo>
                  <a:lnTo>
                    <a:pt x="89" y="392"/>
                  </a:lnTo>
                  <a:lnTo>
                    <a:pt x="83" y="370"/>
                  </a:lnTo>
                  <a:lnTo>
                    <a:pt x="80" y="346"/>
                  </a:lnTo>
                  <a:lnTo>
                    <a:pt x="80" y="322"/>
                  </a:lnTo>
                  <a:lnTo>
                    <a:pt x="83" y="273"/>
                  </a:lnTo>
                  <a:lnTo>
                    <a:pt x="89" y="251"/>
                  </a:lnTo>
                  <a:lnTo>
                    <a:pt x="97" y="229"/>
                  </a:lnTo>
                  <a:lnTo>
                    <a:pt x="119" y="187"/>
                  </a:lnTo>
                  <a:lnTo>
                    <a:pt x="133" y="168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7" y="118"/>
                  </a:lnTo>
                  <a:lnTo>
                    <a:pt x="229" y="96"/>
                  </a:lnTo>
                  <a:lnTo>
                    <a:pt x="250" y="88"/>
                  </a:lnTo>
                  <a:lnTo>
                    <a:pt x="273" y="83"/>
                  </a:lnTo>
                  <a:lnTo>
                    <a:pt x="322" y="79"/>
                  </a:lnTo>
                  <a:lnTo>
                    <a:pt x="345" y="79"/>
                  </a:lnTo>
                  <a:lnTo>
                    <a:pt x="369" y="83"/>
                  </a:lnTo>
                  <a:lnTo>
                    <a:pt x="392" y="88"/>
                  </a:lnTo>
                  <a:lnTo>
                    <a:pt x="415" y="96"/>
                  </a:lnTo>
                  <a:lnTo>
                    <a:pt x="435" y="105"/>
                  </a:lnTo>
                  <a:lnTo>
                    <a:pt x="455" y="118"/>
                  </a:lnTo>
                  <a:lnTo>
                    <a:pt x="475" y="133"/>
                  </a:lnTo>
                  <a:lnTo>
                    <a:pt x="494" y="150"/>
                  </a:lnTo>
                  <a:close/>
                </a:path>
              </a:pathLst>
            </a:custGeom>
            <a:solidFill>
              <a:srgbClr val="E7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6" name="Freeform 230"/>
            <p:cNvSpPr>
              <a:spLocks noEditPoints="1"/>
            </p:cNvSpPr>
            <p:nvPr/>
          </p:nvSpPr>
          <p:spPr bwMode="auto">
            <a:xfrm>
              <a:off x="1659" y="1720"/>
              <a:ext cx="97" cy="97"/>
            </a:xfrm>
            <a:custGeom>
              <a:avLst/>
              <a:gdLst>
                <a:gd name="T0" fmla="*/ 480 w 484"/>
                <a:gd name="T1" fmla="*/ 194 h 485"/>
                <a:gd name="T2" fmla="*/ 456 w 484"/>
                <a:gd name="T3" fmla="*/ 129 h 485"/>
                <a:gd name="T4" fmla="*/ 414 w 484"/>
                <a:gd name="T5" fmla="*/ 71 h 485"/>
                <a:gd name="T6" fmla="*/ 355 w 484"/>
                <a:gd name="T7" fmla="*/ 26 h 485"/>
                <a:gd name="T8" fmla="*/ 289 w 484"/>
                <a:gd name="T9" fmla="*/ 4 h 485"/>
                <a:gd name="T10" fmla="*/ 193 w 484"/>
                <a:gd name="T11" fmla="*/ 4 h 485"/>
                <a:gd name="T12" fmla="*/ 107 w 484"/>
                <a:gd name="T13" fmla="*/ 39 h 485"/>
                <a:gd name="T14" fmla="*/ 53 w 484"/>
                <a:gd name="T15" fmla="*/ 89 h 485"/>
                <a:gd name="T16" fmla="*/ 9 w 484"/>
                <a:gd name="T17" fmla="*/ 172 h 485"/>
                <a:gd name="T18" fmla="*/ 0 w 484"/>
                <a:gd name="T19" fmla="*/ 267 h 485"/>
                <a:gd name="T20" fmla="*/ 17 w 484"/>
                <a:gd name="T21" fmla="*/ 336 h 485"/>
                <a:gd name="T22" fmla="*/ 53 w 484"/>
                <a:gd name="T23" fmla="*/ 396 h 485"/>
                <a:gd name="T24" fmla="*/ 107 w 484"/>
                <a:gd name="T25" fmla="*/ 445 h 485"/>
                <a:gd name="T26" fmla="*/ 170 w 484"/>
                <a:gd name="T27" fmla="*/ 474 h 485"/>
                <a:gd name="T28" fmla="*/ 242 w 484"/>
                <a:gd name="T29" fmla="*/ 485 h 485"/>
                <a:gd name="T30" fmla="*/ 277 w 484"/>
                <a:gd name="T31" fmla="*/ 481 h 485"/>
                <a:gd name="T32" fmla="*/ 289 w 484"/>
                <a:gd name="T33" fmla="*/ 480 h 485"/>
                <a:gd name="T34" fmla="*/ 355 w 484"/>
                <a:gd name="T35" fmla="*/ 456 h 485"/>
                <a:gd name="T36" fmla="*/ 395 w 484"/>
                <a:gd name="T37" fmla="*/ 430 h 485"/>
                <a:gd name="T38" fmla="*/ 421 w 484"/>
                <a:gd name="T39" fmla="*/ 405 h 485"/>
                <a:gd name="T40" fmla="*/ 443 w 484"/>
                <a:gd name="T41" fmla="*/ 377 h 485"/>
                <a:gd name="T42" fmla="*/ 474 w 484"/>
                <a:gd name="T43" fmla="*/ 313 h 485"/>
                <a:gd name="T44" fmla="*/ 480 w 484"/>
                <a:gd name="T45" fmla="*/ 281 h 485"/>
                <a:gd name="T46" fmla="*/ 483 w 484"/>
                <a:gd name="T47" fmla="*/ 254 h 485"/>
                <a:gd name="T48" fmla="*/ 403 w 484"/>
                <a:gd name="T49" fmla="*/ 250 h 485"/>
                <a:gd name="T50" fmla="*/ 396 w 484"/>
                <a:gd name="T51" fmla="*/ 288 h 485"/>
                <a:gd name="T52" fmla="*/ 376 w 484"/>
                <a:gd name="T53" fmla="*/ 330 h 485"/>
                <a:gd name="T54" fmla="*/ 366 w 484"/>
                <a:gd name="T55" fmla="*/ 343 h 485"/>
                <a:gd name="T56" fmla="*/ 336 w 484"/>
                <a:gd name="T57" fmla="*/ 371 h 485"/>
                <a:gd name="T58" fmla="*/ 303 w 484"/>
                <a:gd name="T59" fmla="*/ 393 h 485"/>
                <a:gd name="T60" fmla="*/ 256 w 484"/>
                <a:gd name="T61" fmla="*/ 404 h 485"/>
                <a:gd name="T62" fmla="*/ 225 w 484"/>
                <a:gd name="T63" fmla="*/ 404 h 485"/>
                <a:gd name="T64" fmla="*/ 152 w 484"/>
                <a:gd name="T65" fmla="*/ 377 h 485"/>
                <a:gd name="T66" fmla="*/ 105 w 484"/>
                <a:gd name="T67" fmla="*/ 330 h 485"/>
                <a:gd name="T68" fmla="*/ 85 w 484"/>
                <a:gd name="T69" fmla="*/ 288 h 485"/>
                <a:gd name="T70" fmla="*/ 79 w 484"/>
                <a:gd name="T71" fmla="*/ 243 h 485"/>
                <a:gd name="T72" fmla="*/ 105 w 484"/>
                <a:gd name="T73" fmla="*/ 152 h 485"/>
                <a:gd name="T74" fmla="*/ 180 w 484"/>
                <a:gd name="T75" fmla="*/ 92 h 485"/>
                <a:gd name="T76" fmla="*/ 256 w 484"/>
                <a:gd name="T77" fmla="*/ 81 h 485"/>
                <a:gd name="T78" fmla="*/ 303 w 484"/>
                <a:gd name="T79" fmla="*/ 92 h 485"/>
                <a:gd name="T80" fmla="*/ 356 w 484"/>
                <a:gd name="T81" fmla="*/ 129 h 485"/>
                <a:gd name="T82" fmla="*/ 391 w 484"/>
                <a:gd name="T83" fmla="*/ 181 h 485"/>
                <a:gd name="T84" fmla="*/ 404 w 484"/>
                <a:gd name="T85" fmla="*/ 24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" h="485">
                  <a:moveTo>
                    <a:pt x="484" y="243"/>
                  </a:moveTo>
                  <a:lnTo>
                    <a:pt x="483" y="218"/>
                  </a:lnTo>
                  <a:lnTo>
                    <a:pt x="480" y="194"/>
                  </a:lnTo>
                  <a:lnTo>
                    <a:pt x="474" y="172"/>
                  </a:lnTo>
                  <a:lnTo>
                    <a:pt x="466" y="150"/>
                  </a:lnTo>
                  <a:lnTo>
                    <a:pt x="456" y="129"/>
                  </a:lnTo>
                  <a:lnTo>
                    <a:pt x="443" y="108"/>
                  </a:lnTo>
                  <a:lnTo>
                    <a:pt x="429" y="89"/>
                  </a:lnTo>
                  <a:lnTo>
                    <a:pt x="414" y="71"/>
                  </a:lnTo>
                  <a:lnTo>
                    <a:pt x="395" y="54"/>
                  </a:lnTo>
                  <a:lnTo>
                    <a:pt x="375" y="39"/>
                  </a:lnTo>
                  <a:lnTo>
                    <a:pt x="355" y="26"/>
                  </a:lnTo>
                  <a:lnTo>
                    <a:pt x="335" y="17"/>
                  </a:lnTo>
                  <a:lnTo>
                    <a:pt x="312" y="9"/>
                  </a:lnTo>
                  <a:lnTo>
                    <a:pt x="289" y="4"/>
                  </a:lnTo>
                  <a:lnTo>
                    <a:pt x="265" y="0"/>
                  </a:lnTo>
                  <a:lnTo>
                    <a:pt x="242" y="0"/>
                  </a:lnTo>
                  <a:lnTo>
                    <a:pt x="193" y="4"/>
                  </a:lnTo>
                  <a:lnTo>
                    <a:pt x="170" y="9"/>
                  </a:lnTo>
                  <a:lnTo>
                    <a:pt x="149" y="17"/>
                  </a:lnTo>
                  <a:lnTo>
                    <a:pt x="107" y="39"/>
                  </a:lnTo>
                  <a:lnTo>
                    <a:pt x="87" y="54"/>
                  </a:lnTo>
                  <a:lnTo>
                    <a:pt x="70" y="71"/>
                  </a:lnTo>
                  <a:lnTo>
                    <a:pt x="53" y="89"/>
                  </a:lnTo>
                  <a:lnTo>
                    <a:pt x="39" y="108"/>
                  </a:lnTo>
                  <a:lnTo>
                    <a:pt x="17" y="150"/>
                  </a:lnTo>
                  <a:lnTo>
                    <a:pt x="9" y="172"/>
                  </a:lnTo>
                  <a:lnTo>
                    <a:pt x="3" y="194"/>
                  </a:lnTo>
                  <a:lnTo>
                    <a:pt x="0" y="243"/>
                  </a:lnTo>
                  <a:lnTo>
                    <a:pt x="0" y="267"/>
                  </a:lnTo>
                  <a:lnTo>
                    <a:pt x="3" y="291"/>
                  </a:lnTo>
                  <a:lnTo>
                    <a:pt x="9" y="313"/>
                  </a:lnTo>
                  <a:lnTo>
                    <a:pt x="17" y="336"/>
                  </a:lnTo>
                  <a:lnTo>
                    <a:pt x="26" y="357"/>
                  </a:lnTo>
                  <a:lnTo>
                    <a:pt x="39" y="377"/>
                  </a:lnTo>
                  <a:lnTo>
                    <a:pt x="53" y="396"/>
                  </a:lnTo>
                  <a:lnTo>
                    <a:pt x="70" y="415"/>
                  </a:lnTo>
                  <a:lnTo>
                    <a:pt x="87" y="430"/>
                  </a:lnTo>
                  <a:lnTo>
                    <a:pt x="107" y="445"/>
                  </a:lnTo>
                  <a:lnTo>
                    <a:pt x="127" y="456"/>
                  </a:lnTo>
                  <a:lnTo>
                    <a:pt x="149" y="467"/>
                  </a:lnTo>
                  <a:lnTo>
                    <a:pt x="170" y="474"/>
                  </a:lnTo>
                  <a:lnTo>
                    <a:pt x="193" y="480"/>
                  </a:lnTo>
                  <a:lnTo>
                    <a:pt x="217" y="484"/>
                  </a:lnTo>
                  <a:lnTo>
                    <a:pt x="242" y="485"/>
                  </a:lnTo>
                  <a:lnTo>
                    <a:pt x="253" y="484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9" y="480"/>
                  </a:lnTo>
                  <a:lnTo>
                    <a:pt x="282" y="480"/>
                  </a:lnTo>
                  <a:lnTo>
                    <a:pt x="289" y="480"/>
                  </a:lnTo>
                  <a:lnTo>
                    <a:pt x="312" y="474"/>
                  </a:lnTo>
                  <a:lnTo>
                    <a:pt x="335" y="467"/>
                  </a:lnTo>
                  <a:lnTo>
                    <a:pt x="355" y="456"/>
                  </a:lnTo>
                  <a:lnTo>
                    <a:pt x="375" y="445"/>
                  </a:lnTo>
                  <a:lnTo>
                    <a:pt x="384" y="437"/>
                  </a:lnTo>
                  <a:lnTo>
                    <a:pt x="395" y="430"/>
                  </a:lnTo>
                  <a:lnTo>
                    <a:pt x="404" y="422"/>
                  </a:lnTo>
                  <a:lnTo>
                    <a:pt x="414" y="415"/>
                  </a:lnTo>
                  <a:lnTo>
                    <a:pt x="421" y="405"/>
                  </a:lnTo>
                  <a:lnTo>
                    <a:pt x="429" y="396"/>
                  </a:lnTo>
                  <a:lnTo>
                    <a:pt x="435" y="386"/>
                  </a:lnTo>
                  <a:lnTo>
                    <a:pt x="443" y="377"/>
                  </a:lnTo>
                  <a:lnTo>
                    <a:pt x="456" y="357"/>
                  </a:lnTo>
                  <a:lnTo>
                    <a:pt x="466" y="336"/>
                  </a:lnTo>
                  <a:lnTo>
                    <a:pt x="474" y="313"/>
                  </a:lnTo>
                  <a:lnTo>
                    <a:pt x="480" y="291"/>
                  </a:lnTo>
                  <a:lnTo>
                    <a:pt x="480" y="284"/>
                  </a:lnTo>
                  <a:lnTo>
                    <a:pt x="480" y="281"/>
                  </a:lnTo>
                  <a:lnTo>
                    <a:pt x="481" y="278"/>
                  </a:lnTo>
                  <a:lnTo>
                    <a:pt x="483" y="267"/>
                  </a:lnTo>
                  <a:lnTo>
                    <a:pt x="483" y="254"/>
                  </a:lnTo>
                  <a:lnTo>
                    <a:pt x="484" y="243"/>
                  </a:lnTo>
                  <a:close/>
                  <a:moveTo>
                    <a:pt x="404" y="243"/>
                  </a:moveTo>
                  <a:lnTo>
                    <a:pt x="403" y="250"/>
                  </a:lnTo>
                  <a:lnTo>
                    <a:pt x="403" y="258"/>
                  </a:lnTo>
                  <a:lnTo>
                    <a:pt x="400" y="274"/>
                  </a:lnTo>
                  <a:lnTo>
                    <a:pt x="396" y="288"/>
                  </a:lnTo>
                  <a:lnTo>
                    <a:pt x="391" y="304"/>
                  </a:lnTo>
                  <a:lnTo>
                    <a:pt x="384" y="317"/>
                  </a:lnTo>
                  <a:lnTo>
                    <a:pt x="376" y="330"/>
                  </a:lnTo>
                  <a:lnTo>
                    <a:pt x="373" y="333"/>
                  </a:lnTo>
                  <a:lnTo>
                    <a:pt x="371" y="336"/>
                  </a:lnTo>
                  <a:lnTo>
                    <a:pt x="366" y="343"/>
                  </a:lnTo>
                  <a:lnTo>
                    <a:pt x="356" y="357"/>
                  </a:lnTo>
                  <a:lnTo>
                    <a:pt x="342" y="367"/>
                  </a:lnTo>
                  <a:lnTo>
                    <a:pt x="336" y="371"/>
                  </a:lnTo>
                  <a:lnTo>
                    <a:pt x="332" y="374"/>
                  </a:lnTo>
                  <a:lnTo>
                    <a:pt x="330" y="377"/>
                  </a:lnTo>
                  <a:lnTo>
                    <a:pt x="303" y="393"/>
                  </a:lnTo>
                  <a:lnTo>
                    <a:pt x="287" y="397"/>
                  </a:lnTo>
                  <a:lnTo>
                    <a:pt x="272" y="402"/>
                  </a:lnTo>
                  <a:lnTo>
                    <a:pt x="256" y="404"/>
                  </a:lnTo>
                  <a:lnTo>
                    <a:pt x="248" y="404"/>
                  </a:lnTo>
                  <a:lnTo>
                    <a:pt x="242" y="405"/>
                  </a:lnTo>
                  <a:lnTo>
                    <a:pt x="225" y="404"/>
                  </a:lnTo>
                  <a:lnTo>
                    <a:pt x="209" y="402"/>
                  </a:lnTo>
                  <a:lnTo>
                    <a:pt x="180" y="393"/>
                  </a:lnTo>
                  <a:lnTo>
                    <a:pt x="152" y="377"/>
                  </a:lnTo>
                  <a:lnTo>
                    <a:pt x="128" y="357"/>
                  </a:lnTo>
                  <a:lnTo>
                    <a:pt x="116" y="343"/>
                  </a:lnTo>
                  <a:lnTo>
                    <a:pt x="105" y="330"/>
                  </a:lnTo>
                  <a:lnTo>
                    <a:pt x="96" y="317"/>
                  </a:lnTo>
                  <a:lnTo>
                    <a:pt x="91" y="304"/>
                  </a:lnTo>
                  <a:lnTo>
                    <a:pt x="85" y="288"/>
                  </a:lnTo>
                  <a:lnTo>
                    <a:pt x="82" y="274"/>
                  </a:lnTo>
                  <a:lnTo>
                    <a:pt x="79" y="258"/>
                  </a:lnTo>
                  <a:lnTo>
                    <a:pt x="79" y="243"/>
                  </a:lnTo>
                  <a:lnTo>
                    <a:pt x="82" y="210"/>
                  </a:lnTo>
                  <a:lnTo>
                    <a:pt x="91" y="181"/>
                  </a:lnTo>
                  <a:lnTo>
                    <a:pt x="105" y="152"/>
                  </a:lnTo>
                  <a:lnTo>
                    <a:pt x="128" y="129"/>
                  </a:lnTo>
                  <a:lnTo>
                    <a:pt x="152" y="107"/>
                  </a:lnTo>
                  <a:lnTo>
                    <a:pt x="180" y="92"/>
                  </a:lnTo>
                  <a:lnTo>
                    <a:pt x="209" y="83"/>
                  </a:lnTo>
                  <a:lnTo>
                    <a:pt x="242" y="81"/>
                  </a:lnTo>
                  <a:lnTo>
                    <a:pt x="256" y="81"/>
                  </a:lnTo>
                  <a:lnTo>
                    <a:pt x="272" y="83"/>
                  </a:lnTo>
                  <a:lnTo>
                    <a:pt x="287" y="87"/>
                  </a:lnTo>
                  <a:lnTo>
                    <a:pt x="303" y="92"/>
                  </a:lnTo>
                  <a:lnTo>
                    <a:pt x="330" y="107"/>
                  </a:lnTo>
                  <a:lnTo>
                    <a:pt x="342" y="116"/>
                  </a:lnTo>
                  <a:lnTo>
                    <a:pt x="356" y="129"/>
                  </a:lnTo>
                  <a:lnTo>
                    <a:pt x="376" y="152"/>
                  </a:lnTo>
                  <a:lnTo>
                    <a:pt x="384" y="166"/>
                  </a:lnTo>
                  <a:lnTo>
                    <a:pt x="391" y="181"/>
                  </a:lnTo>
                  <a:lnTo>
                    <a:pt x="400" y="210"/>
                  </a:lnTo>
                  <a:lnTo>
                    <a:pt x="403" y="226"/>
                  </a:lnTo>
                  <a:lnTo>
                    <a:pt x="404" y="243"/>
                  </a:lnTo>
                  <a:close/>
                </a:path>
              </a:pathLst>
            </a:custGeom>
            <a:solidFill>
              <a:srgbClr val="EFF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7" name="Freeform 231"/>
            <p:cNvSpPr>
              <a:spLocks noEditPoints="1"/>
            </p:cNvSpPr>
            <p:nvPr/>
          </p:nvSpPr>
          <p:spPr bwMode="auto">
            <a:xfrm>
              <a:off x="1675" y="1737"/>
              <a:ext cx="65" cy="64"/>
            </a:xfrm>
            <a:custGeom>
              <a:avLst/>
              <a:gdLst>
                <a:gd name="T0" fmla="*/ 287 w 325"/>
                <a:gd name="T1" fmla="*/ 262 h 324"/>
                <a:gd name="T2" fmla="*/ 294 w 325"/>
                <a:gd name="T3" fmla="*/ 252 h 324"/>
                <a:gd name="T4" fmla="*/ 305 w 325"/>
                <a:gd name="T5" fmla="*/ 236 h 324"/>
                <a:gd name="T6" fmla="*/ 317 w 325"/>
                <a:gd name="T7" fmla="*/ 207 h 324"/>
                <a:gd name="T8" fmla="*/ 324 w 325"/>
                <a:gd name="T9" fmla="*/ 177 h 324"/>
                <a:gd name="T10" fmla="*/ 325 w 325"/>
                <a:gd name="T11" fmla="*/ 162 h 324"/>
                <a:gd name="T12" fmla="*/ 321 w 325"/>
                <a:gd name="T13" fmla="*/ 129 h 324"/>
                <a:gd name="T14" fmla="*/ 305 w 325"/>
                <a:gd name="T15" fmla="*/ 85 h 324"/>
                <a:gd name="T16" fmla="*/ 277 w 325"/>
                <a:gd name="T17" fmla="*/ 48 h 324"/>
                <a:gd name="T18" fmla="*/ 251 w 325"/>
                <a:gd name="T19" fmla="*/ 26 h 324"/>
                <a:gd name="T20" fmla="*/ 208 w 325"/>
                <a:gd name="T21" fmla="*/ 6 h 324"/>
                <a:gd name="T22" fmla="*/ 177 w 325"/>
                <a:gd name="T23" fmla="*/ 0 h 324"/>
                <a:gd name="T24" fmla="*/ 130 w 325"/>
                <a:gd name="T25" fmla="*/ 2 h 324"/>
                <a:gd name="T26" fmla="*/ 73 w 325"/>
                <a:gd name="T27" fmla="*/ 26 h 324"/>
                <a:gd name="T28" fmla="*/ 26 w 325"/>
                <a:gd name="T29" fmla="*/ 71 h 324"/>
                <a:gd name="T30" fmla="*/ 3 w 325"/>
                <a:gd name="T31" fmla="*/ 129 h 324"/>
                <a:gd name="T32" fmla="*/ 0 w 325"/>
                <a:gd name="T33" fmla="*/ 177 h 324"/>
                <a:gd name="T34" fmla="*/ 6 w 325"/>
                <a:gd name="T35" fmla="*/ 207 h 324"/>
                <a:gd name="T36" fmla="*/ 17 w 325"/>
                <a:gd name="T37" fmla="*/ 236 h 324"/>
                <a:gd name="T38" fmla="*/ 37 w 325"/>
                <a:gd name="T39" fmla="*/ 262 h 324"/>
                <a:gd name="T40" fmla="*/ 73 w 325"/>
                <a:gd name="T41" fmla="*/ 296 h 324"/>
                <a:gd name="T42" fmla="*/ 130 w 325"/>
                <a:gd name="T43" fmla="*/ 321 h 324"/>
                <a:gd name="T44" fmla="*/ 163 w 325"/>
                <a:gd name="T45" fmla="*/ 324 h 324"/>
                <a:gd name="T46" fmla="*/ 177 w 325"/>
                <a:gd name="T47" fmla="*/ 323 h 324"/>
                <a:gd name="T48" fmla="*/ 208 w 325"/>
                <a:gd name="T49" fmla="*/ 316 h 324"/>
                <a:gd name="T50" fmla="*/ 251 w 325"/>
                <a:gd name="T51" fmla="*/ 296 h 324"/>
                <a:gd name="T52" fmla="*/ 257 w 325"/>
                <a:gd name="T53" fmla="*/ 290 h 324"/>
                <a:gd name="T54" fmla="*/ 277 w 325"/>
                <a:gd name="T55" fmla="*/ 276 h 324"/>
                <a:gd name="T56" fmla="*/ 241 w 325"/>
                <a:gd name="T57" fmla="*/ 178 h 324"/>
                <a:gd name="T58" fmla="*/ 237 w 325"/>
                <a:gd name="T59" fmla="*/ 185 h 324"/>
                <a:gd name="T60" fmla="*/ 237 w 325"/>
                <a:gd name="T61" fmla="*/ 188 h 324"/>
                <a:gd name="T62" fmla="*/ 229 w 325"/>
                <a:gd name="T63" fmla="*/ 206 h 324"/>
                <a:gd name="T64" fmla="*/ 207 w 325"/>
                <a:gd name="T65" fmla="*/ 228 h 324"/>
                <a:gd name="T66" fmla="*/ 189 w 325"/>
                <a:gd name="T67" fmla="*/ 236 h 324"/>
                <a:gd name="T68" fmla="*/ 185 w 325"/>
                <a:gd name="T69" fmla="*/ 236 h 324"/>
                <a:gd name="T70" fmla="*/ 178 w 325"/>
                <a:gd name="T71" fmla="*/ 239 h 324"/>
                <a:gd name="T72" fmla="*/ 146 w 325"/>
                <a:gd name="T73" fmla="*/ 239 h 324"/>
                <a:gd name="T74" fmla="*/ 116 w 325"/>
                <a:gd name="T75" fmla="*/ 228 h 324"/>
                <a:gd name="T76" fmla="*/ 95 w 325"/>
                <a:gd name="T77" fmla="*/ 206 h 324"/>
                <a:gd name="T78" fmla="*/ 84 w 325"/>
                <a:gd name="T79" fmla="*/ 178 h 324"/>
                <a:gd name="T80" fmla="*/ 84 w 325"/>
                <a:gd name="T81" fmla="*/ 145 h 324"/>
                <a:gd name="T82" fmla="*/ 95 w 325"/>
                <a:gd name="T83" fmla="*/ 116 h 324"/>
                <a:gd name="T84" fmla="*/ 116 w 325"/>
                <a:gd name="T85" fmla="*/ 94 h 324"/>
                <a:gd name="T86" fmla="*/ 146 w 325"/>
                <a:gd name="T87" fmla="*/ 83 h 324"/>
                <a:gd name="T88" fmla="*/ 178 w 325"/>
                <a:gd name="T89" fmla="*/ 83 h 324"/>
                <a:gd name="T90" fmla="*/ 193 w 325"/>
                <a:gd name="T91" fmla="*/ 87 h 324"/>
                <a:gd name="T92" fmla="*/ 220 w 325"/>
                <a:gd name="T93" fmla="*/ 104 h 324"/>
                <a:gd name="T94" fmla="*/ 237 w 325"/>
                <a:gd name="T95" fmla="*/ 130 h 324"/>
                <a:gd name="T96" fmla="*/ 243 w 325"/>
                <a:gd name="T97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5" h="324">
                  <a:moveTo>
                    <a:pt x="277" y="276"/>
                  </a:moveTo>
                  <a:lnTo>
                    <a:pt x="287" y="262"/>
                  </a:lnTo>
                  <a:lnTo>
                    <a:pt x="292" y="255"/>
                  </a:lnTo>
                  <a:lnTo>
                    <a:pt x="294" y="252"/>
                  </a:lnTo>
                  <a:lnTo>
                    <a:pt x="297" y="249"/>
                  </a:lnTo>
                  <a:lnTo>
                    <a:pt x="305" y="236"/>
                  </a:lnTo>
                  <a:lnTo>
                    <a:pt x="312" y="223"/>
                  </a:lnTo>
                  <a:lnTo>
                    <a:pt x="317" y="207"/>
                  </a:lnTo>
                  <a:lnTo>
                    <a:pt x="321" y="193"/>
                  </a:lnTo>
                  <a:lnTo>
                    <a:pt x="324" y="177"/>
                  </a:lnTo>
                  <a:lnTo>
                    <a:pt x="324" y="169"/>
                  </a:lnTo>
                  <a:lnTo>
                    <a:pt x="325" y="162"/>
                  </a:lnTo>
                  <a:lnTo>
                    <a:pt x="324" y="145"/>
                  </a:lnTo>
                  <a:lnTo>
                    <a:pt x="321" y="129"/>
                  </a:lnTo>
                  <a:lnTo>
                    <a:pt x="312" y="100"/>
                  </a:lnTo>
                  <a:lnTo>
                    <a:pt x="305" y="85"/>
                  </a:lnTo>
                  <a:lnTo>
                    <a:pt x="297" y="71"/>
                  </a:lnTo>
                  <a:lnTo>
                    <a:pt x="277" y="48"/>
                  </a:lnTo>
                  <a:lnTo>
                    <a:pt x="263" y="35"/>
                  </a:lnTo>
                  <a:lnTo>
                    <a:pt x="251" y="26"/>
                  </a:lnTo>
                  <a:lnTo>
                    <a:pt x="224" y="11"/>
                  </a:lnTo>
                  <a:lnTo>
                    <a:pt x="208" y="6"/>
                  </a:lnTo>
                  <a:lnTo>
                    <a:pt x="193" y="2"/>
                  </a:lnTo>
                  <a:lnTo>
                    <a:pt x="177" y="0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101" y="11"/>
                  </a:lnTo>
                  <a:lnTo>
                    <a:pt x="73" y="26"/>
                  </a:lnTo>
                  <a:lnTo>
                    <a:pt x="49" y="48"/>
                  </a:lnTo>
                  <a:lnTo>
                    <a:pt x="26" y="71"/>
                  </a:lnTo>
                  <a:lnTo>
                    <a:pt x="12" y="100"/>
                  </a:lnTo>
                  <a:lnTo>
                    <a:pt x="3" y="129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3" y="193"/>
                  </a:lnTo>
                  <a:lnTo>
                    <a:pt x="6" y="207"/>
                  </a:lnTo>
                  <a:lnTo>
                    <a:pt x="12" y="223"/>
                  </a:lnTo>
                  <a:lnTo>
                    <a:pt x="17" y="236"/>
                  </a:lnTo>
                  <a:lnTo>
                    <a:pt x="26" y="249"/>
                  </a:lnTo>
                  <a:lnTo>
                    <a:pt x="37" y="262"/>
                  </a:lnTo>
                  <a:lnTo>
                    <a:pt x="49" y="276"/>
                  </a:lnTo>
                  <a:lnTo>
                    <a:pt x="73" y="296"/>
                  </a:lnTo>
                  <a:lnTo>
                    <a:pt x="101" y="312"/>
                  </a:lnTo>
                  <a:lnTo>
                    <a:pt x="130" y="321"/>
                  </a:lnTo>
                  <a:lnTo>
                    <a:pt x="146" y="323"/>
                  </a:lnTo>
                  <a:lnTo>
                    <a:pt x="163" y="324"/>
                  </a:lnTo>
                  <a:lnTo>
                    <a:pt x="169" y="323"/>
                  </a:lnTo>
                  <a:lnTo>
                    <a:pt x="177" y="323"/>
                  </a:lnTo>
                  <a:lnTo>
                    <a:pt x="193" y="321"/>
                  </a:lnTo>
                  <a:lnTo>
                    <a:pt x="208" y="316"/>
                  </a:lnTo>
                  <a:lnTo>
                    <a:pt x="224" y="312"/>
                  </a:lnTo>
                  <a:lnTo>
                    <a:pt x="251" y="296"/>
                  </a:lnTo>
                  <a:lnTo>
                    <a:pt x="253" y="293"/>
                  </a:lnTo>
                  <a:lnTo>
                    <a:pt x="257" y="290"/>
                  </a:lnTo>
                  <a:lnTo>
                    <a:pt x="263" y="286"/>
                  </a:lnTo>
                  <a:lnTo>
                    <a:pt x="277" y="276"/>
                  </a:lnTo>
                  <a:close/>
                  <a:moveTo>
                    <a:pt x="243" y="162"/>
                  </a:moveTo>
                  <a:lnTo>
                    <a:pt x="241" y="178"/>
                  </a:lnTo>
                  <a:lnTo>
                    <a:pt x="239" y="185"/>
                  </a:lnTo>
                  <a:lnTo>
                    <a:pt x="237" y="185"/>
                  </a:lnTo>
                  <a:lnTo>
                    <a:pt x="237" y="186"/>
                  </a:lnTo>
                  <a:lnTo>
                    <a:pt x="237" y="188"/>
                  </a:lnTo>
                  <a:lnTo>
                    <a:pt x="237" y="193"/>
                  </a:lnTo>
                  <a:lnTo>
                    <a:pt x="229" y="206"/>
                  </a:lnTo>
                  <a:lnTo>
                    <a:pt x="220" y="220"/>
                  </a:lnTo>
                  <a:lnTo>
                    <a:pt x="207" y="228"/>
                  </a:lnTo>
                  <a:lnTo>
                    <a:pt x="193" y="236"/>
                  </a:lnTo>
                  <a:lnTo>
                    <a:pt x="189" y="236"/>
                  </a:lnTo>
                  <a:lnTo>
                    <a:pt x="186" y="236"/>
                  </a:lnTo>
                  <a:lnTo>
                    <a:pt x="185" y="236"/>
                  </a:lnTo>
                  <a:lnTo>
                    <a:pt x="185" y="237"/>
                  </a:lnTo>
                  <a:lnTo>
                    <a:pt x="178" y="239"/>
                  </a:lnTo>
                  <a:lnTo>
                    <a:pt x="163" y="241"/>
                  </a:lnTo>
                  <a:lnTo>
                    <a:pt x="146" y="239"/>
                  </a:lnTo>
                  <a:lnTo>
                    <a:pt x="131" y="236"/>
                  </a:lnTo>
                  <a:lnTo>
                    <a:pt x="116" y="228"/>
                  </a:lnTo>
                  <a:lnTo>
                    <a:pt x="105" y="220"/>
                  </a:lnTo>
                  <a:lnTo>
                    <a:pt x="95" y="206"/>
                  </a:lnTo>
                  <a:lnTo>
                    <a:pt x="88" y="193"/>
                  </a:lnTo>
                  <a:lnTo>
                    <a:pt x="84" y="178"/>
                  </a:lnTo>
                  <a:lnTo>
                    <a:pt x="83" y="162"/>
                  </a:lnTo>
                  <a:lnTo>
                    <a:pt x="84" y="145"/>
                  </a:lnTo>
                  <a:lnTo>
                    <a:pt x="88" y="130"/>
                  </a:lnTo>
                  <a:lnTo>
                    <a:pt x="95" y="116"/>
                  </a:lnTo>
                  <a:lnTo>
                    <a:pt x="105" y="104"/>
                  </a:lnTo>
                  <a:lnTo>
                    <a:pt x="116" y="94"/>
                  </a:lnTo>
                  <a:lnTo>
                    <a:pt x="131" y="87"/>
                  </a:lnTo>
                  <a:lnTo>
                    <a:pt x="146" y="83"/>
                  </a:lnTo>
                  <a:lnTo>
                    <a:pt x="163" y="82"/>
                  </a:lnTo>
                  <a:lnTo>
                    <a:pt x="178" y="83"/>
                  </a:lnTo>
                  <a:lnTo>
                    <a:pt x="185" y="84"/>
                  </a:lnTo>
                  <a:lnTo>
                    <a:pt x="193" y="87"/>
                  </a:lnTo>
                  <a:lnTo>
                    <a:pt x="207" y="94"/>
                  </a:lnTo>
                  <a:lnTo>
                    <a:pt x="220" y="104"/>
                  </a:lnTo>
                  <a:lnTo>
                    <a:pt x="229" y="116"/>
                  </a:lnTo>
                  <a:lnTo>
                    <a:pt x="237" y="130"/>
                  </a:lnTo>
                  <a:lnTo>
                    <a:pt x="241" y="145"/>
                  </a:lnTo>
                  <a:lnTo>
                    <a:pt x="243" y="162"/>
                  </a:lnTo>
                  <a:close/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8" name="Freeform 232"/>
            <p:cNvSpPr>
              <a:spLocks/>
            </p:cNvSpPr>
            <p:nvPr/>
          </p:nvSpPr>
          <p:spPr bwMode="auto">
            <a:xfrm>
              <a:off x="1691" y="1753"/>
              <a:ext cx="32" cy="32"/>
            </a:xfrm>
            <a:custGeom>
              <a:avLst/>
              <a:gdLst>
                <a:gd name="T0" fmla="*/ 137 w 160"/>
                <a:gd name="T1" fmla="*/ 138 h 159"/>
                <a:gd name="T2" fmla="*/ 146 w 160"/>
                <a:gd name="T3" fmla="*/ 124 h 159"/>
                <a:gd name="T4" fmla="*/ 154 w 160"/>
                <a:gd name="T5" fmla="*/ 111 h 159"/>
                <a:gd name="T6" fmla="*/ 154 w 160"/>
                <a:gd name="T7" fmla="*/ 106 h 159"/>
                <a:gd name="T8" fmla="*/ 154 w 160"/>
                <a:gd name="T9" fmla="*/ 104 h 159"/>
                <a:gd name="T10" fmla="*/ 154 w 160"/>
                <a:gd name="T11" fmla="*/ 103 h 159"/>
                <a:gd name="T12" fmla="*/ 156 w 160"/>
                <a:gd name="T13" fmla="*/ 103 h 159"/>
                <a:gd name="T14" fmla="*/ 158 w 160"/>
                <a:gd name="T15" fmla="*/ 96 h 159"/>
                <a:gd name="T16" fmla="*/ 160 w 160"/>
                <a:gd name="T17" fmla="*/ 80 h 159"/>
                <a:gd name="T18" fmla="*/ 158 w 160"/>
                <a:gd name="T19" fmla="*/ 63 h 159"/>
                <a:gd name="T20" fmla="*/ 154 w 160"/>
                <a:gd name="T21" fmla="*/ 48 h 159"/>
                <a:gd name="T22" fmla="*/ 146 w 160"/>
                <a:gd name="T23" fmla="*/ 34 h 159"/>
                <a:gd name="T24" fmla="*/ 137 w 160"/>
                <a:gd name="T25" fmla="*/ 22 h 159"/>
                <a:gd name="T26" fmla="*/ 124 w 160"/>
                <a:gd name="T27" fmla="*/ 12 h 159"/>
                <a:gd name="T28" fmla="*/ 110 w 160"/>
                <a:gd name="T29" fmla="*/ 5 h 159"/>
                <a:gd name="T30" fmla="*/ 102 w 160"/>
                <a:gd name="T31" fmla="*/ 2 h 159"/>
                <a:gd name="T32" fmla="*/ 95 w 160"/>
                <a:gd name="T33" fmla="*/ 1 h 159"/>
                <a:gd name="T34" fmla="*/ 80 w 160"/>
                <a:gd name="T35" fmla="*/ 0 h 159"/>
                <a:gd name="T36" fmla="*/ 63 w 160"/>
                <a:gd name="T37" fmla="*/ 1 h 159"/>
                <a:gd name="T38" fmla="*/ 48 w 160"/>
                <a:gd name="T39" fmla="*/ 5 h 159"/>
                <a:gd name="T40" fmla="*/ 33 w 160"/>
                <a:gd name="T41" fmla="*/ 12 h 159"/>
                <a:gd name="T42" fmla="*/ 22 w 160"/>
                <a:gd name="T43" fmla="*/ 22 h 159"/>
                <a:gd name="T44" fmla="*/ 12 w 160"/>
                <a:gd name="T45" fmla="*/ 34 h 159"/>
                <a:gd name="T46" fmla="*/ 5 w 160"/>
                <a:gd name="T47" fmla="*/ 48 h 159"/>
                <a:gd name="T48" fmla="*/ 1 w 160"/>
                <a:gd name="T49" fmla="*/ 63 h 159"/>
                <a:gd name="T50" fmla="*/ 0 w 160"/>
                <a:gd name="T51" fmla="*/ 80 h 159"/>
                <a:gd name="T52" fmla="*/ 1 w 160"/>
                <a:gd name="T53" fmla="*/ 96 h 159"/>
                <a:gd name="T54" fmla="*/ 5 w 160"/>
                <a:gd name="T55" fmla="*/ 111 h 159"/>
                <a:gd name="T56" fmla="*/ 12 w 160"/>
                <a:gd name="T57" fmla="*/ 124 h 159"/>
                <a:gd name="T58" fmla="*/ 22 w 160"/>
                <a:gd name="T59" fmla="*/ 138 h 159"/>
                <a:gd name="T60" fmla="*/ 33 w 160"/>
                <a:gd name="T61" fmla="*/ 146 h 159"/>
                <a:gd name="T62" fmla="*/ 48 w 160"/>
                <a:gd name="T63" fmla="*/ 154 h 159"/>
                <a:gd name="T64" fmla="*/ 63 w 160"/>
                <a:gd name="T65" fmla="*/ 157 h 159"/>
                <a:gd name="T66" fmla="*/ 80 w 160"/>
                <a:gd name="T67" fmla="*/ 159 h 159"/>
                <a:gd name="T68" fmla="*/ 95 w 160"/>
                <a:gd name="T69" fmla="*/ 157 h 159"/>
                <a:gd name="T70" fmla="*/ 102 w 160"/>
                <a:gd name="T71" fmla="*/ 155 h 159"/>
                <a:gd name="T72" fmla="*/ 102 w 160"/>
                <a:gd name="T73" fmla="*/ 154 h 159"/>
                <a:gd name="T74" fmla="*/ 103 w 160"/>
                <a:gd name="T75" fmla="*/ 154 h 159"/>
                <a:gd name="T76" fmla="*/ 106 w 160"/>
                <a:gd name="T77" fmla="*/ 154 h 159"/>
                <a:gd name="T78" fmla="*/ 110 w 160"/>
                <a:gd name="T79" fmla="*/ 154 h 159"/>
                <a:gd name="T80" fmla="*/ 124 w 160"/>
                <a:gd name="T81" fmla="*/ 146 h 159"/>
                <a:gd name="T82" fmla="*/ 137 w 160"/>
                <a:gd name="T83" fmla="*/ 13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59">
                  <a:moveTo>
                    <a:pt x="137" y="138"/>
                  </a:moveTo>
                  <a:lnTo>
                    <a:pt x="146" y="124"/>
                  </a:lnTo>
                  <a:lnTo>
                    <a:pt x="154" y="111"/>
                  </a:lnTo>
                  <a:lnTo>
                    <a:pt x="154" y="106"/>
                  </a:lnTo>
                  <a:lnTo>
                    <a:pt x="154" y="104"/>
                  </a:lnTo>
                  <a:lnTo>
                    <a:pt x="154" y="103"/>
                  </a:lnTo>
                  <a:lnTo>
                    <a:pt x="156" y="103"/>
                  </a:lnTo>
                  <a:lnTo>
                    <a:pt x="158" y="96"/>
                  </a:lnTo>
                  <a:lnTo>
                    <a:pt x="160" y="80"/>
                  </a:lnTo>
                  <a:lnTo>
                    <a:pt x="158" y="63"/>
                  </a:lnTo>
                  <a:lnTo>
                    <a:pt x="154" y="48"/>
                  </a:lnTo>
                  <a:lnTo>
                    <a:pt x="146" y="34"/>
                  </a:lnTo>
                  <a:lnTo>
                    <a:pt x="137" y="22"/>
                  </a:lnTo>
                  <a:lnTo>
                    <a:pt x="124" y="12"/>
                  </a:lnTo>
                  <a:lnTo>
                    <a:pt x="110" y="5"/>
                  </a:lnTo>
                  <a:lnTo>
                    <a:pt x="102" y="2"/>
                  </a:lnTo>
                  <a:lnTo>
                    <a:pt x="95" y="1"/>
                  </a:lnTo>
                  <a:lnTo>
                    <a:pt x="80" y="0"/>
                  </a:lnTo>
                  <a:lnTo>
                    <a:pt x="63" y="1"/>
                  </a:lnTo>
                  <a:lnTo>
                    <a:pt x="48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6"/>
                  </a:lnTo>
                  <a:lnTo>
                    <a:pt x="5" y="111"/>
                  </a:lnTo>
                  <a:lnTo>
                    <a:pt x="12" y="124"/>
                  </a:lnTo>
                  <a:lnTo>
                    <a:pt x="22" y="138"/>
                  </a:lnTo>
                  <a:lnTo>
                    <a:pt x="33" y="146"/>
                  </a:lnTo>
                  <a:lnTo>
                    <a:pt x="48" y="154"/>
                  </a:lnTo>
                  <a:lnTo>
                    <a:pt x="63" y="157"/>
                  </a:lnTo>
                  <a:lnTo>
                    <a:pt x="80" y="159"/>
                  </a:lnTo>
                  <a:lnTo>
                    <a:pt x="95" y="157"/>
                  </a:lnTo>
                  <a:lnTo>
                    <a:pt x="102" y="155"/>
                  </a:lnTo>
                  <a:lnTo>
                    <a:pt x="102" y="154"/>
                  </a:lnTo>
                  <a:lnTo>
                    <a:pt x="103" y="154"/>
                  </a:lnTo>
                  <a:lnTo>
                    <a:pt x="106" y="154"/>
                  </a:lnTo>
                  <a:lnTo>
                    <a:pt x="110" y="154"/>
                  </a:lnTo>
                  <a:lnTo>
                    <a:pt x="124" y="146"/>
                  </a:lnTo>
                  <a:lnTo>
                    <a:pt x="13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29" name="Freeform 233"/>
            <p:cNvSpPr>
              <a:spLocks/>
            </p:cNvSpPr>
            <p:nvPr/>
          </p:nvSpPr>
          <p:spPr bwMode="auto">
            <a:xfrm>
              <a:off x="1607" y="1954"/>
              <a:ext cx="159" cy="41"/>
            </a:xfrm>
            <a:custGeom>
              <a:avLst/>
              <a:gdLst>
                <a:gd name="T0" fmla="*/ 778 w 794"/>
                <a:gd name="T1" fmla="*/ 174 h 206"/>
                <a:gd name="T2" fmla="*/ 794 w 794"/>
                <a:gd name="T3" fmla="*/ 87 h 206"/>
                <a:gd name="T4" fmla="*/ 758 w 794"/>
                <a:gd name="T5" fmla="*/ 95 h 206"/>
                <a:gd name="T6" fmla="*/ 740 w 794"/>
                <a:gd name="T7" fmla="*/ 98 h 206"/>
                <a:gd name="T8" fmla="*/ 723 w 794"/>
                <a:gd name="T9" fmla="*/ 102 h 206"/>
                <a:gd name="T10" fmla="*/ 686 w 794"/>
                <a:gd name="T11" fmla="*/ 108 h 206"/>
                <a:gd name="T12" fmla="*/ 668 w 794"/>
                <a:gd name="T13" fmla="*/ 110 h 206"/>
                <a:gd name="T14" fmla="*/ 659 w 794"/>
                <a:gd name="T15" fmla="*/ 112 h 206"/>
                <a:gd name="T16" fmla="*/ 651 w 794"/>
                <a:gd name="T17" fmla="*/ 114 h 206"/>
                <a:gd name="T18" fmla="*/ 641 w 794"/>
                <a:gd name="T19" fmla="*/ 114 h 206"/>
                <a:gd name="T20" fmla="*/ 632 w 794"/>
                <a:gd name="T21" fmla="*/ 115 h 206"/>
                <a:gd name="T22" fmla="*/ 614 w 794"/>
                <a:gd name="T23" fmla="*/ 117 h 206"/>
                <a:gd name="T24" fmla="*/ 578 w 794"/>
                <a:gd name="T25" fmla="*/ 121 h 206"/>
                <a:gd name="T26" fmla="*/ 539 w 794"/>
                <a:gd name="T27" fmla="*/ 123 h 206"/>
                <a:gd name="T28" fmla="*/ 520 w 794"/>
                <a:gd name="T29" fmla="*/ 123 h 206"/>
                <a:gd name="T30" fmla="*/ 502 w 794"/>
                <a:gd name="T31" fmla="*/ 124 h 206"/>
                <a:gd name="T32" fmla="*/ 431 w 794"/>
                <a:gd name="T33" fmla="*/ 122 h 206"/>
                <a:gd name="T34" fmla="*/ 364 w 794"/>
                <a:gd name="T35" fmla="*/ 116 h 206"/>
                <a:gd name="T36" fmla="*/ 299 w 794"/>
                <a:gd name="T37" fmla="*/ 106 h 206"/>
                <a:gd name="T38" fmla="*/ 236 w 794"/>
                <a:gd name="T39" fmla="*/ 92 h 206"/>
                <a:gd name="T40" fmla="*/ 174 w 794"/>
                <a:gd name="T41" fmla="*/ 74 h 206"/>
                <a:gd name="T42" fmla="*/ 115 w 794"/>
                <a:gd name="T43" fmla="*/ 54 h 206"/>
                <a:gd name="T44" fmla="*/ 56 w 794"/>
                <a:gd name="T45" fmla="*/ 29 h 206"/>
                <a:gd name="T46" fmla="*/ 0 w 794"/>
                <a:gd name="T47" fmla="*/ 0 h 206"/>
                <a:gd name="T48" fmla="*/ 6 w 794"/>
                <a:gd name="T49" fmla="*/ 48 h 206"/>
                <a:gd name="T50" fmla="*/ 14 w 794"/>
                <a:gd name="T51" fmla="*/ 98 h 206"/>
                <a:gd name="T52" fmla="*/ 70 w 794"/>
                <a:gd name="T53" fmla="*/ 122 h 206"/>
                <a:gd name="T54" fmla="*/ 127 w 794"/>
                <a:gd name="T55" fmla="*/ 144 h 206"/>
                <a:gd name="T56" fmla="*/ 185 w 794"/>
                <a:gd name="T57" fmla="*/ 163 h 206"/>
                <a:gd name="T58" fmla="*/ 246 w 794"/>
                <a:gd name="T59" fmla="*/ 178 h 206"/>
                <a:gd name="T60" fmla="*/ 308 w 794"/>
                <a:gd name="T61" fmla="*/ 190 h 206"/>
                <a:gd name="T62" fmla="*/ 371 w 794"/>
                <a:gd name="T63" fmla="*/ 199 h 206"/>
                <a:gd name="T64" fmla="*/ 435 w 794"/>
                <a:gd name="T65" fmla="*/ 203 h 206"/>
                <a:gd name="T66" fmla="*/ 502 w 794"/>
                <a:gd name="T67" fmla="*/ 206 h 206"/>
                <a:gd name="T68" fmla="*/ 572 w 794"/>
                <a:gd name="T69" fmla="*/ 203 h 206"/>
                <a:gd name="T70" fmla="*/ 642 w 794"/>
                <a:gd name="T71" fmla="*/ 198 h 206"/>
                <a:gd name="T72" fmla="*/ 710 w 794"/>
                <a:gd name="T73" fmla="*/ 188 h 206"/>
                <a:gd name="T74" fmla="*/ 778 w 794"/>
                <a:gd name="T75" fmla="*/ 17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206">
                  <a:moveTo>
                    <a:pt x="778" y="174"/>
                  </a:moveTo>
                  <a:lnTo>
                    <a:pt x="794" y="87"/>
                  </a:lnTo>
                  <a:lnTo>
                    <a:pt x="758" y="95"/>
                  </a:lnTo>
                  <a:lnTo>
                    <a:pt x="740" y="98"/>
                  </a:lnTo>
                  <a:lnTo>
                    <a:pt x="723" y="102"/>
                  </a:lnTo>
                  <a:lnTo>
                    <a:pt x="686" y="108"/>
                  </a:lnTo>
                  <a:lnTo>
                    <a:pt x="668" y="110"/>
                  </a:lnTo>
                  <a:lnTo>
                    <a:pt x="659" y="112"/>
                  </a:lnTo>
                  <a:lnTo>
                    <a:pt x="651" y="114"/>
                  </a:lnTo>
                  <a:lnTo>
                    <a:pt x="641" y="114"/>
                  </a:lnTo>
                  <a:lnTo>
                    <a:pt x="632" y="115"/>
                  </a:lnTo>
                  <a:lnTo>
                    <a:pt x="614" y="117"/>
                  </a:lnTo>
                  <a:lnTo>
                    <a:pt x="578" y="121"/>
                  </a:lnTo>
                  <a:lnTo>
                    <a:pt x="539" y="123"/>
                  </a:lnTo>
                  <a:lnTo>
                    <a:pt x="520" y="123"/>
                  </a:lnTo>
                  <a:lnTo>
                    <a:pt x="502" y="124"/>
                  </a:lnTo>
                  <a:lnTo>
                    <a:pt x="431" y="122"/>
                  </a:lnTo>
                  <a:lnTo>
                    <a:pt x="364" y="116"/>
                  </a:lnTo>
                  <a:lnTo>
                    <a:pt x="299" y="106"/>
                  </a:lnTo>
                  <a:lnTo>
                    <a:pt x="236" y="92"/>
                  </a:lnTo>
                  <a:lnTo>
                    <a:pt x="174" y="74"/>
                  </a:lnTo>
                  <a:lnTo>
                    <a:pt x="115" y="54"/>
                  </a:lnTo>
                  <a:lnTo>
                    <a:pt x="56" y="29"/>
                  </a:lnTo>
                  <a:lnTo>
                    <a:pt x="0" y="0"/>
                  </a:lnTo>
                  <a:lnTo>
                    <a:pt x="6" y="48"/>
                  </a:lnTo>
                  <a:lnTo>
                    <a:pt x="14" y="98"/>
                  </a:lnTo>
                  <a:lnTo>
                    <a:pt x="70" y="122"/>
                  </a:lnTo>
                  <a:lnTo>
                    <a:pt x="127" y="144"/>
                  </a:lnTo>
                  <a:lnTo>
                    <a:pt x="185" y="163"/>
                  </a:lnTo>
                  <a:lnTo>
                    <a:pt x="246" y="178"/>
                  </a:lnTo>
                  <a:lnTo>
                    <a:pt x="308" y="190"/>
                  </a:lnTo>
                  <a:lnTo>
                    <a:pt x="371" y="199"/>
                  </a:lnTo>
                  <a:lnTo>
                    <a:pt x="435" y="203"/>
                  </a:lnTo>
                  <a:lnTo>
                    <a:pt x="502" y="206"/>
                  </a:lnTo>
                  <a:lnTo>
                    <a:pt x="572" y="203"/>
                  </a:lnTo>
                  <a:lnTo>
                    <a:pt x="642" y="198"/>
                  </a:lnTo>
                  <a:lnTo>
                    <a:pt x="710" y="188"/>
                  </a:lnTo>
                  <a:lnTo>
                    <a:pt x="778" y="174"/>
                  </a:lnTo>
                  <a:close/>
                </a:path>
              </a:pathLst>
            </a:custGeom>
            <a:solidFill>
              <a:srgbClr val="97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0" name="Freeform 234"/>
            <p:cNvSpPr>
              <a:spLocks/>
            </p:cNvSpPr>
            <p:nvPr/>
          </p:nvSpPr>
          <p:spPr bwMode="auto">
            <a:xfrm>
              <a:off x="1602" y="1912"/>
              <a:ext cx="168" cy="51"/>
            </a:xfrm>
            <a:custGeom>
              <a:avLst/>
              <a:gdLst>
                <a:gd name="T0" fmla="*/ 830 w 843"/>
                <a:gd name="T1" fmla="*/ 206 h 252"/>
                <a:gd name="T2" fmla="*/ 843 w 843"/>
                <a:gd name="T3" fmla="*/ 118 h 252"/>
                <a:gd name="T4" fmla="*/ 804 w 843"/>
                <a:gd name="T5" fmla="*/ 130 h 252"/>
                <a:gd name="T6" fmla="*/ 767 w 843"/>
                <a:gd name="T7" fmla="*/ 142 h 252"/>
                <a:gd name="T8" fmla="*/ 728 w 843"/>
                <a:gd name="T9" fmla="*/ 151 h 252"/>
                <a:gd name="T10" fmla="*/ 690 w 843"/>
                <a:gd name="T11" fmla="*/ 159 h 252"/>
                <a:gd name="T12" fmla="*/ 649 w 843"/>
                <a:gd name="T13" fmla="*/ 164 h 252"/>
                <a:gd name="T14" fmla="*/ 609 w 843"/>
                <a:gd name="T15" fmla="*/ 169 h 252"/>
                <a:gd name="T16" fmla="*/ 567 w 843"/>
                <a:gd name="T17" fmla="*/ 171 h 252"/>
                <a:gd name="T18" fmla="*/ 527 w 843"/>
                <a:gd name="T19" fmla="*/ 172 h 252"/>
                <a:gd name="T20" fmla="*/ 489 w 843"/>
                <a:gd name="T21" fmla="*/ 171 h 252"/>
                <a:gd name="T22" fmla="*/ 453 w 843"/>
                <a:gd name="T23" fmla="*/ 169 h 252"/>
                <a:gd name="T24" fmla="*/ 417 w 843"/>
                <a:gd name="T25" fmla="*/ 165 h 252"/>
                <a:gd name="T26" fmla="*/ 381 w 843"/>
                <a:gd name="T27" fmla="*/ 161 h 252"/>
                <a:gd name="T28" fmla="*/ 312 w 843"/>
                <a:gd name="T29" fmla="*/ 147 h 252"/>
                <a:gd name="T30" fmla="*/ 245 w 843"/>
                <a:gd name="T31" fmla="*/ 129 h 252"/>
                <a:gd name="T32" fmla="*/ 181 w 843"/>
                <a:gd name="T33" fmla="*/ 104 h 252"/>
                <a:gd name="T34" fmla="*/ 118 w 843"/>
                <a:gd name="T35" fmla="*/ 75 h 252"/>
                <a:gd name="T36" fmla="*/ 88 w 843"/>
                <a:gd name="T37" fmla="*/ 58 h 252"/>
                <a:gd name="T38" fmla="*/ 58 w 843"/>
                <a:gd name="T39" fmla="*/ 39 h 252"/>
                <a:gd name="T40" fmla="*/ 29 w 843"/>
                <a:gd name="T41" fmla="*/ 20 h 252"/>
                <a:gd name="T42" fmla="*/ 0 w 843"/>
                <a:gd name="T43" fmla="*/ 0 h 252"/>
                <a:gd name="T44" fmla="*/ 11 w 843"/>
                <a:gd name="T45" fmla="*/ 106 h 252"/>
                <a:gd name="T46" fmla="*/ 67 w 843"/>
                <a:gd name="T47" fmla="*/ 140 h 252"/>
                <a:gd name="T48" fmla="*/ 127 w 843"/>
                <a:gd name="T49" fmla="*/ 170 h 252"/>
                <a:gd name="T50" fmla="*/ 189 w 843"/>
                <a:gd name="T51" fmla="*/ 195 h 252"/>
                <a:gd name="T52" fmla="*/ 253 w 843"/>
                <a:gd name="T53" fmla="*/ 215 h 252"/>
                <a:gd name="T54" fmla="*/ 318 w 843"/>
                <a:gd name="T55" fmla="*/ 231 h 252"/>
                <a:gd name="T56" fmla="*/ 386 w 843"/>
                <a:gd name="T57" fmla="*/ 242 h 252"/>
                <a:gd name="T58" fmla="*/ 455 w 843"/>
                <a:gd name="T59" fmla="*/ 249 h 252"/>
                <a:gd name="T60" fmla="*/ 527 w 843"/>
                <a:gd name="T61" fmla="*/ 252 h 252"/>
                <a:gd name="T62" fmla="*/ 565 w 843"/>
                <a:gd name="T63" fmla="*/ 250 h 252"/>
                <a:gd name="T64" fmla="*/ 605 w 843"/>
                <a:gd name="T65" fmla="*/ 248 h 252"/>
                <a:gd name="T66" fmla="*/ 643 w 843"/>
                <a:gd name="T67" fmla="*/ 245 h 252"/>
                <a:gd name="T68" fmla="*/ 683 w 843"/>
                <a:gd name="T69" fmla="*/ 240 h 252"/>
                <a:gd name="T70" fmla="*/ 719 w 843"/>
                <a:gd name="T71" fmla="*/ 233 h 252"/>
                <a:gd name="T72" fmla="*/ 737 w 843"/>
                <a:gd name="T73" fmla="*/ 229 h 252"/>
                <a:gd name="T74" fmla="*/ 747 w 843"/>
                <a:gd name="T75" fmla="*/ 227 h 252"/>
                <a:gd name="T76" fmla="*/ 751 w 843"/>
                <a:gd name="T77" fmla="*/ 225 h 252"/>
                <a:gd name="T78" fmla="*/ 757 w 843"/>
                <a:gd name="T79" fmla="*/ 225 h 252"/>
                <a:gd name="T80" fmla="*/ 793 w 843"/>
                <a:gd name="T81" fmla="*/ 216 h 252"/>
                <a:gd name="T82" fmla="*/ 811 w 843"/>
                <a:gd name="T83" fmla="*/ 211 h 252"/>
                <a:gd name="T84" fmla="*/ 830 w 843"/>
                <a:gd name="T85" fmla="*/ 20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3" h="252">
                  <a:moveTo>
                    <a:pt x="830" y="206"/>
                  </a:moveTo>
                  <a:lnTo>
                    <a:pt x="843" y="118"/>
                  </a:lnTo>
                  <a:lnTo>
                    <a:pt x="804" y="130"/>
                  </a:lnTo>
                  <a:lnTo>
                    <a:pt x="767" y="142"/>
                  </a:lnTo>
                  <a:lnTo>
                    <a:pt x="728" y="151"/>
                  </a:lnTo>
                  <a:lnTo>
                    <a:pt x="690" y="159"/>
                  </a:lnTo>
                  <a:lnTo>
                    <a:pt x="649" y="164"/>
                  </a:lnTo>
                  <a:lnTo>
                    <a:pt x="609" y="169"/>
                  </a:lnTo>
                  <a:lnTo>
                    <a:pt x="567" y="171"/>
                  </a:lnTo>
                  <a:lnTo>
                    <a:pt x="527" y="172"/>
                  </a:lnTo>
                  <a:lnTo>
                    <a:pt x="489" y="171"/>
                  </a:lnTo>
                  <a:lnTo>
                    <a:pt x="453" y="169"/>
                  </a:lnTo>
                  <a:lnTo>
                    <a:pt x="417" y="165"/>
                  </a:lnTo>
                  <a:lnTo>
                    <a:pt x="381" y="161"/>
                  </a:lnTo>
                  <a:lnTo>
                    <a:pt x="312" y="147"/>
                  </a:lnTo>
                  <a:lnTo>
                    <a:pt x="245" y="129"/>
                  </a:lnTo>
                  <a:lnTo>
                    <a:pt x="181" y="104"/>
                  </a:lnTo>
                  <a:lnTo>
                    <a:pt x="118" y="75"/>
                  </a:lnTo>
                  <a:lnTo>
                    <a:pt x="88" y="58"/>
                  </a:lnTo>
                  <a:lnTo>
                    <a:pt x="58" y="39"/>
                  </a:lnTo>
                  <a:lnTo>
                    <a:pt x="29" y="20"/>
                  </a:lnTo>
                  <a:lnTo>
                    <a:pt x="0" y="0"/>
                  </a:lnTo>
                  <a:lnTo>
                    <a:pt x="11" y="106"/>
                  </a:lnTo>
                  <a:lnTo>
                    <a:pt x="67" y="140"/>
                  </a:lnTo>
                  <a:lnTo>
                    <a:pt x="127" y="170"/>
                  </a:lnTo>
                  <a:lnTo>
                    <a:pt x="189" y="195"/>
                  </a:lnTo>
                  <a:lnTo>
                    <a:pt x="253" y="215"/>
                  </a:lnTo>
                  <a:lnTo>
                    <a:pt x="318" y="231"/>
                  </a:lnTo>
                  <a:lnTo>
                    <a:pt x="386" y="242"/>
                  </a:lnTo>
                  <a:lnTo>
                    <a:pt x="455" y="249"/>
                  </a:lnTo>
                  <a:lnTo>
                    <a:pt x="527" y="252"/>
                  </a:lnTo>
                  <a:lnTo>
                    <a:pt x="565" y="250"/>
                  </a:lnTo>
                  <a:lnTo>
                    <a:pt x="605" y="248"/>
                  </a:lnTo>
                  <a:lnTo>
                    <a:pt x="643" y="245"/>
                  </a:lnTo>
                  <a:lnTo>
                    <a:pt x="683" y="240"/>
                  </a:lnTo>
                  <a:lnTo>
                    <a:pt x="719" y="233"/>
                  </a:lnTo>
                  <a:lnTo>
                    <a:pt x="737" y="229"/>
                  </a:lnTo>
                  <a:lnTo>
                    <a:pt x="747" y="227"/>
                  </a:lnTo>
                  <a:lnTo>
                    <a:pt x="751" y="225"/>
                  </a:lnTo>
                  <a:lnTo>
                    <a:pt x="757" y="225"/>
                  </a:lnTo>
                  <a:lnTo>
                    <a:pt x="793" y="216"/>
                  </a:lnTo>
                  <a:lnTo>
                    <a:pt x="811" y="211"/>
                  </a:lnTo>
                  <a:lnTo>
                    <a:pt x="830" y="206"/>
                  </a:lnTo>
                  <a:close/>
                </a:path>
              </a:pathLst>
            </a:custGeom>
            <a:solidFill>
              <a:srgbClr val="A7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1" name="Freeform 235"/>
            <p:cNvSpPr>
              <a:spLocks/>
            </p:cNvSpPr>
            <p:nvPr/>
          </p:nvSpPr>
          <p:spPr bwMode="auto">
            <a:xfrm>
              <a:off x="1600" y="1889"/>
              <a:ext cx="173" cy="58"/>
            </a:xfrm>
            <a:custGeom>
              <a:avLst/>
              <a:gdLst>
                <a:gd name="T0" fmla="*/ 852 w 864"/>
                <a:gd name="T1" fmla="*/ 232 h 286"/>
                <a:gd name="T2" fmla="*/ 864 w 864"/>
                <a:gd name="T3" fmla="*/ 138 h 286"/>
                <a:gd name="T4" fmla="*/ 844 w 864"/>
                <a:gd name="T5" fmla="*/ 144 h 286"/>
                <a:gd name="T6" fmla="*/ 841 w 864"/>
                <a:gd name="T7" fmla="*/ 144 h 286"/>
                <a:gd name="T8" fmla="*/ 838 w 864"/>
                <a:gd name="T9" fmla="*/ 145 h 286"/>
                <a:gd name="T10" fmla="*/ 834 w 864"/>
                <a:gd name="T11" fmla="*/ 148 h 286"/>
                <a:gd name="T12" fmla="*/ 825 w 864"/>
                <a:gd name="T13" fmla="*/ 152 h 286"/>
                <a:gd name="T14" fmla="*/ 786 w 864"/>
                <a:gd name="T15" fmla="*/ 166 h 286"/>
                <a:gd name="T16" fmla="*/ 745 w 864"/>
                <a:gd name="T17" fmla="*/ 177 h 286"/>
                <a:gd name="T18" fmla="*/ 725 w 864"/>
                <a:gd name="T19" fmla="*/ 182 h 286"/>
                <a:gd name="T20" fmla="*/ 715 w 864"/>
                <a:gd name="T21" fmla="*/ 184 h 286"/>
                <a:gd name="T22" fmla="*/ 706 w 864"/>
                <a:gd name="T23" fmla="*/ 187 h 286"/>
                <a:gd name="T24" fmla="*/ 664 w 864"/>
                <a:gd name="T25" fmla="*/ 194 h 286"/>
                <a:gd name="T26" fmla="*/ 642 w 864"/>
                <a:gd name="T27" fmla="*/ 197 h 286"/>
                <a:gd name="T28" fmla="*/ 622 w 864"/>
                <a:gd name="T29" fmla="*/ 200 h 286"/>
                <a:gd name="T30" fmla="*/ 579 w 864"/>
                <a:gd name="T31" fmla="*/ 203 h 286"/>
                <a:gd name="T32" fmla="*/ 536 w 864"/>
                <a:gd name="T33" fmla="*/ 204 h 286"/>
                <a:gd name="T34" fmla="*/ 496 w 864"/>
                <a:gd name="T35" fmla="*/ 203 h 286"/>
                <a:gd name="T36" fmla="*/ 458 w 864"/>
                <a:gd name="T37" fmla="*/ 201 h 286"/>
                <a:gd name="T38" fmla="*/ 421 w 864"/>
                <a:gd name="T39" fmla="*/ 197 h 286"/>
                <a:gd name="T40" fmla="*/ 385 w 864"/>
                <a:gd name="T41" fmla="*/ 191 h 286"/>
                <a:gd name="T42" fmla="*/ 313 w 864"/>
                <a:gd name="T43" fmla="*/ 175 h 286"/>
                <a:gd name="T44" fmla="*/ 278 w 864"/>
                <a:gd name="T45" fmla="*/ 165 h 286"/>
                <a:gd name="T46" fmla="*/ 245 w 864"/>
                <a:gd name="T47" fmla="*/ 153 h 286"/>
                <a:gd name="T48" fmla="*/ 211 w 864"/>
                <a:gd name="T49" fmla="*/ 139 h 286"/>
                <a:gd name="T50" fmla="*/ 180 w 864"/>
                <a:gd name="T51" fmla="*/ 124 h 286"/>
                <a:gd name="T52" fmla="*/ 148 w 864"/>
                <a:gd name="T53" fmla="*/ 107 h 286"/>
                <a:gd name="T54" fmla="*/ 117 w 864"/>
                <a:gd name="T55" fmla="*/ 89 h 286"/>
                <a:gd name="T56" fmla="*/ 87 w 864"/>
                <a:gd name="T57" fmla="*/ 68 h 286"/>
                <a:gd name="T58" fmla="*/ 57 w 864"/>
                <a:gd name="T59" fmla="*/ 47 h 286"/>
                <a:gd name="T60" fmla="*/ 28 w 864"/>
                <a:gd name="T61" fmla="*/ 24 h 286"/>
                <a:gd name="T62" fmla="*/ 0 w 864"/>
                <a:gd name="T63" fmla="*/ 0 h 286"/>
                <a:gd name="T64" fmla="*/ 4 w 864"/>
                <a:gd name="T65" fmla="*/ 56 h 286"/>
                <a:gd name="T66" fmla="*/ 9 w 864"/>
                <a:gd name="T67" fmla="*/ 114 h 286"/>
                <a:gd name="T68" fmla="*/ 38 w 864"/>
                <a:gd name="T69" fmla="*/ 134 h 286"/>
                <a:gd name="T70" fmla="*/ 67 w 864"/>
                <a:gd name="T71" fmla="*/ 153 h 286"/>
                <a:gd name="T72" fmla="*/ 97 w 864"/>
                <a:gd name="T73" fmla="*/ 172 h 286"/>
                <a:gd name="T74" fmla="*/ 127 w 864"/>
                <a:gd name="T75" fmla="*/ 189 h 286"/>
                <a:gd name="T76" fmla="*/ 190 w 864"/>
                <a:gd name="T77" fmla="*/ 218 h 286"/>
                <a:gd name="T78" fmla="*/ 254 w 864"/>
                <a:gd name="T79" fmla="*/ 243 h 286"/>
                <a:gd name="T80" fmla="*/ 321 w 864"/>
                <a:gd name="T81" fmla="*/ 261 h 286"/>
                <a:gd name="T82" fmla="*/ 390 w 864"/>
                <a:gd name="T83" fmla="*/ 275 h 286"/>
                <a:gd name="T84" fmla="*/ 426 w 864"/>
                <a:gd name="T85" fmla="*/ 279 h 286"/>
                <a:gd name="T86" fmla="*/ 462 w 864"/>
                <a:gd name="T87" fmla="*/ 283 h 286"/>
                <a:gd name="T88" fmla="*/ 498 w 864"/>
                <a:gd name="T89" fmla="*/ 285 h 286"/>
                <a:gd name="T90" fmla="*/ 536 w 864"/>
                <a:gd name="T91" fmla="*/ 286 h 286"/>
                <a:gd name="T92" fmla="*/ 576 w 864"/>
                <a:gd name="T93" fmla="*/ 285 h 286"/>
                <a:gd name="T94" fmla="*/ 618 w 864"/>
                <a:gd name="T95" fmla="*/ 283 h 286"/>
                <a:gd name="T96" fmla="*/ 658 w 864"/>
                <a:gd name="T97" fmla="*/ 278 h 286"/>
                <a:gd name="T98" fmla="*/ 699 w 864"/>
                <a:gd name="T99" fmla="*/ 273 h 286"/>
                <a:gd name="T100" fmla="*/ 737 w 864"/>
                <a:gd name="T101" fmla="*/ 265 h 286"/>
                <a:gd name="T102" fmla="*/ 776 w 864"/>
                <a:gd name="T103" fmla="*/ 256 h 286"/>
                <a:gd name="T104" fmla="*/ 813 w 864"/>
                <a:gd name="T105" fmla="*/ 244 h 286"/>
                <a:gd name="T106" fmla="*/ 852 w 864"/>
                <a:gd name="T107" fmla="*/ 23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4" h="286">
                  <a:moveTo>
                    <a:pt x="852" y="232"/>
                  </a:moveTo>
                  <a:lnTo>
                    <a:pt x="864" y="138"/>
                  </a:lnTo>
                  <a:lnTo>
                    <a:pt x="844" y="144"/>
                  </a:lnTo>
                  <a:lnTo>
                    <a:pt x="841" y="144"/>
                  </a:lnTo>
                  <a:lnTo>
                    <a:pt x="838" y="145"/>
                  </a:lnTo>
                  <a:lnTo>
                    <a:pt x="834" y="148"/>
                  </a:lnTo>
                  <a:lnTo>
                    <a:pt x="825" y="152"/>
                  </a:lnTo>
                  <a:lnTo>
                    <a:pt x="786" y="166"/>
                  </a:lnTo>
                  <a:lnTo>
                    <a:pt x="745" y="177"/>
                  </a:lnTo>
                  <a:lnTo>
                    <a:pt x="725" y="182"/>
                  </a:lnTo>
                  <a:lnTo>
                    <a:pt x="715" y="184"/>
                  </a:lnTo>
                  <a:lnTo>
                    <a:pt x="706" y="187"/>
                  </a:lnTo>
                  <a:lnTo>
                    <a:pt x="664" y="194"/>
                  </a:lnTo>
                  <a:lnTo>
                    <a:pt x="642" y="197"/>
                  </a:lnTo>
                  <a:lnTo>
                    <a:pt x="622" y="200"/>
                  </a:lnTo>
                  <a:lnTo>
                    <a:pt x="579" y="203"/>
                  </a:lnTo>
                  <a:lnTo>
                    <a:pt x="536" y="204"/>
                  </a:lnTo>
                  <a:lnTo>
                    <a:pt x="496" y="203"/>
                  </a:lnTo>
                  <a:lnTo>
                    <a:pt x="458" y="201"/>
                  </a:lnTo>
                  <a:lnTo>
                    <a:pt x="421" y="197"/>
                  </a:lnTo>
                  <a:lnTo>
                    <a:pt x="385" y="191"/>
                  </a:lnTo>
                  <a:lnTo>
                    <a:pt x="313" y="175"/>
                  </a:lnTo>
                  <a:lnTo>
                    <a:pt x="278" y="165"/>
                  </a:lnTo>
                  <a:lnTo>
                    <a:pt x="245" y="153"/>
                  </a:lnTo>
                  <a:lnTo>
                    <a:pt x="211" y="139"/>
                  </a:lnTo>
                  <a:lnTo>
                    <a:pt x="180" y="124"/>
                  </a:lnTo>
                  <a:lnTo>
                    <a:pt x="148" y="107"/>
                  </a:lnTo>
                  <a:lnTo>
                    <a:pt x="117" y="89"/>
                  </a:lnTo>
                  <a:lnTo>
                    <a:pt x="87" y="68"/>
                  </a:lnTo>
                  <a:lnTo>
                    <a:pt x="57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4" y="56"/>
                  </a:lnTo>
                  <a:lnTo>
                    <a:pt x="9" y="114"/>
                  </a:lnTo>
                  <a:lnTo>
                    <a:pt x="38" y="134"/>
                  </a:lnTo>
                  <a:lnTo>
                    <a:pt x="67" y="153"/>
                  </a:lnTo>
                  <a:lnTo>
                    <a:pt x="97" y="172"/>
                  </a:lnTo>
                  <a:lnTo>
                    <a:pt x="127" y="189"/>
                  </a:lnTo>
                  <a:lnTo>
                    <a:pt x="190" y="218"/>
                  </a:lnTo>
                  <a:lnTo>
                    <a:pt x="254" y="243"/>
                  </a:lnTo>
                  <a:lnTo>
                    <a:pt x="321" y="261"/>
                  </a:lnTo>
                  <a:lnTo>
                    <a:pt x="390" y="275"/>
                  </a:lnTo>
                  <a:lnTo>
                    <a:pt x="426" y="279"/>
                  </a:lnTo>
                  <a:lnTo>
                    <a:pt x="462" y="283"/>
                  </a:lnTo>
                  <a:lnTo>
                    <a:pt x="498" y="285"/>
                  </a:lnTo>
                  <a:lnTo>
                    <a:pt x="536" y="286"/>
                  </a:lnTo>
                  <a:lnTo>
                    <a:pt x="576" y="285"/>
                  </a:lnTo>
                  <a:lnTo>
                    <a:pt x="618" y="283"/>
                  </a:lnTo>
                  <a:lnTo>
                    <a:pt x="658" y="278"/>
                  </a:lnTo>
                  <a:lnTo>
                    <a:pt x="699" y="273"/>
                  </a:lnTo>
                  <a:lnTo>
                    <a:pt x="737" y="265"/>
                  </a:lnTo>
                  <a:lnTo>
                    <a:pt x="776" y="256"/>
                  </a:lnTo>
                  <a:lnTo>
                    <a:pt x="813" y="244"/>
                  </a:lnTo>
                  <a:lnTo>
                    <a:pt x="852" y="232"/>
                  </a:lnTo>
                  <a:close/>
                </a:path>
              </a:pathLst>
            </a:custGeom>
            <a:solidFill>
              <a:srgbClr val="AFC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2" name="Freeform 236"/>
            <p:cNvSpPr>
              <a:spLocks/>
            </p:cNvSpPr>
            <p:nvPr/>
          </p:nvSpPr>
          <p:spPr bwMode="auto">
            <a:xfrm>
              <a:off x="1604" y="1933"/>
              <a:ext cx="164" cy="46"/>
            </a:xfrm>
            <a:custGeom>
              <a:avLst/>
              <a:gdLst>
                <a:gd name="T0" fmla="*/ 808 w 819"/>
                <a:gd name="T1" fmla="*/ 189 h 226"/>
                <a:gd name="T2" fmla="*/ 819 w 819"/>
                <a:gd name="T3" fmla="*/ 100 h 226"/>
                <a:gd name="T4" fmla="*/ 800 w 819"/>
                <a:gd name="T5" fmla="*/ 105 h 226"/>
                <a:gd name="T6" fmla="*/ 782 w 819"/>
                <a:gd name="T7" fmla="*/ 110 h 226"/>
                <a:gd name="T8" fmla="*/ 746 w 819"/>
                <a:gd name="T9" fmla="*/ 119 h 226"/>
                <a:gd name="T10" fmla="*/ 740 w 819"/>
                <a:gd name="T11" fmla="*/ 119 h 226"/>
                <a:gd name="T12" fmla="*/ 736 w 819"/>
                <a:gd name="T13" fmla="*/ 121 h 226"/>
                <a:gd name="T14" fmla="*/ 726 w 819"/>
                <a:gd name="T15" fmla="*/ 123 h 226"/>
                <a:gd name="T16" fmla="*/ 708 w 819"/>
                <a:gd name="T17" fmla="*/ 127 h 226"/>
                <a:gd name="T18" fmla="*/ 672 w 819"/>
                <a:gd name="T19" fmla="*/ 134 h 226"/>
                <a:gd name="T20" fmla="*/ 632 w 819"/>
                <a:gd name="T21" fmla="*/ 139 h 226"/>
                <a:gd name="T22" fmla="*/ 594 w 819"/>
                <a:gd name="T23" fmla="*/ 142 h 226"/>
                <a:gd name="T24" fmla="*/ 554 w 819"/>
                <a:gd name="T25" fmla="*/ 144 h 226"/>
                <a:gd name="T26" fmla="*/ 516 w 819"/>
                <a:gd name="T27" fmla="*/ 146 h 226"/>
                <a:gd name="T28" fmla="*/ 444 w 819"/>
                <a:gd name="T29" fmla="*/ 143 h 226"/>
                <a:gd name="T30" fmla="*/ 375 w 819"/>
                <a:gd name="T31" fmla="*/ 136 h 226"/>
                <a:gd name="T32" fmla="*/ 307 w 819"/>
                <a:gd name="T33" fmla="*/ 125 h 226"/>
                <a:gd name="T34" fmla="*/ 242 w 819"/>
                <a:gd name="T35" fmla="*/ 109 h 226"/>
                <a:gd name="T36" fmla="*/ 178 w 819"/>
                <a:gd name="T37" fmla="*/ 89 h 226"/>
                <a:gd name="T38" fmla="*/ 116 w 819"/>
                <a:gd name="T39" fmla="*/ 64 h 226"/>
                <a:gd name="T40" fmla="*/ 56 w 819"/>
                <a:gd name="T41" fmla="*/ 34 h 226"/>
                <a:gd name="T42" fmla="*/ 0 w 819"/>
                <a:gd name="T43" fmla="*/ 0 h 226"/>
                <a:gd name="T44" fmla="*/ 5 w 819"/>
                <a:gd name="T45" fmla="*/ 50 h 226"/>
                <a:gd name="T46" fmla="*/ 14 w 819"/>
                <a:gd name="T47" fmla="*/ 102 h 226"/>
                <a:gd name="T48" fmla="*/ 70 w 819"/>
                <a:gd name="T49" fmla="*/ 131 h 226"/>
                <a:gd name="T50" fmla="*/ 129 w 819"/>
                <a:gd name="T51" fmla="*/ 156 h 226"/>
                <a:gd name="T52" fmla="*/ 188 w 819"/>
                <a:gd name="T53" fmla="*/ 176 h 226"/>
                <a:gd name="T54" fmla="*/ 250 w 819"/>
                <a:gd name="T55" fmla="*/ 194 h 226"/>
                <a:gd name="T56" fmla="*/ 313 w 819"/>
                <a:gd name="T57" fmla="*/ 208 h 226"/>
                <a:gd name="T58" fmla="*/ 378 w 819"/>
                <a:gd name="T59" fmla="*/ 218 h 226"/>
                <a:gd name="T60" fmla="*/ 445 w 819"/>
                <a:gd name="T61" fmla="*/ 224 h 226"/>
                <a:gd name="T62" fmla="*/ 516 w 819"/>
                <a:gd name="T63" fmla="*/ 226 h 226"/>
                <a:gd name="T64" fmla="*/ 534 w 819"/>
                <a:gd name="T65" fmla="*/ 225 h 226"/>
                <a:gd name="T66" fmla="*/ 553 w 819"/>
                <a:gd name="T67" fmla="*/ 225 h 226"/>
                <a:gd name="T68" fmla="*/ 592 w 819"/>
                <a:gd name="T69" fmla="*/ 223 h 226"/>
                <a:gd name="T70" fmla="*/ 628 w 819"/>
                <a:gd name="T71" fmla="*/ 219 h 226"/>
                <a:gd name="T72" fmla="*/ 646 w 819"/>
                <a:gd name="T73" fmla="*/ 217 h 226"/>
                <a:gd name="T74" fmla="*/ 655 w 819"/>
                <a:gd name="T75" fmla="*/ 216 h 226"/>
                <a:gd name="T76" fmla="*/ 665 w 819"/>
                <a:gd name="T77" fmla="*/ 216 h 226"/>
                <a:gd name="T78" fmla="*/ 673 w 819"/>
                <a:gd name="T79" fmla="*/ 214 h 226"/>
                <a:gd name="T80" fmla="*/ 682 w 819"/>
                <a:gd name="T81" fmla="*/ 212 h 226"/>
                <a:gd name="T82" fmla="*/ 700 w 819"/>
                <a:gd name="T83" fmla="*/ 210 h 226"/>
                <a:gd name="T84" fmla="*/ 737 w 819"/>
                <a:gd name="T85" fmla="*/ 204 h 226"/>
                <a:gd name="T86" fmla="*/ 754 w 819"/>
                <a:gd name="T87" fmla="*/ 200 h 226"/>
                <a:gd name="T88" fmla="*/ 772 w 819"/>
                <a:gd name="T89" fmla="*/ 197 h 226"/>
                <a:gd name="T90" fmla="*/ 808 w 819"/>
                <a:gd name="T91" fmla="*/ 18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9" h="226">
                  <a:moveTo>
                    <a:pt x="808" y="189"/>
                  </a:moveTo>
                  <a:lnTo>
                    <a:pt x="819" y="100"/>
                  </a:lnTo>
                  <a:lnTo>
                    <a:pt x="800" y="105"/>
                  </a:lnTo>
                  <a:lnTo>
                    <a:pt x="782" y="110"/>
                  </a:lnTo>
                  <a:lnTo>
                    <a:pt x="746" y="119"/>
                  </a:lnTo>
                  <a:lnTo>
                    <a:pt x="740" y="119"/>
                  </a:lnTo>
                  <a:lnTo>
                    <a:pt x="736" y="121"/>
                  </a:lnTo>
                  <a:lnTo>
                    <a:pt x="726" y="123"/>
                  </a:lnTo>
                  <a:lnTo>
                    <a:pt x="708" y="127"/>
                  </a:lnTo>
                  <a:lnTo>
                    <a:pt x="672" y="134"/>
                  </a:lnTo>
                  <a:lnTo>
                    <a:pt x="632" y="139"/>
                  </a:lnTo>
                  <a:lnTo>
                    <a:pt x="594" y="142"/>
                  </a:lnTo>
                  <a:lnTo>
                    <a:pt x="554" y="144"/>
                  </a:lnTo>
                  <a:lnTo>
                    <a:pt x="516" y="146"/>
                  </a:lnTo>
                  <a:lnTo>
                    <a:pt x="444" y="143"/>
                  </a:lnTo>
                  <a:lnTo>
                    <a:pt x="375" y="136"/>
                  </a:lnTo>
                  <a:lnTo>
                    <a:pt x="307" y="125"/>
                  </a:lnTo>
                  <a:lnTo>
                    <a:pt x="242" y="109"/>
                  </a:lnTo>
                  <a:lnTo>
                    <a:pt x="178" y="89"/>
                  </a:lnTo>
                  <a:lnTo>
                    <a:pt x="116" y="64"/>
                  </a:lnTo>
                  <a:lnTo>
                    <a:pt x="56" y="34"/>
                  </a:lnTo>
                  <a:lnTo>
                    <a:pt x="0" y="0"/>
                  </a:lnTo>
                  <a:lnTo>
                    <a:pt x="5" y="50"/>
                  </a:lnTo>
                  <a:lnTo>
                    <a:pt x="14" y="102"/>
                  </a:lnTo>
                  <a:lnTo>
                    <a:pt x="70" y="131"/>
                  </a:lnTo>
                  <a:lnTo>
                    <a:pt x="129" y="156"/>
                  </a:lnTo>
                  <a:lnTo>
                    <a:pt x="188" y="176"/>
                  </a:lnTo>
                  <a:lnTo>
                    <a:pt x="250" y="194"/>
                  </a:lnTo>
                  <a:lnTo>
                    <a:pt x="313" y="208"/>
                  </a:lnTo>
                  <a:lnTo>
                    <a:pt x="378" y="218"/>
                  </a:lnTo>
                  <a:lnTo>
                    <a:pt x="445" y="224"/>
                  </a:lnTo>
                  <a:lnTo>
                    <a:pt x="516" y="226"/>
                  </a:lnTo>
                  <a:lnTo>
                    <a:pt x="534" y="225"/>
                  </a:lnTo>
                  <a:lnTo>
                    <a:pt x="553" y="225"/>
                  </a:lnTo>
                  <a:lnTo>
                    <a:pt x="592" y="223"/>
                  </a:lnTo>
                  <a:lnTo>
                    <a:pt x="628" y="219"/>
                  </a:lnTo>
                  <a:lnTo>
                    <a:pt x="646" y="217"/>
                  </a:lnTo>
                  <a:lnTo>
                    <a:pt x="655" y="216"/>
                  </a:lnTo>
                  <a:lnTo>
                    <a:pt x="665" y="216"/>
                  </a:lnTo>
                  <a:lnTo>
                    <a:pt x="673" y="214"/>
                  </a:lnTo>
                  <a:lnTo>
                    <a:pt x="682" y="212"/>
                  </a:lnTo>
                  <a:lnTo>
                    <a:pt x="700" y="210"/>
                  </a:lnTo>
                  <a:lnTo>
                    <a:pt x="737" y="204"/>
                  </a:lnTo>
                  <a:lnTo>
                    <a:pt x="754" y="200"/>
                  </a:lnTo>
                  <a:lnTo>
                    <a:pt x="772" y="197"/>
                  </a:lnTo>
                  <a:lnTo>
                    <a:pt x="808" y="189"/>
                  </a:lnTo>
                  <a:close/>
                </a:path>
              </a:pathLst>
            </a:custGeom>
            <a:solidFill>
              <a:srgbClr val="9FC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3" name="Freeform 237"/>
            <p:cNvSpPr>
              <a:spLocks/>
            </p:cNvSpPr>
            <p:nvPr/>
          </p:nvSpPr>
          <p:spPr bwMode="auto">
            <a:xfrm>
              <a:off x="1631" y="2083"/>
              <a:ext cx="109" cy="25"/>
            </a:xfrm>
            <a:custGeom>
              <a:avLst/>
              <a:gdLst>
                <a:gd name="T0" fmla="*/ 380 w 542"/>
                <a:gd name="T1" fmla="*/ 42 h 122"/>
                <a:gd name="T2" fmla="*/ 330 w 542"/>
                <a:gd name="T3" fmla="*/ 41 h 122"/>
                <a:gd name="T4" fmla="*/ 281 w 542"/>
                <a:gd name="T5" fmla="*/ 39 h 122"/>
                <a:gd name="T6" fmla="*/ 233 w 542"/>
                <a:gd name="T7" fmla="*/ 35 h 122"/>
                <a:gd name="T8" fmla="*/ 186 w 542"/>
                <a:gd name="T9" fmla="*/ 31 h 122"/>
                <a:gd name="T10" fmla="*/ 92 w 542"/>
                <a:gd name="T11" fmla="*/ 17 h 122"/>
                <a:gd name="T12" fmla="*/ 45 w 542"/>
                <a:gd name="T13" fmla="*/ 9 h 122"/>
                <a:gd name="T14" fmla="*/ 0 w 542"/>
                <a:gd name="T15" fmla="*/ 0 h 122"/>
                <a:gd name="T16" fmla="*/ 22 w 542"/>
                <a:gd name="T17" fmla="*/ 88 h 122"/>
                <a:gd name="T18" fmla="*/ 107 w 542"/>
                <a:gd name="T19" fmla="*/ 102 h 122"/>
                <a:gd name="T20" fmla="*/ 197 w 542"/>
                <a:gd name="T21" fmla="*/ 113 h 122"/>
                <a:gd name="T22" fmla="*/ 287 w 542"/>
                <a:gd name="T23" fmla="*/ 120 h 122"/>
                <a:gd name="T24" fmla="*/ 380 w 542"/>
                <a:gd name="T25" fmla="*/ 122 h 122"/>
                <a:gd name="T26" fmla="*/ 414 w 542"/>
                <a:gd name="T27" fmla="*/ 121 h 122"/>
                <a:gd name="T28" fmla="*/ 449 w 542"/>
                <a:gd name="T29" fmla="*/ 121 h 122"/>
                <a:gd name="T30" fmla="*/ 483 w 542"/>
                <a:gd name="T31" fmla="*/ 119 h 122"/>
                <a:gd name="T32" fmla="*/ 483 w 542"/>
                <a:gd name="T33" fmla="*/ 118 h 122"/>
                <a:gd name="T34" fmla="*/ 484 w 542"/>
                <a:gd name="T35" fmla="*/ 118 h 122"/>
                <a:gd name="T36" fmla="*/ 486 w 542"/>
                <a:gd name="T37" fmla="*/ 118 h 122"/>
                <a:gd name="T38" fmla="*/ 491 w 542"/>
                <a:gd name="T39" fmla="*/ 118 h 122"/>
                <a:gd name="T40" fmla="*/ 500 w 542"/>
                <a:gd name="T41" fmla="*/ 118 h 122"/>
                <a:gd name="T42" fmla="*/ 518 w 542"/>
                <a:gd name="T43" fmla="*/ 118 h 122"/>
                <a:gd name="T44" fmla="*/ 529 w 542"/>
                <a:gd name="T45" fmla="*/ 76 h 122"/>
                <a:gd name="T46" fmla="*/ 542 w 542"/>
                <a:gd name="T47" fmla="*/ 36 h 122"/>
                <a:gd name="T48" fmla="*/ 501 w 542"/>
                <a:gd name="T49" fmla="*/ 37 h 122"/>
                <a:gd name="T50" fmla="*/ 461 w 542"/>
                <a:gd name="T51" fmla="*/ 40 h 122"/>
                <a:gd name="T52" fmla="*/ 380 w 542"/>
                <a:gd name="T53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2" h="122">
                  <a:moveTo>
                    <a:pt x="380" y="42"/>
                  </a:moveTo>
                  <a:lnTo>
                    <a:pt x="330" y="41"/>
                  </a:lnTo>
                  <a:lnTo>
                    <a:pt x="281" y="39"/>
                  </a:lnTo>
                  <a:lnTo>
                    <a:pt x="233" y="35"/>
                  </a:lnTo>
                  <a:lnTo>
                    <a:pt x="186" y="31"/>
                  </a:lnTo>
                  <a:lnTo>
                    <a:pt x="92" y="17"/>
                  </a:lnTo>
                  <a:lnTo>
                    <a:pt x="45" y="9"/>
                  </a:lnTo>
                  <a:lnTo>
                    <a:pt x="0" y="0"/>
                  </a:lnTo>
                  <a:lnTo>
                    <a:pt x="22" y="88"/>
                  </a:lnTo>
                  <a:lnTo>
                    <a:pt x="107" y="102"/>
                  </a:lnTo>
                  <a:lnTo>
                    <a:pt x="197" y="113"/>
                  </a:lnTo>
                  <a:lnTo>
                    <a:pt x="287" y="120"/>
                  </a:lnTo>
                  <a:lnTo>
                    <a:pt x="380" y="122"/>
                  </a:lnTo>
                  <a:lnTo>
                    <a:pt x="414" y="121"/>
                  </a:lnTo>
                  <a:lnTo>
                    <a:pt x="449" y="121"/>
                  </a:lnTo>
                  <a:lnTo>
                    <a:pt x="483" y="119"/>
                  </a:lnTo>
                  <a:lnTo>
                    <a:pt x="483" y="118"/>
                  </a:lnTo>
                  <a:lnTo>
                    <a:pt x="484" y="118"/>
                  </a:lnTo>
                  <a:lnTo>
                    <a:pt x="486" y="118"/>
                  </a:lnTo>
                  <a:lnTo>
                    <a:pt x="491" y="118"/>
                  </a:lnTo>
                  <a:lnTo>
                    <a:pt x="500" y="118"/>
                  </a:lnTo>
                  <a:lnTo>
                    <a:pt x="518" y="118"/>
                  </a:lnTo>
                  <a:lnTo>
                    <a:pt x="529" y="76"/>
                  </a:lnTo>
                  <a:lnTo>
                    <a:pt x="542" y="36"/>
                  </a:lnTo>
                  <a:lnTo>
                    <a:pt x="501" y="37"/>
                  </a:lnTo>
                  <a:lnTo>
                    <a:pt x="461" y="40"/>
                  </a:lnTo>
                  <a:lnTo>
                    <a:pt x="380" y="42"/>
                  </a:lnTo>
                  <a:close/>
                </a:path>
              </a:pathLst>
            </a:custGeom>
            <a:solidFill>
              <a:srgbClr val="5F9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4" name="Freeform 238"/>
            <p:cNvSpPr>
              <a:spLocks/>
            </p:cNvSpPr>
            <p:nvPr/>
          </p:nvSpPr>
          <p:spPr bwMode="auto">
            <a:xfrm>
              <a:off x="1627" y="2066"/>
              <a:ext cx="117" cy="26"/>
            </a:xfrm>
            <a:custGeom>
              <a:avLst/>
              <a:gdLst>
                <a:gd name="T0" fmla="*/ 21 w 585"/>
                <a:gd name="T1" fmla="*/ 86 h 128"/>
                <a:gd name="T2" fmla="*/ 66 w 585"/>
                <a:gd name="T3" fmla="*/ 95 h 128"/>
                <a:gd name="T4" fmla="*/ 113 w 585"/>
                <a:gd name="T5" fmla="*/ 103 h 128"/>
                <a:gd name="T6" fmla="*/ 207 w 585"/>
                <a:gd name="T7" fmla="*/ 117 h 128"/>
                <a:gd name="T8" fmla="*/ 254 w 585"/>
                <a:gd name="T9" fmla="*/ 121 h 128"/>
                <a:gd name="T10" fmla="*/ 302 w 585"/>
                <a:gd name="T11" fmla="*/ 125 h 128"/>
                <a:gd name="T12" fmla="*/ 351 w 585"/>
                <a:gd name="T13" fmla="*/ 127 h 128"/>
                <a:gd name="T14" fmla="*/ 401 w 585"/>
                <a:gd name="T15" fmla="*/ 128 h 128"/>
                <a:gd name="T16" fmla="*/ 482 w 585"/>
                <a:gd name="T17" fmla="*/ 126 h 128"/>
                <a:gd name="T18" fmla="*/ 522 w 585"/>
                <a:gd name="T19" fmla="*/ 123 h 128"/>
                <a:gd name="T20" fmla="*/ 563 w 585"/>
                <a:gd name="T21" fmla="*/ 122 h 128"/>
                <a:gd name="T22" fmla="*/ 585 w 585"/>
                <a:gd name="T23" fmla="*/ 38 h 128"/>
                <a:gd name="T24" fmla="*/ 573 w 585"/>
                <a:gd name="T25" fmla="*/ 38 h 128"/>
                <a:gd name="T26" fmla="*/ 562 w 585"/>
                <a:gd name="T27" fmla="*/ 39 h 128"/>
                <a:gd name="T28" fmla="*/ 539 w 585"/>
                <a:gd name="T29" fmla="*/ 42 h 128"/>
                <a:gd name="T30" fmla="*/ 494 w 585"/>
                <a:gd name="T31" fmla="*/ 45 h 128"/>
                <a:gd name="T32" fmla="*/ 446 w 585"/>
                <a:gd name="T33" fmla="*/ 47 h 128"/>
                <a:gd name="T34" fmla="*/ 401 w 585"/>
                <a:gd name="T35" fmla="*/ 49 h 128"/>
                <a:gd name="T36" fmla="*/ 347 w 585"/>
                <a:gd name="T37" fmla="*/ 47 h 128"/>
                <a:gd name="T38" fmla="*/ 296 w 585"/>
                <a:gd name="T39" fmla="*/ 45 h 128"/>
                <a:gd name="T40" fmla="*/ 195 w 585"/>
                <a:gd name="T41" fmla="*/ 36 h 128"/>
                <a:gd name="T42" fmla="*/ 97 w 585"/>
                <a:gd name="T43" fmla="*/ 20 h 128"/>
                <a:gd name="T44" fmla="*/ 0 w 585"/>
                <a:gd name="T45" fmla="*/ 0 h 128"/>
                <a:gd name="T46" fmla="*/ 21 w 585"/>
                <a:gd name="T47" fmla="*/ 8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" h="128">
                  <a:moveTo>
                    <a:pt x="21" y="86"/>
                  </a:moveTo>
                  <a:lnTo>
                    <a:pt x="66" y="95"/>
                  </a:lnTo>
                  <a:lnTo>
                    <a:pt x="113" y="103"/>
                  </a:lnTo>
                  <a:lnTo>
                    <a:pt x="207" y="117"/>
                  </a:lnTo>
                  <a:lnTo>
                    <a:pt x="254" y="121"/>
                  </a:lnTo>
                  <a:lnTo>
                    <a:pt x="302" y="125"/>
                  </a:lnTo>
                  <a:lnTo>
                    <a:pt x="351" y="127"/>
                  </a:lnTo>
                  <a:lnTo>
                    <a:pt x="401" y="128"/>
                  </a:lnTo>
                  <a:lnTo>
                    <a:pt x="482" y="126"/>
                  </a:lnTo>
                  <a:lnTo>
                    <a:pt x="522" y="123"/>
                  </a:lnTo>
                  <a:lnTo>
                    <a:pt x="563" y="122"/>
                  </a:lnTo>
                  <a:lnTo>
                    <a:pt x="585" y="38"/>
                  </a:lnTo>
                  <a:lnTo>
                    <a:pt x="573" y="38"/>
                  </a:lnTo>
                  <a:lnTo>
                    <a:pt x="562" y="39"/>
                  </a:lnTo>
                  <a:lnTo>
                    <a:pt x="539" y="42"/>
                  </a:lnTo>
                  <a:lnTo>
                    <a:pt x="494" y="45"/>
                  </a:lnTo>
                  <a:lnTo>
                    <a:pt x="446" y="47"/>
                  </a:lnTo>
                  <a:lnTo>
                    <a:pt x="401" y="49"/>
                  </a:lnTo>
                  <a:lnTo>
                    <a:pt x="347" y="47"/>
                  </a:lnTo>
                  <a:lnTo>
                    <a:pt x="296" y="45"/>
                  </a:lnTo>
                  <a:lnTo>
                    <a:pt x="195" y="36"/>
                  </a:lnTo>
                  <a:lnTo>
                    <a:pt x="97" y="20"/>
                  </a:lnTo>
                  <a:lnTo>
                    <a:pt x="0" y="0"/>
                  </a:lnTo>
                  <a:lnTo>
                    <a:pt x="21" y="86"/>
                  </a:lnTo>
                  <a:close/>
                </a:path>
              </a:pathLst>
            </a:custGeom>
            <a:solidFill>
              <a:srgbClr val="67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5" name="Freeform 239"/>
            <p:cNvSpPr>
              <a:spLocks/>
            </p:cNvSpPr>
            <p:nvPr/>
          </p:nvSpPr>
          <p:spPr bwMode="auto">
            <a:xfrm>
              <a:off x="1623" y="2048"/>
              <a:ext cx="125" cy="28"/>
            </a:xfrm>
            <a:custGeom>
              <a:avLst/>
              <a:gdLst>
                <a:gd name="T0" fmla="*/ 604 w 626"/>
                <a:gd name="T1" fmla="*/ 130 h 141"/>
                <a:gd name="T2" fmla="*/ 626 w 626"/>
                <a:gd name="T3" fmla="*/ 46 h 141"/>
                <a:gd name="T4" fmla="*/ 575 w 626"/>
                <a:gd name="T5" fmla="*/ 51 h 141"/>
                <a:gd name="T6" fmla="*/ 561 w 626"/>
                <a:gd name="T7" fmla="*/ 51 h 141"/>
                <a:gd name="T8" fmla="*/ 554 w 626"/>
                <a:gd name="T9" fmla="*/ 51 h 141"/>
                <a:gd name="T10" fmla="*/ 551 w 626"/>
                <a:gd name="T11" fmla="*/ 51 h 141"/>
                <a:gd name="T12" fmla="*/ 549 w 626"/>
                <a:gd name="T13" fmla="*/ 52 h 141"/>
                <a:gd name="T14" fmla="*/ 524 w 626"/>
                <a:gd name="T15" fmla="*/ 54 h 141"/>
                <a:gd name="T16" fmla="*/ 472 w 626"/>
                <a:gd name="T17" fmla="*/ 57 h 141"/>
                <a:gd name="T18" fmla="*/ 420 w 626"/>
                <a:gd name="T19" fmla="*/ 58 h 141"/>
                <a:gd name="T20" fmla="*/ 364 w 626"/>
                <a:gd name="T21" fmla="*/ 57 h 141"/>
                <a:gd name="T22" fmla="*/ 310 w 626"/>
                <a:gd name="T23" fmla="*/ 53 h 141"/>
                <a:gd name="T24" fmla="*/ 255 w 626"/>
                <a:gd name="T25" fmla="*/ 49 h 141"/>
                <a:gd name="T26" fmla="*/ 203 w 626"/>
                <a:gd name="T27" fmla="*/ 43 h 141"/>
                <a:gd name="T28" fmla="*/ 151 w 626"/>
                <a:gd name="T29" fmla="*/ 34 h 141"/>
                <a:gd name="T30" fmla="*/ 100 w 626"/>
                <a:gd name="T31" fmla="*/ 24 h 141"/>
                <a:gd name="T32" fmla="*/ 49 w 626"/>
                <a:gd name="T33" fmla="*/ 12 h 141"/>
                <a:gd name="T34" fmla="*/ 0 w 626"/>
                <a:gd name="T35" fmla="*/ 0 h 141"/>
                <a:gd name="T36" fmla="*/ 8 w 626"/>
                <a:gd name="T37" fmla="*/ 45 h 141"/>
                <a:gd name="T38" fmla="*/ 19 w 626"/>
                <a:gd name="T39" fmla="*/ 92 h 141"/>
                <a:gd name="T40" fmla="*/ 116 w 626"/>
                <a:gd name="T41" fmla="*/ 112 h 141"/>
                <a:gd name="T42" fmla="*/ 214 w 626"/>
                <a:gd name="T43" fmla="*/ 128 h 141"/>
                <a:gd name="T44" fmla="*/ 315 w 626"/>
                <a:gd name="T45" fmla="*/ 137 h 141"/>
                <a:gd name="T46" fmla="*/ 366 w 626"/>
                <a:gd name="T47" fmla="*/ 139 h 141"/>
                <a:gd name="T48" fmla="*/ 420 w 626"/>
                <a:gd name="T49" fmla="*/ 141 h 141"/>
                <a:gd name="T50" fmla="*/ 465 w 626"/>
                <a:gd name="T51" fmla="*/ 139 h 141"/>
                <a:gd name="T52" fmla="*/ 513 w 626"/>
                <a:gd name="T53" fmla="*/ 137 h 141"/>
                <a:gd name="T54" fmla="*/ 558 w 626"/>
                <a:gd name="T55" fmla="*/ 134 h 141"/>
                <a:gd name="T56" fmla="*/ 581 w 626"/>
                <a:gd name="T57" fmla="*/ 131 h 141"/>
                <a:gd name="T58" fmla="*/ 592 w 626"/>
                <a:gd name="T59" fmla="*/ 130 h 141"/>
                <a:gd name="T60" fmla="*/ 604 w 626"/>
                <a:gd name="T61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6" h="141">
                  <a:moveTo>
                    <a:pt x="604" y="130"/>
                  </a:moveTo>
                  <a:lnTo>
                    <a:pt x="626" y="46"/>
                  </a:lnTo>
                  <a:lnTo>
                    <a:pt x="575" y="51"/>
                  </a:lnTo>
                  <a:lnTo>
                    <a:pt x="561" y="51"/>
                  </a:lnTo>
                  <a:lnTo>
                    <a:pt x="554" y="51"/>
                  </a:lnTo>
                  <a:lnTo>
                    <a:pt x="551" y="51"/>
                  </a:lnTo>
                  <a:lnTo>
                    <a:pt x="549" y="52"/>
                  </a:lnTo>
                  <a:lnTo>
                    <a:pt x="524" y="54"/>
                  </a:lnTo>
                  <a:lnTo>
                    <a:pt x="472" y="57"/>
                  </a:lnTo>
                  <a:lnTo>
                    <a:pt x="420" y="58"/>
                  </a:lnTo>
                  <a:lnTo>
                    <a:pt x="364" y="57"/>
                  </a:lnTo>
                  <a:lnTo>
                    <a:pt x="310" y="53"/>
                  </a:lnTo>
                  <a:lnTo>
                    <a:pt x="255" y="49"/>
                  </a:lnTo>
                  <a:lnTo>
                    <a:pt x="203" y="43"/>
                  </a:lnTo>
                  <a:lnTo>
                    <a:pt x="151" y="34"/>
                  </a:lnTo>
                  <a:lnTo>
                    <a:pt x="100" y="24"/>
                  </a:lnTo>
                  <a:lnTo>
                    <a:pt x="49" y="12"/>
                  </a:lnTo>
                  <a:lnTo>
                    <a:pt x="0" y="0"/>
                  </a:lnTo>
                  <a:lnTo>
                    <a:pt x="8" y="45"/>
                  </a:lnTo>
                  <a:lnTo>
                    <a:pt x="19" y="92"/>
                  </a:lnTo>
                  <a:lnTo>
                    <a:pt x="116" y="112"/>
                  </a:lnTo>
                  <a:lnTo>
                    <a:pt x="214" y="128"/>
                  </a:lnTo>
                  <a:lnTo>
                    <a:pt x="315" y="137"/>
                  </a:lnTo>
                  <a:lnTo>
                    <a:pt x="366" y="139"/>
                  </a:lnTo>
                  <a:lnTo>
                    <a:pt x="420" y="141"/>
                  </a:lnTo>
                  <a:lnTo>
                    <a:pt x="465" y="139"/>
                  </a:lnTo>
                  <a:lnTo>
                    <a:pt x="513" y="137"/>
                  </a:lnTo>
                  <a:lnTo>
                    <a:pt x="558" y="134"/>
                  </a:lnTo>
                  <a:lnTo>
                    <a:pt x="581" y="131"/>
                  </a:lnTo>
                  <a:lnTo>
                    <a:pt x="592" y="130"/>
                  </a:lnTo>
                  <a:lnTo>
                    <a:pt x="604" y="130"/>
                  </a:lnTo>
                  <a:close/>
                </a:path>
              </a:pathLst>
            </a:custGeom>
            <a:solidFill>
              <a:srgbClr val="6F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6" name="Freeform 240"/>
            <p:cNvSpPr>
              <a:spLocks/>
            </p:cNvSpPr>
            <p:nvPr/>
          </p:nvSpPr>
          <p:spPr bwMode="auto">
            <a:xfrm>
              <a:off x="1619" y="2030"/>
              <a:ext cx="133" cy="29"/>
            </a:xfrm>
            <a:custGeom>
              <a:avLst/>
              <a:gdLst>
                <a:gd name="T0" fmla="*/ 646 w 666"/>
                <a:gd name="T1" fmla="*/ 136 h 148"/>
                <a:gd name="T2" fmla="*/ 666 w 666"/>
                <a:gd name="T3" fmla="*/ 53 h 148"/>
                <a:gd name="T4" fmla="*/ 610 w 666"/>
                <a:gd name="T5" fmla="*/ 58 h 148"/>
                <a:gd name="T6" fmla="*/ 581 w 666"/>
                <a:gd name="T7" fmla="*/ 60 h 148"/>
                <a:gd name="T8" fmla="*/ 554 w 666"/>
                <a:gd name="T9" fmla="*/ 64 h 148"/>
                <a:gd name="T10" fmla="*/ 525 w 666"/>
                <a:gd name="T11" fmla="*/ 65 h 148"/>
                <a:gd name="T12" fmla="*/ 496 w 666"/>
                <a:gd name="T13" fmla="*/ 67 h 148"/>
                <a:gd name="T14" fmla="*/ 440 w 666"/>
                <a:gd name="T15" fmla="*/ 68 h 148"/>
                <a:gd name="T16" fmla="*/ 381 w 666"/>
                <a:gd name="T17" fmla="*/ 67 h 148"/>
                <a:gd name="T18" fmla="*/ 324 w 666"/>
                <a:gd name="T19" fmla="*/ 64 h 148"/>
                <a:gd name="T20" fmla="*/ 267 w 666"/>
                <a:gd name="T21" fmla="*/ 58 h 148"/>
                <a:gd name="T22" fmla="*/ 213 w 666"/>
                <a:gd name="T23" fmla="*/ 51 h 148"/>
                <a:gd name="T24" fmla="*/ 157 w 666"/>
                <a:gd name="T25" fmla="*/ 41 h 148"/>
                <a:gd name="T26" fmla="*/ 104 w 666"/>
                <a:gd name="T27" fmla="*/ 30 h 148"/>
                <a:gd name="T28" fmla="*/ 51 w 666"/>
                <a:gd name="T29" fmla="*/ 15 h 148"/>
                <a:gd name="T30" fmla="*/ 0 w 666"/>
                <a:gd name="T31" fmla="*/ 0 h 148"/>
                <a:gd name="T32" fmla="*/ 20 w 666"/>
                <a:gd name="T33" fmla="*/ 90 h 148"/>
                <a:gd name="T34" fmla="*/ 69 w 666"/>
                <a:gd name="T35" fmla="*/ 102 h 148"/>
                <a:gd name="T36" fmla="*/ 120 w 666"/>
                <a:gd name="T37" fmla="*/ 114 h 148"/>
                <a:gd name="T38" fmla="*/ 171 w 666"/>
                <a:gd name="T39" fmla="*/ 124 h 148"/>
                <a:gd name="T40" fmla="*/ 223 w 666"/>
                <a:gd name="T41" fmla="*/ 133 h 148"/>
                <a:gd name="T42" fmla="*/ 275 w 666"/>
                <a:gd name="T43" fmla="*/ 139 h 148"/>
                <a:gd name="T44" fmla="*/ 330 w 666"/>
                <a:gd name="T45" fmla="*/ 143 h 148"/>
                <a:gd name="T46" fmla="*/ 384 w 666"/>
                <a:gd name="T47" fmla="*/ 147 h 148"/>
                <a:gd name="T48" fmla="*/ 440 w 666"/>
                <a:gd name="T49" fmla="*/ 148 h 148"/>
                <a:gd name="T50" fmla="*/ 492 w 666"/>
                <a:gd name="T51" fmla="*/ 147 h 148"/>
                <a:gd name="T52" fmla="*/ 544 w 666"/>
                <a:gd name="T53" fmla="*/ 144 h 148"/>
                <a:gd name="T54" fmla="*/ 569 w 666"/>
                <a:gd name="T55" fmla="*/ 142 h 148"/>
                <a:gd name="T56" fmla="*/ 571 w 666"/>
                <a:gd name="T57" fmla="*/ 141 h 148"/>
                <a:gd name="T58" fmla="*/ 574 w 666"/>
                <a:gd name="T59" fmla="*/ 141 h 148"/>
                <a:gd name="T60" fmla="*/ 581 w 666"/>
                <a:gd name="T61" fmla="*/ 141 h 148"/>
                <a:gd name="T62" fmla="*/ 595 w 666"/>
                <a:gd name="T63" fmla="*/ 141 h 148"/>
                <a:gd name="T64" fmla="*/ 646 w 666"/>
                <a:gd name="T65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6" h="148">
                  <a:moveTo>
                    <a:pt x="646" y="136"/>
                  </a:moveTo>
                  <a:lnTo>
                    <a:pt x="666" y="53"/>
                  </a:lnTo>
                  <a:lnTo>
                    <a:pt x="610" y="58"/>
                  </a:lnTo>
                  <a:lnTo>
                    <a:pt x="581" y="60"/>
                  </a:lnTo>
                  <a:lnTo>
                    <a:pt x="554" y="64"/>
                  </a:lnTo>
                  <a:lnTo>
                    <a:pt x="525" y="65"/>
                  </a:lnTo>
                  <a:lnTo>
                    <a:pt x="496" y="67"/>
                  </a:lnTo>
                  <a:lnTo>
                    <a:pt x="440" y="68"/>
                  </a:lnTo>
                  <a:lnTo>
                    <a:pt x="381" y="67"/>
                  </a:lnTo>
                  <a:lnTo>
                    <a:pt x="324" y="64"/>
                  </a:lnTo>
                  <a:lnTo>
                    <a:pt x="267" y="58"/>
                  </a:lnTo>
                  <a:lnTo>
                    <a:pt x="213" y="51"/>
                  </a:lnTo>
                  <a:lnTo>
                    <a:pt x="157" y="41"/>
                  </a:lnTo>
                  <a:lnTo>
                    <a:pt x="104" y="30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20" y="90"/>
                  </a:lnTo>
                  <a:lnTo>
                    <a:pt x="69" y="102"/>
                  </a:lnTo>
                  <a:lnTo>
                    <a:pt x="120" y="114"/>
                  </a:lnTo>
                  <a:lnTo>
                    <a:pt x="171" y="124"/>
                  </a:lnTo>
                  <a:lnTo>
                    <a:pt x="223" y="133"/>
                  </a:lnTo>
                  <a:lnTo>
                    <a:pt x="275" y="139"/>
                  </a:lnTo>
                  <a:lnTo>
                    <a:pt x="330" y="143"/>
                  </a:lnTo>
                  <a:lnTo>
                    <a:pt x="384" y="147"/>
                  </a:lnTo>
                  <a:lnTo>
                    <a:pt x="440" y="148"/>
                  </a:lnTo>
                  <a:lnTo>
                    <a:pt x="492" y="147"/>
                  </a:lnTo>
                  <a:lnTo>
                    <a:pt x="544" y="144"/>
                  </a:lnTo>
                  <a:lnTo>
                    <a:pt x="569" y="142"/>
                  </a:lnTo>
                  <a:lnTo>
                    <a:pt x="571" y="141"/>
                  </a:lnTo>
                  <a:lnTo>
                    <a:pt x="574" y="141"/>
                  </a:lnTo>
                  <a:lnTo>
                    <a:pt x="581" y="141"/>
                  </a:lnTo>
                  <a:lnTo>
                    <a:pt x="595" y="141"/>
                  </a:lnTo>
                  <a:lnTo>
                    <a:pt x="646" y="136"/>
                  </a:lnTo>
                  <a:close/>
                </a:path>
              </a:pathLst>
            </a:custGeom>
            <a:solidFill>
              <a:srgbClr val="7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7" name="Freeform 241"/>
            <p:cNvSpPr>
              <a:spLocks/>
            </p:cNvSpPr>
            <p:nvPr/>
          </p:nvSpPr>
          <p:spPr bwMode="auto">
            <a:xfrm>
              <a:off x="1615" y="2011"/>
              <a:ext cx="141" cy="32"/>
            </a:xfrm>
            <a:custGeom>
              <a:avLst/>
              <a:gdLst>
                <a:gd name="T0" fmla="*/ 685 w 702"/>
                <a:gd name="T1" fmla="*/ 145 h 160"/>
                <a:gd name="T2" fmla="*/ 702 w 702"/>
                <a:gd name="T3" fmla="*/ 61 h 160"/>
                <a:gd name="T4" fmla="*/ 686 w 702"/>
                <a:gd name="T5" fmla="*/ 62 h 160"/>
                <a:gd name="T6" fmla="*/ 672 w 702"/>
                <a:gd name="T7" fmla="*/ 64 h 160"/>
                <a:gd name="T8" fmla="*/ 642 w 702"/>
                <a:gd name="T9" fmla="*/ 69 h 160"/>
                <a:gd name="T10" fmla="*/ 612 w 702"/>
                <a:gd name="T11" fmla="*/ 71 h 160"/>
                <a:gd name="T12" fmla="*/ 582 w 702"/>
                <a:gd name="T13" fmla="*/ 74 h 160"/>
                <a:gd name="T14" fmla="*/ 550 w 702"/>
                <a:gd name="T15" fmla="*/ 75 h 160"/>
                <a:gd name="T16" fmla="*/ 520 w 702"/>
                <a:gd name="T17" fmla="*/ 78 h 160"/>
                <a:gd name="T18" fmla="*/ 459 w 702"/>
                <a:gd name="T19" fmla="*/ 80 h 160"/>
                <a:gd name="T20" fmla="*/ 396 w 702"/>
                <a:gd name="T21" fmla="*/ 78 h 160"/>
                <a:gd name="T22" fmla="*/ 336 w 702"/>
                <a:gd name="T23" fmla="*/ 74 h 160"/>
                <a:gd name="T24" fmla="*/ 277 w 702"/>
                <a:gd name="T25" fmla="*/ 67 h 160"/>
                <a:gd name="T26" fmla="*/ 220 w 702"/>
                <a:gd name="T27" fmla="*/ 59 h 160"/>
                <a:gd name="T28" fmla="*/ 163 w 702"/>
                <a:gd name="T29" fmla="*/ 47 h 160"/>
                <a:gd name="T30" fmla="*/ 107 w 702"/>
                <a:gd name="T31" fmla="*/ 35 h 160"/>
                <a:gd name="T32" fmla="*/ 53 w 702"/>
                <a:gd name="T33" fmla="*/ 17 h 160"/>
                <a:gd name="T34" fmla="*/ 0 w 702"/>
                <a:gd name="T35" fmla="*/ 0 h 160"/>
                <a:gd name="T36" fmla="*/ 19 w 702"/>
                <a:gd name="T37" fmla="*/ 92 h 160"/>
                <a:gd name="T38" fmla="*/ 70 w 702"/>
                <a:gd name="T39" fmla="*/ 107 h 160"/>
                <a:gd name="T40" fmla="*/ 123 w 702"/>
                <a:gd name="T41" fmla="*/ 122 h 160"/>
                <a:gd name="T42" fmla="*/ 176 w 702"/>
                <a:gd name="T43" fmla="*/ 133 h 160"/>
                <a:gd name="T44" fmla="*/ 232 w 702"/>
                <a:gd name="T45" fmla="*/ 143 h 160"/>
                <a:gd name="T46" fmla="*/ 286 w 702"/>
                <a:gd name="T47" fmla="*/ 150 h 160"/>
                <a:gd name="T48" fmla="*/ 343 w 702"/>
                <a:gd name="T49" fmla="*/ 156 h 160"/>
                <a:gd name="T50" fmla="*/ 400 w 702"/>
                <a:gd name="T51" fmla="*/ 159 h 160"/>
                <a:gd name="T52" fmla="*/ 459 w 702"/>
                <a:gd name="T53" fmla="*/ 160 h 160"/>
                <a:gd name="T54" fmla="*/ 515 w 702"/>
                <a:gd name="T55" fmla="*/ 159 h 160"/>
                <a:gd name="T56" fmla="*/ 544 w 702"/>
                <a:gd name="T57" fmla="*/ 157 h 160"/>
                <a:gd name="T58" fmla="*/ 573 w 702"/>
                <a:gd name="T59" fmla="*/ 156 h 160"/>
                <a:gd name="T60" fmla="*/ 600 w 702"/>
                <a:gd name="T61" fmla="*/ 152 h 160"/>
                <a:gd name="T62" fmla="*/ 629 w 702"/>
                <a:gd name="T63" fmla="*/ 150 h 160"/>
                <a:gd name="T64" fmla="*/ 685 w 702"/>
                <a:gd name="T65" fmla="*/ 14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2" h="160">
                  <a:moveTo>
                    <a:pt x="685" y="145"/>
                  </a:moveTo>
                  <a:lnTo>
                    <a:pt x="702" y="61"/>
                  </a:lnTo>
                  <a:lnTo>
                    <a:pt x="686" y="62"/>
                  </a:lnTo>
                  <a:lnTo>
                    <a:pt x="672" y="64"/>
                  </a:lnTo>
                  <a:lnTo>
                    <a:pt x="642" y="69"/>
                  </a:lnTo>
                  <a:lnTo>
                    <a:pt x="612" y="71"/>
                  </a:lnTo>
                  <a:lnTo>
                    <a:pt x="582" y="74"/>
                  </a:lnTo>
                  <a:lnTo>
                    <a:pt x="550" y="75"/>
                  </a:lnTo>
                  <a:lnTo>
                    <a:pt x="520" y="78"/>
                  </a:lnTo>
                  <a:lnTo>
                    <a:pt x="459" y="80"/>
                  </a:lnTo>
                  <a:lnTo>
                    <a:pt x="396" y="78"/>
                  </a:lnTo>
                  <a:lnTo>
                    <a:pt x="336" y="74"/>
                  </a:lnTo>
                  <a:lnTo>
                    <a:pt x="277" y="67"/>
                  </a:lnTo>
                  <a:lnTo>
                    <a:pt x="220" y="59"/>
                  </a:lnTo>
                  <a:lnTo>
                    <a:pt x="163" y="47"/>
                  </a:lnTo>
                  <a:lnTo>
                    <a:pt x="107" y="35"/>
                  </a:lnTo>
                  <a:lnTo>
                    <a:pt x="53" y="17"/>
                  </a:lnTo>
                  <a:lnTo>
                    <a:pt x="0" y="0"/>
                  </a:lnTo>
                  <a:lnTo>
                    <a:pt x="19" y="92"/>
                  </a:lnTo>
                  <a:lnTo>
                    <a:pt x="70" y="107"/>
                  </a:lnTo>
                  <a:lnTo>
                    <a:pt x="123" y="122"/>
                  </a:lnTo>
                  <a:lnTo>
                    <a:pt x="176" y="133"/>
                  </a:lnTo>
                  <a:lnTo>
                    <a:pt x="232" y="143"/>
                  </a:lnTo>
                  <a:lnTo>
                    <a:pt x="286" y="150"/>
                  </a:lnTo>
                  <a:lnTo>
                    <a:pt x="343" y="156"/>
                  </a:lnTo>
                  <a:lnTo>
                    <a:pt x="400" y="159"/>
                  </a:lnTo>
                  <a:lnTo>
                    <a:pt x="459" y="160"/>
                  </a:lnTo>
                  <a:lnTo>
                    <a:pt x="515" y="159"/>
                  </a:lnTo>
                  <a:lnTo>
                    <a:pt x="544" y="157"/>
                  </a:lnTo>
                  <a:lnTo>
                    <a:pt x="573" y="156"/>
                  </a:lnTo>
                  <a:lnTo>
                    <a:pt x="600" y="152"/>
                  </a:lnTo>
                  <a:lnTo>
                    <a:pt x="629" y="150"/>
                  </a:lnTo>
                  <a:lnTo>
                    <a:pt x="685" y="145"/>
                  </a:lnTo>
                  <a:close/>
                </a:path>
              </a:pathLst>
            </a:custGeom>
            <a:solidFill>
              <a:srgbClr val="7F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8" name="Freeform 242"/>
            <p:cNvSpPr>
              <a:spLocks/>
            </p:cNvSpPr>
            <p:nvPr/>
          </p:nvSpPr>
          <p:spPr bwMode="auto">
            <a:xfrm>
              <a:off x="1612" y="1993"/>
              <a:ext cx="147" cy="34"/>
            </a:xfrm>
            <a:custGeom>
              <a:avLst/>
              <a:gdLst>
                <a:gd name="T0" fmla="*/ 717 w 734"/>
                <a:gd name="T1" fmla="*/ 155 h 174"/>
                <a:gd name="T2" fmla="*/ 734 w 734"/>
                <a:gd name="T3" fmla="*/ 66 h 174"/>
                <a:gd name="T4" fmla="*/ 671 w 734"/>
                <a:gd name="T5" fmla="*/ 76 h 174"/>
                <a:gd name="T6" fmla="*/ 638 w 734"/>
                <a:gd name="T7" fmla="*/ 81 h 174"/>
                <a:gd name="T8" fmla="*/ 606 w 734"/>
                <a:gd name="T9" fmla="*/ 85 h 174"/>
                <a:gd name="T10" fmla="*/ 540 w 734"/>
                <a:gd name="T11" fmla="*/ 90 h 174"/>
                <a:gd name="T12" fmla="*/ 506 w 734"/>
                <a:gd name="T13" fmla="*/ 91 h 174"/>
                <a:gd name="T14" fmla="*/ 489 w 734"/>
                <a:gd name="T15" fmla="*/ 91 h 174"/>
                <a:gd name="T16" fmla="*/ 474 w 734"/>
                <a:gd name="T17" fmla="*/ 92 h 174"/>
                <a:gd name="T18" fmla="*/ 409 w 734"/>
                <a:gd name="T19" fmla="*/ 90 h 174"/>
                <a:gd name="T20" fmla="*/ 347 w 734"/>
                <a:gd name="T21" fmla="*/ 85 h 174"/>
                <a:gd name="T22" fmla="*/ 285 w 734"/>
                <a:gd name="T23" fmla="*/ 77 h 174"/>
                <a:gd name="T24" fmla="*/ 226 w 734"/>
                <a:gd name="T25" fmla="*/ 68 h 174"/>
                <a:gd name="T26" fmla="*/ 167 w 734"/>
                <a:gd name="T27" fmla="*/ 55 h 174"/>
                <a:gd name="T28" fmla="*/ 111 w 734"/>
                <a:gd name="T29" fmla="*/ 40 h 174"/>
                <a:gd name="T30" fmla="*/ 54 w 734"/>
                <a:gd name="T31" fmla="*/ 21 h 174"/>
                <a:gd name="T32" fmla="*/ 0 w 734"/>
                <a:gd name="T33" fmla="*/ 0 h 174"/>
                <a:gd name="T34" fmla="*/ 15 w 734"/>
                <a:gd name="T35" fmla="*/ 94 h 174"/>
                <a:gd name="T36" fmla="*/ 68 w 734"/>
                <a:gd name="T37" fmla="*/ 111 h 174"/>
                <a:gd name="T38" fmla="*/ 122 w 734"/>
                <a:gd name="T39" fmla="*/ 129 h 174"/>
                <a:gd name="T40" fmla="*/ 178 w 734"/>
                <a:gd name="T41" fmla="*/ 141 h 174"/>
                <a:gd name="T42" fmla="*/ 235 w 734"/>
                <a:gd name="T43" fmla="*/ 153 h 174"/>
                <a:gd name="T44" fmla="*/ 292 w 734"/>
                <a:gd name="T45" fmla="*/ 161 h 174"/>
                <a:gd name="T46" fmla="*/ 351 w 734"/>
                <a:gd name="T47" fmla="*/ 168 h 174"/>
                <a:gd name="T48" fmla="*/ 411 w 734"/>
                <a:gd name="T49" fmla="*/ 172 h 174"/>
                <a:gd name="T50" fmla="*/ 474 w 734"/>
                <a:gd name="T51" fmla="*/ 174 h 174"/>
                <a:gd name="T52" fmla="*/ 535 w 734"/>
                <a:gd name="T53" fmla="*/ 172 h 174"/>
                <a:gd name="T54" fmla="*/ 565 w 734"/>
                <a:gd name="T55" fmla="*/ 169 h 174"/>
                <a:gd name="T56" fmla="*/ 597 w 734"/>
                <a:gd name="T57" fmla="*/ 168 h 174"/>
                <a:gd name="T58" fmla="*/ 627 w 734"/>
                <a:gd name="T59" fmla="*/ 165 h 174"/>
                <a:gd name="T60" fmla="*/ 657 w 734"/>
                <a:gd name="T61" fmla="*/ 163 h 174"/>
                <a:gd name="T62" fmla="*/ 687 w 734"/>
                <a:gd name="T63" fmla="*/ 158 h 174"/>
                <a:gd name="T64" fmla="*/ 701 w 734"/>
                <a:gd name="T65" fmla="*/ 156 h 174"/>
                <a:gd name="T66" fmla="*/ 717 w 734"/>
                <a:gd name="T67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4" h="174">
                  <a:moveTo>
                    <a:pt x="717" y="155"/>
                  </a:moveTo>
                  <a:lnTo>
                    <a:pt x="734" y="66"/>
                  </a:lnTo>
                  <a:lnTo>
                    <a:pt x="671" y="76"/>
                  </a:lnTo>
                  <a:lnTo>
                    <a:pt x="638" y="81"/>
                  </a:lnTo>
                  <a:lnTo>
                    <a:pt x="606" y="85"/>
                  </a:lnTo>
                  <a:lnTo>
                    <a:pt x="540" y="90"/>
                  </a:lnTo>
                  <a:lnTo>
                    <a:pt x="506" y="91"/>
                  </a:lnTo>
                  <a:lnTo>
                    <a:pt x="489" y="91"/>
                  </a:lnTo>
                  <a:lnTo>
                    <a:pt x="474" y="92"/>
                  </a:lnTo>
                  <a:lnTo>
                    <a:pt x="409" y="90"/>
                  </a:lnTo>
                  <a:lnTo>
                    <a:pt x="347" y="85"/>
                  </a:lnTo>
                  <a:lnTo>
                    <a:pt x="285" y="77"/>
                  </a:lnTo>
                  <a:lnTo>
                    <a:pt x="226" y="68"/>
                  </a:lnTo>
                  <a:lnTo>
                    <a:pt x="167" y="55"/>
                  </a:lnTo>
                  <a:lnTo>
                    <a:pt x="111" y="40"/>
                  </a:lnTo>
                  <a:lnTo>
                    <a:pt x="54" y="21"/>
                  </a:lnTo>
                  <a:lnTo>
                    <a:pt x="0" y="0"/>
                  </a:lnTo>
                  <a:lnTo>
                    <a:pt x="15" y="94"/>
                  </a:lnTo>
                  <a:lnTo>
                    <a:pt x="68" y="111"/>
                  </a:lnTo>
                  <a:lnTo>
                    <a:pt x="122" y="129"/>
                  </a:lnTo>
                  <a:lnTo>
                    <a:pt x="178" y="141"/>
                  </a:lnTo>
                  <a:lnTo>
                    <a:pt x="235" y="153"/>
                  </a:lnTo>
                  <a:lnTo>
                    <a:pt x="292" y="161"/>
                  </a:lnTo>
                  <a:lnTo>
                    <a:pt x="351" y="168"/>
                  </a:lnTo>
                  <a:lnTo>
                    <a:pt x="411" y="172"/>
                  </a:lnTo>
                  <a:lnTo>
                    <a:pt x="474" y="174"/>
                  </a:lnTo>
                  <a:lnTo>
                    <a:pt x="535" y="172"/>
                  </a:lnTo>
                  <a:lnTo>
                    <a:pt x="565" y="169"/>
                  </a:lnTo>
                  <a:lnTo>
                    <a:pt x="597" y="168"/>
                  </a:lnTo>
                  <a:lnTo>
                    <a:pt x="627" y="165"/>
                  </a:lnTo>
                  <a:lnTo>
                    <a:pt x="657" y="163"/>
                  </a:lnTo>
                  <a:lnTo>
                    <a:pt x="687" y="158"/>
                  </a:lnTo>
                  <a:lnTo>
                    <a:pt x="701" y="156"/>
                  </a:lnTo>
                  <a:lnTo>
                    <a:pt x="717" y="155"/>
                  </a:lnTo>
                  <a:close/>
                </a:path>
              </a:pathLst>
            </a:custGeom>
            <a:solidFill>
              <a:srgbClr val="87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39" name="Freeform 243"/>
            <p:cNvSpPr>
              <a:spLocks/>
            </p:cNvSpPr>
            <p:nvPr/>
          </p:nvSpPr>
          <p:spPr bwMode="auto">
            <a:xfrm>
              <a:off x="1610" y="1973"/>
              <a:ext cx="152" cy="38"/>
            </a:xfrm>
            <a:custGeom>
              <a:avLst/>
              <a:gdLst>
                <a:gd name="T0" fmla="*/ 488 w 764"/>
                <a:gd name="T1" fmla="*/ 188 h 188"/>
                <a:gd name="T2" fmla="*/ 503 w 764"/>
                <a:gd name="T3" fmla="*/ 187 h 188"/>
                <a:gd name="T4" fmla="*/ 520 w 764"/>
                <a:gd name="T5" fmla="*/ 187 h 188"/>
                <a:gd name="T6" fmla="*/ 554 w 764"/>
                <a:gd name="T7" fmla="*/ 186 h 188"/>
                <a:gd name="T8" fmla="*/ 620 w 764"/>
                <a:gd name="T9" fmla="*/ 181 h 188"/>
                <a:gd name="T10" fmla="*/ 652 w 764"/>
                <a:gd name="T11" fmla="*/ 177 h 188"/>
                <a:gd name="T12" fmla="*/ 685 w 764"/>
                <a:gd name="T13" fmla="*/ 172 h 188"/>
                <a:gd name="T14" fmla="*/ 748 w 764"/>
                <a:gd name="T15" fmla="*/ 162 h 188"/>
                <a:gd name="T16" fmla="*/ 764 w 764"/>
                <a:gd name="T17" fmla="*/ 76 h 188"/>
                <a:gd name="T18" fmla="*/ 696 w 764"/>
                <a:gd name="T19" fmla="*/ 90 h 188"/>
                <a:gd name="T20" fmla="*/ 628 w 764"/>
                <a:gd name="T21" fmla="*/ 100 h 188"/>
                <a:gd name="T22" fmla="*/ 558 w 764"/>
                <a:gd name="T23" fmla="*/ 105 h 188"/>
                <a:gd name="T24" fmla="*/ 488 w 764"/>
                <a:gd name="T25" fmla="*/ 108 h 188"/>
                <a:gd name="T26" fmla="*/ 421 w 764"/>
                <a:gd name="T27" fmla="*/ 105 h 188"/>
                <a:gd name="T28" fmla="*/ 357 w 764"/>
                <a:gd name="T29" fmla="*/ 101 h 188"/>
                <a:gd name="T30" fmla="*/ 294 w 764"/>
                <a:gd name="T31" fmla="*/ 92 h 188"/>
                <a:gd name="T32" fmla="*/ 232 w 764"/>
                <a:gd name="T33" fmla="*/ 80 h 188"/>
                <a:gd name="T34" fmla="*/ 171 w 764"/>
                <a:gd name="T35" fmla="*/ 65 h 188"/>
                <a:gd name="T36" fmla="*/ 113 w 764"/>
                <a:gd name="T37" fmla="*/ 46 h 188"/>
                <a:gd name="T38" fmla="*/ 56 w 764"/>
                <a:gd name="T39" fmla="*/ 24 h 188"/>
                <a:gd name="T40" fmla="*/ 0 w 764"/>
                <a:gd name="T41" fmla="*/ 0 h 188"/>
                <a:gd name="T42" fmla="*/ 14 w 764"/>
                <a:gd name="T43" fmla="*/ 96 h 188"/>
                <a:gd name="T44" fmla="*/ 68 w 764"/>
                <a:gd name="T45" fmla="*/ 117 h 188"/>
                <a:gd name="T46" fmla="*/ 125 w 764"/>
                <a:gd name="T47" fmla="*/ 136 h 188"/>
                <a:gd name="T48" fmla="*/ 181 w 764"/>
                <a:gd name="T49" fmla="*/ 151 h 188"/>
                <a:gd name="T50" fmla="*/ 240 w 764"/>
                <a:gd name="T51" fmla="*/ 164 h 188"/>
                <a:gd name="T52" fmla="*/ 299 w 764"/>
                <a:gd name="T53" fmla="*/ 173 h 188"/>
                <a:gd name="T54" fmla="*/ 361 w 764"/>
                <a:gd name="T55" fmla="*/ 181 h 188"/>
                <a:gd name="T56" fmla="*/ 423 w 764"/>
                <a:gd name="T57" fmla="*/ 186 h 188"/>
                <a:gd name="T58" fmla="*/ 488 w 764"/>
                <a:gd name="T5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4" h="188">
                  <a:moveTo>
                    <a:pt x="488" y="188"/>
                  </a:moveTo>
                  <a:lnTo>
                    <a:pt x="503" y="187"/>
                  </a:lnTo>
                  <a:lnTo>
                    <a:pt x="520" y="187"/>
                  </a:lnTo>
                  <a:lnTo>
                    <a:pt x="554" y="186"/>
                  </a:lnTo>
                  <a:lnTo>
                    <a:pt x="620" y="181"/>
                  </a:lnTo>
                  <a:lnTo>
                    <a:pt x="652" y="177"/>
                  </a:lnTo>
                  <a:lnTo>
                    <a:pt x="685" y="172"/>
                  </a:lnTo>
                  <a:lnTo>
                    <a:pt x="748" y="162"/>
                  </a:lnTo>
                  <a:lnTo>
                    <a:pt x="764" y="76"/>
                  </a:lnTo>
                  <a:lnTo>
                    <a:pt x="696" y="90"/>
                  </a:lnTo>
                  <a:lnTo>
                    <a:pt x="628" y="100"/>
                  </a:lnTo>
                  <a:lnTo>
                    <a:pt x="558" y="105"/>
                  </a:lnTo>
                  <a:lnTo>
                    <a:pt x="488" y="108"/>
                  </a:lnTo>
                  <a:lnTo>
                    <a:pt x="421" y="105"/>
                  </a:lnTo>
                  <a:lnTo>
                    <a:pt x="357" y="101"/>
                  </a:lnTo>
                  <a:lnTo>
                    <a:pt x="294" y="92"/>
                  </a:lnTo>
                  <a:lnTo>
                    <a:pt x="232" y="80"/>
                  </a:lnTo>
                  <a:lnTo>
                    <a:pt x="171" y="65"/>
                  </a:lnTo>
                  <a:lnTo>
                    <a:pt x="113" y="46"/>
                  </a:lnTo>
                  <a:lnTo>
                    <a:pt x="56" y="24"/>
                  </a:lnTo>
                  <a:lnTo>
                    <a:pt x="0" y="0"/>
                  </a:lnTo>
                  <a:lnTo>
                    <a:pt x="14" y="96"/>
                  </a:lnTo>
                  <a:lnTo>
                    <a:pt x="68" y="117"/>
                  </a:lnTo>
                  <a:lnTo>
                    <a:pt x="125" y="136"/>
                  </a:lnTo>
                  <a:lnTo>
                    <a:pt x="181" y="151"/>
                  </a:lnTo>
                  <a:lnTo>
                    <a:pt x="240" y="164"/>
                  </a:lnTo>
                  <a:lnTo>
                    <a:pt x="299" y="173"/>
                  </a:lnTo>
                  <a:lnTo>
                    <a:pt x="361" y="181"/>
                  </a:lnTo>
                  <a:lnTo>
                    <a:pt x="423" y="186"/>
                  </a:lnTo>
                  <a:lnTo>
                    <a:pt x="488" y="188"/>
                  </a:lnTo>
                  <a:close/>
                </a:path>
              </a:pathLst>
            </a:custGeom>
            <a:solidFill>
              <a:srgbClr val="8F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0" name="Freeform 244"/>
            <p:cNvSpPr>
              <a:spLocks/>
            </p:cNvSpPr>
            <p:nvPr/>
          </p:nvSpPr>
          <p:spPr bwMode="auto">
            <a:xfrm>
              <a:off x="1650" y="2153"/>
              <a:ext cx="69" cy="20"/>
            </a:xfrm>
            <a:custGeom>
              <a:avLst/>
              <a:gdLst>
                <a:gd name="T0" fmla="*/ 314 w 341"/>
                <a:gd name="T1" fmla="*/ 100 h 100"/>
                <a:gd name="T2" fmla="*/ 341 w 341"/>
                <a:gd name="T3" fmla="*/ 18 h 100"/>
                <a:gd name="T4" fmla="*/ 313 w 341"/>
                <a:gd name="T5" fmla="*/ 18 h 100"/>
                <a:gd name="T6" fmla="*/ 284 w 341"/>
                <a:gd name="T7" fmla="*/ 18 h 100"/>
                <a:gd name="T8" fmla="*/ 210 w 341"/>
                <a:gd name="T9" fmla="*/ 17 h 100"/>
                <a:gd name="T10" fmla="*/ 138 w 341"/>
                <a:gd name="T11" fmla="*/ 14 h 100"/>
                <a:gd name="T12" fmla="*/ 68 w 341"/>
                <a:gd name="T13" fmla="*/ 8 h 100"/>
                <a:gd name="T14" fmla="*/ 0 w 341"/>
                <a:gd name="T15" fmla="*/ 0 h 100"/>
                <a:gd name="T16" fmla="*/ 27 w 341"/>
                <a:gd name="T17" fmla="*/ 86 h 100"/>
                <a:gd name="T18" fmla="*/ 90 w 341"/>
                <a:gd name="T19" fmla="*/ 92 h 100"/>
                <a:gd name="T20" fmla="*/ 153 w 341"/>
                <a:gd name="T21" fmla="*/ 96 h 100"/>
                <a:gd name="T22" fmla="*/ 218 w 341"/>
                <a:gd name="T23" fmla="*/ 99 h 100"/>
                <a:gd name="T24" fmla="*/ 284 w 341"/>
                <a:gd name="T25" fmla="*/ 100 h 100"/>
                <a:gd name="T26" fmla="*/ 314 w 341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100">
                  <a:moveTo>
                    <a:pt x="314" y="100"/>
                  </a:moveTo>
                  <a:lnTo>
                    <a:pt x="341" y="18"/>
                  </a:lnTo>
                  <a:lnTo>
                    <a:pt x="313" y="18"/>
                  </a:lnTo>
                  <a:lnTo>
                    <a:pt x="284" y="18"/>
                  </a:lnTo>
                  <a:lnTo>
                    <a:pt x="210" y="17"/>
                  </a:lnTo>
                  <a:lnTo>
                    <a:pt x="138" y="14"/>
                  </a:lnTo>
                  <a:lnTo>
                    <a:pt x="68" y="8"/>
                  </a:lnTo>
                  <a:lnTo>
                    <a:pt x="0" y="0"/>
                  </a:lnTo>
                  <a:lnTo>
                    <a:pt x="27" y="86"/>
                  </a:lnTo>
                  <a:lnTo>
                    <a:pt x="90" y="92"/>
                  </a:lnTo>
                  <a:lnTo>
                    <a:pt x="153" y="96"/>
                  </a:lnTo>
                  <a:lnTo>
                    <a:pt x="218" y="99"/>
                  </a:lnTo>
                  <a:lnTo>
                    <a:pt x="284" y="100"/>
                  </a:lnTo>
                  <a:lnTo>
                    <a:pt x="314" y="100"/>
                  </a:lnTo>
                  <a:close/>
                </a:path>
              </a:pathLst>
            </a:custGeom>
            <a:solidFill>
              <a:srgbClr val="3F8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1" name="Freeform 245"/>
            <p:cNvSpPr>
              <a:spLocks/>
            </p:cNvSpPr>
            <p:nvPr/>
          </p:nvSpPr>
          <p:spPr bwMode="auto">
            <a:xfrm>
              <a:off x="1646" y="2136"/>
              <a:ext cx="78" cy="20"/>
            </a:xfrm>
            <a:custGeom>
              <a:avLst/>
              <a:gdLst>
                <a:gd name="T0" fmla="*/ 365 w 394"/>
                <a:gd name="T1" fmla="*/ 102 h 102"/>
                <a:gd name="T2" fmla="*/ 379 w 394"/>
                <a:gd name="T3" fmla="*/ 60 h 102"/>
                <a:gd name="T4" fmla="*/ 394 w 394"/>
                <a:gd name="T5" fmla="*/ 20 h 102"/>
                <a:gd name="T6" fmla="*/ 351 w 394"/>
                <a:gd name="T7" fmla="*/ 22 h 102"/>
                <a:gd name="T8" fmla="*/ 308 w 394"/>
                <a:gd name="T9" fmla="*/ 23 h 102"/>
                <a:gd name="T10" fmla="*/ 227 w 394"/>
                <a:gd name="T11" fmla="*/ 20 h 102"/>
                <a:gd name="T12" fmla="*/ 150 w 394"/>
                <a:gd name="T13" fmla="*/ 17 h 102"/>
                <a:gd name="T14" fmla="*/ 74 w 394"/>
                <a:gd name="T15" fmla="*/ 9 h 102"/>
                <a:gd name="T16" fmla="*/ 0 w 394"/>
                <a:gd name="T17" fmla="*/ 0 h 102"/>
                <a:gd name="T18" fmla="*/ 24 w 394"/>
                <a:gd name="T19" fmla="*/ 84 h 102"/>
                <a:gd name="T20" fmla="*/ 92 w 394"/>
                <a:gd name="T21" fmla="*/ 92 h 102"/>
                <a:gd name="T22" fmla="*/ 162 w 394"/>
                <a:gd name="T23" fmla="*/ 98 h 102"/>
                <a:gd name="T24" fmla="*/ 234 w 394"/>
                <a:gd name="T25" fmla="*/ 101 h 102"/>
                <a:gd name="T26" fmla="*/ 308 w 394"/>
                <a:gd name="T27" fmla="*/ 102 h 102"/>
                <a:gd name="T28" fmla="*/ 337 w 394"/>
                <a:gd name="T29" fmla="*/ 102 h 102"/>
                <a:gd name="T30" fmla="*/ 365 w 394"/>
                <a:gd name="T3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4" h="102">
                  <a:moveTo>
                    <a:pt x="365" y="102"/>
                  </a:moveTo>
                  <a:lnTo>
                    <a:pt x="379" y="60"/>
                  </a:lnTo>
                  <a:lnTo>
                    <a:pt x="394" y="20"/>
                  </a:lnTo>
                  <a:lnTo>
                    <a:pt x="351" y="22"/>
                  </a:lnTo>
                  <a:lnTo>
                    <a:pt x="308" y="23"/>
                  </a:lnTo>
                  <a:lnTo>
                    <a:pt x="227" y="20"/>
                  </a:lnTo>
                  <a:lnTo>
                    <a:pt x="150" y="17"/>
                  </a:lnTo>
                  <a:lnTo>
                    <a:pt x="74" y="9"/>
                  </a:lnTo>
                  <a:lnTo>
                    <a:pt x="0" y="0"/>
                  </a:lnTo>
                  <a:lnTo>
                    <a:pt x="24" y="84"/>
                  </a:lnTo>
                  <a:lnTo>
                    <a:pt x="92" y="92"/>
                  </a:lnTo>
                  <a:lnTo>
                    <a:pt x="162" y="98"/>
                  </a:lnTo>
                  <a:lnTo>
                    <a:pt x="234" y="101"/>
                  </a:lnTo>
                  <a:lnTo>
                    <a:pt x="308" y="102"/>
                  </a:lnTo>
                  <a:lnTo>
                    <a:pt x="337" y="102"/>
                  </a:lnTo>
                  <a:lnTo>
                    <a:pt x="365" y="102"/>
                  </a:lnTo>
                  <a:close/>
                </a:path>
              </a:pathLst>
            </a:custGeom>
            <a:solidFill>
              <a:srgbClr val="479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2" name="Freeform 246"/>
            <p:cNvSpPr>
              <a:spLocks/>
            </p:cNvSpPr>
            <p:nvPr/>
          </p:nvSpPr>
          <p:spPr bwMode="auto">
            <a:xfrm>
              <a:off x="1636" y="2101"/>
              <a:ext cx="99" cy="23"/>
            </a:xfrm>
            <a:custGeom>
              <a:avLst/>
              <a:gdLst>
                <a:gd name="T0" fmla="*/ 470 w 496"/>
                <a:gd name="T1" fmla="*/ 114 h 116"/>
                <a:gd name="T2" fmla="*/ 496 w 496"/>
                <a:gd name="T3" fmla="*/ 30 h 116"/>
                <a:gd name="T4" fmla="*/ 478 w 496"/>
                <a:gd name="T5" fmla="*/ 30 h 116"/>
                <a:gd name="T6" fmla="*/ 469 w 496"/>
                <a:gd name="T7" fmla="*/ 30 h 116"/>
                <a:gd name="T8" fmla="*/ 464 w 496"/>
                <a:gd name="T9" fmla="*/ 30 h 116"/>
                <a:gd name="T10" fmla="*/ 462 w 496"/>
                <a:gd name="T11" fmla="*/ 30 h 116"/>
                <a:gd name="T12" fmla="*/ 461 w 496"/>
                <a:gd name="T13" fmla="*/ 30 h 116"/>
                <a:gd name="T14" fmla="*/ 461 w 496"/>
                <a:gd name="T15" fmla="*/ 31 h 116"/>
                <a:gd name="T16" fmla="*/ 427 w 496"/>
                <a:gd name="T17" fmla="*/ 33 h 116"/>
                <a:gd name="T18" fmla="*/ 392 w 496"/>
                <a:gd name="T19" fmla="*/ 33 h 116"/>
                <a:gd name="T20" fmla="*/ 358 w 496"/>
                <a:gd name="T21" fmla="*/ 34 h 116"/>
                <a:gd name="T22" fmla="*/ 265 w 496"/>
                <a:gd name="T23" fmla="*/ 32 h 116"/>
                <a:gd name="T24" fmla="*/ 175 w 496"/>
                <a:gd name="T25" fmla="*/ 25 h 116"/>
                <a:gd name="T26" fmla="*/ 85 w 496"/>
                <a:gd name="T27" fmla="*/ 14 h 116"/>
                <a:gd name="T28" fmla="*/ 0 w 496"/>
                <a:gd name="T29" fmla="*/ 0 h 116"/>
                <a:gd name="T30" fmla="*/ 24 w 496"/>
                <a:gd name="T31" fmla="*/ 88 h 116"/>
                <a:gd name="T32" fmla="*/ 105 w 496"/>
                <a:gd name="T33" fmla="*/ 99 h 116"/>
                <a:gd name="T34" fmla="*/ 187 w 496"/>
                <a:gd name="T35" fmla="*/ 108 h 116"/>
                <a:gd name="T36" fmla="*/ 271 w 496"/>
                <a:gd name="T37" fmla="*/ 114 h 116"/>
                <a:gd name="T38" fmla="*/ 358 w 496"/>
                <a:gd name="T39" fmla="*/ 116 h 116"/>
                <a:gd name="T40" fmla="*/ 385 w 496"/>
                <a:gd name="T41" fmla="*/ 115 h 116"/>
                <a:gd name="T42" fmla="*/ 413 w 496"/>
                <a:gd name="T43" fmla="*/ 115 h 116"/>
                <a:gd name="T44" fmla="*/ 470 w 496"/>
                <a:gd name="T4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6" h="116">
                  <a:moveTo>
                    <a:pt x="470" y="114"/>
                  </a:moveTo>
                  <a:lnTo>
                    <a:pt x="496" y="30"/>
                  </a:lnTo>
                  <a:lnTo>
                    <a:pt x="478" y="30"/>
                  </a:lnTo>
                  <a:lnTo>
                    <a:pt x="469" y="30"/>
                  </a:lnTo>
                  <a:lnTo>
                    <a:pt x="464" y="30"/>
                  </a:lnTo>
                  <a:lnTo>
                    <a:pt x="462" y="30"/>
                  </a:lnTo>
                  <a:lnTo>
                    <a:pt x="461" y="30"/>
                  </a:lnTo>
                  <a:lnTo>
                    <a:pt x="461" y="31"/>
                  </a:lnTo>
                  <a:lnTo>
                    <a:pt x="427" y="33"/>
                  </a:lnTo>
                  <a:lnTo>
                    <a:pt x="392" y="33"/>
                  </a:lnTo>
                  <a:lnTo>
                    <a:pt x="358" y="34"/>
                  </a:lnTo>
                  <a:lnTo>
                    <a:pt x="265" y="32"/>
                  </a:lnTo>
                  <a:lnTo>
                    <a:pt x="175" y="25"/>
                  </a:lnTo>
                  <a:lnTo>
                    <a:pt x="85" y="14"/>
                  </a:lnTo>
                  <a:lnTo>
                    <a:pt x="0" y="0"/>
                  </a:lnTo>
                  <a:lnTo>
                    <a:pt x="24" y="88"/>
                  </a:lnTo>
                  <a:lnTo>
                    <a:pt x="105" y="99"/>
                  </a:lnTo>
                  <a:lnTo>
                    <a:pt x="187" y="108"/>
                  </a:lnTo>
                  <a:lnTo>
                    <a:pt x="271" y="114"/>
                  </a:lnTo>
                  <a:lnTo>
                    <a:pt x="358" y="116"/>
                  </a:lnTo>
                  <a:lnTo>
                    <a:pt x="385" y="115"/>
                  </a:lnTo>
                  <a:lnTo>
                    <a:pt x="413" y="115"/>
                  </a:lnTo>
                  <a:lnTo>
                    <a:pt x="470" y="114"/>
                  </a:lnTo>
                  <a:close/>
                </a:path>
              </a:pathLst>
            </a:custGeom>
            <a:solidFill>
              <a:srgbClr val="579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3" name="Freeform 247"/>
            <p:cNvSpPr>
              <a:spLocks/>
            </p:cNvSpPr>
            <p:nvPr/>
          </p:nvSpPr>
          <p:spPr bwMode="auto">
            <a:xfrm>
              <a:off x="1640" y="2119"/>
              <a:ext cx="90" cy="21"/>
            </a:xfrm>
            <a:custGeom>
              <a:avLst/>
              <a:gdLst>
                <a:gd name="T0" fmla="*/ 420 w 446"/>
                <a:gd name="T1" fmla="*/ 106 h 109"/>
                <a:gd name="T2" fmla="*/ 432 w 446"/>
                <a:gd name="T3" fmla="*/ 66 h 109"/>
                <a:gd name="T4" fmla="*/ 446 w 446"/>
                <a:gd name="T5" fmla="*/ 26 h 109"/>
                <a:gd name="T6" fmla="*/ 389 w 446"/>
                <a:gd name="T7" fmla="*/ 27 h 109"/>
                <a:gd name="T8" fmla="*/ 361 w 446"/>
                <a:gd name="T9" fmla="*/ 27 h 109"/>
                <a:gd name="T10" fmla="*/ 334 w 446"/>
                <a:gd name="T11" fmla="*/ 28 h 109"/>
                <a:gd name="T12" fmla="*/ 247 w 446"/>
                <a:gd name="T13" fmla="*/ 26 h 109"/>
                <a:gd name="T14" fmla="*/ 163 w 446"/>
                <a:gd name="T15" fmla="*/ 20 h 109"/>
                <a:gd name="T16" fmla="*/ 81 w 446"/>
                <a:gd name="T17" fmla="*/ 11 h 109"/>
                <a:gd name="T18" fmla="*/ 0 w 446"/>
                <a:gd name="T19" fmla="*/ 0 h 109"/>
                <a:gd name="T20" fmla="*/ 12 w 446"/>
                <a:gd name="T21" fmla="*/ 42 h 109"/>
                <a:gd name="T22" fmla="*/ 26 w 446"/>
                <a:gd name="T23" fmla="*/ 86 h 109"/>
                <a:gd name="T24" fmla="*/ 100 w 446"/>
                <a:gd name="T25" fmla="*/ 95 h 109"/>
                <a:gd name="T26" fmla="*/ 176 w 446"/>
                <a:gd name="T27" fmla="*/ 103 h 109"/>
                <a:gd name="T28" fmla="*/ 253 w 446"/>
                <a:gd name="T29" fmla="*/ 106 h 109"/>
                <a:gd name="T30" fmla="*/ 334 w 446"/>
                <a:gd name="T31" fmla="*/ 109 h 109"/>
                <a:gd name="T32" fmla="*/ 377 w 446"/>
                <a:gd name="T33" fmla="*/ 108 h 109"/>
                <a:gd name="T34" fmla="*/ 420 w 446"/>
                <a:gd name="T3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109">
                  <a:moveTo>
                    <a:pt x="420" y="106"/>
                  </a:moveTo>
                  <a:lnTo>
                    <a:pt x="432" y="66"/>
                  </a:lnTo>
                  <a:lnTo>
                    <a:pt x="446" y="26"/>
                  </a:lnTo>
                  <a:lnTo>
                    <a:pt x="389" y="27"/>
                  </a:lnTo>
                  <a:lnTo>
                    <a:pt x="361" y="27"/>
                  </a:lnTo>
                  <a:lnTo>
                    <a:pt x="334" y="28"/>
                  </a:lnTo>
                  <a:lnTo>
                    <a:pt x="247" y="26"/>
                  </a:lnTo>
                  <a:lnTo>
                    <a:pt x="163" y="20"/>
                  </a:lnTo>
                  <a:lnTo>
                    <a:pt x="81" y="11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6" y="86"/>
                  </a:lnTo>
                  <a:lnTo>
                    <a:pt x="100" y="95"/>
                  </a:lnTo>
                  <a:lnTo>
                    <a:pt x="176" y="103"/>
                  </a:lnTo>
                  <a:lnTo>
                    <a:pt x="253" y="106"/>
                  </a:lnTo>
                  <a:lnTo>
                    <a:pt x="334" y="109"/>
                  </a:lnTo>
                  <a:lnTo>
                    <a:pt x="377" y="108"/>
                  </a:lnTo>
                  <a:lnTo>
                    <a:pt x="420" y="106"/>
                  </a:lnTo>
                  <a:close/>
                </a:path>
              </a:pathLst>
            </a:custGeom>
            <a:solidFill>
              <a:srgbClr val="4F9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4" name="Freeform 248"/>
            <p:cNvSpPr>
              <a:spLocks/>
            </p:cNvSpPr>
            <p:nvPr/>
          </p:nvSpPr>
          <p:spPr bwMode="auto">
            <a:xfrm>
              <a:off x="1656" y="2170"/>
              <a:ext cx="57" cy="19"/>
            </a:xfrm>
            <a:custGeom>
              <a:avLst/>
              <a:gdLst>
                <a:gd name="T0" fmla="*/ 0 w 287"/>
                <a:gd name="T1" fmla="*/ 0 h 94"/>
                <a:gd name="T2" fmla="*/ 29 w 287"/>
                <a:gd name="T3" fmla="*/ 84 h 94"/>
                <a:gd name="T4" fmla="*/ 141 w 287"/>
                <a:gd name="T5" fmla="*/ 91 h 94"/>
                <a:gd name="T6" fmla="*/ 198 w 287"/>
                <a:gd name="T7" fmla="*/ 93 h 94"/>
                <a:gd name="T8" fmla="*/ 257 w 287"/>
                <a:gd name="T9" fmla="*/ 94 h 94"/>
                <a:gd name="T10" fmla="*/ 287 w 287"/>
                <a:gd name="T11" fmla="*/ 14 h 94"/>
                <a:gd name="T12" fmla="*/ 257 w 287"/>
                <a:gd name="T13" fmla="*/ 14 h 94"/>
                <a:gd name="T14" fmla="*/ 191 w 287"/>
                <a:gd name="T15" fmla="*/ 13 h 94"/>
                <a:gd name="T16" fmla="*/ 126 w 287"/>
                <a:gd name="T17" fmla="*/ 10 h 94"/>
                <a:gd name="T18" fmla="*/ 63 w 287"/>
                <a:gd name="T19" fmla="*/ 6 h 94"/>
                <a:gd name="T20" fmla="*/ 0 w 287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94">
                  <a:moveTo>
                    <a:pt x="0" y="0"/>
                  </a:moveTo>
                  <a:lnTo>
                    <a:pt x="29" y="84"/>
                  </a:lnTo>
                  <a:lnTo>
                    <a:pt x="141" y="91"/>
                  </a:lnTo>
                  <a:lnTo>
                    <a:pt x="198" y="93"/>
                  </a:lnTo>
                  <a:lnTo>
                    <a:pt x="257" y="94"/>
                  </a:lnTo>
                  <a:lnTo>
                    <a:pt x="287" y="14"/>
                  </a:lnTo>
                  <a:lnTo>
                    <a:pt x="257" y="14"/>
                  </a:lnTo>
                  <a:lnTo>
                    <a:pt x="191" y="13"/>
                  </a:lnTo>
                  <a:lnTo>
                    <a:pt x="126" y="10"/>
                  </a:lnTo>
                  <a:lnTo>
                    <a:pt x="6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8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5" name="Freeform 249"/>
            <p:cNvSpPr>
              <a:spLocks/>
            </p:cNvSpPr>
            <p:nvPr/>
          </p:nvSpPr>
          <p:spPr bwMode="auto">
            <a:xfrm>
              <a:off x="1662" y="2187"/>
              <a:ext cx="45" cy="18"/>
            </a:xfrm>
            <a:custGeom>
              <a:avLst/>
              <a:gdLst>
                <a:gd name="T0" fmla="*/ 228 w 228"/>
                <a:gd name="T1" fmla="*/ 10 h 91"/>
                <a:gd name="T2" fmla="*/ 169 w 228"/>
                <a:gd name="T3" fmla="*/ 9 h 91"/>
                <a:gd name="T4" fmla="*/ 112 w 228"/>
                <a:gd name="T5" fmla="*/ 7 h 91"/>
                <a:gd name="T6" fmla="*/ 0 w 228"/>
                <a:gd name="T7" fmla="*/ 0 h 91"/>
                <a:gd name="T8" fmla="*/ 30 w 228"/>
                <a:gd name="T9" fmla="*/ 82 h 91"/>
                <a:gd name="T10" fmla="*/ 111 w 228"/>
                <a:gd name="T11" fmla="*/ 87 h 91"/>
                <a:gd name="T12" fmla="*/ 196 w 228"/>
                <a:gd name="T13" fmla="*/ 91 h 91"/>
                <a:gd name="T14" fmla="*/ 228 w 228"/>
                <a:gd name="T15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91">
                  <a:moveTo>
                    <a:pt x="228" y="10"/>
                  </a:moveTo>
                  <a:lnTo>
                    <a:pt x="169" y="9"/>
                  </a:lnTo>
                  <a:lnTo>
                    <a:pt x="112" y="7"/>
                  </a:lnTo>
                  <a:lnTo>
                    <a:pt x="0" y="0"/>
                  </a:lnTo>
                  <a:lnTo>
                    <a:pt x="30" y="82"/>
                  </a:lnTo>
                  <a:lnTo>
                    <a:pt x="111" y="87"/>
                  </a:lnTo>
                  <a:lnTo>
                    <a:pt x="196" y="91"/>
                  </a:lnTo>
                  <a:lnTo>
                    <a:pt x="228" y="10"/>
                  </a:lnTo>
                  <a:close/>
                </a:path>
              </a:pathLst>
            </a:custGeom>
            <a:solidFill>
              <a:srgbClr val="2F8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6" name="Freeform 250"/>
            <p:cNvSpPr>
              <a:spLocks/>
            </p:cNvSpPr>
            <p:nvPr/>
          </p:nvSpPr>
          <p:spPr bwMode="auto">
            <a:xfrm>
              <a:off x="1680" y="2236"/>
              <a:ext cx="7" cy="9"/>
            </a:xfrm>
            <a:custGeom>
              <a:avLst/>
              <a:gdLst>
                <a:gd name="T0" fmla="*/ 37 w 37"/>
                <a:gd name="T1" fmla="*/ 3 h 45"/>
                <a:gd name="T2" fmla="*/ 18 w 37"/>
                <a:gd name="T3" fmla="*/ 2 h 45"/>
                <a:gd name="T4" fmla="*/ 0 w 37"/>
                <a:gd name="T5" fmla="*/ 0 h 45"/>
                <a:gd name="T6" fmla="*/ 16 w 37"/>
                <a:gd name="T7" fmla="*/ 45 h 45"/>
                <a:gd name="T8" fmla="*/ 37 w 37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5">
                  <a:moveTo>
                    <a:pt x="37" y="3"/>
                  </a:moveTo>
                  <a:lnTo>
                    <a:pt x="18" y="2"/>
                  </a:lnTo>
                  <a:lnTo>
                    <a:pt x="0" y="0"/>
                  </a:lnTo>
                  <a:lnTo>
                    <a:pt x="16" y="45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177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7" name="Freeform 251"/>
            <p:cNvSpPr>
              <a:spLocks/>
            </p:cNvSpPr>
            <p:nvPr/>
          </p:nvSpPr>
          <p:spPr bwMode="auto">
            <a:xfrm>
              <a:off x="1674" y="2220"/>
              <a:ext cx="20" cy="17"/>
            </a:xfrm>
            <a:custGeom>
              <a:avLst/>
              <a:gdLst>
                <a:gd name="T0" fmla="*/ 31 w 102"/>
                <a:gd name="T1" fmla="*/ 81 h 84"/>
                <a:gd name="T2" fmla="*/ 49 w 102"/>
                <a:gd name="T3" fmla="*/ 83 h 84"/>
                <a:gd name="T4" fmla="*/ 68 w 102"/>
                <a:gd name="T5" fmla="*/ 84 h 84"/>
                <a:gd name="T6" fmla="*/ 84 w 102"/>
                <a:gd name="T7" fmla="*/ 43 h 84"/>
                <a:gd name="T8" fmla="*/ 102 w 102"/>
                <a:gd name="T9" fmla="*/ 5 h 84"/>
                <a:gd name="T10" fmla="*/ 50 w 102"/>
                <a:gd name="T11" fmla="*/ 2 h 84"/>
                <a:gd name="T12" fmla="*/ 0 w 102"/>
                <a:gd name="T13" fmla="*/ 0 h 84"/>
                <a:gd name="T14" fmla="*/ 31 w 102"/>
                <a:gd name="T1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84">
                  <a:moveTo>
                    <a:pt x="31" y="81"/>
                  </a:moveTo>
                  <a:lnTo>
                    <a:pt x="49" y="83"/>
                  </a:lnTo>
                  <a:lnTo>
                    <a:pt x="68" y="84"/>
                  </a:lnTo>
                  <a:lnTo>
                    <a:pt x="84" y="43"/>
                  </a:lnTo>
                  <a:lnTo>
                    <a:pt x="102" y="5"/>
                  </a:lnTo>
                  <a:lnTo>
                    <a:pt x="50" y="2"/>
                  </a:lnTo>
                  <a:lnTo>
                    <a:pt x="0" y="0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1F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8" name="Freeform 252"/>
            <p:cNvSpPr>
              <a:spLocks/>
            </p:cNvSpPr>
            <p:nvPr/>
          </p:nvSpPr>
          <p:spPr bwMode="auto">
            <a:xfrm>
              <a:off x="1668" y="2203"/>
              <a:ext cx="33" cy="18"/>
            </a:xfrm>
            <a:custGeom>
              <a:avLst/>
              <a:gdLst>
                <a:gd name="T0" fmla="*/ 132 w 166"/>
                <a:gd name="T1" fmla="*/ 90 h 90"/>
                <a:gd name="T2" fmla="*/ 148 w 166"/>
                <a:gd name="T3" fmla="*/ 48 h 90"/>
                <a:gd name="T4" fmla="*/ 166 w 166"/>
                <a:gd name="T5" fmla="*/ 9 h 90"/>
                <a:gd name="T6" fmla="*/ 81 w 166"/>
                <a:gd name="T7" fmla="*/ 5 h 90"/>
                <a:gd name="T8" fmla="*/ 0 w 166"/>
                <a:gd name="T9" fmla="*/ 0 h 90"/>
                <a:gd name="T10" fmla="*/ 14 w 166"/>
                <a:gd name="T11" fmla="*/ 42 h 90"/>
                <a:gd name="T12" fmla="*/ 30 w 166"/>
                <a:gd name="T13" fmla="*/ 85 h 90"/>
                <a:gd name="T14" fmla="*/ 80 w 166"/>
                <a:gd name="T15" fmla="*/ 87 h 90"/>
                <a:gd name="T16" fmla="*/ 132 w 166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90">
                  <a:moveTo>
                    <a:pt x="132" y="90"/>
                  </a:moveTo>
                  <a:lnTo>
                    <a:pt x="148" y="48"/>
                  </a:lnTo>
                  <a:lnTo>
                    <a:pt x="166" y="9"/>
                  </a:lnTo>
                  <a:lnTo>
                    <a:pt x="81" y="5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30" y="85"/>
                  </a:lnTo>
                  <a:lnTo>
                    <a:pt x="80" y="87"/>
                  </a:lnTo>
                  <a:lnTo>
                    <a:pt x="132" y="90"/>
                  </a:lnTo>
                  <a:close/>
                </a:path>
              </a:pathLst>
            </a:custGeom>
            <a:solidFill>
              <a:srgbClr val="247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49" name="Freeform 253"/>
            <p:cNvSpPr>
              <a:spLocks/>
            </p:cNvSpPr>
            <p:nvPr/>
          </p:nvSpPr>
          <p:spPr bwMode="auto">
            <a:xfrm>
              <a:off x="1163" y="1281"/>
              <a:ext cx="5" cy="6"/>
            </a:xfrm>
            <a:custGeom>
              <a:avLst/>
              <a:gdLst>
                <a:gd name="T0" fmla="*/ 0 w 24"/>
                <a:gd name="T1" fmla="*/ 29 h 29"/>
                <a:gd name="T2" fmla="*/ 17 w 24"/>
                <a:gd name="T3" fmla="*/ 27 h 29"/>
                <a:gd name="T4" fmla="*/ 24 w 24"/>
                <a:gd name="T5" fmla="*/ 0 h 29"/>
                <a:gd name="T6" fmla="*/ 0 w 2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0" y="29"/>
                  </a:moveTo>
                  <a:lnTo>
                    <a:pt x="17" y="2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F6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0" name="Freeform 254"/>
            <p:cNvSpPr>
              <a:spLocks/>
            </p:cNvSpPr>
            <p:nvPr/>
          </p:nvSpPr>
          <p:spPr bwMode="auto">
            <a:xfrm>
              <a:off x="1147" y="1286"/>
              <a:ext cx="19" cy="19"/>
            </a:xfrm>
            <a:custGeom>
              <a:avLst/>
              <a:gdLst>
                <a:gd name="T0" fmla="*/ 97 w 97"/>
                <a:gd name="T1" fmla="*/ 0 h 96"/>
                <a:gd name="T2" fmla="*/ 80 w 97"/>
                <a:gd name="T3" fmla="*/ 2 h 96"/>
                <a:gd name="T4" fmla="*/ 0 w 97"/>
                <a:gd name="T5" fmla="*/ 96 h 96"/>
                <a:gd name="T6" fmla="*/ 80 w 97"/>
                <a:gd name="T7" fmla="*/ 84 h 96"/>
                <a:gd name="T8" fmla="*/ 88 w 97"/>
                <a:gd name="T9" fmla="*/ 39 h 96"/>
                <a:gd name="T10" fmla="*/ 97 w 97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6">
                  <a:moveTo>
                    <a:pt x="97" y="0"/>
                  </a:moveTo>
                  <a:lnTo>
                    <a:pt x="80" y="2"/>
                  </a:lnTo>
                  <a:lnTo>
                    <a:pt x="0" y="96"/>
                  </a:lnTo>
                  <a:lnTo>
                    <a:pt x="80" y="84"/>
                  </a:lnTo>
                  <a:lnTo>
                    <a:pt x="88" y="3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77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1" name="Freeform 255"/>
            <p:cNvSpPr>
              <a:spLocks/>
            </p:cNvSpPr>
            <p:nvPr/>
          </p:nvSpPr>
          <p:spPr bwMode="auto">
            <a:xfrm>
              <a:off x="1114" y="1320"/>
              <a:ext cx="45" cy="26"/>
            </a:xfrm>
            <a:custGeom>
              <a:avLst/>
              <a:gdLst>
                <a:gd name="T0" fmla="*/ 83 w 224"/>
                <a:gd name="T1" fmla="*/ 29 h 134"/>
                <a:gd name="T2" fmla="*/ 0 w 224"/>
                <a:gd name="T3" fmla="*/ 134 h 134"/>
                <a:gd name="T4" fmla="*/ 100 w 224"/>
                <a:gd name="T5" fmla="*/ 107 h 134"/>
                <a:gd name="T6" fmla="*/ 206 w 224"/>
                <a:gd name="T7" fmla="*/ 87 h 134"/>
                <a:gd name="T8" fmla="*/ 214 w 224"/>
                <a:gd name="T9" fmla="*/ 42 h 134"/>
                <a:gd name="T10" fmla="*/ 224 w 224"/>
                <a:gd name="T11" fmla="*/ 0 h 134"/>
                <a:gd name="T12" fmla="*/ 153 w 224"/>
                <a:gd name="T13" fmla="*/ 13 h 134"/>
                <a:gd name="T14" fmla="*/ 83 w 224"/>
                <a:gd name="T15" fmla="*/ 2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34">
                  <a:moveTo>
                    <a:pt x="83" y="29"/>
                  </a:moveTo>
                  <a:lnTo>
                    <a:pt x="0" y="134"/>
                  </a:lnTo>
                  <a:lnTo>
                    <a:pt x="100" y="107"/>
                  </a:lnTo>
                  <a:lnTo>
                    <a:pt x="206" y="87"/>
                  </a:lnTo>
                  <a:lnTo>
                    <a:pt x="214" y="42"/>
                  </a:lnTo>
                  <a:lnTo>
                    <a:pt x="224" y="0"/>
                  </a:lnTo>
                  <a:lnTo>
                    <a:pt x="153" y="1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237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2" name="Freeform 256"/>
            <p:cNvSpPr>
              <a:spLocks/>
            </p:cNvSpPr>
            <p:nvPr/>
          </p:nvSpPr>
          <p:spPr bwMode="auto">
            <a:xfrm>
              <a:off x="1098" y="1337"/>
              <a:ext cx="57" cy="32"/>
            </a:xfrm>
            <a:custGeom>
              <a:avLst/>
              <a:gdLst>
                <a:gd name="T0" fmla="*/ 82 w 288"/>
                <a:gd name="T1" fmla="*/ 47 h 160"/>
                <a:gd name="T2" fmla="*/ 40 w 288"/>
                <a:gd name="T3" fmla="*/ 103 h 160"/>
                <a:gd name="T4" fmla="*/ 0 w 288"/>
                <a:gd name="T5" fmla="*/ 160 h 160"/>
                <a:gd name="T6" fmla="*/ 65 w 288"/>
                <a:gd name="T7" fmla="*/ 136 h 160"/>
                <a:gd name="T8" fmla="*/ 131 w 288"/>
                <a:gd name="T9" fmla="*/ 116 h 160"/>
                <a:gd name="T10" fmla="*/ 199 w 288"/>
                <a:gd name="T11" fmla="*/ 99 h 160"/>
                <a:gd name="T12" fmla="*/ 270 w 288"/>
                <a:gd name="T13" fmla="*/ 86 h 160"/>
                <a:gd name="T14" fmla="*/ 278 w 288"/>
                <a:gd name="T15" fmla="*/ 42 h 160"/>
                <a:gd name="T16" fmla="*/ 288 w 288"/>
                <a:gd name="T17" fmla="*/ 0 h 160"/>
                <a:gd name="T18" fmla="*/ 182 w 288"/>
                <a:gd name="T19" fmla="*/ 20 h 160"/>
                <a:gd name="T20" fmla="*/ 82 w 288"/>
                <a:gd name="T21" fmla="*/ 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60">
                  <a:moveTo>
                    <a:pt x="82" y="47"/>
                  </a:moveTo>
                  <a:lnTo>
                    <a:pt x="40" y="103"/>
                  </a:lnTo>
                  <a:lnTo>
                    <a:pt x="0" y="160"/>
                  </a:lnTo>
                  <a:lnTo>
                    <a:pt x="65" y="136"/>
                  </a:lnTo>
                  <a:lnTo>
                    <a:pt x="131" y="116"/>
                  </a:lnTo>
                  <a:lnTo>
                    <a:pt x="199" y="99"/>
                  </a:lnTo>
                  <a:lnTo>
                    <a:pt x="270" y="86"/>
                  </a:lnTo>
                  <a:lnTo>
                    <a:pt x="278" y="42"/>
                  </a:lnTo>
                  <a:lnTo>
                    <a:pt x="288" y="0"/>
                  </a:lnTo>
                  <a:lnTo>
                    <a:pt x="182" y="20"/>
                  </a:lnTo>
                  <a:lnTo>
                    <a:pt x="82" y="47"/>
                  </a:lnTo>
                  <a:close/>
                </a:path>
              </a:pathLst>
            </a:custGeom>
            <a:solidFill>
              <a:srgbClr val="2B7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3" name="Freeform 257"/>
            <p:cNvSpPr>
              <a:spLocks/>
            </p:cNvSpPr>
            <p:nvPr/>
          </p:nvSpPr>
          <p:spPr bwMode="auto">
            <a:xfrm>
              <a:off x="1081" y="1354"/>
              <a:ext cx="71" cy="38"/>
            </a:xfrm>
            <a:custGeom>
              <a:avLst/>
              <a:gdLst>
                <a:gd name="T0" fmla="*/ 82 w 352"/>
                <a:gd name="T1" fmla="*/ 74 h 191"/>
                <a:gd name="T2" fmla="*/ 40 w 352"/>
                <a:gd name="T3" fmla="*/ 131 h 191"/>
                <a:gd name="T4" fmla="*/ 0 w 352"/>
                <a:gd name="T5" fmla="*/ 191 h 191"/>
                <a:gd name="T6" fmla="*/ 80 w 352"/>
                <a:gd name="T7" fmla="*/ 157 h 191"/>
                <a:gd name="T8" fmla="*/ 162 w 352"/>
                <a:gd name="T9" fmla="*/ 129 h 191"/>
                <a:gd name="T10" fmla="*/ 246 w 352"/>
                <a:gd name="T11" fmla="*/ 104 h 191"/>
                <a:gd name="T12" fmla="*/ 334 w 352"/>
                <a:gd name="T13" fmla="*/ 86 h 191"/>
                <a:gd name="T14" fmla="*/ 342 w 352"/>
                <a:gd name="T15" fmla="*/ 42 h 191"/>
                <a:gd name="T16" fmla="*/ 352 w 352"/>
                <a:gd name="T17" fmla="*/ 0 h 191"/>
                <a:gd name="T18" fmla="*/ 281 w 352"/>
                <a:gd name="T19" fmla="*/ 13 h 191"/>
                <a:gd name="T20" fmla="*/ 213 w 352"/>
                <a:gd name="T21" fmla="*/ 30 h 191"/>
                <a:gd name="T22" fmla="*/ 147 w 352"/>
                <a:gd name="T23" fmla="*/ 50 h 191"/>
                <a:gd name="T24" fmla="*/ 82 w 352"/>
                <a:gd name="T25" fmla="*/ 7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191">
                  <a:moveTo>
                    <a:pt x="82" y="74"/>
                  </a:moveTo>
                  <a:lnTo>
                    <a:pt x="40" y="131"/>
                  </a:lnTo>
                  <a:lnTo>
                    <a:pt x="0" y="191"/>
                  </a:lnTo>
                  <a:lnTo>
                    <a:pt x="80" y="157"/>
                  </a:lnTo>
                  <a:lnTo>
                    <a:pt x="162" y="129"/>
                  </a:lnTo>
                  <a:lnTo>
                    <a:pt x="246" y="104"/>
                  </a:lnTo>
                  <a:lnTo>
                    <a:pt x="334" y="86"/>
                  </a:lnTo>
                  <a:lnTo>
                    <a:pt x="342" y="42"/>
                  </a:lnTo>
                  <a:lnTo>
                    <a:pt x="352" y="0"/>
                  </a:lnTo>
                  <a:lnTo>
                    <a:pt x="281" y="13"/>
                  </a:lnTo>
                  <a:lnTo>
                    <a:pt x="213" y="30"/>
                  </a:lnTo>
                  <a:lnTo>
                    <a:pt x="147" y="50"/>
                  </a:lnTo>
                  <a:lnTo>
                    <a:pt x="82" y="74"/>
                  </a:lnTo>
                  <a:close/>
                </a:path>
              </a:pathLst>
            </a:custGeom>
            <a:solidFill>
              <a:srgbClr val="338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4" name="Freeform 258"/>
            <p:cNvSpPr>
              <a:spLocks/>
            </p:cNvSpPr>
            <p:nvPr/>
          </p:nvSpPr>
          <p:spPr bwMode="auto">
            <a:xfrm>
              <a:off x="1031" y="1406"/>
              <a:ext cx="110" cy="71"/>
            </a:xfrm>
            <a:custGeom>
              <a:avLst/>
              <a:gdLst>
                <a:gd name="T0" fmla="*/ 82 w 548"/>
                <a:gd name="T1" fmla="*/ 201 h 353"/>
                <a:gd name="T2" fmla="*/ 39 w 548"/>
                <a:gd name="T3" fmla="*/ 276 h 353"/>
                <a:gd name="T4" fmla="*/ 0 w 548"/>
                <a:gd name="T5" fmla="*/ 353 h 353"/>
                <a:gd name="T6" fmla="*/ 61 w 548"/>
                <a:gd name="T7" fmla="*/ 309 h 353"/>
                <a:gd name="T8" fmla="*/ 124 w 548"/>
                <a:gd name="T9" fmla="*/ 268 h 353"/>
                <a:gd name="T10" fmla="*/ 188 w 548"/>
                <a:gd name="T11" fmla="*/ 230 h 353"/>
                <a:gd name="T12" fmla="*/ 255 w 548"/>
                <a:gd name="T13" fmla="*/ 196 h 353"/>
                <a:gd name="T14" fmla="*/ 322 w 548"/>
                <a:gd name="T15" fmla="*/ 164 h 353"/>
                <a:gd name="T16" fmla="*/ 391 w 548"/>
                <a:gd name="T17" fmla="*/ 136 h 353"/>
                <a:gd name="T18" fmla="*/ 460 w 548"/>
                <a:gd name="T19" fmla="*/ 110 h 353"/>
                <a:gd name="T20" fmla="*/ 531 w 548"/>
                <a:gd name="T21" fmla="*/ 88 h 353"/>
                <a:gd name="T22" fmla="*/ 548 w 548"/>
                <a:gd name="T23" fmla="*/ 0 h 353"/>
                <a:gd name="T24" fmla="*/ 486 w 548"/>
                <a:gd name="T25" fmla="*/ 17 h 353"/>
                <a:gd name="T26" fmla="*/ 425 w 548"/>
                <a:gd name="T27" fmla="*/ 36 h 353"/>
                <a:gd name="T28" fmla="*/ 365 w 548"/>
                <a:gd name="T29" fmla="*/ 57 h 353"/>
                <a:gd name="T30" fmla="*/ 307 w 548"/>
                <a:gd name="T31" fmla="*/ 82 h 353"/>
                <a:gd name="T32" fmla="*/ 249 w 548"/>
                <a:gd name="T33" fmla="*/ 108 h 353"/>
                <a:gd name="T34" fmla="*/ 192 w 548"/>
                <a:gd name="T35" fmla="*/ 137 h 353"/>
                <a:gd name="T36" fmla="*/ 82 w 548"/>
                <a:gd name="T37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8" h="353">
                  <a:moveTo>
                    <a:pt x="82" y="201"/>
                  </a:moveTo>
                  <a:lnTo>
                    <a:pt x="39" y="276"/>
                  </a:lnTo>
                  <a:lnTo>
                    <a:pt x="0" y="353"/>
                  </a:lnTo>
                  <a:lnTo>
                    <a:pt x="61" y="309"/>
                  </a:lnTo>
                  <a:lnTo>
                    <a:pt x="124" y="268"/>
                  </a:lnTo>
                  <a:lnTo>
                    <a:pt x="188" y="230"/>
                  </a:lnTo>
                  <a:lnTo>
                    <a:pt x="255" y="196"/>
                  </a:lnTo>
                  <a:lnTo>
                    <a:pt x="322" y="164"/>
                  </a:lnTo>
                  <a:lnTo>
                    <a:pt x="391" y="136"/>
                  </a:lnTo>
                  <a:lnTo>
                    <a:pt x="460" y="110"/>
                  </a:lnTo>
                  <a:lnTo>
                    <a:pt x="531" y="88"/>
                  </a:lnTo>
                  <a:lnTo>
                    <a:pt x="548" y="0"/>
                  </a:lnTo>
                  <a:lnTo>
                    <a:pt x="486" y="17"/>
                  </a:lnTo>
                  <a:lnTo>
                    <a:pt x="425" y="36"/>
                  </a:lnTo>
                  <a:lnTo>
                    <a:pt x="365" y="57"/>
                  </a:lnTo>
                  <a:lnTo>
                    <a:pt x="307" y="82"/>
                  </a:lnTo>
                  <a:lnTo>
                    <a:pt x="249" y="108"/>
                  </a:lnTo>
                  <a:lnTo>
                    <a:pt x="192" y="137"/>
                  </a:lnTo>
                  <a:lnTo>
                    <a:pt x="82" y="201"/>
                  </a:lnTo>
                  <a:close/>
                </a:path>
              </a:pathLst>
            </a:custGeom>
            <a:solidFill>
              <a:srgbClr val="4B9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5" name="Freeform 259"/>
            <p:cNvSpPr>
              <a:spLocks/>
            </p:cNvSpPr>
            <p:nvPr/>
          </p:nvSpPr>
          <p:spPr bwMode="auto">
            <a:xfrm>
              <a:off x="1014" y="1424"/>
              <a:ext cx="123" cy="88"/>
            </a:xfrm>
            <a:custGeom>
              <a:avLst/>
              <a:gdLst>
                <a:gd name="T0" fmla="*/ 602 w 617"/>
                <a:gd name="T1" fmla="*/ 92 h 441"/>
                <a:gd name="T2" fmla="*/ 617 w 617"/>
                <a:gd name="T3" fmla="*/ 0 h 441"/>
                <a:gd name="T4" fmla="*/ 546 w 617"/>
                <a:gd name="T5" fmla="*/ 22 h 441"/>
                <a:gd name="T6" fmla="*/ 477 w 617"/>
                <a:gd name="T7" fmla="*/ 48 h 441"/>
                <a:gd name="T8" fmla="*/ 408 w 617"/>
                <a:gd name="T9" fmla="*/ 76 h 441"/>
                <a:gd name="T10" fmla="*/ 341 w 617"/>
                <a:gd name="T11" fmla="*/ 108 h 441"/>
                <a:gd name="T12" fmla="*/ 274 w 617"/>
                <a:gd name="T13" fmla="*/ 142 h 441"/>
                <a:gd name="T14" fmla="*/ 210 w 617"/>
                <a:gd name="T15" fmla="*/ 180 h 441"/>
                <a:gd name="T16" fmla="*/ 147 w 617"/>
                <a:gd name="T17" fmla="*/ 221 h 441"/>
                <a:gd name="T18" fmla="*/ 86 w 617"/>
                <a:gd name="T19" fmla="*/ 265 h 441"/>
                <a:gd name="T20" fmla="*/ 41 w 617"/>
                <a:gd name="T21" fmla="*/ 353 h 441"/>
                <a:gd name="T22" fmla="*/ 0 w 617"/>
                <a:gd name="T23" fmla="*/ 441 h 441"/>
                <a:gd name="T24" fmla="*/ 68 w 617"/>
                <a:gd name="T25" fmla="*/ 381 h 441"/>
                <a:gd name="T26" fmla="*/ 139 w 617"/>
                <a:gd name="T27" fmla="*/ 327 h 441"/>
                <a:gd name="T28" fmla="*/ 210 w 617"/>
                <a:gd name="T29" fmla="*/ 277 h 441"/>
                <a:gd name="T30" fmla="*/ 285 w 617"/>
                <a:gd name="T31" fmla="*/ 231 h 441"/>
                <a:gd name="T32" fmla="*/ 361 w 617"/>
                <a:gd name="T33" fmla="*/ 188 h 441"/>
                <a:gd name="T34" fmla="*/ 439 w 617"/>
                <a:gd name="T35" fmla="*/ 152 h 441"/>
                <a:gd name="T36" fmla="*/ 519 w 617"/>
                <a:gd name="T37" fmla="*/ 119 h 441"/>
                <a:gd name="T38" fmla="*/ 602 w 617"/>
                <a:gd name="T39" fmla="*/ 9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7" h="441">
                  <a:moveTo>
                    <a:pt x="602" y="92"/>
                  </a:moveTo>
                  <a:lnTo>
                    <a:pt x="617" y="0"/>
                  </a:lnTo>
                  <a:lnTo>
                    <a:pt x="546" y="22"/>
                  </a:lnTo>
                  <a:lnTo>
                    <a:pt x="477" y="48"/>
                  </a:lnTo>
                  <a:lnTo>
                    <a:pt x="408" y="76"/>
                  </a:lnTo>
                  <a:lnTo>
                    <a:pt x="341" y="108"/>
                  </a:lnTo>
                  <a:lnTo>
                    <a:pt x="274" y="142"/>
                  </a:lnTo>
                  <a:lnTo>
                    <a:pt x="210" y="180"/>
                  </a:lnTo>
                  <a:lnTo>
                    <a:pt x="147" y="221"/>
                  </a:lnTo>
                  <a:lnTo>
                    <a:pt x="86" y="265"/>
                  </a:lnTo>
                  <a:lnTo>
                    <a:pt x="41" y="353"/>
                  </a:lnTo>
                  <a:lnTo>
                    <a:pt x="0" y="441"/>
                  </a:lnTo>
                  <a:lnTo>
                    <a:pt x="68" y="381"/>
                  </a:lnTo>
                  <a:lnTo>
                    <a:pt x="139" y="327"/>
                  </a:lnTo>
                  <a:lnTo>
                    <a:pt x="210" y="277"/>
                  </a:lnTo>
                  <a:lnTo>
                    <a:pt x="285" y="231"/>
                  </a:lnTo>
                  <a:lnTo>
                    <a:pt x="361" y="188"/>
                  </a:lnTo>
                  <a:lnTo>
                    <a:pt x="439" y="152"/>
                  </a:lnTo>
                  <a:lnTo>
                    <a:pt x="519" y="119"/>
                  </a:lnTo>
                  <a:lnTo>
                    <a:pt x="602" y="92"/>
                  </a:lnTo>
                  <a:close/>
                </a:path>
              </a:pathLst>
            </a:custGeom>
            <a:solidFill>
              <a:srgbClr val="539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6" name="Freeform 260"/>
            <p:cNvSpPr>
              <a:spLocks/>
            </p:cNvSpPr>
            <p:nvPr/>
          </p:nvSpPr>
          <p:spPr bwMode="auto">
            <a:xfrm>
              <a:off x="998" y="1442"/>
              <a:ext cx="136" cy="109"/>
            </a:xfrm>
            <a:custGeom>
              <a:avLst/>
              <a:gdLst>
                <a:gd name="T0" fmla="*/ 666 w 682"/>
                <a:gd name="T1" fmla="*/ 87 h 542"/>
                <a:gd name="T2" fmla="*/ 682 w 682"/>
                <a:gd name="T3" fmla="*/ 0 h 542"/>
                <a:gd name="T4" fmla="*/ 599 w 682"/>
                <a:gd name="T5" fmla="*/ 27 h 542"/>
                <a:gd name="T6" fmla="*/ 519 w 682"/>
                <a:gd name="T7" fmla="*/ 60 h 542"/>
                <a:gd name="T8" fmla="*/ 441 w 682"/>
                <a:gd name="T9" fmla="*/ 96 h 542"/>
                <a:gd name="T10" fmla="*/ 365 w 682"/>
                <a:gd name="T11" fmla="*/ 139 h 542"/>
                <a:gd name="T12" fmla="*/ 290 w 682"/>
                <a:gd name="T13" fmla="*/ 185 h 542"/>
                <a:gd name="T14" fmla="*/ 219 w 682"/>
                <a:gd name="T15" fmla="*/ 235 h 542"/>
                <a:gd name="T16" fmla="*/ 148 w 682"/>
                <a:gd name="T17" fmla="*/ 289 h 542"/>
                <a:gd name="T18" fmla="*/ 80 w 682"/>
                <a:gd name="T19" fmla="*/ 349 h 542"/>
                <a:gd name="T20" fmla="*/ 38 w 682"/>
                <a:gd name="T21" fmla="*/ 444 h 542"/>
                <a:gd name="T22" fmla="*/ 0 w 682"/>
                <a:gd name="T23" fmla="*/ 542 h 542"/>
                <a:gd name="T24" fmla="*/ 32 w 682"/>
                <a:gd name="T25" fmla="*/ 506 h 542"/>
                <a:gd name="T26" fmla="*/ 66 w 682"/>
                <a:gd name="T27" fmla="*/ 472 h 542"/>
                <a:gd name="T28" fmla="*/ 133 w 682"/>
                <a:gd name="T29" fmla="*/ 406 h 542"/>
                <a:gd name="T30" fmla="*/ 203 w 682"/>
                <a:gd name="T31" fmla="*/ 347 h 542"/>
                <a:gd name="T32" fmla="*/ 275 w 682"/>
                <a:gd name="T33" fmla="*/ 291 h 542"/>
                <a:gd name="T34" fmla="*/ 349 w 682"/>
                <a:gd name="T35" fmla="*/ 241 h 542"/>
                <a:gd name="T36" fmla="*/ 424 w 682"/>
                <a:gd name="T37" fmla="*/ 195 h 542"/>
                <a:gd name="T38" fmla="*/ 502 w 682"/>
                <a:gd name="T39" fmla="*/ 154 h 542"/>
                <a:gd name="T40" fmla="*/ 583 w 682"/>
                <a:gd name="T41" fmla="*/ 118 h 542"/>
                <a:gd name="T42" fmla="*/ 666 w 682"/>
                <a:gd name="T43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2" h="542">
                  <a:moveTo>
                    <a:pt x="666" y="87"/>
                  </a:moveTo>
                  <a:lnTo>
                    <a:pt x="682" y="0"/>
                  </a:lnTo>
                  <a:lnTo>
                    <a:pt x="599" y="27"/>
                  </a:lnTo>
                  <a:lnTo>
                    <a:pt x="519" y="60"/>
                  </a:lnTo>
                  <a:lnTo>
                    <a:pt x="441" y="96"/>
                  </a:lnTo>
                  <a:lnTo>
                    <a:pt x="365" y="139"/>
                  </a:lnTo>
                  <a:lnTo>
                    <a:pt x="290" y="185"/>
                  </a:lnTo>
                  <a:lnTo>
                    <a:pt x="219" y="235"/>
                  </a:lnTo>
                  <a:lnTo>
                    <a:pt x="148" y="289"/>
                  </a:lnTo>
                  <a:lnTo>
                    <a:pt x="80" y="349"/>
                  </a:lnTo>
                  <a:lnTo>
                    <a:pt x="38" y="444"/>
                  </a:lnTo>
                  <a:lnTo>
                    <a:pt x="0" y="542"/>
                  </a:lnTo>
                  <a:lnTo>
                    <a:pt x="32" y="506"/>
                  </a:lnTo>
                  <a:lnTo>
                    <a:pt x="66" y="472"/>
                  </a:lnTo>
                  <a:lnTo>
                    <a:pt x="133" y="406"/>
                  </a:lnTo>
                  <a:lnTo>
                    <a:pt x="203" y="347"/>
                  </a:lnTo>
                  <a:lnTo>
                    <a:pt x="275" y="291"/>
                  </a:lnTo>
                  <a:lnTo>
                    <a:pt x="349" y="241"/>
                  </a:lnTo>
                  <a:lnTo>
                    <a:pt x="424" y="195"/>
                  </a:lnTo>
                  <a:lnTo>
                    <a:pt x="502" y="154"/>
                  </a:lnTo>
                  <a:lnTo>
                    <a:pt x="583" y="118"/>
                  </a:lnTo>
                  <a:lnTo>
                    <a:pt x="666" y="87"/>
                  </a:lnTo>
                  <a:close/>
                </a:path>
              </a:pathLst>
            </a:custGeom>
            <a:solidFill>
              <a:srgbClr val="5F9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7" name="Freeform 261"/>
            <p:cNvSpPr>
              <a:spLocks/>
            </p:cNvSpPr>
            <p:nvPr/>
          </p:nvSpPr>
          <p:spPr bwMode="auto">
            <a:xfrm>
              <a:off x="982" y="1460"/>
              <a:ext cx="149" cy="137"/>
            </a:xfrm>
            <a:custGeom>
              <a:avLst/>
              <a:gdLst>
                <a:gd name="T0" fmla="*/ 730 w 744"/>
                <a:gd name="T1" fmla="*/ 93 h 689"/>
                <a:gd name="T2" fmla="*/ 744 w 744"/>
                <a:gd name="T3" fmla="*/ 0 h 689"/>
                <a:gd name="T4" fmla="*/ 661 w 744"/>
                <a:gd name="T5" fmla="*/ 31 h 689"/>
                <a:gd name="T6" fmla="*/ 580 w 744"/>
                <a:gd name="T7" fmla="*/ 67 h 689"/>
                <a:gd name="T8" fmla="*/ 502 w 744"/>
                <a:gd name="T9" fmla="*/ 108 h 689"/>
                <a:gd name="T10" fmla="*/ 427 w 744"/>
                <a:gd name="T11" fmla="*/ 154 h 689"/>
                <a:gd name="T12" fmla="*/ 353 w 744"/>
                <a:gd name="T13" fmla="*/ 204 h 689"/>
                <a:gd name="T14" fmla="*/ 281 w 744"/>
                <a:gd name="T15" fmla="*/ 260 h 689"/>
                <a:gd name="T16" fmla="*/ 211 w 744"/>
                <a:gd name="T17" fmla="*/ 319 h 689"/>
                <a:gd name="T18" fmla="*/ 144 w 744"/>
                <a:gd name="T19" fmla="*/ 385 h 689"/>
                <a:gd name="T20" fmla="*/ 110 w 744"/>
                <a:gd name="T21" fmla="*/ 419 h 689"/>
                <a:gd name="T22" fmla="*/ 78 w 744"/>
                <a:gd name="T23" fmla="*/ 455 h 689"/>
                <a:gd name="T24" fmla="*/ 36 w 744"/>
                <a:gd name="T25" fmla="*/ 571 h 689"/>
                <a:gd name="T26" fmla="*/ 0 w 744"/>
                <a:gd name="T27" fmla="*/ 689 h 689"/>
                <a:gd name="T28" fmla="*/ 44 w 744"/>
                <a:gd name="T29" fmla="*/ 624 h 689"/>
                <a:gd name="T30" fmla="*/ 93 w 744"/>
                <a:gd name="T31" fmla="*/ 562 h 689"/>
                <a:gd name="T32" fmla="*/ 145 w 744"/>
                <a:gd name="T33" fmla="*/ 500 h 689"/>
                <a:gd name="T34" fmla="*/ 202 w 744"/>
                <a:gd name="T35" fmla="*/ 442 h 689"/>
                <a:gd name="T36" fmla="*/ 261 w 744"/>
                <a:gd name="T37" fmla="*/ 384 h 689"/>
                <a:gd name="T38" fmla="*/ 323 w 744"/>
                <a:gd name="T39" fmla="*/ 330 h 689"/>
                <a:gd name="T40" fmla="*/ 387 w 744"/>
                <a:gd name="T41" fmla="*/ 280 h 689"/>
                <a:gd name="T42" fmla="*/ 452 w 744"/>
                <a:gd name="T43" fmla="*/ 236 h 689"/>
                <a:gd name="T44" fmla="*/ 518 w 744"/>
                <a:gd name="T45" fmla="*/ 193 h 689"/>
                <a:gd name="T46" fmla="*/ 587 w 744"/>
                <a:gd name="T47" fmla="*/ 156 h 689"/>
                <a:gd name="T48" fmla="*/ 658 w 744"/>
                <a:gd name="T49" fmla="*/ 122 h 689"/>
                <a:gd name="T50" fmla="*/ 730 w 744"/>
                <a:gd name="T51" fmla="*/ 9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4" h="689">
                  <a:moveTo>
                    <a:pt x="730" y="93"/>
                  </a:moveTo>
                  <a:lnTo>
                    <a:pt x="744" y="0"/>
                  </a:lnTo>
                  <a:lnTo>
                    <a:pt x="661" y="31"/>
                  </a:lnTo>
                  <a:lnTo>
                    <a:pt x="580" y="67"/>
                  </a:lnTo>
                  <a:lnTo>
                    <a:pt x="502" y="108"/>
                  </a:lnTo>
                  <a:lnTo>
                    <a:pt x="427" y="154"/>
                  </a:lnTo>
                  <a:lnTo>
                    <a:pt x="353" y="204"/>
                  </a:lnTo>
                  <a:lnTo>
                    <a:pt x="281" y="260"/>
                  </a:lnTo>
                  <a:lnTo>
                    <a:pt x="211" y="319"/>
                  </a:lnTo>
                  <a:lnTo>
                    <a:pt x="144" y="385"/>
                  </a:lnTo>
                  <a:lnTo>
                    <a:pt x="110" y="419"/>
                  </a:lnTo>
                  <a:lnTo>
                    <a:pt x="78" y="455"/>
                  </a:lnTo>
                  <a:lnTo>
                    <a:pt x="36" y="571"/>
                  </a:lnTo>
                  <a:lnTo>
                    <a:pt x="0" y="689"/>
                  </a:lnTo>
                  <a:lnTo>
                    <a:pt x="44" y="624"/>
                  </a:lnTo>
                  <a:lnTo>
                    <a:pt x="93" y="562"/>
                  </a:lnTo>
                  <a:lnTo>
                    <a:pt x="145" y="500"/>
                  </a:lnTo>
                  <a:lnTo>
                    <a:pt x="202" y="442"/>
                  </a:lnTo>
                  <a:lnTo>
                    <a:pt x="261" y="384"/>
                  </a:lnTo>
                  <a:lnTo>
                    <a:pt x="323" y="330"/>
                  </a:lnTo>
                  <a:lnTo>
                    <a:pt x="387" y="280"/>
                  </a:lnTo>
                  <a:lnTo>
                    <a:pt x="452" y="236"/>
                  </a:lnTo>
                  <a:lnTo>
                    <a:pt x="518" y="193"/>
                  </a:lnTo>
                  <a:lnTo>
                    <a:pt x="587" y="156"/>
                  </a:lnTo>
                  <a:lnTo>
                    <a:pt x="658" y="122"/>
                  </a:lnTo>
                  <a:lnTo>
                    <a:pt x="730" y="93"/>
                  </a:lnTo>
                  <a:close/>
                </a:path>
              </a:pathLst>
            </a:custGeom>
            <a:solidFill>
              <a:srgbClr val="67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8" name="Freeform 262"/>
            <p:cNvSpPr>
              <a:spLocks/>
            </p:cNvSpPr>
            <p:nvPr/>
          </p:nvSpPr>
          <p:spPr bwMode="auto">
            <a:xfrm>
              <a:off x="967" y="1478"/>
              <a:ext cx="161" cy="185"/>
            </a:xfrm>
            <a:custGeom>
              <a:avLst/>
              <a:gdLst>
                <a:gd name="T0" fmla="*/ 792 w 808"/>
                <a:gd name="T1" fmla="*/ 93 h 923"/>
                <a:gd name="T2" fmla="*/ 808 w 808"/>
                <a:gd name="T3" fmla="*/ 0 h 923"/>
                <a:gd name="T4" fmla="*/ 736 w 808"/>
                <a:gd name="T5" fmla="*/ 29 h 923"/>
                <a:gd name="T6" fmla="*/ 665 w 808"/>
                <a:gd name="T7" fmla="*/ 63 h 923"/>
                <a:gd name="T8" fmla="*/ 596 w 808"/>
                <a:gd name="T9" fmla="*/ 100 h 923"/>
                <a:gd name="T10" fmla="*/ 530 w 808"/>
                <a:gd name="T11" fmla="*/ 143 h 923"/>
                <a:gd name="T12" fmla="*/ 465 w 808"/>
                <a:gd name="T13" fmla="*/ 187 h 923"/>
                <a:gd name="T14" fmla="*/ 401 w 808"/>
                <a:gd name="T15" fmla="*/ 237 h 923"/>
                <a:gd name="T16" fmla="*/ 339 w 808"/>
                <a:gd name="T17" fmla="*/ 291 h 923"/>
                <a:gd name="T18" fmla="*/ 280 w 808"/>
                <a:gd name="T19" fmla="*/ 349 h 923"/>
                <a:gd name="T20" fmla="*/ 223 w 808"/>
                <a:gd name="T21" fmla="*/ 407 h 923"/>
                <a:gd name="T22" fmla="*/ 171 w 808"/>
                <a:gd name="T23" fmla="*/ 469 h 923"/>
                <a:gd name="T24" fmla="*/ 122 w 808"/>
                <a:gd name="T25" fmla="*/ 531 h 923"/>
                <a:gd name="T26" fmla="*/ 78 w 808"/>
                <a:gd name="T27" fmla="*/ 596 h 923"/>
                <a:gd name="T28" fmla="*/ 54 w 808"/>
                <a:gd name="T29" fmla="*/ 677 h 923"/>
                <a:gd name="T30" fmla="*/ 33 w 808"/>
                <a:gd name="T31" fmla="*/ 759 h 923"/>
                <a:gd name="T32" fmla="*/ 14 w 808"/>
                <a:gd name="T33" fmla="*/ 841 h 923"/>
                <a:gd name="T34" fmla="*/ 0 w 808"/>
                <a:gd name="T35" fmla="*/ 923 h 923"/>
                <a:gd name="T36" fmla="*/ 27 w 808"/>
                <a:gd name="T37" fmla="*/ 852 h 923"/>
                <a:gd name="T38" fmla="*/ 60 w 808"/>
                <a:gd name="T39" fmla="*/ 784 h 923"/>
                <a:gd name="T40" fmla="*/ 95 w 808"/>
                <a:gd name="T41" fmla="*/ 716 h 923"/>
                <a:gd name="T42" fmla="*/ 136 w 808"/>
                <a:gd name="T43" fmla="*/ 651 h 923"/>
                <a:gd name="T44" fmla="*/ 179 w 808"/>
                <a:gd name="T45" fmla="*/ 587 h 923"/>
                <a:gd name="T46" fmla="*/ 228 w 808"/>
                <a:gd name="T47" fmla="*/ 525 h 923"/>
                <a:gd name="T48" fmla="*/ 280 w 808"/>
                <a:gd name="T49" fmla="*/ 464 h 923"/>
                <a:gd name="T50" fmla="*/ 336 w 808"/>
                <a:gd name="T51" fmla="*/ 406 h 923"/>
                <a:gd name="T52" fmla="*/ 387 w 808"/>
                <a:gd name="T53" fmla="*/ 355 h 923"/>
                <a:gd name="T54" fmla="*/ 442 w 808"/>
                <a:gd name="T55" fmla="*/ 309 h 923"/>
                <a:gd name="T56" fmla="*/ 496 w 808"/>
                <a:gd name="T57" fmla="*/ 264 h 923"/>
                <a:gd name="T58" fmla="*/ 553 w 808"/>
                <a:gd name="T59" fmla="*/ 225 h 923"/>
                <a:gd name="T60" fmla="*/ 610 w 808"/>
                <a:gd name="T61" fmla="*/ 186 h 923"/>
                <a:gd name="T62" fmla="*/ 670 w 808"/>
                <a:gd name="T63" fmla="*/ 152 h 923"/>
                <a:gd name="T64" fmla="*/ 730 w 808"/>
                <a:gd name="T65" fmla="*/ 120 h 923"/>
                <a:gd name="T66" fmla="*/ 792 w 808"/>
                <a:gd name="T67" fmla="*/ 9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8" h="923">
                  <a:moveTo>
                    <a:pt x="792" y="93"/>
                  </a:moveTo>
                  <a:lnTo>
                    <a:pt x="808" y="0"/>
                  </a:lnTo>
                  <a:lnTo>
                    <a:pt x="736" y="29"/>
                  </a:lnTo>
                  <a:lnTo>
                    <a:pt x="665" y="63"/>
                  </a:lnTo>
                  <a:lnTo>
                    <a:pt x="596" y="100"/>
                  </a:lnTo>
                  <a:lnTo>
                    <a:pt x="530" y="143"/>
                  </a:lnTo>
                  <a:lnTo>
                    <a:pt x="465" y="187"/>
                  </a:lnTo>
                  <a:lnTo>
                    <a:pt x="401" y="237"/>
                  </a:lnTo>
                  <a:lnTo>
                    <a:pt x="339" y="291"/>
                  </a:lnTo>
                  <a:lnTo>
                    <a:pt x="280" y="349"/>
                  </a:lnTo>
                  <a:lnTo>
                    <a:pt x="223" y="407"/>
                  </a:lnTo>
                  <a:lnTo>
                    <a:pt x="171" y="469"/>
                  </a:lnTo>
                  <a:lnTo>
                    <a:pt x="122" y="531"/>
                  </a:lnTo>
                  <a:lnTo>
                    <a:pt x="78" y="596"/>
                  </a:lnTo>
                  <a:lnTo>
                    <a:pt x="54" y="677"/>
                  </a:lnTo>
                  <a:lnTo>
                    <a:pt x="33" y="759"/>
                  </a:lnTo>
                  <a:lnTo>
                    <a:pt x="14" y="841"/>
                  </a:lnTo>
                  <a:lnTo>
                    <a:pt x="0" y="923"/>
                  </a:lnTo>
                  <a:lnTo>
                    <a:pt x="27" y="852"/>
                  </a:lnTo>
                  <a:lnTo>
                    <a:pt x="60" y="784"/>
                  </a:lnTo>
                  <a:lnTo>
                    <a:pt x="95" y="716"/>
                  </a:lnTo>
                  <a:lnTo>
                    <a:pt x="136" y="651"/>
                  </a:lnTo>
                  <a:lnTo>
                    <a:pt x="179" y="587"/>
                  </a:lnTo>
                  <a:lnTo>
                    <a:pt x="228" y="525"/>
                  </a:lnTo>
                  <a:lnTo>
                    <a:pt x="280" y="464"/>
                  </a:lnTo>
                  <a:lnTo>
                    <a:pt x="336" y="406"/>
                  </a:lnTo>
                  <a:lnTo>
                    <a:pt x="387" y="355"/>
                  </a:lnTo>
                  <a:lnTo>
                    <a:pt x="442" y="309"/>
                  </a:lnTo>
                  <a:lnTo>
                    <a:pt x="496" y="264"/>
                  </a:lnTo>
                  <a:lnTo>
                    <a:pt x="553" y="225"/>
                  </a:lnTo>
                  <a:lnTo>
                    <a:pt x="610" y="186"/>
                  </a:lnTo>
                  <a:lnTo>
                    <a:pt x="670" y="152"/>
                  </a:lnTo>
                  <a:lnTo>
                    <a:pt x="730" y="120"/>
                  </a:lnTo>
                  <a:lnTo>
                    <a:pt x="792" y="93"/>
                  </a:lnTo>
                  <a:close/>
                </a:path>
              </a:pathLst>
            </a:custGeom>
            <a:solidFill>
              <a:srgbClr val="6F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1064" y="1371"/>
              <a:ext cx="84" cy="48"/>
            </a:xfrm>
            <a:custGeom>
              <a:avLst/>
              <a:gdLst>
                <a:gd name="T0" fmla="*/ 84 w 418"/>
                <a:gd name="T1" fmla="*/ 105 h 236"/>
                <a:gd name="T2" fmla="*/ 40 w 418"/>
                <a:gd name="T3" fmla="*/ 170 h 236"/>
                <a:gd name="T4" fmla="*/ 0 w 418"/>
                <a:gd name="T5" fmla="*/ 236 h 236"/>
                <a:gd name="T6" fmla="*/ 47 w 418"/>
                <a:gd name="T7" fmla="*/ 211 h 236"/>
                <a:gd name="T8" fmla="*/ 96 w 418"/>
                <a:gd name="T9" fmla="*/ 188 h 236"/>
                <a:gd name="T10" fmla="*/ 194 w 418"/>
                <a:gd name="T11" fmla="*/ 149 h 236"/>
                <a:gd name="T12" fmla="*/ 295 w 418"/>
                <a:gd name="T13" fmla="*/ 115 h 236"/>
                <a:gd name="T14" fmla="*/ 346 w 418"/>
                <a:gd name="T15" fmla="*/ 100 h 236"/>
                <a:gd name="T16" fmla="*/ 399 w 418"/>
                <a:gd name="T17" fmla="*/ 87 h 236"/>
                <a:gd name="T18" fmla="*/ 418 w 418"/>
                <a:gd name="T19" fmla="*/ 0 h 236"/>
                <a:gd name="T20" fmla="*/ 330 w 418"/>
                <a:gd name="T21" fmla="*/ 18 h 236"/>
                <a:gd name="T22" fmla="*/ 246 w 418"/>
                <a:gd name="T23" fmla="*/ 43 h 236"/>
                <a:gd name="T24" fmla="*/ 164 w 418"/>
                <a:gd name="T25" fmla="*/ 71 h 236"/>
                <a:gd name="T26" fmla="*/ 84 w 418"/>
                <a:gd name="T27" fmla="*/ 10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236">
                  <a:moveTo>
                    <a:pt x="84" y="105"/>
                  </a:moveTo>
                  <a:lnTo>
                    <a:pt x="40" y="170"/>
                  </a:lnTo>
                  <a:lnTo>
                    <a:pt x="0" y="236"/>
                  </a:lnTo>
                  <a:lnTo>
                    <a:pt x="47" y="211"/>
                  </a:lnTo>
                  <a:lnTo>
                    <a:pt x="96" y="188"/>
                  </a:lnTo>
                  <a:lnTo>
                    <a:pt x="194" y="149"/>
                  </a:lnTo>
                  <a:lnTo>
                    <a:pt x="295" y="115"/>
                  </a:lnTo>
                  <a:lnTo>
                    <a:pt x="346" y="100"/>
                  </a:lnTo>
                  <a:lnTo>
                    <a:pt x="399" y="87"/>
                  </a:lnTo>
                  <a:lnTo>
                    <a:pt x="418" y="0"/>
                  </a:lnTo>
                  <a:lnTo>
                    <a:pt x="330" y="18"/>
                  </a:lnTo>
                  <a:lnTo>
                    <a:pt x="246" y="43"/>
                  </a:lnTo>
                  <a:lnTo>
                    <a:pt x="164" y="71"/>
                  </a:lnTo>
                  <a:lnTo>
                    <a:pt x="84" y="105"/>
                  </a:lnTo>
                  <a:close/>
                </a:path>
              </a:pathLst>
            </a:custGeom>
            <a:solidFill>
              <a:srgbClr val="3B8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1048" y="1389"/>
              <a:ext cx="96" cy="57"/>
            </a:xfrm>
            <a:custGeom>
              <a:avLst/>
              <a:gdLst>
                <a:gd name="T0" fmla="*/ 0 w 483"/>
                <a:gd name="T1" fmla="*/ 288 h 288"/>
                <a:gd name="T2" fmla="*/ 110 w 483"/>
                <a:gd name="T3" fmla="*/ 224 h 288"/>
                <a:gd name="T4" fmla="*/ 167 w 483"/>
                <a:gd name="T5" fmla="*/ 195 h 288"/>
                <a:gd name="T6" fmla="*/ 225 w 483"/>
                <a:gd name="T7" fmla="*/ 169 h 288"/>
                <a:gd name="T8" fmla="*/ 283 w 483"/>
                <a:gd name="T9" fmla="*/ 144 h 288"/>
                <a:gd name="T10" fmla="*/ 343 w 483"/>
                <a:gd name="T11" fmla="*/ 123 h 288"/>
                <a:gd name="T12" fmla="*/ 404 w 483"/>
                <a:gd name="T13" fmla="*/ 104 h 288"/>
                <a:gd name="T14" fmla="*/ 466 w 483"/>
                <a:gd name="T15" fmla="*/ 87 h 288"/>
                <a:gd name="T16" fmla="*/ 483 w 483"/>
                <a:gd name="T17" fmla="*/ 0 h 288"/>
                <a:gd name="T18" fmla="*/ 430 w 483"/>
                <a:gd name="T19" fmla="*/ 13 h 288"/>
                <a:gd name="T20" fmla="*/ 379 w 483"/>
                <a:gd name="T21" fmla="*/ 28 h 288"/>
                <a:gd name="T22" fmla="*/ 278 w 483"/>
                <a:gd name="T23" fmla="*/ 62 h 288"/>
                <a:gd name="T24" fmla="*/ 180 w 483"/>
                <a:gd name="T25" fmla="*/ 101 h 288"/>
                <a:gd name="T26" fmla="*/ 131 w 483"/>
                <a:gd name="T27" fmla="*/ 124 h 288"/>
                <a:gd name="T28" fmla="*/ 84 w 483"/>
                <a:gd name="T29" fmla="*/ 149 h 288"/>
                <a:gd name="T30" fmla="*/ 40 w 483"/>
                <a:gd name="T31" fmla="*/ 217 h 288"/>
                <a:gd name="T32" fmla="*/ 0 w 483"/>
                <a:gd name="T3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3" h="288">
                  <a:moveTo>
                    <a:pt x="0" y="288"/>
                  </a:moveTo>
                  <a:lnTo>
                    <a:pt x="110" y="224"/>
                  </a:lnTo>
                  <a:lnTo>
                    <a:pt x="167" y="195"/>
                  </a:lnTo>
                  <a:lnTo>
                    <a:pt x="225" y="169"/>
                  </a:lnTo>
                  <a:lnTo>
                    <a:pt x="283" y="144"/>
                  </a:lnTo>
                  <a:lnTo>
                    <a:pt x="343" y="123"/>
                  </a:lnTo>
                  <a:lnTo>
                    <a:pt x="404" y="104"/>
                  </a:lnTo>
                  <a:lnTo>
                    <a:pt x="466" y="87"/>
                  </a:lnTo>
                  <a:lnTo>
                    <a:pt x="483" y="0"/>
                  </a:lnTo>
                  <a:lnTo>
                    <a:pt x="430" y="13"/>
                  </a:lnTo>
                  <a:lnTo>
                    <a:pt x="379" y="28"/>
                  </a:lnTo>
                  <a:lnTo>
                    <a:pt x="278" y="62"/>
                  </a:lnTo>
                  <a:lnTo>
                    <a:pt x="180" y="101"/>
                  </a:lnTo>
                  <a:lnTo>
                    <a:pt x="131" y="124"/>
                  </a:lnTo>
                  <a:lnTo>
                    <a:pt x="84" y="149"/>
                  </a:lnTo>
                  <a:lnTo>
                    <a:pt x="40" y="217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479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1131" y="1303"/>
              <a:ext cx="32" cy="22"/>
            </a:xfrm>
            <a:custGeom>
              <a:avLst/>
              <a:gdLst>
                <a:gd name="T0" fmla="*/ 161 w 161"/>
                <a:gd name="T1" fmla="*/ 0 h 112"/>
                <a:gd name="T2" fmla="*/ 81 w 161"/>
                <a:gd name="T3" fmla="*/ 12 h 112"/>
                <a:gd name="T4" fmla="*/ 0 w 161"/>
                <a:gd name="T5" fmla="*/ 112 h 112"/>
                <a:gd name="T6" fmla="*/ 70 w 161"/>
                <a:gd name="T7" fmla="*/ 96 h 112"/>
                <a:gd name="T8" fmla="*/ 141 w 161"/>
                <a:gd name="T9" fmla="*/ 83 h 112"/>
                <a:gd name="T10" fmla="*/ 150 w 161"/>
                <a:gd name="T11" fmla="*/ 39 h 112"/>
                <a:gd name="T12" fmla="*/ 161 w 161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12">
                  <a:moveTo>
                    <a:pt x="161" y="0"/>
                  </a:moveTo>
                  <a:lnTo>
                    <a:pt x="81" y="12"/>
                  </a:lnTo>
                  <a:lnTo>
                    <a:pt x="0" y="112"/>
                  </a:lnTo>
                  <a:lnTo>
                    <a:pt x="70" y="96"/>
                  </a:lnTo>
                  <a:lnTo>
                    <a:pt x="141" y="83"/>
                  </a:lnTo>
                  <a:lnTo>
                    <a:pt x="150" y="3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2" name="Freeform 266"/>
            <p:cNvSpPr>
              <a:spLocks/>
            </p:cNvSpPr>
            <p:nvPr/>
          </p:nvSpPr>
          <p:spPr bwMode="auto">
            <a:xfrm>
              <a:off x="958" y="1497"/>
              <a:ext cx="167" cy="532"/>
            </a:xfrm>
            <a:custGeom>
              <a:avLst/>
              <a:gdLst>
                <a:gd name="T0" fmla="*/ 21 w 835"/>
                <a:gd name="T1" fmla="*/ 962 h 2661"/>
                <a:gd name="T2" fmla="*/ 0 w 835"/>
                <a:gd name="T3" fmla="*/ 1230 h 2661"/>
                <a:gd name="T4" fmla="*/ 4 w 835"/>
                <a:gd name="T5" fmla="*/ 1497 h 2661"/>
                <a:gd name="T6" fmla="*/ 35 w 835"/>
                <a:gd name="T7" fmla="*/ 1765 h 2661"/>
                <a:gd name="T8" fmla="*/ 73 w 835"/>
                <a:gd name="T9" fmla="*/ 1929 h 2661"/>
                <a:gd name="T10" fmla="*/ 103 w 835"/>
                <a:gd name="T11" fmla="*/ 1992 h 2661"/>
                <a:gd name="T12" fmla="*/ 155 w 835"/>
                <a:gd name="T13" fmla="*/ 2084 h 2661"/>
                <a:gd name="T14" fmla="*/ 193 w 835"/>
                <a:gd name="T15" fmla="*/ 2144 h 2661"/>
                <a:gd name="T16" fmla="*/ 234 w 835"/>
                <a:gd name="T17" fmla="*/ 2201 h 2661"/>
                <a:gd name="T18" fmla="*/ 302 w 835"/>
                <a:gd name="T19" fmla="*/ 2285 h 2661"/>
                <a:gd name="T20" fmla="*/ 352 w 835"/>
                <a:gd name="T21" fmla="*/ 2341 h 2661"/>
                <a:gd name="T22" fmla="*/ 426 w 835"/>
                <a:gd name="T23" fmla="*/ 2414 h 2661"/>
                <a:gd name="T24" fmla="*/ 523 w 835"/>
                <a:gd name="T25" fmla="*/ 2497 h 2661"/>
                <a:gd name="T26" fmla="*/ 627 w 835"/>
                <a:gd name="T27" fmla="*/ 2570 h 2661"/>
                <a:gd name="T28" fmla="*/ 734 w 835"/>
                <a:gd name="T29" fmla="*/ 2632 h 2661"/>
                <a:gd name="T30" fmla="*/ 777 w 835"/>
                <a:gd name="T31" fmla="*/ 2566 h 2661"/>
                <a:gd name="T32" fmla="*/ 687 w 835"/>
                <a:gd name="T33" fmla="*/ 2512 h 2661"/>
                <a:gd name="T34" fmla="*/ 601 w 835"/>
                <a:gd name="T35" fmla="*/ 2453 h 2661"/>
                <a:gd name="T36" fmla="*/ 517 w 835"/>
                <a:gd name="T37" fmla="*/ 2385 h 2661"/>
                <a:gd name="T38" fmla="*/ 437 w 835"/>
                <a:gd name="T39" fmla="*/ 2311 h 2661"/>
                <a:gd name="T40" fmla="*/ 342 w 835"/>
                <a:gd name="T41" fmla="*/ 2207 h 2661"/>
                <a:gd name="T42" fmla="*/ 299 w 835"/>
                <a:gd name="T43" fmla="*/ 2154 h 2661"/>
                <a:gd name="T44" fmla="*/ 223 w 835"/>
                <a:gd name="T45" fmla="*/ 2043 h 2661"/>
                <a:gd name="T46" fmla="*/ 161 w 835"/>
                <a:gd name="T47" fmla="*/ 1926 h 2661"/>
                <a:gd name="T48" fmla="*/ 111 w 835"/>
                <a:gd name="T49" fmla="*/ 1805 h 2661"/>
                <a:gd name="T50" fmla="*/ 90 w 835"/>
                <a:gd name="T51" fmla="*/ 1742 h 2661"/>
                <a:gd name="T52" fmla="*/ 65 w 835"/>
                <a:gd name="T53" fmla="*/ 1646 h 2661"/>
                <a:gd name="T54" fmla="*/ 53 w 835"/>
                <a:gd name="T55" fmla="*/ 1580 h 2661"/>
                <a:gd name="T56" fmla="*/ 40 w 835"/>
                <a:gd name="T57" fmla="*/ 1479 h 2661"/>
                <a:gd name="T58" fmla="*/ 36 w 835"/>
                <a:gd name="T59" fmla="*/ 1410 h 2661"/>
                <a:gd name="T60" fmla="*/ 36 w 835"/>
                <a:gd name="T61" fmla="*/ 1269 h 2661"/>
                <a:gd name="T62" fmla="*/ 48 w 835"/>
                <a:gd name="T63" fmla="*/ 1132 h 2661"/>
                <a:gd name="T64" fmla="*/ 73 w 835"/>
                <a:gd name="T65" fmla="*/ 1000 h 2661"/>
                <a:gd name="T66" fmla="*/ 111 w 835"/>
                <a:gd name="T67" fmla="*/ 873 h 2661"/>
                <a:gd name="T68" fmla="*/ 161 w 835"/>
                <a:gd name="T69" fmla="*/ 752 h 2661"/>
                <a:gd name="T70" fmla="*/ 223 w 835"/>
                <a:gd name="T71" fmla="*/ 636 h 2661"/>
                <a:gd name="T72" fmla="*/ 299 w 835"/>
                <a:gd name="T73" fmla="*/ 525 h 2661"/>
                <a:gd name="T74" fmla="*/ 387 w 835"/>
                <a:gd name="T75" fmla="*/ 421 h 2661"/>
                <a:gd name="T76" fmla="*/ 480 w 835"/>
                <a:gd name="T77" fmla="*/ 327 h 2661"/>
                <a:gd name="T78" fmla="*/ 572 w 835"/>
                <a:gd name="T79" fmla="*/ 249 h 2661"/>
                <a:gd name="T80" fmla="*/ 667 w 835"/>
                <a:gd name="T81" fmla="*/ 180 h 2661"/>
                <a:gd name="T82" fmla="*/ 768 w 835"/>
                <a:gd name="T83" fmla="*/ 122 h 2661"/>
                <a:gd name="T84" fmla="*/ 835 w 835"/>
                <a:gd name="T85" fmla="*/ 0 h 2661"/>
                <a:gd name="T86" fmla="*/ 713 w 835"/>
                <a:gd name="T87" fmla="*/ 59 h 2661"/>
                <a:gd name="T88" fmla="*/ 596 w 835"/>
                <a:gd name="T89" fmla="*/ 132 h 2661"/>
                <a:gd name="T90" fmla="*/ 485 w 835"/>
                <a:gd name="T91" fmla="*/ 216 h 2661"/>
                <a:gd name="T92" fmla="*/ 379 w 835"/>
                <a:gd name="T93" fmla="*/ 313 h 2661"/>
                <a:gd name="T94" fmla="*/ 271 w 835"/>
                <a:gd name="T95" fmla="*/ 432 h 2661"/>
                <a:gd name="T96" fmla="*/ 179 w 835"/>
                <a:gd name="T97" fmla="*/ 558 h 2661"/>
                <a:gd name="T98" fmla="*/ 103 w 835"/>
                <a:gd name="T99" fmla="*/ 691 h 2661"/>
                <a:gd name="T100" fmla="*/ 43 w 835"/>
                <a:gd name="T101" fmla="*/ 830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5" h="2661">
                  <a:moveTo>
                    <a:pt x="43" y="830"/>
                  </a:moveTo>
                  <a:lnTo>
                    <a:pt x="21" y="962"/>
                  </a:lnTo>
                  <a:lnTo>
                    <a:pt x="8" y="1096"/>
                  </a:lnTo>
                  <a:lnTo>
                    <a:pt x="0" y="1230"/>
                  </a:lnTo>
                  <a:lnTo>
                    <a:pt x="0" y="1363"/>
                  </a:lnTo>
                  <a:lnTo>
                    <a:pt x="4" y="1497"/>
                  </a:lnTo>
                  <a:lnTo>
                    <a:pt x="17" y="1631"/>
                  </a:lnTo>
                  <a:lnTo>
                    <a:pt x="35" y="1765"/>
                  </a:lnTo>
                  <a:lnTo>
                    <a:pt x="61" y="1899"/>
                  </a:lnTo>
                  <a:lnTo>
                    <a:pt x="73" y="1929"/>
                  </a:lnTo>
                  <a:lnTo>
                    <a:pt x="88" y="1961"/>
                  </a:lnTo>
                  <a:lnTo>
                    <a:pt x="103" y="1992"/>
                  </a:lnTo>
                  <a:lnTo>
                    <a:pt x="120" y="2023"/>
                  </a:lnTo>
                  <a:lnTo>
                    <a:pt x="155" y="2084"/>
                  </a:lnTo>
                  <a:lnTo>
                    <a:pt x="173" y="2113"/>
                  </a:lnTo>
                  <a:lnTo>
                    <a:pt x="193" y="2144"/>
                  </a:lnTo>
                  <a:lnTo>
                    <a:pt x="213" y="2172"/>
                  </a:lnTo>
                  <a:lnTo>
                    <a:pt x="234" y="2201"/>
                  </a:lnTo>
                  <a:lnTo>
                    <a:pt x="280" y="2258"/>
                  </a:lnTo>
                  <a:lnTo>
                    <a:pt x="302" y="2285"/>
                  </a:lnTo>
                  <a:lnTo>
                    <a:pt x="327" y="2314"/>
                  </a:lnTo>
                  <a:lnTo>
                    <a:pt x="352" y="2341"/>
                  </a:lnTo>
                  <a:lnTo>
                    <a:pt x="379" y="2369"/>
                  </a:lnTo>
                  <a:lnTo>
                    <a:pt x="426" y="2414"/>
                  </a:lnTo>
                  <a:lnTo>
                    <a:pt x="475" y="2458"/>
                  </a:lnTo>
                  <a:lnTo>
                    <a:pt x="523" y="2497"/>
                  </a:lnTo>
                  <a:lnTo>
                    <a:pt x="576" y="2536"/>
                  </a:lnTo>
                  <a:lnTo>
                    <a:pt x="627" y="2570"/>
                  </a:lnTo>
                  <a:lnTo>
                    <a:pt x="680" y="2603"/>
                  </a:lnTo>
                  <a:lnTo>
                    <a:pt x="734" y="2632"/>
                  </a:lnTo>
                  <a:lnTo>
                    <a:pt x="791" y="2661"/>
                  </a:lnTo>
                  <a:lnTo>
                    <a:pt x="777" y="2566"/>
                  </a:lnTo>
                  <a:lnTo>
                    <a:pt x="731" y="2539"/>
                  </a:lnTo>
                  <a:lnTo>
                    <a:pt x="687" y="2512"/>
                  </a:lnTo>
                  <a:lnTo>
                    <a:pt x="642" y="2484"/>
                  </a:lnTo>
                  <a:lnTo>
                    <a:pt x="601" y="2453"/>
                  </a:lnTo>
                  <a:lnTo>
                    <a:pt x="557" y="2420"/>
                  </a:lnTo>
                  <a:lnTo>
                    <a:pt x="517" y="2385"/>
                  </a:lnTo>
                  <a:lnTo>
                    <a:pt x="476" y="2349"/>
                  </a:lnTo>
                  <a:lnTo>
                    <a:pt x="437" y="2311"/>
                  </a:lnTo>
                  <a:lnTo>
                    <a:pt x="387" y="2259"/>
                  </a:lnTo>
                  <a:lnTo>
                    <a:pt x="342" y="2207"/>
                  </a:lnTo>
                  <a:lnTo>
                    <a:pt x="319" y="2180"/>
                  </a:lnTo>
                  <a:lnTo>
                    <a:pt x="299" y="2154"/>
                  </a:lnTo>
                  <a:lnTo>
                    <a:pt x="260" y="2099"/>
                  </a:lnTo>
                  <a:lnTo>
                    <a:pt x="223" y="2043"/>
                  </a:lnTo>
                  <a:lnTo>
                    <a:pt x="190" y="1985"/>
                  </a:lnTo>
                  <a:lnTo>
                    <a:pt x="161" y="1926"/>
                  </a:lnTo>
                  <a:lnTo>
                    <a:pt x="135" y="1867"/>
                  </a:lnTo>
                  <a:lnTo>
                    <a:pt x="111" y="1805"/>
                  </a:lnTo>
                  <a:lnTo>
                    <a:pt x="99" y="1773"/>
                  </a:lnTo>
                  <a:lnTo>
                    <a:pt x="90" y="1742"/>
                  </a:lnTo>
                  <a:lnTo>
                    <a:pt x="73" y="1679"/>
                  </a:lnTo>
                  <a:lnTo>
                    <a:pt x="65" y="1646"/>
                  </a:lnTo>
                  <a:lnTo>
                    <a:pt x="60" y="1614"/>
                  </a:lnTo>
                  <a:lnTo>
                    <a:pt x="53" y="1580"/>
                  </a:lnTo>
                  <a:lnTo>
                    <a:pt x="48" y="1547"/>
                  </a:lnTo>
                  <a:lnTo>
                    <a:pt x="40" y="1479"/>
                  </a:lnTo>
                  <a:lnTo>
                    <a:pt x="37" y="1444"/>
                  </a:lnTo>
                  <a:lnTo>
                    <a:pt x="36" y="1410"/>
                  </a:lnTo>
                  <a:lnTo>
                    <a:pt x="35" y="1341"/>
                  </a:lnTo>
                  <a:lnTo>
                    <a:pt x="36" y="1269"/>
                  </a:lnTo>
                  <a:lnTo>
                    <a:pt x="40" y="1200"/>
                  </a:lnTo>
                  <a:lnTo>
                    <a:pt x="48" y="1132"/>
                  </a:lnTo>
                  <a:lnTo>
                    <a:pt x="60" y="1066"/>
                  </a:lnTo>
                  <a:lnTo>
                    <a:pt x="73" y="1000"/>
                  </a:lnTo>
                  <a:lnTo>
                    <a:pt x="90" y="937"/>
                  </a:lnTo>
                  <a:lnTo>
                    <a:pt x="111" y="873"/>
                  </a:lnTo>
                  <a:lnTo>
                    <a:pt x="135" y="813"/>
                  </a:lnTo>
                  <a:lnTo>
                    <a:pt x="161" y="752"/>
                  </a:lnTo>
                  <a:lnTo>
                    <a:pt x="190" y="694"/>
                  </a:lnTo>
                  <a:lnTo>
                    <a:pt x="223" y="636"/>
                  </a:lnTo>
                  <a:lnTo>
                    <a:pt x="260" y="581"/>
                  </a:lnTo>
                  <a:lnTo>
                    <a:pt x="299" y="525"/>
                  </a:lnTo>
                  <a:lnTo>
                    <a:pt x="342" y="473"/>
                  </a:lnTo>
                  <a:lnTo>
                    <a:pt x="387" y="421"/>
                  </a:lnTo>
                  <a:lnTo>
                    <a:pt x="437" y="371"/>
                  </a:lnTo>
                  <a:lnTo>
                    <a:pt x="480" y="327"/>
                  </a:lnTo>
                  <a:lnTo>
                    <a:pt x="526" y="287"/>
                  </a:lnTo>
                  <a:lnTo>
                    <a:pt x="572" y="249"/>
                  </a:lnTo>
                  <a:lnTo>
                    <a:pt x="620" y="213"/>
                  </a:lnTo>
                  <a:lnTo>
                    <a:pt x="667" y="180"/>
                  </a:lnTo>
                  <a:lnTo>
                    <a:pt x="717" y="150"/>
                  </a:lnTo>
                  <a:lnTo>
                    <a:pt x="768" y="122"/>
                  </a:lnTo>
                  <a:lnTo>
                    <a:pt x="820" y="97"/>
                  </a:lnTo>
                  <a:lnTo>
                    <a:pt x="835" y="0"/>
                  </a:lnTo>
                  <a:lnTo>
                    <a:pt x="773" y="27"/>
                  </a:lnTo>
                  <a:lnTo>
                    <a:pt x="713" y="59"/>
                  </a:lnTo>
                  <a:lnTo>
                    <a:pt x="653" y="93"/>
                  </a:lnTo>
                  <a:lnTo>
                    <a:pt x="596" y="132"/>
                  </a:lnTo>
                  <a:lnTo>
                    <a:pt x="539" y="171"/>
                  </a:lnTo>
                  <a:lnTo>
                    <a:pt x="485" y="216"/>
                  </a:lnTo>
                  <a:lnTo>
                    <a:pt x="430" y="262"/>
                  </a:lnTo>
                  <a:lnTo>
                    <a:pt x="379" y="313"/>
                  </a:lnTo>
                  <a:lnTo>
                    <a:pt x="323" y="371"/>
                  </a:lnTo>
                  <a:lnTo>
                    <a:pt x="271" y="432"/>
                  </a:lnTo>
                  <a:lnTo>
                    <a:pt x="222" y="494"/>
                  </a:lnTo>
                  <a:lnTo>
                    <a:pt x="179" y="558"/>
                  </a:lnTo>
                  <a:lnTo>
                    <a:pt x="138" y="623"/>
                  </a:lnTo>
                  <a:lnTo>
                    <a:pt x="103" y="691"/>
                  </a:lnTo>
                  <a:lnTo>
                    <a:pt x="70" y="759"/>
                  </a:lnTo>
                  <a:lnTo>
                    <a:pt x="43" y="830"/>
                  </a:lnTo>
                  <a:close/>
                </a:path>
              </a:pathLst>
            </a:custGeom>
            <a:solidFill>
              <a:srgbClr val="7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3" name="Freeform 267"/>
            <p:cNvSpPr>
              <a:spLocks/>
            </p:cNvSpPr>
            <p:nvPr/>
          </p:nvSpPr>
          <p:spPr bwMode="auto">
            <a:xfrm>
              <a:off x="965" y="1516"/>
              <a:ext cx="157" cy="494"/>
            </a:xfrm>
            <a:custGeom>
              <a:avLst/>
              <a:gdLst>
                <a:gd name="T0" fmla="*/ 778 w 785"/>
                <a:gd name="T1" fmla="*/ 47 h 2469"/>
                <a:gd name="T2" fmla="*/ 733 w 785"/>
                <a:gd name="T3" fmla="*/ 25 h 2469"/>
                <a:gd name="T4" fmla="*/ 632 w 785"/>
                <a:gd name="T5" fmla="*/ 83 h 2469"/>
                <a:gd name="T6" fmla="*/ 537 w 785"/>
                <a:gd name="T7" fmla="*/ 152 h 2469"/>
                <a:gd name="T8" fmla="*/ 445 w 785"/>
                <a:gd name="T9" fmla="*/ 230 h 2469"/>
                <a:gd name="T10" fmla="*/ 352 w 785"/>
                <a:gd name="T11" fmla="*/ 324 h 2469"/>
                <a:gd name="T12" fmla="*/ 264 w 785"/>
                <a:gd name="T13" fmla="*/ 428 h 2469"/>
                <a:gd name="T14" fmla="*/ 188 w 785"/>
                <a:gd name="T15" fmla="*/ 539 h 2469"/>
                <a:gd name="T16" fmla="*/ 126 w 785"/>
                <a:gd name="T17" fmla="*/ 655 h 2469"/>
                <a:gd name="T18" fmla="*/ 76 w 785"/>
                <a:gd name="T19" fmla="*/ 776 h 2469"/>
                <a:gd name="T20" fmla="*/ 38 w 785"/>
                <a:gd name="T21" fmla="*/ 903 h 2469"/>
                <a:gd name="T22" fmla="*/ 13 w 785"/>
                <a:gd name="T23" fmla="*/ 1035 h 2469"/>
                <a:gd name="T24" fmla="*/ 1 w 785"/>
                <a:gd name="T25" fmla="*/ 1172 h 2469"/>
                <a:gd name="T26" fmla="*/ 1 w 785"/>
                <a:gd name="T27" fmla="*/ 1313 h 2469"/>
                <a:gd name="T28" fmla="*/ 5 w 785"/>
                <a:gd name="T29" fmla="*/ 1382 h 2469"/>
                <a:gd name="T30" fmla="*/ 18 w 785"/>
                <a:gd name="T31" fmla="*/ 1483 h 2469"/>
                <a:gd name="T32" fmla="*/ 30 w 785"/>
                <a:gd name="T33" fmla="*/ 1549 h 2469"/>
                <a:gd name="T34" fmla="*/ 55 w 785"/>
                <a:gd name="T35" fmla="*/ 1645 h 2469"/>
                <a:gd name="T36" fmla="*/ 76 w 785"/>
                <a:gd name="T37" fmla="*/ 1708 h 2469"/>
                <a:gd name="T38" fmla="*/ 126 w 785"/>
                <a:gd name="T39" fmla="*/ 1829 h 2469"/>
                <a:gd name="T40" fmla="*/ 188 w 785"/>
                <a:gd name="T41" fmla="*/ 1946 h 2469"/>
                <a:gd name="T42" fmla="*/ 264 w 785"/>
                <a:gd name="T43" fmla="*/ 2057 h 2469"/>
                <a:gd name="T44" fmla="*/ 307 w 785"/>
                <a:gd name="T45" fmla="*/ 2110 h 2469"/>
                <a:gd name="T46" fmla="*/ 402 w 785"/>
                <a:gd name="T47" fmla="*/ 2214 h 2469"/>
                <a:gd name="T48" fmla="*/ 482 w 785"/>
                <a:gd name="T49" fmla="*/ 2288 h 2469"/>
                <a:gd name="T50" fmla="*/ 566 w 785"/>
                <a:gd name="T51" fmla="*/ 2356 h 2469"/>
                <a:gd name="T52" fmla="*/ 652 w 785"/>
                <a:gd name="T53" fmla="*/ 2415 h 2469"/>
                <a:gd name="T54" fmla="*/ 742 w 785"/>
                <a:gd name="T55" fmla="*/ 2469 h 2469"/>
                <a:gd name="T56" fmla="*/ 694 w 785"/>
                <a:gd name="T57" fmla="*/ 2345 h 2469"/>
                <a:gd name="T58" fmla="*/ 589 w 785"/>
                <a:gd name="T59" fmla="*/ 2271 h 2469"/>
                <a:gd name="T60" fmla="*/ 522 w 785"/>
                <a:gd name="T61" fmla="*/ 2216 h 2469"/>
                <a:gd name="T62" fmla="*/ 460 w 785"/>
                <a:gd name="T63" fmla="*/ 2156 h 2469"/>
                <a:gd name="T64" fmla="*/ 391 w 785"/>
                <a:gd name="T65" fmla="*/ 2082 h 2469"/>
                <a:gd name="T66" fmla="*/ 349 w 785"/>
                <a:gd name="T67" fmla="*/ 2032 h 2469"/>
                <a:gd name="T68" fmla="*/ 310 w 785"/>
                <a:gd name="T69" fmla="*/ 1981 h 2469"/>
                <a:gd name="T70" fmla="*/ 275 w 785"/>
                <a:gd name="T71" fmla="*/ 1929 h 2469"/>
                <a:gd name="T72" fmla="*/ 229 w 785"/>
                <a:gd name="T73" fmla="*/ 1849 h 2469"/>
                <a:gd name="T74" fmla="*/ 177 w 785"/>
                <a:gd name="T75" fmla="*/ 1738 h 2469"/>
                <a:gd name="T76" fmla="*/ 135 w 785"/>
                <a:gd name="T77" fmla="*/ 1620 h 2469"/>
                <a:gd name="T78" fmla="*/ 105 w 785"/>
                <a:gd name="T79" fmla="*/ 1500 h 2469"/>
                <a:gd name="T80" fmla="*/ 88 w 785"/>
                <a:gd name="T81" fmla="*/ 1373 h 2469"/>
                <a:gd name="T82" fmla="*/ 84 w 785"/>
                <a:gd name="T83" fmla="*/ 1308 h 2469"/>
                <a:gd name="T84" fmla="*/ 84 w 785"/>
                <a:gd name="T85" fmla="*/ 1177 h 2469"/>
                <a:gd name="T86" fmla="*/ 95 w 785"/>
                <a:gd name="T87" fmla="*/ 1047 h 2469"/>
                <a:gd name="T88" fmla="*/ 118 w 785"/>
                <a:gd name="T89" fmla="*/ 923 h 2469"/>
                <a:gd name="T90" fmla="*/ 154 w 785"/>
                <a:gd name="T91" fmla="*/ 805 h 2469"/>
                <a:gd name="T92" fmla="*/ 200 w 785"/>
                <a:gd name="T93" fmla="*/ 690 h 2469"/>
                <a:gd name="T94" fmla="*/ 259 w 785"/>
                <a:gd name="T95" fmla="*/ 581 h 2469"/>
                <a:gd name="T96" fmla="*/ 330 w 785"/>
                <a:gd name="T97" fmla="*/ 477 h 2469"/>
                <a:gd name="T98" fmla="*/ 414 w 785"/>
                <a:gd name="T99" fmla="*/ 378 h 2469"/>
                <a:gd name="T100" fmla="*/ 495 w 785"/>
                <a:gd name="T101" fmla="*/ 296 h 2469"/>
                <a:gd name="T102" fmla="*/ 570 w 785"/>
                <a:gd name="T103" fmla="*/ 230 h 2469"/>
                <a:gd name="T104" fmla="*/ 648 w 785"/>
                <a:gd name="T105" fmla="*/ 171 h 2469"/>
                <a:gd name="T106" fmla="*/ 772 w 785"/>
                <a:gd name="T107" fmla="*/ 98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5" h="2469">
                  <a:moveTo>
                    <a:pt x="772" y="98"/>
                  </a:moveTo>
                  <a:lnTo>
                    <a:pt x="778" y="47"/>
                  </a:lnTo>
                  <a:lnTo>
                    <a:pt x="785" y="0"/>
                  </a:lnTo>
                  <a:lnTo>
                    <a:pt x="733" y="25"/>
                  </a:lnTo>
                  <a:lnTo>
                    <a:pt x="682" y="53"/>
                  </a:lnTo>
                  <a:lnTo>
                    <a:pt x="632" y="83"/>
                  </a:lnTo>
                  <a:lnTo>
                    <a:pt x="585" y="116"/>
                  </a:lnTo>
                  <a:lnTo>
                    <a:pt x="537" y="152"/>
                  </a:lnTo>
                  <a:lnTo>
                    <a:pt x="491" y="190"/>
                  </a:lnTo>
                  <a:lnTo>
                    <a:pt x="445" y="230"/>
                  </a:lnTo>
                  <a:lnTo>
                    <a:pt x="402" y="274"/>
                  </a:lnTo>
                  <a:lnTo>
                    <a:pt x="352" y="324"/>
                  </a:lnTo>
                  <a:lnTo>
                    <a:pt x="307" y="376"/>
                  </a:lnTo>
                  <a:lnTo>
                    <a:pt x="264" y="428"/>
                  </a:lnTo>
                  <a:lnTo>
                    <a:pt x="225" y="484"/>
                  </a:lnTo>
                  <a:lnTo>
                    <a:pt x="188" y="539"/>
                  </a:lnTo>
                  <a:lnTo>
                    <a:pt x="155" y="597"/>
                  </a:lnTo>
                  <a:lnTo>
                    <a:pt x="126" y="655"/>
                  </a:lnTo>
                  <a:lnTo>
                    <a:pt x="100" y="716"/>
                  </a:lnTo>
                  <a:lnTo>
                    <a:pt x="76" y="776"/>
                  </a:lnTo>
                  <a:lnTo>
                    <a:pt x="55" y="840"/>
                  </a:lnTo>
                  <a:lnTo>
                    <a:pt x="38" y="903"/>
                  </a:lnTo>
                  <a:lnTo>
                    <a:pt x="25" y="969"/>
                  </a:lnTo>
                  <a:lnTo>
                    <a:pt x="13" y="1035"/>
                  </a:lnTo>
                  <a:lnTo>
                    <a:pt x="5" y="1103"/>
                  </a:lnTo>
                  <a:lnTo>
                    <a:pt x="1" y="1172"/>
                  </a:lnTo>
                  <a:lnTo>
                    <a:pt x="0" y="1244"/>
                  </a:lnTo>
                  <a:lnTo>
                    <a:pt x="1" y="1313"/>
                  </a:lnTo>
                  <a:lnTo>
                    <a:pt x="2" y="1347"/>
                  </a:lnTo>
                  <a:lnTo>
                    <a:pt x="5" y="1382"/>
                  </a:lnTo>
                  <a:lnTo>
                    <a:pt x="13" y="1450"/>
                  </a:lnTo>
                  <a:lnTo>
                    <a:pt x="18" y="1483"/>
                  </a:lnTo>
                  <a:lnTo>
                    <a:pt x="25" y="1517"/>
                  </a:lnTo>
                  <a:lnTo>
                    <a:pt x="30" y="1549"/>
                  </a:lnTo>
                  <a:lnTo>
                    <a:pt x="38" y="1582"/>
                  </a:lnTo>
                  <a:lnTo>
                    <a:pt x="55" y="1645"/>
                  </a:lnTo>
                  <a:lnTo>
                    <a:pt x="64" y="1676"/>
                  </a:lnTo>
                  <a:lnTo>
                    <a:pt x="76" y="1708"/>
                  </a:lnTo>
                  <a:lnTo>
                    <a:pt x="100" y="1770"/>
                  </a:lnTo>
                  <a:lnTo>
                    <a:pt x="126" y="1829"/>
                  </a:lnTo>
                  <a:lnTo>
                    <a:pt x="155" y="1888"/>
                  </a:lnTo>
                  <a:lnTo>
                    <a:pt x="188" y="1946"/>
                  </a:lnTo>
                  <a:lnTo>
                    <a:pt x="225" y="2002"/>
                  </a:lnTo>
                  <a:lnTo>
                    <a:pt x="264" y="2057"/>
                  </a:lnTo>
                  <a:lnTo>
                    <a:pt x="284" y="2083"/>
                  </a:lnTo>
                  <a:lnTo>
                    <a:pt x="307" y="2110"/>
                  </a:lnTo>
                  <a:lnTo>
                    <a:pt x="352" y="2162"/>
                  </a:lnTo>
                  <a:lnTo>
                    <a:pt x="402" y="2214"/>
                  </a:lnTo>
                  <a:lnTo>
                    <a:pt x="441" y="2252"/>
                  </a:lnTo>
                  <a:lnTo>
                    <a:pt x="482" y="2288"/>
                  </a:lnTo>
                  <a:lnTo>
                    <a:pt x="522" y="2323"/>
                  </a:lnTo>
                  <a:lnTo>
                    <a:pt x="566" y="2356"/>
                  </a:lnTo>
                  <a:lnTo>
                    <a:pt x="607" y="2387"/>
                  </a:lnTo>
                  <a:lnTo>
                    <a:pt x="652" y="2415"/>
                  </a:lnTo>
                  <a:lnTo>
                    <a:pt x="696" y="2442"/>
                  </a:lnTo>
                  <a:lnTo>
                    <a:pt x="742" y="2469"/>
                  </a:lnTo>
                  <a:lnTo>
                    <a:pt x="730" y="2368"/>
                  </a:lnTo>
                  <a:lnTo>
                    <a:pt x="694" y="2345"/>
                  </a:lnTo>
                  <a:lnTo>
                    <a:pt x="658" y="2321"/>
                  </a:lnTo>
                  <a:lnTo>
                    <a:pt x="589" y="2271"/>
                  </a:lnTo>
                  <a:lnTo>
                    <a:pt x="555" y="2244"/>
                  </a:lnTo>
                  <a:lnTo>
                    <a:pt x="522" y="2216"/>
                  </a:lnTo>
                  <a:lnTo>
                    <a:pt x="491" y="2186"/>
                  </a:lnTo>
                  <a:lnTo>
                    <a:pt x="460" y="2156"/>
                  </a:lnTo>
                  <a:lnTo>
                    <a:pt x="414" y="2107"/>
                  </a:lnTo>
                  <a:lnTo>
                    <a:pt x="391" y="2082"/>
                  </a:lnTo>
                  <a:lnTo>
                    <a:pt x="370" y="2058"/>
                  </a:lnTo>
                  <a:lnTo>
                    <a:pt x="349" y="2032"/>
                  </a:lnTo>
                  <a:lnTo>
                    <a:pt x="330" y="2007"/>
                  </a:lnTo>
                  <a:lnTo>
                    <a:pt x="310" y="1981"/>
                  </a:lnTo>
                  <a:lnTo>
                    <a:pt x="293" y="1956"/>
                  </a:lnTo>
                  <a:lnTo>
                    <a:pt x="275" y="1929"/>
                  </a:lnTo>
                  <a:lnTo>
                    <a:pt x="259" y="1903"/>
                  </a:lnTo>
                  <a:lnTo>
                    <a:pt x="229" y="1849"/>
                  </a:lnTo>
                  <a:lnTo>
                    <a:pt x="200" y="1794"/>
                  </a:lnTo>
                  <a:lnTo>
                    <a:pt x="177" y="1738"/>
                  </a:lnTo>
                  <a:lnTo>
                    <a:pt x="154" y="1679"/>
                  </a:lnTo>
                  <a:lnTo>
                    <a:pt x="135" y="1620"/>
                  </a:lnTo>
                  <a:lnTo>
                    <a:pt x="118" y="1560"/>
                  </a:lnTo>
                  <a:lnTo>
                    <a:pt x="105" y="1500"/>
                  </a:lnTo>
                  <a:lnTo>
                    <a:pt x="95" y="1436"/>
                  </a:lnTo>
                  <a:lnTo>
                    <a:pt x="88" y="1373"/>
                  </a:lnTo>
                  <a:lnTo>
                    <a:pt x="85" y="1340"/>
                  </a:lnTo>
                  <a:lnTo>
                    <a:pt x="84" y="1308"/>
                  </a:lnTo>
                  <a:lnTo>
                    <a:pt x="83" y="1244"/>
                  </a:lnTo>
                  <a:lnTo>
                    <a:pt x="84" y="1177"/>
                  </a:lnTo>
                  <a:lnTo>
                    <a:pt x="88" y="1112"/>
                  </a:lnTo>
                  <a:lnTo>
                    <a:pt x="95" y="1047"/>
                  </a:lnTo>
                  <a:lnTo>
                    <a:pt x="105" y="985"/>
                  </a:lnTo>
                  <a:lnTo>
                    <a:pt x="118" y="923"/>
                  </a:lnTo>
                  <a:lnTo>
                    <a:pt x="135" y="864"/>
                  </a:lnTo>
                  <a:lnTo>
                    <a:pt x="154" y="805"/>
                  </a:lnTo>
                  <a:lnTo>
                    <a:pt x="177" y="748"/>
                  </a:lnTo>
                  <a:lnTo>
                    <a:pt x="200" y="690"/>
                  </a:lnTo>
                  <a:lnTo>
                    <a:pt x="229" y="636"/>
                  </a:lnTo>
                  <a:lnTo>
                    <a:pt x="259" y="581"/>
                  </a:lnTo>
                  <a:lnTo>
                    <a:pt x="293" y="529"/>
                  </a:lnTo>
                  <a:lnTo>
                    <a:pt x="330" y="477"/>
                  </a:lnTo>
                  <a:lnTo>
                    <a:pt x="370" y="427"/>
                  </a:lnTo>
                  <a:lnTo>
                    <a:pt x="414" y="378"/>
                  </a:lnTo>
                  <a:lnTo>
                    <a:pt x="460" y="332"/>
                  </a:lnTo>
                  <a:lnTo>
                    <a:pt x="495" y="296"/>
                  </a:lnTo>
                  <a:lnTo>
                    <a:pt x="533" y="263"/>
                  </a:lnTo>
                  <a:lnTo>
                    <a:pt x="570" y="230"/>
                  </a:lnTo>
                  <a:lnTo>
                    <a:pt x="610" y="200"/>
                  </a:lnTo>
                  <a:lnTo>
                    <a:pt x="648" y="171"/>
                  </a:lnTo>
                  <a:lnTo>
                    <a:pt x="689" y="145"/>
                  </a:lnTo>
                  <a:lnTo>
                    <a:pt x="772" y="98"/>
                  </a:lnTo>
                  <a:close/>
                </a:path>
              </a:pathLst>
            </a:custGeom>
            <a:solidFill>
              <a:srgbClr val="7F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4" name="Freeform 268"/>
            <p:cNvSpPr>
              <a:spLocks/>
            </p:cNvSpPr>
            <p:nvPr/>
          </p:nvSpPr>
          <p:spPr bwMode="auto">
            <a:xfrm>
              <a:off x="982" y="1536"/>
              <a:ext cx="138" cy="454"/>
            </a:xfrm>
            <a:custGeom>
              <a:avLst/>
              <a:gdLst>
                <a:gd name="T0" fmla="*/ 689 w 689"/>
                <a:gd name="T1" fmla="*/ 0 h 2270"/>
                <a:gd name="T2" fmla="*/ 565 w 689"/>
                <a:gd name="T3" fmla="*/ 73 h 2270"/>
                <a:gd name="T4" fmla="*/ 487 w 689"/>
                <a:gd name="T5" fmla="*/ 132 h 2270"/>
                <a:gd name="T6" fmla="*/ 412 w 689"/>
                <a:gd name="T7" fmla="*/ 198 h 2270"/>
                <a:gd name="T8" fmla="*/ 331 w 689"/>
                <a:gd name="T9" fmla="*/ 280 h 2270"/>
                <a:gd name="T10" fmla="*/ 247 w 689"/>
                <a:gd name="T11" fmla="*/ 379 h 2270"/>
                <a:gd name="T12" fmla="*/ 176 w 689"/>
                <a:gd name="T13" fmla="*/ 483 h 2270"/>
                <a:gd name="T14" fmla="*/ 117 w 689"/>
                <a:gd name="T15" fmla="*/ 592 h 2270"/>
                <a:gd name="T16" fmla="*/ 71 w 689"/>
                <a:gd name="T17" fmla="*/ 707 h 2270"/>
                <a:gd name="T18" fmla="*/ 35 w 689"/>
                <a:gd name="T19" fmla="*/ 825 h 2270"/>
                <a:gd name="T20" fmla="*/ 12 w 689"/>
                <a:gd name="T21" fmla="*/ 949 h 2270"/>
                <a:gd name="T22" fmla="*/ 1 w 689"/>
                <a:gd name="T23" fmla="*/ 1079 h 2270"/>
                <a:gd name="T24" fmla="*/ 1 w 689"/>
                <a:gd name="T25" fmla="*/ 1210 h 2270"/>
                <a:gd name="T26" fmla="*/ 5 w 689"/>
                <a:gd name="T27" fmla="*/ 1275 h 2270"/>
                <a:gd name="T28" fmla="*/ 22 w 689"/>
                <a:gd name="T29" fmla="*/ 1402 h 2270"/>
                <a:gd name="T30" fmla="*/ 52 w 689"/>
                <a:gd name="T31" fmla="*/ 1522 h 2270"/>
                <a:gd name="T32" fmla="*/ 94 w 689"/>
                <a:gd name="T33" fmla="*/ 1640 h 2270"/>
                <a:gd name="T34" fmla="*/ 146 w 689"/>
                <a:gd name="T35" fmla="*/ 1751 h 2270"/>
                <a:gd name="T36" fmla="*/ 192 w 689"/>
                <a:gd name="T37" fmla="*/ 1831 h 2270"/>
                <a:gd name="T38" fmla="*/ 227 w 689"/>
                <a:gd name="T39" fmla="*/ 1883 h 2270"/>
                <a:gd name="T40" fmla="*/ 266 w 689"/>
                <a:gd name="T41" fmla="*/ 1934 h 2270"/>
                <a:gd name="T42" fmla="*/ 308 w 689"/>
                <a:gd name="T43" fmla="*/ 1984 h 2270"/>
                <a:gd name="T44" fmla="*/ 377 w 689"/>
                <a:gd name="T45" fmla="*/ 2058 h 2270"/>
                <a:gd name="T46" fmla="*/ 439 w 689"/>
                <a:gd name="T47" fmla="*/ 2118 h 2270"/>
                <a:gd name="T48" fmla="*/ 506 w 689"/>
                <a:gd name="T49" fmla="*/ 2173 h 2270"/>
                <a:gd name="T50" fmla="*/ 611 w 689"/>
                <a:gd name="T51" fmla="*/ 2247 h 2270"/>
                <a:gd name="T52" fmla="*/ 634 w 689"/>
                <a:gd name="T53" fmla="*/ 2168 h 2270"/>
                <a:gd name="T54" fmla="*/ 530 w 689"/>
                <a:gd name="T55" fmla="*/ 2090 h 2270"/>
                <a:gd name="T56" fmla="*/ 433 w 689"/>
                <a:gd name="T57" fmla="*/ 2002 h 2270"/>
                <a:gd name="T58" fmla="*/ 349 w 689"/>
                <a:gd name="T59" fmla="*/ 1910 h 2270"/>
                <a:gd name="T60" fmla="*/ 277 w 689"/>
                <a:gd name="T61" fmla="*/ 1815 h 2270"/>
                <a:gd name="T62" fmla="*/ 216 w 689"/>
                <a:gd name="T63" fmla="*/ 1715 h 2270"/>
                <a:gd name="T64" fmla="*/ 167 w 689"/>
                <a:gd name="T65" fmla="*/ 1611 h 2270"/>
                <a:gd name="T66" fmla="*/ 136 w 689"/>
                <a:gd name="T67" fmla="*/ 1527 h 2270"/>
                <a:gd name="T68" fmla="*/ 113 w 689"/>
                <a:gd name="T69" fmla="*/ 1443 h 2270"/>
                <a:gd name="T70" fmla="*/ 90 w 689"/>
                <a:gd name="T71" fmla="*/ 1327 h 2270"/>
                <a:gd name="T72" fmla="*/ 80 w 689"/>
                <a:gd name="T73" fmla="*/ 1207 h 2270"/>
                <a:gd name="T74" fmla="*/ 80 w 689"/>
                <a:gd name="T75" fmla="*/ 1082 h 2270"/>
                <a:gd name="T76" fmla="*/ 90 w 689"/>
                <a:gd name="T77" fmla="*/ 961 h 2270"/>
                <a:gd name="T78" fmla="*/ 113 w 689"/>
                <a:gd name="T79" fmla="*/ 844 h 2270"/>
                <a:gd name="T80" fmla="*/ 146 w 689"/>
                <a:gd name="T81" fmla="*/ 733 h 2270"/>
                <a:gd name="T82" fmla="*/ 190 w 689"/>
                <a:gd name="T83" fmla="*/ 626 h 2270"/>
                <a:gd name="T84" fmla="*/ 244 w 689"/>
                <a:gd name="T85" fmla="*/ 524 h 2270"/>
                <a:gd name="T86" fmla="*/ 311 w 689"/>
                <a:gd name="T87" fmla="*/ 427 h 2270"/>
                <a:gd name="T88" fmla="*/ 388 w 689"/>
                <a:gd name="T89" fmla="*/ 334 h 2270"/>
                <a:gd name="T90" fmla="*/ 490 w 689"/>
                <a:gd name="T91" fmla="*/ 235 h 2270"/>
                <a:gd name="T92" fmla="*/ 613 w 689"/>
                <a:gd name="T93" fmla="*/ 140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9" h="2270">
                  <a:moveTo>
                    <a:pt x="678" y="100"/>
                  </a:moveTo>
                  <a:lnTo>
                    <a:pt x="689" y="0"/>
                  </a:lnTo>
                  <a:lnTo>
                    <a:pt x="606" y="47"/>
                  </a:lnTo>
                  <a:lnTo>
                    <a:pt x="565" y="73"/>
                  </a:lnTo>
                  <a:lnTo>
                    <a:pt x="527" y="102"/>
                  </a:lnTo>
                  <a:lnTo>
                    <a:pt x="487" y="132"/>
                  </a:lnTo>
                  <a:lnTo>
                    <a:pt x="450" y="165"/>
                  </a:lnTo>
                  <a:lnTo>
                    <a:pt x="412" y="198"/>
                  </a:lnTo>
                  <a:lnTo>
                    <a:pt x="377" y="234"/>
                  </a:lnTo>
                  <a:lnTo>
                    <a:pt x="331" y="280"/>
                  </a:lnTo>
                  <a:lnTo>
                    <a:pt x="287" y="329"/>
                  </a:lnTo>
                  <a:lnTo>
                    <a:pt x="247" y="379"/>
                  </a:lnTo>
                  <a:lnTo>
                    <a:pt x="210" y="431"/>
                  </a:lnTo>
                  <a:lnTo>
                    <a:pt x="176" y="483"/>
                  </a:lnTo>
                  <a:lnTo>
                    <a:pt x="146" y="538"/>
                  </a:lnTo>
                  <a:lnTo>
                    <a:pt x="117" y="592"/>
                  </a:lnTo>
                  <a:lnTo>
                    <a:pt x="94" y="650"/>
                  </a:lnTo>
                  <a:lnTo>
                    <a:pt x="71" y="707"/>
                  </a:lnTo>
                  <a:lnTo>
                    <a:pt x="52" y="766"/>
                  </a:lnTo>
                  <a:lnTo>
                    <a:pt x="35" y="825"/>
                  </a:lnTo>
                  <a:lnTo>
                    <a:pt x="22" y="887"/>
                  </a:lnTo>
                  <a:lnTo>
                    <a:pt x="12" y="949"/>
                  </a:lnTo>
                  <a:lnTo>
                    <a:pt x="5" y="1014"/>
                  </a:lnTo>
                  <a:lnTo>
                    <a:pt x="1" y="1079"/>
                  </a:lnTo>
                  <a:lnTo>
                    <a:pt x="0" y="1146"/>
                  </a:lnTo>
                  <a:lnTo>
                    <a:pt x="1" y="1210"/>
                  </a:lnTo>
                  <a:lnTo>
                    <a:pt x="2" y="1242"/>
                  </a:lnTo>
                  <a:lnTo>
                    <a:pt x="5" y="1275"/>
                  </a:lnTo>
                  <a:lnTo>
                    <a:pt x="12" y="1338"/>
                  </a:lnTo>
                  <a:lnTo>
                    <a:pt x="22" y="1402"/>
                  </a:lnTo>
                  <a:lnTo>
                    <a:pt x="35" y="1462"/>
                  </a:lnTo>
                  <a:lnTo>
                    <a:pt x="52" y="1522"/>
                  </a:lnTo>
                  <a:lnTo>
                    <a:pt x="71" y="1581"/>
                  </a:lnTo>
                  <a:lnTo>
                    <a:pt x="94" y="1640"/>
                  </a:lnTo>
                  <a:lnTo>
                    <a:pt x="117" y="1696"/>
                  </a:lnTo>
                  <a:lnTo>
                    <a:pt x="146" y="1751"/>
                  </a:lnTo>
                  <a:lnTo>
                    <a:pt x="176" y="1805"/>
                  </a:lnTo>
                  <a:lnTo>
                    <a:pt x="192" y="1831"/>
                  </a:lnTo>
                  <a:lnTo>
                    <a:pt x="210" y="1858"/>
                  </a:lnTo>
                  <a:lnTo>
                    <a:pt x="227" y="1883"/>
                  </a:lnTo>
                  <a:lnTo>
                    <a:pt x="247" y="1909"/>
                  </a:lnTo>
                  <a:lnTo>
                    <a:pt x="266" y="1934"/>
                  </a:lnTo>
                  <a:lnTo>
                    <a:pt x="287" y="1960"/>
                  </a:lnTo>
                  <a:lnTo>
                    <a:pt x="308" y="1984"/>
                  </a:lnTo>
                  <a:lnTo>
                    <a:pt x="331" y="2009"/>
                  </a:lnTo>
                  <a:lnTo>
                    <a:pt x="377" y="2058"/>
                  </a:lnTo>
                  <a:lnTo>
                    <a:pt x="408" y="2088"/>
                  </a:lnTo>
                  <a:lnTo>
                    <a:pt x="439" y="2118"/>
                  </a:lnTo>
                  <a:lnTo>
                    <a:pt x="472" y="2146"/>
                  </a:lnTo>
                  <a:lnTo>
                    <a:pt x="506" y="2173"/>
                  </a:lnTo>
                  <a:lnTo>
                    <a:pt x="575" y="2223"/>
                  </a:lnTo>
                  <a:lnTo>
                    <a:pt x="611" y="2247"/>
                  </a:lnTo>
                  <a:lnTo>
                    <a:pt x="647" y="2270"/>
                  </a:lnTo>
                  <a:lnTo>
                    <a:pt x="634" y="2168"/>
                  </a:lnTo>
                  <a:lnTo>
                    <a:pt x="581" y="2130"/>
                  </a:lnTo>
                  <a:lnTo>
                    <a:pt x="530" y="2090"/>
                  </a:lnTo>
                  <a:lnTo>
                    <a:pt x="480" y="2047"/>
                  </a:lnTo>
                  <a:lnTo>
                    <a:pt x="433" y="2002"/>
                  </a:lnTo>
                  <a:lnTo>
                    <a:pt x="388" y="1957"/>
                  </a:lnTo>
                  <a:lnTo>
                    <a:pt x="349" y="1910"/>
                  </a:lnTo>
                  <a:lnTo>
                    <a:pt x="311" y="1862"/>
                  </a:lnTo>
                  <a:lnTo>
                    <a:pt x="277" y="1815"/>
                  </a:lnTo>
                  <a:lnTo>
                    <a:pt x="244" y="1765"/>
                  </a:lnTo>
                  <a:lnTo>
                    <a:pt x="216" y="1715"/>
                  </a:lnTo>
                  <a:lnTo>
                    <a:pt x="190" y="1663"/>
                  </a:lnTo>
                  <a:lnTo>
                    <a:pt x="167" y="1611"/>
                  </a:lnTo>
                  <a:lnTo>
                    <a:pt x="146" y="1555"/>
                  </a:lnTo>
                  <a:lnTo>
                    <a:pt x="136" y="1527"/>
                  </a:lnTo>
                  <a:lnTo>
                    <a:pt x="128" y="1500"/>
                  </a:lnTo>
                  <a:lnTo>
                    <a:pt x="113" y="1443"/>
                  </a:lnTo>
                  <a:lnTo>
                    <a:pt x="100" y="1386"/>
                  </a:lnTo>
                  <a:lnTo>
                    <a:pt x="90" y="1327"/>
                  </a:lnTo>
                  <a:lnTo>
                    <a:pt x="83" y="1268"/>
                  </a:lnTo>
                  <a:lnTo>
                    <a:pt x="80" y="1207"/>
                  </a:lnTo>
                  <a:lnTo>
                    <a:pt x="79" y="1146"/>
                  </a:lnTo>
                  <a:lnTo>
                    <a:pt x="80" y="1082"/>
                  </a:lnTo>
                  <a:lnTo>
                    <a:pt x="83" y="1021"/>
                  </a:lnTo>
                  <a:lnTo>
                    <a:pt x="90" y="961"/>
                  </a:lnTo>
                  <a:lnTo>
                    <a:pt x="100" y="903"/>
                  </a:lnTo>
                  <a:lnTo>
                    <a:pt x="113" y="844"/>
                  </a:lnTo>
                  <a:lnTo>
                    <a:pt x="128" y="788"/>
                  </a:lnTo>
                  <a:lnTo>
                    <a:pt x="146" y="733"/>
                  </a:lnTo>
                  <a:lnTo>
                    <a:pt x="167" y="680"/>
                  </a:lnTo>
                  <a:lnTo>
                    <a:pt x="190" y="626"/>
                  </a:lnTo>
                  <a:lnTo>
                    <a:pt x="216" y="575"/>
                  </a:lnTo>
                  <a:lnTo>
                    <a:pt x="244" y="524"/>
                  </a:lnTo>
                  <a:lnTo>
                    <a:pt x="277" y="475"/>
                  </a:lnTo>
                  <a:lnTo>
                    <a:pt x="311" y="427"/>
                  </a:lnTo>
                  <a:lnTo>
                    <a:pt x="349" y="380"/>
                  </a:lnTo>
                  <a:lnTo>
                    <a:pt x="388" y="334"/>
                  </a:lnTo>
                  <a:lnTo>
                    <a:pt x="433" y="289"/>
                  </a:lnTo>
                  <a:lnTo>
                    <a:pt x="490" y="235"/>
                  </a:lnTo>
                  <a:lnTo>
                    <a:pt x="551" y="185"/>
                  </a:lnTo>
                  <a:lnTo>
                    <a:pt x="613" y="140"/>
                  </a:lnTo>
                  <a:lnTo>
                    <a:pt x="678" y="100"/>
                  </a:lnTo>
                  <a:close/>
                </a:path>
              </a:pathLst>
            </a:custGeom>
            <a:solidFill>
              <a:srgbClr val="87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5" name="Freeform 269"/>
            <p:cNvSpPr>
              <a:spLocks/>
            </p:cNvSpPr>
            <p:nvPr/>
          </p:nvSpPr>
          <p:spPr bwMode="auto">
            <a:xfrm>
              <a:off x="998" y="1556"/>
              <a:ext cx="119" cy="413"/>
            </a:xfrm>
            <a:custGeom>
              <a:avLst/>
              <a:gdLst>
                <a:gd name="T0" fmla="*/ 534 w 599"/>
                <a:gd name="T1" fmla="*/ 40 h 2068"/>
                <a:gd name="T2" fmla="*/ 411 w 599"/>
                <a:gd name="T3" fmla="*/ 135 h 2068"/>
                <a:gd name="T4" fmla="*/ 309 w 599"/>
                <a:gd name="T5" fmla="*/ 234 h 2068"/>
                <a:gd name="T6" fmla="*/ 232 w 599"/>
                <a:gd name="T7" fmla="*/ 327 h 2068"/>
                <a:gd name="T8" fmla="*/ 165 w 599"/>
                <a:gd name="T9" fmla="*/ 424 h 2068"/>
                <a:gd name="T10" fmla="*/ 111 w 599"/>
                <a:gd name="T11" fmla="*/ 526 h 2068"/>
                <a:gd name="T12" fmla="*/ 67 w 599"/>
                <a:gd name="T13" fmla="*/ 633 h 2068"/>
                <a:gd name="T14" fmla="*/ 34 w 599"/>
                <a:gd name="T15" fmla="*/ 744 h 2068"/>
                <a:gd name="T16" fmla="*/ 11 w 599"/>
                <a:gd name="T17" fmla="*/ 861 h 2068"/>
                <a:gd name="T18" fmla="*/ 1 w 599"/>
                <a:gd name="T19" fmla="*/ 982 h 2068"/>
                <a:gd name="T20" fmla="*/ 1 w 599"/>
                <a:gd name="T21" fmla="*/ 1107 h 2068"/>
                <a:gd name="T22" fmla="*/ 11 w 599"/>
                <a:gd name="T23" fmla="*/ 1227 h 2068"/>
                <a:gd name="T24" fmla="*/ 34 w 599"/>
                <a:gd name="T25" fmla="*/ 1343 h 2068"/>
                <a:gd name="T26" fmla="*/ 57 w 599"/>
                <a:gd name="T27" fmla="*/ 1427 h 2068"/>
                <a:gd name="T28" fmla="*/ 88 w 599"/>
                <a:gd name="T29" fmla="*/ 1511 h 2068"/>
                <a:gd name="T30" fmla="*/ 137 w 599"/>
                <a:gd name="T31" fmla="*/ 1615 h 2068"/>
                <a:gd name="T32" fmla="*/ 198 w 599"/>
                <a:gd name="T33" fmla="*/ 1715 h 2068"/>
                <a:gd name="T34" fmla="*/ 270 w 599"/>
                <a:gd name="T35" fmla="*/ 1810 h 2068"/>
                <a:gd name="T36" fmla="*/ 354 w 599"/>
                <a:gd name="T37" fmla="*/ 1902 h 2068"/>
                <a:gd name="T38" fmla="*/ 451 w 599"/>
                <a:gd name="T39" fmla="*/ 1990 h 2068"/>
                <a:gd name="T40" fmla="*/ 555 w 599"/>
                <a:gd name="T41" fmla="*/ 2068 h 2068"/>
                <a:gd name="T42" fmla="*/ 546 w 599"/>
                <a:gd name="T43" fmla="*/ 1960 h 2068"/>
                <a:gd name="T44" fmla="*/ 477 w 599"/>
                <a:gd name="T45" fmla="*/ 1904 h 2068"/>
                <a:gd name="T46" fmla="*/ 411 w 599"/>
                <a:gd name="T47" fmla="*/ 1844 h 2068"/>
                <a:gd name="T48" fmla="*/ 333 w 599"/>
                <a:gd name="T49" fmla="*/ 1758 h 2068"/>
                <a:gd name="T50" fmla="*/ 281 w 599"/>
                <a:gd name="T51" fmla="*/ 1691 h 2068"/>
                <a:gd name="T52" fmla="*/ 236 w 599"/>
                <a:gd name="T53" fmla="*/ 1623 h 2068"/>
                <a:gd name="T54" fmla="*/ 208 w 599"/>
                <a:gd name="T55" fmla="*/ 1576 h 2068"/>
                <a:gd name="T56" fmla="*/ 163 w 599"/>
                <a:gd name="T57" fmla="*/ 1479 h 2068"/>
                <a:gd name="T58" fmla="*/ 143 w 599"/>
                <a:gd name="T59" fmla="*/ 1428 h 2068"/>
                <a:gd name="T60" fmla="*/ 111 w 599"/>
                <a:gd name="T61" fmla="*/ 1324 h 2068"/>
                <a:gd name="T62" fmla="*/ 91 w 599"/>
                <a:gd name="T63" fmla="*/ 1215 h 2068"/>
                <a:gd name="T64" fmla="*/ 82 w 599"/>
                <a:gd name="T65" fmla="*/ 1102 h 2068"/>
                <a:gd name="T66" fmla="*/ 82 w 599"/>
                <a:gd name="T67" fmla="*/ 987 h 2068"/>
                <a:gd name="T68" fmla="*/ 91 w 599"/>
                <a:gd name="T69" fmla="*/ 873 h 2068"/>
                <a:gd name="T70" fmla="*/ 111 w 599"/>
                <a:gd name="T71" fmla="*/ 764 h 2068"/>
                <a:gd name="T72" fmla="*/ 143 w 599"/>
                <a:gd name="T73" fmla="*/ 661 h 2068"/>
                <a:gd name="T74" fmla="*/ 185 w 599"/>
                <a:gd name="T75" fmla="*/ 561 h 2068"/>
                <a:gd name="T76" fmla="*/ 236 w 599"/>
                <a:gd name="T77" fmla="*/ 465 h 2068"/>
                <a:gd name="T78" fmla="*/ 298 w 599"/>
                <a:gd name="T79" fmla="*/ 374 h 2068"/>
                <a:gd name="T80" fmla="*/ 371 w 599"/>
                <a:gd name="T81" fmla="*/ 288 h 2068"/>
                <a:gd name="T82" fmla="*/ 452 w 599"/>
                <a:gd name="T83" fmla="*/ 208 h 2068"/>
                <a:gd name="T84" fmla="*/ 538 w 599"/>
                <a:gd name="T85" fmla="*/ 135 h 2068"/>
                <a:gd name="T86" fmla="*/ 589 w 599"/>
                <a:gd name="T87" fmla="*/ 51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9" h="2068">
                  <a:moveTo>
                    <a:pt x="599" y="0"/>
                  </a:moveTo>
                  <a:lnTo>
                    <a:pt x="534" y="40"/>
                  </a:lnTo>
                  <a:lnTo>
                    <a:pt x="472" y="85"/>
                  </a:lnTo>
                  <a:lnTo>
                    <a:pt x="411" y="135"/>
                  </a:lnTo>
                  <a:lnTo>
                    <a:pt x="354" y="189"/>
                  </a:lnTo>
                  <a:lnTo>
                    <a:pt x="309" y="234"/>
                  </a:lnTo>
                  <a:lnTo>
                    <a:pt x="270" y="280"/>
                  </a:lnTo>
                  <a:lnTo>
                    <a:pt x="232" y="327"/>
                  </a:lnTo>
                  <a:lnTo>
                    <a:pt x="198" y="375"/>
                  </a:lnTo>
                  <a:lnTo>
                    <a:pt x="165" y="424"/>
                  </a:lnTo>
                  <a:lnTo>
                    <a:pt x="137" y="475"/>
                  </a:lnTo>
                  <a:lnTo>
                    <a:pt x="111" y="526"/>
                  </a:lnTo>
                  <a:lnTo>
                    <a:pt x="88" y="580"/>
                  </a:lnTo>
                  <a:lnTo>
                    <a:pt x="67" y="633"/>
                  </a:lnTo>
                  <a:lnTo>
                    <a:pt x="49" y="688"/>
                  </a:lnTo>
                  <a:lnTo>
                    <a:pt x="34" y="744"/>
                  </a:lnTo>
                  <a:lnTo>
                    <a:pt x="21" y="803"/>
                  </a:lnTo>
                  <a:lnTo>
                    <a:pt x="11" y="861"/>
                  </a:lnTo>
                  <a:lnTo>
                    <a:pt x="4" y="921"/>
                  </a:lnTo>
                  <a:lnTo>
                    <a:pt x="1" y="982"/>
                  </a:lnTo>
                  <a:lnTo>
                    <a:pt x="0" y="1046"/>
                  </a:lnTo>
                  <a:lnTo>
                    <a:pt x="1" y="1107"/>
                  </a:lnTo>
                  <a:lnTo>
                    <a:pt x="4" y="1168"/>
                  </a:lnTo>
                  <a:lnTo>
                    <a:pt x="11" y="1227"/>
                  </a:lnTo>
                  <a:lnTo>
                    <a:pt x="21" y="1286"/>
                  </a:lnTo>
                  <a:lnTo>
                    <a:pt x="34" y="1343"/>
                  </a:lnTo>
                  <a:lnTo>
                    <a:pt x="49" y="1400"/>
                  </a:lnTo>
                  <a:lnTo>
                    <a:pt x="57" y="1427"/>
                  </a:lnTo>
                  <a:lnTo>
                    <a:pt x="67" y="1455"/>
                  </a:lnTo>
                  <a:lnTo>
                    <a:pt x="88" y="1511"/>
                  </a:lnTo>
                  <a:lnTo>
                    <a:pt x="111" y="1563"/>
                  </a:lnTo>
                  <a:lnTo>
                    <a:pt x="137" y="1615"/>
                  </a:lnTo>
                  <a:lnTo>
                    <a:pt x="165" y="1665"/>
                  </a:lnTo>
                  <a:lnTo>
                    <a:pt x="198" y="1715"/>
                  </a:lnTo>
                  <a:lnTo>
                    <a:pt x="232" y="1762"/>
                  </a:lnTo>
                  <a:lnTo>
                    <a:pt x="270" y="1810"/>
                  </a:lnTo>
                  <a:lnTo>
                    <a:pt x="309" y="1857"/>
                  </a:lnTo>
                  <a:lnTo>
                    <a:pt x="354" y="1902"/>
                  </a:lnTo>
                  <a:lnTo>
                    <a:pt x="401" y="1947"/>
                  </a:lnTo>
                  <a:lnTo>
                    <a:pt x="451" y="1990"/>
                  </a:lnTo>
                  <a:lnTo>
                    <a:pt x="502" y="2030"/>
                  </a:lnTo>
                  <a:lnTo>
                    <a:pt x="555" y="2068"/>
                  </a:lnTo>
                  <a:lnTo>
                    <a:pt x="550" y="2013"/>
                  </a:lnTo>
                  <a:lnTo>
                    <a:pt x="546" y="1960"/>
                  </a:lnTo>
                  <a:lnTo>
                    <a:pt x="511" y="1933"/>
                  </a:lnTo>
                  <a:lnTo>
                    <a:pt x="477" y="1904"/>
                  </a:lnTo>
                  <a:lnTo>
                    <a:pt x="443" y="1875"/>
                  </a:lnTo>
                  <a:lnTo>
                    <a:pt x="411" y="1844"/>
                  </a:lnTo>
                  <a:lnTo>
                    <a:pt x="371" y="1801"/>
                  </a:lnTo>
                  <a:lnTo>
                    <a:pt x="333" y="1758"/>
                  </a:lnTo>
                  <a:lnTo>
                    <a:pt x="298" y="1714"/>
                  </a:lnTo>
                  <a:lnTo>
                    <a:pt x="281" y="1691"/>
                  </a:lnTo>
                  <a:lnTo>
                    <a:pt x="266" y="1669"/>
                  </a:lnTo>
                  <a:lnTo>
                    <a:pt x="236" y="1623"/>
                  </a:lnTo>
                  <a:lnTo>
                    <a:pt x="221" y="1599"/>
                  </a:lnTo>
                  <a:lnTo>
                    <a:pt x="208" y="1576"/>
                  </a:lnTo>
                  <a:lnTo>
                    <a:pt x="185" y="1528"/>
                  </a:lnTo>
                  <a:lnTo>
                    <a:pt x="163" y="1479"/>
                  </a:lnTo>
                  <a:lnTo>
                    <a:pt x="152" y="1453"/>
                  </a:lnTo>
                  <a:lnTo>
                    <a:pt x="143" y="1428"/>
                  </a:lnTo>
                  <a:lnTo>
                    <a:pt x="126" y="1377"/>
                  </a:lnTo>
                  <a:lnTo>
                    <a:pt x="111" y="1324"/>
                  </a:lnTo>
                  <a:lnTo>
                    <a:pt x="101" y="1270"/>
                  </a:lnTo>
                  <a:lnTo>
                    <a:pt x="91" y="1215"/>
                  </a:lnTo>
                  <a:lnTo>
                    <a:pt x="85" y="1159"/>
                  </a:lnTo>
                  <a:lnTo>
                    <a:pt x="82" y="1102"/>
                  </a:lnTo>
                  <a:lnTo>
                    <a:pt x="80" y="1046"/>
                  </a:lnTo>
                  <a:lnTo>
                    <a:pt x="82" y="987"/>
                  </a:lnTo>
                  <a:lnTo>
                    <a:pt x="85" y="930"/>
                  </a:lnTo>
                  <a:lnTo>
                    <a:pt x="91" y="873"/>
                  </a:lnTo>
                  <a:lnTo>
                    <a:pt x="101" y="819"/>
                  </a:lnTo>
                  <a:lnTo>
                    <a:pt x="111" y="764"/>
                  </a:lnTo>
                  <a:lnTo>
                    <a:pt x="126" y="712"/>
                  </a:lnTo>
                  <a:lnTo>
                    <a:pt x="143" y="661"/>
                  </a:lnTo>
                  <a:lnTo>
                    <a:pt x="163" y="611"/>
                  </a:lnTo>
                  <a:lnTo>
                    <a:pt x="185" y="561"/>
                  </a:lnTo>
                  <a:lnTo>
                    <a:pt x="208" y="513"/>
                  </a:lnTo>
                  <a:lnTo>
                    <a:pt x="236" y="465"/>
                  </a:lnTo>
                  <a:lnTo>
                    <a:pt x="266" y="420"/>
                  </a:lnTo>
                  <a:lnTo>
                    <a:pt x="298" y="374"/>
                  </a:lnTo>
                  <a:lnTo>
                    <a:pt x="333" y="331"/>
                  </a:lnTo>
                  <a:lnTo>
                    <a:pt x="371" y="288"/>
                  </a:lnTo>
                  <a:lnTo>
                    <a:pt x="411" y="247"/>
                  </a:lnTo>
                  <a:lnTo>
                    <a:pt x="452" y="208"/>
                  </a:lnTo>
                  <a:lnTo>
                    <a:pt x="495" y="170"/>
                  </a:lnTo>
                  <a:lnTo>
                    <a:pt x="538" y="135"/>
                  </a:lnTo>
                  <a:lnTo>
                    <a:pt x="584" y="103"/>
                  </a:lnTo>
                  <a:lnTo>
                    <a:pt x="589" y="51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8F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6" name="Freeform 270"/>
            <p:cNvSpPr>
              <a:spLocks/>
            </p:cNvSpPr>
            <p:nvPr/>
          </p:nvSpPr>
          <p:spPr bwMode="auto">
            <a:xfrm>
              <a:off x="1014" y="1576"/>
              <a:ext cx="100" cy="372"/>
            </a:xfrm>
            <a:custGeom>
              <a:avLst/>
              <a:gdLst>
                <a:gd name="T0" fmla="*/ 504 w 504"/>
                <a:gd name="T1" fmla="*/ 0 h 1857"/>
                <a:gd name="T2" fmla="*/ 415 w 504"/>
                <a:gd name="T3" fmla="*/ 67 h 1857"/>
                <a:gd name="T4" fmla="*/ 331 w 504"/>
                <a:gd name="T5" fmla="*/ 144 h 1857"/>
                <a:gd name="T6" fmla="*/ 253 w 504"/>
                <a:gd name="T7" fmla="*/ 228 h 1857"/>
                <a:gd name="T8" fmla="*/ 186 w 504"/>
                <a:gd name="T9" fmla="*/ 317 h 1857"/>
                <a:gd name="T10" fmla="*/ 128 w 504"/>
                <a:gd name="T11" fmla="*/ 410 h 1857"/>
                <a:gd name="T12" fmla="*/ 83 w 504"/>
                <a:gd name="T13" fmla="*/ 508 h 1857"/>
                <a:gd name="T14" fmla="*/ 46 w 504"/>
                <a:gd name="T15" fmla="*/ 609 h 1857"/>
                <a:gd name="T16" fmla="*/ 21 w 504"/>
                <a:gd name="T17" fmla="*/ 716 h 1857"/>
                <a:gd name="T18" fmla="*/ 5 w 504"/>
                <a:gd name="T19" fmla="*/ 827 h 1857"/>
                <a:gd name="T20" fmla="*/ 0 w 504"/>
                <a:gd name="T21" fmla="*/ 943 h 1857"/>
                <a:gd name="T22" fmla="*/ 5 w 504"/>
                <a:gd name="T23" fmla="*/ 1056 h 1857"/>
                <a:gd name="T24" fmla="*/ 21 w 504"/>
                <a:gd name="T25" fmla="*/ 1167 h 1857"/>
                <a:gd name="T26" fmla="*/ 46 w 504"/>
                <a:gd name="T27" fmla="*/ 1274 h 1857"/>
                <a:gd name="T28" fmla="*/ 72 w 504"/>
                <a:gd name="T29" fmla="*/ 1350 h 1857"/>
                <a:gd name="T30" fmla="*/ 105 w 504"/>
                <a:gd name="T31" fmla="*/ 1425 h 1857"/>
                <a:gd name="T32" fmla="*/ 141 w 504"/>
                <a:gd name="T33" fmla="*/ 1496 h 1857"/>
                <a:gd name="T34" fmla="*/ 186 w 504"/>
                <a:gd name="T35" fmla="*/ 1566 h 1857"/>
                <a:gd name="T36" fmla="*/ 218 w 504"/>
                <a:gd name="T37" fmla="*/ 1611 h 1857"/>
                <a:gd name="T38" fmla="*/ 291 w 504"/>
                <a:gd name="T39" fmla="*/ 1698 h 1857"/>
                <a:gd name="T40" fmla="*/ 363 w 504"/>
                <a:gd name="T41" fmla="*/ 1772 h 1857"/>
                <a:gd name="T42" fmla="*/ 431 w 504"/>
                <a:gd name="T43" fmla="*/ 1830 h 1857"/>
                <a:gd name="T44" fmla="*/ 460 w 504"/>
                <a:gd name="T45" fmla="*/ 1802 h 1857"/>
                <a:gd name="T46" fmla="*/ 422 w 504"/>
                <a:gd name="T47" fmla="*/ 1718 h 1857"/>
                <a:gd name="T48" fmla="*/ 351 w 504"/>
                <a:gd name="T49" fmla="*/ 1646 h 1857"/>
                <a:gd name="T50" fmla="*/ 283 w 504"/>
                <a:gd name="T51" fmla="*/ 1564 h 1857"/>
                <a:gd name="T52" fmla="*/ 225 w 504"/>
                <a:gd name="T53" fmla="*/ 1479 h 1857"/>
                <a:gd name="T54" fmla="*/ 177 w 504"/>
                <a:gd name="T55" fmla="*/ 1391 h 1857"/>
                <a:gd name="T56" fmla="*/ 139 w 504"/>
                <a:gd name="T57" fmla="*/ 1298 h 1857"/>
                <a:gd name="T58" fmla="*/ 110 w 504"/>
                <a:gd name="T59" fmla="*/ 1200 h 1857"/>
                <a:gd name="T60" fmla="*/ 92 w 504"/>
                <a:gd name="T61" fmla="*/ 1099 h 1857"/>
                <a:gd name="T62" fmla="*/ 83 w 504"/>
                <a:gd name="T63" fmla="*/ 995 h 1857"/>
                <a:gd name="T64" fmla="*/ 83 w 504"/>
                <a:gd name="T65" fmla="*/ 888 h 1857"/>
                <a:gd name="T66" fmla="*/ 92 w 504"/>
                <a:gd name="T67" fmla="*/ 783 h 1857"/>
                <a:gd name="T68" fmla="*/ 110 w 504"/>
                <a:gd name="T69" fmla="*/ 682 h 1857"/>
                <a:gd name="T70" fmla="*/ 139 w 504"/>
                <a:gd name="T71" fmla="*/ 585 h 1857"/>
                <a:gd name="T72" fmla="*/ 177 w 504"/>
                <a:gd name="T73" fmla="*/ 492 h 1857"/>
                <a:gd name="T74" fmla="*/ 225 w 504"/>
                <a:gd name="T75" fmla="*/ 403 h 1857"/>
                <a:gd name="T76" fmla="*/ 283 w 504"/>
                <a:gd name="T77" fmla="*/ 319 h 1857"/>
                <a:gd name="T78" fmla="*/ 351 w 504"/>
                <a:gd name="T79" fmla="*/ 238 h 1857"/>
                <a:gd name="T80" fmla="*/ 439 w 504"/>
                <a:gd name="T81" fmla="*/ 152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4" h="1857">
                  <a:moveTo>
                    <a:pt x="492" y="109"/>
                  </a:moveTo>
                  <a:lnTo>
                    <a:pt x="504" y="0"/>
                  </a:lnTo>
                  <a:lnTo>
                    <a:pt x="458" y="32"/>
                  </a:lnTo>
                  <a:lnTo>
                    <a:pt x="415" y="67"/>
                  </a:lnTo>
                  <a:lnTo>
                    <a:pt x="372" y="105"/>
                  </a:lnTo>
                  <a:lnTo>
                    <a:pt x="331" y="144"/>
                  </a:lnTo>
                  <a:lnTo>
                    <a:pt x="291" y="185"/>
                  </a:lnTo>
                  <a:lnTo>
                    <a:pt x="253" y="228"/>
                  </a:lnTo>
                  <a:lnTo>
                    <a:pt x="218" y="271"/>
                  </a:lnTo>
                  <a:lnTo>
                    <a:pt x="186" y="317"/>
                  </a:lnTo>
                  <a:lnTo>
                    <a:pt x="156" y="362"/>
                  </a:lnTo>
                  <a:lnTo>
                    <a:pt x="128" y="410"/>
                  </a:lnTo>
                  <a:lnTo>
                    <a:pt x="105" y="458"/>
                  </a:lnTo>
                  <a:lnTo>
                    <a:pt x="83" y="508"/>
                  </a:lnTo>
                  <a:lnTo>
                    <a:pt x="63" y="558"/>
                  </a:lnTo>
                  <a:lnTo>
                    <a:pt x="46" y="609"/>
                  </a:lnTo>
                  <a:lnTo>
                    <a:pt x="31" y="661"/>
                  </a:lnTo>
                  <a:lnTo>
                    <a:pt x="21" y="716"/>
                  </a:lnTo>
                  <a:lnTo>
                    <a:pt x="11" y="770"/>
                  </a:lnTo>
                  <a:lnTo>
                    <a:pt x="5" y="827"/>
                  </a:lnTo>
                  <a:lnTo>
                    <a:pt x="2" y="884"/>
                  </a:lnTo>
                  <a:lnTo>
                    <a:pt x="0" y="943"/>
                  </a:lnTo>
                  <a:lnTo>
                    <a:pt x="2" y="999"/>
                  </a:lnTo>
                  <a:lnTo>
                    <a:pt x="5" y="1056"/>
                  </a:lnTo>
                  <a:lnTo>
                    <a:pt x="11" y="1112"/>
                  </a:lnTo>
                  <a:lnTo>
                    <a:pt x="21" y="1167"/>
                  </a:lnTo>
                  <a:lnTo>
                    <a:pt x="31" y="1221"/>
                  </a:lnTo>
                  <a:lnTo>
                    <a:pt x="46" y="1274"/>
                  </a:lnTo>
                  <a:lnTo>
                    <a:pt x="63" y="1325"/>
                  </a:lnTo>
                  <a:lnTo>
                    <a:pt x="72" y="1350"/>
                  </a:lnTo>
                  <a:lnTo>
                    <a:pt x="83" y="1376"/>
                  </a:lnTo>
                  <a:lnTo>
                    <a:pt x="105" y="1425"/>
                  </a:lnTo>
                  <a:lnTo>
                    <a:pt x="128" y="1473"/>
                  </a:lnTo>
                  <a:lnTo>
                    <a:pt x="141" y="1496"/>
                  </a:lnTo>
                  <a:lnTo>
                    <a:pt x="156" y="1520"/>
                  </a:lnTo>
                  <a:lnTo>
                    <a:pt x="186" y="1566"/>
                  </a:lnTo>
                  <a:lnTo>
                    <a:pt x="201" y="1588"/>
                  </a:lnTo>
                  <a:lnTo>
                    <a:pt x="218" y="1611"/>
                  </a:lnTo>
                  <a:lnTo>
                    <a:pt x="253" y="1655"/>
                  </a:lnTo>
                  <a:lnTo>
                    <a:pt x="291" y="1698"/>
                  </a:lnTo>
                  <a:lnTo>
                    <a:pt x="331" y="1741"/>
                  </a:lnTo>
                  <a:lnTo>
                    <a:pt x="363" y="1772"/>
                  </a:lnTo>
                  <a:lnTo>
                    <a:pt x="397" y="1801"/>
                  </a:lnTo>
                  <a:lnTo>
                    <a:pt x="431" y="1830"/>
                  </a:lnTo>
                  <a:lnTo>
                    <a:pt x="466" y="1857"/>
                  </a:lnTo>
                  <a:lnTo>
                    <a:pt x="460" y="1802"/>
                  </a:lnTo>
                  <a:lnTo>
                    <a:pt x="456" y="1749"/>
                  </a:lnTo>
                  <a:lnTo>
                    <a:pt x="422" y="1718"/>
                  </a:lnTo>
                  <a:lnTo>
                    <a:pt x="388" y="1686"/>
                  </a:lnTo>
                  <a:lnTo>
                    <a:pt x="351" y="1646"/>
                  </a:lnTo>
                  <a:lnTo>
                    <a:pt x="316" y="1606"/>
                  </a:lnTo>
                  <a:lnTo>
                    <a:pt x="283" y="1564"/>
                  </a:lnTo>
                  <a:lnTo>
                    <a:pt x="253" y="1523"/>
                  </a:lnTo>
                  <a:lnTo>
                    <a:pt x="225" y="1479"/>
                  </a:lnTo>
                  <a:lnTo>
                    <a:pt x="201" y="1436"/>
                  </a:lnTo>
                  <a:lnTo>
                    <a:pt x="177" y="1391"/>
                  </a:lnTo>
                  <a:lnTo>
                    <a:pt x="158" y="1345"/>
                  </a:lnTo>
                  <a:lnTo>
                    <a:pt x="139" y="1298"/>
                  </a:lnTo>
                  <a:lnTo>
                    <a:pt x="124" y="1250"/>
                  </a:lnTo>
                  <a:lnTo>
                    <a:pt x="110" y="1200"/>
                  </a:lnTo>
                  <a:lnTo>
                    <a:pt x="100" y="1151"/>
                  </a:lnTo>
                  <a:lnTo>
                    <a:pt x="92" y="1099"/>
                  </a:lnTo>
                  <a:lnTo>
                    <a:pt x="87" y="1048"/>
                  </a:lnTo>
                  <a:lnTo>
                    <a:pt x="83" y="995"/>
                  </a:lnTo>
                  <a:lnTo>
                    <a:pt x="82" y="943"/>
                  </a:lnTo>
                  <a:lnTo>
                    <a:pt x="83" y="888"/>
                  </a:lnTo>
                  <a:lnTo>
                    <a:pt x="87" y="835"/>
                  </a:lnTo>
                  <a:lnTo>
                    <a:pt x="92" y="783"/>
                  </a:lnTo>
                  <a:lnTo>
                    <a:pt x="100" y="733"/>
                  </a:lnTo>
                  <a:lnTo>
                    <a:pt x="110" y="682"/>
                  </a:lnTo>
                  <a:lnTo>
                    <a:pt x="124" y="633"/>
                  </a:lnTo>
                  <a:lnTo>
                    <a:pt x="139" y="585"/>
                  </a:lnTo>
                  <a:lnTo>
                    <a:pt x="158" y="539"/>
                  </a:lnTo>
                  <a:lnTo>
                    <a:pt x="177" y="492"/>
                  </a:lnTo>
                  <a:lnTo>
                    <a:pt x="201" y="447"/>
                  </a:lnTo>
                  <a:lnTo>
                    <a:pt x="225" y="403"/>
                  </a:lnTo>
                  <a:lnTo>
                    <a:pt x="253" y="361"/>
                  </a:lnTo>
                  <a:lnTo>
                    <a:pt x="283" y="319"/>
                  </a:lnTo>
                  <a:lnTo>
                    <a:pt x="316" y="278"/>
                  </a:lnTo>
                  <a:lnTo>
                    <a:pt x="351" y="238"/>
                  </a:lnTo>
                  <a:lnTo>
                    <a:pt x="388" y="201"/>
                  </a:lnTo>
                  <a:lnTo>
                    <a:pt x="439" y="152"/>
                  </a:lnTo>
                  <a:lnTo>
                    <a:pt x="492" y="109"/>
                  </a:lnTo>
                  <a:close/>
                </a:path>
              </a:pathLst>
            </a:custGeom>
            <a:solidFill>
              <a:srgbClr val="97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7" name="Freeform 271"/>
            <p:cNvSpPr>
              <a:spLocks/>
            </p:cNvSpPr>
            <p:nvPr/>
          </p:nvSpPr>
          <p:spPr bwMode="auto">
            <a:xfrm>
              <a:off x="1062" y="1646"/>
              <a:ext cx="46" cy="231"/>
            </a:xfrm>
            <a:custGeom>
              <a:avLst/>
              <a:gdLst>
                <a:gd name="T0" fmla="*/ 216 w 228"/>
                <a:gd name="T1" fmla="*/ 147 h 1157"/>
                <a:gd name="T2" fmla="*/ 221 w 228"/>
                <a:gd name="T3" fmla="*/ 74 h 1157"/>
                <a:gd name="T4" fmla="*/ 228 w 228"/>
                <a:gd name="T5" fmla="*/ 0 h 1157"/>
                <a:gd name="T6" fmla="*/ 199 w 228"/>
                <a:gd name="T7" fmla="*/ 31 h 1157"/>
                <a:gd name="T8" fmla="*/ 173 w 228"/>
                <a:gd name="T9" fmla="*/ 64 h 1157"/>
                <a:gd name="T10" fmla="*/ 127 w 228"/>
                <a:gd name="T11" fmla="*/ 131 h 1157"/>
                <a:gd name="T12" fmla="*/ 87 w 228"/>
                <a:gd name="T13" fmla="*/ 200 h 1157"/>
                <a:gd name="T14" fmla="*/ 57 w 228"/>
                <a:gd name="T15" fmla="*/ 274 h 1157"/>
                <a:gd name="T16" fmla="*/ 42 w 228"/>
                <a:gd name="T17" fmla="*/ 310 h 1157"/>
                <a:gd name="T18" fmla="*/ 30 w 228"/>
                <a:gd name="T19" fmla="*/ 349 h 1157"/>
                <a:gd name="T20" fmla="*/ 20 w 228"/>
                <a:gd name="T21" fmla="*/ 387 h 1157"/>
                <a:gd name="T22" fmla="*/ 13 w 228"/>
                <a:gd name="T23" fmla="*/ 428 h 1157"/>
                <a:gd name="T24" fmla="*/ 7 w 228"/>
                <a:gd name="T25" fmla="*/ 468 h 1157"/>
                <a:gd name="T26" fmla="*/ 3 w 228"/>
                <a:gd name="T27" fmla="*/ 510 h 1157"/>
                <a:gd name="T28" fmla="*/ 0 w 228"/>
                <a:gd name="T29" fmla="*/ 595 h 1157"/>
                <a:gd name="T30" fmla="*/ 0 w 228"/>
                <a:gd name="T31" fmla="*/ 633 h 1157"/>
                <a:gd name="T32" fmla="*/ 2 w 228"/>
                <a:gd name="T33" fmla="*/ 673 h 1157"/>
                <a:gd name="T34" fmla="*/ 6 w 228"/>
                <a:gd name="T35" fmla="*/ 712 h 1157"/>
                <a:gd name="T36" fmla="*/ 12 w 228"/>
                <a:gd name="T37" fmla="*/ 750 h 1157"/>
                <a:gd name="T38" fmla="*/ 18 w 228"/>
                <a:gd name="T39" fmla="*/ 786 h 1157"/>
                <a:gd name="T40" fmla="*/ 27 w 228"/>
                <a:gd name="T41" fmla="*/ 824 h 1157"/>
                <a:gd name="T42" fmla="*/ 37 w 228"/>
                <a:gd name="T43" fmla="*/ 860 h 1157"/>
                <a:gd name="T44" fmla="*/ 50 w 228"/>
                <a:gd name="T45" fmla="*/ 896 h 1157"/>
                <a:gd name="T46" fmla="*/ 62 w 228"/>
                <a:gd name="T47" fmla="*/ 930 h 1157"/>
                <a:gd name="T48" fmla="*/ 77 w 228"/>
                <a:gd name="T49" fmla="*/ 964 h 1157"/>
                <a:gd name="T50" fmla="*/ 93 w 228"/>
                <a:gd name="T51" fmla="*/ 997 h 1157"/>
                <a:gd name="T52" fmla="*/ 112 w 228"/>
                <a:gd name="T53" fmla="*/ 1031 h 1157"/>
                <a:gd name="T54" fmla="*/ 130 w 228"/>
                <a:gd name="T55" fmla="*/ 1063 h 1157"/>
                <a:gd name="T56" fmla="*/ 152 w 228"/>
                <a:gd name="T57" fmla="*/ 1095 h 1157"/>
                <a:gd name="T58" fmla="*/ 174 w 228"/>
                <a:gd name="T59" fmla="*/ 1125 h 1157"/>
                <a:gd name="T60" fmla="*/ 199 w 228"/>
                <a:gd name="T61" fmla="*/ 1157 h 1157"/>
                <a:gd name="T62" fmla="*/ 196 w 228"/>
                <a:gd name="T63" fmla="*/ 1083 h 1157"/>
                <a:gd name="T64" fmla="*/ 196 w 228"/>
                <a:gd name="T65" fmla="*/ 1011 h 1157"/>
                <a:gd name="T66" fmla="*/ 168 w 228"/>
                <a:gd name="T67" fmla="*/ 963 h 1157"/>
                <a:gd name="T68" fmla="*/ 155 w 228"/>
                <a:gd name="T69" fmla="*/ 938 h 1157"/>
                <a:gd name="T70" fmla="*/ 145 w 228"/>
                <a:gd name="T71" fmla="*/ 915 h 1157"/>
                <a:gd name="T72" fmla="*/ 125 w 228"/>
                <a:gd name="T73" fmla="*/ 865 h 1157"/>
                <a:gd name="T74" fmla="*/ 110 w 228"/>
                <a:gd name="T75" fmla="*/ 814 h 1157"/>
                <a:gd name="T76" fmla="*/ 102 w 228"/>
                <a:gd name="T77" fmla="*/ 786 h 1157"/>
                <a:gd name="T78" fmla="*/ 96 w 228"/>
                <a:gd name="T79" fmla="*/ 760 h 1157"/>
                <a:gd name="T80" fmla="*/ 88 w 228"/>
                <a:gd name="T81" fmla="*/ 706 h 1157"/>
                <a:gd name="T82" fmla="*/ 83 w 228"/>
                <a:gd name="T83" fmla="*/ 650 h 1157"/>
                <a:gd name="T84" fmla="*/ 82 w 228"/>
                <a:gd name="T85" fmla="*/ 595 h 1157"/>
                <a:gd name="T86" fmla="*/ 83 w 228"/>
                <a:gd name="T87" fmla="*/ 531 h 1157"/>
                <a:gd name="T88" fmla="*/ 89 w 228"/>
                <a:gd name="T89" fmla="*/ 471 h 1157"/>
                <a:gd name="T90" fmla="*/ 99 w 228"/>
                <a:gd name="T91" fmla="*/ 412 h 1157"/>
                <a:gd name="T92" fmla="*/ 114 w 228"/>
                <a:gd name="T93" fmla="*/ 357 h 1157"/>
                <a:gd name="T94" fmla="*/ 133 w 228"/>
                <a:gd name="T95" fmla="*/ 301 h 1157"/>
                <a:gd name="T96" fmla="*/ 156 w 228"/>
                <a:gd name="T97" fmla="*/ 248 h 1157"/>
                <a:gd name="T98" fmla="*/ 184 w 228"/>
                <a:gd name="T99" fmla="*/ 195 h 1157"/>
                <a:gd name="T100" fmla="*/ 216 w 228"/>
                <a:gd name="T101" fmla="*/ 14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1157">
                  <a:moveTo>
                    <a:pt x="216" y="147"/>
                  </a:moveTo>
                  <a:lnTo>
                    <a:pt x="221" y="74"/>
                  </a:lnTo>
                  <a:lnTo>
                    <a:pt x="228" y="0"/>
                  </a:lnTo>
                  <a:lnTo>
                    <a:pt x="199" y="31"/>
                  </a:lnTo>
                  <a:lnTo>
                    <a:pt x="173" y="64"/>
                  </a:lnTo>
                  <a:lnTo>
                    <a:pt x="127" y="131"/>
                  </a:lnTo>
                  <a:lnTo>
                    <a:pt x="87" y="200"/>
                  </a:lnTo>
                  <a:lnTo>
                    <a:pt x="57" y="274"/>
                  </a:lnTo>
                  <a:lnTo>
                    <a:pt x="42" y="310"/>
                  </a:lnTo>
                  <a:lnTo>
                    <a:pt x="30" y="349"/>
                  </a:lnTo>
                  <a:lnTo>
                    <a:pt x="20" y="387"/>
                  </a:lnTo>
                  <a:lnTo>
                    <a:pt x="13" y="428"/>
                  </a:lnTo>
                  <a:lnTo>
                    <a:pt x="7" y="468"/>
                  </a:lnTo>
                  <a:lnTo>
                    <a:pt x="3" y="510"/>
                  </a:lnTo>
                  <a:lnTo>
                    <a:pt x="0" y="595"/>
                  </a:lnTo>
                  <a:lnTo>
                    <a:pt x="0" y="633"/>
                  </a:lnTo>
                  <a:lnTo>
                    <a:pt x="2" y="673"/>
                  </a:lnTo>
                  <a:lnTo>
                    <a:pt x="6" y="712"/>
                  </a:lnTo>
                  <a:lnTo>
                    <a:pt x="12" y="750"/>
                  </a:lnTo>
                  <a:lnTo>
                    <a:pt x="18" y="786"/>
                  </a:lnTo>
                  <a:lnTo>
                    <a:pt x="27" y="824"/>
                  </a:lnTo>
                  <a:lnTo>
                    <a:pt x="37" y="860"/>
                  </a:lnTo>
                  <a:lnTo>
                    <a:pt x="50" y="896"/>
                  </a:lnTo>
                  <a:lnTo>
                    <a:pt x="62" y="930"/>
                  </a:lnTo>
                  <a:lnTo>
                    <a:pt x="77" y="964"/>
                  </a:lnTo>
                  <a:lnTo>
                    <a:pt x="93" y="997"/>
                  </a:lnTo>
                  <a:lnTo>
                    <a:pt x="112" y="1031"/>
                  </a:lnTo>
                  <a:lnTo>
                    <a:pt x="130" y="1063"/>
                  </a:lnTo>
                  <a:lnTo>
                    <a:pt x="152" y="1095"/>
                  </a:lnTo>
                  <a:lnTo>
                    <a:pt x="174" y="1125"/>
                  </a:lnTo>
                  <a:lnTo>
                    <a:pt x="199" y="1157"/>
                  </a:lnTo>
                  <a:lnTo>
                    <a:pt x="196" y="1083"/>
                  </a:lnTo>
                  <a:lnTo>
                    <a:pt x="196" y="1011"/>
                  </a:lnTo>
                  <a:lnTo>
                    <a:pt x="168" y="963"/>
                  </a:lnTo>
                  <a:lnTo>
                    <a:pt x="155" y="938"/>
                  </a:lnTo>
                  <a:lnTo>
                    <a:pt x="145" y="915"/>
                  </a:lnTo>
                  <a:lnTo>
                    <a:pt x="125" y="865"/>
                  </a:lnTo>
                  <a:lnTo>
                    <a:pt x="110" y="814"/>
                  </a:lnTo>
                  <a:lnTo>
                    <a:pt x="102" y="786"/>
                  </a:lnTo>
                  <a:lnTo>
                    <a:pt x="96" y="760"/>
                  </a:lnTo>
                  <a:lnTo>
                    <a:pt x="88" y="706"/>
                  </a:lnTo>
                  <a:lnTo>
                    <a:pt x="83" y="650"/>
                  </a:lnTo>
                  <a:lnTo>
                    <a:pt x="82" y="595"/>
                  </a:lnTo>
                  <a:lnTo>
                    <a:pt x="83" y="531"/>
                  </a:lnTo>
                  <a:lnTo>
                    <a:pt x="89" y="471"/>
                  </a:lnTo>
                  <a:lnTo>
                    <a:pt x="99" y="412"/>
                  </a:lnTo>
                  <a:lnTo>
                    <a:pt x="114" y="357"/>
                  </a:lnTo>
                  <a:lnTo>
                    <a:pt x="133" y="301"/>
                  </a:lnTo>
                  <a:lnTo>
                    <a:pt x="156" y="248"/>
                  </a:lnTo>
                  <a:lnTo>
                    <a:pt x="184" y="195"/>
                  </a:lnTo>
                  <a:lnTo>
                    <a:pt x="216" y="147"/>
                  </a:lnTo>
                  <a:close/>
                </a:path>
              </a:pathLst>
            </a:custGeom>
            <a:solidFill>
              <a:srgbClr val="AFC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8" name="Freeform 272"/>
            <p:cNvSpPr>
              <a:spLocks/>
            </p:cNvSpPr>
            <p:nvPr/>
          </p:nvSpPr>
          <p:spPr bwMode="auto">
            <a:xfrm>
              <a:off x="1046" y="1622"/>
              <a:ext cx="64" cy="280"/>
            </a:xfrm>
            <a:custGeom>
              <a:avLst/>
              <a:gdLst>
                <a:gd name="T0" fmla="*/ 317 w 317"/>
                <a:gd name="T1" fmla="*/ 0 h 1402"/>
                <a:gd name="T2" fmla="*/ 283 w 317"/>
                <a:gd name="T3" fmla="*/ 32 h 1402"/>
                <a:gd name="T4" fmla="*/ 215 w 317"/>
                <a:gd name="T5" fmla="*/ 103 h 1402"/>
                <a:gd name="T6" fmla="*/ 158 w 317"/>
                <a:gd name="T7" fmla="*/ 179 h 1402"/>
                <a:gd name="T8" fmla="*/ 108 w 317"/>
                <a:gd name="T9" fmla="*/ 259 h 1402"/>
                <a:gd name="T10" fmla="*/ 70 w 317"/>
                <a:gd name="T11" fmla="*/ 344 h 1402"/>
                <a:gd name="T12" fmla="*/ 38 w 317"/>
                <a:gd name="T13" fmla="*/ 430 h 1402"/>
                <a:gd name="T14" fmla="*/ 9 w 317"/>
                <a:gd name="T15" fmla="*/ 568 h 1402"/>
                <a:gd name="T16" fmla="*/ 0 w 317"/>
                <a:gd name="T17" fmla="*/ 665 h 1402"/>
                <a:gd name="T18" fmla="*/ 0 w 317"/>
                <a:gd name="T19" fmla="*/ 764 h 1402"/>
                <a:gd name="T20" fmla="*/ 9 w 317"/>
                <a:gd name="T21" fmla="*/ 861 h 1402"/>
                <a:gd name="T22" fmla="*/ 26 w 317"/>
                <a:gd name="T23" fmla="*/ 954 h 1402"/>
                <a:gd name="T24" fmla="*/ 53 w 317"/>
                <a:gd name="T25" fmla="*/ 1043 h 1402"/>
                <a:gd name="T26" fmla="*/ 87 w 317"/>
                <a:gd name="T27" fmla="*/ 1129 h 1402"/>
                <a:gd name="T28" fmla="*/ 132 w 317"/>
                <a:gd name="T29" fmla="*/ 1210 h 1402"/>
                <a:gd name="T30" fmla="*/ 184 w 317"/>
                <a:gd name="T31" fmla="*/ 1288 h 1402"/>
                <a:gd name="T32" fmla="*/ 248 w 317"/>
                <a:gd name="T33" fmla="*/ 1363 h 1402"/>
                <a:gd name="T34" fmla="*/ 284 w 317"/>
                <a:gd name="T35" fmla="*/ 1401 h 1402"/>
                <a:gd name="T36" fmla="*/ 278 w 317"/>
                <a:gd name="T37" fmla="*/ 1278 h 1402"/>
                <a:gd name="T38" fmla="*/ 231 w 317"/>
                <a:gd name="T39" fmla="*/ 1216 h 1402"/>
                <a:gd name="T40" fmla="*/ 191 w 317"/>
                <a:gd name="T41" fmla="*/ 1152 h 1402"/>
                <a:gd name="T42" fmla="*/ 156 w 317"/>
                <a:gd name="T43" fmla="*/ 1085 h 1402"/>
                <a:gd name="T44" fmla="*/ 129 w 317"/>
                <a:gd name="T45" fmla="*/ 1017 h 1402"/>
                <a:gd name="T46" fmla="*/ 106 w 317"/>
                <a:gd name="T47" fmla="*/ 945 h 1402"/>
                <a:gd name="T48" fmla="*/ 91 w 317"/>
                <a:gd name="T49" fmla="*/ 871 h 1402"/>
                <a:gd name="T50" fmla="*/ 81 w 317"/>
                <a:gd name="T51" fmla="*/ 794 h 1402"/>
                <a:gd name="T52" fmla="*/ 79 w 317"/>
                <a:gd name="T53" fmla="*/ 716 h 1402"/>
                <a:gd name="T54" fmla="*/ 86 w 317"/>
                <a:gd name="T55" fmla="*/ 589 h 1402"/>
                <a:gd name="T56" fmla="*/ 99 w 317"/>
                <a:gd name="T57" fmla="*/ 508 h 1402"/>
                <a:gd name="T58" fmla="*/ 121 w 317"/>
                <a:gd name="T59" fmla="*/ 431 h 1402"/>
                <a:gd name="T60" fmla="*/ 166 w 317"/>
                <a:gd name="T61" fmla="*/ 321 h 1402"/>
                <a:gd name="T62" fmla="*/ 252 w 317"/>
                <a:gd name="T63" fmla="*/ 185 h 1402"/>
                <a:gd name="T64" fmla="*/ 307 w 317"/>
                <a:gd name="T65" fmla="*/ 121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7" h="1402">
                  <a:moveTo>
                    <a:pt x="307" y="121"/>
                  </a:moveTo>
                  <a:lnTo>
                    <a:pt x="317" y="0"/>
                  </a:lnTo>
                  <a:lnTo>
                    <a:pt x="299" y="15"/>
                  </a:lnTo>
                  <a:lnTo>
                    <a:pt x="283" y="32"/>
                  </a:lnTo>
                  <a:lnTo>
                    <a:pt x="248" y="67"/>
                  </a:lnTo>
                  <a:lnTo>
                    <a:pt x="215" y="103"/>
                  </a:lnTo>
                  <a:lnTo>
                    <a:pt x="184" y="141"/>
                  </a:lnTo>
                  <a:lnTo>
                    <a:pt x="158" y="179"/>
                  </a:lnTo>
                  <a:lnTo>
                    <a:pt x="132" y="218"/>
                  </a:lnTo>
                  <a:lnTo>
                    <a:pt x="108" y="259"/>
                  </a:lnTo>
                  <a:lnTo>
                    <a:pt x="87" y="301"/>
                  </a:lnTo>
                  <a:lnTo>
                    <a:pt x="70" y="344"/>
                  </a:lnTo>
                  <a:lnTo>
                    <a:pt x="53" y="386"/>
                  </a:lnTo>
                  <a:lnTo>
                    <a:pt x="38" y="430"/>
                  </a:lnTo>
                  <a:lnTo>
                    <a:pt x="17" y="522"/>
                  </a:lnTo>
                  <a:lnTo>
                    <a:pt x="9" y="568"/>
                  </a:lnTo>
                  <a:lnTo>
                    <a:pt x="3" y="616"/>
                  </a:lnTo>
                  <a:lnTo>
                    <a:pt x="0" y="665"/>
                  </a:lnTo>
                  <a:lnTo>
                    <a:pt x="0" y="716"/>
                  </a:lnTo>
                  <a:lnTo>
                    <a:pt x="0" y="764"/>
                  </a:lnTo>
                  <a:lnTo>
                    <a:pt x="3" y="813"/>
                  </a:lnTo>
                  <a:lnTo>
                    <a:pt x="9" y="861"/>
                  </a:lnTo>
                  <a:lnTo>
                    <a:pt x="17" y="908"/>
                  </a:lnTo>
                  <a:lnTo>
                    <a:pt x="26" y="954"/>
                  </a:lnTo>
                  <a:lnTo>
                    <a:pt x="38" y="999"/>
                  </a:lnTo>
                  <a:lnTo>
                    <a:pt x="53" y="1043"/>
                  </a:lnTo>
                  <a:lnTo>
                    <a:pt x="70" y="1088"/>
                  </a:lnTo>
                  <a:lnTo>
                    <a:pt x="87" y="1129"/>
                  </a:lnTo>
                  <a:lnTo>
                    <a:pt x="108" y="1170"/>
                  </a:lnTo>
                  <a:lnTo>
                    <a:pt x="132" y="1210"/>
                  </a:lnTo>
                  <a:lnTo>
                    <a:pt x="158" y="1251"/>
                  </a:lnTo>
                  <a:lnTo>
                    <a:pt x="184" y="1288"/>
                  </a:lnTo>
                  <a:lnTo>
                    <a:pt x="215" y="1327"/>
                  </a:lnTo>
                  <a:lnTo>
                    <a:pt x="248" y="1363"/>
                  </a:lnTo>
                  <a:lnTo>
                    <a:pt x="283" y="1400"/>
                  </a:lnTo>
                  <a:lnTo>
                    <a:pt x="284" y="1401"/>
                  </a:lnTo>
                  <a:lnTo>
                    <a:pt x="285" y="1402"/>
                  </a:lnTo>
                  <a:lnTo>
                    <a:pt x="278" y="1278"/>
                  </a:lnTo>
                  <a:lnTo>
                    <a:pt x="253" y="1246"/>
                  </a:lnTo>
                  <a:lnTo>
                    <a:pt x="231" y="1216"/>
                  </a:lnTo>
                  <a:lnTo>
                    <a:pt x="209" y="1184"/>
                  </a:lnTo>
                  <a:lnTo>
                    <a:pt x="191" y="1152"/>
                  </a:lnTo>
                  <a:lnTo>
                    <a:pt x="172" y="1118"/>
                  </a:lnTo>
                  <a:lnTo>
                    <a:pt x="156" y="1085"/>
                  </a:lnTo>
                  <a:lnTo>
                    <a:pt x="141" y="1051"/>
                  </a:lnTo>
                  <a:lnTo>
                    <a:pt x="129" y="1017"/>
                  </a:lnTo>
                  <a:lnTo>
                    <a:pt x="116" y="981"/>
                  </a:lnTo>
                  <a:lnTo>
                    <a:pt x="106" y="945"/>
                  </a:lnTo>
                  <a:lnTo>
                    <a:pt x="97" y="907"/>
                  </a:lnTo>
                  <a:lnTo>
                    <a:pt x="91" y="871"/>
                  </a:lnTo>
                  <a:lnTo>
                    <a:pt x="85" y="833"/>
                  </a:lnTo>
                  <a:lnTo>
                    <a:pt x="81" y="794"/>
                  </a:lnTo>
                  <a:lnTo>
                    <a:pt x="79" y="754"/>
                  </a:lnTo>
                  <a:lnTo>
                    <a:pt x="79" y="716"/>
                  </a:lnTo>
                  <a:lnTo>
                    <a:pt x="82" y="631"/>
                  </a:lnTo>
                  <a:lnTo>
                    <a:pt x="86" y="589"/>
                  </a:lnTo>
                  <a:lnTo>
                    <a:pt x="92" y="549"/>
                  </a:lnTo>
                  <a:lnTo>
                    <a:pt x="99" y="508"/>
                  </a:lnTo>
                  <a:lnTo>
                    <a:pt x="109" y="470"/>
                  </a:lnTo>
                  <a:lnTo>
                    <a:pt x="121" y="431"/>
                  </a:lnTo>
                  <a:lnTo>
                    <a:pt x="136" y="395"/>
                  </a:lnTo>
                  <a:lnTo>
                    <a:pt x="166" y="321"/>
                  </a:lnTo>
                  <a:lnTo>
                    <a:pt x="206" y="252"/>
                  </a:lnTo>
                  <a:lnTo>
                    <a:pt x="252" y="185"/>
                  </a:lnTo>
                  <a:lnTo>
                    <a:pt x="278" y="152"/>
                  </a:lnTo>
                  <a:lnTo>
                    <a:pt x="307" y="121"/>
                  </a:lnTo>
                  <a:close/>
                </a:path>
              </a:pathLst>
            </a:custGeom>
            <a:solidFill>
              <a:srgbClr val="A7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69" name="Freeform 273"/>
            <p:cNvSpPr>
              <a:spLocks/>
            </p:cNvSpPr>
            <p:nvPr/>
          </p:nvSpPr>
          <p:spPr bwMode="auto">
            <a:xfrm>
              <a:off x="1030" y="1598"/>
              <a:ext cx="82" cy="328"/>
            </a:xfrm>
            <a:custGeom>
              <a:avLst/>
              <a:gdLst>
                <a:gd name="T0" fmla="*/ 380 w 410"/>
                <a:gd name="T1" fmla="*/ 133 h 1640"/>
                <a:gd name="T2" fmla="*/ 410 w 410"/>
                <a:gd name="T3" fmla="*/ 0 h 1640"/>
                <a:gd name="T4" fmla="*/ 306 w 410"/>
                <a:gd name="T5" fmla="*/ 92 h 1640"/>
                <a:gd name="T6" fmla="*/ 234 w 410"/>
                <a:gd name="T7" fmla="*/ 169 h 1640"/>
                <a:gd name="T8" fmla="*/ 171 w 410"/>
                <a:gd name="T9" fmla="*/ 252 h 1640"/>
                <a:gd name="T10" fmla="*/ 119 w 410"/>
                <a:gd name="T11" fmla="*/ 338 h 1640"/>
                <a:gd name="T12" fmla="*/ 76 w 410"/>
                <a:gd name="T13" fmla="*/ 430 h 1640"/>
                <a:gd name="T14" fmla="*/ 42 w 410"/>
                <a:gd name="T15" fmla="*/ 524 h 1640"/>
                <a:gd name="T16" fmla="*/ 18 w 410"/>
                <a:gd name="T17" fmla="*/ 624 h 1640"/>
                <a:gd name="T18" fmla="*/ 5 w 410"/>
                <a:gd name="T19" fmla="*/ 726 h 1640"/>
                <a:gd name="T20" fmla="*/ 0 w 410"/>
                <a:gd name="T21" fmla="*/ 834 h 1640"/>
                <a:gd name="T22" fmla="*/ 5 w 410"/>
                <a:gd name="T23" fmla="*/ 939 h 1640"/>
                <a:gd name="T24" fmla="*/ 18 w 410"/>
                <a:gd name="T25" fmla="*/ 1042 h 1640"/>
                <a:gd name="T26" fmla="*/ 42 w 410"/>
                <a:gd name="T27" fmla="*/ 1141 h 1640"/>
                <a:gd name="T28" fmla="*/ 76 w 410"/>
                <a:gd name="T29" fmla="*/ 1236 h 1640"/>
                <a:gd name="T30" fmla="*/ 119 w 410"/>
                <a:gd name="T31" fmla="*/ 1327 h 1640"/>
                <a:gd name="T32" fmla="*/ 171 w 410"/>
                <a:gd name="T33" fmla="*/ 1414 h 1640"/>
                <a:gd name="T34" fmla="*/ 234 w 410"/>
                <a:gd name="T35" fmla="*/ 1497 h 1640"/>
                <a:gd name="T36" fmla="*/ 306 w 410"/>
                <a:gd name="T37" fmla="*/ 1577 h 1640"/>
                <a:gd name="T38" fmla="*/ 374 w 410"/>
                <a:gd name="T39" fmla="*/ 1640 h 1640"/>
                <a:gd name="T40" fmla="*/ 365 w 410"/>
                <a:gd name="T41" fmla="*/ 1519 h 1640"/>
                <a:gd name="T42" fmla="*/ 329 w 410"/>
                <a:gd name="T43" fmla="*/ 1481 h 1640"/>
                <a:gd name="T44" fmla="*/ 265 w 410"/>
                <a:gd name="T45" fmla="*/ 1406 h 1640"/>
                <a:gd name="T46" fmla="*/ 213 w 410"/>
                <a:gd name="T47" fmla="*/ 1328 h 1640"/>
                <a:gd name="T48" fmla="*/ 168 w 410"/>
                <a:gd name="T49" fmla="*/ 1247 h 1640"/>
                <a:gd name="T50" fmla="*/ 134 w 410"/>
                <a:gd name="T51" fmla="*/ 1161 h 1640"/>
                <a:gd name="T52" fmla="*/ 107 w 410"/>
                <a:gd name="T53" fmla="*/ 1072 h 1640"/>
                <a:gd name="T54" fmla="*/ 90 w 410"/>
                <a:gd name="T55" fmla="*/ 979 h 1640"/>
                <a:gd name="T56" fmla="*/ 81 w 410"/>
                <a:gd name="T57" fmla="*/ 882 h 1640"/>
                <a:gd name="T58" fmla="*/ 81 w 410"/>
                <a:gd name="T59" fmla="*/ 783 h 1640"/>
                <a:gd name="T60" fmla="*/ 90 w 410"/>
                <a:gd name="T61" fmla="*/ 686 h 1640"/>
                <a:gd name="T62" fmla="*/ 119 w 410"/>
                <a:gd name="T63" fmla="*/ 548 h 1640"/>
                <a:gd name="T64" fmla="*/ 151 w 410"/>
                <a:gd name="T65" fmla="*/ 462 h 1640"/>
                <a:gd name="T66" fmla="*/ 189 w 410"/>
                <a:gd name="T67" fmla="*/ 377 h 1640"/>
                <a:gd name="T68" fmla="*/ 239 w 410"/>
                <a:gd name="T69" fmla="*/ 297 h 1640"/>
                <a:gd name="T70" fmla="*/ 296 w 410"/>
                <a:gd name="T71" fmla="*/ 221 h 1640"/>
                <a:gd name="T72" fmla="*/ 364 w 410"/>
                <a:gd name="T73" fmla="*/ 15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1640">
                  <a:moveTo>
                    <a:pt x="364" y="150"/>
                  </a:moveTo>
                  <a:lnTo>
                    <a:pt x="380" y="133"/>
                  </a:lnTo>
                  <a:lnTo>
                    <a:pt x="398" y="118"/>
                  </a:lnTo>
                  <a:lnTo>
                    <a:pt x="410" y="0"/>
                  </a:lnTo>
                  <a:lnTo>
                    <a:pt x="357" y="43"/>
                  </a:lnTo>
                  <a:lnTo>
                    <a:pt x="306" y="92"/>
                  </a:lnTo>
                  <a:lnTo>
                    <a:pt x="269" y="129"/>
                  </a:lnTo>
                  <a:lnTo>
                    <a:pt x="234" y="169"/>
                  </a:lnTo>
                  <a:lnTo>
                    <a:pt x="201" y="210"/>
                  </a:lnTo>
                  <a:lnTo>
                    <a:pt x="171" y="252"/>
                  </a:lnTo>
                  <a:lnTo>
                    <a:pt x="143" y="294"/>
                  </a:lnTo>
                  <a:lnTo>
                    <a:pt x="119" y="338"/>
                  </a:lnTo>
                  <a:lnTo>
                    <a:pt x="95" y="383"/>
                  </a:lnTo>
                  <a:lnTo>
                    <a:pt x="76" y="430"/>
                  </a:lnTo>
                  <a:lnTo>
                    <a:pt x="57" y="476"/>
                  </a:lnTo>
                  <a:lnTo>
                    <a:pt x="42" y="524"/>
                  </a:lnTo>
                  <a:lnTo>
                    <a:pt x="28" y="573"/>
                  </a:lnTo>
                  <a:lnTo>
                    <a:pt x="18" y="624"/>
                  </a:lnTo>
                  <a:lnTo>
                    <a:pt x="10" y="674"/>
                  </a:lnTo>
                  <a:lnTo>
                    <a:pt x="5" y="726"/>
                  </a:lnTo>
                  <a:lnTo>
                    <a:pt x="1" y="779"/>
                  </a:lnTo>
                  <a:lnTo>
                    <a:pt x="0" y="834"/>
                  </a:lnTo>
                  <a:lnTo>
                    <a:pt x="1" y="886"/>
                  </a:lnTo>
                  <a:lnTo>
                    <a:pt x="5" y="939"/>
                  </a:lnTo>
                  <a:lnTo>
                    <a:pt x="10" y="990"/>
                  </a:lnTo>
                  <a:lnTo>
                    <a:pt x="18" y="1042"/>
                  </a:lnTo>
                  <a:lnTo>
                    <a:pt x="28" y="1091"/>
                  </a:lnTo>
                  <a:lnTo>
                    <a:pt x="42" y="1141"/>
                  </a:lnTo>
                  <a:lnTo>
                    <a:pt x="57" y="1189"/>
                  </a:lnTo>
                  <a:lnTo>
                    <a:pt x="76" y="1236"/>
                  </a:lnTo>
                  <a:lnTo>
                    <a:pt x="95" y="1282"/>
                  </a:lnTo>
                  <a:lnTo>
                    <a:pt x="119" y="1327"/>
                  </a:lnTo>
                  <a:lnTo>
                    <a:pt x="143" y="1370"/>
                  </a:lnTo>
                  <a:lnTo>
                    <a:pt x="171" y="1414"/>
                  </a:lnTo>
                  <a:lnTo>
                    <a:pt x="201" y="1455"/>
                  </a:lnTo>
                  <a:lnTo>
                    <a:pt x="234" y="1497"/>
                  </a:lnTo>
                  <a:lnTo>
                    <a:pt x="269" y="1537"/>
                  </a:lnTo>
                  <a:lnTo>
                    <a:pt x="306" y="1577"/>
                  </a:lnTo>
                  <a:lnTo>
                    <a:pt x="340" y="1609"/>
                  </a:lnTo>
                  <a:lnTo>
                    <a:pt x="374" y="1640"/>
                  </a:lnTo>
                  <a:lnTo>
                    <a:pt x="366" y="1520"/>
                  </a:lnTo>
                  <a:lnTo>
                    <a:pt x="365" y="1519"/>
                  </a:lnTo>
                  <a:lnTo>
                    <a:pt x="364" y="1518"/>
                  </a:lnTo>
                  <a:lnTo>
                    <a:pt x="329" y="1481"/>
                  </a:lnTo>
                  <a:lnTo>
                    <a:pt x="296" y="1445"/>
                  </a:lnTo>
                  <a:lnTo>
                    <a:pt x="265" y="1406"/>
                  </a:lnTo>
                  <a:lnTo>
                    <a:pt x="239" y="1369"/>
                  </a:lnTo>
                  <a:lnTo>
                    <a:pt x="213" y="1328"/>
                  </a:lnTo>
                  <a:lnTo>
                    <a:pt x="189" y="1288"/>
                  </a:lnTo>
                  <a:lnTo>
                    <a:pt x="168" y="1247"/>
                  </a:lnTo>
                  <a:lnTo>
                    <a:pt x="151" y="1206"/>
                  </a:lnTo>
                  <a:lnTo>
                    <a:pt x="134" y="1161"/>
                  </a:lnTo>
                  <a:lnTo>
                    <a:pt x="119" y="1117"/>
                  </a:lnTo>
                  <a:lnTo>
                    <a:pt x="107" y="1072"/>
                  </a:lnTo>
                  <a:lnTo>
                    <a:pt x="98" y="1026"/>
                  </a:lnTo>
                  <a:lnTo>
                    <a:pt x="90" y="979"/>
                  </a:lnTo>
                  <a:lnTo>
                    <a:pt x="84" y="931"/>
                  </a:lnTo>
                  <a:lnTo>
                    <a:pt x="81" y="882"/>
                  </a:lnTo>
                  <a:lnTo>
                    <a:pt x="81" y="834"/>
                  </a:lnTo>
                  <a:lnTo>
                    <a:pt x="81" y="783"/>
                  </a:lnTo>
                  <a:lnTo>
                    <a:pt x="84" y="734"/>
                  </a:lnTo>
                  <a:lnTo>
                    <a:pt x="90" y="686"/>
                  </a:lnTo>
                  <a:lnTo>
                    <a:pt x="98" y="640"/>
                  </a:lnTo>
                  <a:lnTo>
                    <a:pt x="119" y="548"/>
                  </a:lnTo>
                  <a:lnTo>
                    <a:pt x="134" y="504"/>
                  </a:lnTo>
                  <a:lnTo>
                    <a:pt x="151" y="462"/>
                  </a:lnTo>
                  <a:lnTo>
                    <a:pt x="168" y="419"/>
                  </a:lnTo>
                  <a:lnTo>
                    <a:pt x="189" y="377"/>
                  </a:lnTo>
                  <a:lnTo>
                    <a:pt x="213" y="336"/>
                  </a:lnTo>
                  <a:lnTo>
                    <a:pt x="239" y="297"/>
                  </a:lnTo>
                  <a:lnTo>
                    <a:pt x="265" y="259"/>
                  </a:lnTo>
                  <a:lnTo>
                    <a:pt x="296" y="221"/>
                  </a:lnTo>
                  <a:lnTo>
                    <a:pt x="329" y="185"/>
                  </a:lnTo>
                  <a:lnTo>
                    <a:pt x="364" y="150"/>
                  </a:lnTo>
                  <a:close/>
                </a:path>
              </a:pathLst>
            </a:custGeom>
            <a:solidFill>
              <a:srgbClr val="9FC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0" name="Freeform 274"/>
            <p:cNvSpPr>
              <a:spLocks/>
            </p:cNvSpPr>
            <p:nvPr/>
          </p:nvSpPr>
          <p:spPr bwMode="auto">
            <a:xfrm>
              <a:off x="1078" y="1675"/>
              <a:ext cx="27" cy="173"/>
            </a:xfrm>
            <a:custGeom>
              <a:avLst/>
              <a:gdLst>
                <a:gd name="T0" fmla="*/ 80 w 134"/>
                <a:gd name="T1" fmla="*/ 448 h 864"/>
                <a:gd name="T2" fmla="*/ 82 w 134"/>
                <a:gd name="T3" fmla="*/ 382 h 864"/>
                <a:gd name="T4" fmla="*/ 90 w 134"/>
                <a:gd name="T5" fmla="*/ 320 h 864"/>
                <a:gd name="T6" fmla="*/ 103 w 134"/>
                <a:gd name="T7" fmla="*/ 257 h 864"/>
                <a:gd name="T8" fmla="*/ 122 w 134"/>
                <a:gd name="T9" fmla="*/ 199 h 864"/>
                <a:gd name="T10" fmla="*/ 134 w 134"/>
                <a:gd name="T11" fmla="*/ 0 h 864"/>
                <a:gd name="T12" fmla="*/ 102 w 134"/>
                <a:gd name="T13" fmla="*/ 48 h 864"/>
                <a:gd name="T14" fmla="*/ 74 w 134"/>
                <a:gd name="T15" fmla="*/ 101 h 864"/>
                <a:gd name="T16" fmla="*/ 51 w 134"/>
                <a:gd name="T17" fmla="*/ 154 h 864"/>
                <a:gd name="T18" fmla="*/ 32 w 134"/>
                <a:gd name="T19" fmla="*/ 210 h 864"/>
                <a:gd name="T20" fmla="*/ 17 w 134"/>
                <a:gd name="T21" fmla="*/ 265 h 864"/>
                <a:gd name="T22" fmla="*/ 7 w 134"/>
                <a:gd name="T23" fmla="*/ 324 h 864"/>
                <a:gd name="T24" fmla="*/ 1 w 134"/>
                <a:gd name="T25" fmla="*/ 384 h 864"/>
                <a:gd name="T26" fmla="*/ 0 w 134"/>
                <a:gd name="T27" fmla="*/ 448 h 864"/>
                <a:gd name="T28" fmla="*/ 1 w 134"/>
                <a:gd name="T29" fmla="*/ 503 h 864"/>
                <a:gd name="T30" fmla="*/ 6 w 134"/>
                <a:gd name="T31" fmla="*/ 559 h 864"/>
                <a:gd name="T32" fmla="*/ 14 w 134"/>
                <a:gd name="T33" fmla="*/ 613 h 864"/>
                <a:gd name="T34" fmla="*/ 20 w 134"/>
                <a:gd name="T35" fmla="*/ 639 h 864"/>
                <a:gd name="T36" fmla="*/ 28 w 134"/>
                <a:gd name="T37" fmla="*/ 667 h 864"/>
                <a:gd name="T38" fmla="*/ 43 w 134"/>
                <a:gd name="T39" fmla="*/ 718 h 864"/>
                <a:gd name="T40" fmla="*/ 63 w 134"/>
                <a:gd name="T41" fmla="*/ 768 h 864"/>
                <a:gd name="T42" fmla="*/ 73 w 134"/>
                <a:gd name="T43" fmla="*/ 791 h 864"/>
                <a:gd name="T44" fmla="*/ 86 w 134"/>
                <a:gd name="T45" fmla="*/ 816 h 864"/>
                <a:gd name="T46" fmla="*/ 114 w 134"/>
                <a:gd name="T47" fmla="*/ 864 h 864"/>
                <a:gd name="T48" fmla="*/ 111 w 134"/>
                <a:gd name="T49" fmla="*/ 763 h 864"/>
                <a:gd name="T50" fmla="*/ 109 w 134"/>
                <a:gd name="T51" fmla="*/ 662 h 864"/>
                <a:gd name="T52" fmla="*/ 102 w 134"/>
                <a:gd name="T53" fmla="*/ 636 h 864"/>
                <a:gd name="T54" fmla="*/ 96 w 134"/>
                <a:gd name="T55" fmla="*/ 611 h 864"/>
                <a:gd name="T56" fmla="*/ 90 w 134"/>
                <a:gd name="T57" fmla="*/ 584 h 864"/>
                <a:gd name="T58" fmla="*/ 87 w 134"/>
                <a:gd name="T59" fmla="*/ 558 h 864"/>
                <a:gd name="T60" fmla="*/ 81 w 134"/>
                <a:gd name="T61" fmla="*/ 503 h 864"/>
                <a:gd name="T62" fmla="*/ 80 w 134"/>
                <a:gd name="T63" fmla="*/ 44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864">
                  <a:moveTo>
                    <a:pt x="80" y="448"/>
                  </a:moveTo>
                  <a:lnTo>
                    <a:pt x="82" y="382"/>
                  </a:lnTo>
                  <a:lnTo>
                    <a:pt x="90" y="320"/>
                  </a:lnTo>
                  <a:lnTo>
                    <a:pt x="103" y="257"/>
                  </a:lnTo>
                  <a:lnTo>
                    <a:pt x="122" y="199"/>
                  </a:lnTo>
                  <a:lnTo>
                    <a:pt x="134" y="0"/>
                  </a:lnTo>
                  <a:lnTo>
                    <a:pt x="102" y="48"/>
                  </a:lnTo>
                  <a:lnTo>
                    <a:pt x="74" y="101"/>
                  </a:lnTo>
                  <a:lnTo>
                    <a:pt x="51" y="154"/>
                  </a:lnTo>
                  <a:lnTo>
                    <a:pt x="32" y="210"/>
                  </a:lnTo>
                  <a:lnTo>
                    <a:pt x="17" y="265"/>
                  </a:lnTo>
                  <a:lnTo>
                    <a:pt x="7" y="324"/>
                  </a:lnTo>
                  <a:lnTo>
                    <a:pt x="1" y="384"/>
                  </a:lnTo>
                  <a:lnTo>
                    <a:pt x="0" y="448"/>
                  </a:lnTo>
                  <a:lnTo>
                    <a:pt x="1" y="503"/>
                  </a:lnTo>
                  <a:lnTo>
                    <a:pt x="6" y="559"/>
                  </a:lnTo>
                  <a:lnTo>
                    <a:pt x="14" y="613"/>
                  </a:lnTo>
                  <a:lnTo>
                    <a:pt x="20" y="639"/>
                  </a:lnTo>
                  <a:lnTo>
                    <a:pt x="28" y="667"/>
                  </a:lnTo>
                  <a:lnTo>
                    <a:pt x="43" y="718"/>
                  </a:lnTo>
                  <a:lnTo>
                    <a:pt x="63" y="768"/>
                  </a:lnTo>
                  <a:lnTo>
                    <a:pt x="73" y="791"/>
                  </a:lnTo>
                  <a:lnTo>
                    <a:pt x="86" y="816"/>
                  </a:lnTo>
                  <a:lnTo>
                    <a:pt x="114" y="864"/>
                  </a:lnTo>
                  <a:lnTo>
                    <a:pt x="111" y="763"/>
                  </a:lnTo>
                  <a:lnTo>
                    <a:pt x="109" y="662"/>
                  </a:lnTo>
                  <a:lnTo>
                    <a:pt x="102" y="636"/>
                  </a:lnTo>
                  <a:lnTo>
                    <a:pt x="96" y="611"/>
                  </a:lnTo>
                  <a:lnTo>
                    <a:pt x="90" y="584"/>
                  </a:lnTo>
                  <a:lnTo>
                    <a:pt x="87" y="558"/>
                  </a:lnTo>
                  <a:lnTo>
                    <a:pt x="81" y="503"/>
                  </a:lnTo>
                  <a:lnTo>
                    <a:pt x="80" y="448"/>
                  </a:lnTo>
                  <a:close/>
                </a:path>
              </a:pathLst>
            </a:custGeom>
            <a:solidFill>
              <a:srgbClr val="B7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1" name="Freeform 275"/>
            <p:cNvSpPr>
              <a:spLocks/>
            </p:cNvSpPr>
            <p:nvPr/>
          </p:nvSpPr>
          <p:spPr bwMode="auto">
            <a:xfrm>
              <a:off x="1094" y="1715"/>
              <a:ext cx="9" cy="93"/>
            </a:xfrm>
            <a:custGeom>
              <a:avLst/>
              <a:gdLst>
                <a:gd name="T0" fmla="*/ 42 w 42"/>
                <a:gd name="T1" fmla="*/ 0 h 463"/>
                <a:gd name="T2" fmla="*/ 23 w 42"/>
                <a:gd name="T3" fmla="*/ 58 h 463"/>
                <a:gd name="T4" fmla="*/ 10 w 42"/>
                <a:gd name="T5" fmla="*/ 121 h 463"/>
                <a:gd name="T6" fmla="*/ 2 w 42"/>
                <a:gd name="T7" fmla="*/ 183 h 463"/>
                <a:gd name="T8" fmla="*/ 0 w 42"/>
                <a:gd name="T9" fmla="*/ 249 h 463"/>
                <a:gd name="T10" fmla="*/ 1 w 42"/>
                <a:gd name="T11" fmla="*/ 304 h 463"/>
                <a:gd name="T12" fmla="*/ 7 w 42"/>
                <a:gd name="T13" fmla="*/ 359 h 463"/>
                <a:gd name="T14" fmla="*/ 10 w 42"/>
                <a:gd name="T15" fmla="*/ 385 h 463"/>
                <a:gd name="T16" fmla="*/ 16 w 42"/>
                <a:gd name="T17" fmla="*/ 412 h 463"/>
                <a:gd name="T18" fmla="*/ 22 w 42"/>
                <a:gd name="T19" fmla="*/ 437 h 463"/>
                <a:gd name="T20" fmla="*/ 29 w 42"/>
                <a:gd name="T21" fmla="*/ 463 h 463"/>
                <a:gd name="T22" fmla="*/ 29 w 42"/>
                <a:gd name="T23" fmla="*/ 347 h 463"/>
                <a:gd name="T24" fmla="*/ 32 w 42"/>
                <a:gd name="T25" fmla="*/ 233 h 463"/>
                <a:gd name="T26" fmla="*/ 35 w 42"/>
                <a:gd name="T27" fmla="*/ 116 h 463"/>
                <a:gd name="T28" fmla="*/ 42 w 42"/>
                <a:gd name="T2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63">
                  <a:moveTo>
                    <a:pt x="42" y="0"/>
                  </a:moveTo>
                  <a:lnTo>
                    <a:pt x="23" y="58"/>
                  </a:lnTo>
                  <a:lnTo>
                    <a:pt x="10" y="121"/>
                  </a:lnTo>
                  <a:lnTo>
                    <a:pt x="2" y="183"/>
                  </a:lnTo>
                  <a:lnTo>
                    <a:pt x="0" y="249"/>
                  </a:lnTo>
                  <a:lnTo>
                    <a:pt x="1" y="304"/>
                  </a:lnTo>
                  <a:lnTo>
                    <a:pt x="7" y="359"/>
                  </a:lnTo>
                  <a:lnTo>
                    <a:pt x="10" y="385"/>
                  </a:lnTo>
                  <a:lnTo>
                    <a:pt x="16" y="412"/>
                  </a:lnTo>
                  <a:lnTo>
                    <a:pt x="22" y="437"/>
                  </a:lnTo>
                  <a:lnTo>
                    <a:pt x="29" y="463"/>
                  </a:lnTo>
                  <a:lnTo>
                    <a:pt x="29" y="347"/>
                  </a:lnTo>
                  <a:lnTo>
                    <a:pt x="32" y="233"/>
                  </a:lnTo>
                  <a:lnTo>
                    <a:pt x="35" y="11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F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2" name="Freeform 276"/>
            <p:cNvSpPr>
              <a:spLocks/>
            </p:cNvSpPr>
            <p:nvPr/>
          </p:nvSpPr>
          <p:spPr bwMode="auto">
            <a:xfrm>
              <a:off x="1005" y="1987"/>
              <a:ext cx="121" cy="98"/>
            </a:xfrm>
            <a:custGeom>
              <a:avLst/>
              <a:gdLst>
                <a:gd name="T0" fmla="*/ 32 w 606"/>
                <a:gd name="T1" fmla="*/ 32 h 492"/>
                <a:gd name="T2" fmla="*/ 0 w 606"/>
                <a:gd name="T3" fmla="*/ 0 h 492"/>
                <a:gd name="T4" fmla="*/ 39 w 606"/>
                <a:gd name="T5" fmla="*/ 93 h 492"/>
                <a:gd name="T6" fmla="*/ 84 w 606"/>
                <a:gd name="T7" fmla="*/ 188 h 492"/>
                <a:gd name="T8" fmla="*/ 144 w 606"/>
                <a:gd name="T9" fmla="*/ 237 h 492"/>
                <a:gd name="T10" fmla="*/ 207 w 606"/>
                <a:gd name="T11" fmla="*/ 284 h 492"/>
                <a:gd name="T12" fmla="*/ 269 w 606"/>
                <a:gd name="T13" fmla="*/ 325 h 492"/>
                <a:gd name="T14" fmla="*/ 335 w 606"/>
                <a:gd name="T15" fmla="*/ 366 h 492"/>
                <a:gd name="T16" fmla="*/ 399 w 606"/>
                <a:gd name="T17" fmla="*/ 401 h 492"/>
                <a:gd name="T18" fmla="*/ 467 w 606"/>
                <a:gd name="T19" fmla="*/ 435 h 492"/>
                <a:gd name="T20" fmla="*/ 535 w 606"/>
                <a:gd name="T21" fmla="*/ 465 h 492"/>
                <a:gd name="T22" fmla="*/ 606 w 606"/>
                <a:gd name="T23" fmla="*/ 492 h 492"/>
                <a:gd name="T24" fmla="*/ 590 w 606"/>
                <a:gd name="T25" fmla="*/ 400 h 492"/>
                <a:gd name="T26" fmla="*/ 513 w 606"/>
                <a:gd name="T27" fmla="*/ 369 h 492"/>
                <a:gd name="T28" fmla="*/ 439 w 606"/>
                <a:gd name="T29" fmla="*/ 332 h 492"/>
                <a:gd name="T30" fmla="*/ 366 w 606"/>
                <a:gd name="T31" fmla="*/ 291 h 492"/>
                <a:gd name="T32" fmla="*/ 297 w 606"/>
                <a:gd name="T33" fmla="*/ 248 h 492"/>
                <a:gd name="T34" fmla="*/ 227 w 606"/>
                <a:gd name="T35" fmla="*/ 200 h 492"/>
                <a:gd name="T36" fmla="*/ 160 w 606"/>
                <a:gd name="T37" fmla="*/ 147 h 492"/>
                <a:gd name="T38" fmla="*/ 94 w 606"/>
                <a:gd name="T39" fmla="*/ 91 h 492"/>
                <a:gd name="T40" fmla="*/ 32 w 606"/>
                <a:gd name="T41" fmla="*/ 3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492">
                  <a:moveTo>
                    <a:pt x="32" y="32"/>
                  </a:moveTo>
                  <a:lnTo>
                    <a:pt x="0" y="0"/>
                  </a:lnTo>
                  <a:lnTo>
                    <a:pt x="39" y="93"/>
                  </a:lnTo>
                  <a:lnTo>
                    <a:pt x="84" y="188"/>
                  </a:lnTo>
                  <a:lnTo>
                    <a:pt x="144" y="237"/>
                  </a:lnTo>
                  <a:lnTo>
                    <a:pt x="207" y="284"/>
                  </a:lnTo>
                  <a:lnTo>
                    <a:pt x="269" y="325"/>
                  </a:lnTo>
                  <a:lnTo>
                    <a:pt x="335" y="366"/>
                  </a:lnTo>
                  <a:lnTo>
                    <a:pt x="399" y="401"/>
                  </a:lnTo>
                  <a:lnTo>
                    <a:pt x="467" y="435"/>
                  </a:lnTo>
                  <a:lnTo>
                    <a:pt x="535" y="465"/>
                  </a:lnTo>
                  <a:lnTo>
                    <a:pt x="606" y="492"/>
                  </a:lnTo>
                  <a:lnTo>
                    <a:pt x="590" y="400"/>
                  </a:lnTo>
                  <a:lnTo>
                    <a:pt x="513" y="369"/>
                  </a:lnTo>
                  <a:lnTo>
                    <a:pt x="439" y="332"/>
                  </a:lnTo>
                  <a:lnTo>
                    <a:pt x="366" y="291"/>
                  </a:lnTo>
                  <a:lnTo>
                    <a:pt x="297" y="248"/>
                  </a:lnTo>
                  <a:lnTo>
                    <a:pt x="227" y="200"/>
                  </a:lnTo>
                  <a:lnTo>
                    <a:pt x="160" y="147"/>
                  </a:lnTo>
                  <a:lnTo>
                    <a:pt x="94" y="91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5F9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3" name="Freeform 277"/>
            <p:cNvSpPr>
              <a:spLocks/>
            </p:cNvSpPr>
            <p:nvPr/>
          </p:nvSpPr>
          <p:spPr bwMode="auto">
            <a:xfrm>
              <a:off x="988" y="1941"/>
              <a:ext cx="135" cy="126"/>
            </a:xfrm>
            <a:custGeom>
              <a:avLst/>
              <a:gdLst>
                <a:gd name="T0" fmla="*/ 84 w 674"/>
                <a:gd name="T1" fmla="*/ 230 h 630"/>
                <a:gd name="T2" fmla="*/ 116 w 674"/>
                <a:gd name="T3" fmla="*/ 262 h 630"/>
                <a:gd name="T4" fmla="*/ 178 w 674"/>
                <a:gd name="T5" fmla="*/ 321 h 630"/>
                <a:gd name="T6" fmla="*/ 244 w 674"/>
                <a:gd name="T7" fmla="*/ 377 h 630"/>
                <a:gd name="T8" fmla="*/ 311 w 674"/>
                <a:gd name="T9" fmla="*/ 430 h 630"/>
                <a:gd name="T10" fmla="*/ 381 w 674"/>
                <a:gd name="T11" fmla="*/ 478 h 630"/>
                <a:gd name="T12" fmla="*/ 450 w 674"/>
                <a:gd name="T13" fmla="*/ 521 h 630"/>
                <a:gd name="T14" fmla="*/ 523 w 674"/>
                <a:gd name="T15" fmla="*/ 562 h 630"/>
                <a:gd name="T16" fmla="*/ 597 w 674"/>
                <a:gd name="T17" fmla="*/ 599 h 630"/>
                <a:gd name="T18" fmla="*/ 674 w 674"/>
                <a:gd name="T19" fmla="*/ 630 h 630"/>
                <a:gd name="T20" fmla="*/ 664 w 674"/>
                <a:gd name="T21" fmla="*/ 584 h 630"/>
                <a:gd name="T22" fmla="*/ 658 w 674"/>
                <a:gd name="T23" fmla="*/ 538 h 630"/>
                <a:gd name="T24" fmla="*/ 591 w 674"/>
                <a:gd name="T25" fmla="*/ 507 h 630"/>
                <a:gd name="T26" fmla="*/ 527 w 674"/>
                <a:gd name="T27" fmla="*/ 474 h 630"/>
                <a:gd name="T28" fmla="*/ 464 w 674"/>
                <a:gd name="T29" fmla="*/ 436 h 630"/>
                <a:gd name="T30" fmla="*/ 404 w 674"/>
                <a:gd name="T31" fmla="*/ 397 h 630"/>
                <a:gd name="T32" fmla="*/ 344 w 674"/>
                <a:gd name="T33" fmla="*/ 352 h 630"/>
                <a:gd name="T34" fmla="*/ 286 w 674"/>
                <a:gd name="T35" fmla="*/ 306 h 630"/>
                <a:gd name="T36" fmla="*/ 228 w 674"/>
                <a:gd name="T37" fmla="*/ 256 h 630"/>
                <a:gd name="T38" fmla="*/ 174 w 674"/>
                <a:gd name="T39" fmla="*/ 204 h 630"/>
                <a:gd name="T40" fmla="*/ 125 w 674"/>
                <a:gd name="T41" fmla="*/ 154 h 630"/>
                <a:gd name="T42" fmla="*/ 81 w 674"/>
                <a:gd name="T43" fmla="*/ 104 h 630"/>
                <a:gd name="T44" fmla="*/ 39 w 674"/>
                <a:gd name="T45" fmla="*/ 52 h 630"/>
                <a:gd name="T46" fmla="*/ 0 w 674"/>
                <a:gd name="T47" fmla="*/ 0 h 630"/>
                <a:gd name="T48" fmla="*/ 39 w 674"/>
                <a:gd name="T49" fmla="*/ 114 h 630"/>
                <a:gd name="T50" fmla="*/ 84 w 674"/>
                <a:gd name="T51" fmla="*/ 2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4" h="630">
                  <a:moveTo>
                    <a:pt x="84" y="230"/>
                  </a:moveTo>
                  <a:lnTo>
                    <a:pt x="116" y="262"/>
                  </a:lnTo>
                  <a:lnTo>
                    <a:pt x="178" y="321"/>
                  </a:lnTo>
                  <a:lnTo>
                    <a:pt x="244" y="377"/>
                  </a:lnTo>
                  <a:lnTo>
                    <a:pt x="311" y="430"/>
                  </a:lnTo>
                  <a:lnTo>
                    <a:pt x="381" y="478"/>
                  </a:lnTo>
                  <a:lnTo>
                    <a:pt x="450" y="521"/>
                  </a:lnTo>
                  <a:lnTo>
                    <a:pt x="523" y="562"/>
                  </a:lnTo>
                  <a:lnTo>
                    <a:pt x="597" y="599"/>
                  </a:lnTo>
                  <a:lnTo>
                    <a:pt x="674" y="630"/>
                  </a:lnTo>
                  <a:lnTo>
                    <a:pt x="664" y="584"/>
                  </a:lnTo>
                  <a:lnTo>
                    <a:pt x="658" y="538"/>
                  </a:lnTo>
                  <a:lnTo>
                    <a:pt x="591" y="507"/>
                  </a:lnTo>
                  <a:lnTo>
                    <a:pt x="527" y="474"/>
                  </a:lnTo>
                  <a:lnTo>
                    <a:pt x="464" y="436"/>
                  </a:lnTo>
                  <a:lnTo>
                    <a:pt x="404" y="397"/>
                  </a:lnTo>
                  <a:lnTo>
                    <a:pt x="344" y="352"/>
                  </a:lnTo>
                  <a:lnTo>
                    <a:pt x="286" y="306"/>
                  </a:lnTo>
                  <a:lnTo>
                    <a:pt x="228" y="256"/>
                  </a:lnTo>
                  <a:lnTo>
                    <a:pt x="174" y="204"/>
                  </a:lnTo>
                  <a:lnTo>
                    <a:pt x="125" y="154"/>
                  </a:lnTo>
                  <a:lnTo>
                    <a:pt x="81" y="104"/>
                  </a:lnTo>
                  <a:lnTo>
                    <a:pt x="39" y="52"/>
                  </a:lnTo>
                  <a:lnTo>
                    <a:pt x="0" y="0"/>
                  </a:lnTo>
                  <a:lnTo>
                    <a:pt x="39" y="114"/>
                  </a:lnTo>
                  <a:lnTo>
                    <a:pt x="84" y="230"/>
                  </a:lnTo>
                  <a:close/>
                </a:path>
              </a:pathLst>
            </a:custGeom>
            <a:solidFill>
              <a:srgbClr val="67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4" name="Freeform 278"/>
            <p:cNvSpPr>
              <a:spLocks/>
            </p:cNvSpPr>
            <p:nvPr/>
          </p:nvSpPr>
          <p:spPr bwMode="auto">
            <a:xfrm>
              <a:off x="970" y="1877"/>
              <a:ext cx="150" cy="172"/>
            </a:xfrm>
            <a:custGeom>
              <a:avLst/>
              <a:gdLst>
                <a:gd name="T0" fmla="*/ 88 w 746"/>
                <a:gd name="T1" fmla="*/ 322 h 860"/>
                <a:gd name="T2" fmla="*/ 127 w 746"/>
                <a:gd name="T3" fmla="*/ 374 h 860"/>
                <a:gd name="T4" fmla="*/ 169 w 746"/>
                <a:gd name="T5" fmla="*/ 426 h 860"/>
                <a:gd name="T6" fmla="*/ 213 w 746"/>
                <a:gd name="T7" fmla="*/ 476 h 860"/>
                <a:gd name="T8" fmla="*/ 262 w 746"/>
                <a:gd name="T9" fmla="*/ 526 h 860"/>
                <a:gd name="T10" fmla="*/ 316 w 746"/>
                <a:gd name="T11" fmla="*/ 578 h 860"/>
                <a:gd name="T12" fmla="*/ 374 w 746"/>
                <a:gd name="T13" fmla="*/ 628 h 860"/>
                <a:gd name="T14" fmla="*/ 432 w 746"/>
                <a:gd name="T15" fmla="*/ 674 h 860"/>
                <a:gd name="T16" fmla="*/ 492 w 746"/>
                <a:gd name="T17" fmla="*/ 719 h 860"/>
                <a:gd name="T18" fmla="*/ 552 w 746"/>
                <a:gd name="T19" fmla="*/ 758 h 860"/>
                <a:gd name="T20" fmla="*/ 615 w 746"/>
                <a:gd name="T21" fmla="*/ 796 h 860"/>
                <a:gd name="T22" fmla="*/ 679 w 746"/>
                <a:gd name="T23" fmla="*/ 829 h 860"/>
                <a:gd name="T24" fmla="*/ 746 w 746"/>
                <a:gd name="T25" fmla="*/ 860 h 860"/>
                <a:gd name="T26" fmla="*/ 730 w 746"/>
                <a:gd name="T27" fmla="*/ 762 h 860"/>
                <a:gd name="T28" fmla="*/ 673 w 746"/>
                <a:gd name="T29" fmla="*/ 733 h 860"/>
                <a:gd name="T30" fmla="*/ 619 w 746"/>
                <a:gd name="T31" fmla="*/ 704 h 860"/>
                <a:gd name="T32" fmla="*/ 566 w 746"/>
                <a:gd name="T33" fmla="*/ 671 h 860"/>
                <a:gd name="T34" fmla="*/ 515 w 746"/>
                <a:gd name="T35" fmla="*/ 637 h 860"/>
                <a:gd name="T36" fmla="*/ 462 w 746"/>
                <a:gd name="T37" fmla="*/ 598 h 860"/>
                <a:gd name="T38" fmla="*/ 414 w 746"/>
                <a:gd name="T39" fmla="*/ 559 h 860"/>
                <a:gd name="T40" fmla="*/ 365 w 746"/>
                <a:gd name="T41" fmla="*/ 515 h 860"/>
                <a:gd name="T42" fmla="*/ 318 w 746"/>
                <a:gd name="T43" fmla="*/ 470 h 860"/>
                <a:gd name="T44" fmla="*/ 291 w 746"/>
                <a:gd name="T45" fmla="*/ 442 h 860"/>
                <a:gd name="T46" fmla="*/ 266 w 746"/>
                <a:gd name="T47" fmla="*/ 415 h 860"/>
                <a:gd name="T48" fmla="*/ 241 w 746"/>
                <a:gd name="T49" fmla="*/ 386 h 860"/>
                <a:gd name="T50" fmla="*/ 219 w 746"/>
                <a:gd name="T51" fmla="*/ 359 h 860"/>
                <a:gd name="T52" fmla="*/ 173 w 746"/>
                <a:gd name="T53" fmla="*/ 302 h 860"/>
                <a:gd name="T54" fmla="*/ 152 w 746"/>
                <a:gd name="T55" fmla="*/ 273 h 860"/>
                <a:gd name="T56" fmla="*/ 132 w 746"/>
                <a:gd name="T57" fmla="*/ 245 h 860"/>
                <a:gd name="T58" fmla="*/ 112 w 746"/>
                <a:gd name="T59" fmla="*/ 214 h 860"/>
                <a:gd name="T60" fmla="*/ 94 w 746"/>
                <a:gd name="T61" fmla="*/ 185 h 860"/>
                <a:gd name="T62" fmla="*/ 59 w 746"/>
                <a:gd name="T63" fmla="*/ 124 h 860"/>
                <a:gd name="T64" fmla="*/ 42 w 746"/>
                <a:gd name="T65" fmla="*/ 93 h 860"/>
                <a:gd name="T66" fmla="*/ 27 w 746"/>
                <a:gd name="T67" fmla="*/ 62 h 860"/>
                <a:gd name="T68" fmla="*/ 12 w 746"/>
                <a:gd name="T69" fmla="*/ 30 h 860"/>
                <a:gd name="T70" fmla="*/ 0 w 746"/>
                <a:gd name="T71" fmla="*/ 0 h 860"/>
                <a:gd name="T72" fmla="*/ 17 w 746"/>
                <a:gd name="T73" fmla="*/ 79 h 860"/>
                <a:gd name="T74" fmla="*/ 38 w 746"/>
                <a:gd name="T75" fmla="*/ 160 h 860"/>
                <a:gd name="T76" fmla="*/ 62 w 746"/>
                <a:gd name="T77" fmla="*/ 240 h 860"/>
                <a:gd name="T78" fmla="*/ 88 w 746"/>
                <a:gd name="T79" fmla="*/ 32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6" h="860">
                  <a:moveTo>
                    <a:pt x="88" y="322"/>
                  </a:moveTo>
                  <a:lnTo>
                    <a:pt x="127" y="374"/>
                  </a:lnTo>
                  <a:lnTo>
                    <a:pt x="169" y="426"/>
                  </a:lnTo>
                  <a:lnTo>
                    <a:pt x="213" y="476"/>
                  </a:lnTo>
                  <a:lnTo>
                    <a:pt x="262" y="526"/>
                  </a:lnTo>
                  <a:lnTo>
                    <a:pt x="316" y="578"/>
                  </a:lnTo>
                  <a:lnTo>
                    <a:pt x="374" y="628"/>
                  </a:lnTo>
                  <a:lnTo>
                    <a:pt x="432" y="674"/>
                  </a:lnTo>
                  <a:lnTo>
                    <a:pt x="492" y="719"/>
                  </a:lnTo>
                  <a:lnTo>
                    <a:pt x="552" y="758"/>
                  </a:lnTo>
                  <a:lnTo>
                    <a:pt x="615" y="796"/>
                  </a:lnTo>
                  <a:lnTo>
                    <a:pt x="679" y="829"/>
                  </a:lnTo>
                  <a:lnTo>
                    <a:pt x="746" y="860"/>
                  </a:lnTo>
                  <a:lnTo>
                    <a:pt x="730" y="762"/>
                  </a:lnTo>
                  <a:lnTo>
                    <a:pt x="673" y="733"/>
                  </a:lnTo>
                  <a:lnTo>
                    <a:pt x="619" y="704"/>
                  </a:lnTo>
                  <a:lnTo>
                    <a:pt x="566" y="671"/>
                  </a:lnTo>
                  <a:lnTo>
                    <a:pt x="515" y="637"/>
                  </a:lnTo>
                  <a:lnTo>
                    <a:pt x="462" y="598"/>
                  </a:lnTo>
                  <a:lnTo>
                    <a:pt x="414" y="559"/>
                  </a:lnTo>
                  <a:lnTo>
                    <a:pt x="365" y="515"/>
                  </a:lnTo>
                  <a:lnTo>
                    <a:pt x="318" y="470"/>
                  </a:lnTo>
                  <a:lnTo>
                    <a:pt x="291" y="442"/>
                  </a:lnTo>
                  <a:lnTo>
                    <a:pt x="266" y="415"/>
                  </a:lnTo>
                  <a:lnTo>
                    <a:pt x="241" y="386"/>
                  </a:lnTo>
                  <a:lnTo>
                    <a:pt x="219" y="359"/>
                  </a:lnTo>
                  <a:lnTo>
                    <a:pt x="173" y="302"/>
                  </a:lnTo>
                  <a:lnTo>
                    <a:pt x="152" y="273"/>
                  </a:lnTo>
                  <a:lnTo>
                    <a:pt x="132" y="245"/>
                  </a:lnTo>
                  <a:lnTo>
                    <a:pt x="112" y="214"/>
                  </a:lnTo>
                  <a:lnTo>
                    <a:pt x="94" y="185"/>
                  </a:lnTo>
                  <a:lnTo>
                    <a:pt x="59" y="124"/>
                  </a:lnTo>
                  <a:lnTo>
                    <a:pt x="42" y="93"/>
                  </a:lnTo>
                  <a:lnTo>
                    <a:pt x="27" y="62"/>
                  </a:lnTo>
                  <a:lnTo>
                    <a:pt x="12" y="30"/>
                  </a:lnTo>
                  <a:lnTo>
                    <a:pt x="0" y="0"/>
                  </a:lnTo>
                  <a:lnTo>
                    <a:pt x="17" y="79"/>
                  </a:lnTo>
                  <a:lnTo>
                    <a:pt x="38" y="160"/>
                  </a:lnTo>
                  <a:lnTo>
                    <a:pt x="62" y="240"/>
                  </a:lnTo>
                  <a:lnTo>
                    <a:pt x="88" y="322"/>
                  </a:lnTo>
                  <a:close/>
                </a:path>
              </a:pathLst>
            </a:custGeom>
            <a:solidFill>
              <a:srgbClr val="6F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5" name="Freeform 279"/>
            <p:cNvSpPr>
              <a:spLocks/>
            </p:cNvSpPr>
            <p:nvPr/>
          </p:nvSpPr>
          <p:spPr bwMode="auto">
            <a:xfrm>
              <a:off x="1039" y="2059"/>
              <a:ext cx="95" cy="63"/>
            </a:xfrm>
            <a:custGeom>
              <a:avLst/>
              <a:gdLst>
                <a:gd name="T0" fmla="*/ 0 w 474"/>
                <a:gd name="T1" fmla="*/ 0 h 313"/>
                <a:gd name="T2" fmla="*/ 40 w 474"/>
                <a:gd name="T3" fmla="*/ 72 h 313"/>
                <a:gd name="T4" fmla="*/ 84 w 474"/>
                <a:gd name="T5" fmla="*/ 147 h 313"/>
                <a:gd name="T6" fmla="*/ 130 w 474"/>
                <a:gd name="T7" fmla="*/ 172 h 313"/>
                <a:gd name="T8" fmla="*/ 177 w 474"/>
                <a:gd name="T9" fmla="*/ 197 h 313"/>
                <a:gd name="T10" fmla="*/ 225 w 474"/>
                <a:gd name="T11" fmla="*/ 220 h 313"/>
                <a:gd name="T12" fmla="*/ 274 w 474"/>
                <a:gd name="T13" fmla="*/ 241 h 313"/>
                <a:gd name="T14" fmla="*/ 372 w 474"/>
                <a:gd name="T15" fmla="*/ 280 h 313"/>
                <a:gd name="T16" fmla="*/ 422 w 474"/>
                <a:gd name="T17" fmla="*/ 297 h 313"/>
                <a:gd name="T18" fmla="*/ 474 w 474"/>
                <a:gd name="T19" fmla="*/ 313 h 313"/>
                <a:gd name="T20" fmla="*/ 462 w 474"/>
                <a:gd name="T21" fmla="*/ 268 h 313"/>
                <a:gd name="T22" fmla="*/ 454 w 474"/>
                <a:gd name="T23" fmla="*/ 223 h 313"/>
                <a:gd name="T24" fmla="*/ 393 w 474"/>
                <a:gd name="T25" fmla="*/ 202 h 313"/>
                <a:gd name="T26" fmla="*/ 334 w 474"/>
                <a:gd name="T27" fmla="*/ 180 h 313"/>
                <a:gd name="T28" fmla="*/ 276 w 474"/>
                <a:gd name="T29" fmla="*/ 155 h 313"/>
                <a:gd name="T30" fmla="*/ 219 w 474"/>
                <a:gd name="T31" fmla="*/ 129 h 313"/>
                <a:gd name="T32" fmla="*/ 163 w 474"/>
                <a:gd name="T33" fmla="*/ 98 h 313"/>
                <a:gd name="T34" fmla="*/ 107 w 474"/>
                <a:gd name="T35" fmla="*/ 68 h 313"/>
                <a:gd name="T36" fmla="*/ 53 w 474"/>
                <a:gd name="T37" fmla="*/ 35 h 313"/>
                <a:gd name="T38" fmla="*/ 0 w 474"/>
                <a:gd name="T3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4" h="313">
                  <a:moveTo>
                    <a:pt x="0" y="0"/>
                  </a:moveTo>
                  <a:lnTo>
                    <a:pt x="40" y="72"/>
                  </a:lnTo>
                  <a:lnTo>
                    <a:pt x="84" y="147"/>
                  </a:lnTo>
                  <a:lnTo>
                    <a:pt x="130" y="172"/>
                  </a:lnTo>
                  <a:lnTo>
                    <a:pt x="177" y="197"/>
                  </a:lnTo>
                  <a:lnTo>
                    <a:pt x="225" y="220"/>
                  </a:lnTo>
                  <a:lnTo>
                    <a:pt x="274" y="241"/>
                  </a:lnTo>
                  <a:lnTo>
                    <a:pt x="372" y="280"/>
                  </a:lnTo>
                  <a:lnTo>
                    <a:pt x="422" y="297"/>
                  </a:lnTo>
                  <a:lnTo>
                    <a:pt x="474" y="313"/>
                  </a:lnTo>
                  <a:lnTo>
                    <a:pt x="462" y="268"/>
                  </a:lnTo>
                  <a:lnTo>
                    <a:pt x="454" y="223"/>
                  </a:lnTo>
                  <a:lnTo>
                    <a:pt x="393" y="202"/>
                  </a:lnTo>
                  <a:lnTo>
                    <a:pt x="334" y="180"/>
                  </a:lnTo>
                  <a:lnTo>
                    <a:pt x="276" y="155"/>
                  </a:lnTo>
                  <a:lnTo>
                    <a:pt x="219" y="129"/>
                  </a:lnTo>
                  <a:lnTo>
                    <a:pt x="163" y="98"/>
                  </a:lnTo>
                  <a:lnTo>
                    <a:pt x="107" y="68"/>
                  </a:lnTo>
                  <a:lnTo>
                    <a:pt x="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9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6" name="Freeform 280"/>
            <p:cNvSpPr>
              <a:spLocks/>
            </p:cNvSpPr>
            <p:nvPr/>
          </p:nvSpPr>
          <p:spPr bwMode="auto">
            <a:xfrm>
              <a:off x="1022" y="2025"/>
              <a:ext cx="108" cy="79"/>
            </a:xfrm>
            <a:custGeom>
              <a:avLst/>
              <a:gdLst>
                <a:gd name="T0" fmla="*/ 0 w 542"/>
                <a:gd name="T1" fmla="*/ 0 h 396"/>
                <a:gd name="T2" fmla="*/ 42 w 542"/>
                <a:gd name="T3" fmla="*/ 86 h 396"/>
                <a:gd name="T4" fmla="*/ 88 w 542"/>
                <a:gd name="T5" fmla="*/ 173 h 396"/>
                <a:gd name="T6" fmla="*/ 141 w 542"/>
                <a:gd name="T7" fmla="*/ 208 h 396"/>
                <a:gd name="T8" fmla="*/ 195 w 542"/>
                <a:gd name="T9" fmla="*/ 241 h 396"/>
                <a:gd name="T10" fmla="*/ 251 w 542"/>
                <a:gd name="T11" fmla="*/ 271 h 396"/>
                <a:gd name="T12" fmla="*/ 307 w 542"/>
                <a:gd name="T13" fmla="*/ 302 h 396"/>
                <a:gd name="T14" fmla="*/ 364 w 542"/>
                <a:gd name="T15" fmla="*/ 328 h 396"/>
                <a:gd name="T16" fmla="*/ 422 w 542"/>
                <a:gd name="T17" fmla="*/ 353 h 396"/>
                <a:gd name="T18" fmla="*/ 481 w 542"/>
                <a:gd name="T19" fmla="*/ 375 h 396"/>
                <a:gd name="T20" fmla="*/ 542 w 542"/>
                <a:gd name="T21" fmla="*/ 396 h 396"/>
                <a:gd name="T22" fmla="*/ 522 w 542"/>
                <a:gd name="T23" fmla="*/ 304 h 396"/>
                <a:gd name="T24" fmla="*/ 451 w 542"/>
                <a:gd name="T25" fmla="*/ 277 h 396"/>
                <a:gd name="T26" fmla="*/ 383 w 542"/>
                <a:gd name="T27" fmla="*/ 247 h 396"/>
                <a:gd name="T28" fmla="*/ 315 w 542"/>
                <a:gd name="T29" fmla="*/ 213 h 396"/>
                <a:gd name="T30" fmla="*/ 251 w 542"/>
                <a:gd name="T31" fmla="*/ 178 h 396"/>
                <a:gd name="T32" fmla="*/ 185 w 542"/>
                <a:gd name="T33" fmla="*/ 137 h 396"/>
                <a:gd name="T34" fmla="*/ 123 w 542"/>
                <a:gd name="T35" fmla="*/ 96 h 396"/>
                <a:gd name="T36" fmla="*/ 60 w 542"/>
                <a:gd name="T37" fmla="*/ 49 h 396"/>
                <a:gd name="T38" fmla="*/ 0 w 542"/>
                <a:gd name="T3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2" h="396">
                  <a:moveTo>
                    <a:pt x="0" y="0"/>
                  </a:moveTo>
                  <a:lnTo>
                    <a:pt x="42" y="86"/>
                  </a:lnTo>
                  <a:lnTo>
                    <a:pt x="88" y="173"/>
                  </a:lnTo>
                  <a:lnTo>
                    <a:pt x="141" y="208"/>
                  </a:lnTo>
                  <a:lnTo>
                    <a:pt x="195" y="241"/>
                  </a:lnTo>
                  <a:lnTo>
                    <a:pt x="251" y="271"/>
                  </a:lnTo>
                  <a:lnTo>
                    <a:pt x="307" y="302"/>
                  </a:lnTo>
                  <a:lnTo>
                    <a:pt x="364" y="328"/>
                  </a:lnTo>
                  <a:lnTo>
                    <a:pt x="422" y="353"/>
                  </a:lnTo>
                  <a:lnTo>
                    <a:pt x="481" y="375"/>
                  </a:lnTo>
                  <a:lnTo>
                    <a:pt x="542" y="396"/>
                  </a:lnTo>
                  <a:lnTo>
                    <a:pt x="522" y="304"/>
                  </a:lnTo>
                  <a:lnTo>
                    <a:pt x="451" y="277"/>
                  </a:lnTo>
                  <a:lnTo>
                    <a:pt x="383" y="247"/>
                  </a:lnTo>
                  <a:lnTo>
                    <a:pt x="315" y="213"/>
                  </a:lnTo>
                  <a:lnTo>
                    <a:pt x="251" y="178"/>
                  </a:lnTo>
                  <a:lnTo>
                    <a:pt x="185" y="137"/>
                  </a:lnTo>
                  <a:lnTo>
                    <a:pt x="123" y="96"/>
                  </a:lnTo>
                  <a:lnTo>
                    <a:pt x="6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7" name="Freeform 281"/>
            <p:cNvSpPr>
              <a:spLocks/>
            </p:cNvSpPr>
            <p:nvPr/>
          </p:nvSpPr>
          <p:spPr bwMode="auto">
            <a:xfrm>
              <a:off x="1122" y="2186"/>
              <a:ext cx="36" cy="24"/>
            </a:xfrm>
            <a:custGeom>
              <a:avLst/>
              <a:gdLst>
                <a:gd name="T0" fmla="*/ 0 w 177"/>
                <a:gd name="T1" fmla="*/ 0 h 121"/>
                <a:gd name="T2" fmla="*/ 83 w 177"/>
                <a:gd name="T3" fmla="*/ 103 h 121"/>
                <a:gd name="T4" fmla="*/ 129 w 177"/>
                <a:gd name="T5" fmla="*/ 112 h 121"/>
                <a:gd name="T6" fmla="*/ 177 w 177"/>
                <a:gd name="T7" fmla="*/ 121 h 121"/>
                <a:gd name="T8" fmla="*/ 151 w 177"/>
                <a:gd name="T9" fmla="*/ 34 h 121"/>
                <a:gd name="T10" fmla="*/ 75 w 177"/>
                <a:gd name="T11" fmla="*/ 17 h 121"/>
                <a:gd name="T12" fmla="*/ 0 w 17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21">
                  <a:moveTo>
                    <a:pt x="0" y="0"/>
                  </a:moveTo>
                  <a:lnTo>
                    <a:pt x="83" y="103"/>
                  </a:lnTo>
                  <a:lnTo>
                    <a:pt x="129" y="112"/>
                  </a:lnTo>
                  <a:lnTo>
                    <a:pt x="177" y="121"/>
                  </a:lnTo>
                  <a:lnTo>
                    <a:pt x="151" y="34"/>
                  </a:lnTo>
                  <a:lnTo>
                    <a:pt x="7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7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8" name="Freeform 282"/>
            <p:cNvSpPr>
              <a:spLocks/>
            </p:cNvSpPr>
            <p:nvPr/>
          </p:nvSpPr>
          <p:spPr bwMode="auto">
            <a:xfrm>
              <a:off x="1106" y="2164"/>
              <a:ext cx="46" cy="29"/>
            </a:xfrm>
            <a:custGeom>
              <a:avLst/>
              <a:gdLst>
                <a:gd name="T0" fmla="*/ 0 w 232"/>
                <a:gd name="T1" fmla="*/ 0 h 143"/>
                <a:gd name="T2" fmla="*/ 81 w 232"/>
                <a:gd name="T3" fmla="*/ 109 h 143"/>
                <a:gd name="T4" fmla="*/ 156 w 232"/>
                <a:gd name="T5" fmla="*/ 126 h 143"/>
                <a:gd name="T6" fmla="*/ 232 w 232"/>
                <a:gd name="T7" fmla="*/ 143 h 143"/>
                <a:gd name="T8" fmla="*/ 218 w 232"/>
                <a:gd name="T9" fmla="*/ 98 h 143"/>
                <a:gd name="T10" fmla="*/ 206 w 232"/>
                <a:gd name="T11" fmla="*/ 56 h 143"/>
                <a:gd name="T12" fmla="*/ 101 w 232"/>
                <a:gd name="T13" fmla="*/ 29 h 143"/>
                <a:gd name="T14" fmla="*/ 0 w 23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43">
                  <a:moveTo>
                    <a:pt x="0" y="0"/>
                  </a:moveTo>
                  <a:lnTo>
                    <a:pt x="81" y="109"/>
                  </a:lnTo>
                  <a:lnTo>
                    <a:pt x="156" y="126"/>
                  </a:lnTo>
                  <a:lnTo>
                    <a:pt x="232" y="143"/>
                  </a:lnTo>
                  <a:lnTo>
                    <a:pt x="218" y="98"/>
                  </a:lnTo>
                  <a:lnTo>
                    <a:pt x="206" y="56"/>
                  </a:lnTo>
                  <a:lnTo>
                    <a:pt x="101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7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79" name="Freeform 283"/>
            <p:cNvSpPr>
              <a:spLocks/>
            </p:cNvSpPr>
            <p:nvPr/>
          </p:nvSpPr>
          <p:spPr bwMode="auto">
            <a:xfrm>
              <a:off x="1090" y="2141"/>
              <a:ext cx="57" cy="34"/>
            </a:xfrm>
            <a:custGeom>
              <a:avLst/>
              <a:gdLst>
                <a:gd name="T0" fmla="*/ 0 w 288"/>
                <a:gd name="T1" fmla="*/ 0 h 172"/>
                <a:gd name="T2" fmla="*/ 82 w 288"/>
                <a:gd name="T3" fmla="*/ 116 h 172"/>
                <a:gd name="T4" fmla="*/ 183 w 288"/>
                <a:gd name="T5" fmla="*/ 145 h 172"/>
                <a:gd name="T6" fmla="*/ 288 w 288"/>
                <a:gd name="T7" fmla="*/ 172 h 172"/>
                <a:gd name="T8" fmla="*/ 266 w 288"/>
                <a:gd name="T9" fmla="*/ 84 h 172"/>
                <a:gd name="T10" fmla="*/ 196 w 288"/>
                <a:gd name="T11" fmla="*/ 66 h 172"/>
                <a:gd name="T12" fmla="*/ 129 w 288"/>
                <a:gd name="T13" fmla="*/ 47 h 172"/>
                <a:gd name="T14" fmla="*/ 64 w 288"/>
                <a:gd name="T15" fmla="*/ 24 h 172"/>
                <a:gd name="T16" fmla="*/ 0 w 288"/>
                <a:gd name="T1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72">
                  <a:moveTo>
                    <a:pt x="0" y="0"/>
                  </a:moveTo>
                  <a:lnTo>
                    <a:pt x="82" y="116"/>
                  </a:lnTo>
                  <a:lnTo>
                    <a:pt x="183" y="145"/>
                  </a:lnTo>
                  <a:lnTo>
                    <a:pt x="288" y="172"/>
                  </a:lnTo>
                  <a:lnTo>
                    <a:pt x="266" y="84"/>
                  </a:lnTo>
                  <a:lnTo>
                    <a:pt x="196" y="66"/>
                  </a:lnTo>
                  <a:lnTo>
                    <a:pt x="129" y="47"/>
                  </a:lnTo>
                  <a:lnTo>
                    <a:pt x="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8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0" name="Freeform 284"/>
            <p:cNvSpPr>
              <a:spLocks/>
            </p:cNvSpPr>
            <p:nvPr/>
          </p:nvSpPr>
          <p:spPr bwMode="auto">
            <a:xfrm>
              <a:off x="1073" y="2116"/>
              <a:ext cx="70" cy="42"/>
            </a:xfrm>
            <a:custGeom>
              <a:avLst/>
              <a:gdLst>
                <a:gd name="T0" fmla="*/ 0 w 350"/>
                <a:gd name="T1" fmla="*/ 0 h 210"/>
                <a:gd name="T2" fmla="*/ 40 w 350"/>
                <a:gd name="T3" fmla="*/ 63 h 210"/>
                <a:gd name="T4" fmla="*/ 84 w 350"/>
                <a:gd name="T5" fmla="*/ 126 h 210"/>
                <a:gd name="T6" fmla="*/ 148 w 350"/>
                <a:gd name="T7" fmla="*/ 150 h 210"/>
                <a:gd name="T8" fmla="*/ 213 w 350"/>
                <a:gd name="T9" fmla="*/ 173 h 210"/>
                <a:gd name="T10" fmla="*/ 280 w 350"/>
                <a:gd name="T11" fmla="*/ 192 h 210"/>
                <a:gd name="T12" fmla="*/ 350 w 350"/>
                <a:gd name="T13" fmla="*/ 210 h 210"/>
                <a:gd name="T14" fmla="*/ 326 w 350"/>
                <a:gd name="T15" fmla="*/ 120 h 210"/>
                <a:gd name="T16" fmla="*/ 241 w 350"/>
                <a:gd name="T17" fmla="*/ 95 h 210"/>
                <a:gd name="T18" fmla="*/ 159 w 350"/>
                <a:gd name="T19" fmla="*/ 67 h 210"/>
                <a:gd name="T20" fmla="*/ 79 w 350"/>
                <a:gd name="T21" fmla="*/ 35 h 210"/>
                <a:gd name="T22" fmla="*/ 0 w 350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0" h="210">
                  <a:moveTo>
                    <a:pt x="0" y="0"/>
                  </a:moveTo>
                  <a:lnTo>
                    <a:pt x="40" y="63"/>
                  </a:lnTo>
                  <a:lnTo>
                    <a:pt x="84" y="126"/>
                  </a:lnTo>
                  <a:lnTo>
                    <a:pt x="148" y="150"/>
                  </a:lnTo>
                  <a:lnTo>
                    <a:pt x="213" y="173"/>
                  </a:lnTo>
                  <a:lnTo>
                    <a:pt x="280" y="192"/>
                  </a:lnTo>
                  <a:lnTo>
                    <a:pt x="350" y="210"/>
                  </a:lnTo>
                  <a:lnTo>
                    <a:pt x="326" y="120"/>
                  </a:lnTo>
                  <a:lnTo>
                    <a:pt x="241" y="95"/>
                  </a:lnTo>
                  <a:lnTo>
                    <a:pt x="159" y="67"/>
                  </a:lnTo>
                  <a:lnTo>
                    <a:pt x="7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1" name="Freeform 285"/>
            <p:cNvSpPr>
              <a:spLocks/>
            </p:cNvSpPr>
            <p:nvPr/>
          </p:nvSpPr>
          <p:spPr bwMode="auto">
            <a:xfrm>
              <a:off x="1056" y="2089"/>
              <a:ext cx="82" cy="51"/>
            </a:xfrm>
            <a:custGeom>
              <a:avLst/>
              <a:gdLst>
                <a:gd name="T0" fmla="*/ 84 w 410"/>
                <a:gd name="T1" fmla="*/ 136 h 256"/>
                <a:gd name="T2" fmla="*/ 163 w 410"/>
                <a:gd name="T3" fmla="*/ 171 h 256"/>
                <a:gd name="T4" fmla="*/ 243 w 410"/>
                <a:gd name="T5" fmla="*/ 203 h 256"/>
                <a:gd name="T6" fmla="*/ 325 w 410"/>
                <a:gd name="T7" fmla="*/ 231 h 256"/>
                <a:gd name="T8" fmla="*/ 410 w 410"/>
                <a:gd name="T9" fmla="*/ 256 h 256"/>
                <a:gd name="T10" fmla="*/ 390 w 410"/>
                <a:gd name="T11" fmla="*/ 166 h 256"/>
                <a:gd name="T12" fmla="*/ 338 w 410"/>
                <a:gd name="T13" fmla="*/ 150 h 256"/>
                <a:gd name="T14" fmla="*/ 288 w 410"/>
                <a:gd name="T15" fmla="*/ 133 h 256"/>
                <a:gd name="T16" fmla="*/ 190 w 410"/>
                <a:gd name="T17" fmla="*/ 94 h 256"/>
                <a:gd name="T18" fmla="*/ 141 w 410"/>
                <a:gd name="T19" fmla="*/ 73 h 256"/>
                <a:gd name="T20" fmla="*/ 93 w 410"/>
                <a:gd name="T21" fmla="*/ 50 h 256"/>
                <a:gd name="T22" fmla="*/ 46 w 410"/>
                <a:gd name="T23" fmla="*/ 25 h 256"/>
                <a:gd name="T24" fmla="*/ 0 w 410"/>
                <a:gd name="T25" fmla="*/ 0 h 256"/>
                <a:gd name="T26" fmla="*/ 40 w 410"/>
                <a:gd name="T27" fmla="*/ 68 h 256"/>
                <a:gd name="T28" fmla="*/ 84 w 410"/>
                <a:gd name="T29" fmla="*/ 13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256">
                  <a:moveTo>
                    <a:pt x="84" y="136"/>
                  </a:moveTo>
                  <a:lnTo>
                    <a:pt x="163" y="171"/>
                  </a:lnTo>
                  <a:lnTo>
                    <a:pt x="243" y="203"/>
                  </a:lnTo>
                  <a:lnTo>
                    <a:pt x="325" y="231"/>
                  </a:lnTo>
                  <a:lnTo>
                    <a:pt x="410" y="256"/>
                  </a:lnTo>
                  <a:lnTo>
                    <a:pt x="390" y="166"/>
                  </a:lnTo>
                  <a:lnTo>
                    <a:pt x="338" y="150"/>
                  </a:lnTo>
                  <a:lnTo>
                    <a:pt x="288" y="133"/>
                  </a:lnTo>
                  <a:lnTo>
                    <a:pt x="190" y="94"/>
                  </a:lnTo>
                  <a:lnTo>
                    <a:pt x="141" y="73"/>
                  </a:lnTo>
                  <a:lnTo>
                    <a:pt x="93" y="50"/>
                  </a:lnTo>
                  <a:lnTo>
                    <a:pt x="46" y="25"/>
                  </a:lnTo>
                  <a:lnTo>
                    <a:pt x="0" y="0"/>
                  </a:lnTo>
                  <a:lnTo>
                    <a:pt x="40" y="68"/>
                  </a:lnTo>
                  <a:lnTo>
                    <a:pt x="84" y="136"/>
                  </a:lnTo>
                  <a:close/>
                </a:path>
              </a:pathLst>
            </a:custGeom>
            <a:solidFill>
              <a:srgbClr val="479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2" name="Freeform 286"/>
            <p:cNvSpPr>
              <a:spLocks/>
            </p:cNvSpPr>
            <p:nvPr/>
          </p:nvSpPr>
          <p:spPr bwMode="auto">
            <a:xfrm>
              <a:off x="1155" y="2226"/>
              <a:ext cx="13" cy="15"/>
            </a:xfrm>
            <a:custGeom>
              <a:avLst/>
              <a:gdLst>
                <a:gd name="T0" fmla="*/ 42 w 64"/>
                <a:gd name="T1" fmla="*/ 6 h 74"/>
                <a:gd name="T2" fmla="*/ 0 w 64"/>
                <a:gd name="T3" fmla="*/ 0 h 74"/>
                <a:gd name="T4" fmla="*/ 64 w 64"/>
                <a:gd name="T5" fmla="*/ 74 h 74"/>
                <a:gd name="T6" fmla="*/ 42 w 64"/>
                <a:gd name="T7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4">
                  <a:moveTo>
                    <a:pt x="42" y="6"/>
                  </a:moveTo>
                  <a:lnTo>
                    <a:pt x="0" y="0"/>
                  </a:lnTo>
                  <a:lnTo>
                    <a:pt x="64" y="7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77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3" name="Freeform 287"/>
            <p:cNvSpPr>
              <a:spLocks/>
            </p:cNvSpPr>
            <p:nvPr/>
          </p:nvSpPr>
          <p:spPr bwMode="auto">
            <a:xfrm>
              <a:off x="1139" y="2207"/>
              <a:ext cx="24" cy="20"/>
            </a:xfrm>
            <a:custGeom>
              <a:avLst/>
              <a:gdLst>
                <a:gd name="T0" fmla="*/ 80 w 122"/>
                <a:gd name="T1" fmla="*/ 98 h 104"/>
                <a:gd name="T2" fmla="*/ 122 w 122"/>
                <a:gd name="T3" fmla="*/ 104 h 104"/>
                <a:gd name="T4" fmla="*/ 94 w 122"/>
                <a:gd name="T5" fmla="*/ 18 h 104"/>
                <a:gd name="T6" fmla="*/ 46 w 122"/>
                <a:gd name="T7" fmla="*/ 9 h 104"/>
                <a:gd name="T8" fmla="*/ 0 w 122"/>
                <a:gd name="T9" fmla="*/ 0 h 104"/>
                <a:gd name="T10" fmla="*/ 38 w 122"/>
                <a:gd name="T11" fmla="*/ 49 h 104"/>
                <a:gd name="T12" fmla="*/ 80 w 122"/>
                <a:gd name="T13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04">
                  <a:moveTo>
                    <a:pt x="80" y="98"/>
                  </a:moveTo>
                  <a:lnTo>
                    <a:pt x="122" y="104"/>
                  </a:lnTo>
                  <a:lnTo>
                    <a:pt x="94" y="18"/>
                  </a:lnTo>
                  <a:lnTo>
                    <a:pt x="46" y="9"/>
                  </a:lnTo>
                  <a:lnTo>
                    <a:pt x="0" y="0"/>
                  </a:lnTo>
                  <a:lnTo>
                    <a:pt x="38" y="49"/>
                  </a:lnTo>
                  <a:lnTo>
                    <a:pt x="80" y="98"/>
                  </a:lnTo>
                  <a:close/>
                </a:path>
              </a:pathLst>
            </a:custGeom>
            <a:solidFill>
              <a:srgbClr val="1F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4" name="Freeform 288"/>
            <p:cNvSpPr>
              <a:spLocks/>
            </p:cNvSpPr>
            <p:nvPr/>
          </p:nvSpPr>
          <p:spPr bwMode="auto">
            <a:xfrm>
              <a:off x="3417" y="1291"/>
              <a:ext cx="216" cy="952"/>
            </a:xfrm>
            <a:custGeom>
              <a:avLst/>
              <a:gdLst>
                <a:gd name="T0" fmla="*/ 0 w 1081"/>
                <a:gd name="T1" fmla="*/ 0 h 4761"/>
                <a:gd name="T2" fmla="*/ 54 w 1081"/>
                <a:gd name="T3" fmla="*/ 143 h 4761"/>
                <a:gd name="T4" fmla="*/ 105 w 1081"/>
                <a:gd name="T5" fmla="*/ 288 h 4761"/>
                <a:gd name="T6" fmla="*/ 151 w 1081"/>
                <a:gd name="T7" fmla="*/ 434 h 4761"/>
                <a:gd name="T8" fmla="*/ 196 w 1081"/>
                <a:gd name="T9" fmla="*/ 579 h 4761"/>
                <a:gd name="T10" fmla="*/ 236 w 1081"/>
                <a:gd name="T11" fmla="*/ 724 h 4761"/>
                <a:gd name="T12" fmla="*/ 275 w 1081"/>
                <a:gd name="T13" fmla="*/ 869 h 4761"/>
                <a:gd name="T14" fmla="*/ 309 w 1081"/>
                <a:gd name="T15" fmla="*/ 1014 h 4761"/>
                <a:gd name="T16" fmla="*/ 340 w 1081"/>
                <a:gd name="T17" fmla="*/ 1162 h 4761"/>
                <a:gd name="T18" fmla="*/ 367 w 1081"/>
                <a:gd name="T19" fmla="*/ 1307 h 4761"/>
                <a:gd name="T20" fmla="*/ 391 w 1081"/>
                <a:gd name="T21" fmla="*/ 1454 h 4761"/>
                <a:gd name="T22" fmla="*/ 412 w 1081"/>
                <a:gd name="T23" fmla="*/ 1602 h 4761"/>
                <a:gd name="T24" fmla="*/ 430 w 1081"/>
                <a:gd name="T25" fmla="*/ 1749 h 4761"/>
                <a:gd name="T26" fmla="*/ 444 w 1081"/>
                <a:gd name="T27" fmla="*/ 1897 h 4761"/>
                <a:gd name="T28" fmla="*/ 455 w 1081"/>
                <a:gd name="T29" fmla="*/ 2044 h 4761"/>
                <a:gd name="T30" fmla="*/ 462 w 1081"/>
                <a:gd name="T31" fmla="*/ 2193 h 4761"/>
                <a:gd name="T32" fmla="*/ 467 w 1081"/>
                <a:gd name="T33" fmla="*/ 2342 h 4761"/>
                <a:gd name="T34" fmla="*/ 467 w 1081"/>
                <a:gd name="T35" fmla="*/ 2490 h 4761"/>
                <a:gd name="T36" fmla="*/ 465 w 1081"/>
                <a:gd name="T37" fmla="*/ 2639 h 4761"/>
                <a:gd name="T38" fmla="*/ 458 w 1081"/>
                <a:gd name="T39" fmla="*/ 2789 h 4761"/>
                <a:gd name="T40" fmla="*/ 450 w 1081"/>
                <a:gd name="T41" fmla="*/ 2939 h 4761"/>
                <a:gd name="T42" fmla="*/ 437 w 1081"/>
                <a:gd name="T43" fmla="*/ 3089 h 4761"/>
                <a:gd name="T44" fmla="*/ 421 w 1081"/>
                <a:gd name="T45" fmla="*/ 3239 h 4761"/>
                <a:gd name="T46" fmla="*/ 402 w 1081"/>
                <a:gd name="T47" fmla="*/ 3390 h 4761"/>
                <a:gd name="T48" fmla="*/ 380 w 1081"/>
                <a:gd name="T49" fmla="*/ 3542 h 4761"/>
                <a:gd name="T50" fmla="*/ 353 w 1081"/>
                <a:gd name="T51" fmla="*/ 3692 h 4761"/>
                <a:gd name="T52" fmla="*/ 325 w 1081"/>
                <a:gd name="T53" fmla="*/ 3844 h 4761"/>
                <a:gd name="T54" fmla="*/ 292 w 1081"/>
                <a:gd name="T55" fmla="*/ 3996 h 4761"/>
                <a:gd name="T56" fmla="*/ 257 w 1081"/>
                <a:gd name="T57" fmla="*/ 4149 h 4761"/>
                <a:gd name="T58" fmla="*/ 217 w 1081"/>
                <a:gd name="T59" fmla="*/ 4301 h 4761"/>
                <a:gd name="T60" fmla="*/ 175 w 1081"/>
                <a:gd name="T61" fmla="*/ 4454 h 4761"/>
                <a:gd name="T62" fmla="*/ 128 w 1081"/>
                <a:gd name="T63" fmla="*/ 4607 h 4761"/>
                <a:gd name="T64" fmla="*/ 81 w 1081"/>
                <a:gd name="T65" fmla="*/ 4761 h 4761"/>
                <a:gd name="T66" fmla="*/ 1081 w 1081"/>
                <a:gd name="T67" fmla="*/ 4761 h 4761"/>
                <a:gd name="T68" fmla="*/ 1081 w 1081"/>
                <a:gd name="T69" fmla="*/ 0 h 4761"/>
                <a:gd name="T70" fmla="*/ 0 w 1081"/>
                <a:gd name="T71" fmla="*/ 0 h 4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1" h="4761">
                  <a:moveTo>
                    <a:pt x="0" y="0"/>
                  </a:moveTo>
                  <a:lnTo>
                    <a:pt x="54" y="143"/>
                  </a:lnTo>
                  <a:lnTo>
                    <a:pt x="105" y="288"/>
                  </a:lnTo>
                  <a:lnTo>
                    <a:pt x="151" y="434"/>
                  </a:lnTo>
                  <a:lnTo>
                    <a:pt x="196" y="579"/>
                  </a:lnTo>
                  <a:lnTo>
                    <a:pt x="236" y="724"/>
                  </a:lnTo>
                  <a:lnTo>
                    <a:pt x="275" y="869"/>
                  </a:lnTo>
                  <a:lnTo>
                    <a:pt x="309" y="1014"/>
                  </a:lnTo>
                  <a:lnTo>
                    <a:pt x="340" y="1162"/>
                  </a:lnTo>
                  <a:lnTo>
                    <a:pt x="367" y="1307"/>
                  </a:lnTo>
                  <a:lnTo>
                    <a:pt x="391" y="1454"/>
                  </a:lnTo>
                  <a:lnTo>
                    <a:pt x="412" y="1602"/>
                  </a:lnTo>
                  <a:lnTo>
                    <a:pt x="430" y="1749"/>
                  </a:lnTo>
                  <a:lnTo>
                    <a:pt x="444" y="1897"/>
                  </a:lnTo>
                  <a:lnTo>
                    <a:pt x="455" y="2044"/>
                  </a:lnTo>
                  <a:lnTo>
                    <a:pt x="462" y="2193"/>
                  </a:lnTo>
                  <a:lnTo>
                    <a:pt x="467" y="2342"/>
                  </a:lnTo>
                  <a:lnTo>
                    <a:pt x="467" y="2490"/>
                  </a:lnTo>
                  <a:lnTo>
                    <a:pt x="465" y="2639"/>
                  </a:lnTo>
                  <a:lnTo>
                    <a:pt x="458" y="2789"/>
                  </a:lnTo>
                  <a:lnTo>
                    <a:pt x="450" y="2939"/>
                  </a:lnTo>
                  <a:lnTo>
                    <a:pt x="437" y="3089"/>
                  </a:lnTo>
                  <a:lnTo>
                    <a:pt x="421" y="3239"/>
                  </a:lnTo>
                  <a:lnTo>
                    <a:pt x="402" y="3390"/>
                  </a:lnTo>
                  <a:lnTo>
                    <a:pt x="380" y="3542"/>
                  </a:lnTo>
                  <a:lnTo>
                    <a:pt x="353" y="3692"/>
                  </a:lnTo>
                  <a:lnTo>
                    <a:pt x="325" y="3844"/>
                  </a:lnTo>
                  <a:lnTo>
                    <a:pt x="292" y="3996"/>
                  </a:lnTo>
                  <a:lnTo>
                    <a:pt x="257" y="4149"/>
                  </a:lnTo>
                  <a:lnTo>
                    <a:pt x="217" y="4301"/>
                  </a:lnTo>
                  <a:lnTo>
                    <a:pt x="175" y="4454"/>
                  </a:lnTo>
                  <a:lnTo>
                    <a:pt x="128" y="4607"/>
                  </a:lnTo>
                  <a:lnTo>
                    <a:pt x="81" y="4761"/>
                  </a:lnTo>
                  <a:lnTo>
                    <a:pt x="1081" y="4761"/>
                  </a:lnTo>
                  <a:lnTo>
                    <a:pt x="1081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5" name="Freeform 289"/>
            <p:cNvSpPr>
              <a:spLocks/>
            </p:cNvSpPr>
            <p:nvPr/>
          </p:nvSpPr>
          <p:spPr bwMode="auto">
            <a:xfrm>
              <a:off x="2203" y="1293"/>
              <a:ext cx="248" cy="952"/>
            </a:xfrm>
            <a:custGeom>
              <a:avLst/>
              <a:gdLst>
                <a:gd name="T0" fmla="*/ 59 w 1241"/>
                <a:gd name="T1" fmla="*/ 143 h 4761"/>
                <a:gd name="T2" fmla="*/ 166 w 1241"/>
                <a:gd name="T3" fmla="*/ 432 h 4761"/>
                <a:gd name="T4" fmla="*/ 258 w 1241"/>
                <a:gd name="T5" fmla="*/ 722 h 4761"/>
                <a:gd name="T6" fmla="*/ 335 w 1241"/>
                <a:gd name="T7" fmla="*/ 1012 h 4761"/>
                <a:gd name="T8" fmla="*/ 396 w 1241"/>
                <a:gd name="T9" fmla="*/ 1305 h 4761"/>
                <a:gd name="T10" fmla="*/ 441 w 1241"/>
                <a:gd name="T11" fmla="*/ 1600 h 4761"/>
                <a:gd name="T12" fmla="*/ 472 w 1241"/>
                <a:gd name="T13" fmla="*/ 1895 h 4761"/>
                <a:gd name="T14" fmla="*/ 488 w 1241"/>
                <a:gd name="T15" fmla="*/ 2191 h 4761"/>
                <a:gd name="T16" fmla="*/ 488 w 1241"/>
                <a:gd name="T17" fmla="*/ 2488 h 4761"/>
                <a:gd name="T18" fmla="*/ 472 w 1241"/>
                <a:gd name="T19" fmla="*/ 2787 h 4761"/>
                <a:gd name="T20" fmla="*/ 441 w 1241"/>
                <a:gd name="T21" fmla="*/ 3087 h 4761"/>
                <a:gd name="T22" fmla="*/ 396 w 1241"/>
                <a:gd name="T23" fmla="*/ 3388 h 4761"/>
                <a:gd name="T24" fmla="*/ 335 w 1241"/>
                <a:gd name="T25" fmla="*/ 3691 h 4761"/>
                <a:gd name="T26" fmla="*/ 258 w 1241"/>
                <a:gd name="T27" fmla="*/ 3995 h 4761"/>
                <a:gd name="T28" fmla="*/ 166 w 1241"/>
                <a:gd name="T29" fmla="*/ 4300 h 4761"/>
                <a:gd name="T30" fmla="*/ 59 w 1241"/>
                <a:gd name="T31" fmla="*/ 4606 h 4761"/>
                <a:gd name="T32" fmla="*/ 1241 w 1241"/>
                <a:gd name="T33" fmla="*/ 4761 h 4761"/>
                <a:gd name="T34" fmla="*/ 1129 w 1241"/>
                <a:gd name="T35" fmla="*/ 4508 h 4761"/>
                <a:gd name="T36" fmla="*/ 1080 w 1241"/>
                <a:gd name="T37" fmla="*/ 4380 h 4761"/>
                <a:gd name="T38" fmla="*/ 991 w 1241"/>
                <a:gd name="T39" fmla="*/ 4119 h 4761"/>
                <a:gd name="T40" fmla="*/ 919 w 1241"/>
                <a:gd name="T41" fmla="*/ 3851 h 4761"/>
                <a:gd name="T42" fmla="*/ 889 w 1241"/>
                <a:gd name="T43" fmla="*/ 3716 h 4761"/>
                <a:gd name="T44" fmla="*/ 837 w 1241"/>
                <a:gd name="T45" fmla="*/ 3439 h 4761"/>
                <a:gd name="T46" fmla="*/ 807 w 1241"/>
                <a:gd name="T47" fmla="*/ 3227 h 4761"/>
                <a:gd name="T48" fmla="*/ 793 w 1241"/>
                <a:gd name="T49" fmla="*/ 3084 h 4761"/>
                <a:gd name="T50" fmla="*/ 779 w 1241"/>
                <a:gd name="T51" fmla="*/ 2868 h 4761"/>
                <a:gd name="T52" fmla="*/ 772 w 1241"/>
                <a:gd name="T53" fmla="*/ 2574 h 4761"/>
                <a:gd name="T54" fmla="*/ 779 w 1241"/>
                <a:gd name="T55" fmla="*/ 2272 h 4761"/>
                <a:gd name="T56" fmla="*/ 793 w 1241"/>
                <a:gd name="T57" fmla="*/ 2042 h 4761"/>
                <a:gd name="T58" fmla="*/ 817 w 1241"/>
                <a:gd name="T59" fmla="*/ 1810 h 4761"/>
                <a:gd name="T60" fmla="*/ 861 w 1241"/>
                <a:gd name="T61" fmla="*/ 1494 h 4761"/>
                <a:gd name="T62" fmla="*/ 903 w 1241"/>
                <a:gd name="T63" fmla="*/ 1253 h 4761"/>
                <a:gd name="T64" fmla="*/ 954 w 1241"/>
                <a:gd name="T65" fmla="*/ 1009 h 4761"/>
                <a:gd name="T66" fmla="*/ 1034 w 1241"/>
                <a:gd name="T67" fmla="*/ 679 h 4761"/>
                <a:gd name="T68" fmla="*/ 1103 w 1241"/>
                <a:gd name="T69" fmla="*/ 426 h 4761"/>
                <a:gd name="T70" fmla="*/ 1183 w 1241"/>
                <a:gd name="T71" fmla="*/ 171 h 4761"/>
                <a:gd name="T72" fmla="*/ 0 w 1241"/>
                <a:gd name="T73" fmla="*/ 0 h 4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1" h="4761">
                  <a:moveTo>
                    <a:pt x="0" y="0"/>
                  </a:moveTo>
                  <a:lnTo>
                    <a:pt x="59" y="143"/>
                  </a:lnTo>
                  <a:lnTo>
                    <a:pt x="115" y="287"/>
                  </a:lnTo>
                  <a:lnTo>
                    <a:pt x="166" y="432"/>
                  </a:lnTo>
                  <a:lnTo>
                    <a:pt x="214" y="577"/>
                  </a:lnTo>
                  <a:lnTo>
                    <a:pt x="258" y="722"/>
                  </a:lnTo>
                  <a:lnTo>
                    <a:pt x="298" y="867"/>
                  </a:lnTo>
                  <a:lnTo>
                    <a:pt x="335" y="1012"/>
                  </a:lnTo>
                  <a:lnTo>
                    <a:pt x="368" y="1160"/>
                  </a:lnTo>
                  <a:lnTo>
                    <a:pt x="396" y="1305"/>
                  </a:lnTo>
                  <a:lnTo>
                    <a:pt x="421" y="1452"/>
                  </a:lnTo>
                  <a:lnTo>
                    <a:pt x="441" y="1600"/>
                  </a:lnTo>
                  <a:lnTo>
                    <a:pt x="459" y="1747"/>
                  </a:lnTo>
                  <a:lnTo>
                    <a:pt x="472" y="1895"/>
                  </a:lnTo>
                  <a:lnTo>
                    <a:pt x="482" y="2042"/>
                  </a:lnTo>
                  <a:lnTo>
                    <a:pt x="488" y="2191"/>
                  </a:lnTo>
                  <a:lnTo>
                    <a:pt x="490" y="2340"/>
                  </a:lnTo>
                  <a:lnTo>
                    <a:pt x="488" y="2488"/>
                  </a:lnTo>
                  <a:lnTo>
                    <a:pt x="482" y="2638"/>
                  </a:lnTo>
                  <a:lnTo>
                    <a:pt x="472" y="2787"/>
                  </a:lnTo>
                  <a:lnTo>
                    <a:pt x="459" y="2937"/>
                  </a:lnTo>
                  <a:lnTo>
                    <a:pt x="441" y="3087"/>
                  </a:lnTo>
                  <a:lnTo>
                    <a:pt x="421" y="3238"/>
                  </a:lnTo>
                  <a:lnTo>
                    <a:pt x="396" y="3388"/>
                  </a:lnTo>
                  <a:lnTo>
                    <a:pt x="368" y="3540"/>
                  </a:lnTo>
                  <a:lnTo>
                    <a:pt x="335" y="3691"/>
                  </a:lnTo>
                  <a:lnTo>
                    <a:pt x="298" y="3843"/>
                  </a:lnTo>
                  <a:lnTo>
                    <a:pt x="258" y="3995"/>
                  </a:lnTo>
                  <a:lnTo>
                    <a:pt x="214" y="4148"/>
                  </a:lnTo>
                  <a:lnTo>
                    <a:pt x="166" y="4300"/>
                  </a:lnTo>
                  <a:lnTo>
                    <a:pt x="115" y="4453"/>
                  </a:lnTo>
                  <a:lnTo>
                    <a:pt x="59" y="4606"/>
                  </a:lnTo>
                  <a:lnTo>
                    <a:pt x="0" y="4761"/>
                  </a:lnTo>
                  <a:lnTo>
                    <a:pt x="1241" y="4761"/>
                  </a:lnTo>
                  <a:lnTo>
                    <a:pt x="1183" y="4635"/>
                  </a:lnTo>
                  <a:lnTo>
                    <a:pt x="1129" y="4508"/>
                  </a:lnTo>
                  <a:lnTo>
                    <a:pt x="1103" y="4443"/>
                  </a:lnTo>
                  <a:lnTo>
                    <a:pt x="1080" y="4380"/>
                  </a:lnTo>
                  <a:lnTo>
                    <a:pt x="1034" y="4250"/>
                  </a:lnTo>
                  <a:lnTo>
                    <a:pt x="991" y="4119"/>
                  </a:lnTo>
                  <a:lnTo>
                    <a:pt x="954" y="3986"/>
                  </a:lnTo>
                  <a:lnTo>
                    <a:pt x="919" y="3851"/>
                  </a:lnTo>
                  <a:lnTo>
                    <a:pt x="903" y="3783"/>
                  </a:lnTo>
                  <a:lnTo>
                    <a:pt x="889" y="3716"/>
                  </a:lnTo>
                  <a:lnTo>
                    <a:pt x="861" y="3578"/>
                  </a:lnTo>
                  <a:lnTo>
                    <a:pt x="837" y="3439"/>
                  </a:lnTo>
                  <a:lnTo>
                    <a:pt x="817" y="3299"/>
                  </a:lnTo>
                  <a:lnTo>
                    <a:pt x="807" y="3227"/>
                  </a:lnTo>
                  <a:lnTo>
                    <a:pt x="801" y="3157"/>
                  </a:lnTo>
                  <a:lnTo>
                    <a:pt x="793" y="3084"/>
                  </a:lnTo>
                  <a:lnTo>
                    <a:pt x="787" y="3013"/>
                  </a:lnTo>
                  <a:lnTo>
                    <a:pt x="779" y="2868"/>
                  </a:lnTo>
                  <a:lnTo>
                    <a:pt x="773" y="2721"/>
                  </a:lnTo>
                  <a:lnTo>
                    <a:pt x="772" y="2574"/>
                  </a:lnTo>
                  <a:lnTo>
                    <a:pt x="773" y="2423"/>
                  </a:lnTo>
                  <a:lnTo>
                    <a:pt x="779" y="2272"/>
                  </a:lnTo>
                  <a:lnTo>
                    <a:pt x="787" y="2119"/>
                  </a:lnTo>
                  <a:lnTo>
                    <a:pt x="793" y="2042"/>
                  </a:lnTo>
                  <a:lnTo>
                    <a:pt x="801" y="1966"/>
                  </a:lnTo>
                  <a:lnTo>
                    <a:pt x="817" y="1810"/>
                  </a:lnTo>
                  <a:lnTo>
                    <a:pt x="837" y="1653"/>
                  </a:lnTo>
                  <a:lnTo>
                    <a:pt x="861" y="1494"/>
                  </a:lnTo>
                  <a:lnTo>
                    <a:pt x="889" y="1334"/>
                  </a:lnTo>
                  <a:lnTo>
                    <a:pt x="903" y="1253"/>
                  </a:lnTo>
                  <a:lnTo>
                    <a:pt x="919" y="1172"/>
                  </a:lnTo>
                  <a:lnTo>
                    <a:pt x="954" y="1009"/>
                  </a:lnTo>
                  <a:lnTo>
                    <a:pt x="991" y="845"/>
                  </a:lnTo>
                  <a:lnTo>
                    <a:pt x="1034" y="679"/>
                  </a:lnTo>
                  <a:lnTo>
                    <a:pt x="1080" y="511"/>
                  </a:lnTo>
                  <a:lnTo>
                    <a:pt x="1103" y="426"/>
                  </a:lnTo>
                  <a:lnTo>
                    <a:pt x="1129" y="342"/>
                  </a:lnTo>
                  <a:lnTo>
                    <a:pt x="1183" y="171"/>
                  </a:lnTo>
                  <a:lnTo>
                    <a:pt x="1241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6" name="Freeform 290"/>
            <p:cNvSpPr>
              <a:spLocks/>
            </p:cNvSpPr>
            <p:nvPr/>
          </p:nvSpPr>
          <p:spPr bwMode="auto">
            <a:xfrm>
              <a:off x="2762" y="1287"/>
              <a:ext cx="187" cy="952"/>
            </a:xfrm>
            <a:custGeom>
              <a:avLst/>
              <a:gdLst>
                <a:gd name="T0" fmla="*/ 935 w 935"/>
                <a:gd name="T1" fmla="*/ 4760 h 4760"/>
                <a:gd name="T2" fmla="*/ 935 w 935"/>
                <a:gd name="T3" fmla="*/ 0 h 4760"/>
                <a:gd name="T4" fmla="*/ 821 w 935"/>
                <a:gd name="T5" fmla="*/ 161 h 4760"/>
                <a:gd name="T6" fmla="*/ 765 w 935"/>
                <a:gd name="T7" fmla="*/ 242 h 4760"/>
                <a:gd name="T8" fmla="*/ 714 w 935"/>
                <a:gd name="T9" fmla="*/ 323 h 4760"/>
                <a:gd name="T10" fmla="*/ 663 w 935"/>
                <a:gd name="T11" fmla="*/ 403 h 4760"/>
                <a:gd name="T12" fmla="*/ 616 w 935"/>
                <a:gd name="T13" fmla="*/ 483 h 4760"/>
                <a:gd name="T14" fmla="*/ 569 w 935"/>
                <a:gd name="T15" fmla="*/ 563 h 4760"/>
                <a:gd name="T16" fmla="*/ 525 w 935"/>
                <a:gd name="T17" fmla="*/ 643 h 4760"/>
                <a:gd name="T18" fmla="*/ 481 w 935"/>
                <a:gd name="T19" fmla="*/ 721 h 4760"/>
                <a:gd name="T20" fmla="*/ 440 w 935"/>
                <a:gd name="T21" fmla="*/ 801 h 4760"/>
                <a:gd name="T22" fmla="*/ 364 w 935"/>
                <a:gd name="T23" fmla="*/ 960 h 4760"/>
                <a:gd name="T24" fmla="*/ 295 w 935"/>
                <a:gd name="T25" fmla="*/ 1116 h 4760"/>
                <a:gd name="T26" fmla="*/ 262 w 935"/>
                <a:gd name="T27" fmla="*/ 1194 h 4760"/>
                <a:gd name="T28" fmla="*/ 234 w 935"/>
                <a:gd name="T29" fmla="*/ 1274 h 4760"/>
                <a:gd name="T30" fmla="*/ 178 w 935"/>
                <a:gd name="T31" fmla="*/ 1428 h 4760"/>
                <a:gd name="T32" fmla="*/ 152 w 935"/>
                <a:gd name="T33" fmla="*/ 1505 h 4760"/>
                <a:gd name="T34" fmla="*/ 130 w 935"/>
                <a:gd name="T35" fmla="*/ 1582 h 4760"/>
                <a:gd name="T36" fmla="*/ 109 w 935"/>
                <a:gd name="T37" fmla="*/ 1658 h 4760"/>
                <a:gd name="T38" fmla="*/ 91 w 935"/>
                <a:gd name="T39" fmla="*/ 1735 h 4760"/>
                <a:gd name="T40" fmla="*/ 73 w 935"/>
                <a:gd name="T41" fmla="*/ 1811 h 4760"/>
                <a:gd name="T42" fmla="*/ 58 w 935"/>
                <a:gd name="T43" fmla="*/ 1888 h 4760"/>
                <a:gd name="T44" fmla="*/ 43 w 935"/>
                <a:gd name="T45" fmla="*/ 1963 h 4760"/>
                <a:gd name="T46" fmla="*/ 32 w 935"/>
                <a:gd name="T47" fmla="*/ 2039 h 4760"/>
                <a:gd name="T48" fmla="*/ 22 w 935"/>
                <a:gd name="T49" fmla="*/ 2114 h 4760"/>
                <a:gd name="T50" fmla="*/ 14 w 935"/>
                <a:gd name="T51" fmla="*/ 2191 h 4760"/>
                <a:gd name="T52" fmla="*/ 3 w 935"/>
                <a:gd name="T53" fmla="*/ 2341 h 4760"/>
                <a:gd name="T54" fmla="*/ 0 w 935"/>
                <a:gd name="T55" fmla="*/ 2416 h 4760"/>
                <a:gd name="T56" fmla="*/ 0 w 935"/>
                <a:gd name="T57" fmla="*/ 2492 h 4760"/>
                <a:gd name="T58" fmla="*/ 3 w 935"/>
                <a:gd name="T59" fmla="*/ 2639 h 4760"/>
                <a:gd name="T60" fmla="*/ 14 w 935"/>
                <a:gd name="T61" fmla="*/ 2787 h 4760"/>
                <a:gd name="T62" fmla="*/ 22 w 935"/>
                <a:gd name="T63" fmla="*/ 2859 h 4760"/>
                <a:gd name="T64" fmla="*/ 32 w 935"/>
                <a:gd name="T65" fmla="*/ 2933 h 4760"/>
                <a:gd name="T66" fmla="*/ 43 w 935"/>
                <a:gd name="T67" fmla="*/ 3006 h 4760"/>
                <a:gd name="T68" fmla="*/ 58 w 935"/>
                <a:gd name="T69" fmla="*/ 3079 h 4760"/>
                <a:gd name="T70" fmla="*/ 73 w 935"/>
                <a:gd name="T71" fmla="*/ 3151 h 4760"/>
                <a:gd name="T72" fmla="*/ 91 w 935"/>
                <a:gd name="T73" fmla="*/ 3223 h 4760"/>
                <a:gd name="T74" fmla="*/ 109 w 935"/>
                <a:gd name="T75" fmla="*/ 3295 h 4760"/>
                <a:gd name="T76" fmla="*/ 130 w 935"/>
                <a:gd name="T77" fmla="*/ 3367 h 4760"/>
                <a:gd name="T78" fmla="*/ 152 w 935"/>
                <a:gd name="T79" fmla="*/ 3438 h 4760"/>
                <a:gd name="T80" fmla="*/ 178 w 935"/>
                <a:gd name="T81" fmla="*/ 3510 h 4760"/>
                <a:gd name="T82" fmla="*/ 234 w 935"/>
                <a:gd name="T83" fmla="*/ 3653 h 4760"/>
                <a:gd name="T84" fmla="*/ 262 w 935"/>
                <a:gd name="T85" fmla="*/ 3723 h 4760"/>
                <a:gd name="T86" fmla="*/ 295 w 935"/>
                <a:gd name="T87" fmla="*/ 3794 h 4760"/>
                <a:gd name="T88" fmla="*/ 364 w 935"/>
                <a:gd name="T89" fmla="*/ 3934 h 4760"/>
                <a:gd name="T90" fmla="*/ 400 w 935"/>
                <a:gd name="T91" fmla="*/ 4004 h 4760"/>
                <a:gd name="T92" fmla="*/ 440 w 935"/>
                <a:gd name="T93" fmla="*/ 4074 h 4760"/>
                <a:gd name="T94" fmla="*/ 481 w 935"/>
                <a:gd name="T95" fmla="*/ 4143 h 4760"/>
                <a:gd name="T96" fmla="*/ 525 w 935"/>
                <a:gd name="T97" fmla="*/ 4213 h 4760"/>
                <a:gd name="T98" fmla="*/ 569 w 935"/>
                <a:gd name="T99" fmla="*/ 4281 h 4760"/>
                <a:gd name="T100" fmla="*/ 616 w 935"/>
                <a:gd name="T101" fmla="*/ 4351 h 4760"/>
                <a:gd name="T102" fmla="*/ 663 w 935"/>
                <a:gd name="T103" fmla="*/ 4419 h 4760"/>
                <a:gd name="T104" fmla="*/ 714 w 935"/>
                <a:gd name="T105" fmla="*/ 4488 h 4760"/>
                <a:gd name="T106" fmla="*/ 765 w 935"/>
                <a:gd name="T107" fmla="*/ 4556 h 4760"/>
                <a:gd name="T108" fmla="*/ 821 w 935"/>
                <a:gd name="T109" fmla="*/ 4624 h 4760"/>
                <a:gd name="T110" fmla="*/ 935 w 935"/>
                <a:gd name="T111" fmla="*/ 4760 h 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5" h="4760">
                  <a:moveTo>
                    <a:pt x="935" y="4760"/>
                  </a:moveTo>
                  <a:lnTo>
                    <a:pt x="935" y="0"/>
                  </a:lnTo>
                  <a:lnTo>
                    <a:pt x="821" y="161"/>
                  </a:lnTo>
                  <a:lnTo>
                    <a:pt x="765" y="242"/>
                  </a:lnTo>
                  <a:lnTo>
                    <a:pt x="714" y="323"/>
                  </a:lnTo>
                  <a:lnTo>
                    <a:pt x="663" y="403"/>
                  </a:lnTo>
                  <a:lnTo>
                    <a:pt x="616" y="483"/>
                  </a:lnTo>
                  <a:lnTo>
                    <a:pt x="569" y="563"/>
                  </a:lnTo>
                  <a:lnTo>
                    <a:pt x="525" y="643"/>
                  </a:lnTo>
                  <a:lnTo>
                    <a:pt x="481" y="721"/>
                  </a:lnTo>
                  <a:lnTo>
                    <a:pt x="440" y="801"/>
                  </a:lnTo>
                  <a:lnTo>
                    <a:pt x="364" y="960"/>
                  </a:lnTo>
                  <a:lnTo>
                    <a:pt x="295" y="1116"/>
                  </a:lnTo>
                  <a:lnTo>
                    <a:pt x="262" y="1194"/>
                  </a:lnTo>
                  <a:lnTo>
                    <a:pt x="234" y="1274"/>
                  </a:lnTo>
                  <a:lnTo>
                    <a:pt x="178" y="1428"/>
                  </a:lnTo>
                  <a:lnTo>
                    <a:pt x="152" y="1505"/>
                  </a:lnTo>
                  <a:lnTo>
                    <a:pt x="130" y="1582"/>
                  </a:lnTo>
                  <a:lnTo>
                    <a:pt x="109" y="1658"/>
                  </a:lnTo>
                  <a:lnTo>
                    <a:pt x="91" y="1735"/>
                  </a:lnTo>
                  <a:lnTo>
                    <a:pt x="73" y="1811"/>
                  </a:lnTo>
                  <a:lnTo>
                    <a:pt x="58" y="1888"/>
                  </a:lnTo>
                  <a:lnTo>
                    <a:pt x="43" y="1963"/>
                  </a:lnTo>
                  <a:lnTo>
                    <a:pt x="32" y="2039"/>
                  </a:lnTo>
                  <a:lnTo>
                    <a:pt x="22" y="2114"/>
                  </a:lnTo>
                  <a:lnTo>
                    <a:pt x="14" y="2191"/>
                  </a:lnTo>
                  <a:lnTo>
                    <a:pt x="3" y="2341"/>
                  </a:lnTo>
                  <a:lnTo>
                    <a:pt x="0" y="2416"/>
                  </a:lnTo>
                  <a:lnTo>
                    <a:pt x="0" y="2492"/>
                  </a:lnTo>
                  <a:lnTo>
                    <a:pt x="3" y="2639"/>
                  </a:lnTo>
                  <a:lnTo>
                    <a:pt x="14" y="2787"/>
                  </a:lnTo>
                  <a:lnTo>
                    <a:pt x="22" y="2859"/>
                  </a:lnTo>
                  <a:lnTo>
                    <a:pt x="32" y="2933"/>
                  </a:lnTo>
                  <a:lnTo>
                    <a:pt x="43" y="3006"/>
                  </a:lnTo>
                  <a:lnTo>
                    <a:pt x="58" y="3079"/>
                  </a:lnTo>
                  <a:lnTo>
                    <a:pt x="73" y="3151"/>
                  </a:lnTo>
                  <a:lnTo>
                    <a:pt x="91" y="3223"/>
                  </a:lnTo>
                  <a:lnTo>
                    <a:pt x="109" y="3295"/>
                  </a:lnTo>
                  <a:lnTo>
                    <a:pt x="130" y="3367"/>
                  </a:lnTo>
                  <a:lnTo>
                    <a:pt x="152" y="3438"/>
                  </a:lnTo>
                  <a:lnTo>
                    <a:pt x="178" y="3510"/>
                  </a:lnTo>
                  <a:lnTo>
                    <a:pt x="234" y="3653"/>
                  </a:lnTo>
                  <a:lnTo>
                    <a:pt x="262" y="3723"/>
                  </a:lnTo>
                  <a:lnTo>
                    <a:pt x="295" y="3794"/>
                  </a:lnTo>
                  <a:lnTo>
                    <a:pt x="364" y="3934"/>
                  </a:lnTo>
                  <a:lnTo>
                    <a:pt x="400" y="4004"/>
                  </a:lnTo>
                  <a:lnTo>
                    <a:pt x="440" y="4074"/>
                  </a:lnTo>
                  <a:lnTo>
                    <a:pt x="481" y="4143"/>
                  </a:lnTo>
                  <a:lnTo>
                    <a:pt x="525" y="4213"/>
                  </a:lnTo>
                  <a:lnTo>
                    <a:pt x="569" y="4281"/>
                  </a:lnTo>
                  <a:lnTo>
                    <a:pt x="616" y="4351"/>
                  </a:lnTo>
                  <a:lnTo>
                    <a:pt x="663" y="4419"/>
                  </a:lnTo>
                  <a:lnTo>
                    <a:pt x="714" y="4488"/>
                  </a:lnTo>
                  <a:lnTo>
                    <a:pt x="765" y="4556"/>
                  </a:lnTo>
                  <a:lnTo>
                    <a:pt x="821" y="4624"/>
                  </a:lnTo>
                  <a:lnTo>
                    <a:pt x="935" y="476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7" name="Freeform 291"/>
            <p:cNvSpPr>
              <a:spLocks/>
            </p:cNvSpPr>
            <p:nvPr/>
          </p:nvSpPr>
          <p:spPr bwMode="auto">
            <a:xfrm>
              <a:off x="1596" y="1293"/>
              <a:ext cx="183" cy="952"/>
            </a:xfrm>
            <a:custGeom>
              <a:avLst/>
              <a:gdLst>
                <a:gd name="T0" fmla="*/ 451 w 916"/>
                <a:gd name="T1" fmla="*/ 4727 h 4761"/>
                <a:gd name="T2" fmla="*/ 494 w 916"/>
                <a:gd name="T3" fmla="*/ 4628 h 4761"/>
                <a:gd name="T4" fmla="*/ 548 w 916"/>
                <a:gd name="T5" fmla="*/ 4495 h 4761"/>
                <a:gd name="T6" fmla="*/ 598 w 916"/>
                <a:gd name="T7" fmla="*/ 4360 h 4761"/>
                <a:gd name="T8" fmla="*/ 634 w 916"/>
                <a:gd name="T9" fmla="*/ 4258 h 4761"/>
                <a:gd name="T10" fmla="*/ 666 w 916"/>
                <a:gd name="T11" fmla="*/ 4156 h 4761"/>
                <a:gd name="T12" fmla="*/ 697 w 916"/>
                <a:gd name="T13" fmla="*/ 4053 h 4761"/>
                <a:gd name="T14" fmla="*/ 728 w 916"/>
                <a:gd name="T15" fmla="*/ 3951 h 4761"/>
                <a:gd name="T16" fmla="*/ 796 w 916"/>
                <a:gd name="T17" fmla="*/ 3674 h 4761"/>
                <a:gd name="T18" fmla="*/ 823 w 916"/>
                <a:gd name="T19" fmla="*/ 3532 h 4761"/>
                <a:gd name="T20" fmla="*/ 835 w 916"/>
                <a:gd name="T21" fmla="*/ 3461 h 4761"/>
                <a:gd name="T22" fmla="*/ 868 w 916"/>
                <a:gd name="T23" fmla="*/ 3248 h 4761"/>
                <a:gd name="T24" fmla="*/ 887 w 916"/>
                <a:gd name="T25" fmla="*/ 3067 h 4761"/>
                <a:gd name="T26" fmla="*/ 898 w 916"/>
                <a:gd name="T27" fmla="*/ 2959 h 4761"/>
                <a:gd name="T28" fmla="*/ 914 w 916"/>
                <a:gd name="T29" fmla="*/ 2666 h 4761"/>
                <a:gd name="T30" fmla="*/ 915 w 916"/>
                <a:gd name="T31" fmla="*/ 2480 h 4761"/>
                <a:gd name="T32" fmla="*/ 914 w 916"/>
                <a:gd name="T33" fmla="*/ 2368 h 4761"/>
                <a:gd name="T34" fmla="*/ 898 w 916"/>
                <a:gd name="T35" fmla="*/ 2066 h 4761"/>
                <a:gd name="T36" fmla="*/ 868 w 916"/>
                <a:gd name="T37" fmla="*/ 1760 h 4761"/>
                <a:gd name="T38" fmla="*/ 823 w 916"/>
                <a:gd name="T39" fmla="*/ 1449 h 4761"/>
                <a:gd name="T40" fmla="*/ 796 w 916"/>
                <a:gd name="T41" fmla="*/ 1294 h 4761"/>
                <a:gd name="T42" fmla="*/ 728 w 916"/>
                <a:gd name="T43" fmla="*/ 976 h 4761"/>
                <a:gd name="T44" fmla="*/ 677 w 916"/>
                <a:gd name="T45" fmla="*/ 774 h 4761"/>
                <a:gd name="T46" fmla="*/ 646 w 916"/>
                <a:gd name="T47" fmla="*/ 655 h 4761"/>
                <a:gd name="T48" fmla="*/ 548 w 916"/>
                <a:gd name="T49" fmla="*/ 328 h 4761"/>
                <a:gd name="T50" fmla="*/ 494 w 916"/>
                <a:gd name="T51" fmla="*/ 164 h 4761"/>
                <a:gd name="T52" fmla="*/ 466 w 916"/>
                <a:gd name="T53" fmla="*/ 81 h 4761"/>
                <a:gd name="T54" fmla="*/ 383 w 916"/>
                <a:gd name="T55" fmla="*/ 158 h 4761"/>
                <a:gd name="T56" fmla="*/ 287 w 916"/>
                <a:gd name="T57" fmla="*/ 475 h 4761"/>
                <a:gd name="T58" fmla="*/ 205 w 916"/>
                <a:gd name="T59" fmla="*/ 789 h 4761"/>
                <a:gd name="T60" fmla="*/ 137 w 916"/>
                <a:gd name="T61" fmla="*/ 1101 h 4761"/>
                <a:gd name="T62" fmla="*/ 82 w 916"/>
                <a:gd name="T63" fmla="*/ 1409 h 4761"/>
                <a:gd name="T64" fmla="*/ 42 w 916"/>
                <a:gd name="T65" fmla="*/ 1714 h 4761"/>
                <a:gd name="T66" fmla="*/ 14 w 916"/>
                <a:gd name="T67" fmla="*/ 2018 h 4761"/>
                <a:gd name="T68" fmla="*/ 1 w 916"/>
                <a:gd name="T69" fmla="*/ 2319 h 4761"/>
                <a:gd name="T70" fmla="*/ 1 w 916"/>
                <a:gd name="T71" fmla="*/ 2617 h 4761"/>
                <a:gd name="T72" fmla="*/ 14 w 916"/>
                <a:gd name="T73" fmla="*/ 2911 h 4761"/>
                <a:gd name="T74" fmla="*/ 42 w 916"/>
                <a:gd name="T75" fmla="*/ 3203 h 4761"/>
                <a:gd name="T76" fmla="*/ 82 w 916"/>
                <a:gd name="T77" fmla="*/ 3493 h 4761"/>
                <a:gd name="T78" fmla="*/ 137 w 916"/>
                <a:gd name="T79" fmla="*/ 3780 h 4761"/>
                <a:gd name="T80" fmla="*/ 205 w 916"/>
                <a:gd name="T81" fmla="*/ 4062 h 4761"/>
                <a:gd name="T82" fmla="*/ 287 w 916"/>
                <a:gd name="T83" fmla="*/ 4343 h 4761"/>
                <a:gd name="T84" fmla="*/ 383 w 916"/>
                <a:gd name="T85" fmla="*/ 4621 h 4761"/>
                <a:gd name="T86" fmla="*/ 437 w 916"/>
                <a:gd name="T87" fmla="*/ 4761 h 4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6" h="4761">
                  <a:moveTo>
                    <a:pt x="437" y="4761"/>
                  </a:moveTo>
                  <a:lnTo>
                    <a:pt x="451" y="4727"/>
                  </a:lnTo>
                  <a:lnTo>
                    <a:pt x="466" y="4694"/>
                  </a:lnTo>
                  <a:lnTo>
                    <a:pt x="494" y="4628"/>
                  </a:lnTo>
                  <a:lnTo>
                    <a:pt x="521" y="4561"/>
                  </a:lnTo>
                  <a:lnTo>
                    <a:pt x="548" y="4495"/>
                  </a:lnTo>
                  <a:lnTo>
                    <a:pt x="573" y="4427"/>
                  </a:lnTo>
                  <a:lnTo>
                    <a:pt x="598" y="4360"/>
                  </a:lnTo>
                  <a:lnTo>
                    <a:pt x="622" y="4292"/>
                  </a:lnTo>
                  <a:lnTo>
                    <a:pt x="634" y="4258"/>
                  </a:lnTo>
                  <a:lnTo>
                    <a:pt x="646" y="4225"/>
                  </a:lnTo>
                  <a:lnTo>
                    <a:pt x="666" y="4156"/>
                  </a:lnTo>
                  <a:lnTo>
                    <a:pt x="688" y="4088"/>
                  </a:lnTo>
                  <a:lnTo>
                    <a:pt x="697" y="4053"/>
                  </a:lnTo>
                  <a:lnTo>
                    <a:pt x="707" y="4019"/>
                  </a:lnTo>
                  <a:lnTo>
                    <a:pt x="728" y="3951"/>
                  </a:lnTo>
                  <a:lnTo>
                    <a:pt x="763" y="3812"/>
                  </a:lnTo>
                  <a:lnTo>
                    <a:pt x="796" y="3674"/>
                  </a:lnTo>
                  <a:lnTo>
                    <a:pt x="809" y="3603"/>
                  </a:lnTo>
                  <a:lnTo>
                    <a:pt x="823" y="3532"/>
                  </a:lnTo>
                  <a:lnTo>
                    <a:pt x="829" y="3496"/>
                  </a:lnTo>
                  <a:lnTo>
                    <a:pt x="835" y="3461"/>
                  </a:lnTo>
                  <a:lnTo>
                    <a:pt x="848" y="3391"/>
                  </a:lnTo>
                  <a:lnTo>
                    <a:pt x="868" y="3248"/>
                  </a:lnTo>
                  <a:lnTo>
                    <a:pt x="885" y="3105"/>
                  </a:lnTo>
                  <a:lnTo>
                    <a:pt x="887" y="3067"/>
                  </a:lnTo>
                  <a:lnTo>
                    <a:pt x="891" y="3031"/>
                  </a:lnTo>
                  <a:lnTo>
                    <a:pt x="898" y="2959"/>
                  </a:lnTo>
                  <a:lnTo>
                    <a:pt x="908" y="2813"/>
                  </a:lnTo>
                  <a:lnTo>
                    <a:pt x="914" y="2666"/>
                  </a:lnTo>
                  <a:lnTo>
                    <a:pt x="916" y="2518"/>
                  </a:lnTo>
                  <a:lnTo>
                    <a:pt x="915" y="2480"/>
                  </a:lnTo>
                  <a:lnTo>
                    <a:pt x="915" y="2442"/>
                  </a:lnTo>
                  <a:lnTo>
                    <a:pt x="914" y="2368"/>
                  </a:lnTo>
                  <a:lnTo>
                    <a:pt x="908" y="2218"/>
                  </a:lnTo>
                  <a:lnTo>
                    <a:pt x="898" y="2066"/>
                  </a:lnTo>
                  <a:lnTo>
                    <a:pt x="885" y="1914"/>
                  </a:lnTo>
                  <a:lnTo>
                    <a:pt x="868" y="1760"/>
                  </a:lnTo>
                  <a:lnTo>
                    <a:pt x="848" y="1606"/>
                  </a:lnTo>
                  <a:lnTo>
                    <a:pt x="823" y="1449"/>
                  </a:lnTo>
                  <a:lnTo>
                    <a:pt x="809" y="1371"/>
                  </a:lnTo>
                  <a:lnTo>
                    <a:pt x="796" y="1294"/>
                  </a:lnTo>
                  <a:lnTo>
                    <a:pt x="763" y="1135"/>
                  </a:lnTo>
                  <a:lnTo>
                    <a:pt x="728" y="976"/>
                  </a:lnTo>
                  <a:lnTo>
                    <a:pt x="688" y="815"/>
                  </a:lnTo>
                  <a:lnTo>
                    <a:pt x="677" y="774"/>
                  </a:lnTo>
                  <a:lnTo>
                    <a:pt x="666" y="735"/>
                  </a:lnTo>
                  <a:lnTo>
                    <a:pt x="646" y="655"/>
                  </a:lnTo>
                  <a:lnTo>
                    <a:pt x="598" y="492"/>
                  </a:lnTo>
                  <a:lnTo>
                    <a:pt x="548" y="328"/>
                  </a:lnTo>
                  <a:lnTo>
                    <a:pt x="521" y="246"/>
                  </a:lnTo>
                  <a:lnTo>
                    <a:pt x="494" y="164"/>
                  </a:lnTo>
                  <a:lnTo>
                    <a:pt x="479" y="122"/>
                  </a:lnTo>
                  <a:lnTo>
                    <a:pt x="466" y="81"/>
                  </a:lnTo>
                  <a:lnTo>
                    <a:pt x="437" y="0"/>
                  </a:lnTo>
                  <a:lnTo>
                    <a:pt x="383" y="158"/>
                  </a:lnTo>
                  <a:lnTo>
                    <a:pt x="333" y="317"/>
                  </a:lnTo>
                  <a:lnTo>
                    <a:pt x="287" y="475"/>
                  </a:lnTo>
                  <a:lnTo>
                    <a:pt x="245" y="634"/>
                  </a:lnTo>
                  <a:lnTo>
                    <a:pt x="205" y="789"/>
                  </a:lnTo>
                  <a:lnTo>
                    <a:pt x="170" y="945"/>
                  </a:lnTo>
                  <a:lnTo>
                    <a:pt x="137" y="1101"/>
                  </a:lnTo>
                  <a:lnTo>
                    <a:pt x="109" y="1256"/>
                  </a:lnTo>
                  <a:lnTo>
                    <a:pt x="82" y="1409"/>
                  </a:lnTo>
                  <a:lnTo>
                    <a:pt x="61" y="1562"/>
                  </a:lnTo>
                  <a:lnTo>
                    <a:pt x="42" y="1714"/>
                  </a:lnTo>
                  <a:lnTo>
                    <a:pt x="27" y="1867"/>
                  </a:lnTo>
                  <a:lnTo>
                    <a:pt x="14" y="2018"/>
                  </a:lnTo>
                  <a:lnTo>
                    <a:pt x="7" y="2169"/>
                  </a:lnTo>
                  <a:lnTo>
                    <a:pt x="1" y="2319"/>
                  </a:lnTo>
                  <a:lnTo>
                    <a:pt x="0" y="2470"/>
                  </a:lnTo>
                  <a:lnTo>
                    <a:pt x="1" y="2617"/>
                  </a:lnTo>
                  <a:lnTo>
                    <a:pt x="7" y="2765"/>
                  </a:lnTo>
                  <a:lnTo>
                    <a:pt x="14" y="2911"/>
                  </a:lnTo>
                  <a:lnTo>
                    <a:pt x="27" y="3058"/>
                  </a:lnTo>
                  <a:lnTo>
                    <a:pt x="42" y="3203"/>
                  </a:lnTo>
                  <a:lnTo>
                    <a:pt x="61" y="3349"/>
                  </a:lnTo>
                  <a:lnTo>
                    <a:pt x="82" y="3493"/>
                  </a:lnTo>
                  <a:lnTo>
                    <a:pt x="109" y="3638"/>
                  </a:lnTo>
                  <a:lnTo>
                    <a:pt x="137" y="3780"/>
                  </a:lnTo>
                  <a:lnTo>
                    <a:pt x="170" y="3921"/>
                  </a:lnTo>
                  <a:lnTo>
                    <a:pt x="205" y="4062"/>
                  </a:lnTo>
                  <a:lnTo>
                    <a:pt x="245" y="4204"/>
                  </a:lnTo>
                  <a:lnTo>
                    <a:pt x="287" y="4343"/>
                  </a:lnTo>
                  <a:lnTo>
                    <a:pt x="333" y="4483"/>
                  </a:lnTo>
                  <a:lnTo>
                    <a:pt x="383" y="4621"/>
                  </a:lnTo>
                  <a:lnTo>
                    <a:pt x="409" y="4690"/>
                  </a:lnTo>
                  <a:lnTo>
                    <a:pt x="437" y="476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8" name="Freeform 292"/>
            <p:cNvSpPr>
              <a:spLocks/>
            </p:cNvSpPr>
            <p:nvPr/>
          </p:nvSpPr>
          <p:spPr bwMode="auto">
            <a:xfrm>
              <a:off x="958" y="1281"/>
              <a:ext cx="210" cy="960"/>
            </a:xfrm>
            <a:custGeom>
              <a:avLst/>
              <a:gdLst>
                <a:gd name="T0" fmla="*/ 921 w 1049"/>
                <a:gd name="T1" fmla="*/ 149 h 4801"/>
                <a:gd name="T2" fmla="*/ 744 w 1049"/>
                <a:gd name="T3" fmla="*/ 374 h 4801"/>
                <a:gd name="T4" fmla="*/ 638 w 1049"/>
                <a:gd name="T5" fmla="*/ 523 h 4801"/>
                <a:gd name="T6" fmla="*/ 540 w 1049"/>
                <a:gd name="T7" fmla="*/ 673 h 4801"/>
                <a:gd name="T8" fmla="*/ 409 w 1049"/>
                <a:gd name="T9" fmla="*/ 898 h 4801"/>
                <a:gd name="T10" fmla="*/ 295 w 1049"/>
                <a:gd name="T11" fmla="*/ 1122 h 4801"/>
                <a:gd name="T12" fmla="*/ 200 w 1049"/>
                <a:gd name="T13" fmla="*/ 1347 h 4801"/>
                <a:gd name="T14" fmla="*/ 123 w 1049"/>
                <a:gd name="T15" fmla="*/ 1571 h 4801"/>
                <a:gd name="T16" fmla="*/ 82 w 1049"/>
                <a:gd name="T17" fmla="*/ 1721 h 4801"/>
                <a:gd name="T18" fmla="*/ 48 w 1049"/>
                <a:gd name="T19" fmla="*/ 1871 h 4801"/>
                <a:gd name="T20" fmla="*/ 16 w 1049"/>
                <a:gd name="T21" fmla="*/ 2095 h 4801"/>
                <a:gd name="T22" fmla="*/ 0 w 1049"/>
                <a:gd name="T23" fmla="*/ 2396 h 4801"/>
                <a:gd name="T24" fmla="*/ 16 w 1049"/>
                <a:gd name="T25" fmla="*/ 2695 h 4801"/>
                <a:gd name="T26" fmla="*/ 48 w 1049"/>
                <a:gd name="T27" fmla="*/ 2920 h 4801"/>
                <a:gd name="T28" fmla="*/ 82 w 1049"/>
                <a:gd name="T29" fmla="*/ 3071 h 4801"/>
                <a:gd name="T30" fmla="*/ 123 w 1049"/>
                <a:gd name="T31" fmla="*/ 3220 h 4801"/>
                <a:gd name="T32" fmla="*/ 200 w 1049"/>
                <a:gd name="T33" fmla="*/ 3445 h 4801"/>
                <a:gd name="T34" fmla="*/ 295 w 1049"/>
                <a:gd name="T35" fmla="*/ 3672 h 4801"/>
                <a:gd name="T36" fmla="*/ 409 w 1049"/>
                <a:gd name="T37" fmla="*/ 3896 h 4801"/>
                <a:gd name="T38" fmla="*/ 540 w 1049"/>
                <a:gd name="T39" fmla="*/ 4121 h 4801"/>
                <a:gd name="T40" fmla="*/ 638 w 1049"/>
                <a:gd name="T41" fmla="*/ 4273 h 4801"/>
                <a:gd name="T42" fmla="*/ 744 w 1049"/>
                <a:gd name="T43" fmla="*/ 4422 h 4801"/>
                <a:gd name="T44" fmla="*/ 921 w 1049"/>
                <a:gd name="T45" fmla="*/ 4649 h 4801"/>
                <a:gd name="T46" fmla="*/ 1007 w 1049"/>
                <a:gd name="T47" fmla="*/ 4678 h 4801"/>
                <a:gd name="T48" fmla="*/ 934 w 1049"/>
                <a:gd name="T49" fmla="*/ 4426 h 4801"/>
                <a:gd name="T50" fmla="*/ 870 w 1049"/>
                <a:gd name="T51" fmla="*/ 4167 h 4801"/>
                <a:gd name="T52" fmla="*/ 829 w 1049"/>
                <a:gd name="T53" fmla="*/ 3969 h 4801"/>
                <a:gd name="T54" fmla="*/ 796 w 1049"/>
                <a:gd name="T55" fmla="*/ 3768 h 4801"/>
                <a:gd name="T56" fmla="*/ 776 w 1049"/>
                <a:gd name="T57" fmla="*/ 3631 h 4801"/>
                <a:gd name="T58" fmla="*/ 744 w 1049"/>
                <a:gd name="T59" fmla="*/ 3352 h 4801"/>
                <a:gd name="T60" fmla="*/ 733 w 1049"/>
                <a:gd name="T61" fmla="*/ 3210 h 4801"/>
                <a:gd name="T62" fmla="*/ 717 w 1049"/>
                <a:gd name="T63" fmla="*/ 2921 h 4801"/>
                <a:gd name="T64" fmla="*/ 712 w 1049"/>
                <a:gd name="T65" fmla="*/ 2625 h 4801"/>
                <a:gd name="T66" fmla="*/ 717 w 1049"/>
                <a:gd name="T67" fmla="*/ 2320 h 4801"/>
                <a:gd name="T68" fmla="*/ 733 w 1049"/>
                <a:gd name="T69" fmla="*/ 2010 h 4801"/>
                <a:gd name="T70" fmla="*/ 759 w 1049"/>
                <a:gd name="T71" fmla="*/ 1691 h 4801"/>
                <a:gd name="T72" fmla="*/ 785 w 1049"/>
                <a:gd name="T73" fmla="*/ 1449 h 4801"/>
                <a:gd name="T74" fmla="*/ 818 w 1049"/>
                <a:gd name="T75" fmla="*/ 1203 h 4801"/>
                <a:gd name="T76" fmla="*/ 843 w 1049"/>
                <a:gd name="T77" fmla="*/ 1036 h 4801"/>
                <a:gd name="T78" fmla="*/ 870 w 1049"/>
                <a:gd name="T79" fmla="*/ 867 h 4801"/>
                <a:gd name="T80" fmla="*/ 934 w 1049"/>
                <a:gd name="T81" fmla="*/ 526 h 4801"/>
                <a:gd name="T82" fmla="*/ 987 w 1049"/>
                <a:gd name="T83" fmla="*/ 264 h 4801"/>
                <a:gd name="T84" fmla="*/ 1049 w 1049"/>
                <a:gd name="T85" fmla="*/ 0 h 4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9" h="4801">
                  <a:moveTo>
                    <a:pt x="1049" y="0"/>
                  </a:moveTo>
                  <a:lnTo>
                    <a:pt x="921" y="149"/>
                  </a:lnTo>
                  <a:lnTo>
                    <a:pt x="802" y="299"/>
                  </a:lnTo>
                  <a:lnTo>
                    <a:pt x="744" y="374"/>
                  </a:lnTo>
                  <a:lnTo>
                    <a:pt x="691" y="448"/>
                  </a:lnTo>
                  <a:lnTo>
                    <a:pt x="638" y="523"/>
                  </a:lnTo>
                  <a:lnTo>
                    <a:pt x="589" y="598"/>
                  </a:lnTo>
                  <a:lnTo>
                    <a:pt x="540" y="673"/>
                  </a:lnTo>
                  <a:lnTo>
                    <a:pt x="494" y="748"/>
                  </a:lnTo>
                  <a:lnTo>
                    <a:pt x="409" y="898"/>
                  </a:lnTo>
                  <a:lnTo>
                    <a:pt x="330" y="1047"/>
                  </a:lnTo>
                  <a:lnTo>
                    <a:pt x="295" y="1122"/>
                  </a:lnTo>
                  <a:lnTo>
                    <a:pt x="262" y="1197"/>
                  </a:lnTo>
                  <a:lnTo>
                    <a:pt x="200" y="1347"/>
                  </a:lnTo>
                  <a:lnTo>
                    <a:pt x="147" y="1496"/>
                  </a:lnTo>
                  <a:lnTo>
                    <a:pt x="123" y="1571"/>
                  </a:lnTo>
                  <a:lnTo>
                    <a:pt x="101" y="1646"/>
                  </a:lnTo>
                  <a:lnTo>
                    <a:pt x="82" y="1721"/>
                  </a:lnTo>
                  <a:lnTo>
                    <a:pt x="65" y="1796"/>
                  </a:lnTo>
                  <a:lnTo>
                    <a:pt x="48" y="1871"/>
                  </a:lnTo>
                  <a:lnTo>
                    <a:pt x="36" y="1946"/>
                  </a:lnTo>
                  <a:lnTo>
                    <a:pt x="16" y="2095"/>
                  </a:lnTo>
                  <a:lnTo>
                    <a:pt x="4" y="2245"/>
                  </a:lnTo>
                  <a:lnTo>
                    <a:pt x="0" y="2396"/>
                  </a:lnTo>
                  <a:lnTo>
                    <a:pt x="4" y="2545"/>
                  </a:lnTo>
                  <a:lnTo>
                    <a:pt x="16" y="2695"/>
                  </a:lnTo>
                  <a:lnTo>
                    <a:pt x="36" y="2845"/>
                  </a:lnTo>
                  <a:lnTo>
                    <a:pt x="48" y="2920"/>
                  </a:lnTo>
                  <a:lnTo>
                    <a:pt x="65" y="2996"/>
                  </a:lnTo>
                  <a:lnTo>
                    <a:pt x="82" y="3071"/>
                  </a:lnTo>
                  <a:lnTo>
                    <a:pt x="101" y="3145"/>
                  </a:lnTo>
                  <a:lnTo>
                    <a:pt x="123" y="3220"/>
                  </a:lnTo>
                  <a:lnTo>
                    <a:pt x="147" y="3295"/>
                  </a:lnTo>
                  <a:lnTo>
                    <a:pt x="200" y="3445"/>
                  </a:lnTo>
                  <a:lnTo>
                    <a:pt x="262" y="3597"/>
                  </a:lnTo>
                  <a:lnTo>
                    <a:pt x="295" y="3672"/>
                  </a:lnTo>
                  <a:lnTo>
                    <a:pt x="330" y="3746"/>
                  </a:lnTo>
                  <a:lnTo>
                    <a:pt x="409" y="3896"/>
                  </a:lnTo>
                  <a:lnTo>
                    <a:pt x="494" y="4046"/>
                  </a:lnTo>
                  <a:lnTo>
                    <a:pt x="540" y="4121"/>
                  </a:lnTo>
                  <a:lnTo>
                    <a:pt x="589" y="4198"/>
                  </a:lnTo>
                  <a:lnTo>
                    <a:pt x="638" y="4273"/>
                  </a:lnTo>
                  <a:lnTo>
                    <a:pt x="691" y="4348"/>
                  </a:lnTo>
                  <a:lnTo>
                    <a:pt x="744" y="4422"/>
                  </a:lnTo>
                  <a:lnTo>
                    <a:pt x="802" y="4500"/>
                  </a:lnTo>
                  <a:lnTo>
                    <a:pt x="921" y="4649"/>
                  </a:lnTo>
                  <a:lnTo>
                    <a:pt x="1049" y="4801"/>
                  </a:lnTo>
                  <a:lnTo>
                    <a:pt x="1007" y="4678"/>
                  </a:lnTo>
                  <a:lnTo>
                    <a:pt x="969" y="4553"/>
                  </a:lnTo>
                  <a:lnTo>
                    <a:pt x="934" y="4426"/>
                  </a:lnTo>
                  <a:lnTo>
                    <a:pt x="901" y="4298"/>
                  </a:lnTo>
                  <a:lnTo>
                    <a:pt x="870" y="4167"/>
                  </a:lnTo>
                  <a:lnTo>
                    <a:pt x="843" y="4036"/>
                  </a:lnTo>
                  <a:lnTo>
                    <a:pt x="829" y="3969"/>
                  </a:lnTo>
                  <a:lnTo>
                    <a:pt x="818" y="3903"/>
                  </a:lnTo>
                  <a:lnTo>
                    <a:pt x="796" y="3768"/>
                  </a:lnTo>
                  <a:lnTo>
                    <a:pt x="785" y="3699"/>
                  </a:lnTo>
                  <a:lnTo>
                    <a:pt x="776" y="3631"/>
                  </a:lnTo>
                  <a:lnTo>
                    <a:pt x="759" y="3492"/>
                  </a:lnTo>
                  <a:lnTo>
                    <a:pt x="744" y="3352"/>
                  </a:lnTo>
                  <a:lnTo>
                    <a:pt x="737" y="3280"/>
                  </a:lnTo>
                  <a:lnTo>
                    <a:pt x="733" y="3210"/>
                  </a:lnTo>
                  <a:lnTo>
                    <a:pt x="723" y="3066"/>
                  </a:lnTo>
                  <a:lnTo>
                    <a:pt x="717" y="2921"/>
                  </a:lnTo>
                  <a:lnTo>
                    <a:pt x="714" y="2773"/>
                  </a:lnTo>
                  <a:lnTo>
                    <a:pt x="712" y="2625"/>
                  </a:lnTo>
                  <a:lnTo>
                    <a:pt x="714" y="2473"/>
                  </a:lnTo>
                  <a:lnTo>
                    <a:pt x="717" y="2320"/>
                  </a:lnTo>
                  <a:lnTo>
                    <a:pt x="723" y="2166"/>
                  </a:lnTo>
                  <a:lnTo>
                    <a:pt x="733" y="2010"/>
                  </a:lnTo>
                  <a:lnTo>
                    <a:pt x="744" y="1851"/>
                  </a:lnTo>
                  <a:lnTo>
                    <a:pt x="759" y="1691"/>
                  </a:lnTo>
                  <a:lnTo>
                    <a:pt x="776" y="1530"/>
                  </a:lnTo>
                  <a:lnTo>
                    <a:pt x="785" y="1449"/>
                  </a:lnTo>
                  <a:lnTo>
                    <a:pt x="796" y="1368"/>
                  </a:lnTo>
                  <a:lnTo>
                    <a:pt x="818" y="1203"/>
                  </a:lnTo>
                  <a:lnTo>
                    <a:pt x="829" y="1119"/>
                  </a:lnTo>
                  <a:lnTo>
                    <a:pt x="843" y="1036"/>
                  </a:lnTo>
                  <a:lnTo>
                    <a:pt x="855" y="951"/>
                  </a:lnTo>
                  <a:lnTo>
                    <a:pt x="870" y="867"/>
                  </a:lnTo>
                  <a:lnTo>
                    <a:pt x="901" y="698"/>
                  </a:lnTo>
                  <a:lnTo>
                    <a:pt x="934" y="526"/>
                  </a:lnTo>
                  <a:lnTo>
                    <a:pt x="969" y="352"/>
                  </a:lnTo>
                  <a:lnTo>
                    <a:pt x="987" y="264"/>
                  </a:lnTo>
                  <a:lnTo>
                    <a:pt x="1007" y="176"/>
                  </a:lnTo>
                  <a:lnTo>
                    <a:pt x="1049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89" name="Freeform 293"/>
            <p:cNvSpPr>
              <a:spLocks/>
            </p:cNvSpPr>
            <p:nvPr/>
          </p:nvSpPr>
          <p:spPr bwMode="auto">
            <a:xfrm>
              <a:off x="3993" y="1291"/>
              <a:ext cx="299" cy="952"/>
            </a:xfrm>
            <a:custGeom>
              <a:avLst/>
              <a:gdLst>
                <a:gd name="T0" fmla="*/ 104 w 1495"/>
                <a:gd name="T1" fmla="*/ 75 h 4761"/>
                <a:gd name="T2" fmla="*/ 230 w 1495"/>
                <a:gd name="T3" fmla="*/ 229 h 4761"/>
                <a:gd name="T4" fmla="*/ 347 w 1495"/>
                <a:gd name="T5" fmla="*/ 381 h 4761"/>
                <a:gd name="T6" fmla="*/ 429 w 1495"/>
                <a:gd name="T7" fmla="*/ 496 h 4761"/>
                <a:gd name="T8" fmla="*/ 507 w 1495"/>
                <a:gd name="T9" fmla="*/ 612 h 4761"/>
                <a:gd name="T10" fmla="*/ 602 w 1495"/>
                <a:gd name="T11" fmla="*/ 764 h 4761"/>
                <a:gd name="T12" fmla="*/ 690 w 1495"/>
                <a:gd name="T13" fmla="*/ 916 h 4761"/>
                <a:gd name="T14" fmla="*/ 768 w 1495"/>
                <a:gd name="T15" fmla="*/ 1068 h 4761"/>
                <a:gd name="T16" fmla="*/ 839 w 1495"/>
                <a:gd name="T17" fmla="*/ 1220 h 4761"/>
                <a:gd name="T18" fmla="*/ 900 w 1495"/>
                <a:gd name="T19" fmla="*/ 1369 h 4761"/>
                <a:gd name="T20" fmla="*/ 954 w 1495"/>
                <a:gd name="T21" fmla="*/ 1521 h 4761"/>
                <a:gd name="T22" fmla="*/ 999 w 1495"/>
                <a:gd name="T23" fmla="*/ 1671 h 4761"/>
                <a:gd name="T24" fmla="*/ 1036 w 1495"/>
                <a:gd name="T25" fmla="*/ 1822 h 4761"/>
                <a:gd name="T26" fmla="*/ 1065 w 1495"/>
                <a:gd name="T27" fmla="*/ 1971 h 4761"/>
                <a:gd name="T28" fmla="*/ 1085 w 1495"/>
                <a:gd name="T29" fmla="*/ 2121 h 4761"/>
                <a:gd name="T30" fmla="*/ 1097 w 1495"/>
                <a:gd name="T31" fmla="*/ 2271 h 4761"/>
                <a:gd name="T32" fmla="*/ 1100 w 1495"/>
                <a:gd name="T33" fmla="*/ 2421 h 4761"/>
                <a:gd name="T34" fmla="*/ 1094 w 1495"/>
                <a:gd name="T35" fmla="*/ 2568 h 4761"/>
                <a:gd name="T36" fmla="*/ 1089 w 1495"/>
                <a:gd name="T37" fmla="*/ 2642 h 4761"/>
                <a:gd name="T38" fmla="*/ 1070 w 1495"/>
                <a:gd name="T39" fmla="*/ 2789 h 4761"/>
                <a:gd name="T40" fmla="*/ 1050 w 1495"/>
                <a:gd name="T41" fmla="*/ 2900 h 4761"/>
                <a:gd name="T42" fmla="*/ 1027 w 1495"/>
                <a:gd name="T43" fmla="*/ 3013 h 4761"/>
                <a:gd name="T44" fmla="*/ 988 w 1495"/>
                <a:gd name="T45" fmla="*/ 3160 h 4761"/>
                <a:gd name="T46" fmla="*/ 940 w 1495"/>
                <a:gd name="T47" fmla="*/ 3307 h 4761"/>
                <a:gd name="T48" fmla="*/ 897 w 1495"/>
                <a:gd name="T49" fmla="*/ 3416 h 4761"/>
                <a:gd name="T50" fmla="*/ 853 w 1495"/>
                <a:gd name="T51" fmla="*/ 3526 h 4761"/>
                <a:gd name="T52" fmla="*/ 784 w 1495"/>
                <a:gd name="T53" fmla="*/ 3674 h 4761"/>
                <a:gd name="T54" fmla="*/ 707 w 1495"/>
                <a:gd name="T55" fmla="*/ 3819 h 4761"/>
                <a:gd name="T56" fmla="*/ 665 w 1495"/>
                <a:gd name="T57" fmla="*/ 3893 h 4761"/>
                <a:gd name="T58" fmla="*/ 575 w 1495"/>
                <a:gd name="T59" fmla="*/ 4038 h 4761"/>
                <a:gd name="T60" fmla="*/ 478 w 1495"/>
                <a:gd name="T61" fmla="*/ 4183 h 4761"/>
                <a:gd name="T62" fmla="*/ 424 w 1495"/>
                <a:gd name="T63" fmla="*/ 4254 h 4761"/>
                <a:gd name="T64" fmla="*/ 313 w 1495"/>
                <a:gd name="T65" fmla="*/ 4400 h 4761"/>
                <a:gd name="T66" fmla="*/ 194 w 1495"/>
                <a:gd name="T67" fmla="*/ 4544 h 4761"/>
                <a:gd name="T68" fmla="*/ 67 w 1495"/>
                <a:gd name="T69" fmla="*/ 4689 h 4761"/>
                <a:gd name="T70" fmla="*/ 1120 w 1495"/>
                <a:gd name="T71" fmla="*/ 4761 h 4761"/>
                <a:gd name="T72" fmla="*/ 1208 w 1495"/>
                <a:gd name="T73" fmla="*/ 4462 h 4761"/>
                <a:gd name="T74" fmla="*/ 1284 w 1495"/>
                <a:gd name="T75" fmla="*/ 4165 h 4761"/>
                <a:gd name="T76" fmla="*/ 1347 w 1495"/>
                <a:gd name="T77" fmla="*/ 3868 h 4761"/>
                <a:gd name="T78" fmla="*/ 1400 w 1495"/>
                <a:gd name="T79" fmla="*/ 3571 h 4761"/>
                <a:gd name="T80" fmla="*/ 1440 w 1495"/>
                <a:gd name="T81" fmla="*/ 3271 h 4761"/>
                <a:gd name="T82" fmla="*/ 1471 w 1495"/>
                <a:gd name="T83" fmla="*/ 2974 h 4761"/>
                <a:gd name="T84" fmla="*/ 1488 w 1495"/>
                <a:gd name="T85" fmla="*/ 2677 h 4761"/>
                <a:gd name="T86" fmla="*/ 1495 w 1495"/>
                <a:gd name="T87" fmla="*/ 2380 h 4761"/>
                <a:gd name="T88" fmla="*/ 1488 w 1495"/>
                <a:gd name="T89" fmla="*/ 2080 h 4761"/>
                <a:gd name="T90" fmla="*/ 1471 w 1495"/>
                <a:gd name="T91" fmla="*/ 1783 h 4761"/>
                <a:gd name="T92" fmla="*/ 1440 w 1495"/>
                <a:gd name="T93" fmla="*/ 1486 h 4761"/>
                <a:gd name="T94" fmla="*/ 1400 w 1495"/>
                <a:gd name="T95" fmla="*/ 1189 h 4761"/>
                <a:gd name="T96" fmla="*/ 1347 w 1495"/>
                <a:gd name="T97" fmla="*/ 892 h 4761"/>
                <a:gd name="T98" fmla="*/ 1284 w 1495"/>
                <a:gd name="T99" fmla="*/ 595 h 4761"/>
                <a:gd name="T100" fmla="*/ 1208 w 1495"/>
                <a:gd name="T101" fmla="*/ 298 h 4761"/>
                <a:gd name="T102" fmla="*/ 1120 w 1495"/>
                <a:gd name="T103" fmla="*/ 0 h 4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5" h="4761">
                  <a:moveTo>
                    <a:pt x="40" y="0"/>
                  </a:moveTo>
                  <a:lnTo>
                    <a:pt x="104" y="75"/>
                  </a:lnTo>
                  <a:lnTo>
                    <a:pt x="169" y="152"/>
                  </a:lnTo>
                  <a:lnTo>
                    <a:pt x="230" y="229"/>
                  </a:lnTo>
                  <a:lnTo>
                    <a:pt x="290" y="307"/>
                  </a:lnTo>
                  <a:lnTo>
                    <a:pt x="347" y="381"/>
                  </a:lnTo>
                  <a:lnTo>
                    <a:pt x="403" y="459"/>
                  </a:lnTo>
                  <a:lnTo>
                    <a:pt x="429" y="496"/>
                  </a:lnTo>
                  <a:lnTo>
                    <a:pt x="456" y="535"/>
                  </a:lnTo>
                  <a:lnTo>
                    <a:pt x="507" y="612"/>
                  </a:lnTo>
                  <a:lnTo>
                    <a:pt x="556" y="687"/>
                  </a:lnTo>
                  <a:lnTo>
                    <a:pt x="602" y="764"/>
                  </a:lnTo>
                  <a:lnTo>
                    <a:pt x="646" y="839"/>
                  </a:lnTo>
                  <a:lnTo>
                    <a:pt x="690" y="916"/>
                  </a:lnTo>
                  <a:lnTo>
                    <a:pt x="729" y="990"/>
                  </a:lnTo>
                  <a:lnTo>
                    <a:pt x="768" y="1068"/>
                  </a:lnTo>
                  <a:lnTo>
                    <a:pt x="804" y="1142"/>
                  </a:lnTo>
                  <a:lnTo>
                    <a:pt x="839" y="1220"/>
                  </a:lnTo>
                  <a:lnTo>
                    <a:pt x="870" y="1294"/>
                  </a:lnTo>
                  <a:lnTo>
                    <a:pt x="900" y="1369"/>
                  </a:lnTo>
                  <a:lnTo>
                    <a:pt x="928" y="1444"/>
                  </a:lnTo>
                  <a:lnTo>
                    <a:pt x="954" y="1521"/>
                  </a:lnTo>
                  <a:lnTo>
                    <a:pt x="978" y="1596"/>
                  </a:lnTo>
                  <a:lnTo>
                    <a:pt x="999" y="1671"/>
                  </a:lnTo>
                  <a:lnTo>
                    <a:pt x="1018" y="1746"/>
                  </a:lnTo>
                  <a:lnTo>
                    <a:pt x="1036" y="1822"/>
                  </a:lnTo>
                  <a:lnTo>
                    <a:pt x="1051" y="1897"/>
                  </a:lnTo>
                  <a:lnTo>
                    <a:pt x="1065" y="1971"/>
                  </a:lnTo>
                  <a:lnTo>
                    <a:pt x="1075" y="2046"/>
                  </a:lnTo>
                  <a:lnTo>
                    <a:pt x="1085" y="2121"/>
                  </a:lnTo>
                  <a:lnTo>
                    <a:pt x="1091" y="2196"/>
                  </a:lnTo>
                  <a:lnTo>
                    <a:pt x="1097" y="2271"/>
                  </a:lnTo>
                  <a:lnTo>
                    <a:pt x="1099" y="2346"/>
                  </a:lnTo>
                  <a:lnTo>
                    <a:pt x="1100" y="2421"/>
                  </a:lnTo>
                  <a:lnTo>
                    <a:pt x="1098" y="2493"/>
                  </a:lnTo>
                  <a:lnTo>
                    <a:pt x="1094" y="2568"/>
                  </a:lnTo>
                  <a:lnTo>
                    <a:pt x="1091" y="2604"/>
                  </a:lnTo>
                  <a:lnTo>
                    <a:pt x="1089" y="2642"/>
                  </a:lnTo>
                  <a:lnTo>
                    <a:pt x="1081" y="2717"/>
                  </a:lnTo>
                  <a:lnTo>
                    <a:pt x="1070" y="2789"/>
                  </a:lnTo>
                  <a:lnTo>
                    <a:pt x="1058" y="2864"/>
                  </a:lnTo>
                  <a:lnTo>
                    <a:pt x="1050" y="2900"/>
                  </a:lnTo>
                  <a:lnTo>
                    <a:pt x="1043" y="2938"/>
                  </a:lnTo>
                  <a:lnTo>
                    <a:pt x="1027" y="3013"/>
                  </a:lnTo>
                  <a:lnTo>
                    <a:pt x="1008" y="3085"/>
                  </a:lnTo>
                  <a:lnTo>
                    <a:pt x="988" y="3160"/>
                  </a:lnTo>
                  <a:lnTo>
                    <a:pt x="964" y="3233"/>
                  </a:lnTo>
                  <a:lnTo>
                    <a:pt x="940" y="3307"/>
                  </a:lnTo>
                  <a:lnTo>
                    <a:pt x="912" y="3380"/>
                  </a:lnTo>
                  <a:lnTo>
                    <a:pt x="897" y="3416"/>
                  </a:lnTo>
                  <a:lnTo>
                    <a:pt x="883" y="3454"/>
                  </a:lnTo>
                  <a:lnTo>
                    <a:pt x="853" y="3526"/>
                  </a:lnTo>
                  <a:lnTo>
                    <a:pt x="820" y="3601"/>
                  </a:lnTo>
                  <a:lnTo>
                    <a:pt x="784" y="3674"/>
                  </a:lnTo>
                  <a:lnTo>
                    <a:pt x="746" y="3746"/>
                  </a:lnTo>
                  <a:lnTo>
                    <a:pt x="707" y="3819"/>
                  </a:lnTo>
                  <a:lnTo>
                    <a:pt x="685" y="3855"/>
                  </a:lnTo>
                  <a:lnTo>
                    <a:pt x="665" y="3893"/>
                  </a:lnTo>
                  <a:lnTo>
                    <a:pt x="620" y="3965"/>
                  </a:lnTo>
                  <a:lnTo>
                    <a:pt x="575" y="4038"/>
                  </a:lnTo>
                  <a:lnTo>
                    <a:pt x="526" y="4110"/>
                  </a:lnTo>
                  <a:lnTo>
                    <a:pt x="478" y="4183"/>
                  </a:lnTo>
                  <a:lnTo>
                    <a:pt x="450" y="4218"/>
                  </a:lnTo>
                  <a:lnTo>
                    <a:pt x="424" y="4254"/>
                  </a:lnTo>
                  <a:lnTo>
                    <a:pt x="370" y="4327"/>
                  </a:lnTo>
                  <a:lnTo>
                    <a:pt x="313" y="4400"/>
                  </a:lnTo>
                  <a:lnTo>
                    <a:pt x="255" y="4472"/>
                  </a:lnTo>
                  <a:lnTo>
                    <a:pt x="194" y="4544"/>
                  </a:lnTo>
                  <a:lnTo>
                    <a:pt x="132" y="4616"/>
                  </a:lnTo>
                  <a:lnTo>
                    <a:pt x="67" y="4689"/>
                  </a:lnTo>
                  <a:lnTo>
                    <a:pt x="0" y="4761"/>
                  </a:lnTo>
                  <a:lnTo>
                    <a:pt x="1120" y="4761"/>
                  </a:lnTo>
                  <a:lnTo>
                    <a:pt x="1165" y="4612"/>
                  </a:lnTo>
                  <a:lnTo>
                    <a:pt x="1208" y="4462"/>
                  </a:lnTo>
                  <a:lnTo>
                    <a:pt x="1246" y="4312"/>
                  </a:lnTo>
                  <a:lnTo>
                    <a:pt x="1284" y="4165"/>
                  </a:lnTo>
                  <a:lnTo>
                    <a:pt x="1317" y="4015"/>
                  </a:lnTo>
                  <a:lnTo>
                    <a:pt x="1347" y="3868"/>
                  </a:lnTo>
                  <a:lnTo>
                    <a:pt x="1374" y="3718"/>
                  </a:lnTo>
                  <a:lnTo>
                    <a:pt x="1400" y="3571"/>
                  </a:lnTo>
                  <a:lnTo>
                    <a:pt x="1421" y="3421"/>
                  </a:lnTo>
                  <a:lnTo>
                    <a:pt x="1440" y="3271"/>
                  </a:lnTo>
                  <a:lnTo>
                    <a:pt x="1456" y="3121"/>
                  </a:lnTo>
                  <a:lnTo>
                    <a:pt x="1471" y="2974"/>
                  </a:lnTo>
                  <a:lnTo>
                    <a:pt x="1480" y="2824"/>
                  </a:lnTo>
                  <a:lnTo>
                    <a:pt x="1488" y="2677"/>
                  </a:lnTo>
                  <a:lnTo>
                    <a:pt x="1492" y="2527"/>
                  </a:lnTo>
                  <a:lnTo>
                    <a:pt x="1495" y="2380"/>
                  </a:lnTo>
                  <a:lnTo>
                    <a:pt x="1492" y="2230"/>
                  </a:lnTo>
                  <a:lnTo>
                    <a:pt x="1488" y="2080"/>
                  </a:lnTo>
                  <a:lnTo>
                    <a:pt x="1480" y="1931"/>
                  </a:lnTo>
                  <a:lnTo>
                    <a:pt x="1471" y="1783"/>
                  </a:lnTo>
                  <a:lnTo>
                    <a:pt x="1456" y="1634"/>
                  </a:lnTo>
                  <a:lnTo>
                    <a:pt x="1440" y="1486"/>
                  </a:lnTo>
                  <a:lnTo>
                    <a:pt x="1421" y="1336"/>
                  </a:lnTo>
                  <a:lnTo>
                    <a:pt x="1400" y="1189"/>
                  </a:lnTo>
                  <a:lnTo>
                    <a:pt x="1374" y="1039"/>
                  </a:lnTo>
                  <a:lnTo>
                    <a:pt x="1347" y="892"/>
                  </a:lnTo>
                  <a:lnTo>
                    <a:pt x="1317" y="742"/>
                  </a:lnTo>
                  <a:lnTo>
                    <a:pt x="1284" y="595"/>
                  </a:lnTo>
                  <a:lnTo>
                    <a:pt x="1246" y="445"/>
                  </a:lnTo>
                  <a:lnTo>
                    <a:pt x="1208" y="298"/>
                  </a:lnTo>
                  <a:lnTo>
                    <a:pt x="1165" y="148"/>
                  </a:lnTo>
                  <a:lnTo>
                    <a:pt x="1120" y="0"/>
                  </a:lnTo>
                  <a:lnTo>
                    <a:pt x="4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90" name="Rectangle 294"/>
            <p:cNvSpPr>
              <a:spLocks noChangeArrowheads="1"/>
            </p:cNvSpPr>
            <p:nvPr/>
          </p:nvSpPr>
          <p:spPr bwMode="auto">
            <a:xfrm>
              <a:off x="1008" y="2292"/>
              <a:ext cx="32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8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   B   C   D   E   F</a:t>
              </a:r>
              <a:endParaRPr lang="en-US" altLang="zh-CN">
                <a:solidFill>
                  <a:srgbClr val="0033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391" name="Rectangle 295"/>
          <p:cNvSpPr>
            <a:spLocks noChangeArrowheads="1"/>
          </p:cNvSpPr>
          <p:nvPr/>
        </p:nvSpPr>
        <p:spPr bwMode="auto">
          <a:xfrm>
            <a:off x="3575050" y="4508500"/>
            <a:ext cx="5329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b="1">
                <a:solidFill>
                  <a:srgbClr val="000000"/>
                </a:solidFill>
                <a:latin typeface="Tahoma" panose="020B0604030504040204" pitchFamily="34" charset="0"/>
              </a:rPr>
              <a:t>凸透镜（            ）</a:t>
            </a:r>
          </a:p>
        </p:txBody>
      </p:sp>
      <p:sp>
        <p:nvSpPr>
          <p:cNvPr id="4392" name="Rectangle 296"/>
          <p:cNvSpPr>
            <a:spLocks noChangeArrowheads="1"/>
          </p:cNvSpPr>
          <p:nvPr/>
        </p:nvSpPr>
        <p:spPr bwMode="auto">
          <a:xfrm>
            <a:off x="3575050" y="5373688"/>
            <a:ext cx="4948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b="1">
                <a:solidFill>
                  <a:srgbClr val="000000"/>
                </a:solidFill>
                <a:latin typeface="Tahoma" panose="020B0604030504040204" pitchFamily="34" charset="0"/>
              </a:rPr>
              <a:t>凹透镜（            ）</a:t>
            </a:r>
          </a:p>
        </p:txBody>
      </p:sp>
      <p:sp>
        <p:nvSpPr>
          <p:cNvPr id="4393" name="Text Box 297"/>
          <p:cNvSpPr txBox="1">
            <a:spLocks noChangeArrowheads="1"/>
          </p:cNvSpPr>
          <p:nvPr/>
        </p:nvSpPr>
        <p:spPr bwMode="auto">
          <a:xfrm>
            <a:off x="6096000" y="45085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4400" b="1">
                <a:solidFill>
                  <a:srgbClr val="000000"/>
                </a:solidFill>
                <a:latin typeface="Tahoma" panose="020B0604030504040204" pitchFamily="34" charset="0"/>
              </a:rPr>
              <a:t>A B D</a:t>
            </a:r>
          </a:p>
        </p:txBody>
      </p:sp>
      <p:sp>
        <p:nvSpPr>
          <p:cNvPr id="4394" name="Text Box 298"/>
          <p:cNvSpPr txBox="1">
            <a:spLocks noChangeArrowheads="1"/>
          </p:cNvSpPr>
          <p:nvPr/>
        </p:nvSpPr>
        <p:spPr bwMode="auto">
          <a:xfrm>
            <a:off x="6096000" y="5373688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4400" b="1">
                <a:solidFill>
                  <a:srgbClr val="000000"/>
                </a:solidFill>
                <a:latin typeface="Tahoma" panose="020B0604030504040204" pitchFamily="34" charset="0"/>
              </a:rPr>
              <a:t>C E F</a:t>
            </a:r>
          </a:p>
        </p:txBody>
      </p:sp>
    </p:spTree>
    <p:extLst>
      <p:ext uri="{BB962C8B-B14F-4D97-AF65-F5344CB8AC3E}">
        <p14:creationId xmlns:p14="http://schemas.microsoft.com/office/powerpoint/2010/main" val="2230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" grpId="0" autoUpdateAnimBg="0"/>
      <p:bldP spid="4394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宽屏</PresentationFormat>
  <Paragraphs>190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仿宋_GB2312</vt:lpstr>
      <vt:lpstr>黑体</vt:lpstr>
      <vt:lpstr>华文彩云</vt:lpstr>
      <vt:lpstr>华文琥珀</vt:lpstr>
      <vt:lpstr>华文新魏</vt:lpstr>
      <vt:lpstr>楷体</vt:lpstr>
      <vt:lpstr>楷体_GB2312</vt:lpstr>
      <vt:lpstr>宋体</vt:lpstr>
      <vt:lpstr>幼圆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主题</vt:lpstr>
      <vt:lpstr>Profile</vt:lpstr>
      <vt:lpstr>BMP 图象</vt:lpstr>
      <vt:lpstr>Microsoft Photo Editor 3.0 照片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1、辨别下列透镜: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讨论与交流</vt:lpstr>
      <vt:lpstr>辩别凸透镜和凹透镜的方法 </vt:lpstr>
      <vt:lpstr>PowerPoint 演示文稿</vt:lpstr>
      <vt:lpstr>（3）凸透镜的焦点</vt:lpstr>
      <vt:lpstr>（4）凸透镜的焦距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2018-11-22T07:53:33Z</dcterms:created>
  <dcterms:modified xsi:type="dcterms:W3CDTF">2018-11-22T07:54:05Z</dcterms:modified>
</cp:coreProperties>
</file>