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A07483-D7BC-4FEF-A8FD-730627F344B1}" type="doc">
      <dgm:prSet loTypeId="urn:microsoft.com/office/officeart/2008/layout/AlternatingPictureCircles" loCatId="pictur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543C8CB-0492-43CB-B44A-1EBC6E22E7CA}">
      <dgm:prSet phldrT="[文本]"/>
      <dgm:spPr/>
      <dgm:t>
        <a:bodyPr/>
        <a:lstStyle/>
        <a:p>
          <a:r>
            <a:rPr lang="en-US" altLang="zh-CN" dirty="0" smtClean="0"/>
            <a:t>A</a:t>
          </a:r>
          <a:endParaRPr lang="zh-CN" altLang="en-US" dirty="0"/>
        </a:p>
      </dgm:t>
    </dgm:pt>
    <dgm:pt modelId="{445892AF-2634-445E-B05B-005BE29CED8A}" type="parTrans" cxnId="{9903CE36-4218-4560-9E39-F387DFD4472E}">
      <dgm:prSet/>
      <dgm:spPr/>
      <dgm:t>
        <a:bodyPr/>
        <a:lstStyle/>
        <a:p>
          <a:endParaRPr lang="zh-CN" altLang="en-US"/>
        </a:p>
      </dgm:t>
    </dgm:pt>
    <dgm:pt modelId="{41805E3B-11DD-4BAB-BF6B-899D3A47E7B2}" type="sibTrans" cxnId="{9903CE36-4218-4560-9E39-F387DFD4472E}">
      <dgm:prSet/>
      <dgm:spPr/>
      <dgm:t>
        <a:bodyPr/>
        <a:lstStyle/>
        <a:p>
          <a:endParaRPr lang="zh-CN" altLang="en-US"/>
        </a:p>
      </dgm:t>
    </dgm:pt>
    <dgm:pt modelId="{97632C11-9408-4C18-866E-4E6B6241BC4E}">
      <dgm:prSet phldrT="[文本]"/>
      <dgm:spPr/>
      <dgm:t>
        <a:bodyPr/>
        <a:lstStyle/>
        <a:p>
          <a:r>
            <a:rPr lang="en-US" altLang="zh-CN" dirty="0" smtClean="0"/>
            <a:t>B</a:t>
          </a:r>
          <a:endParaRPr lang="zh-CN" altLang="en-US" dirty="0"/>
        </a:p>
      </dgm:t>
    </dgm:pt>
    <dgm:pt modelId="{EFBA0624-0E12-4476-B0F8-5B2A2247DF15}" type="parTrans" cxnId="{4786CCDE-8630-4E94-AAB4-5829F01F5FBD}">
      <dgm:prSet/>
      <dgm:spPr/>
      <dgm:t>
        <a:bodyPr/>
        <a:lstStyle/>
        <a:p>
          <a:endParaRPr lang="zh-CN" altLang="en-US"/>
        </a:p>
      </dgm:t>
    </dgm:pt>
    <dgm:pt modelId="{F0DFA93C-8E7F-471B-BA5B-A6BF704732F8}" type="sibTrans" cxnId="{4786CCDE-8630-4E94-AAB4-5829F01F5FBD}">
      <dgm:prSet/>
      <dgm:spPr/>
      <dgm:t>
        <a:bodyPr/>
        <a:lstStyle/>
        <a:p>
          <a:endParaRPr lang="zh-CN" altLang="en-US"/>
        </a:p>
      </dgm:t>
    </dgm:pt>
    <dgm:pt modelId="{26FF42C6-CF64-48F8-A57F-991F73973399}">
      <dgm:prSet phldrT="[文本]"/>
      <dgm:spPr/>
      <dgm:t>
        <a:bodyPr/>
        <a:lstStyle/>
        <a:p>
          <a:r>
            <a:rPr lang="en-US" altLang="zh-CN" dirty="0" smtClean="0"/>
            <a:t>C</a:t>
          </a:r>
          <a:endParaRPr lang="zh-CN" altLang="en-US" dirty="0"/>
        </a:p>
      </dgm:t>
    </dgm:pt>
    <dgm:pt modelId="{9C0358DC-D812-476F-94D2-6201CB7F176E}" type="parTrans" cxnId="{B83537EC-A36A-49D4-95CD-FD606C5AC292}">
      <dgm:prSet/>
      <dgm:spPr/>
      <dgm:t>
        <a:bodyPr/>
        <a:lstStyle/>
        <a:p>
          <a:endParaRPr lang="zh-CN" altLang="en-US"/>
        </a:p>
      </dgm:t>
    </dgm:pt>
    <dgm:pt modelId="{E6CCD30F-7717-4910-9DD2-3473E0DB9DEC}" type="sibTrans" cxnId="{B83537EC-A36A-49D4-95CD-FD606C5AC292}">
      <dgm:prSet/>
      <dgm:spPr/>
      <dgm:t>
        <a:bodyPr/>
        <a:lstStyle/>
        <a:p>
          <a:endParaRPr lang="zh-CN" altLang="en-US"/>
        </a:p>
      </dgm:t>
    </dgm:pt>
    <dgm:pt modelId="{DB99D23C-AE4C-4FCD-8D4A-E4C9AFEADBB4}" type="pres">
      <dgm:prSet presAssocID="{29A07483-D7BC-4FEF-A8FD-730627F344B1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C7B88E3A-D766-429B-9A7E-3B49FF59FB56}" type="pres">
      <dgm:prSet presAssocID="{1543C8CB-0492-43CB-B44A-1EBC6E22E7CA}" presName="composite" presStyleCnt="0"/>
      <dgm:spPr/>
    </dgm:pt>
    <dgm:pt modelId="{364A69A1-1376-4546-9EDD-960B3F3FBC87}" type="pres">
      <dgm:prSet presAssocID="{1543C8CB-0492-43CB-B44A-1EBC6E22E7CA}" presName="Accent" presStyleLbl="alignNode1" presStyleIdx="0" presStyleCnt="5">
        <dgm:presLayoutVars>
          <dgm:chMax val="0"/>
          <dgm:chPref val="0"/>
        </dgm:presLayoutVars>
      </dgm:prSet>
      <dgm:spPr/>
    </dgm:pt>
    <dgm:pt modelId="{4F786F26-F488-4B94-819A-F4D24BAC4540}" type="pres">
      <dgm:prSet presAssocID="{1543C8CB-0492-43CB-B44A-1EBC6E22E7CA}" presName="Image" presStyleLbl="bgImgPlace1" presStyleIdx="0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E74A102-3EF4-4E8C-BF4A-E614D4FDDBB4}" type="pres">
      <dgm:prSet presAssocID="{1543C8CB-0492-43CB-B44A-1EBC6E22E7CA}" presName="Parent" presStyleLbl="fgAccFollow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765CECD-B71B-45FD-914B-E59A8D349BE3}" type="pres">
      <dgm:prSet presAssocID="{1543C8CB-0492-43CB-B44A-1EBC6E22E7CA}" presName="Space" presStyleCnt="0">
        <dgm:presLayoutVars>
          <dgm:chMax val="0"/>
          <dgm:chPref val="0"/>
        </dgm:presLayoutVars>
      </dgm:prSet>
      <dgm:spPr/>
    </dgm:pt>
    <dgm:pt modelId="{122BAB52-BC58-44B5-A968-FF1CF88522B0}" type="pres">
      <dgm:prSet presAssocID="{41805E3B-11DD-4BAB-BF6B-899D3A47E7B2}" presName="ConnectorComposite" presStyleCnt="0"/>
      <dgm:spPr/>
    </dgm:pt>
    <dgm:pt modelId="{8DA41756-C316-49C9-9042-4783C9E11854}" type="pres">
      <dgm:prSet presAssocID="{41805E3B-11DD-4BAB-BF6B-899D3A47E7B2}" presName="TopSpacing" presStyleCnt="0"/>
      <dgm:spPr/>
    </dgm:pt>
    <dgm:pt modelId="{8441C128-68F0-4A30-91D4-6F807F3CB10D}" type="pres">
      <dgm:prSet presAssocID="{41805E3B-11DD-4BAB-BF6B-899D3A47E7B2}" presName="Connector" presStyleLbl="alignNode1" presStyleIdx="1" presStyleCnt="5"/>
      <dgm:spPr/>
    </dgm:pt>
    <dgm:pt modelId="{AC97E92F-0DF7-4242-AA5B-D1CB7AC27B25}" type="pres">
      <dgm:prSet presAssocID="{41805E3B-11DD-4BAB-BF6B-899D3A47E7B2}" presName="BottomSpacing" presStyleCnt="0"/>
      <dgm:spPr/>
    </dgm:pt>
    <dgm:pt modelId="{48796DF1-BB30-40EB-8AA5-1DCB433D71E1}" type="pres">
      <dgm:prSet presAssocID="{97632C11-9408-4C18-866E-4E6B6241BC4E}" presName="composite" presStyleCnt="0"/>
      <dgm:spPr/>
    </dgm:pt>
    <dgm:pt modelId="{24A1CE28-9408-4A40-8BF9-A4E17FE45934}" type="pres">
      <dgm:prSet presAssocID="{97632C11-9408-4C18-866E-4E6B6241BC4E}" presName="Accent" presStyleLbl="alignNode1" presStyleIdx="2" presStyleCnt="5">
        <dgm:presLayoutVars>
          <dgm:chMax val="0"/>
          <dgm:chPref val="0"/>
        </dgm:presLayoutVars>
      </dgm:prSet>
      <dgm:spPr/>
    </dgm:pt>
    <dgm:pt modelId="{9B2B0557-5A1B-4600-BBEC-EC2F00566D78}" type="pres">
      <dgm:prSet presAssocID="{97632C11-9408-4C18-866E-4E6B6241BC4E}" presName="Image" presStyleLbl="bgImgPlace1" presStyleIdx="1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F816FEA8-E4FC-447A-9042-DC5E91ABB430}" type="pres">
      <dgm:prSet presAssocID="{97632C11-9408-4C18-866E-4E6B6241BC4E}" presName="Parent" presStyleLbl="fgAccFollow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05727F-59A6-41C9-B2AF-4F57B9F72B7E}" type="pres">
      <dgm:prSet presAssocID="{97632C11-9408-4C18-866E-4E6B6241BC4E}" presName="Space" presStyleCnt="0">
        <dgm:presLayoutVars>
          <dgm:chMax val="0"/>
          <dgm:chPref val="0"/>
        </dgm:presLayoutVars>
      </dgm:prSet>
      <dgm:spPr/>
    </dgm:pt>
    <dgm:pt modelId="{79619B15-46AF-45AC-AA53-703BE8523524}" type="pres">
      <dgm:prSet presAssocID="{F0DFA93C-8E7F-471B-BA5B-A6BF704732F8}" presName="ConnectorComposite" presStyleCnt="0"/>
      <dgm:spPr/>
    </dgm:pt>
    <dgm:pt modelId="{A8805265-3A58-4C13-8EFA-565A231B6018}" type="pres">
      <dgm:prSet presAssocID="{F0DFA93C-8E7F-471B-BA5B-A6BF704732F8}" presName="TopSpacing" presStyleCnt="0"/>
      <dgm:spPr/>
    </dgm:pt>
    <dgm:pt modelId="{AA9AE2DE-2F5C-42B8-BF50-4D4CD487A599}" type="pres">
      <dgm:prSet presAssocID="{F0DFA93C-8E7F-471B-BA5B-A6BF704732F8}" presName="Connector" presStyleLbl="alignNode1" presStyleIdx="3" presStyleCnt="5"/>
      <dgm:spPr/>
    </dgm:pt>
    <dgm:pt modelId="{2445086B-1A8E-4C28-870C-25F27AB68F7F}" type="pres">
      <dgm:prSet presAssocID="{F0DFA93C-8E7F-471B-BA5B-A6BF704732F8}" presName="BottomSpacing" presStyleCnt="0"/>
      <dgm:spPr/>
    </dgm:pt>
    <dgm:pt modelId="{44C9A70F-E860-472C-B63E-28EB3EE552E9}" type="pres">
      <dgm:prSet presAssocID="{26FF42C6-CF64-48F8-A57F-991F73973399}" presName="composite" presStyleCnt="0"/>
      <dgm:spPr/>
    </dgm:pt>
    <dgm:pt modelId="{46ACA682-4AF8-4370-99C4-877F1971BC2A}" type="pres">
      <dgm:prSet presAssocID="{26FF42C6-CF64-48F8-A57F-991F73973399}" presName="Accent" presStyleLbl="alignNode1" presStyleIdx="4" presStyleCnt="5">
        <dgm:presLayoutVars>
          <dgm:chMax val="0"/>
          <dgm:chPref val="0"/>
        </dgm:presLayoutVars>
      </dgm:prSet>
      <dgm:spPr/>
    </dgm:pt>
    <dgm:pt modelId="{45092000-8DA2-493E-8377-8A23B36DF0D5}" type="pres">
      <dgm:prSet presAssocID="{26FF42C6-CF64-48F8-A57F-991F73973399}" presName="Image" presStyleLbl="bgImgPlace1" presStyleIdx="2" presStyleCnt="3">
        <dgm:presLayoutVars>
          <dgm:chMax val="0"/>
          <dgm:chPref val="0"/>
          <dgm:bulletEnabled val="1"/>
        </dgm:presLayoutVars>
      </dgm:prSet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316FC86-57DD-462A-8B2B-F5D547BDFB8A}" type="pres">
      <dgm:prSet presAssocID="{26FF42C6-CF64-48F8-A57F-991F73973399}" presName="Parent" presStyleLbl="fgAccFollow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B943A6-9EF9-435E-BD12-7093852247C5}" type="pres">
      <dgm:prSet presAssocID="{26FF42C6-CF64-48F8-A57F-991F73973399}" presName="Space" presStyleCnt="0">
        <dgm:presLayoutVars>
          <dgm:chMax val="0"/>
          <dgm:chPref val="0"/>
        </dgm:presLayoutVars>
      </dgm:prSet>
      <dgm:spPr/>
    </dgm:pt>
  </dgm:ptLst>
  <dgm:cxnLst>
    <dgm:cxn modelId="{4632AD95-60DE-4945-B5F1-88FF470439A8}" type="presOf" srcId="{26FF42C6-CF64-48F8-A57F-991F73973399}" destId="{1316FC86-57DD-462A-8B2B-F5D547BDFB8A}" srcOrd="0" destOrd="0" presId="urn:microsoft.com/office/officeart/2008/layout/AlternatingPictureCircles"/>
    <dgm:cxn modelId="{B83537EC-A36A-49D4-95CD-FD606C5AC292}" srcId="{29A07483-D7BC-4FEF-A8FD-730627F344B1}" destId="{26FF42C6-CF64-48F8-A57F-991F73973399}" srcOrd="2" destOrd="0" parTransId="{9C0358DC-D812-476F-94D2-6201CB7F176E}" sibTransId="{E6CCD30F-7717-4910-9DD2-3473E0DB9DEC}"/>
    <dgm:cxn modelId="{D90EB637-6469-4958-8AC8-3EB0AC1AD965}" type="presOf" srcId="{1543C8CB-0492-43CB-B44A-1EBC6E22E7CA}" destId="{EE74A102-3EF4-4E8C-BF4A-E614D4FDDBB4}" srcOrd="0" destOrd="0" presId="urn:microsoft.com/office/officeart/2008/layout/AlternatingPictureCircles"/>
    <dgm:cxn modelId="{9903CE36-4218-4560-9E39-F387DFD4472E}" srcId="{29A07483-D7BC-4FEF-A8FD-730627F344B1}" destId="{1543C8CB-0492-43CB-B44A-1EBC6E22E7CA}" srcOrd="0" destOrd="0" parTransId="{445892AF-2634-445E-B05B-005BE29CED8A}" sibTransId="{41805E3B-11DD-4BAB-BF6B-899D3A47E7B2}"/>
    <dgm:cxn modelId="{4786CCDE-8630-4E94-AAB4-5829F01F5FBD}" srcId="{29A07483-D7BC-4FEF-A8FD-730627F344B1}" destId="{97632C11-9408-4C18-866E-4E6B6241BC4E}" srcOrd="1" destOrd="0" parTransId="{EFBA0624-0E12-4476-B0F8-5B2A2247DF15}" sibTransId="{F0DFA93C-8E7F-471B-BA5B-A6BF704732F8}"/>
    <dgm:cxn modelId="{51C49480-EF6E-495C-BEAF-80158CD9CC59}" type="presOf" srcId="{29A07483-D7BC-4FEF-A8FD-730627F344B1}" destId="{DB99D23C-AE4C-4FCD-8D4A-E4C9AFEADBB4}" srcOrd="0" destOrd="0" presId="urn:microsoft.com/office/officeart/2008/layout/AlternatingPictureCircles"/>
    <dgm:cxn modelId="{358ECC07-DE35-4BA3-A3EC-B2EA22AB7CE9}" type="presOf" srcId="{97632C11-9408-4C18-866E-4E6B6241BC4E}" destId="{F816FEA8-E4FC-447A-9042-DC5E91ABB430}" srcOrd="0" destOrd="0" presId="urn:microsoft.com/office/officeart/2008/layout/AlternatingPictureCircles"/>
    <dgm:cxn modelId="{74B9B676-2837-453D-9AB9-A6A9C5F8B29F}" type="presParOf" srcId="{DB99D23C-AE4C-4FCD-8D4A-E4C9AFEADBB4}" destId="{C7B88E3A-D766-429B-9A7E-3B49FF59FB56}" srcOrd="0" destOrd="0" presId="urn:microsoft.com/office/officeart/2008/layout/AlternatingPictureCircles"/>
    <dgm:cxn modelId="{E3533E8B-B24F-48D3-8AC7-80B18E682CD5}" type="presParOf" srcId="{C7B88E3A-D766-429B-9A7E-3B49FF59FB56}" destId="{364A69A1-1376-4546-9EDD-960B3F3FBC87}" srcOrd="0" destOrd="0" presId="urn:microsoft.com/office/officeart/2008/layout/AlternatingPictureCircles"/>
    <dgm:cxn modelId="{B67788F1-94A7-479D-BE47-9B612FEF9EB0}" type="presParOf" srcId="{C7B88E3A-D766-429B-9A7E-3B49FF59FB56}" destId="{4F786F26-F488-4B94-819A-F4D24BAC4540}" srcOrd="1" destOrd="0" presId="urn:microsoft.com/office/officeart/2008/layout/AlternatingPictureCircles"/>
    <dgm:cxn modelId="{F34D065C-7CB9-4238-9E3E-1790BDADA304}" type="presParOf" srcId="{C7B88E3A-D766-429B-9A7E-3B49FF59FB56}" destId="{EE74A102-3EF4-4E8C-BF4A-E614D4FDDBB4}" srcOrd="2" destOrd="0" presId="urn:microsoft.com/office/officeart/2008/layout/AlternatingPictureCircles"/>
    <dgm:cxn modelId="{35FD2B66-8D2E-410A-BC69-58F1B5584474}" type="presParOf" srcId="{C7B88E3A-D766-429B-9A7E-3B49FF59FB56}" destId="{D765CECD-B71B-45FD-914B-E59A8D349BE3}" srcOrd="3" destOrd="0" presId="urn:microsoft.com/office/officeart/2008/layout/AlternatingPictureCircles"/>
    <dgm:cxn modelId="{483D4693-4CFA-4571-8B41-75B304F97F94}" type="presParOf" srcId="{DB99D23C-AE4C-4FCD-8D4A-E4C9AFEADBB4}" destId="{122BAB52-BC58-44B5-A968-FF1CF88522B0}" srcOrd="1" destOrd="0" presId="urn:microsoft.com/office/officeart/2008/layout/AlternatingPictureCircles"/>
    <dgm:cxn modelId="{5DFD03D9-C11A-4020-9462-60204D59B96A}" type="presParOf" srcId="{122BAB52-BC58-44B5-A968-FF1CF88522B0}" destId="{8DA41756-C316-49C9-9042-4783C9E11854}" srcOrd="0" destOrd="0" presId="urn:microsoft.com/office/officeart/2008/layout/AlternatingPictureCircles"/>
    <dgm:cxn modelId="{2F605364-4451-41B8-A30C-7598E2BAB249}" type="presParOf" srcId="{122BAB52-BC58-44B5-A968-FF1CF88522B0}" destId="{8441C128-68F0-4A30-91D4-6F807F3CB10D}" srcOrd="1" destOrd="0" presId="urn:microsoft.com/office/officeart/2008/layout/AlternatingPictureCircles"/>
    <dgm:cxn modelId="{678F53F4-F0FC-4D16-8E83-1CD246B6B1CF}" type="presParOf" srcId="{122BAB52-BC58-44B5-A968-FF1CF88522B0}" destId="{AC97E92F-0DF7-4242-AA5B-D1CB7AC27B25}" srcOrd="2" destOrd="0" presId="urn:microsoft.com/office/officeart/2008/layout/AlternatingPictureCircles"/>
    <dgm:cxn modelId="{3F739189-FE8C-4858-962D-5C6F75656645}" type="presParOf" srcId="{DB99D23C-AE4C-4FCD-8D4A-E4C9AFEADBB4}" destId="{48796DF1-BB30-40EB-8AA5-1DCB433D71E1}" srcOrd="2" destOrd="0" presId="urn:microsoft.com/office/officeart/2008/layout/AlternatingPictureCircles"/>
    <dgm:cxn modelId="{E28A377A-06A8-4A1B-8F07-EA96A68C6006}" type="presParOf" srcId="{48796DF1-BB30-40EB-8AA5-1DCB433D71E1}" destId="{24A1CE28-9408-4A40-8BF9-A4E17FE45934}" srcOrd="0" destOrd="0" presId="urn:microsoft.com/office/officeart/2008/layout/AlternatingPictureCircles"/>
    <dgm:cxn modelId="{880B24C9-FBCD-4C67-BD67-17F1C1923F58}" type="presParOf" srcId="{48796DF1-BB30-40EB-8AA5-1DCB433D71E1}" destId="{9B2B0557-5A1B-4600-BBEC-EC2F00566D78}" srcOrd="1" destOrd="0" presId="urn:microsoft.com/office/officeart/2008/layout/AlternatingPictureCircles"/>
    <dgm:cxn modelId="{3818B7A9-26FB-433F-9C7E-4E0452EE0A7C}" type="presParOf" srcId="{48796DF1-BB30-40EB-8AA5-1DCB433D71E1}" destId="{F816FEA8-E4FC-447A-9042-DC5E91ABB430}" srcOrd="2" destOrd="0" presId="urn:microsoft.com/office/officeart/2008/layout/AlternatingPictureCircles"/>
    <dgm:cxn modelId="{E6AB75DB-549A-4CBA-BE55-728C05BEE162}" type="presParOf" srcId="{48796DF1-BB30-40EB-8AA5-1DCB433D71E1}" destId="{9905727F-59A6-41C9-B2AF-4F57B9F72B7E}" srcOrd="3" destOrd="0" presId="urn:microsoft.com/office/officeart/2008/layout/AlternatingPictureCircles"/>
    <dgm:cxn modelId="{80C69D2C-63B1-40A0-9CCA-88D42832F3BA}" type="presParOf" srcId="{DB99D23C-AE4C-4FCD-8D4A-E4C9AFEADBB4}" destId="{79619B15-46AF-45AC-AA53-703BE8523524}" srcOrd="3" destOrd="0" presId="urn:microsoft.com/office/officeart/2008/layout/AlternatingPictureCircles"/>
    <dgm:cxn modelId="{0A1AC914-B189-4999-8E22-C88F2AFE134F}" type="presParOf" srcId="{79619B15-46AF-45AC-AA53-703BE8523524}" destId="{A8805265-3A58-4C13-8EFA-565A231B6018}" srcOrd="0" destOrd="0" presId="urn:microsoft.com/office/officeart/2008/layout/AlternatingPictureCircles"/>
    <dgm:cxn modelId="{A4ED0AF4-504D-4A0E-B2D7-E77CAB35F210}" type="presParOf" srcId="{79619B15-46AF-45AC-AA53-703BE8523524}" destId="{AA9AE2DE-2F5C-42B8-BF50-4D4CD487A599}" srcOrd="1" destOrd="0" presId="urn:microsoft.com/office/officeart/2008/layout/AlternatingPictureCircles"/>
    <dgm:cxn modelId="{98A4DB0B-66E5-442B-A234-F806D919DAA8}" type="presParOf" srcId="{79619B15-46AF-45AC-AA53-703BE8523524}" destId="{2445086B-1A8E-4C28-870C-25F27AB68F7F}" srcOrd="2" destOrd="0" presId="urn:microsoft.com/office/officeart/2008/layout/AlternatingPictureCircles"/>
    <dgm:cxn modelId="{37EE5B1B-8E60-426D-94D4-2C04B4FAB501}" type="presParOf" srcId="{DB99D23C-AE4C-4FCD-8D4A-E4C9AFEADBB4}" destId="{44C9A70F-E860-472C-B63E-28EB3EE552E9}" srcOrd="4" destOrd="0" presId="urn:microsoft.com/office/officeart/2008/layout/AlternatingPictureCircles"/>
    <dgm:cxn modelId="{C43E9C5C-DA79-496D-AB68-A5D45689CEB5}" type="presParOf" srcId="{44C9A70F-E860-472C-B63E-28EB3EE552E9}" destId="{46ACA682-4AF8-4370-99C4-877F1971BC2A}" srcOrd="0" destOrd="0" presId="urn:microsoft.com/office/officeart/2008/layout/AlternatingPictureCircles"/>
    <dgm:cxn modelId="{5B338256-EDC4-4501-BF24-89D87207A905}" type="presParOf" srcId="{44C9A70F-E860-472C-B63E-28EB3EE552E9}" destId="{45092000-8DA2-493E-8377-8A23B36DF0D5}" srcOrd="1" destOrd="0" presId="urn:microsoft.com/office/officeart/2008/layout/AlternatingPictureCircles"/>
    <dgm:cxn modelId="{C0BED3EA-A0F4-4F47-AD0E-0CAAA8596E64}" type="presParOf" srcId="{44C9A70F-E860-472C-B63E-28EB3EE552E9}" destId="{1316FC86-57DD-462A-8B2B-F5D547BDFB8A}" srcOrd="2" destOrd="0" presId="urn:microsoft.com/office/officeart/2008/layout/AlternatingPictureCircles"/>
    <dgm:cxn modelId="{D07935A2-4DC5-4E5A-9318-2AE975590318}" type="presParOf" srcId="{44C9A70F-E860-472C-B63E-28EB3EE552E9}" destId="{69B943A6-9EF9-435E-BD12-7093852247C5}" srcOrd="3" destOrd="0" presId="urn:microsoft.com/office/officeart/2008/layout/AlternatingPictureCircles"/>
  </dgm:cxnLst>
  <dgm:bg/>
  <dgm:whole/>
  <dgm:extLst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F783D4-9D53-4A5F-A379-D64B80C703C1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5E30ADE-2336-43C4-9B4D-AF3C0730E0A4}">
      <dgm:prSet phldrT="[文本]"/>
      <dgm:spPr/>
      <dgm:t>
        <a:bodyPr/>
        <a:lstStyle/>
        <a:p>
          <a:r>
            <a:rPr lang="zh-CN" altLang="en-US" dirty="0" smtClean="0"/>
            <a:t>注意事项</a:t>
          </a:r>
          <a:endParaRPr lang="zh-CN" altLang="en-US" dirty="0"/>
        </a:p>
      </dgm:t>
    </dgm:pt>
    <dgm:pt modelId="{B710AF49-1C57-47C8-B14D-203B3D5EFDEE}" type="parTrans" cxnId="{80D33885-F2E3-4BDB-8954-367DE11DD1FA}">
      <dgm:prSet/>
      <dgm:spPr/>
      <dgm:t>
        <a:bodyPr/>
        <a:lstStyle/>
        <a:p>
          <a:endParaRPr lang="zh-CN" altLang="en-US"/>
        </a:p>
      </dgm:t>
    </dgm:pt>
    <dgm:pt modelId="{AF216E49-4CA9-4289-8EE8-8704E0795707}" type="sibTrans" cxnId="{80D33885-F2E3-4BDB-8954-367DE11DD1FA}">
      <dgm:prSet/>
      <dgm:spPr/>
      <dgm:t>
        <a:bodyPr/>
        <a:lstStyle/>
        <a:p>
          <a:endParaRPr lang="zh-CN" altLang="en-US"/>
        </a:p>
      </dgm:t>
    </dgm:pt>
    <dgm:pt modelId="{87AEB6AB-3FB7-425F-99CB-080851C4F14E}">
      <dgm:prSet phldrT="[文本]" custT="1"/>
      <dgm:spPr/>
      <dgm:t>
        <a:bodyPr/>
        <a:lstStyle/>
        <a:p>
          <a:r>
            <a:rPr lang="zh-CN" altLang="en-US" sz="2000" dirty="0" smtClean="0"/>
            <a:t>如何正确的使用弹簧测力计</a:t>
          </a:r>
          <a:endParaRPr lang="zh-CN" altLang="en-US" sz="2000" dirty="0"/>
        </a:p>
      </dgm:t>
    </dgm:pt>
    <dgm:pt modelId="{80A6E598-83D5-4465-98B9-97095D530592}" type="parTrans" cxnId="{6CBDD214-993E-4389-9CE6-1A439030BCF1}">
      <dgm:prSet/>
      <dgm:spPr/>
      <dgm:t>
        <a:bodyPr/>
        <a:lstStyle/>
        <a:p>
          <a:endParaRPr lang="zh-CN" altLang="en-US"/>
        </a:p>
      </dgm:t>
    </dgm:pt>
    <dgm:pt modelId="{A2998C84-8CC3-4C38-B90D-EFA18EE12169}" type="sibTrans" cxnId="{6CBDD214-993E-4389-9CE6-1A439030BCF1}">
      <dgm:prSet/>
      <dgm:spPr/>
      <dgm:t>
        <a:bodyPr/>
        <a:lstStyle/>
        <a:p>
          <a:endParaRPr lang="zh-CN" altLang="en-US"/>
        </a:p>
      </dgm:t>
    </dgm:pt>
    <dgm:pt modelId="{0A7C6D12-72FB-4E1F-A27C-D5B2FE6D8A6B}">
      <dgm:prSet phldrT="[文本]" custT="1"/>
      <dgm:spPr/>
      <dgm:t>
        <a:bodyPr/>
        <a:lstStyle/>
        <a:p>
          <a:r>
            <a:rPr lang="zh-CN" altLang="en-US" sz="2000" dirty="0" smtClean="0"/>
            <a:t>观察现象并思考</a:t>
          </a:r>
          <a:endParaRPr lang="zh-CN" altLang="en-US" sz="2000" dirty="0"/>
        </a:p>
      </dgm:t>
    </dgm:pt>
    <dgm:pt modelId="{BD39BF45-5F47-44AE-AA63-940F446C489C}" type="parTrans" cxnId="{63F5C046-9928-47B8-A3B9-9BCF25B9E853}">
      <dgm:prSet/>
      <dgm:spPr/>
      <dgm:t>
        <a:bodyPr/>
        <a:lstStyle/>
        <a:p>
          <a:endParaRPr lang="zh-CN" altLang="en-US"/>
        </a:p>
      </dgm:t>
    </dgm:pt>
    <dgm:pt modelId="{6A2F1C63-1102-4320-A2CB-5581AEA1443B}" type="sibTrans" cxnId="{63F5C046-9928-47B8-A3B9-9BCF25B9E853}">
      <dgm:prSet/>
      <dgm:spPr/>
      <dgm:t>
        <a:bodyPr/>
        <a:lstStyle/>
        <a:p>
          <a:endParaRPr lang="zh-CN" altLang="en-US"/>
        </a:p>
      </dgm:t>
    </dgm:pt>
    <dgm:pt modelId="{D81FCB11-6037-487E-AC8B-A0D95BDBCD57}">
      <dgm:prSet phldrT="[文本]" custT="1"/>
      <dgm:spPr/>
      <dgm:t>
        <a:bodyPr/>
        <a:lstStyle/>
        <a:p>
          <a:r>
            <a:rPr lang="zh-CN" altLang="en-US" sz="2000" dirty="0" smtClean="0"/>
            <a:t>记录实验数据并分析论证</a:t>
          </a:r>
          <a:endParaRPr lang="zh-CN" altLang="en-US" sz="2000" dirty="0"/>
        </a:p>
      </dgm:t>
    </dgm:pt>
    <dgm:pt modelId="{51D061AE-C96F-4B4D-92D0-9FA818CAAAB4}" type="parTrans" cxnId="{23D4423F-CFFF-4A17-ACD4-0C60602AFC21}">
      <dgm:prSet/>
      <dgm:spPr/>
      <dgm:t>
        <a:bodyPr/>
        <a:lstStyle/>
        <a:p>
          <a:endParaRPr lang="zh-CN" altLang="en-US"/>
        </a:p>
      </dgm:t>
    </dgm:pt>
    <dgm:pt modelId="{88554609-50CD-4499-8EDB-0A24603726CD}" type="sibTrans" cxnId="{23D4423F-CFFF-4A17-ACD4-0C60602AFC21}">
      <dgm:prSet/>
      <dgm:spPr/>
      <dgm:t>
        <a:bodyPr/>
        <a:lstStyle/>
        <a:p>
          <a:endParaRPr lang="zh-CN" altLang="en-US"/>
        </a:p>
      </dgm:t>
    </dgm:pt>
    <dgm:pt modelId="{98E896AA-BD6C-4074-A5CD-1FC821BCEBE6}" type="pres">
      <dgm:prSet presAssocID="{1AF783D4-9D53-4A5F-A379-D64B80C703C1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70CE74CA-C5B0-437B-92F0-3AA5119D79D4}" type="pres">
      <dgm:prSet presAssocID="{15E30ADE-2336-43C4-9B4D-AF3C0730E0A4}" presName="root" presStyleCnt="0">
        <dgm:presLayoutVars>
          <dgm:chMax/>
          <dgm:chPref/>
        </dgm:presLayoutVars>
      </dgm:prSet>
      <dgm:spPr/>
    </dgm:pt>
    <dgm:pt modelId="{15DE417D-1C2F-4AB2-B7B5-A71AB7479C76}" type="pres">
      <dgm:prSet presAssocID="{15E30ADE-2336-43C4-9B4D-AF3C0730E0A4}" presName="rootComposite" presStyleCnt="0">
        <dgm:presLayoutVars/>
      </dgm:prSet>
      <dgm:spPr/>
    </dgm:pt>
    <dgm:pt modelId="{6BF9E36F-2A15-4035-A17D-B004FDAA1ACE}" type="pres">
      <dgm:prSet presAssocID="{15E30ADE-2336-43C4-9B4D-AF3C0730E0A4}" presName="ParentAccent" presStyleLbl="alignNode1" presStyleIdx="0" presStyleCnt="1" custScaleX="72662" custLinFactNeighborX="-28214" custLinFactNeighborY="-704"/>
      <dgm:spPr/>
    </dgm:pt>
    <dgm:pt modelId="{30788AC8-0C92-4BF8-818D-44A187FBACC2}" type="pres">
      <dgm:prSet presAssocID="{15E30ADE-2336-43C4-9B4D-AF3C0730E0A4}" presName="ParentSmallAccent" presStyleLbl="fgAcc1" presStyleIdx="0" presStyleCnt="1"/>
      <dgm:spPr/>
    </dgm:pt>
    <dgm:pt modelId="{C74FCC07-2973-4A3D-9023-600CEA356440}" type="pres">
      <dgm:prSet presAssocID="{15E30ADE-2336-43C4-9B4D-AF3C0730E0A4}" presName="Parent" presStyleLbl="revTx" presStyleIdx="0" presStyleCnt="4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A9772E-5259-4F0F-9297-768BCB015EB1}" type="pres">
      <dgm:prSet presAssocID="{15E30ADE-2336-43C4-9B4D-AF3C0730E0A4}" presName="childShape" presStyleCnt="0">
        <dgm:presLayoutVars>
          <dgm:chMax val="0"/>
          <dgm:chPref val="0"/>
        </dgm:presLayoutVars>
      </dgm:prSet>
      <dgm:spPr/>
    </dgm:pt>
    <dgm:pt modelId="{1F4B8B36-124E-4371-9146-51FEC4143363}" type="pres">
      <dgm:prSet presAssocID="{87AEB6AB-3FB7-425F-99CB-080851C4F14E}" presName="childComposite" presStyleCnt="0">
        <dgm:presLayoutVars>
          <dgm:chMax val="0"/>
          <dgm:chPref val="0"/>
        </dgm:presLayoutVars>
      </dgm:prSet>
      <dgm:spPr/>
    </dgm:pt>
    <dgm:pt modelId="{F38FF9A7-A42A-4292-A827-8FBD8379FAB9}" type="pres">
      <dgm:prSet presAssocID="{87AEB6AB-3FB7-425F-99CB-080851C4F14E}" presName="ChildAccent" presStyleLbl="solidFgAcc1" presStyleIdx="0" presStyleCnt="3"/>
      <dgm:spPr/>
    </dgm:pt>
    <dgm:pt modelId="{73CC1BC3-3BC5-4767-AA09-7CB5EE67FF88}" type="pres">
      <dgm:prSet presAssocID="{87AEB6AB-3FB7-425F-99CB-080851C4F14E}" presName="Child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EBB769-A1F3-4E2D-A7AA-6AD1D67B0CC5}" type="pres">
      <dgm:prSet presAssocID="{0A7C6D12-72FB-4E1F-A27C-D5B2FE6D8A6B}" presName="childComposite" presStyleCnt="0">
        <dgm:presLayoutVars>
          <dgm:chMax val="0"/>
          <dgm:chPref val="0"/>
        </dgm:presLayoutVars>
      </dgm:prSet>
      <dgm:spPr/>
    </dgm:pt>
    <dgm:pt modelId="{F49A3250-D968-47F4-A03D-ABF122950C45}" type="pres">
      <dgm:prSet presAssocID="{0A7C6D12-72FB-4E1F-A27C-D5B2FE6D8A6B}" presName="ChildAccent" presStyleLbl="solidFgAcc1" presStyleIdx="1" presStyleCnt="3"/>
      <dgm:spPr/>
    </dgm:pt>
    <dgm:pt modelId="{2D05FC07-E9C9-42B6-93E9-1B307DF63BB9}" type="pres">
      <dgm:prSet presAssocID="{0A7C6D12-72FB-4E1F-A27C-D5B2FE6D8A6B}" presName="Child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F72627-4013-4482-B867-87441E5A00DB}" type="pres">
      <dgm:prSet presAssocID="{D81FCB11-6037-487E-AC8B-A0D95BDBCD57}" presName="childComposite" presStyleCnt="0">
        <dgm:presLayoutVars>
          <dgm:chMax val="0"/>
          <dgm:chPref val="0"/>
        </dgm:presLayoutVars>
      </dgm:prSet>
      <dgm:spPr/>
    </dgm:pt>
    <dgm:pt modelId="{4C53532D-0F56-4EBB-98F8-C64677B3EB93}" type="pres">
      <dgm:prSet presAssocID="{D81FCB11-6037-487E-AC8B-A0D95BDBCD57}" presName="ChildAccent" presStyleLbl="solidFgAcc1" presStyleIdx="2" presStyleCnt="3"/>
      <dgm:spPr/>
    </dgm:pt>
    <dgm:pt modelId="{835776A1-56AD-47D2-AC29-76EF4F0221EA}" type="pres">
      <dgm:prSet presAssocID="{D81FCB11-6037-487E-AC8B-A0D95BDBCD57}" presName="Child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BE664D-B664-4945-9577-E15A9BB13664}" type="presOf" srcId="{1AF783D4-9D53-4A5F-A379-D64B80C703C1}" destId="{98E896AA-BD6C-4074-A5CD-1FC821BCEBE6}" srcOrd="0" destOrd="0" presId="urn:microsoft.com/office/officeart/2008/layout/SquareAccentList"/>
    <dgm:cxn modelId="{BC364443-F8B0-4BB8-A8DC-937BDB78D998}" type="presOf" srcId="{87AEB6AB-3FB7-425F-99CB-080851C4F14E}" destId="{73CC1BC3-3BC5-4767-AA09-7CB5EE67FF88}" srcOrd="0" destOrd="0" presId="urn:microsoft.com/office/officeart/2008/layout/SquareAccentList"/>
    <dgm:cxn modelId="{23D4423F-CFFF-4A17-ACD4-0C60602AFC21}" srcId="{15E30ADE-2336-43C4-9B4D-AF3C0730E0A4}" destId="{D81FCB11-6037-487E-AC8B-A0D95BDBCD57}" srcOrd="2" destOrd="0" parTransId="{51D061AE-C96F-4B4D-92D0-9FA818CAAAB4}" sibTransId="{88554609-50CD-4499-8EDB-0A24603726CD}"/>
    <dgm:cxn modelId="{80D33885-F2E3-4BDB-8954-367DE11DD1FA}" srcId="{1AF783D4-9D53-4A5F-A379-D64B80C703C1}" destId="{15E30ADE-2336-43C4-9B4D-AF3C0730E0A4}" srcOrd="0" destOrd="0" parTransId="{B710AF49-1C57-47C8-B14D-203B3D5EFDEE}" sibTransId="{AF216E49-4CA9-4289-8EE8-8704E0795707}"/>
    <dgm:cxn modelId="{0B657B7B-F4EC-4550-B859-803C751C1D4A}" type="presOf" srcId="{0A7C6D12-72FB-4E1F-A27C-D5B2FE6D8A6B}" destId="{2D05FC07-E9C9-42B6-93E9-1B307DF63BB9}" srcOrd="0" destOrd="0" presId="urn:microsoft.com/office/officeart/2008/layout/SquareAccentList"/>
    <dgm:cxn modelId="{4C2D367F-A56B-41AD-B93F-02E635425F78}" type="presOf" srcId="{15E30ADE-2336-43C4-9B4D-AF3C0730E0A4}" destId="{C74FCC07-2973-4A3D-9023-600CEA356440}" srcOrd="0" destOrd="0" presId="urn:microsoft.com/office/officeart/2008/layout/SquareAccentList"/>
    <dgm:cxn modelId="{63F5C046-9928-47B8-A3B9-9BCF25B9E853}" srcId="{15E30ADE-2336-43C4-9B4D-AF3C0730E0A4}" destId="{0A7C6D12-72FB-4E1F-A27C-D5B2FE6D8A6B}" srcOrd="1" destOrd="0" parTransId="{BD39BF45-5F47-44AE-AA63-940F446C489C}" sibTransId="{6A2F1C63-1102-4320-A2CB-5581AEA1443B}"/>
    <dgm:cxn modelId="{5F8A97D8-9EDD-47D1-8286-25AE1566CEF7}" type="presOf" srcId="{D81FCB11-6037-487E-AC8B-A0D95BDBCD57}" destId="{835776A1-56AD-47D2-AC29-76EF4F0221EA}" srcOrd="0" destOrd="0" presId="urn:microsoft.com/office/officeart/2008/layout/SquareAccentList"/>
    <dgm:cxn modelId="{6CBDD214-993E-4389-9CE6-1A439030BCF1}" srcId="{15E30ADE-2336-43C4-9B4D-AF3C0730E0A4}" destId="{87AEB6AB-3FB7-425F-99CB-080851C4F14E}" srcOrd="0" destOrd="0" parTransId="{80A6E598-83D5-4465-98B9-97095D530592}" sibTransId="{A2998C84-8CC3-4C38-B90D-EFA18EE12169}"/>
    <dgm:cxn modelId="{3E9AA8C6-6DE1-48BA-8BD0-418273D34309}" type="presParOf" srcId="{98E896AA-BD6C-4074-A5CD-1FC821BCEBE6}" destId="{70CE74CA-C5B0-437B-92F0-3AA5119D79D4}" srcOrd="0" destOrd="0" presId="urn:microsoft.com/office/officeart/2008/layout/SquareAccentList"/>
    <dgm:cxn modelId="{3BC48E3A-CCFC-4719-B9E8-CFF177B4DAA7}" type="presParOf" srcId="{70CE74CA-C5B0-437B-92F0-3AA5119D79D4}" destId="{15DE417D-1C2F-4AB2-B7B5-A71AB7479C76}" srcOrd="0" destOrd="0" presId="urn:microsoft.com/office/officeart/2008/layout/SquareAccentList"/>
    <dgm:cxn modelId="{B183F99B-B79B-44A9-A89D-07C65DEDFA54}" type="presParOf" srcId="{15DE417D-1C2F-4AB2-B7B5-A71AB7479C76}" destId="{6BF9E36F-2A15-4035-A17D-B004FDAA1ACE}" srcOrd="0" destOrd="0" presId="urn:microsoft.com/office/officeart/2008/layout/SquareAccentList"/>
    <dgm:cxn modelId="{ECFD2461-3735-4CA1-A704-B0BD94B9CC71}" type="presParOf" srcId="{15DE417D-1C2F-4AB2-B7B5-A71AB7479C76}" destId="{30788AC8-0C92-4BF8-818D-44A187FBACC2}" srcOrd="1" destOrd="0" presId="urn:microsoft.com/office/officeart/2008/layout/SquareAccentList"/>
    <dgm:cxn modelId="{C3E2C8F8-AB60-4DA1-B0FF-A3F4DF8B10A9}" type="presParOf" srcId="{15DE417D-1C2F-4AB2-B7B5-A71AB7479C76}" destId="{C74FCC07-2973-4A3D-9023-600CEA356440}" srcOrd="2" destOrd="0" presId="urn:microsoft.com/office/officeart/2008/layout/SquareAccentList"/>
    <dgm:cxn modelId="{94407AD4-39AA-42B5-A087-5036218A80E4}" type="presParOf" srcId="{70CE74CA-C5B0-437B-92F0-3AA5119D79D4}" destId="{80A9772E-5259-4F0F-9297-768BCB015EB1}" srcOrd="1" destOrd="0" presId="urn:microsoft.com/office/officeart/2008/layout/SquareAccentList"/>
    <dgm:cxn modelId="{75E899BA-D66F-449C-A9C1-849E2A0D891B}" type="presParOf" srcId="{80A9772E-5259-4F0F-9297-768BCB015EB1}" destId="{1F4B8B36-124E-4371-9146-51FEC4143363}" srcOrd="0" destOrd="0" presId="urn:microsoft.com/office/officeart/2008/layout/SquareAccentList"/>
    <dgm:cxn modelId="{4244CA2B-1872-43D5-8AD4-0090E4F3B744}" type="presParOf" srcId="{1F4B8B36-124E-4371-9146-51FEC4143363}" destId="{F38FF9A7-A42A-4292-A827-8FBD8379FAB9}" srcOrd="0" destOrd="0" presId="urn:microsoft.com/office/officeart/2008/layout/SquareAccentList"/>
    <dgm:cxn modelId="{D9DEF61C-8488-4F20-B942-5BEB112A78EB}" type="presParOf" srcId="{1F4B8B36-124E-4371-9146-51FEC4143363}" destId="{73CC1BC3-3BC5-4767-AA09-7CB5EE67FF88}" srcOrd="1" destOrd="0" presId="urn:microsoft.com/office/officeart/2008/layout/SquareAccentList"/>
    <dgm:cxn modelId="{786445D5-02FF-4553-832B-963EF07C45D1}" type="presParOf" srcId="{80A9772E-5259-4F0F-9297-768BCB015EB1}" destId="{33EBB769-A1F3-4E2D-A7AA-6AD1D67B0CC5}" srcOrd="1" destOrd="0" presId="urn:microsoft.com/office/officeart/2008/layout/SquareAccentList"/>
    <dgm:cxn modelId="{832B452E-8E3A-46C9-AD78-C07D05652953}" type="presParOf" srcId="{33EBB769-A1F3-4E2D-A7AA-6AD1D67B0CC5}" destId="{F49A3250-D968-47F4-A03D-ABF122950C45}" srcOrd="0" destOrd="0" presId="urn:microsoft.com/office/officeart/2008/layout/SquareAccentList"/>
    <dgm:cxn modelId="{AE5E5276-00B0-4165-A656-504DCAAF2455}" type="presParOf" srcId="{33EBB769-A1F3-4E2D-A7AA-6AD1D67B0CC5}" destId="{2D05FC07-E9C9-42B6-93E9-1B307DF63BB9}" srcOrd="1" destOrd="0" presId="urn:microsoft.com/office/officeart/2008/layout/SquareAccentList"/>
    <dgm:cxn modelId="{C7B5312E-5C57-489B-A266-1A85A675F578}" type="presParOf" srcId="{80A9772E-5259-4F0F-9297-768BCB015EB1}" destId="{72F72627-4013-4482-B867-87441E5A00DB}" srcOrd="2" destOrd="0" presId="urn:microsoft.com/office/officeart/2008/layout/SquareAccentList"/>
    <dgm:cxn modelId="{27DEF99F-EE06-4E54-9BE3-EF0111C60D4D}" type="presParOf" srcId="{72F72627-4013-4482-B867-87441E5A00DB}" destId="{4C53532D-0F56-4EBB-98F8-C64677B3EB93}" srcOrd="0" destOrd="0" presId="urn:microsoft.com/office/officeart/2008/layout/SquareAccentList"/>
    <dgm:cxn modelId="{3AA77F64-A60B-4CDF-876E-33F6D58EF90A}" type="presParOf" srcId="{72F72627-4013-4482-B867-87441E5A00DB}" destId="{835776A1-56AD-47D2-AC29-76EF4F0221EA}" srcOrd="1" destOrd="0" presId="urn:microsoft.com/office/officeart/2008/layout/SquareAccentList"/>
  </dgm:cxnLst>
  <dgm:bg/>
  <dgm:whole/>
  <dgm:extLst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4A9F6CC-B301-4DFB-A8DF-361532BEC309}" type="doc">
      <dgm:prSet loTypeId="urn:microsoft.com/office/officeart/2005/8/layout/hProcess11" loCatId="process" qsTypeId="urn:microsoft.com/office/officeart/2005/8/quickstyle/simple5" qsCatId="simple" csTypeId="urn:microsoft.com/office/officeart/2005/8/colors/colorful3" csCatId="colorful"/>
      <dgm:spPr/>
      <dgm:t>
        <a:bodyPr/>
        <a:lstStyle/>
        <a:p>
          <a:endParaRPr lang="zh-CN" altLang="en-US"/>
        </a:p>
      </dgm:t>
    </dgm:pt>
    <dgm:pt modelId="{8538F247-CB73-4A4E-A8FD-713734F59C47}">
      <dgm:prSet custT="1"/>
      <dgm:spPr/>
      <dgm:t>
        <a:bodyPr/>
        <a:lstStyle/>
        <a:p>
          <a:pPr rtl="0"/>
          <a:r>
            <a:rPr lang="zh-CN" altLang="en-US" sz="1800" dirty="0" smtClean="0"/>
            <a:t>上述结论是阿基米德早在两千多年前就已发现，称为阿基米德原理。</a:t>
          </a:r>
          <a:endParaRPr lang="zh-CN" altLang="en-US" sz="1800" dirty="0"/>
        </a:p>
      </dgm:t>
    </dgm:pt>
    <dgm:pt modelId="{4945861B-F6EA-4376-99D4-1F5C2DEF28D3}" type="parTrans" cxnId="{74645FE3-DE39-4B95-98C3-E0D9154F21B1}">
      <dgm:prSet/>
      <dgm:spPr/>
      <dgm:t>
        <a:bodyPr/>
        <a:lstStyle/>
        <a:p>
          <a:endParaRPr lang="zh-CN" altLang="en-US"/>
        </a:p>
      </dgm:t>
    </dgm:pt>
    <dgm:pt modelId="{BB7C1CFA-2A14-4DEB-9036-E6EFF7908029}" type="sibTrans" cxnId="{74645FE3-DE39-4B95-98C3-E0D9154F21B1}">
      <dgm:prSet/>
      <dgm:spPr/>
      <dgm:t>
        <a:bodyPr/>
        <a:lstStyle/>
        <a:p>
          <a:endParaRPr lang="zh-CN" altLang="en-US"/>
        </a:p>
      </dgm:t>
    </dgm:pt>
    <dgm:pt modelId="{66CBDCFA-B9B9-4FCB-87D2-539E32D3C277}" type="pres">
      <dgm:prSet presAssocID="{34A9F6CC-B301-4DFB-A8DF-361532BEC30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0AFD8BE-3A37-4567-BD2B-116D763155D7}" type="pres">
      <dgm:prSet presAssocID="{34A9F6CC-B301-4DFB-A8DF-361532BEC309}" presName="arrow" presStyleLbl="bgShp" presStyleIdx="0" presStyleCnt="1"/>
      <dgm:spPr/>
    </dgm:pt>
    <dgm:pt modelId="{4E2835E9-91BC-4078-A119-6F2C33690C5E}" type="pres">
      <dgm:prSet presAssocID="{34A9F6CC-B301-4DFB-A8DF-361532BEC309}" presName="points" presStyleCnt="0"/>
      <dgm:spPr/>
    </dgm:pt>
    <dgm:pt modelId="{0BAB2116-FF46-432F-87B6-94E250C27A23}" type="pres">
      <dgm:prSet presAssocID="{8538F247-CB73-4A4E-A8FD-713734F59C47}" presName="compositeA" presStyleCnt="0"/>
      <dgm:spPr/>
    </dgm:pt>
    <dgm:pt modelId="{19B928B0-97A3-491E-965D-BD559F6711D5}" type="pres">
      <dgm:prSet presAssocID="{8538F247-CB73-4A4E-A8FD-713734F59C47}" presName="textA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5E717C-A84A-4B86-A27F-D68C38E505FB}" type="pres">
      <dgm:prSet presAssocID="{8538F247-CB73-4A4E-A8FD-713734F59C47}" presName="circleA" presStyleLbl="node1" presStyleIdx="0" presStyleCnt="1"/>
      <dgm:spPr/>
    </dgm:pt>
    <dgm:pt modelId="{DBEA64FB-F5DA-4BA4-9549-B467F9AFE3AA}" type="pres">
      <dgm:prSet presAssocID="{8538F247-CB73-4A4E-A8FD-713734F59C47}" presName="spaceA" presStyleCnt="0"/>
      <dgm:spPr/>
    </dgm:pt>
  </dgm:ptLst>
  <dgm:cxnLst>
    <dgm:cxn modelId="{8336FCD1-5AC7-4088-9930-FB8FB1EA0D59}" type="presOf" srcId="{34A9F6CC-B301-4DFB-A8DF-361532BEC309}" destId="{66CBDCFA-B9B9-4FCB-87D2-539E32D3C277}" srcOrd="0" destOrd="0" presId="urn:microsoft.com/office/officeart/2005/8/layout/hProcess11"/>
    <dgm:cxn modelId="{30F6613C-F76B-431E-9F2C-B9E84E4E6446}" type="presOf" srcId="{8538F247-CB73-4A4E-A8FD-713734F59C47}" destId="{19B928B0-97A3-491E-965D-BD559F6711D5}" srcOrd="0" destOrd="0" presId="urn:microsoft.com/office/officeart/2005/8/layout/hProcess11"/>
    <dgm:cxn modelId="{74645FE3-DE39-4B95-98C3-E0D9154F21B1}" srcId="{34A9F6CC-B301-4DFB-A8DF-361532BEC309}" destId="{8538F247-CB73-4A4E-A8FD-713734F59C47}" srcOrd="0" destOrd="0" parTransId="{4945861B-F6EA-4376-99D4-1F5C2DEF28D3}" sibTransId="{BB7C1CFA-2A14-4DEB-9036-E6EFF7908029}"/>
    <dgm:cxn modelId="{202C1299-080B-4447-8E10-C8ADB36C7775}" type="presParOf" srcId="{66CBDCFA-B9B9-4FCB-87D2-539E32D3C277}" destId="{A0AFD8BE-3A37-4567-BD2B-116D763155D7}" srcOrd="0" destOrd="0" presId="urn:microsoft.com/office/officeart/2005/8/layout/hProcess11"/>
    <dgm:cxn modelId="{BBEF4AE0-46E2-4F0B-BF1E-2771705469A9}" type="presParOf" srcId="{66CBDCFA-B9B9-4FCB-87D2-539E32D3C277}" destId="{4E2835E9-91BC-4078-A119-6F2C33690C5E}" srcOrd="1" destOrd="0" presId="urn:microsoft.com/office/officeart/2005/8/layout/hProcess11"/>
    <dgm:cxn modelId="{EE131019-C5CD-4F62-9C43-B5BABF787A67}" type="presParOf" srcId="{4E2835E9-91BC-4078-A119-6F2C33690C5E}" destId="{0BAB2116-FF46-432F-87B6-94E250C27A23}" srcOrd="0" destOrd="0" presId="urn:microsoft.com/office/officeart/2005/8/layout/hProcess11"/>
    <dgm:cxn modelId="{5A7F8A7C-07A4-4E20-9F36-EBDDD4826DD2}" type="presParOf" srcId="{0BAB2116-FF46-432F-87B6-94E250C27A23}" destId="{19B928B0-97A3-491E-965D-BD559F6711D5}" srcOrd="0" destOrd="0" presId="urn:microsoft.com/office/officeart/2005/8/layout/hProcess11"/>
    <dgm:cxn modelId="{8AEF5A2B-A68E-4892-BEC8-C72CFA23E8FD}" type="presParOf" srcId="{0BAB2116-FF46-432F-87B6-94E250C27A23}" destId="{155E717C-A84A-4B86-A27F-D68C38E505FB}" srcOrd="1" destOrd="0" presId="urn:microsoft.com/office/officeart/2005/8/layout/hProcess11"/>
    <dgm:cxn modelId="{E4110D92-C68B-438A-8167-E1716E91A063}" type="presParOf" srcId="{0BAB2116-FF46-432F-87B6-94E250C27A23}" destId="{DBEA64FB-F5DA-4BA4-9549-B467F9AFE3AA}" srcOrd="2" destOrd="0" presId="urn:microsoft.com/office/officeart/2005/8/layout/hProcess11"/>
  </dgm:cxnLst>
  <dgm:bg/>
  <dgm:whole/>
  <dgm:extLst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2895252-8E23-483E-9C26-344DCDDEF0EF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08A232-8BEF-4929-9F7D-B64FA72A04B7}">
      <dgm:prSet/>
      <dgm:spPr/>
      <dgm:t>
        <a:bodyPr/>
        <a:lstStyle/>
        <a:p>
          <a:pPr rtl="0"/>
          <a:r>
            <a:rPr lang="zh-CN" altLang="en-US" dirty="0" smtClean="0"/>
            <a:t>阿基米德原理</a:t>
          </a:r>
          <a:endParaRPr lang="zh-CN" dirty="0"/>
        </a:p>
      </dgm:t>
    </dgm:pt>
    <dgm:pt modelId="{82E7ED4F-B935-4125-A6E6-2B2A0FDB7D78}" type="parTrans" cxnId="{3C37C756-0641-44BE-8AE2-C03877797561}">
      <dgm:prSet/>
      <dgm:spPr/>
      <dgm:t>
        <a:bodyPr/>
        <a:lstStyle/>
        <a:p>
          <a:endParaRPr lang="zh-CN" altLang="en-US"/>
        </a:p>
      </dgm:t>
    </dgm:pt>
    <dgm:pt modelId="{9E74C01A-4F70-45DA-90F0-6C57D0CF4A23}" type="sibTrans" cxnId="{3C37C756-0641-44BE-8AE2-C03877797561}">
      <dgm:prSet/>
      <dgm:spPr/>
      <dgm:t>
        <a:bodyPr/>
        <a:lstStyle/>
        <a:p>
          <a:endParaRPr lang="zh-CN" altLang="en-US"/>
        </a:p>
      </dgm:t>
    </dgm:pt>
    <dgm:pt modelId="{61BFF9A6-3EB9-40D2-A4D6-A7384A71E276}" type="pres">
      <dgm:prSet presAssocID="{92895252-8E23-483E-9C26-344DCDDEF0EF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20B6CED-E5EF-446D-BF0C-C0F8F03595A9}" type="pres">
      <dgm:prSet presAssocID="{5008A232-8BEF-4929-9F7D-B64FA72A04B7}" presName="root" presStyleCnt="0">
        <dgm:presLayoutVars>
          <dgm:chMax/>
          <dgm:chPref/>
        </dgm:presLayoutVars>
      </dgm:prSet>
      <dgm:spPr/>
    </dgm:pt>
    <dgm:pt modelId="{842927D6-606B-4158-8A33-D31149571A93}" type="pres">
      <dgm:prSet presAssocID="{5008A232-8BEF-4929-9F7D-B64FA72A04B7}" presName="rootComposite" presStyleCnt="0">
        <dgm:presLayoutVars/>
      </dgm:prSet>
      <dgm:spPr/>
    </dgm:pt>
    <dgm:pt modelId="{D4852D9F-5488-495E-B40E-6B0B6DA3B80F}" type="pres">
      <dgm:prSet presAssocID="{5008A232-8BEF-4929-9F7D-B64FA72A04B7}" presName="ParentAccent" presStyleLbl="alignNode1" presStyleIdx="0" presStyleCnt="1" custLinFactNeighborY="-24481"/>
      <dgm:spPr/>
    </dgm:pt>
    <dgm:pt modelId="{93C2C35C-FDC1-4E0D-8366-CB6F3251FF1C}" type="pres">
      <dgm:prSet presAssocID="{5008A232-8BEF-4929-9F7D-B64FA72A04B7}" presName="ParentSmallAccent" presStyleLbl="fgAcc1" presStyleIdx="0" presStyleCnt="1"/>
      <dgm:spPr/>
    </dgm:pt>
    <dgm:pt modelId="{D12D2D61-13E0-4D52-A0A9-E2471F7A1D0A}" type="pres">
      <dgm:prSet presAssocID="{5008A232-8BEF-4929-9F7D-B64FA72A04B7}" presName="Parent" presStyleLbl="revTx" presStyleIdx="0" presStyleCnt="1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CF8533-AED3-4BCF-8029-C45A9162DA41}" type="pres">
      <dgm:prSet presAssocID="{5008A232-8BEF-4929-9F7D-B64FA72A04B7}" presName="childShape" presStyleCnt="0">
        <dgm:presLayoutVars>
          <dgm:chMax val="0"/>
          <dgm:chPref val="0"/>
        </dgm:presLayoutVars>
      </dgm:prSet>
      <dgm:spPr/>
    </dgm:pt>
  </dgm:ptLst>
  <dgm:cxnLst>
    <dgm:cxn modelId="{07154B79-88BD-4635-875D-E2ADBBB04ED5}" type="presOf" srcId="{92895252-8E23-483E-9C26-344DCDDEF0EF}" destId="{61BFF9A6-3EB9-40D2-A4D6-A7384A71E276}" srcOrd="0" destOrd="0" presId="urn:microsoft.com/office/officeart/2008/layout/SquareAccentList"/>
    <dgm:cxn modelId="{A53CAE0F-BFFF-4B61-AC56-F174D2DE8E7F}" type="presOf" srcId="{5008A232-8BEF-4929-9F7D-B64FA72A04B7}" destId="{D12D2D61-13E0-4D52-A0A9-E2471F7A1D0A}" srcOrd="0" destOrd="0" presId="urn:microsoft.com/office/officeart/2008/layout/SquareAccentList"/>
    <dgm:cxn modelId="{3C37C756-0641-44BE-8AE2-C03877797561}" srcId="{92895252-8E23-483E-9C26-344DCDDEF0EF}" destId="{5008A232-8BEF-4929-9F7D-B64FA72A04B7}" srcOrd="0" destOrd="0" parTransId="{82E7ED4F-B935-4125-A6E6-2B2A0FDB7D78}" sibTransId="{9E74C01A-4F70-45DA-90F0-6C57D0CF4A23}"/>
    <dgm:cxn modelId="{000472C9-DCF8-4720-AF06-D2922CBADFE3}" type="presParOf" srcId="{61BFF9A6-3EB9-40D2-A4D6-A7384A71E276}" destId="{520B6CED-E5EF-446D-BF0C-C0F8F03595A9}" srcOrd="0" destOrd="0" presId="urn:microsoft.com/office/officeart/2008/layout/SquareAccentList"/>
    <dgm:cxn modelId="{CC1421A5-97F9-43C2-9B2F-9A47EE7D5407}" type="presParOf" srcId="{520B6CED-E5EF-446D-BF0C-C0F8F03595A9}" destId="{842927D6-606B-4158-8A33-D31149571A93}" srcOrd="0" destOrd="0" presId="urn:microsoft.com/office/officeart/2008/layout/SquareAccentList"/>
    <dgm:cxn modelId="{EAF0BA97-8AB2-4716-86C0-12D6C69A8870}" type="presParOf" srcId="{842927D6-606B-4158-8A33-D31149571A93}" destId="{D4852D9F-5488-495E-B40E-6B0B6DA3B80F}" srcOrd="0" destOrd="0" presId="urn:microsoft.com/office/officeart/2008/layout/SquareAccentList"/>
    <dgm:cxn modelId="{878287F0-4DF2-4FCE-B878-FD44872E1F76}" type="presParOf" srcId="{842927D6-606B-4158-8A33-D31149571A93}" destId="{93C2C35C-FDC1-4E0D-8366-CB6F3251FF1C}" srcOrd="1" destOrd="0" presId="urn:microsoft.com/office/officeart/2008/layout/SquareAccentList"/>
    <dgm:cxn modelId="{37404CAB-9883-4CED-BF49-284449B9EDFD}" type="presParOf" srcId="{842927D6-606B-4158-8A33-D31149571A93}" destId="{D12D2D61-13E0-4D52-A0A9-E2471F7A1D0A}" srcOrd="2" destOrd="0" presId="urn:microsoft.com/office/officeart/2008/layout/SquareAccentList"/>
    <dgm:cxn modelId="{9C2208D0-4B14-4A57-A757-8D3BA8A464B6}" type="presParOf" srcId="{520B6CED-E5EF-446D-BF0C-C0F8F03595A9}" destId="{73CF8533-AED3-4BCF-8029-C45A9162DA41}" srcOrd="1" destOrd="0" presId="urn:microsoft.com/office/officeart/2008/layout/SquareAccentList"/>
  </dgm:cxnLst>
  <dgm:bg/>
  <dgm:whole/>
  <dgm:extLst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895252-8E23-483E-9C26-344DCDDEF0EF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008A232-8BEF-4929-9F7D-B64FA72A04B7}">
      <dgm:prSet/>
      <dgm:spPr/>
      <dgm:t>
        <a:bodyPr/>
        <a:lstStyle/>
        <a:p>
          <a:pPr rtl="0"/>
          <a:r>
            <a:rPr lang="zh-CN" altLang="en-US" dirty="0" smtClean="0"/>
            <a:t>解释生活现象</a:t>
          </a:r>
          <a:endParaRPr lang="zh-CN" dirty="0"/>
        </a:p>
      </dgm:t>
    </dgm:pt>
    <dgm:pt modelId="{82E7ED4F-B935-4125-A6E6-2B2A0FDB7D78}" type="parTrans" cxnId="{3C37C756-0641-44BE-8AE2-C03877797561}">
      <dgm:prSet/>
      <dgm:spPr/>
      <dgm:t>
        <a:bodyPr/>
        <a:lstStyle/>
        <a:p>
          <a:endParaRPr lang="zh-CN" altLang="en-US"/>
        </a:p>
      </dgm:t>
    </dgm:pt>
    <dgm:pt modelId="{9E74C01A-4F70-45DA-90F0-6C57D0CF4A23}" type="sibTrans" cxnId="{3C37C756-0641-44BE-8AE2-C03877797561}">
      <dgm:prSet/>
      <dgm:spPr/>
      <dgm:t>
        <a:bodyPr/>
        <a:lstStyle/>
        <a:p>
          <a:endParaRPr lang="zh-CN" altLang="en-US"/>
        </a:p>
      </dgm:t>
    </dgm:pt>
    <dgm:pt modelId="{61BFF9A6-3EB9-40D2-A4D6-A7384A71E276}" type="pres">
      <dgm:prSet presAssocID="{92895252-8E23-483E-9C26-344DCDDEF0EF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20B6CED-E5EF-446D-BF0C-C0F8F03595A9}" type="pres">
      <dgm:prSet presAssocID="{5008A232-8BEF-4929-9F7D-B64FA72A04B7}" presName="root" presStyleCnt="0">
        <dgm:presLayoutVars>
          <dgm:chMax/>
          <dgm:chPref/>
        </dgm:presLayoutVars>
      </dgm:prSet>
      <dgm:spPr/>
    </dgm:pt>
    <dgm:pt modelId="{842927D6-606B-4158-8A33-D31149571A93}" type="pres">
      <dgm:prSet presAssocID="{5008A232-8BEF-4929-9F7D-B64FA72A04B7}" presName="rootComposite" presStyleCnt="0">
        <dgm:presLayoutVars/>
      </dgm:prSet>
      <dgm:spPr/>
    </dgm:pt>
    <dgm:pt modelId="{D4852D9F-5488-495E-B40E-6B0B6DA3B80F}" type="pres">
      <dgm:prSet presAssocID="{5008A232-8BEF-4929-9F7D-B64FA72A04B7}" presName="ParentAccent" presStyleLbl="alignNode1" presStyleIdx="0" presStyleCnt="1" custLinFactNeighborY="-24481"/>
      <dgm:spPr/>
    </dgm:pt>
    <dgm:pt modelId="{93C2C35C-FDC1-4E0D-8366-CB6F3251FF1C}" type="pres">
      <dgm:prSet presAssocID="{5008A232-8BEF-4929-9F7D-B64FA72A04B7}" presName="ParentSmallAccent" presStyleLbl="fgAcc1" presStyleIdx="0" presStyleCnt="1"/>
      <dgm:spPr/>
    </dgm:pt>
    <dgm:pt modelId="{D12D2D61-13E0-4D52-A0A9-E2471F7A1D0A}" type="pres">
      <dgm:prSet presAssocID="{5008A232-8BEF-4929-9F7D-B64FA72A04B7}" presName="Parent" presStyleLbl="revTx" presStyleIdx="0" presStyleCnt="1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CF8533-AED3-4BCF-8029-C45A9162DA41}" type="pres">
      <dgm:prSet presAssocID="{5008A232-8BEF-4929-9F7D-B64FA72A04B7}" presName="childShape" presStyleCnt="0">
        <dgm:presLayoutVars>
          <dgm:chMax val="0"/>
          <dgm:chPref val="0"/>
        </dgm:presLayoutVars>
      </dgm:prSet>
      <dgm:spPr/>
    </dgm:pt>
  </dgm:ptLst>
  <dgm:cxnLst>
    <dgm:cxn modelId="{7F8FAD83-AC76-4071-B0E7-AC3651040E75}" type="presOf" srcId="{92895252-8E23-483E-9C26-344DCDDEF0EF}" destId="{61BFF9A6-3EB9-40D2-A4D6-A7384A71E276}" srcOrd="0" destOrd="0" presId="urn:microsoft.com/office/officeart/2008/layout/SquareAccentList"/>
    <dgm:cxn modelId="{7124650A-1864-46DE-B6C3-972470518D14}" type="presOf" srcId="{5008A232-8BEF-4929-9F7D-B64FA72A04B7}" destId="{D12D2D61-13E0-4D52-A0A9-E2471F7A1D0A}" srcOrd="0" destOrd="0" presId="urn:microsoft.com/office/officeart/2008/layout/SquareAccentList"/>
    <dgm:cxn modelId="{3C37C756-0641-44BE-8AE2-C03877797561}" srcId="{92895252-8E23-483E-9C26-344DCDDEF0EF}" destId="{5008A232-8BEF-4929-9F7D-B64FA72A04B7}" srcOrd="0" destOrd="0" parTransId="{82E7ED4F-B935-4125-A6E6-2B2A0FDB7D78}" sibTransId="{9E74C01A-4F70-45DA-90F0-6C57D0CF4A23}"/>
    <dgm:cxn modelId="{2F00340A-70A6-4EFF-B895-D4C16367B0F9}" type="presParOf" srcId="{61BFF9A6-3EB9-40D2-A4D6-A7384A71E276}" destId="{520B6CED-E5EF-446D-BF0C-C0F8F03595A9}" srcOrd="0" destOrd="0" presId="urn:microsoft.com/office/officeart/2008/layout/SquareAccentList"/>
    <dgm:cxn modelId="{623BF070-F023-405F-BDEE-16585AFB4D7A}" type="presParOf" srcId="{520B6CED-E5EF-446D-BF0C-C0F8F03595A9}" destId="{842927D6-606B-4158-8A33-D31149571A93}" srcOrd="0" destOrd="0" presId="urn:microsoft.com/office/officeart/2008/layout/SquareAccentList"/>
    <dgm:cxn modelId="{B53394C1-3C50-41B1-BBF2-725F491D5046}" type="presParOf" srcId="{842927D6-606B-4158-8A33-D31149571A93}" destId="{D4852D9F-5488-495E-B40E-6B0B6DA3B80F}" srcOrd="0" destOrd="0" presId="urn:microsoft.com/office/officeart/2008/layout/SquareAccentList"/>
    <dgm:cxn modelId="{B021B325-EB2E-453E-BE2F-D68CE3723767}" type="presParOf" srcId="{842927D6-606B-4158-8A33-D31149571A93}" destId="{93C2C35C-FDC1-4E0D-8366-CB6F3251FF1C}" srcOrd="1" destOrd="0" presId="urn:microsoft.com/office/officeart/2008/layout/SquareAccentList"/>
    <dgm:cxn modelId="{1E9BF19E-4B2C-4663-8673-BFADD93CC13A}" type="presParOf" srcId="{842927D6-606B-4158-8A33-D31149571A93}" destId="{D12D2D61-13E0-4D52-A0A9-E2471F7A1D0A}" srcOrd="2" destOrd="0" presId="urn:microsoft.com/office/officeart/2008/layout/SquareAccentList"/>
    <dgm:cxn modelId="{AB08F34C-8ADE-4017-B58A-9BBFFF37075D}" type="presParOf" srcId="{520B6CED-E5EF-446D-BF0C-C0F8F03595A9}" destId="{73CF8533-AED3-4BCF-8029-C45A9162DA41}" srcOrd="1" destOrd="0" presId="urn:microsoft.com/office/officeart/2008/layout/SquareAccentList"/>
  </dgm:cxnLst>
  <dgm:bg/>
  <dgm:whole/>
  <dgm:extLst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B216CF2-5517-457B-8A20-99DBC27AC611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45B54F8-5B43-4898-A253-56848A773E25}">
      <dgm:prSet phldrT="[文本]"/>
      <dgm:spPr/>
      <dgm:t>
        <a:bodyPr/>
        <a:lstStyle/>
        <a:p>
          <a:endParaRPr lang="zh-CN" altLang="en-US" dirty="0"/>
        </a:p>
      </dgm:t>
    </dgm:pt>
    <dgm:pt modelId="{861501B5-D098-4487-BE76-14D1C3364CE1}" type="parTrans" cxnId="{60F2D394-97C2-47A7-BB4B-A28B4FEA6B19}">
      <dgm:prSet/>
      <dgm:spPr/>
      <dgm:t>
        <a:bodyPr/>
        <a:lstStyle/>
        <a:p>
          <a:endParaRPr lang="zh-CN" altLang="en-US"/>
        </a:p>
      </dgm:t>
    </dgm:pt>
    <dgm:pt modelId="{7B60648B-9511-4ED4-99F3-33AB92CB1D53}" type="sibTrans" cxnId="{60F2D394-97C2-47A7-BB4B-A28B4FEA6B19}">
      <dgm:prSet/>
      <dgm:spPr/>
      <dgm:t>
        <a:bodyPr/>
        <a:lstStyle/>
        <a:p>
          <a:endParaRPr lang="zh-CN" altLang="en-US"/>
        </a:p>
      </dgm:t>
    </dgm:pt>
    <dgm:pt modelId="{2A08356A-8387-4D52-BFD7-BBE9DADA8314}">
      <dgm:prSet phldrT="[文本]"/>
      <dgm:spPr/>
      <dgm:t>
        <a:bodyPr/>
        <a:lstStyle/>
        <a:p>
          <a:r>
            <a:rPr lang="zh-CN" altLang="en-US" dirty="0" smtClean="0"/>
            <a:t>增大</a:t>
          </a:r>
          <a:r>
            <a:rPr lang="en-US" altLang="zh-CN" dirty="0" smtClean="0"/>
            <a:t>V</a:t>
          </a:r>
          <a:r>
            <a:rPr lang="zh-CN" altLang="en-US" dirty="0" smtClean="0"/>
            <a:t>排来增加利用的浮力。</a:t>
          </a:r>
          <a:endParaRPr lang="zh-CN" altLang="en-US" dirty="0"/>
        </a:p>
      </dgm:t>
    </dgm:pt>
    <dgm:pt modelId="{383DF71A-4DE2-4848-879A-24D55EAA5227}" type="parTrans" cxnId="{4C155DCA-F834-40C0-9D2F-BAF07917AC1A}">
      <dgm:prSet/>
      <dgm:spPr/>
      <dgm:t>
        <a:bodyPr/>
        <a:lstStyle/>
        <a:p>
          <a:endParaRPr lang="zh-CN" altLang="en-US"/>
        </a:p>
      </dgm:t>
    </dgm:pt>
    <dgm:pt modelId="{E1F60C60-A02C-4E0C-BF58-928D6EB4478B}" type="sibTrans" cxnId="{4C155DCA-F834-40C0-9D2F-BAF07917AC1A}">
      <dgm:prSet/>
      <dgm:spPr/>
      <dgm:t>
        <a:bodyPr/>
        <a:lstStyle/>
        <a:p>
          <a:endParaRPr lang="zh-CN" altLang="en-US"/>
        </a:p>
      </dgm:t>
    </dgm:pt>
    <dgm:pt modelId="{570F3431-46EA-4E2C-A209-7B4B0959DFE6}" type="pres">
      <dgm:prSet presAssocID="{8B216CF2-5517-457B-8A20-99DBC27AC611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75935EF-CAD9-4F75-AE1D-A00BA320E1C4}" type="pres">
      <dgm:prSet presAssocID="{8B216CF2-5517-457B-8A20-99DBC27AC611}" presName="arrow" presStyleLbl="bgShp" presStyleIdx="0" presStyleCnt="1" custLinFactNeighborX="30676" custLinFactNeighborY="36383"/>
      <dgm:spPr/>
    </dgm:pt>
    <dgm:pt modelId="{F7320607-F572-4BFE-A1B2-B9E3693A69C4}" type="pres">
      <dgm:prSet presAssocID="{8B216CF2-5517-457B-8A20-99DBC27AC611}" presName="arrowDiagram2" presStyleCnt="0"/>
      <dgm:spPr/>
    </dgm:pt>
    <dgm:pt modelId="{EFF4D03C-07C6-463A-841D-CE2B4C6446ED}" type="pres">
      <dgm:prSet presAssocID="{745B54F8-5B43-4898-A253-56848A773E25}" presName="bullet2a" presStyleLbl="node1" presStyleIdx="0" presStyleCnt="2"/>
      <dgm:spPr/>
    </dgm:pt>
    <dgm:pt modelId="{B9AE5BAA-F6DE-42D3-A961-E48FDAFFCE5F}" type="pres">
      <dgm:prSet presAssocID="{745B54F8-5B43-4898-A253-56848A773E25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6B2757-DAB7-4EFE-99C3-4625A8D5A223}" type="pres">
      <dgm:prSet presAssocID="{2A08356A-8387-4D52-BFD7-BBE9DADA8314}" presName="bullet2b" presStyleLbl="node1" presStyleIdx="1" presStyleCnt="2"/>
      <dgm:spPr/>
    </dgm:pt>
    <dgm:pt modelId="{C96064E2-67D8-4139-87D6-91A7B9B4E864}" type="pres">
      <dgm:prSet presAssocID="{2A08356A-8387-4D52-BFD7-BBE9DADA8314}" presName="textBox2b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77674B7-5489-40AA-929D-1D4707E776A5}" type="presOf" srcId="{8B216CF2-5517-457B-8A20-99DBC27AC611}" destId="{570F3431-46EA-4E2C-A209-7B4B0959DFE6}" srcOrd="0" destOrd="0" presId="urn:microsoft.com/office/officeart/2005/8/layout/arrow2"/>
    <dgm:cxn modelId="{4C155DCA-F834-40C0-9D2F-BAF07917AC1A}" srcId="{8B216CF2-5517-457B-8A20-99DBC27AC611}" destId="{2A08356A-8387-4D52-BFD7-BBE9DADA8314}" srcOrd="1" destOrd="0" parTransId="{383DF71A-4DE2-4848-879A-24D55EAA5227}" sibTransId="{E1F60C60-A02C-4E0C-BF58-928D6EB4478B}"/>
    <dgm:cxn modelId="{60F2D394-97C2-47A7-BB4B-A28B4FEA6B19}" srcId="{8B216CF2-5517-457B-8A20-99DBC27AC611}" destId="{745B54F8-5B43-4898-A253-56848A773E25}" srcOrd="0" destOrd="0" parTransId="{861501B5-D098-4487-BE76-14D1C3364CE1}" sibTransId="{7B60648B-9511-4ED4-99F3-33AB92CB1D53}"/>
    <dgm:cxn modelId="{DDED49FD-7EC8-4864-B3B8-BFA3891F9BB0}" type="presOf" srcId="{745B54F8-5B43-4898-A253-56848A773E25}" destId="{B9AE5BAA-F6DE-42D3-A961-E48FDAFFCE5F}" srcOrd="0" destOrd="0" presId="urn:microsoft.com/office/officeart/2005/8/layout/arrow2"/>
    <dgm:cxn modelId="{15B46C97-0B3F-4DEC-91C1-527DD15827F8}" type="presOf" srcId="{2A08356A-8387-4D52-BFD7-BBE9DADA8314}" destId="{C96064E2-67D8-4139-87D6-91A7B9B4E864}" srcOrd="0" destOrd="0" presId="urn:microsoft.com/office/officeart/2005/8/layout/arrow2"/>
    <dgm:cxn modelId="{DE53E776-E756-477B-9BAE-8746838A7D72}" type="presParOf" srcId="{570F3431-46EA-4E2C-A209-7B4B0959DFE6}" destId="{775935EF-CAD9-4F75-AE1D-A00BA320E1C4}" srcOrd="0" destOrd="0" presId="urn:microsoft.com/office/officeart/2005/8/layout/arrow2"/>
    <dgm:cxn modelId="{EBD5CA97-AC15-4028-B2B4-34078C1AC315}" type="presParOf" srcId="{570F3431-46EA-4E2C-A209-7B4B0959DFE6}" destId="{F7320607-F572-4BFE-A1B2-B9E3693A69C4}" srcOrd="1" destOrd="0" presId="urn:microsoft.com/office/officeart/2005/8/layout/arrow2"/>
    <dgm:cxn modelId="{22CBA00D-5EC6-48B3-8092-7C7EA60126C4}" type="presParOf" srcId="{F7320607-F572-4BFE-A1B2-B9E3693A69C4}" destId="{EFF4D03C-07C6-463A-841D-CE2B4C6446ED}" srcOrd="0" destOrd="0" presId="urn:microsoft.com/office/officeart/2005/8/layout/arrow2"/>
    <dgm:cxn modelId="{BC934092-072E-407F-B422-2CAC438B782C}" type="presParOf" srcId="{F7320607-F572-4BFE-A1B2-B9E3693A69C4}" destId="{B9AE5BAA-F6DE-42D3-A961-E48FDAFFCE5F}" srcOrd="1" destOrd="0" presId="urn:microsoft.com/office/officeart/2005/8/layout/arrow2"/>
    <dgm:cxn modelId="{C633C091-A4ED-42D6-94AE-BCD26141434F}" type="presParOf" srcId="{F7320607-F572-4BFE-A1B2-B9E3693A69C4}" destId="{B06B2757-DAB7-4EFE-99C3-4625A8D5A223}" srcOrd="2" destOrd="0" presId="urn:microsoft.com/office/officeart/2005/8/layout/arrow2"/>
    <dgm:cxn modelId="{3D41328B-F0A9-4E02-9010-F2756E59A162}" type="presParOf" srcId="{F7320607-F572-4BFE-A1B2-B9E3693A69C4}" destId="{C96064E2-67D8-4139-87D6-91A7B9B4E864}" srcOrd="3" destOrd="0" presId="urn:microsoft.com/office/officeart/2005/8/layout/arrow2"/>
  </dgm:cxnLst>
  <dgm:bg/>
  <dgm:whole/>
  <dgm:extLst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Circles">
  <dgm:title val=""/>
  <dgm:desc val=""/>
  <dgm:catLst>
    <dgm:cat type="picture" pri="17000"/>
    <dgm:cat type="pictureconvert" pri="1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3" destOrd="0"/>
      </dgm:cxnLst>
      <dgm:bg/>
      <dgm:whole/>
    </dgm:dataModel>
  </dgm:clrData>
  <dgm:layoutNode name="Name0">
    <dgm:varLst>
      <dgm:chMax/>
      <dgm:chPref/>
      <dgm:dir/>
    </dgm:varLst>
    <dgm:alg type="lin">
      <dgm:param type="linDir" val="fromT"/>
      <dgm:param type="fallback" val="2D"/>
      <dgm:param type="horzAlign" val="ctr"/>
      <dgm:param type="nodeVertAlign" val="t"/>
    </dgm:alg>
    <dgm:shape xmlns:r="http://schemas.openxmlformats.org/officeDocument/2006/relationships" r:blip="">
      <dgm:adjLst/>
    </dgm:shape>
    <dgm:choose name="Name1">
      <dgm:if name="Name2" axis="ch" ptType="node" func="cnt" op="gte" val="2">
        <dgm:constrLst>
          <dgm:constr type="primFontSz" for="des" ptType="node" op="equ" val="65"/>
          <dgm:constr type="w" for="ch" forName="composite" refType="h" refFor="ch" refForName="composite" fact="2.9499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if>
      <dgm:else name="Name3">
        <dgm:constrLst>
          <dgm:constr type="primFontSz" for="des" ptType="node" op="equ" val="65"/>
          <dgm:constr type="w" for="ch" forName="composite" refType="h" refFor="ch" refForName="composite" fact="1.9752"/>
          <dgm:constr type="h" for="ch" forName="composite" refType="h"/>
          <dgm:constr type="h" for="ch" forName="ConnectorComposite" refType="w" refFor="ch" refForName="composite" op="equ" fact="0.1685"/>
          <dgm:constr type="w" for="ch" forName="ConnectorComposite" refType="h" refFor="ch" refForName="ConnectorComposite" op="equ"/>
        </dgm:constrLst>
      </dgm:else>
    </dgm:choose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4">
          <dgm:if name="Name5" axis="precedSib" ptType="sibTrans" func="cnt" op="lte" val="0">
            <dgm:choose name="Name6">
              <dgm:if name="Name7" axis="followSib" ptType="sibTrans" func="cnt" op="lte" val="0">
                <dgm:choose name="Name8">
                  <dgm:if name="Name9" func="var" arg="dir" op="equ" val="norm">
                    <dgm:constrLst>
                      <dgm:constr type="l" for="ch" forName="Accent" refType="w" fact="0.4937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5494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if>
                  <dgm:else name="Name10">
                    <dgm:constrLst>
                      <dgm:constr type="l" for="ch" forName="Accent" refType="w" fact="0"/>
                      <dgm:constr type="t" for="ch" forName="Accent" refType="h" fact="0"/>
                      <dgm:constr type="h" for="ch" forName="Accent" refType="w" refFor="ch" refForName="Accent"/>
                      <dgm:constr type="w" for="ch" forName="Accent" refType="w" fact="0.5063"/>
                      <dgm:constr type="l" for="ch" forName="Parent" refType="w" fact="0.0557"/>
                      <dgm:constr type="t" for="ch" forName="Parent" refType="h" fact="0.11"/>
                      <dgm:constr type="h" for="ch" forName="Parent" refType="w" refFor="ch" refForName="Parent"/>
                      <dgm:constr type="w" for="ch" forName="Parent" refType="w" fact="0.3949"/>
                      <dgm:constr type="l" for="ch" forName="Image" refType="w" fact="0.3773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6227"/>
                    </dgm:constrLst>
                  </dgm:else>
                </dgm:choose>
              </dgm:if>
              <dgm:else name="Name11">
                <dgm:choose name="Name12">
                  <dgm:if name="Name13" func="var" arg="dir" op="equ" val="norm">
                    <dgm:choose name="Name14">
                      <dgm:if name="Name15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16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if>
                  <dgm:else name="Name17">
                    <dgm:choose name="Name18">
                      <dgm:if name="Name19" axis="self" ptType="node" func="posOdd" op="equ" val="1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r" for="ch" forName="Image" refType="w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l" for="ch" forName="Space" refType="w" fact="0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if>
                      <dgm:else name="Name20">
                        <dgm:constrLst>
                          <dgm:constr type="l" for="ch" forName="Accent" refType="w" fact="0.3305"/>
                          <dgm:constr type="t" for="ch" forName="Accent" refType="w" fact="0"/>
                          <dgm:constr type="h" for="ch" forName="Accent" refType="w" refFor="ch" refForName="Accent"/>
                          <dgm:constr type="w" for="ch" forName="Accent" refType="w" fact="0.339"/>
                          <dgm:constr type="l" for="ch" forName="Parent" refType="w" fact="0.3678"/>
                          <dgm:constr type="t" for="ch" forName="Parent" refType="w" fact="0.0373"/>
                          <dgm:constr type="h" for="ch" forName="Parent" refType="w" refFor="ch" refForName="Parent"/>
                          <dgm:constr type="w" for="ch" forName="Parent" refType="w" fact="0.2644"/>
                          <dgm:constr type="l" for="ch" forName="Image" refType="w" fact="0"/>
                          <dgm:constr type="t" for="ch" forName="Image" refType="h" fact="0.035"/>
                          <dgm:constr type="h" for="ch" forName="Image" refType="h" fact="0.93"/>
                          <dgm:constr type="w" for="ch" forName="Image" refType="w" fact="0.4169"/>
                          <dgm:constr type="r" for="ch" forName="Space" refType="w"/>
                          <dgm:constr type="t" for="ch" forName="Space" refType="h" fact="0"/>
                          <dgm:constr type="h" for="ch" forName="Space" refType="h"/>
                          <dgm:constr type="w" for="ch" forName="Space" refType="w" fact="0.3305"/>
                        </dgm:constrLst>
                      </dgm:else>
                    </dgm:choose>
                  </dgm:else>
                </dgm:choose>
              </dgm:else>
            </dgm:choose>
          </dgm:if>
          <dgm:else name="Name21">
            <dgm:choose name="Name22">
              <dgm:if name="Name23" func="var" arg="dir" op="equ" val="norm">
                <dgm:choose name="Name24">
                  <dgm:if name="Name25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26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if>
              <dgm:else name="Name27">
                <dgm:choose name="Name28">
                  <dgm:if name="Name29" axis="self" ptType="node" func="posOdd" op="equ" val="1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r" for="ch" forName="Image" refType="w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l" for="ch" forName="Space" refType="w" fact="0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if>
                  <dgm:else name="Name30">
                    <dgm:constrLst>
                      <dgm:constr type="l" for="ch" forName="Accent" refType="w" fact="0.3305"/>
                      <dgm:constr type="t" for="ch" forName="Accent" refType="w" fact="0"/>
                      <dgm:constr type="h" for="ch" forName="Accent" refType="w" refFor="ch" refForName="Accent"/>
                      <dgm:constr type="w" for="ch" forName="Accent" refType="w" fact="0.339"/>
                      <dgm:constr type="l" for="ch" forName="Parent" refType="w" fact="0.3678"/>
                      <dgm:constr type="t" for="ch" forName="Parent" refType="w" fact="0.0373"/>
                      <dgm:constr type="h" for="ch" forName="Parent" refType="w" refFor="ch" refForName="Parent"/>
                      <dgm:constr type="w" for="ch" forName="Parent" refType="w" fact="0.2644"/>
                      <dgm:constr type="l" for="ch" forName="Image" refType="w" fact="0"/>
                      <dgm:constr type="t" for="ch" forName="Image" refType="h" fact="0.035"/>
                      <dgm:constr type="h" for="ch" forName="Image" refType="h" fact="0.93"/>
                      <dgm:constr type="w" for="ch" forName="Image" refType="w" fact="0.4169"/>
                      <dgm:constr type="r" for="ch" forName="Space" refType="w"/>
                      <dgm:constr type="t" for="ch" forName="Space" refType="h" fact="0"/>
                      <dgm:constr type="h" for="ch" forName="Space" refType="h"/>
                      <dgm:constr type="w" for="ch" forName="Space" refType="w" fact="0.3305"/>
                    </dgm:constrLst>
                  </dgm:else>
                </dgm:choose>
              </dgm:else>
            </dgm:choose>
          </dgm:else>
        </dgm:choose>
        <dgm:layoutNode name="Accent" styleLbl="alignNode1">
          <dgm:varLst>
            <dgm:chMax val="0"/>
            <dgm:chPref val="0"/>
          </dgm:varLst>
          <dgm:alg type="sp"/>
          <dgm:shape xmlns:r="http://schemas.openxmlformats.org/officeDocument/2006/relationships" type="donut" r:blip="">
            <dgm:adjLst>
              <dgm:adj idx="1" val="0.1101"/>
            </dgm:adjLst>
          </dgm:shape>
          <dgm:presOf/>
        </dgm:layoutNode>
        <dgm:layoutNode name="Image" styleLbl="bgImgPlace1">
          <dgm:varLst>
            <dgm:chMax val="0"/>
            <dgm:chPref val="0"/>
            <dgm:bulletEnabled val="1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fgAccFollowNode1">
          <dgm:varLst>
            <dgm:chMax val="0"/>
            <dgm:chPref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  <dgm:layoutNode name="Space">
          <dgm:varLst>
            <dgm:chMax val="0"/>
            <dgm:chPref val="0"/>
          </dgm:varLst>
          <dgm:alg type="sp"/>
          <dgm:shape xmlns:r="http://schemas.openxmlformats.org/officeDocument/2006/relationships" r:blip="">
            <dgm:adjLst/>
          </dgm:shape>
          <dgm:presOf/>
        </dgm:layoutNode>
      </dgm:layoutNode>
      <dgm:forEach name="Name31" axis="followSib" ptType="sibTrans" cnt="1">
        <dgm:layoutNode name="ConnectorComposite">
          <dgm:alg type="composite">
            <dgm:param type="ar" val=".4"/>
          </dgm:alg>
          <dgm:shape xmlns:r="http://schemas.openxmlformats.org/officeDocument/2006/relationships" r:blip="">
            <dgm:adjLst/>
          </dgm:shape>
          <dgm:constrLst>
            <dgm:constr type="l" for="ch" forName="TopSpacing" refType="w" fact="0"/>
            <dgm:constr type="t" for="ch" forName="TopSpacing" refType="h" fact="0"/>
            <dgm:constr type="h" for="ch" forName="TopSpacing" refType="h" fact="0.3"/>
            <dgm:constr type="w" for="ch" forName="TopSpacing" refType="w"/>
            <dgm:constr type="l" for="ch" forName="Connector" refType="w" fact="0"/>
            <dgm:constr type="t" for="ch" forName="Connector" refType="h" fact="0.3"/>
            <dgm:constr type="h" for="ch" forName="Connector" refType="h" fact="0.4"/>
            <dgm:constr type="w" for="ch" forName="Connector" refType="h" refFor="ch" refForName="Connector"/>
            <dgm:constr type="l" for="ch" forName="BottomSpacing" refType="w" fact="0"/>
            <dgm:constr type="t" for="ch" forName="BottomSpacing" refType="h" fact="0.7"/>
            <dgm:constr type="h" for="ch" forName="BottomSpacing" refType="h" fact="0.3"/>
            <dgm:constr type="w" for="ch" forName="BottomSpacing" refType="w"/>
          </dgm:constrLst>
          <dgm:layoutNode name="TopSpacing">
            <dgm:alg type="sp"/>
            <dgm:shape xmlns:r="http://schemas.openxmlformats.org/officeDocument/2006/relationships" r:blip="">
              <dgm:adjLst/>
            </dgm:shape>
          </dgm:layoutNode>
          <dgm:layoutNode name="Connector" styleLbl="alignNode1">
            <dgm:alg type="sp"/>
            <dgm:shape xmlns:r="http://schemas.openxmlformats.org/officeDocument/2006/relationships" type="flowChartConnector" r:blip="">
              <dgm:adjLst/>
            </dgm:shape>
            <dgm:presOf/>
          </dgm:layoutNode>
          <dgm:layoutNode name="BottomSpacing">
            <dgm:alg type="sp"/>
            <dgm:shape xmlns:r="http://schemas.openxmlformats.org/officeDocument/2006/relationships" r:blip="">
              <dgm:adjLst/>
            </dgm:shape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2AD73D-2F26-47AC-91F1-88F370F04775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D8FA1C-9679-47AF-BFB2-F3F97702721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Tx/>
              <a:buNone/>
            </a:pPr>
            <a:fld id="{C172F7B3-48D8-4A39-AB12-C09C247F9559}" type="slidenum">
              <a:rPr lang="zh-CN" altLang="en-US"/>
              <a:pPr>
                <a:buFontTx/>
                <a:buNone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>
              <a:buFontTx/>
              <a:buNone/>
            </a:pPr>
            <a:fld id="{ACBBA895-F003-4C0A-89F3-E9361255CA57}" type="slidenum">
              <a:rPr lang="zh-CN" altLang="en-US"/>
              <a:pPr>
                <a:buFontTx/>
                <a:buNone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Data" Target="../diagrams/data1.xml"/><Relationship Id="rId7" Type="http://schemas.openxmlformats.org/officeDocument/2006/relationships/diagramData" Target="../diagrams/data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diagramColors" Target="../diagrams/colors2.xml"/><Relationship Id="rId4" Type="http://schemas.openxmlformats.org/officeDocument/2006/relationships/diagramLayout" Target="../diagrams/layout1.xml"/><Relationship Id="rId9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dministrator\Desktop\56\9.2&#38463;&#22522;&#31859;&#24503;&#21407;&#29702;\&#23454;&#39564;&#25968;&#25454;&#25910;&#38598;&#19982;&#20998;&#26512;.xlsx" TargetMode="Externa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audio" Target="../media/audio3.wav"/><Relationship Id="rId7" Type="http://schemas.openxmlformats.org/officeDocument/2006/relationships/image" Target="../media/image11.png"/><Relationship Id="rId12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diagramColors" Target="../diagrams/colors4.xml"/><Relationship Id="rId5" Type="http://schemas.openxmlformats.org/officeDocument/2006/relationships/image" Target="../media/image9.png"/><Relationship Id="rId10" Type="http://schemas.openxmlformats.org/officeDocument/2006/relationships/diagramQuickStyle" Target="../diagrams/quickStyle4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diagramLayout" Target="../diagrams/layout6.xml"/><Relationship Id="rId3" Type="http://schemas.openxmlformats.org/officeDocument/2006/relationships/diagramData" Target="../diagrams/data5.xml"/><Relationship Id="rId7" Type="http://schemas.openxmlformats.org/officeDocument/2006/relationships/image" Target="../media/image13.png"/><Relationship Id="rId12" Type="http://schemas.openxmlformats.org/officeDocument/2006/relationships/diagramData" Target="../diagrams/data6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17.png"/><Relationship Id="rId5" Type="http://schemas.openxmlformats.org/officeDocument/2006/relationships/diagramQuickStyle" Target="../diagrams/quickStyle5.xml"/><Relationship Id="rId15" Type="http://schemas.openxmlformats.org/officeDocument/2006/relationships/diagramColors" Target="../diagrams/colors6.xml"/><Relationship Id="rId10" Type="http://schemas.openxmlformats.org/officeDocument/2006/relationships/image" Target="../media/image16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15.png"/><Relationship Id="rId1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76872"/>
            <a:ext cx="5540928" cy="363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5"/>
          <p:cNvSpPr>
            <a:spLocks noChangeArrowheads="1"/>
          </p:cNvSpPr>
          <p:nvPr/>
        </p:nvSpPr>
        <p:spPr bwMode="auto">
          <a:xfrm>
            <a:off x="1979712" y="1196752"/>
            <a:ext cx="4714752" cy="84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9.2 </a:t>
            </a:r>
            <a:r>
              <a:rPr lang="zh-CN" altLang="en-US" sz="4400" b="1" dirty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阿基米德原理</a:t>
            </a:r>
            <a:endParaRPr lang="zh-CN" altLang="en-US" sz="3200" b="1" dirty="0">
              <a:solidFill>
                <a:srgbClr val="0000CC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 spd="slow" advTm="507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941567" y="188913"/>
            <a:ext cx="2166937" cy="1966912"/>
            <a:chOff x="3686311" y="190987"/>
            <a:chExt cx="2166913" cy="1966565"/>
          </a:xfrm>
        </p:grpSpPr>
        <p:sp>
          <p:nvSpPr>
            <p:cNvPr id="6" name="任意多边形 5"/>
            <p:cNvSpPr/>
            <p:nvPr/>
          </p:nvSpPr>
          <p:spPr>
            <a:xfrm>
              <a:off x="3799022" y="897299"/>
              <a:ext cx="1981178" cy="652348"/>
            </a:xfrm>
            <a:custGeom>
              <a:avLst/>
              <a:gdLst>
                <a:gd name="connsiteX0" fmla="*/ 0 w 1980972"/>
                <a:gd name="connsiteY0" fmla="*/ 0 h 652820"/>
                <a:gd name="connsiteX1" fmla="*/ 1980972 w 1980972"/>
                <a:gd name="connsiteY1" fmla="*/ 0 h 652820"/>
                <a:gd name="connsiteX2" fmla="*/ 1980972 w 1980972"/>
                <a:gd name="connsiteY2" fmla="*/ 652820 h 652820"/>
                <a:gd name="connsiteX3" fmla="*/ 0 w 1980972"/>
                <a:gd name="connsiteY3" fmla="*/ 652820 h 652820"/>
                <a:gd name="connsiteX4" fmla="*/ 0 w 1980972"/>
                <a:gd name="connsiteY4" fmla="*/ 0 h 6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972" h="652820">
                  <a:moveTo>
                    <a:pt x="0" y="0"/>
                  </a:moveTo>
                  <a:lnTo>
                    <a:pt x="1980972" y="0"/>
                  </a:lnTo>
                  <a:lnTo>
                    <a:pt x="1980972" y="652820"/>
                  </a:lnTo>
                  <a:lnTo>
                    <a:pt x="0" y="6528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浮力大小计算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95847" y="69889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3906971" y="478273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172081" y="52112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4392740" y="279871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4678487" y="19098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5032496" y="344947"/>
              <a:ext cx="157160" cy="15872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椭圆 12"/>
            <p:cNvSpPr/>
            <p:nvPr/>
          </p:nvSpPr>
          <p:spPr>
            <a:xfrm>
              <a:off x="5253156" y="456052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5561127" y="698897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5694476" y="941742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546726" y="478273"/>
              <a:ext cx="404808" cy="40474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3686311" y="1316325"/>
              <a:ext cx="157160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>
              <a:off x="3818072" y="1514728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4149856" y="1690909"/>
              <a:ext cx="360358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4613401" y="1978197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4700712" y="169090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4921372" y="2000418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5119807" y="1646467"/>
              <a:ext cx="360359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5605577" y="1559171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07505" y="216799"/>
            <a:ext cx="67687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304800"/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例题讲解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]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：在图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9-4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所示的实验中，物体的体积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V=50cm</a:t>
            </a:r>
            <a:r>
              <a:rPr lang="en-US" altLang="zh-CN" sz="2400" baseline="300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,g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取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10N/kg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，试问：</a:t>
            </a:r>
          </a:p>
          <a:p>
            <a:pPr indent="304800"/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）把物体完全浸没在水中时，它排开水的重量为多少？它受到的浮力多大？</a:t>
            </a:r>
          </a:p>
          <a:p>
            <a:pPr indent="304800"/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）把物体完全浸没在密度为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1.1×10</a:t>
            </a:r>
            <a:r>
              <a:rPr lang="en-US" altLang="zh-CN" sz="2400" baseline="300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kg/m</a:t>
            </a:r>
            <a:r>
              <a:rPr lang="en-US" altLang="zh-CN" sz="2400" baseline="300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的盐水中，它排开盐水的重量为多少？</a:t>
            </a:r>
            <a:endParaRPr lang="en-US" altLang="zh-CN" sz="2400" dirty="0">
              <a:solidFill>
                <a:srgbClr val="FF0000"/>
              </a:solidFill>
              <a:latin typeface="Adobe 黑体 Std R" pitchFamily="34" charset="-122"/>
              <a:ea typeface="Adobe 黑体 Std R" pitchFamily="34" charset="-122"/>
              <a:cs typeface="Times New Roman" pitchFamily="18" charset="0"/>
            </a:endParaRPr>
          </a:p>
          <a:p>
            <a:pPr indent="304800"/>
            <a:r>
              <a:rPr lang="zh-CN" altLang="en-US" sz="2400" dirty="0">
                <a:solidFill>
                  <a:srgbClr val="FF0000"/>
                </a:solidFill>
                <a:latin typeface="Adobe 黑体 Std R" pitchFamily="34" charset="-122"/>
                <a:ea typeface="Adobe 黑体 Std R" pitchFamily="34" charset="-122"/>
                <a:cs typeface="Times New Roman" pitchFamily="18" charset="0"/>
              </a:rPr>
              <a:t>           它受到的浮力多大？</a:t>
            </a:r>
          </a:p>
        </p:txBody>
      </p:sp>
      <p:sp>
        <p:nvSpPr>
          <p:cNvPr id="26" name="矩形 25"/>
          <p:cNvSpPr/>
          <p:nvPr/>
        </p:nvSpPr>
        <p:spPr>
          <a:xfrm>
            <a:off x="265113" y="2760663"/>
            <a:ext cx="8559800" cy="112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-180528" y="3593120"/>
            <a:ext cx="9300895" cy="1434880"/>
          </a:xfrm>
          <a:prstGeom prst="rect">
            <a:avLst/>
          </a:prstGeom>
          <a:blipFill rotWithShape="0">
            <a:blip r:embed="rId2" cstate="print"/>
            <a:stretch>
              <a:fillRect t="-3390" b="-6356"/>
            </a:stretch>
          </a:blip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1588" y="2906713"/>
            <a:ext cx="8664575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解：根据阿基米德原理，浮力的大小应等于被物体排开的液体的重量。</a:t>
            </a:r>
            <a:endParaRPr lang="zh-CN" altLang="zh-CN" sz="1100" dirty="0" smtClean="0">
              <a:latin typeface="+mn-ea"/>
              <a:ea typeface="+mn-ea"/>
            </a:endParaRPr>
          </a:p>
          <a:p>
            <a:pPr>
              <a:defRPr/>
            </a:pPr>
            <a:r>
              <a:rPr lang="zh-CN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）浸没在水中时，被物体排开的水的体积</a:t>
            </a:r>
            <a:endParaRPr lang="en-US" altLang="zh-CN" sz="2400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        V</a:t>
            </a:r>
            <a:r>
              <a:rPr lang="zh-CN" altLang="en-US" sz="2400" baseline="-30000" dirty="0" smtClean="0">
                <a:latin typeface="+mn-ea"/>
                <a:ea typeface="+mn-ea"/>
                <a:cs typeface="Times New Roman" panose="02020603050405020304" pitchFamily="18" charset="0"/>
              </a:rPr>
              <a:t>排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=V=50cm</a:t>
            </a:r>
            <a:r>
              <a:rPr lang="en-US" altLang="zh-CN" sz="2400" baseline="30000" dirty="0" smtClean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=5×10</a:t>
            </a:r>
            <a:r>
              <a:rPr lang="en-US" altLang="zh-CN" sz="2400" baseline="30000" dirty="0" smtClean="0">
                <a:latin typeface="+mn-ea"/>
                <a:ea typeface="+mn-ea"/>
                <a:cs typeface="Times New Roman" panose="02020603050405020304" pitchFamily="18" charset="0"/>
              </a:rPr>
              <a:t>-5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 smtClean="0"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lang="en-US" altLang="zh-CN" sz="3200" dirty="0" smtClean="0">
              <a:latin typeface="+mn-ea"/>
              <a:ea typeface="+mn-ea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144463" y="4473575"/>
            <a:ext cx="8391525" cy="193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排开水的重量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：</a:t>
            </a:r>
            <a:endParaRPr lang="en-US" altLang="zh-CN" sz="2400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G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排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=m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水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g=ρ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水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V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排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g=1×103kg/m3×50×10-6m3×10N/kg=0.5N</a:t>
            </a:r>
          </a:p>
          <a:p>
            <a:pPr>
              <a:defRPr/>
            </a:pPr>
            <a:endParaRPr lang="en-US" altLang="zh-CN" sz="2400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所以物体受到水的浮力：</a:t>
            </a:r>
            <a:endParaRPr lang="en-US" altLang="zh-CN" sz="2400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浮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=G</a:t>
            </a:r>
            <a:r>
              <a:rPr lang="zh-CN" altLang="en-US" sz="2400" baseline="-25000" dirty="0" smtClean="0">
                <a:latin typeface="+mn-ea"/>
                <a:ea typeface="+mn-ea"/>
                <a:cs typeface="Times New Roman" panose="02020603050405020304" pitchFamily="18" charset="0"/>
              </a:rPr>
              <a:t>排</a:t>
            </a:r>
            <a:r>
              <a:rPr lang="en-US" altLang="zh-CN" sz="2400" dirty="0" smtClean="0">
                <a:latin typeface="+mn-ea"/>
                <a:ea typeface="+mn-ea"/>
                <a:cs typeface="Times New Roman" panose="02020603050405020304" pitchFamily="18" charset="0"/>
              </a:rPr>
              <a:t>=0.5N</a:t>
            </a:r>
            <a:r>
              <a:rPr lang="zh-CN" altLang="en-US" sz="2400" dirty="0" smtClean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6" grpId="1" animBg="1"/>
      <p:bldP spid="28" grpId="0"/>
      <p:bldP spid="28" grpId="1"/>
      <p:bldP spid="29" grpId="0"/>
      <p:bldP spid="2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539552" y="1268760"/>
            <a:ext cx="7829550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itchFamily="18" charset="0"/>
              </a:rPr>
              <a:t>1.</a:t>
            </a:r>
            <a:r>
              <a:rPr lang="zh-CN" altLang="en-US" sz="2400" b="1">
                <a:latin typeface="Times New Roman" pitchFamily="18" charset="0"/>
              </a:rPr>
              <a:t>一个体积是</a:t>
            </a:r>
            <a:r>
              <a:rPr lang="en-US" altLang="zh-CN" sz="2400" b="1">
                <a:latin typeface="Times New Roman" pitchFamily="18" charset="0"/>
              </a:rPr>
              <a:t>20m</a:t>
            </a:r>
            <a:r>
              <a:rPr lang="en-US" altLang="zh-CN" sz="2400" b="1" baseline="30000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的气球，在地面附近受到的空气对它的 </a:t>
            </a:r>
            <a:endParaRPr lang="en-US" altLang="zh-CN" sz="2400" b="1">
              <a:latin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itchFamily="18" charset="0"/>
              </a:rPr>
              <a:t>  </a:t>
            </a:r>
            <a:r>
              <a:rPr lang="zh-CN" altLang="en-US" sz="2400" b="1">
                <a:latin typeface="Times New Roman" pitchFamily="18" charset="0"/>
              </a:rPr>
              <a:t>  浮力是</a:t>
            </a:r>
            <a:r>
              <a:rPr lang="zh-CN" altLang="en-US" sz="2400" b="1" u="sng">
                <a:latin typeface="Times New Roman" pitchFamily="18" charset="0"/>
              </a:rPr>
              <a:t>           </a:t>
            </a:r>
            <a:r>
              <a:rPr lang="en-US" altLang="zh-CN" sz="2400" b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。（地面附近的空气密度是</a:t>
            </a:r>
            <a:r>
              <a:rPr lang="en-US" altLang="zh-CN" sz="2400" b="1">
                <a:latin typeface="Times New Roman" pitchFamily="18" charset="0"/>
              </a:rPr>
              <a:t>1.29kg/m</a:t>
            </a:r>
            <a:r>
              <a:rPr lang="en-US" altLang="zh-CN" sz="2400" b="1" baseline="30000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， </a:t>
            </a:r>
            <a:endParaRPr lang="en-US" altLang="zh-CN" sz="2400" b="1">
              <a:latin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itchFamily="18" charset="0"/>
              </a:rPr>
              <a:t>   </a:t>
            </a:r>
            <a:r>
              <a:rPr lang="zh-CN" altLang="en-US" sz="2400" b="1">
                <a:latin typeface="Times New Roman" pitchFamily="18" charset="0"/>
              </a:rPr>
              <a:t>  </a:t>
            </a:r>
            <a:r>
              <a:rPr lang="en-US" altLang="zh-CN" sz="2400" b="1" i="1">
                <a:latin typeface="Times New Roman" pitchFamily="18" charset="0"/>
              </a:rPr>
              <a:t>g</a:t>
            </a:r>
            <a:r>
              <a:rPr lang="zh-CN" altLang="en-US" sz="2400" b="1">
                <a:latin typeface="Times New Roman" pitchFamily="18" charset="0"/>
              </a:rPr>
              <a:t>取</a:t>
            </a:r>
            <a:r>
              <a:rPr lang="en-US" altLang="zh-CN" sz="2400" b="1">
                <a:latin typeface="Times New Roman" pitchFamily="18" charset="0"/>
              </a:rPr>
              <a:t>10N/kg</a:t>
            </a:r>
            <a:r>
              <a:rPr lang="zh-CN" altLang="en-US" sz="2400" b="1">
                <a:latin typeface="Times New Roman" pitchFamily="18" charset="0"/>
              </a:rPr>
              <a:t>）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67544" y="3933056"/>
            <a:ext cx="8367713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lang="en-US" altLang="zh-CN" sz="2400" b="1">
                <a:latin typeface="Times New Roman" pitchFamily="18" charset="0"/>
              </a:rPr>
              <a:t>2.</a:t>
            </a:r>
            <a:r>
              <a:rPr lang="zh-CN" altLang="en-US" sz="2400" b="1">
                <a:latin typeface="Times New Roman" pitchFamily="18" charset="0"/>
              </a:rPr>
              <a:t>体积为</a:t>
            </a:r>
            <a:r>
              <a:rPr lang="en-US" altLang="zh-CN" sz="2400" b="1">
                <a:latin typeface="Times New Roman" pitchFamily="18" charset="0"/>
              </a:rPr>
              <a:t>500cm</a:t>
            </a:r>
            <a:r>
              <a:rPr lang="en-US" altLang="zh-CN" sz="2400" b="1" baseline="30000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的物体，有</a:t>
            </a:r>
            <a:r>
              <a:rPr lang="en-US" altLang="zh-CN" sz="2400" b="1">
                <a:latin typeface="Times New Roman" pitchFamily="18" charset="0"/>
              </a:rPr>
              <a:t>2/5</a:t>
            </a:r>
            <a:r>
              <a:rPr lang="zh-CN" altLang="en-US" sz="2400" b="1">
                <a:latin typeface="Times New Roman" pitchFamily="18" charset="0"/>
              </a:rPr>
              <a:t>的体积浸没在水中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它受到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latin typeface="Times New Roman" pitchFamily="18" charset="0"/>
              </a:rPr>
              <a:t>    的浮力为</a:t>
            </a:r>
            <a:r>
              <a:rPr lang="zh-CN" altLang="en-US" sz="2400" b="1" u="sng">
                <a:latin typeface="Times New Roman" pitchFamily="18" charset="0"/>
              </a:rPr>
              <a:t>           </a:t>
            </a:r>
            <a:r>
              <a:rPr lang="en-US" altLang="zh-CN" sz="2400" b="1">
                <a:latin typeface="Times New Roman" pitchFamily="18" charset="0"/>
              </a:rPr>
              <a:t>N;</a:t>
            </a:r>
            <a:r>
              <a:rPr lang="zh-CN" altLang="en-US" sz="2400" b="1">
                <a:latin typeface="Times New Roman" pitchFamily="18" charset="0"/>
              </a:rPr>
              <a:t>若把它全部浸没在煤油中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受到的浮力</a:t>
            </a:r>
          </a:p>
          <a:p>
            <a:pPr eaLnBrk="1" hangingPunct="1">
              <a:lnSpc>
                <a:spcPct val="170000"/>
              </a:lnSpc>
            </a:pPr>
            <a:r>
              <a:rPr lang="zh-CN" altLang="en-US" sz="2400" b="1">
                <a:latin typeface="Times New Roman" pitchFamily="18" charset="0"/>
              </a:rPr>
              <a:t>    为</a:t>
            </a:r>
            <a:r>
              <a:rPr lang="zh-CN" altLang="en-US" sz="2400" b="1" u="sng">
                <a:latin typeface="Times New Roman" pitchFamily="18" charset="0"/>
              </a:rPr>
              <a:t>           </a:t>
            </a:r>
            <a:r>
              <a:rPr lang="en-US" altLang="zh-CN" sz="2400" b="1">
                <a:latin typeface="Times New Roman" pitchFamily="18" charset="0"/>
              </a:rPr>
              <a:t>N</a:t>
            </a:r>
            <a:r>
              <a:rPr lang="zh-CN" altLang="en-US" sz="2400" b="1">
                <a:latin typeface="Times New Roman" pitchFamily="18" charset="0"/>
              </a:rPr>
              <a:t>。（</a:t>
            </a:r>
            <a:r>
              <a:rPr lang="el-GR" altLang="zh-CN" sz="2400" b="1" i="1">
                <a:latin typeface="Times New Roman" pitchFamily="18" charset="0"/>
                <a:cs typeface="Arial" charset="0"/>
              </a:rPr>
              <a:t>ρ</a:t>
            </a:r>
            <a:r>
              <a:rPr lang="zh-CN" altLang="en-US" sz="2400" b="1" baseline="-25000">
                <a:latin typeface="Times New Roman" pitchFamily="18" charset="0"/>
                <a:cs typeface="Arial" charset="0"/>
              </a:rPr>
              <a:t>煤油</a:t>
            </a:r>
            <a:r>
              <a:rPr lang="en-US" altLang="zh-CN" sz="2400" b="1">
                <a:latin typeface="Times New Roman" pitchFamily="18" charset="0"/>
                <a:cs typeface="Arial" charset="0"/>
              </a:rPr>
              <a:t>=0.8</a:t>
            </a:r>
            <a:r>
              <a:rPr lang="el-GR" altLang="zh-CN" sz="2400" b="1">
                <a:latin typeface="Times New Roman" pitchFamily="18" charset="0"/>
              </a:rPr>
              <a:t>×</a:t>
            </a:r>
            <a:r>
              <a:rPr lang="en-US" altLang="zh-CN" sz="2400" b="1">
                <a:latin typeface="Times New Roman" pitchFamily="18" charset="0"/>
              </a:rPr>
              <a:t>10</a:t>
            </a:r>
            <a:r>
              <a:rPr lang="en-US" altLang="zh-CN" sz="2400" b="1" baseline="30000">
                <a:latin typeface="Times New Roman" pitchFamily="18" charset="0"/>
              </a:rPr>
              <a:t>3</a:t>
            </a:r>
            <a:r>
              <a:rPr lang="en-US" altLang="zh-CN" sz="2400" b="1">
                <a:latin typeface="Times New Roman" pitchFamily="18" charset="0"/>
              </a:rPr>
              <a:t>kg/m</a:t>
            </a:r>
            <a:r>
              <a:rPr lang="en-US" altLang="zh-CN" sz="2400" b="1" baseline="30000">
                <a:latin typeface="Times New Roman" pitchFamily="18" charset="0"/>
              </a:rPr>
              <a:t>3</a:t>
            </a:r>
            <a:r>
              <a:rPr lang="zh-CN" altLang="en-US" sz="2400" b="1">
                <a:latin typeface="Times New Roman" pitchFamily="18" charset="0"/>
              </a:rPr>
              <a:t>，</a:t>
            </a:r>
            <a:r>
              <a:rPr lang="en-US" altLang="zh-CN" sz="2400" b="1" i="1">
                <a:latin typeface="Times New Roman" pitchFamily="18" charset="0"/>
              </a:rPr>
              <a:t>g</a:t>
            </a:r>
            <a:r>
              <a:rPr lang="zh-CN" altLang="en-US" sz="2400" b="1">
                <a:latin typeface="Times New Roman" pitchFamily="18" charset="0"/>
                <a:cs typeface="Arial" charset="0"/>
              </a:rPr>
              <a:t>取</a:t>
            </a:r>
            <a:r>
              <a:rPr lang="en-US" altLang="zh-CN" sz="2400" b="1">
                <a:latin typeface="Times New Roman" pitchFamily="18" charset="0"/>
                <a:cs typeface="Arial" charset="0"/>
              </a:rPr>
              <a:t>10N/kg</a:t>
            </a:r>
            <a:r>
              <a:rPr lang="zh-CN" altLang="en-US" sz="2400" b="1">
                <a:latin typeface="Times New Roman" pitchFamily="18" charset="0"/>
                <a:cs typeface="Arial" charset="0"/>
              </a:rPr>
              <a:t>）</a:t>
            </a:r>
            <a:endParaRPr lang="zh-CN" altLang="el-GR" sz="2400" b="1">
              <a:latin typeface="Times New Roman" pitchFamily="18" charset="0"/>
              <a:cs typeface="Arial" charset="0"/>
            </a:endParaRP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1922264" y="1902173"/>
            <a:ext cx="10080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258</a:t>
            </a: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>
            <a:off x="2351907" y="4604569"/>
            <a:ext cx="7207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1416869" y="5172894"/>
            <a:ext cx="10080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874514" y="700435"/>
            <a:ext cx="2055813" cy="633413"/>
            <a:chOff x="0" y="0"/>
            <a:chExt cx="3236" cy="998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2778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32779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2780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1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7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8" grpId="0"/>
      <p:bldP spid="62469" grpId="0"/>
      <p:bldP spid="6247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87388" y="1154113"/>
            <a:ext cx="797718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宋体" pitchFamily="2" charset="-122"/>
              </a:rPr>
              <a:t>3.</a:t>
            </a:r>
            <a:r>
              <a:rPr lang="zh-CN" altLang="en-US" sz="2400" b="1">
                <a:latin typeface="宋体" pitchFamily="2" charset="-122"/>
              </a:rPr>
              <a:t>如图</a:t>
            </a:r>
            <a:r>
              <a:rPr lang="en-US" altLang="zh-CN" sz="2400" b="1">
                <a:latin typeface="宋体" pitchFamily="2" charset="-122"/>
              </a:rPr>
              <a:t>,</a:t>
            </a:r>
            <a:r>
              <a:rPr lang="zh-CN" altLang="en-US" sz="2400" b="1">
                <a:latin typeface="宋体" pitchFamily="2" charset="-122"/>
              </a:rPr>
              <a:t>甲、乙两球体积相同，在水中静止不动，则</a:t>
            </a:r>
          </a:p>
          <a:p>
            <a:pPr algn="r" eaLnBrk="1" hangingPunct="1"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</a:rPr>
              <a:t> （　　）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608638" y="3071813"/>
            <a:ext cx="1798637" cy="1800225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3796" name="Oval 4"/>
          <p:cNvSpPr>
            <a:spLocks noChangeArrowheads="1"/>
          </p:cNvSpPr>
          <p:nvPr/>
        </p:nvSpPr>
        <p:spPr bwMode="auto">
          <a:xfrm>
            <a:off x="6831013" y="2917825"/>
            <a:ext cx="360362" cy="360363"/>
          </a:xfrm>
          <a:prstGeom prst="ellipse">
            <a:avLst/>
          </a:prstGeom>
          <a:solidFill>
            <a:srgbClr val="FF00FF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3797" name="Oval 5"/>
          <p:cNvSpPr>
            <a:spLocks noChangeArrowheads="1"/>
          </p:cNvSpPr>
          <p:nvPr/>
        </p:nvSpPr>
        <p:spPr bwMode="auto">
          <a:xfrm>
            <a:off x="6534150" y="4060825"/>
            <a:ext cx="360363" cy="360363"/>
          </a:xfrm>
          <a:prstGeom prst="ellipse">
            <a:avLst/>
          </a:prstGeom>
          <a:solidFill>
            <a:srgbClr val="FF0000"/>
          </a:solidFill>
          <a:ln w="9525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6061075" y="4346575"/>
            <a:ext cx="719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甲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6461125" y="3338513"/>
            <a:ext cx="576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/>
              <a:t>乙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116013" y="2133600"/>
            <a:ext cx="446405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9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itchFamily="18" charset="0"/>
              </a:rPr>
              <a:t>A.</a:t>
            </a:r>
            <a:r>
              <a:rPr lang="zh-CN" altLang="en-US" sz="2400" b="1" dirty="0">
                <a:latin typeface="Times New Roman" pitchFamily="18" charset="0"/>
              </a:rPr>
              <a:t>两球受到的浮力一样大                 </a:t>
            </a:r>
            <a:r>
              <a:rPr lang="en-US" altLang="zh-CN" sz="2400" b="1" dirty="0">
                <a:latin typeface="Times New Roman" pitchFamily="18" charset="0"/>
              </a:rPr>
              <a:t>B.</a:t>
            </a:r>
            <a:r>
              <a:rPr lang="zh-CN" altLang="en-US" sz="2400" b="1" dirty="0">
                <a:latin typeface="Times New Roman" pitchFamily="18" charset="0"/>
              </a:rPr>
              <a:t>乙球受到的浮力大                      </a:t>
            </a:r>
            <a:r>
              <a:rPr lang="en-US" altLang="zh-CN" sz="2400" b="1" dirty="0">
                <a:latin typeface="Times New Roman" pitchFamily="18" charset="0"/>
              </a:rPr>
              <a:t>C.</a:t>
            </a:r>
            <a:r>
              <a:rPr lang="zh-CN" altLang="en-US" sz="2400" b="1" dirty="0">
                <a:latin typeface="Times New Roman" pitchFamily="18" charset="0"/>
              </a:rPr>
              <a:t>甲球受到的浮力大                          </a:t>
            </a:r>
            <a:r>
              <a:rPr lang="en-US" altLang="zh-CN" sz="2400" b="1" dirty="0">
                <a:latin typeface="Times New Roman" pitchFamily="18" charset="0"/>
              </a:rPr>
              <a:t>D.</a:t>
            </a:r>
            <a:r>
              <a:rPr lang="zh-CN" altLang="en-US" sz="2400" b="1" dirty="0">
                <a:latin typeface="Times New Roman" pitchFamily="18" charset="0"/>
              </a:rPr>
              <a:t>条件不足，无法确定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7667625" y="1709738"/>
            <a:ext cx="7207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874514" y="700435"/>
            <a:ext cx="2055813" cy="633413"/>
            <a:chOff x="0" y="0"/>
            <a:chExt cx="3236" cy="998"/>
          </a:xfrm>
        </p:grpSpPr>
        <p:grpSp>
          <p:nvGrpSpPr>
            <p:cNvPr id="11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3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14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5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588963" y="1271588"/>
            <a:ext cx="72929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400" b="1">
                <a:latin typeface="宋体" pitchFamily="2" charset="-122"/>
              </a:rPr>
              <a:t>4.</a:t>
            </a:r>
            <a:r>
              <a:rPr lang="zh-CN" altLang="en-US" sz="2400" b="1">
                <a:latin typeface="宋体" pitchFamily="2" charset="-122"/>
              </a:rPr>
              <a:t>下面关于浮力的说法中，正确的是（    ） 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000125" y="2066925"/>
            <a:ext cx="80359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400" b="1">
                <a:latin typeface="Times New Roman" pitchFamily="18" charset="0"/>
              </a:rPr>
              <a:t>A.</a:t>
            </a:r>
            <a:r>
              <a:rPr lang="zh-CN" altLang="en-US" sz="2400" b="1">
                <a:latin typeface="Times New Roman" pitchFamily="18" charset="0"/>
              </a:rPr>
              <a:t>只要液体密度大，浸没其中的物体的浮力就一定大</a:t>
            </a:r>
          </a:p>
          <a:p>
            <a:pPr eaLnBrk="1" hangingPunct="1">
              <a:lnSpc>
                <a:spcPct val="180000"/>
              </a:lnSpc>
            </a:pPr>
            <a:r>
              <a:rPr lang="en-US" altLang="zh-CN" sz="2400" b="1">
                <a:latin typeface="Times New Roman" pitchFamily="18" charset="0"/>
              </a:rPr>
              <a:t>B.</a:t>
            </a:r>
            <a:r>
              <a:rPr lang="zh-CN" altLang="en-US" sz="2400" b="1">
                <a:latin typeface="Times New Roman" pitchFamily="18" charset="0"/>
              </a:rPr>
              <a:t>只要物体的体积大，所受的浮力一定大                                       </a:t>
            </a:r>
            <a:r>
              <a:rPr lang="en-US" altLang="zh-CN" sz="2400" b="1">
                <a:latin typeface="Times New Roman" pitchFamily="18" charset="0"/>
              </a:rPr>
              <a:t>C.</a:t>
            </a:r>
            <a:r>
              <a:rPr lang="zh-CN" altLang="en-US" sz="2400" b="1">
                <a:latin typeface="Times New Roman" pitchFamily="18" charset="0"/>
              </a:rPr>
              <a:t>物体所受的浮力的大小等于被物体排开的液体所受的</a:t>
            </a:r>
            <a:endParaRPr lang="en-US" altLang="zh-CN" sz="2400" b="1">
              <a:latin typeface="Times New Roman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400" b="1">
                <a:latin typeface="Times New Roman" pitchFamily="18" charset="0"/>
              </a:rPr>
              <a:t>    </a:t>
            </a:r>
            <a:r>
              <a:rPr lang="zh-CN" altLang="en-US" sz="2400" b="1">
                <a:latin typeface="Times New Roman" pitchFamily="18" charset="0"/>
              </a:rPr>
              <a:t>重力，与物体的形状及浸没液体中的深度无关                                                 </a:t>
            </a:r>
            <a:r>
              <a:rPr lang="en-US" altLang="zh-CN" sz="2400" b="1">
                <a:latin typeface="Times New Roman" pitchFamily="18" charset="0"/>
              </a:rPr>
              <a:t>D.</a:t>
            </a:r>
            <a:r>
              <a:rPr lang="zh-CN" altLang="en-US" sz="2400" b="1">
                <a:latin typeface="Times New Roman" pitchFamily="18" charset="0"/>
              </a:rPr>
              <a:t>阿基米德原理只适合液体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6013450" y="1398588"/>
            <a:ext cx="65722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874514" y="700435"/>
            <a:ext cx="2055813" cy="633413"/>
            <a:chOff x="0" y="0"/>
            <a:chExt cx="3236" cy="998"/>
          </a:xfrm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8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9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0" y="1828800"/>
            <a:ext cx="8964613" cy="1643063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210000"/>
              </a:lnSpc>
            </a:pPr>
            <a:r>
              <a:rPr lang="en-US" altLang="zh-CN" sz="2400" b="1">
                <a:latin typeface="宋体" pitchFamily="2" charset="-122"/>
              </a:rPr>
              <a:t>  5.</a:t>
            </a:r>
            <a:r>
              <a:rPr lang="zh-CN" altLang="en-US" sz="2400" b="1">
                <a:latin typeface="宋体" pitchFamily="2" charset="-122"/>
              </a:rPr>
              <a:t>按在水底的木块放手后将上浮，在它浮出水面之前，它所受 </a:t>
            </a:r>
            <a:endParaRPr lang="en-US" altLang="zh-CN" sz="2400" b="1">
              <a:latin typeface="宋体" pitchFamily="2" charset="-122"/>
            </a:endParaRPr>
          </a:p>
          <a:p>
            <a:pPr eaLnBrk="1" hangingPunct="1">
              <a:lnSpc>
                <a:spcPct val="210000"/>
              </a:lnSpc>
            </a:pPr>
            <a:r>
              <a:rPr lang="en-US" altLang="zh-CN" sz="2400" b="1">
                <a:latin typeface="宋体" pitchFamily="2" charset="-122"/>
              </a:rPr>
              <a:t>  </a:t>
            </a:r>
            <a:r>
              <a:rPr lang="zh-CN" altLang="en-US" sz="2400" b="1">
                <a:latin typeface="宋体" pitchFamily="2" charset="-122"/>
              </a:rPr>
              <a:t>  到的浮力 </a:t>
            </a:r>
            <a:r>
              <a:rPr lang="zh-CN" altLang="en-US" sz="2400" b="1" u="sng">
                <a:latin typeface="宋体" pitchFamily="2" charset="-122"/>
              </a:rPr>
              <a:t>         </a:t>
            </a:r>
            <a:r>
              <a:rPr lang="zh-CN" altLang="en-US" sz="2400" b="1">
                <a:latin typeface="宋体" pitchFamily="2" charset="-122"/>
              </a:rPr>
              <a:t>（选填“变大”“变小”或“不变”）</a:t>
            </a:r>
            <a:r>
              <a:rPr lang="zh-CN" altLang="en-US" b="1"/>
              <a:t>。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2052638" y="2708275"/>
            <a:ext cx="1295400" cy="5762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不变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874514" y="700435"/>
            <a:ext cx="2055813" cy="633413"/>
            <a:chOff x="0" y="0"/>
            <a:chExt cx="3236" cy="998"/>
          </a:xfrm>
        </p:grpSpPr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7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8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随堂训练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l="1576" r="3138"/>
          <a:stretch/>
        </p:blipFill>
        <p:spPr>
          <a:xfrm>
            <a:off x="179512" y="1700808"/>
            <a:ext cx="8712968" cy="4389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等于号 4"/>
          <p:cNvSpPr/>
          <p:nvPr/>
        </p:nvSpPr>
        <p:spPr>
          <a:xfrm>
            <a:off x="6424613" y="4816475"/>
            <a:ext cx="647700" cy="431800"/>
          </a:xfrm>
          <a:prstGeom prst="mathEqual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07238" y="4600575"/>
            <a:ext cx="1657350" cy="863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dirty="0">
                <a:solidFill>
                  <a:schemeClr val="tx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排开液体的体积</a:t>
            </a:r>
          </a:p>
        </p:txBody>
      </p:sp>
      <p:sp>
        <p:nvSpPr>
          <p:cNvPr id="9" name="矩形 8"/>
          <p:cNvSpPr/>
          <p:nvPr/>
        </p:nvSpPr>
        <p:spPr>
          <a:xfrm>
            <a:off x="4251325" y="4748213"/>
            <a:ext cx="2087563" cy="576262"/>
          </a:xfrm>
          <a:prstGeom prst="rect">
            <a:avLst/>
          </a:prstGeom>
          <a:noFill/>
          <a:ln w="889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775768" y="1725529"/>
            <a:ext cx="7139660" cy="3497790"/>
          </a:xfrm>
          <a:custGeom>
            <a:avLst/>
            <a:gdLst>
              <a:gd name="connsiteX0" fmla="*/ 0 w 7139660"/>
              <a:gd name="connsiteY0" fmla="*/ 0 h 3497788"/>
              <a:gd name="connsiteX1" fmla="*/ 5390766 w 7139660"/>
              <a:gd name="connsiteY1" fmla="*/ 0 h 3497788"/>
              <a:gd name="connsiteX2" fmla="*/ 7139660 w 7139660"/>
              <a:gd name="connsiteY2" fmla="*/ 1748894 h 3497788"/>
              <a:gd name="connsiteX3" fmla="*/ 5390766 w 7139660"/>
              <a:gd name="connsiteY3" fmla="*/ 3497788 h 3497788"/>
              <a:gd name="connsiteX4" fmla="*/ 0 w 7139660"/>
              <a:gd name="connsiteY4" fmla="*/ 3497788 h 3497788"/>
              <a:gd name="connsiteX5" fmla="*/ 0 w 7139660"/>
              <a:gd name="connsiteY5" fmla="*/ 0 h 349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39660" h="3497788">
                <a:moveTo>
                  <a:pt x="7139660" y="3497787"/>
                </a:moveTo>
                <a:lnTo>
                  <a:pt x="1748894" y="3497787"/>
                </a:lnTo>
                <a:lnTo>
                  <a:pt x="0" y="1748894"/>
                </a:lnTo>
                <a:lnTo>
                  <a:pt x="1748894" y="1"/>
                </a:lnTo>
                <a:lnTo>
                  <a:pt x="7139660" y="1"/>
                </a:lnTo>
                <a:lnTo>
                  <a:pt x="7139660" y="3497787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16875" tIns="182881" rIns="341376" bIns="182880" spcCol="1270" anchor="ctr"/>
          <a:lstStyle/>
          <a:p>
            <a:pPr algn="ctr" defTabSz="21336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4800" dirty="0"/>
              <a:t>浮力大小跟物体排开液体的重力有什么关系</a:t>
            </a:r>
          </a:p>
        </p:txBody>
      </p:sp>
      <p:sp>
        <p:nvSpPr>
          <p:cNvPr id="19" name="椭圆 18"/>
          <p:cNvSpPr/>
          <p:nvPr/>
        </p:nvSpPr>
        <p:spPr>
          <a:xfrm>
            <a:off x="-3226" y="1860125"/>
            <a:ext cx="3497788" cy="3497788"/>
          </a:xfrm>
          <a:prstGeom prst="ellipse">
            <a:avLst/>
          </a:prstGeom>
          <a:blipFill rotWithShape="1">
            <a:blip r:embed="rId4" cstate="print"/>
            <a:stretch>
              <a:fillRect/>
            </a:stretch>
          </a:blipFill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8081F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32 0.39213 L -0.39532 0.39213 C -0.3908 0.39074 -0.38611 0.39005 -0.38177 0.38796 C -0.38004 0.38727 -0.379 0.38519 -0.37726 0.38403 C -0.37587 0.3831 -0.37431 0.38264 -0.37292 0.38218 C -0.36979 0.3787 -0.36702 0.37523 -0.36389 0.37222 C -0.3625 0.3706 -0.36094 0.36944 -0.35938 0.36806 C -0.35452 0.36343 -0.34879 0.35718 -0.34445 0.35231 C -0.34236 0.34977 -0.34028 0.34722 -0.33854 0.34421 C -0.33507 0.33819 -0.32604 0.31667 -0.32361 0.31042 C -0.32292 0.30856 -0.32292 0.30625 -0.32205 0.3044 C -0.31997 0.29954 -0.31719 0.29514 -0.31459 0.29051 C -0.31407 0.28843 -0.31372 0.28657 -0.3132 0.28449 C -0.30973 0.27245 -0.30278 0.24861 -0.30278 0.24861 C -0.30191 0.24213 -0.30018 0.22917 -0.29966 0.22292 C -0.29914 0.21528 -0.29948 0.19861 -0.2967 0.18889 C -0.29601 0.18611 -0.29514 0.18333 -0.29375 0.18102 C -0.29202 0.17801 -0.28993 0.17546 -0.28785 0.17315 C -0.28594 0.17083 -0.28403 0.16852 -0.28177 0.16713 C -0.27848 0.16505 -0.27483 0.16458 -0.27136 0.16319 C -0.26979 0.1625 -0.26841 0.16111 -0.26684 0.16111 C -0.24445 0.15995 -0.22205 0.15972 -0.19983 0.15903 L -0.11927 0.16111 C -0.11424 0.16111 -0.1092 0.16111 -0.10434 0.15903 C -0.10243 0.15833 -0.10122 0.15532 -0.09983 0.15324 C -0.09879 0.15139 -0.09775 0.14931 -0.09688 0.14722 C -0.09618 0.14537 -0.09584 0.14329 -0.09549 0.1412 C -0.09479 0.13819 -0.09341 0.12662 -0.09236 0.12338 C -0.09115 0.11921 -0.08941 0.11528 -0.08802 0.11134 C -0.08594 0.10532 -0.0842 0.09931 -0.08195 0.09352 C -0.07622 0.07801 -0.07934 0.08889 -0.07309 0.07546 C -0.07188 0.07292 -0.07153 0.06991 -0.07014 0.06759 C -0.05035 0.03542 -0.06719 0.06852 -0.05365 0.04375 C -0.04948 0.03611 -0.04757 0.03056 -0.04323 0.02384 C -0.04184 0.02153 -0.04028 0.01968 -0.03872 0.01782 C -0.03768 0.01389 -0.03837 0.0081 -0.03577 0.00579 C -0.0342 0.00463 -0.03299 0.00208 -0.03125 0.00185 C -0.01962 -0.00023 -0.01042 -2.59259E-6 1.66667E-6 -2.59259E-6 " pathEditMode="relative" ptsTypes="AAAAAAAAAAAAAAAAAAAAAAAAAAAAAAAAAAAAAA">
                                      <p:cBhvr>
                                        <p:cTn id="3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9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6659563" y="188913"/>
            <a:ext cx="2166937" cy="1966912"/>
            <a:chOff x="3686311" y="190987"/>
            <a:chExt cx="2166913" cy="1966565"/>
          </a:xfrm>
        </p:grpSpPr>
        <p:sp>
          <p:nvSpPr>
            <p:cNvPr id="6" name="任意多边形 5"/>
            <p:cNvSpPr/>
            <p:nvPr/>
          </p:nvSpPr>
          <p:spPr>
            <a:xfrm>
              <a:off x="3799022" y="897299"/>
              <a:ext cx="1981178" cy="652348"/>
            </a:xfrm>
            <a:custGeom>
              <a:avLst/>
              <a:gdLst>
                <a:gd name="connsiteX0" fmla="*/ 0 w 1980972"/>
                <a:gd name="connsiteY0" fmla="*/ 0 h 652820"/>
                <a:gd name="connsiteX1" fmla="*/ 1980972 w 1980972"/>
                <a:gd name="connsiteY1" fmla="*/ 0 h 652820"/>
                <a:gd name="connsiteX2" fmla="*/ 1980972 w 1980972"/>
                <a:gd name="connsiteY2" fmla="*/ 652820 h 652820"/>
                <a:gd name="connsiteX3" fmla="*/ 0 w 1980972"/>
                <a:gd name="connsiteY3" fmla="*/ 652820 h 652820"/>
                <a:gd name="connsiteX4" fmla="*/ 0 w 1980972"/>
                <a:gd name="connsiteY4" fmla="*/ 0 h 6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972" h="652820">
                  <a:moveTo>
                    <a:pt x="0" y="0"/>
                  </a:moveTo>
                  <a:lnTo>
                    <a:pt x="1980972" y="0"/>
                  </a:lnTo>
                  <a:lnTo>
                    <a:pt x="1980972" y="652820"/>
                  </a:lnTo>
                  <a:lnTo>
                    <a:pt x="0" y="6528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探究浮力大小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95847" y="69889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3906971" y="478273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172081" y="52112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4392740" y="279871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4678487" y="19098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5032496" y="344947"/>
              <a:ext cx="157160" cy="15872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椭圆 12"/>
            <p:cNvSpPr/>
            <p:nvPr/>
          </p:nvSpPr>
          <p:spPr>
            <a:xfrm>
              <a:off x="5253156" y="456052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5561127" y="698897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5694476" y="941742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546726" y="478273"/>
              <a:ext cx="404808" cy="40474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3686311" y="1316325"/>
              <a:ext cx="157160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>
              <a:off x="3818072" y="1514728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4149856" y="1690909"/>
              <a:ext cx="360358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4613401" y="1978197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4700712" y="169090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4921372" y="2000418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5119807" y="1646467"/>
              <a:ext cx="360359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5605577" y="1559171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7" name="任意多边形 26"/>
          <p:cNvSpPr/>
          <p:nvPr/>
        </p:nvSpPr>
        <p:spPr>
          <a:xfrm>
            <a:off x="171450" y="1804988"/>
            <a:ext cx="4735513" cy="430212"/>
          </a:xfrm>
          <a:custGeom>
            <a:avLst/>
            <a:gdLst>
              <a:gd name="connsiteX0" fmla="*/ 0 w 4736306"/>
              <a:gd name="connsiteY0" fmla="*/ 0 h 430573"/>
              <a:gd name="connsiteX1" fmla="*/ 4736306 w 4736306"/>
              <a:gd name="connsiteY1" fmla="*/ 0 h 430573"/>
              <a:gd name="connsiteX2" fmla="*/ 4736306 w 4736306"/>
              <a:gd name="connsiteY2" fmla="*/ 430573 h 430573"/>
              <a:gd name="connsiteX3" fmla="*/ 0 w 4736306"/>
              <a:gd name="connsiteY3" fmla="*/ 430573 h 430573"/>
              <a:gd name="connsiteX4" fmla="*/ 0 w 4736306"/>
              <a:gd name="connsiteY4" fmla="*/ 0 h 43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6306" h="430573">
                <a:moveTo>
                  <a:pt x="0" y="0"/>
                </a:moveTo>
                <a:lnTo>
                  <a:pt x="4736306" y="0"/>
                </a:lnTo>
                <a:lnTo>
                  <a:pt x="4736306" y="430573"/>
                </a:lnTo>
                <a:lnTo>
                  <a:pt x="0" y="4305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2390" tIns="72390" rIns="72390" bIns="72390" spcCol="1270" anchor="b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/>
              <a:t>实验目的：</a:t>
            </a:r>
          </a:p>
        </p:txBody>
      </p:sp>
      <p:sp>
        <p:nvSpPr>
          <p:cNvPr id="28" name="燕尾形 27"/>
          <p:cNvSpPr/>
          <p:nvPr/>
        </p:nvSpPr>
        <p:spPr>
          <a:xfrm>
            <a:off x="171450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燕尾形 28"/>
          <p:cNvSpPr/>
          <p:nvPr/>
        </p:nvSpPr>
        <p:spPr>
          <a:xfrm>
            <a:off x="836613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燕尾形 29"/>
          <p:cNvSpPr/>
          <p:nvPr/>
        </p:nvSpPr>
        <p:spPr>
          <a:xfrm>
            <a:off x="1503363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燕尾形 30"/>
          <p:cNvSpPr/>
          <p:nvPr/>
        </p:nvSpPr>
        <p:spPr>
          <a:xfrm>
            <a:off x="2168525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燕尾形 31"/>
          <p:cNvSpPr/>
          <p:nvPr/>
        </p:nvSpPr>
        <p:spPr>
          <a:xfrm>
            <a:off x="2835275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燕尾形 32"/>
          <p:cNvSpPr/>
          <p:nvPr/>
        </p:nvSpPr>
        <p:spPr>
          <a:xfrm>
            <a:off x="3500438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燕尾形 33"/>
          <p:cNvSpPr/>
          <p:nvPr/>
        </p:nvSpPr>
        <p:spPr>
          <a:xfrm>
            <a:off x="4167188" y="22352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5" name="任意多边形 34"/>
          <p:cNvSpPr/>
          <p:nvPr/>
        </p:nvSpPr>
        <p:spPr>
          <a:xfrm>
            <a:off x="171450" y="2322513"/>
            <a:ext cx="4797425" cy="701675"/>
          </a:xfrm>
          <a:custGeom>
            <a:avLst/>
            <a:gdLst>
              <a:gd name="connsiteX0" fmla="*/ 0 w 4797878"/>
              <a:gd name="connsiteY0" fmla="*/ 0 h 701675"/>
              <a:gd name="connsiteX1" fmla="*/ 4797878 w 4797878"/>
              <a:gd name="connsiteY1" fmla="*/ 0 h 701675"/>
              <a:gd name="connsiteX2" fmla="*/ 4797878 w 4797878"/>
              <a:gd name="connsiteY2" fmla="*/ 701675 h 701675"/>
              <a:gd name="connsiteX3" fmla="*/ 0 w 4797878"/>
              <a:gd name="connsiteY3" fmla="*/ 701675 h 701675"/>
              <a:gd name="connsiteX4" fmla="*/ 0 w 4797878"/>
              <a:gd name="connsiteY4" fmla="*/ 0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7878" h="701675">
                <a:moveTo>
                  <a:pt x="0" y="0"/>
                </a:moveTo>
                <a:lnTo>
                  <a:pt x="4797878" y="0"/>
                </a:lnTo>
                <a:lnTo>
                  <a:pt x="4797878" y="701675"/>
                </a:lnTo>
                <a:lnTo>
                  <a:pt x="0" y="701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8260" tIns="48260" rIns="48260" bIns="48260" spcCol="1270" anchor="ctr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>
                <a:solidFill>
                  <a:srgbClr val="FF0000"/>
                </a:solidFill>
              </a:rPr>
              <a:t>研究浮力大小跟物体排开液体重力的关系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171450" y="3182938"/>
            <a:ext cx="4735513" cy="430212"/>
          </a:xfrm>
          <a:custGeom>
            <a:avLst/>
            <a:gdLst>
              <a:gd name="connsiteX0" fmla="*/ 0 w 4736306"/>
              <a:gd name="connsiteY0" fmla="*/ 0 h 430573"/>
              <a:gd name="connsiteX1" fmla="*/ 4736306 w 4736306"/>
              <a:gd name="connsiteY1" fmla="*/ 0 h 430573"/>
              <a:gd name="connsiteX2" fmla="*/ 4736306 w 4736306"/>
              <a:gd name="connsiteY2" fmla="*/ 430573 h 430573"/>
              <a:gd name="connsiteX3" fmla="*/ 0 w 4736306"/>
              <a:gd name="connsiteY3" fmla="*/ 430573 h 430573"/>
              <a:gd name="connsiteX4" fmla="*/ 0 w 4736306"/>
              <a:gd name="connsiteY4" fmla="*/ 0 h 43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6306" h="430573">
                <a:moveTo>
                  <a:pt x="0" y="0"/>
                </a:moveTo>
                <a:lnTo>
                  <a:pt x="4736306" y="0"/>
                </a:lnTo>
                <a:lnTo>
                  <a:pt x="4736306" y="430573"/>
                </a:lnTo>
                <a:lnTo>
                  <a:pt x="0" y="4305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2390" tIns="72390" rIns="72390" bIns="72390" spcCol="1270" anchor="b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/>
              <a:t>如何测浮力？</a:t>
            </a:r>
          </a:p>
        </p:txBody>
      </p:sp>
      <p:sp>
        <p:nvSpPr>
          <p:cNvPr id="37" name="燕尾形 36"/>
          <p:cNvSpPr/>
          <p:nvPr/>
        </p:nvSpPr>
        <p:spPr>
          <a:xfrm>
            <a:off x="171450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燕尾形 37"/>
          <p:cNvSpPr/>
          <p:nvPr/>
        </p:nvSpPr>
        <p:spPr>
          <a:xfrm>
            <a:off x="836613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9" name="燕尾形 38"/>
          <p:cNvSpPr/>
          <p:nvPr/>
        </p:nvSpPr>
        <p:spPr>
          <a:xfrm>
            <a:off x="1503363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燕尾形 39"/>
          <p:cNvSpPr/>
          <p:nvPr/>
        </p:nvSpPr>
        <p:spPr>
          <a:xfrm>
            <a:off x="2168525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燕尾形 40"/>
          <p:cNvSpPr/>
          <p:nvPr/>
        </p:nvSpPr>
        <p:spPr>
          <a:xfrm>
            <a:off x="2835275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燕尾形 41"/>
          <p:cNvSpPr/>
          <p:nvPr/>
        </p:nvSpPr>
        <p:spPr>
          <a:xfrm>
            <a:off x="3500438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燕尾形 42"/>
          <p:cNvSpPr/>
          <p:nvPr/>
        </p:nvSpPr>
        <p:spPr>
          <a:xfrm>
            <a:off x="4167188" y="361315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任意多边形 43"/>
          <p:cNvSpPr/>
          <p:nvPr/>
        </p:nvSpPr>
        <p:spPr>
          <a:xfrm>
            <a:off x="171450" y="3700463"/>
            <a:ext cx="4797425" cy="701675"/>
          </a:xfrm>
          <a:custGeom>
            <a:avLst/>
            <a:gdLst>
              <a:gd name="connsiteX0" fmla="*/ 0 w 4797878"/>
              <a:gd name="connsiteY0" fmla="*/ 0 h 701675"/>
              <a:gd name="connsiteX1" fmla="*/ 4797878 w 4797878"/>
              <a:gd name="connsiteY1" fmla="*/ 0 h 701675"/>
              <a:gd name="connsiteX2" fmla="*/ 4797878 w 4797878"/>
              <a:gd name="connsiteY2" fmla="*/ 701675 h 701675"/>
              <a:gd name="connsiteX3" fmla="*/ 0 w 4797878"/>
              <a:gd name="connsiteY3" fmla="*/ 701675 h 701675"/>
              <a:gd name="connsiteX4" fmla="*/ 0 w 4797878"/>
              <a:gd name="connsiteY4" fmla="*/ 0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7878" h="701675">
                <a:moveTo>
                  <a:pt x="0" y="0"/>
                </a:moveTo>
                <a:lnTo>
                  <a:pt x="4797878" y="0"/>
                </a:lnTo>
                <a:lnTo>
                  <a:pt x="4797878" y="701675"/>
                </a:lnTo>
                <a:lnTo>
                  <a:pt x="0" y="701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8260" tIns="48260" rIns="48260" bIns="48260" spcCol="1270" anchor="ctr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>
                <a:solidFill>
                  <a:srgbClr val="FF0000"/>
                </a:solidFill>
              </a:rPr>
              <a:t>称重法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171450" y="4559300"/>
            <a:ext cx="4735513" cy="431800"/>
          </a:xfrm>
          <a:custGeom>
            <a:avLst/>
            <a:gdLst>
              <a:gd name="connsiteX0" fmla="*/ 0 w 4736306"/>
              <a:gd name="connsiteY0" fmla="*/ 0 h 430573"/>
              <a:gd name="connsiteX1" fmla="*/ 4736306 w 4736306"/>
              <a:gd name="connsiteY1" fmla="*/ 0 h 430573"/>
              <a:gd name="connsiteX2" fmla="*/ 4736306 w 4736306"/>
              <a:gd name="connsiteY2" fmla="*/ 430573 h 430573"/>
              <a:gd name="connsiteX3" fmla="*/ 0 w 4736306"/>
              <a:gd name="connsiteY3" fmla="*/ 430573 h 430573"/>
              <a:gd name="connsiteX4" fmla="*/ 0 w 4736306"/>
              <a:gd name="connsiteY4" fmla="*/ 0 h 43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6306" h="430573">
                <a:moveTo>
                  <a:pt x="0" y="0"/>
                </a:moveTo>
                <a:lnTo>
                  <a:pt x="4736306" y="0"/>
                </a:lnTo>
                <a:lnTo>
                  <a:pt x="4736306" y="430573"/>
                </a:lnTo>
                <a:lnTo>
                  <a:pt x="0" y="4305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72390" tIns="72390" rIns="72390" bIns="72390" spcCol="1270" anchor="b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/>
              <a:t>实验步骤</a:t>
            </a:r>
          </a:p>
        </p:txBody>
      </p:sp>
      <p:sp>
        <p:nvSpPr>
          <p:cNvPr id="46" name="燕尾形 45"/>
          <p:cNvSpPr/>
          <p:nvPr/>
        </p:nvSpPr>
        <p:spPr>
          <a:xfrm>
            <a:off x="171450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7" name="燕尾形 46"/>
          <p:cNvSpPr/>
          <p:nvPr/>
        </p:nvSpPr>
        <p:spPr>
          <a:xfrm>
            <a:off x="836613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8" name="燕尾形 47"/>
          <p:cNvSpPr/>
          <p:nvPr/>
        </p:nvSpPr>
        <p:spPr>
          <a:xfrm>
            <a:off x="1503363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燕尾形 48"/>
          <p:cNvSpPr/>
          <p:nvPr/>
        </p:nvSpPr>
        <p:spPr>
          <a:xfrm>
            <a:off x="2168525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燕尾形 49"/>
          <p:cNvSpPr/>
          <p:nvPr/>
        </p:nvSpPr>
        <p:spPr>
          <a:xfrm>
            <a:off x="2835275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燕尾形 50"/>
          <p:cNvSpPr/>
          <p:nvPr/>
        </p:nvSpPr>
        <p:spPr>
          <a:xfrm>
            <a:off x="3500438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燕尾形 51"/>
          <p:cNvSpPr/>
          <p:nvPr/>
        </p:nvSpPr>
        <p:spPr>
          <a:xfrm>
            <a:off x="4167188" y="4991100"/>
            <a:ext cx="1108075" cy="876300"/>
          </a:xfrm>
          <a:prstGeom prst="chevron">
            <a:avLst>
              <a:gd name="adj" fmla="val 706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任意多边形 52"/>
          <p:cNvSpPr/>
          <p:nvPr/>
        </p:nvSpPr>
        <p:spPr>
          <a:xfrm>
            <a:off x="171450" y="5078413"/>
            <a:ext cx="4797425" cy="701675"/>
          </a:xfrm>
          <a:custGeom>
            <a:avLst/>
            <a:gdLst>
              <a:gd name="connsiteX0" fmla="*/ 0 w 4797878"/>
              <a:gd name="connsiteY0" fmla="*/ 0 h 701675"/>
              <a:gd name="connsiteX1" fmla="*/ 4797878 w 4797878"/>
              <a:gd name="connsiteY1" fmla="*/ 0 h 701675"/>
              <a:gd name="connsiteX2" fmla="*/ 4797878 w 4797878"/>
              <a:gd name="connsiteY2" fmla="*/ 701675 h 701675"/>
              <a:gd name="connsiteX3" fmla="*/ 0 w 4797878"/>
              <a:gd name="connsiteY3" fmla="*/ 701675 h 701675"/>
              <a:gd name="connsiteX4" fmla="*/ 0 w 4797878"/>
              <a:gd name="connsiteY4" fmla="*/ 0 h 701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7878" h="701675">
                <a:moveTo>
                  <a:pt x="0" y="0"/>
                </a:moveTo>
                <a:lnTo>
                  <a:pt x="4797878" y="0"/>
                </a:lnTo>
                <a:lnTo>
                  <a:pt x="4797878" y="701675"/>
                </a:lnTo>
                <a:lnTo>
                  <a:pt x="0" y="70167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48260" tIns="48260" rIns="48260" bIns="48260" spcCol="1270" anchor="ctr"/>
          <a:lstStyle/>
          <a:p>
            <a:pPr defTabSz="8445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1900" dirty="0">
                <a:solidFill>
                  <a:srgbClr val="FF0000"/>
                </a:solidFill>
              </a:rPr>
              <a:t>大家观察课本</a:t>
            </a:r>
            <a:r>
              <a:rPr lang="en-US" altLang="zh-CN" sz="1900" dirty="0">
                <a:solidFill>
                  <a:srgbClr val="FF0000"/>
                </a:solidFill>
              </a:rPr>
              <a:t>90</a:t>
            </a:r>
            <a:r>
              <a:rPr lang="zh-CN" altLang="en-US" sz="1900" dirty="0">
                <a:solidFill>
                  <a:srgbClr val="FF0000"/>
                </a:solidFill>
              </a:rPr>
              <a:t>页插图自主设计实验，然后利用小组的器材进行实验</a:t>
            </a:r>
          </a:p>
        </p:txBody>
      </p:sp>
      <p:graphicFrame>
        <p:nvGraphicFramePr>
          <p:cNvPr id="56" name="图示 55"/>
          <p:cNvGraphicFramePr/>
          <p:nvPr/>
        </p:nvGraphicFramePr>
        <p:xfrm>
          <a:off x="4154358" y="2236622"/>
          <a:ext cx="6493518" cy="45532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图示 1"/>
          <p:cNvGraphicFramePr/>
          <p:nvPr/>
        </p:nvGraphicFramePr>
        <p:xfrm>
          <a:off x="5249211" y="2023897"/>
          <a:ext cx="4924548" cy="4321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198 -0.03171 L -0.81198 -0.03148 C -0.80851 -0.02847 -0.80503 -0.02546 -0.80156 -0.02199 C -0.8 -0.02014 -0.79792 -0.01852 -0.79722 -0.01597 C -0.78107 0.03218 -0.79583 0.00162 -0.78663 0.01991 C -0.78576 0.02593 -0.78489 0.03195 -0.78368 0.03773 C -0.78333 0.03982 -0.78264 0.04167 -0.78229 0.04375 C -0.78073 0.05116 -0.77934 0.05834 -0.77778 0.06574 C -0.77726 0.0676 -0.77656 0.06968 -0.77621 0.07153 C -0.77517 0.07824 -0.7743 0.08496 -0.77326 0.09144 C -0.77274 0.09815 -0.77257 0.10486 -0.7717 0.11135 C -0.77153 0.11343 -0.77048 0.11528 -0.77031 0.11736 C -0.76962 0.12361 -0.76962 0.1375 -0.76736 0.14537 C -0.76597 0.14931 -0.76423 0.15324 -0.76285 0.15718 C -0.76232 0.16042 -0.76215 0.16389 -0.76128 0.16713 C -0.76094 0.16945 -0.7592 0.17107 -0.75851 0.17315 C -0.75764 0.175 -0.75746 0.17732 -0.75677 0.17917 C -0.75555 0.18264 -0.75364 0.18565 -0.75243 0.18912 C -0.75173 0.19098 -0.75191 0.19329 -0.75087 0.19491 C -0.74878 0.19861 -0.74479 0.19977 -0.74184 0.20093 C -0.73819 0.21551 -0.74114 0.20996 -0.73437 0.21898 C -0.73403 0.22153 -0.73246 0.22986 -0.73142 0.23287 C -0.73073 0.23496 -0.72951 0.23681 -0.72847 0.23889 C -0.72795 0.24074 -0.7283 0.24352 -0.72691 0.24468 C -0.72448 0.24723 -0.71805 0.24885 -0.71805 0.24908 C -0.70781 0.24537 -0.71597 0.24908 -0.70781 0.24283 C -0.70486 0.24051 -0.70139 0.23936 -0.69861 0.23681 C -0.69531 0.23403 -0.69271 0.22986 -0.68976 0.22686 C -0.6868 0.22408 -0.68368 0.22199 -0.6809 0.21898 C -0.67795 0.21598 -0.67604 0.21204 -0.67326 0.20903 C -0.66597 0.20047 -0.67135 0.20996 -0.66423 0.19908 C -0.66319 0.19723 -0.6625 0.19491 -0.66128 0.19306 C -0.65989 0.19074 -0.65798 0.18936 -0.65677 0.18704 C -0.65347 0.18079 -0.64792 0.16783 -0.64496 0.15926 C -0.6434 0.15463 -0.64184 0.15 -0.64045 0.14537 C -0.63993 0.1419 -0.63976 0.13843 -0.63889 0.13542 C -0.63767 0.13056 -0.63594 0.12616 -0.63437 0.1213 C -0.63281 0.11621 -0.63142 0.11088 -0.63003 0.10556 C -0.62795 0.09746 -0.62604 0.08959 -0.62396 0.08148 C -0.62292 0.07755 -0.62222 0.07361 -0.62101 0.06968 C -0.61996 0.06644 -0.61892 0.06297 -0.61805 0.05973 C -0.61753 0.05764 -0.61736 0.05556 -0.61649 0.05371 C -0.61476 0.04954 -0.61389 0.04329 -0.61059 0.0419 C -0.60903 0.04121 -0.60746 0.04074 -0.60607 0.03982 C -0.59444 0.03218 -0.60833 0.03889 -0.59705 0.0338 C -0.58993 0.04028 -0.58298 0.04537 -0.57778 0.05579 C -0.57361 0.06412 -0.5691 0.07246 -0.5658 0.08148 C -0.56198 0.09213 -0.55903 0.10278 -0.55555 0.11343 C -0.55382 0.11806 -0.55208 0.12246 -0.55087 0.12732 C -0.54948 0.13334 -0.54774 0.13936 -0.54635 0.14537 C -0.54531 0.14977 -0.54462 0.15463 -0.5434 0.15926 C -0.54062 0.16991 -0.53646 0.1801 -0.53437 0.19098 C -0.53351 0.1963 -0.53246 0.20162 -0.53142 0.20695 C -0.53073 0.21158 -0.53073 0.21621 -0.53021 0.22084 C -0.52934 0.22431 -0.52535 0.23912 -0.52396 0.24283 C -0.52326 0.24491 -0.52205 0.24676 -0.52101 0.24885 C -0.51701 0.24815 -0.51302 0.24838 -0.5092 0.24676 C -0.50677 0.24561 -0.50486 0.24306 -0.5033 0.24074 C -0.49896 0.23565 -0.49462 0.23079 -0.49114 0.22477 C -0.48767 0.21898 -0.48316 0.21366 -0.48073 0.20695 C -0.47465 0.19074 -0.47812 0.19861 -0.47031 0.18311 C -0.46667 0.16343 -0.47187 0.1875 -0.46423 0.16713 C -0.46337 0.16482 -0.46337 0.16181 -0.46285 0.15926 C -0.46042 0.14908 -0.45972 0.14676 -0.45677 0.13727 C -0.45243 0.10209 -0.45798 0.14607 -0.45382 0.11551 C -0.4533 0.11135 -0.45295 0.10741 -0.45243 0.10348 C -0.45208 0.10139 -0.45121 0.09954 -0.45087 0.09746 C -0.4467 0.075 -0.45278 0.10116 -0.44635 0.0757 C -0.44583 0.07361 -0.44583 0.0713 -0.44496 0.06968 L -0.44184 0.06366 C -0.43837 0.06436 -0.43489 0.06436 -0.43142 0.06574 C -0.43021 0.06621 -0.42101 0.0757 -0.42101 0.07593 C -0.41458 0.08102 -0.41423 0.07848 -0.40764 0.08565 C -0.40486 0.08843 -0.40278 0.09213 -0.40017 0.09561 C -0.39548 0.10787 -0.39444 0.10996 -0.39114 0.1213 C -0.3816 0.15672 -0.39357 0.11297 -0.3868 0.14329 C -0.38594 0.14676 -0.38472 0.15 -0.38368 0.15324 C -0.3809 0.17547 -0.38385 0.1551 -0.37934 0.17709 C -0.37812 0.18241 -0.37726 0.18773 -0.37621 0.19306 C -0.37482 0.2007 -0.37448 0.20348 -0.37187 0.21088 C -0.37101 0.21297 -0.36962 0.21482 -0.36875 0.2169 C -0.3651 0.22639 -0.37031 0.22014 -0.36285 0.22686 C -0.35642 0.22616 -0.34965 0.22686 -0.3434 0.22477 C -0.34114 0.22408 -0.33976 0.22014 -0.3375 0.21898 C -0.3342 0.2169 -0.33038 0.21621 -0.32691 0.21482 C -0.32448 0.21227 -0.32187 0.20996 -0.31944 0.20695 C -0.31597 0.20209 -0.30712 0.18658 -0.30451 0.18102 C -0.29305 0.15556 -0.29028 0.14931 -0.28368 0.12547 C -0.28212 0.11945 -0.28055 0.11343 -0.27934 0.10741 C -0.27604 0.09422 -0.27396 0.08056 -0.27031 0.0676 C -0.26441 0.04699 -0.26753 0.05695 -0.26128 0.03773 C -0.25798 0.01598 -0.25903 0.01574 -0.25087 -0.00602 C -0.24982 -0.00856 -0.24913 -0.01157 -0.24792 -0.01389 C -0.2467 -0.0162 -0.24496 -0.01782 -0.2434 -0.0199 C -0.23542 -0.01782 -0.22726 -0.01713 -0.21944 -0.01389 C -0.21771 -0.01296 -0.21632 -0.01018 -0.2151 -0.00787 C -0.21354 -0.00486 -0.21215 -0.00115 -0.21059 0.00209 C -0.2092 0.00486 -0.20746 0.00718 -0.20625 0.00996 C -0.20486 0.0125 -0.20434 0.01551 -0.20312 0.01783 C -0.1967 0.03125 -0.19392 0.02732 -0.18958 0.04977 C -0.18819 0.05764 -0.18715 0.06574 -0.18524 0.07361 C -0.18351 0.08172 -0.1809 0.08936 -0.17934 0.09746 C -0.17795 0.10348 -0.17726 0.10949 -0.17621 0.11551 C -0.17552 0.12084 -0.17413 0.12593 -0.17326 0.13125 C -0.17239 0.13635 -0.1717 0.14398 -0.17031 0.14931 C -0.16892 0.15463 -0.16684 0.15949 -0.1658 0.16505 C -0.16285 0.18056 -0.16632 0.16991 -0.16128 0.18311 C -0.16042 0.19028 -0.16059 0.19375 -0.15677 0.19908 C -0.15555 0.2007 -0.15382 0.20162 -0.15243 0.20301 C -0.14253 0.1963 -0.13889 0.19491 -0.12986 0.18311 C -0.12639 0.17848 -0.12344 0.17315 -0.11944 0.16922 C -0.11371 0.16343 -0.1125 0.16273 -0.10764 0.1551 C -0.1059 0.15278 -0.10486 0.14954 -0.10312 0.14723 C -0.10139 0.14491 -0.09878 0.14352 -0.09705 0.14121 C -0.09479 0.1382 -0.09323 0.13449 -0.09114 0.13125 C -0.08437 0.12107 -0.07864 0.11783 -0.07326 0.10348 C -0.06232 0.07431 -0.07413 0.10695 -0.0658 0.08148 C -0.06493 0.07894 -0.06354 0.07639 -0.06285 0.07361 C -0.05798 0.05741 -0.06285 0.06574 -0.05538 0.05579 C -0.05486 0.05371 -0.05469 0.05139 -0.05382 0.04977 C -0.0526 0.04746 -0.05069 0.04584 -0.0493 0.04375 C -0.04774 0.04121 -0.04635 0.03843 -0.04479 0.03588 C -0.04444 0.0338 -0.04427 0.03172 -0.0434 0.02986 C -0.03976 0.02223 -0.03542 0.0169 -0.02986 0.01204 C -0.02812 0.01019 -0.02587 0.00949 -0.02396 0.00787 C -0.02083 0.00556 -0.01857 -3.33333E-6 -0.01493 -3.33333E-6 L -1.38889E-6 -3.33333E-6 " pathEditMode="relative" rAng="0" ptsTypes="AAAAAAAAAAAAAAAAAAAAAAA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5" grpId="0" animBg="1"/>
      <p:bldP spid="36" grpId="0"/>
      <p:bldP spid="44" grpId="0" animBg="1"/>
      <p:bldP spid="45" grpId="0"/>
      <p:bldP spid="53" grpId="0" animBg="1"/>
      <p:bldGraphic spid="56" grpId="0">
        <p:bldAsOne/>
      </p:bldGraphic>
      <p:bldGraphic spid="56" grpId="1">
        <p:bldAsOne/>
      </p:bldGraphic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/>
        </p:nvSpPr>
        <p:spPr>
          <a:xfrm>
            <a:off x="2019300" y="2365375"/>
            <a:ext cx="6207125" cy="1352550"/>
          </a:xfrm>
          <a:custGeom>
            <a:avLst/>
            <a:gdLst>
              <a:gd name="connsiteX0" fmla="*/ 225300 w 1351774"/>
              <a:gd name="connsiteY0" fmla="*/ 0 h 6207104"/>
              <a:gd name="connsiteX1" fmla="*/ 1126474 w 1351774"/>
              <a:gd name="connsiteY1" fmla="*/ 0 h 6207104"/>
              <a:gd name="connsiteX2" fmla="*/ 1351774 w 1351774"/>
              <a:gd name="connsiteY2" fmla="*/ 225300 h 6207104"/>
              <a:gd name="connsiteX3" fmla="*/ 1351774 w 1351774"/>
              <a:gd name="connsiteY3" fmla="*/ 6207104 h 6207104"/>
              <a:gd name="connsiteX4" fmla="*/ 1351774 w 1351774"/>
              <a:gd name="connsiteY4" fmla="*/ 6207104 h 6207104"/>
              <a:gd name="connsiteX5" fmla="*/ 0 w 1351774"/>
              <a:gd name="connsiteY5" fmla="*/ 6207104 h 6207104"/>
              <a:gd name="connsiteX6" fmla="*/ 0 w 1351774"/>
              <a:gd name="connsiteY6" fmla="*/ 6207104 h 6207104"/>
              <a:gd name="connsiteX7" fmla="*/ 0 w 1351774"/>
              <a:gd name="connsiteY7" fmla="*/ 225300 h 6207104"/>
              <a:gd name="connsiteX8" fmla="*/ 225300 w 1351774"/>
              <a:gd name="connsiteY8" fmla="*/ 0 h 620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1774" h="6207104">
                <a:moveTo>
                  <a:pt x="1351774" y="1034539"/>
                </a:moveTo>
                <a:lnTo>
                  <a:pt x="1351774" y="5172565"/>
                </a:lnTo>
                <a:cubicBezTo>
                  <a:pt x="1351774" y="5743925"/>
                  <a:pt x="1329807" y="6207102"/>
                  <a:pt x="1302708" y="6207102"/>
                </a:cubicBezTo>
                <a:lnTo>
                  <a:pt x="0" y="6207102"/>
                </a:lnTo>
                <a:lnTo>
                  <a:pt x="0" y="6207102"/>
                </a:lnTo>
                <a:lnTo>
                  <a:pt x="0" y="2"/>
                </a:lnTo>
                <a:lnTo>
                  <a:pt x="0" y="2"/>
                </a:lnTo>
                <a:lnTo>
                  <a:pt x="1302708" y="2"/>
                </a:lnTo>
                <a:cubicBezTo>
                  <a:pt x="1329807" y="2"/>
                  <a:pt x="1351774" y="463179"/>
                  <a:pt x="1351774" y="1034539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70256" tIns="90118" rIns="90118" bIns="90118" spcCol="1270" anchor="ctr"/>
          <a:lstStyle/>
          <a:p>
            <a:pPr marL="285750" lvl="1" indent="-285750" defTabSz="16891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altLang="zh-CN" sz="3800" dirty="0"/>
              <a:t> </a:t>
            </a:r>
            <a:endParaRPr lang="zh-CN" altLang="en-US" sz="3800" dirty="0"/>
          </a:p>
          <a:p>
            <a:pPr marL="285750" lvl="1" indent="-285750" defTabSz="16891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altLang="zh-CN" sz="3800" dirty="0"/>
              <a:t> </a:t>
            </a:r>
            <a:endParaRPr lang="zh-CN" altLang="en-US" sz="3800" dirty="0"/>
          </a:p>
        </p:txBody>
      </p:sp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6659563" y="188913"/>
            <a:ext cx="2166937" cy="1966912"/>
            <a:chOff x="3686311" y="190987"/>
            <a:chExt cx="2166913" cy="1966565"/>
          </a:xfrm>
        </p:grpSpPr>
        <p:sp>
          <p:nvSpPr>
            <p:cNvPr id="6" name="任意多边形 5"/>
            <p:cNvSpPr/>
            <p:nvPr/>
          </p:nvSpPr>
          <p:spPr>
            <a:xfrm>
              <a:off x="3799022" y="897299"/>
              <a:ext cx="1981178" cy="652348"/>
            </a:xfrm>
            <a:custGeom>
              <a:avLst/>
              <a:gdLst>
                <a:gd name="connsiteX0" fmla="*/ 0 w 1980972"/>
                <a:gd name="connsiteY0" fmla="*/ 0 h 652820"/>
                <a:gd name="connsiteX1" fmla="*/ 1980972 w 1980972"/>
                <a:gd name="connsiteY1" fmla="*/ 0 h 652820"/>
                <a:gd name="connsiteX2" fmla="*/ 1980972 w 1980972"/>
                <a:gd name="connsiteY2" fmla="*/ 652820 h 652820"/>
                <a:gd name="connsiteX3" fmla="*/ 0 w 1980972"/>
                <a:gd name="connsiteY3" fmla="*/ 652820 h 652820"/>
                <a:gd name="connsiteX4" fmla="*/ 0 w 1980972"/>
                <a:gd name="connsiteY4" fmla="*/ 0 h 6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972" h="652820">
                  <a:moveTo>
                    <a:pt x="0" y="0"/>
                  </a:moveTo>
                  <a:lnTo>
                    <a:pt x="1980972" y="0"/>
                  </a:lnTo>
                  <a:lnTo>
                    <a:pt x="1980972" y="652820"/>
                  </a:lnTo>
                  <a:lnTo>
                    <a:pt x="0" y="6528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探究浮力大小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95847" y="69889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椭圆 7"/>
            <p:cNvSpPr/>
            <p:nvPr/>
          </p:nvSpPr>
          <p:spPr>
            <a:xfrm>
              <a:off x="3906971" y="478273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4172081" y="52112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4392740" y="279871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4678487" y="19098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5032496" y="344947"/>
              <a:ext cx="157160" cy="15872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椭圆 12"/>
            <p:cNvSpPr/>
            <p:nvPr/>
          </p:nvSpPr>
          <p:spPr>
            <a:xfrm>
              <a:off x="5253156" y="456052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5561127" y="698897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5694476" y="941742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4546726" y="478273"/>
              <a:ext cx="404808" cy="40474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3686311" y="1316325"/>
              <a:ext cx="157160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>
              <a:off x="3818072" y="1514728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4149856" y="1690909"/>
              <a:ext cx="360358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4613401" y="1978197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4700712" y="169090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4921372" y="2000418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5119807" y="1646467"/>
              <a:ext cx="360359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5605577" y="1559171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5" name="TextBox 24"/>
          <p:cNvSpPr txBox="1"/>
          <p:nvPr/>
        </p:nvSpPr>
        <p:spPr>
          <a:xfrm>
            <a:off x="2339752" y="2636912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实验中</a:t>
            </a:r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……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63563" y="2365375"/>
            <a:ext cx="1455737" cy="2079625"/>
          </a:xfrm>
          <a:custGeom>
            <a:avLst/>
            <a:gdLst>
              <a:gd name="connsiteX0" fmla="*/ 0 w 2079653"/>
              <a:gd name="connsiteY0" fmla="*/ 0 h 1455757"/>
              <a:gd name="connsiteX1" fmla="*/ 1351775 w 2079653"/>
              <a:gd name="connsiteY1" fmla="*/ 0 h 1455757"/>
              <a:gd name="connsiteX2" fmla="*/ 2079653 w 2079653"/>
              <a:gd name="connsiteY2" fmla="*/ 727879 h 1455757"/>
              <a:gd name="connsiteX3" fmla="*/ 1351775 w 2079653"/>
              <a:gd name="connsiteY3" fmla="*/ 1455757 h 1455757"/>
              <a:gd name="connsiteX4" fmla="*/ 0 w 2079653"/>
              <a:gd name="connsiteY4" fmla="*/ 1455757 h 1455757"/>
              <a:gd name="connsiteX5" fmla="*/ 727879 w 2079653"/>
              <a:gd name="connsiteY5" fmla="*/ 727879 h 1455757"/>
              <a:gd name="connsiteX6" fmla="*/ 0 w 2079653"/>
              <a:gd name="connsiteY6" fmla="*/ 0 h 145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9653" h="1455757">
                <a:moveTo>
                  <a:pt x="2079652" y="0"/>
                </a:moveTo>
                <a:lnTo>
                  <a:pt x="2079652" y="946242"/>
                </a:lnTo>
                <a:lnTo>
                  <a:pt x="1039826" y="1455757"/>
                </a:lnTo>
                <a:lnTo>
                  <a:pt x="1" y="946242"/>
                </a:lnTo>
                <a:lnTo>
                  <a:pt x="1" y="0"/>
                </a:lnTo>
                <a:lnTo>
                  <a:pt x="1039826" y="509515"/>
                </a:lnTo>
                <a:lnTo>
                  <a:pt x="2079652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146" tIns="745025" rIns="17144" bIns="745023" spcCol="1270" anchor="ctr"/>
          <a:lstStyle/>
          <a:p>
            <a:pPr algn="ctr" defTabSz="12001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00" dirty="0" smtClean="0"/>
              <a:t>学生实验</a:t>
            </a:r>
            <a:endParaRPr lang="zh-CN" alt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563563" y="2365375"/>
            <a:ext cx="1455737" cy="2079625"/>
          </a:xfrm>
          <a:custGeom>
            <a:avLst/>
            <a:gdLst>
              <a:gd name="connsiteX0" fmla="*/ 0 w 2079653"/>
              <a:gd name="connsiteY0" fmla="*/ 0 h 1455757"/>
              <a:gd name="connsiteX1" fmla="*/ 1351775 w 2079653"/>
              <a:gd name="connsiteY1" fmla="*/ 0 h 1455757"/>
              <a:gd name="connsiteX2" fmla="*/ 2079653 w 2079653"/>
              <a:gd name="connsiteY2" fmla="*/ 727879 h 1455757"/>
              <a:gd name="connsiteX3" fmla="*/ 1351775 w 2079653"/>
              <a:gd name="connsiteY3" fmla="*/ 1455757 h 1455757"/>
              <a:gd name="connsiteX4" fmla="*/ 0 w 2079653"/>
              <a:gd name="connsiteY4" fmla="*/ 1455757 h 1455757"/>
              <a:gd name="connsiteX5" fmla="*/ 727879 w 2079653"/>
              <a:gd name="connsiteY5" fmla="*/ 727879 h 1455757"/>
              <a:gd name="connsiteX6" fmla="*/ 0 w 2079653"/>
              <a:gd name="connsiteY6" fmla="*/ 0 h 145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9653" h="1455757">
                <a:moveTo>
                  <a:pt x="2079652" y="0"/>
                </a:moveTo>
                <a:lnTo>
                  <a:pt x="2079652" y="946242"/>
                </a:lnTo>
                <a:lnTo>
                  <a:pt x="1039826" y="1455757"/>
                </a:lnTo>
                <a:lnTo>
                  <a:pt x="1" y="946242"/>
                </a:lnTo>
                <a:lnTo>
                  <a:pt x="1" y="0"/>
                </a:lnTo>
                <a:lnTo>
                  <a:pt x="1039826" y="509515"/>
                </a:lnTo>
                <a:lnTo>
                  <a:pt x="2079652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146" tIns="745025" rIns="17144" bIns="745023" spcCol="1270" anchor="ctr"/>
          <a:lstStyle/>
          <a:p>
            <a:pPr algn="ctr" defTabSz="12001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00" dirty="0"/>
              <a:t>收集证据</a:t>
            </a:r>
          </a:p>
        </p:txBody>
      </p:sp>
      <p:sp>
        <p:nvSpPr>
          <p:cNvPr id="36" name="任意多边形 35"/>
          <p:cNvSpPr/>
          <p:nvPr/>
        </p:nvSpPr>
        <p:spPr>
          <a:xfrm>
            <a:off x="2019300" y="2365375"/>
            <a:ext cx="6207125" cy="1352550"/>
          </a:xfrm>
          <a:custGeom>
            <a:avLst/>
            <a:gdLst>
              <a:gd name="connsiteX0" fmla="*/ 225300 w 1351774"/>
              <a:gd name="connsiteY0" fmla="*/ 0 h 6207104"/>
              <a:gd name="connsiteX1" fmla="*/ 1126474 w 1351774"/>
              <a:gd name="connsiteY1" fmla="*/ 0 h 6207104"/>
              <a:gd name="connsiteX2" fmla="*/ 1351774 w 1351774"/>
              <a:gd name="connsiteY2" fmla="*/ 225300 h 6207104"/>
              <a:gd name="connsiteX3" fmla="*/ 1351774 w 1351774"/>
              <a:gd name="connsiteY3" fmla="*/ 6207104 h 6207104"/>
              <a:gd name="connsiteX4" fmla="*/ 1351774 w 1351774"/>
              <a:gd name="connsiteY4" fmla="*/ 6207104 h 6207104"/>
              <a:gd name="connsiteX5" fmla="*/ 0 w 1351774"/>
              <a:gd name="connsiteY5" fmla="*/ 6207104 h 6207104"/>
              <a:gd name="connsiteX6" fmla="*/ 0 w 1351774"/>
              <a:gd name="connsiteY6" fmla="*/ 6207104 h 6207104"/>
              <a:gd name="connsiteX7" fmla="*/ 0 w 1351774"/>
              <a:gd name="connsiteY7" fmla="*/ 225300 h 6207104"/>
              <a:gd name="connsiteX8" fmla="*/ 225300 w 1351774"/>
              <a:gd name="connsiteY8" fmla="*/ 0 h 620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1774" h="6207104">
                <a:moveTo>
                  <a:pt x="1351774" y="1034539"/>
                </a:moveTo>
                <a:lnTo>
                  <a:pt x="1351774" y="5172565"/>
                </a:lnTo>
                <a:cubicBezTo>
                  <a:pt x="1351774" y="5743925"/>
                  <a:pt x="1329807" y="6207102"/>
                  <a:pt x="1302708" y="6207102"/>
                </a:cubicBezTo>
                <a:lnTo>
                  <a:pt x="0" y="6207102"/>
                </a:lnTo>
                <a:lnTo>
                  <a:pt x="0" y="6207102"/>
                </a:lnTo>
                <a:lnTo>
                  <a:pt x="0" y="2"/>
                </a:lnTo>
                <a:lnTo>
                  <a:pt x="0" y="2"/>
                </a:lnTo>
                <a:lnTo>
                  <a:pt x="1302708" y="2"/>
                </a:lnTo>
                <a:cubicBezTo>
                  <a:pt x="1329807" y="2"/>
                  <a:pt x="1351774" y="463179"/>
                  <a:pt x="1351774" y="1034539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70256" tIns="90118" rIns="90118" bIns="90118" spcCol="1270" anchor="ctr"/>
          <a:lstStyle/>
          <a:p>
            <a:pPr marL="285750" lvl="1" indent="-285750" defTabSz="16891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altLang="zh-CN" sz="3800" dirty="0"/>
              <a:t> </a:t>
            </a:r>
            <a:endParaRPr lang="zh-CN" altLang="en-US" sz="3800" dirty="0"/>
          </a:p>
          <a:p>
            <a:pPr marL="285750" lvl="1" indent="-285750" defTabSz="16891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altLang="zh-CN" sz="3800" dirty="0"/>
              <a:t> </a:t>
            </a:r>
            <a:endParaRPr lang="zh-CN" altLang="en-US" sz="3800" dirty="0"/>
          </a:p>
        </p:txBody>
      </p:sp>
      <p:sp>
        <p:nvSpPr>
          <p:cNvPr id="37" name="任意多边形 36"/>
          <p:cNvSpPr/>
          <p:nvPr/>
        </p:nvSpPr>
        <p:spPr>
          <a:xfrm>
            <a:off x="563563" y="4157663"/>
            <a:ext cx="1455737" cy="2079625"/>
          </a:xfrm>
          <a:custGeom>
            <a:avLst/>
            <a:gdLst>
              <a:gd name="connsiteX0" fmla="*/ 0 w 2079653"/>
              <a:gd name="connsiteY0" fmla="*/ 0 h 1455757"/>
              <a:gd name="connsiteX1" fmla="*/ 1351775 w 2079653"/>
              <a:gd name="connsiteY1" fmla="*/ 0 h 1455757"/>
              <a:gd name="connsiteX2" fmla="*/ 2079653 w 2079653"/>
              <a:gd name="connsiteY2" fmla="*/ 727879 h 1455757"/>
              <a:gd name="connsiteX3" fmla="*/ 1351775 w 2079653"/>
              <a:gd name="connsiteY3" fmla="*/ 1455757 h 1455757"/>
              <a:gd name="connsiteX4" fmla="*/ 0 w 2079653"/>
              <a:gd name="connsiteY4" fmla="*/ 1455757 h 1455757"/>
              <a:gd name="connsiteX5" fmla="*/ 727879 w 2079653"/>
              <a:gd name="connsiteY5" fmla="*/ 727879 h 1455757"/>
              <a:gd name="connsiteX6" fmla="*/ 0 w 2079653"/>
              <a:gd name="connsiteY6" fmla="*/ 0 h 145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9653" h="1455757">
                <a:moveTo>
                  <a:pt x="2079652" y="0"/>
                </a:moveTo>
                <a:lnTo>
                  <a:pt x="2079652" y="946242"/>
                </a:lnTo>
                <a:lnTo>
                  <a:pt x="1039826" y="1455757"/>
                </a:lnTo>
                <a:lnTo>
                  <a:pt x="1" y="946242"/>
                </a:lnTo>
                <a:lnTo>
                  <a:pt x="1" y="0"/>
                </a:lnTo>
                <a:lnTo>
                  <a:pt x="1039826" y="509515"/>
                </a:lnTo>
                <a:lnTo>
                  <a:pt x="2079652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7146" tIns="745024" rIns="17144" bIns="745023" spcCol="1270" anchor="ctr"/>
          <a:lstStyle/>
          <a:p>
            <a:pPr algn="ctr" defTabSz="12001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700" dirty="0"/>
              <a:t>分析论证</a:t>
            </a:r>
          </a:p>
        </p:txBody>
      </p:sp>
      <p:sp>
        <p:nvSpPr>
          <p:cNvPr id="38" name="任意多边形 37"/>
          <p:cNvSpPr/>
          <p:nvPr/>
        </p:nvSpPr>
        <p:spPr>
          <a:xfrm>
            <a:off x="2019300" y="4157663"/>
            <a:ext cx="6207125" cy="1350962"/>
          </a:xfrm>
          <a:custGeom>
            <a:avLst/>
            <a:gdLst>
              <a:gd name="connsiteX0" fmla="*/ 225300 w 1351774"/>
              <a:gd name="connsiteY0" fmla="*/ 0 h 6207104"/>
              <a:gd name="connsiteX1" fmla="*/ 1126474 w 1351774"/>
              <a:gd name="connsiteY1" fmla="*/ 0 h 6207104"/>
              <a:gd name="connsiteX2" fmla="*/ 1351774 w 1351774"/>
              <a:gd name="connsiteY2" fmla="*/ 225300 h 6207104"/>
              <a:gd name="connsiteX3" fmla="*/ 1351774 w 1351774"/>
              <a:gd name="connsiteY3" fmla="*/ 6207104 h 6207104"/>
              <a:gd name="connsiteX4" fmla="*/ 1351774 w 1351774"/>
              <a:gd name="connsiteY4" fmla="*/ 6207104 h 6207104"/>
              <a:gd name="connsiteX5" fmla="*/ 0 w 1351774"/>
              <a:gd name="connsiteY5" fmla="*/ 6207104 h 6207104"/>
              <a:gd name="connsiteX6" fmla="*/ 0 w 1351774"/>
              <a:gd name="connsiteY6" fmla="*/ 6207104 h 6207104"/>
              <a:gd name="connsiteX7" fmla="*/ 0 w 1351774"/>
              <a:gd name="connsiteY7" fmla="*/ 225300 h 6207104"/>
              <a:gd name="connsiteX8" fmla="*/ 225300 w 1351774"/>
              <a:gd name="connsiteY8" fmla="*/ 0 h 6207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1774" h="6207104">
                <a:moveTo>
                  <a:pt x="1351774" y="1034539"/>
                </a:moveTo>
                <a:lnTo>
                  <a:pt x="1351774" y="5172565"/>
                </a:lnTo>
                <a:cubicBezTo>
                  <a:pt x="1351774" y="5743925"/>
                  <a:pt x="1329807" y="6207102"/>
                  <a:pt x="1302708" y="6207102"/>
                </a:cubicBezTo>
                <a:lnTo>
                  <a:pt x="0" y="6207102"/>
                </a:lnTo>
                <a:lnTo>
                  <a:pt x="0" y="6207102"/>
                </a:lnTo>
                <a:lnTo>
                  <a:pt x="0" y="2"/>
                </a:lnTo>
                <a:lnTo>
                  <a:pt x="0" y="2"/>
                </a:lnTo>
                <a:lnTo>
                  <a:pt x="1302708" y="2"/>
                </a:lnTo>
                <a:cubicBezTo>
                  <a:pt x="1329807" y="2"/>
                  <a:pt x="1351774" y="463179"/>
                  <a:pt x="1351774" y="1034539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270256" tIns="90118" rIns="90118" bIns="90118" spcCol="1270" anchor="ctr"/>
          <a:lstStyle/>
          <a:p>
            <a:pPr marL="285750" lvl="1" indent="-285750" defTabSz="16891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zh-CN" altLang="en-US" sz="3800" dirty="0"/>
              <a:t>物体所受的浮力等于物体排开液体的重力</a:t>
            </a:r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6659563" y="188913"/>
            <a:ext cx="2166937" cy="1966912"/>
            <a:chOff x="3686311" y="190987"/>
            <a:chExt cx="2166913" cy="1966565"/>
          </a:xfrm>
        </p:grpSpPr>
        <p:sp>
          <p:nvSpPr>
            <p:cNvPr id="7" name="任意多边形 6"/>
            <p:cNvSpPr/>
            <p:nvPr/>
          </p:nvSpPr>
          <p:spPr>
            <a:xfrm>
              <a:off x="3799022" y="897299"/>
              <a:ext cx="1981178" cy="652348"/>
            </a:xfrm>
            <a:custGeom>
              <a:avLst/>
              <a:gdLst>
                <a:gd name="connsiteX0" fmla="*/ 0 w 1980972"/>
                <a:gd name="connsiteY0" fmla="*/ 0 h 652820"/>
                <a:gd name="connsiteX1" fmla="*/ 1980972 w 1980972"/>
                <a:gd name="connsiteY1" fmla="*/ 0 h 652820"/>
                <a:gd name="connsiteX2" fmla="*/ 1980972 w 1980972"/>
                <a:gd name="connsiteY2" fmla="*/ 652820 h 652820"/>
                <a:gd name="connsiteX3" fmla="*/ 0 w 1980972"/>
                <a:gd name="connsiteY3" fmla="*/ 652820 h 652820"/>
                <a:gd name="connsiteX4" fmla="*/ 0 w 1980972"/>
                <a:gd name="connsiteY4" fmla="*/ 0 h 652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972" h="652820">
                  <a:moveTo>
                    <a:pt x="0" y="0"/>
                  </a:moveTo>
                  <a:lnTo>
                    <a:pt x="1980972" y="0"/>
                  </a:lnTo>
                  <a:lnTo>
                    <a:pt x="1980972" y="652820"/>
                  </a:lnTo>
                  <a:lnTo>
                    <a:pt x="0" y="6528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30480" tIns="30480" rIns="30480" bIns="3048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dirty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分析与论证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3795847" y="69889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椭圆 8"/>
            <p:cNvSpPr/>
            <p:nvPr/>
          </p:nvSpPr>
          <p:spPr>
            <a:xfrm>
              <a:off x="3906971" y="478273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椭圆 9"/>
            <p:cNvSpPr/>
            <p:nvPr/>
          </p:nvSpPr>
          <p:spPr>
            <a:xfrm>
              <a:off x="4172081" y="52112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椭圆 10"/>
            <p:cNvSpPr/>
            <p:nvPr/>
          </p:nvSpPr>
          <p:spPr>
            <a:xfrm>
              <a:off x="4392740" y="279871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椭圆 11"/>
            <p:cNvSpPr/>
            <p:nvPr/>
          </p:nvSpPr>
          <p:spPr>
            <a:xfrm>
              <a:off x="4678487" y="190987"/>
              <a:ext cx="158748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椭圆 12"/>
            <p:cNvSpPr/>
            <p:nvPr/>
          </p:nvSpPr>
          <p:spPr>
            <a:xfrm>
              <a:off x="5032496" y="344947"/>
              <a:ext cx="157160" cy="15872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椭圆 13"/>
            <p:cNvSpPr/>
            <p:nvPr/>
          </p:nvSpPr>
          <p:spPr>
            <a:xfrm>
              <a:off x="5253156" y="456052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5561127" y="698897"/>
              <a:ext cx="157161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椭圆 15"/>
            <p:cNvSpPr/>
            <p:nvPr/>
          </p:nvSpPr>
          <p:spPr>
            <a:xfrm>
              <a:off x="5694476" y="941742"/>
              <a:ext cx="157161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16"/>
            <p:cNvSpPr/>
            <p:nvPr/>
          </p:nvSpPr>
          <p:spPr>
            <a:xfrm>
              <a:off x="4546726" y="478273"/>
              <a:ext cx="404808" cy="40474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椭圆 17"/>
            <p:cNvSpPr/>
            <p:nvPr/>
          </p:nvSpPr>
          <p:spPr>
            <a:xfrm>
              <a:off x="3686311" y="1316325"/>
              <a:ext cx="157160" cy="157135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椭圆 18"/>
            <p:cNvSpPr/>
            <p:nvPr/>
          </p:nvSpPr>
          <p:spPr>
            <a:xfrm>
              <a:off x="3818072" y="1514728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19"/>
            <p:cNvSpPr/>
            <p:nvPr/>
          </p:nvSpPr>
          <p:spPr>
            <a:xfrm>
              <a:off x="4149856" y="1690909"/>
              <a:ext cx="360358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椭圆 20"/>
            <p:cNvSpPr/>
            <p:nvPr/>
          </p:nvSpPr>
          <p:spPr>
            <a:xfrm>
              <a:off x="4613401" y="1978197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椭圆 21"/>
            <p:cNvSpPr/>
            <p:nvPr/>
          </p:nvSpPr>
          <p:spPr>
            <a:xfrm>
              <a:off x="4700712" y="1690909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椭圆 22"/>
            <p:cNvSpPr/>
            <p:nvPr/>
          </p:nvSpPr>
          <p:spPr>
            <a:xfrm>
              <a:off x="4921372" y="2000418"/>
              <a:ext cx="157160" cy="157134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23"/>
            <p:cNvSpPr/>
            <p:nvPr/>
          </p:nvSpPr>
          <p:spPr>
            <a:xfrm>
              <a:off x="5119807" y="1646467"/>
              <a:ext cx="360359" cy="360299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椭圆 24"/>
            <p:cNvSpPr/>
            <p:nvPr/>
          </p:nvSpPr>
          <p:spPr>
            <a:xfrm>
              <a:off x="5605577" y="1559171"/>
              <a:ext cx="247647" cy="247606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aphicFrame>
        <p:nvGraphicFramePr>
          <p:cNvPr id="26631" name="对象 28"/>
          <p:cNvGraphicFramePr>
            <a:graphicFrameLocks noChangeAspect="1"/>
          </p:cNvGraphicFramePr>
          <p:nvPr/>
        </p:nvGraphicFramePr>
        <p:xfrm>
          <a:off x="3419475" y="2636838"/>
          <a:ext cx="1152525" cy="1044575"/>
        </p:xfrm>
        <a:graphic>
          <a:graphicData uri="http://schemas.openxmlformats.org/presentationml/2006/ole">
            <p:oleObj spid="_x0000_s2050" name="工作表" showAsIcon="1" r:id="rId3" imgW="914400" imgH="828720" progId="Excel.Sheet.12">
              <p:link updateAutomatic="1"/>
            </p:oleObj>
          </a:graphicData>
        </a:graphic>
      </p:graphicFrame>
      <p:sp>
        <p:nvSpPr>
          <p:cNvPr id="26632" name="文本框 38"/>
          <p:cNvSpPr txBox="1">
            <a:spLocks noChangeArrowheads="1"/>
          </p:cNvSpPr>
          <p:nvPr/>
        </p:nvSpPr>
        <p:spPr bwMode="auto">
          <a:xfrm>
            <a:off x="5273675" y="2819400"/>
            <a:ext cx="26876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/>
              <a:t>F</a:t>
            </a:r>
            <a:r>
              <a:rPr lang="zh-CN" altLang="en-US" sz="3600" baseline="-25000"/>
              <a:t>浮</a:t>
            </a:r>
            <a:r>
              <a:rPr lang="en-US" altLang="zh-CN" sz="3600"/>
              <a:t>=G</a:t>
            </a:r>
            <a:r>
              <a:rPr lang="zh-CN" altLang="en-US" sz="3600" baseline="-25000"/>
              <a:t>排</a:t>
            </a:r>
          </a:p>
        </p:txBody>
      </p:sp>
      <p:sp>
        <p:nvSpPr>
          <p:cNvPr id="42" name="矩形 41"/>
          <p:cNvSpPr/>
          <p:nvPr/>
        </p:nvSpPr>
        <p:spPr>
          <a:xfrm>
            <a:off x="5122863" y="2819400"/>
            <a:ext cx="2270125" cy="862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5" name="组合 43"/>
          <p:cNvGrpSpPr>
            <a:grpSpLocks/>
          </p:cNvGrpSpPr>
          <p:nvPr/>
        </p:nvGrpSpPr>
        <p:grpSpPr bwMode="auto">
          <a:xfrm>
            <a:off x="184150" y="3851275"/>
            <a:ext cx="8266113" cy="2609850"/>
            <a:chOff x="207697" y="3718519"/>
            <a:chExt cx="8266378" cy="2610070"/>
          </a:xfrm>
        </p:grpSpPr>
        <p:sp>
          <p:nvSpPr>
            <p:cNvPr id="40" name="任意多边形 39"/>
            <p:cNvSpPr/>
            <p:nvPr/>
          </p:nvSpPr>
          <p:spPr>
            <a:xfrm>
              <a:off x="207697" y="3718519"/>
              <a:ext cx="2160657" cy="2610070"/>
            </a:xfrm>
            <a:custGeom>
              <a:avLst/>
              <a:gdLst>
                <a:gd name="connsiteX0" fmla="*/ 0 w 2079653"/>
                <a:gd name="connsiteY0" fmla="*/ 0 h 1455757"/>
                <a:gd name="connsiteX1" fmla="*/ 1351775 w 2079653"/>
                <a:gd name="connsiteY1" fmla="*/ 0 h 1455757"/>
                <a:gd name="connsiteX2" fmla="*/ 2079653 w 2079653"/>
                <a:gd name="connsiteY2" fmla="*/ 727879 h 1455757"/>
                <a:gd name="connsiteX3" fmla="*/ 1351775 w 2079653"/>
                <a:gd name="connsiteY3" fmla="*/ 1455757 h 1455757"/>
                <a:gd name="connsiteX4" fmla="*/ 0 w 2079653"/>
                <a:gd name="connsiteY4" fmla="*/ 1455757 h 1455757"/>
                <a:gd name="connsiteX5" fmla="*/ 727879 w 2079653"/>
                <a:gd name="connsiteY5" fmla="*/ 727879 h 1455757"/>
                <a:gd name="connsiteX6" fmla="*/ 0 w 2079653"/>
                <a:gd name="connsiteY6" fmla="*/ 0 h 1455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9653" h="1455757">
                  <a:moveTo>
                    <a:pt x="2079652" y="0"/>
                  </a:moveTo>
                  <a:lnTo>
                    <a:pt x="2079652" y="946242"/>
                  </a:lnTo>
                  <a:lnTo>
                    <a:pt x="1039826" y="1455757"/>
                  </a:lnTo>
                  <a:lnTo>
                    <a:pt x="1" y="946242"/>
                  </a:lnTo>
                  <a:lnTo>
                    <a:pt x="1" y="0"/>
                  </a:lnTo>
                  <a:lnTo>
                    <a:pt x="1039826" y="509515"/>
                  </a:lnTo>
                  <a:lnTo>
                    <a:pt x="2079652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7146" tIns="745024" rIns="17144" bIns="745023" spcCol="1270" anchor="ctr"/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700" dirty="0"/>
            </a:p>
          </p:txBody>
        </p:sp>
        <p:sp>
          <p:nvSpPr>
            <p:cNvPr id="43" name="矩形 42"/>
            <p:cNvSpPr/>
            <p:nvPr/>
          </p:nvSpPr>
          <p:spPr>
            <a:xfrm>
              <a:off x="2120696" y="3926500"/>
              <a:ext cx="6353379" cy="17352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650330" y="6084421"/>
          <a:ext cx="8052345" cy="11223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矩形 1"/>
          <p:cNvSpPr/>
          <p:nvPr/>
        </p:nvSpPr>
        <p:spPr>
          <a:xfrm>
            <a:off x="350838" y="6084888"/>
            <a:ext cx="8474075" cy="77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198 -0.03171 L -0.81198 -0.03148 C -0.80851 -0.02847 -0.80503 -0.02546 -0.80156 -0.02199 C -0.8 -0.02014 -0.79792 -0.01852 -0.79722 -0.01597 C -0.78107 0.03218 -0.79583 0.00162 -0.78663 0.01991 C -0.78576 0.02593 -0.78489 0.03195 -0.78368 0.03773 C -0.78333 0.03982 -0.78264 0.04167 -0.78229 0.04375 C -0.78073 0.05116 -0.77934 0.05834 -0.77778 0.06574 C -0.77726 0.0676 -0.77656 0.06968 -0.77621 0.07153 C -0.77517 0.07824 -0.7743 0.08496 -0.77326 0.09144 C -0.77274 0.09815 -0.77257 0.10486 -0.7717 0.11135 C -0.77153 0.11343 -0.77048 0.11528 -0.77031 0.11736 C -0.76962 0.12361 -0.76962 0.1375 -0.76736 0.14537 C -0.76597 0.14931 -0.76423 0.15324 -0.76285 0.15718 C -0.76232 0.16042 -0.76215 0.16389 -0.76128 0.16713 C -0.76094 0.16945 -0.7592 0.17107 -0.75851 0.17315 C -0.75764 0.175 -0.75746 0.17732 -0.75677 0.17917 C -0.75555 0.18264 -0.75364 0.18565 -0.75243 0.18912 C -0.75173 0.19098 -0.75191 0.19329 -0.75087 0.19491 C -0.74878 0.19861 -0.74479 0.19977 -0.74184 0.20093 C -0.73819 0.21551 -0.74114 0.20996 -0.73437 0.21898 C -0.73403 0.22153 -0.73246 0.22986 -0.73142 0.23287 C -0.73073 0.23496 -0.72951 0.23681 -0.72847 0.23889 C -0.72795 0.24074 -0.7283 0.24352 -0.72691 0.24468 C -0.72448 0.24723 -0.71805 0.24885 -0.71805 0.24908 C -0.70781 0.24537 -0.71597 0.24908 -0.70781 0.24283 C -0.70486 0.24051 -0.70139 0.23936 -0.69861 0.23681 C -0.69531 0.23403 -0.69271 0.22986 -0.68976 0.22686 C -0.6868 0.22408 -0.68368 0.22199 -0.6809 0.21898 C -0.67795 0.21598 -0.67604 0.21204 -0.67326 0.20903 C -0.66597 0.20047 -0.67135 0.20996 -0.66423 0.19908 C -0.66319 0.19723 -0.6625 0.19491 -0.66128 0.19306 C -0.65989 0.19074 -0.65798 0.18936 -0.65677 0.18704 C -0.65347 0.18079 -0.64792 0.16783 -0.64496 0.15926 C -0.6434 0.15463 -0.64184 0.15 -0.64045 0.14537 C -0.63993 0.1419 -0.63976 0.13843 -0.63889 0.13542 C -0.63767 0.13056 -0.63594 0.12616 -0.63437 0.1213 C -0.63281 0.11621 -0.63142 0.11088 -0.63003 0.10556 C -0.62795 0.09746 -0.62604 0.08959 -0.62396 0.08148 C -0.62292 0.07755 -0.62222 0.07361 -0.62101 0.06968 C -0.61996 0.06644 -0.61892 0.06297 -0.61805 0.05973 C -0.61753 0.05764 -0.61736 0.05556 -0.61649 0.05371 C -0.61476 0.04954 -0.61389 0.04329 -0.61059 0.0419 C -0.60903 0.04121 -0.60746 0.04074 -0.60607 0.03982 C -0.59444 0.03218 -0.60833 0.03889 -0.59705 0.0338 C -0.58993 0.04028 -0.58298 0.04537 -0.57778 0.05579 C -0.57361 0.06412 -0.5691 0.07246 -0.5658 0.08148 C -0.56198 0.09213 -0.55903 0.10278 -0.55555 0.11343 C -0.55382 0.11806 -0.55208 0.12246 -0.55087 0.12732 C -0.54948 0.13334 -0.54774 0.13936 -0.54635 0.14537 C -0.54531 0.14977 -0.54462 0.15463 -0.5434 0.15926 C -0.54062 0.16991 -0.53646 0.1801 -0.53437 0.19098 C -0.53351 0.1963 -0.53246 0.20162 -0.53142 0.20695 C -0.53073 0.21158 -0.53073 0.21621 -0.53021 0.22084 C -0.52934 0.22431 -0.52535 0.23912 -0.52396 0.24283 C -0.52326 0.24491 -0.52205 0.24676 -0.52101 0.24885 C -0.51701 0.24815 -0.51302 0.24838 -0.5092 0.24676 C -0.50677 0.24561 -0.50486 0.24306 -0.5033 0.24074 C -0.49896 0.23565 -0.49462 0.23079 -0.49114 0.22477 C -0.48767 0.21898 -0.48316 0.21366 -0.48073 0.20695 C -0.47465 0.19074 -0.47812 0.19861 -0.47031 0.18311 C -0.46667 0.16343 -0.47187 0.1875 -0.46423 0.16713 C -0.46337 0.16482 -0.46337 0.16181 -0.46285 0.15926 C -0.46042 0.14908 -0.45972 0.14676 -0.45677 0.13727 C -0.45243 0.10209 -0.45798 0.14607 -0.45382 0.11551 C -0.4533 0.11135 -0.45295 0.10741 -0.45243 0.10348 C -0.45208 0.10139 -0.45121 0.09954 -0.45087 0.09746 C -0.4467 0.075 -0.45278 0.10116 -0.44635 0.0757 C -0.44583 0.07361 -0.44583 0.0713 -0.44496 0.06968 L -0.44184 0.06366 C -0.43837 0.06436 -0.43489 0.06436 -0.43142 0.06574 C -0.43021 0.06621 -0.42101 0.0757 -0.42101 0.07593 C -0.41458 0.08102 -0.41423 0.07848 -0.40764 0.08565 C -0.40486 0.08843 -0.40278 0.09213 -0.40017 0.09561 C -0.39548 0.10787 -0.39444 0.10996 -0.39114 0.1213 C -0.3816 0.15672 -0.39357 0.11297 -0.3868 0.14329 C -0.38594 0.14676 -0.38472 0.15 -0.38368 0.15324 C -0.3809 0.17547 -0.38385 0.1551 -0.37934 0.17709 C -0.37812 0.18241 -0.37726 0.18773 -0.37621 0.19306 C -0.37482 0.2007 -0.37448 0.20348 -0.37187 0.21088 C -0.37101 0.21297 -0.36962 0.21482 -0.36875 0.2169 C -0.3651 0.22639 -0.37031 0.22014 -0.36285 0.22686 C -0.35642 0.22616 -0.34965 0.22686 -0.3434 0.22477 C -0.34114 0.22408 -0.33976 0.22014 -0.3375 0.21898 C -0.3342 0.2169 -0.33038 0.21621 -0.32691 0.21482 C -0.32448 0.21227 -0.32187 0.20996 -0.31944 0.20695 C -0.31597 0.20209 -0.30712 0.18658 -0.30451 0.18102 C -0.29305 0.15556 -0.29028 0.14931 -0.28368 0.12547 C -0.28212 0.11945 -0.28055 0.11343 -0.27934 0.10741 C -0.27604 0.09422 -0.27396 0.08056 -0.27031 0.0676 C -0.26441 0.04699 -0.26753 0.05695 -0.26128 0.03773 C -0.25798 0.01598 -0.25903 0.01574 -0.25087 -0.00602 C -0.24982 -0.00856 -0.24913 -0.01157 -0.24792 -0.01389 C -0.2467 -0.0162 -0.24496 -0.01782 -0.2434 -0.0199 C -0.23542 -0.01782 -0.22726 -0.01713 -0.21944 -0.01389 C -0.21771 -0.01296 -0.21632 -0.01018 -0.2151 -0.00787 C -0.21354 -0.00486 -0.21215 -0.00115 -0.21059 0.00209 C -0.2092 0.00486 -0.20746 0.00718 -0.20625 0.00996 C -0.20486 0.0125 -0.20434 0.01551 -0.20312 0.01783 C -0.1967 0.03125 -0.19392 0.02732 -0.18958 0.04977 C -0.18819 0.05764 -0.18715 0.06574 -0.18524 0.07361 C -0.18351 0.08172 -0.1809 0.08936 -0.17934 0.09746 C -0.17795 0.10348 -0.17726 0.10949 -0.17621 0.11551 C -0.17552 0.12084 -0.17413 0.12593 -0.17326 0.13125 C -0.17239 0.13635 -0.1717 0.14398 -0.17031 0.14931 C -0.16892 0.15463 -0.16684 0.15949 -0.1658 0.16505 C -0.16285 0.18056 -0.16632 0.16991 -0.16128 0.18311 C -0.16042 0.19028 -0.16059 0.19375 -0.15677 0.19908 C -0.15555 0.2007 -0.15382 0.20162 -0.15243 0.20301 C -0.14253 0.1963 -0.13889 0.19491 -0.12986 0.18311 C -0.12639 0.17848 -0.12344 0.17315 -0.11944 0.16922 C -0.11371 0.16343 -0.1125 0.16273 -0.10764 0.1551 C -0.1059 0.15278 -0.10486 0.14954 -0.10312 0.14723 C -0.10139 0.14491 -0.09878 0.14352 -0.09705 0.14121 C -0.09479 0.1382 -0.09323 0.13449 -0.09114 0.13125 C -0.08437 0.12107 -0.07864 0.11783 -0.07326 0.10348 C -0.06232 0.07431 -0.07413 0.10695 -0.0658 0.08148 C -0.06493 0.07894 -0.06354 0.07639 -0.06285 0.07361 C -0.05798 0.05741 -0.06285 0.06574 -0.05538 0.05579 C -0.05486 0.05371 -0.05469 0.05139 -0.05382 0.04977 C -0.0526 0.04746 -0.05069 0.04584 -0.0493 0.04375 C -0.04774 0.04121 -0.04635 0.03843 -0.04479 0.03588 C -0.04444 0.0338 -0.04427 0.03172 -0.0434 0.02986 C -0.03976 0.02223 -0.03542 0.0169 -0.02986 0.01204 C -0.02812 0.01019 -0.02587 0.00949 -0.02396 0.00787 C -0.02083 0.00556 -0.01857 -3.33333E-6 -0.01493 -3.33333E-6 L -1.38889E-6 -3.33333E-6 " pathEditMode="relative" rAng="0" ptsTypes="AAAAAAAAAAAAAAAAAAAAAAA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" y="1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5754" y="3396013"/>
            <a:ext cx="8306561" cy="990565"/>
          </a:xfrm>
          <a:custGeom>
            <a:avLst/>
            <a:gdLst>
              <a:gd name="connsiteX0" fmla="*/ 0 w 8306561"/>
              <a:gd name="connsiteY0" fmla="*/ 0 h 990565"/>
              <a:gd name="connsiteX1" fmla="*/ 8306561 w 8306561"/>
              <a:gd name="connsiteY1" fmla="*/ 0 h 990565"/>
              <a:gd name="connsiteX2" fmla="*/ 8306561 w 8306561"/>
              <a:gd name="connsiteY2" fmla="*/ 990565 h 990565"/>
              <a:gd name="connsiteX3" fmla="*/ 0 w 8306561"/>
              <a:gd name="connsiteY3" fmla="*/ 990565 h 990565"/>
              <a:gd name="connsiteX4" fmla="*/ 0 w 8306561"/>
              <a:gd name="connsiteY4" fmla="*/ 0 h 99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6561" h="990565">
                <a:moveTo>
                  <a:pt x="0" y="0"/>
                </a:moveTo>
                <a:lnTo>
                  <a:pt x="8306561" y="0"/>
                </a:lnTo>
                <a:lnTo>
                  <a:pt x="8306561" y="990565"/>
                </a:lnTo>
                <a:lnTo>
                  <a:pt x="0" y="99056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4" cstate="print"/>
            <a:stretch>
              <a:fillRect t="-22754"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10" name="任意多边形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21655" y="3393906"/>
            <a:ext cx="7946491" cy="990565"/>
          </a:xfrm>
          <a:custGeom>
            <a:avLst/>
            <a:gdLst>
              <a:gd name="connsiteX0" fmla="*/ 0 w 7946491"/>
              <a:gd name="connsiteY0" fmla="*/ 0 h 990565"/>
              <a:gd name="connsiteX1" fmla="*/ 7946491 w 7946491"/>
              <a:gd name="connsiteY1" fmla="*/ 0 h 990565"/>
              <a:gd name="connsiteX2" fmla="*/ 7946491 w 7946491"/>
              <a:gd name="connsiteY2" fmla="*/ 990565 h 990565"/>
              <a:gd name="connsiteX3" fmla="*/ 0 w 7946491"/>
              <a:gd name="connsiteY3" fmla="*/ 990565 h 990565"/>
              <a:gd name="connsiteX4" fmla="*/ 0 w 7946491"/>
              <a:gd name="connsiteY4" fmla="*/ 0 h 99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6491" h="990565">
                <a:moveTo>
                  <a:pt x="0" y="0"/>
                </a:moveTo>
                <a:lnTo>
                  <a:pt x="7946491" y="0"/>
                </a:lnTo>
                <a:lnTo>
                  <a:pt x="7946491" y="990565"/>
                </a:lnTo>
                <a:lnTo>
                  <a:pt x="0" y="990565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zh-CN" altLang="en-US">
                <a:noFill/>
                <a:latin typeface="Arial" panose="020B0604020202020204" pitchFamily="34" charset="0"/>
              </a:rPr>
              <a:t> </a:t>
            </a:r>
          </a:p>
        </p:txBody>
      </p:sp>
      <p:sp>
        <p:nvSpPr>
          <p:cNvPr id="6" name="空心弧 5"/>
          <p:cNvSpPr/>
          <p:nvPr/>
        </p:nvSpPr>
        <p:spPr>
          <a:xfrm>
            <a:off x="-5624513" y="555625"/>
            <a:ext cx="6667501" cy="6667500"/>
          </a:xfrm>
          <a:prstGeom prst="blockArc">
            <a:avLst>
              <a:gd name="adj1" fmla="val 18900000"/>
              <a:gd name="adj2" fmla="val 2700000"/>
              <a:gd name="adj3" fmla="val 324"/>
            </a:avLst>
          </a:prstGeom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任意多边形 6"/>
          <p:cNvSpPr/>
          <p:nvPr/>
        </p:nvSpPr>
        <p:spPr>
          <a:xfrm>
            <a:off x="661585" y="1908058"/>
            <a:ext cx="8306561" cy="990565"/>
          </a:xfrm>
          <a:custGeom>
            <a:avLst/>
            <a:gdLst>
              <a:gd name="connsiteX0" fmla="*/ 0 w 8306561"/>
              <a:gd name="connsiteY0" fmla="*/ 0 h 990565"/>
              <a:gd name="connsiteX1" fmla="*/ 8306561 w 8306561"/>
              <a:gd name="connsiteY1" fmla="*/ 0 h 990565"/>
              <a:gd name="connsiteX2" fmla="*/ 8306561 w 8306561"/>
              <a:gd name="connsiteY2" fmla="*/ 990565 h 990565"/>
              <a:gd name="connsiteX3" fmla="*/ 0 w 8306561"/>
              <a:gd name="connsiteY3" fmla="*/ 990565 h 990565"/>
              <a:gd name="connsiteX4" fmla="*/ 0 w 8306561"/>
              <a:gd name="connsiteY4" fmla="*/ 0 h 99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6561" h="990565">
                <a:moveTo>
                  <a:pt x="0" y="0"/>
                </a:moveTo>
                <a:lnTo>
                  <a:pt x="8306561" y="0"/>
                </a:lnTo>
                <a:lnTo>
                  <a:pt x="8306561" y="990565"/>
                </a:lnTo>
                <a:lnTo>
                  <a:pt x="0" y="99056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786261" tIns="71120" rIns="71120" bIns="71120" spcCol="1270" anchor="ctr"/>
          <a:lstStyle/>
          <a:p>
            <a:pPr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dirty="0"/>
              <a:t>浸在液体里的物体受到竖直向上的浮力，浮力大小等于被物体排开的液体的重力。</a:t>
            </a:r>
          </a:p>
        </p:txBody>
      </p:sp>
      <p:sp>
        <p:nvSpPr>
          <p:cNvPr id="8" name="椭圆 7"/>
          <p:cNvSpPr/>
          <p:nvPr/>
        </p:nvSpPr>
        <p:spPr>
          <a:xfrm>
            <a:off x="42863" y="1784350"/>
            <a:ext cx="1238250" cy="1238250"/>
          </a:xfrm>
          <a:prstGeom prst="ellipse">
            <a:avLst/>
          </a:prstGeom>
          <a:blipFill rotWithShape="0">
            <a:blip r:embed="rId6" cstate="print"/>
            <a:stretch>
              <a:fillRect/>
            </a:stretch>
          </a:blip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椭圆 10"/>
          <p:cNvSpPr/>
          <p:nvPr/>
        </p:nvSpPr>
        <p:spPr>
          <a:xfrm>
            <a:off x="403225" y="3270250"/>
            <a:ext cx="1238250" cy="1238250"/>
          </a:xfrm>
          <a:prstGeom prst="ellipse">
            <a:avLst/>
          </a:prstGeom>
          <a:blipFill rotWithShape="0">
            <a:blip r:embed="rId7" cstate="print"/>
            <a:stretch>
              <a:fillRect/>
            </a:stretch>
          </a:blip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任意多边形 11"/>
          <p:cNvSpPr/>
          <p:nvPr/>
        </p:nvSpPr>
        <p:spPr>
          <a:xfrm>
            <a:off x="661585" y="4879754"/>
            <a:ext cx="8306561" cy="990565"/>
          </a:xfrm>
          <a:custGeom>
            <a:avLst/>
            <a:gdLst>
              <a:gd name="connsiteX0" fmla="*/ 0 w 8306561"/>
              <a:gd name="connsiteY0" fmla="*/ 0 h 990565"/>
              <a:gd name="connsiteX1" fmla="*/ 8306561 w 8306561"/>
              <a:gd name="connsiteY1" fmla="*/ 0 h 990565"/>
              <a:gd name="connsiteX2" fmla="*/ 8306561 w 8306561"/>
              <a:gd name="connsiteY2" fmla="*/ 990565 h 990565"/>
              <a:gd name="connsiteX3" fmla="*/ 0 w 8306561"/>
              <a:gd name="connsiteY3" fmla="*/ 990565 h 990565"/>
              <a:gd name="connsiteX4" fmla="*/ 0 w 8306561"/>
              <a:gd name="connsiteY4" fmla="*/ 0 h 990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06561" h="990565">
                <a:moveTo>
                  <a:pt x="0" y="0"/>
                </a:moveTo>
                <a:lnTo>
                  <a:pt x="8306561" y="0"/>
                </a:lnTo>
                <a:lnTo>
                  <a:pt x="8306561" y="990565"/>
                </a:lnTo>
                <a:lnTo>
                  <a:pt x="0" y="990565"/>
                </a:lnTo>
                <a:lnTo>
                  <a:pt x="0" y="0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lIns="786261" tIns="71120" rIns="71120" bIns="71120" spcCol="1270" anchor="ctr"/>
          <a:lstStyle/>
          <a:p>
            <a:pPr defTabSz="124460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800" dirty="0"/>
              <a:t>阿基米德原理不仅适用于液体也适用于气体。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407025" y="3517900"/>
            <a:ext cx="2276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i="1">
                <a:latin typeface="Cambria Math" pitchFamily="18" charset="0"/>
              </a:rPr>
              <a:t>=</a:t>
            </a:r>
            <a:r>
              <a:rPr lang="en-US" altLang="zh-CN" sz="3600" i="1">
                <a:latin typeface="Cambria Math" pitchFamily="18" charset="0"/>
                <a:sym typeface="Symbol" pitchFamily="18" charset="2"/>
              </a:rPr>
              <a:t></a:t>
            </a:r>
            <a:r>
              <a:rPr lang="zh-CN" altLang="en-US" sz="3600" i="1" baseline="-25000">
                <a:latin typeface="Cambria Math" pitchFamily="18" charset="0"/>
                <a:sym typeface="Symbol" pitchFamily="18" charset="2"/>
              </a:rPr>
              <a:t>液</a:t>
            </a:r>
            <a:r>
              <a:rPr lang="en-US" altLang="zh-CN" sz="3600" i="1">
                <a:latin typeface="Cambria Math" pitchFamily="18" charset="0"/>
              </a:rPr>
              <a:t>V</a:t>
            </a:r>
            <a:r>
              <a:rPr lang="zh-CN" altLang="en-US" sz="3600" i="1" baseline="-25000">
                <a:latin typeface="Cambria Math" pitchFamily="18" charset="0"/>
              </a:rPr>
              <a:t>排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1187624" y="1124744"/>
          <a:ext cx="2448272" cy="7050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779838" y="3500438"/>
            <a:ext cx="16097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i="1" dirty="0">
                <a:solidFill>
                  <a:schemeClr val="dk1"/>
                </a:solidFill>
                <a:latin typeface="Cambria Math" panose="02040503050406030204" pitchFamily="18" charset="0"/>
                <a:ea typeface="+mn-ea"/>
              </a:rPr>
              <a:t>=m</a:t>
            </a:r>
            <a:r>
              <a:rPr lang="zh-CN" altLang="en-US" sz="3600" i="1" baseline="-25000" dirty="0">
                <a:solidFill>
                  <a:schemeClr val="dk1"/>
                </a:solidFill>
                <a:latin typeface="Cambria Math" panose="02040503050406030204" pitchFamily="18" charset="0"/>
                <a:ea typeface="+mn-ea"/>
              </a:rPr>
              <a:t>液</a:t>
            </a:r>
            <a:r>
              <a:rPr lang="en-US" altLang="zh-CN" sz="3600" i="1" dirty="0">
                <a:solidFill>
                  <a:schemeClr val="dk1"/>
                </a:solidFill>
                <a:latin typeface="Cambria Math" panose="02040503050406030204" pitchFamily="18" charset="0"/>
                <a:ea typeface="+mn-ea"/>
              </a:rPr>
              <a:t>g</a:t>
            </a:r>
            <a:endParaRPr lang="zh-CN" altLang="en-US" sz="3600" i="1" dirty="0">
              <a:solidFill>
                <a:schemeClr val="dk1"/>
              </a:solidFill>
              <a:latin typeface="Cambria Math" panose="02040503050406030204" pitchFamily="18" charset="0"/>
              <a:ea typeface="+mn-ea"/>
            </a:endParaRPr>
          </a:p>
        </p:txBody>
      </p:sp>
      <p:sp>
        <p:nvSpPr>
          <p:cNvPr id="27664" name="文本框 13"/>
          <p:cNvSpPr txBox="1">
            <a:spLocks noChangeArrowheads="1"/>
          </p:cNvSpPr>
          <p:nvPr/>
        </p:nvSpPr>
        <p:spPr bwMode="auto">
          <a:xfrm>
            <a:off x="7235825" y="3811588"/>
            <a:ext cx="4032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407025" y="3502025"/>
            <a:ext cx="22764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i="1">
                <a:latin typeface="Cambria Math" pitchFamily="18" charset="0"/>
              </a:rPr>
              <a:t>=</a:t>
            </a:r>
            <a:r>
              <a:rPr lang="en-US" altLang="zh-CN" sz="3600" i="1">
                <a:latin typeface="Cambria Math" pitchFamily="18" charset="0"/>
                <a:sym typeface="Symbol" pitchFamily="18" charset="2"/>
              </a:rPr>
              <a:t></a:t>
            </a:r>
            <a:r>
              <a:rPr lang="zh-CN" altLang="en-US" sz="3600" i="1" baseline="-25000">
                <a:latin typeface="Cambria Math" pitchFamily="18" charset="0"/>
                <a:sym typeface="Symbol" pitchFamily="18" charset="2"/>
              </a:rPr>
              <a:t>液</a:t>
            </a:r>
            <a:endParaRPr lang="zh-CN" altLang="en-US" sz="3600" i="1" baseline="-25000">
              <a:latin typeface="Cambria Math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6973888" y="3517900"/>
            <a:ext cx="792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i="1">
                <a:latin typeface="Cambria Math" pitchFamily="18" charset="0"/>
              </a:rPr>
              <a:t>g</a:t>
            </a:r>
            <a:endParaRPr lang="zh-CN" altLang="en-US" sz="3600" i="1">
              <a:latin typeface="Cambria Math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303963" y="3533775"/>
            <a:ext cx="7715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i="1">
                <a:latin typeface="Cambria Math" pitchFamily="18" charset="0"/>
              </a:rPr>
              <a:t>V</a:t>
            </a:r>
            <a:r>
              <a:rPr lang="zh-CN" altLang="en-US" sz="3600" i="1" baseline="-25000">
                <a:latin typeface="Cambria Math" pitchFamily="18" charset="0"/>
              </a:rPr>
              <a:t>排</a:t>
            </a:r>
          </a:p>
        </p:txBody>
      </p:sp>
      <p:sp>
        <p:nvSpPr>
          <p:cNvPr id="13" name="椭圆 12"/>
          <p:cNvSpPr/>
          <p:nvPr/>
        </p:nvSpPr>
        <p:spPr>
          <a:xfrm>
            <a:off x="42863" y="4756150"/>
            <a:ext cx="1238250" cy="1238250"/>
          </a:xfrm>
          <a:prstGeom prst="ellipse">
            <a:avLst/>
          </a:prstGeom>
          <a:blipFill rotWithShape="0">
            <a:blip r:embed="rId12" cstate="print"/>
            <a:stretch>
              <a:fillRect/>
            </a:stretch>
          </a:blipFill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21" name="直接连接符 20"/>
          <p:cNvCxnSpPr/>
          <p:nvPr/>
        </p:nvCxnSpPr>
        <p:spPr>
          <a:xfrm>
            <a:off x="4211638" y="4146550"/>
            <a:ext cx="647700" cy="0"/>
          </a:xfrm>
          <a:prstGeom prst="line">
            <a:avLst/>
          </a:prstGeom>
          <a:ln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5000"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4 -0.00625 L -0.00034 -0.00533 C 0.0073 -0.0044 0.01511 0.00231 0.02309 0.00231 C 0.0257 0.00231 0.03073 -0.00625 0.03073 -0.00533 " pathEditMode="relative" rAng="0" ptsTypes="AAA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48148E-6 L 4.72222E-6 1.48148E-6 C -0.01111 -0.00069 -0.02205 -0.00092 -0.03299 -0.00208 C -0.03837 -0.00254 -0.04427 -0.00578 -0.04931 -0.0081 L -0.05382 -0.00995 C -0.05781 -0.00949 -0.06181 -0.00926 -0.0658 -0.0081 C -0.06893 -0.00717 -0.07465 -0.00416 -0.07465 -0.00416 " pathEditMode="relative" ptsTypes="AAAAAAA"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-0.0033 0.2162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Graphic spid="2" grpId="0">
        <p:bldAsOne/>
      </p:bldGraphic>
      <p:bldP spid="4" grpId="0"/>
      <p:bldP spid="25" grpId="0"/>
      <p:bldP spid="15" grpId="0"/>
      <p:bldP spid="15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5004048" y="260648"/>
          <a:ext cx="4896544" cy="9121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矩形 3"/>
          <p:cNvSpPr/>
          <p:nvPr/>
        </p:nvSpPr>
        <p:spPr>
          <a:xfrm>
            <a:off x="321482" y="1412776"/>
            <a:ext cx="5064058" cy="5064058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" name="椭圆 5"/>
          <p:cNvSpPr/>
          <p:nvPr/>
        </p:nvSpPr>
        <p:spPr>
          <a:xfrm>
            <a:off x="5211293" y="6302587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矩形 6"/>
          <p:cNvSpPr/>
          <p:nvPr/>
        </p:nvSpPr>
        <p:spPr>
          <a:xfrm>
            <a:off x="5492049" y="1412776"/>
            <a:ext cx="3078947" cy="3078947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椭圆 7"/>
          <p:cNvSpPr/>
          <p:nvPr/>
        </p:nvSpPr>
        <p:spPr>
          <a:xfrm>
            <a:off x="8266064" y="4317476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椭圆 8"/>
          <p:cNvSpPr/>
          <p:nvPr/>
        </p:nvSpPr>
        <p:spPr>
          <a:xfrm>
            <a:off x="8396750" y="4317476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矩形 9"/>
          <p:cNvSpPr/>
          <p:nvPr/>
        </p:nvSpPr>
        <p:spPr>
          <a:xfrm>
            <a:off x="6692231" y="4598068"/>
            <a:ext cx="1878765" cy="1878765"/>
          </a:xfrm>
          <a:prstGeom prst="rect">
            <a:avLst/>
          </a:prstGeom>
          <a:blipFill rotWithShape="1">
            <a:blip r:embed="rId9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椭圆 10"/>
          <p:cNvSpPr/>
          <p:nvPr/>
        </p:nvSpPr>
        <p:spPr>
          <a:xfrm>
            <a:off x="8200721" y="6302587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椭圆 11"/>
          <p:cNvSpPr/>
          <p:nvPr/>
        </p:nvSpPr>
        <p:spPr>
          <a:xfrm>
            <a:off x="8298735" y="6204573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椭圆 12"/>
          <p:cNvSpPr/>
          <p:nvPr/>
        </p:nvSpPr>
        <p:spPr>
          <a:xfrm>
            <a:off x="8396750" y="6106559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矩形 13"/>
          <p:cNvSpPr/>
          <p:nvPr/>
        </p:nvSpPr>
        <p:spPr>
          <a:xfrm>
            <a:off x="5492049" y="5382997"/>
            <a:ext cx="1093836" cy="1093836"/>
          </a:xfrm>
          <a:prstGeom prst="rect">
            <a:avLst/>
          </a:prstGeom>
          <a:blipFill rotWithShape="1">
            <a:blip r:embed="rId10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椭圆 14"/>
          <p:cNvSpPr/>
          <p:nvPr/>
        </p:nvSpPr>
        <p:spPr>
          <a:xfrm>
            <a:off x="6280953" y="617190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椭圆 15"/>
          <p:cNvSpPr/>
          <p:nvPr/>
        </p:nvSpPr>
        <p:spPr>
          <a:xfrm>
            <a:off x="6411639" y="617190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椭圆 16"/>
          <p:cNvSpPr/>
          <p:nvPr/>
        </p:nvSpPr>
        <p:spPr>
          <a:xfrm>
            <a:off x="6280953" y="6302587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椭圆 17"/>
          <p:cNvSpPr/>
          <p:nvPr/>
        </p:nvSpPr>
        <p:spPr>
          <a:xfrm>
            <a:off x="6411639" y="6302587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矩形 18"/>
          <p:cNvSpPr/>
          <p:nvPr/>
        </p:nvSpPr>
        <p:spPr>
          <a:xfrm>
            <a:off x="5492049" y="4598068"/>
            <a:ext cx="1093836" cy="673519"/>
          </a:xfrm>
          <a:prstGeom prst="rect">
            <a:avLst/>
          </a:prstGeom>
          <a:blipFill rotWithShape="1">
            <a:blip r:embed="rId11" cstate="print"/>
            <a:stretch>
              <a:fillRect/>
            </a:stretch>
          </a:blip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椭圆 19"/>
          <p:cNvSpPr/>
          <p:nvPr/>
        </p:nvSpPr>
        <p:spPr>
          <a:xfrm>
            <a:off x="6215611" y="509734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椭圆 20"/>
          <p:cNvSpPr/>
          <p:nvPr/>
        </p:nvSpPr>
        <p:spPr>
          <a:xfrm>
            <a:off x="6313625" y="4999327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椭圆 21"/>
          <p:cNvSpPr/>
          <p:nvPr/>
        </p:nvSpPr>
        <p:spPr>
          <a:xfrm>
            <a:off x="6411639" y="4901313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椭圆 22"/>
          <p:cNvSpPr/>
          <p:nvPr/>
        </p:nvSpPr>
        <p:spPr>
          <a:xfrm>
            <a:off x="6215611" y="4901313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椭圆 23"/>
          <p:cNvSpPr/>
          <p:nvPr/>
        </p:nvSpPr>
        <p:spPr>
          <a:xfrm>
            <a:off x="6411639" y="509734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椭圆 24"/>
          <p:cNvSpPr/>
          <p:nvPr/>
        </p:nvSpPr>
        <p:spPr>
          <a:xfrm>
            <a:off x="1631952" y="6623855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1719263" y="6477000"/>
            <a:ext cx="1169987" cy="381000"/>
          </a:xfrm>
          <a:custGeom>
            <a:avLst/>
            <a:gdLst>
              <a:gd name="connsiteX0" fmla="*/ 0 w 1170000"/>
              <a:gd name="connsiteY0" fmla="*/ 0 h 381165"/>
              <a:gd name="connsiteX1" fmla="*/ 1170000 w 1170000"/>
              <a:gd name="connsiteY1" fmla="*/ 0 h 381165"/>
              <a:gd name="connsiteX2" fmla="*/ 1170000 w 1170000"/>
              <a:gd name="connsiteY2" fmla="*/ 381165 h 381165"/>
              <a:gd name="connsiteX3" fmla="*/ 0 w 1170000"/>
              <a:gd name="connsiteY3" fmla="*/ 381165 h 381165"/>
              <a:gd name="connsiteX4" fmla="*/ 0 w 1170000"/>
              <a:gd name="connsiteY4" fmla="*/ 0 h 38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381165">
                <a:moveTo>
                  <a:pt x="0" y="0"/>
                </a:moveTo>
                <a:lnTo>
                  <a:pt x="1170000" y="0"/>
                </a:lnTo>
                <a:lnTo>
                  <a:pt x="1170000" y="381165"/>
                </a:lnTo>
                <a:lnTo>
                  <a:pt x="0" y="38116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62280" tIns="165100" rIns="462280" bIns="0" spcCol="1270" anchor="ctr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500"/>
          </a:p>
        </p:txBody>
      </p:sp>
      <p:sp>
        <p:nvSpPr>
          <p:cNvPr id="27" name="椭圆 26"/>
          <p:cNvSpPr/>
          <p:nvPr/>
        </p:nvSpPr>
        <p:spPr>
          <a:xfrm>
            <a:off x="2889075" y="6623855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椭圆 27"/>
          <p:cNvSpPr/>
          <p:nvPr/>
        </p:nvSpPr>
        <p:spPr>
          <a:xfrm>
            <a:off x="3019761" y="6623855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/>
        </p:nvSpPr>
        <p:spPr>
          <a:xfrm>
            <a:off x="3106738" y="6477000"/>
            <a:ext cx="1169987" cy="381000"/>
          </a:xfrm>
          <a:custGeom>
            <a:avLst/>
            <a:gdLst>
              <a:gd name="connsiteX0" fmla="*/ 0 w 1170000"/>
              <a:gd name="connsiteY0" fmla="*/ 0 h 381165"/>
              <a:gd name="connsiteX1" fmla="*/ 1170000 w 1170000"/>
              <a:gd name="connsiteY1" fmla="*/ 0 h 381165"/>
              <a:gd name="connsiteX2" fmla="*/ 1170000 w 1170000"/>
              <a:gd name="connsiteY2" fmla="*/ 381165 h 381165"/>
              <a:gd name="connsiteX3" fmla="*/ 0 w 1170000"/>
              <a:gd name="connsiteY3" fmla="*/ 381165 h 381165"/>
              <a:gd name="connsiteX4" fmla="*/ 0 w 1170000"/>
              <a:gd name="connsiteY4" fmla="*/ 0 h 38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381165">
                <a:moveTo>
                  <a:pt x="0" y="0"/>
                </a:moveTo>
                <a:lnTo>
                  <a:pt x="1170000" y="0"/>
                </a:lnTo>
                <a:lnTo>
                  <a:pt x="1170000" y="381165"/>
                </a:lnTo>
                <a:lnTo>
                  <a:pt x="0" y="38116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62280" tIns="165100" rIns="462280" bIns="0" spcCol="1270" anchor="ctr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500"/>
          </a:p>
        </p:txBody>
      </p:sp>
      <p:sp>
        <p:nvSpPr>
          <p:cNvPr id="30" name="椭圆 29"/>
          <p:cNvSpPr/>
          <p:nvPr/>
        </p:nvSpPr>
        <p:spPr>
          <a:xfrm>
            <a:off x="4276884" y="6721869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椭圆 30"/>
          <p:cNvSpPr/>
          <p:nvPr/>
        </p:nvSpPr>
        <p:spPr>
          <a:xfrm>
            <a:off x="4374898" y="6623855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椭圆 31"/>
          <p:cNvSpPr/>
          <p:nvPr/>
        </p:nvSpPr>
        <p:spPr>
          <a:xfrm>
            <a:off x="4472912" y="652584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任意多边形 32"/>
          <p:cNvSpPr/>
          <p:nvPr/>
        </p:nvSpPr>
        <p:spPr>
          <a:xfrm>
            <a:off x="4559300" y="6477000"/>
            <a:ext cx="1169988" cy="381000"/>
          </a:xfrm>
          <a:custGeom>
            <a:avLst/>
            <a:gdLst>
              <a:gd name="connsiteX0" fmla="*/ 0 w 1170000"/>
              <a:gd name="connsiteY0" fmla="*/ 0 h 381165"/>
              <a:gd name="connsiteX1" fmla="*/ 1170000 w 1170000"/>
              <a:gd name="connsiteY1" fmla="*/ 0 h 381165"/>
              <a:gd name="connsiteX2" fmla="*/ 1170000 w 1170000"/>
              <a:gd name="connsiteY2" fmla="*/ 381165 h 381165"/>
              <a:gd name="connsiteX3" fmla="*/ 0 w 1170000"/>
              <a:gd name="connsiteY3" fmla="*/ 381165 h 381165"/>
              <a:gd name="connsiteX4" fmla="*/ 0 w 1170000"/>
              <a:gd name="connsiteY4" fmla="*/ 0 h 38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381165">
                <a:moveTo>
                  <a:pt x="0" y="0"/>
                </a:moveTo>
                <a:lnTo>
                  <a:pt x="1170000" y="0"/>
                </a:lnTo>
                <a:lnTo>
                  <a:pt x="1170000" y="381165"/>
                </a:lnTo>
                <a:lnTo>
                  <a:pt x="0" y="38116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62280" tIns="165100" rIns="462280" bIns="0" spcCol="1270" anchor="ctr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500"/>
          </a:p>
        </p:txBody>
      </p:sp>
      <p:sp>
        <p:nvSpPr>
          <p:cNvPr id="34" name="椭圆 33"/>
          <p:cNvSpPr/>
          <p:nvPr/>
        </p:nvSpPr>
        <p:spPr>
          <a:xfrm>
            <a:off x="5730036" y="6558512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椭圆 34"/>
          <p:cNvSpPr/>
          <p:nvPr/>
        </p:nvSpPr>
        <p:spPr>
          <a:xfrm>
            <a:off x="5860721" y="6558512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椭圆 35"/>
          <p:cNvSpPr/>
          <p:nvPr/>
        </p:nvSpPr>
        <p:spPr>
          <a:xfrm>
            <a:off x="5730036" y="6689198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椭圆 36"/>
          <p:cNvSpPr/>
          <p:nvPr/>
        </p:nvSpPr>
        <p:spPr>
          <a:xfrm>
            <a:off x="5860721" y="6689198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任意多边形 37"/>
          <p:cNvSpPr/>
          <p:nvPr/>
        </p:nvSpPr>
        <p:spPr>
          <a:xfrm>
            <a:off x="5948363" y="6477000"/>
            <a:ext cx="1169987" cy="381000"/>
          </a:xfrm>
          <a:custGeom>
            <a:avLst/>
            <a:gdLst>
              <a:gd name="connsiteX0" fmla="*/ 0 w 1170000"/>
              <a:gd name="connsiteY0" fmla="*/ 0 h 381165"/>
              <a:gd name="connsiteX1" fmla="*/ 1170000 w 1170000"/>
              <a:gd name="connsiteY1" fmla="*/ 0 h 381165"/>
              <a:gd name="connsiteX2" fmla="*/ 1170000 w 1170000"/>
              <a:gd name="connsiteY2" fmla="*/ 381165 h 381165"/>
              <a:gd name="connsiteX3" fmla="*/ 0 w 1170000"/>
              <a:gd name="connsiteY3" fmla="*/ 381165 h 381165"/>
              <a:gd name="connsiteX4" fmla="*/ 0 w 1170000"/>
              <a:gd name="connsiteY4" fmla="*/ 0 h 38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381165">
                <a:moveTo>
                  <a:pt x="0" y="0"/>
                </a:moveTo>
                <a:lnTo>
                  <a:pt x="1170000" y="0"/>
                </a:lnTo>
                <a:lnTo>
                  <a:pt x="1170000" y="381165"/>
                </a:lnTo>
                <a:lnTo>
                  <a:pt x="0" y="38116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62280" tIns="165100" rIns="462280" bIns="0" spcCol="1270" anchor="ctr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500"/>
          </a:p>
        </p:txBody>
      </p:sp>
      <p:sp>
        <p:nvSpPr>
          <p:cNvPr id="39" name="椭圆 38"/>
          <p:cNvSpPr/>
          <p:nvPr/>
        </p:nvSpPr>
        <p:spPr>
          <a:xfrm>
            <a:off x="7117845" y="6721869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0" name="椭圆 39"/>
          <p:cNvSpPr/>
          <p:nvPr/>
        </p:nvSpPr>
        <p:spPr>
          <a:xfrm>
            <a:off x="7215859" y="6623855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椭圆 40"/>
          <p:cNvSpPr/>
          <p:nvPr/>
        </p:nvSpPr>
        <p:spPr>
          <a:xfrm>
            <a:off x="7313873" y="652584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椭圆 41"/>
          <p:cNvSpPr/>
          <p:nvPr/>
        </p:nvSpPr>
        <p:spPr>
          <a:xfrm>
            <a:off x="7117845" y="6525841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椭圆 42"/>
          <p:cNvSpPr/>
          <p:nvPr/>
        </p:nvSpPr>
        <p:spPr>
          <a:xfrm>
            <a:off x="7313873" y="6721869"/>
            <a:ext cx="87123" cy="87123"/>
          </a:xfrm>
          <a:prstGeom prst="ellipse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2700" prstMaterial="flat">
            <a:bevelT w="177800" h="254000"/>
            <a:bevelB w="1524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任意多边形 43"/>
          <p:cNvSpPr/>
          <p:nvPr/>
        </p:nvSpPr>
        <p:spPr>
          <a:xfrm>
            <a:off x="7400925" y="6477000"/>
            <a:ext cx="1169988" cy="381000"/>
          </a:xfrm>
          <a:custGeom>
            <a:avLst/>
            <a:gdLst>
              <a:gd name="connsiteX0" fmla="*/ 0 w 1170000"/>
              <a:gd name="connsiteY0" fmla="*/ 0 h 381165"/>
              <a:gd name="connsiteX1" fmla="*/ 1170000 w 1170000"/>
              <a:gd name="connsiteY1" fmla="*/ 0 h 381165"/>
              <a:gd name="connsiteX2" fmla="*/ 1170000 w 1170000"/>
              <a:gd name="connsiteY2" fmla="*/ 381165 h 381165"/>
              <a:gd name="connsiteX3" fmla="*/ 0 w 1170000"/>
              <a:gd name="connsiteY3" fmla="*/ 381165 h 381165"/>
              <a:gd name="connsiteX4" fmla="*/ 0 w 1170000"/>
              <a:gd name="connsiteY4" fmla="*/ 0 h 381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0000" h="381165">
                <a:moveTo>
                  <a:pt x="0" y="0"/>
                </a:moveTo>
                <a:lnTo>
                  <a:pt x="1170000" y="0"/>
                </a:lnTo>
                <a:lnTo>
                  <a:pt x="1170000" y="381165"/>
                </a:lnTo>
                <a:lnTo>
                  <a:pt x="0" y="38116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1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462280" tIns="165100" rIns="462280" bIns="0" spcCol="1270" anchor="ctr"/>
          <a:lstStyle/>
          <a:p>
            <a:pPr algn="ctr" defTabSz="28892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500"/>
          </a:p>
        </p:txBody>
      </p:sp>
      <p:graphicFrame>
        <p:nvGraphicFramePr>
          <p:cNvPr id="45" name="图示 44"/>
          <p:cNvGraphicFramePr/>
          <p:nvPr/>
        </p:nvGraphicFramePr>
        <p:xfrm>
          <a:off x="1350524" y="142027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1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2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AsOne/>
      </p:bldGraphic>
      <p:bldGraphic spid="45" grpI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2698750" y="4524375"/>
            <a:ext cx="4826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全浸入</a:t>
            </a:r>
            <a:r>
              <a:rPr lang="en-US" altLang="zh-CN" sz="2400" b="1" dirty="0" smtClean="0">
                <a:latin typeface="+mn-ea"/>
                <a:ea typeface="+mn-ea"/>
              </a:rPr>
              <a:t>(</a:t>
            </a:r>
            <a:r>
              <a:rPr lang="zh-CN" altLang="en-US" sz="2400" b="1" dirty="0" smtClean="0">
                <a:latin typeface="+mn-ea"/>
                <a:ea typeface="+mn-ea"/>
              </a:rPr>
              <a:t>没</a:t>
            </a:r>
            <a:r>
              <a:rPr lang="en-US" altLang="zh-CN" sz="2400" b="1" dirty="0" smtClean="0">
                <a:latin typeface="+mn-ea"/>
                <a:ea typeface="+mn-ea"/>
              </a:rPr>
              <a:t>)</a:t>
            </a:r>
            <a:r>
              <a:rPr lang="zh-CN" altLang="en-US" sz="2400" b="1" dirty="0" smtClean="0">
                <a:latin typeface="+mn-ea"/>
                <a:ea typeface="+mn-ea"/>
              </a:rPr>
              <a:t>：</a:t>
            </a:r>
            <a:r>
              <a:rPr lang="en-US" altLang="zh-CN" sz="2400" b="1" i="1" dirty="0" smtClean="0">
                <a:latin typeface="+mn-ea"/>
                <a:ea typeface="+mn-ea"/>
              </a:rPr>
              <a:t>V</a:t>
            </a:r>
            <a:r>
              <a:rPr lang="zh-CN" altLang="en-US" sz="2400" b="1" baseline="-25000" dirty="0" smtClean="0">
                <a:latin typeface="+mn-ea"/>
                <a:ea typeface="+mn-ea"/>
              </a:rPr>
              <a:t>排</a:t>
            </a:r>
            <a:r>
              <a:rPr lang="en-US" altLang="zh-CN" sz="2400" b="1" dirty="0" smtClean="0">
                <a:latin typeface="+mn-ea"/>
                <a:ea typeface="+mn-ea"/>
              </a:rPr>
              <a:t>____</a:t>
            </a:r>
            <a:r>
              <a:rPr lang="en-US" altLang="zh-CN" sz="2400" b="1" i="1" dirty="0" smtClean="0">
                <a:latin typeface="+mn-ea"/>
                <a:ea typeface="+mn-ea"/>
              </a:rPr>
              <a:t>V</a:t>
            </a:r>
            <a:r>
              <a:rPr lang="zh-CN" altLang="en-US" sz="2400" b="1" baseline="-25000" dirty="0" smtClean="0">
                <a:latin typeface="+mn-ea"/>
                <a:ea typeface="+mn-ea"/>
              </a:rPr>
              <a:t>物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部分浸入：</a:t>
            </a:r>
            <a:r>
              <a:rPr lang="en-US" altLang="zh-CN" sz="2400" b="1" i="1" dirty="0" smtClean="0">
                <a:latin typeface="+mn-ea"/>
                <a:ea typeface="+mn-ea"/>
              </a:rPr>
              <a:t>V</a:t>
            </a:r>
            <a:r>
              <a:rPr lang="zh-CN" altLang="en-US" sz="2400" b="1" baseline="-25000" dirty="0" smtClean="0">
                <a:latin typeface="+mn-ea"/>
                <a:ea typeface="+mn-ea"/>
              </a:rPr>
              <a:t>排</a:t>
            </a:r>
            <a:r>
              <a:rPr lang="zh-CN" altLang="en-US" sz="2400" b="1" dirty="0" smtClean="0">
                <a:latin typeface="+mn-ea"/>
                <a:ea typeface="+mn-ea"/>
              </a:rPr>
              <a:t>＝</a:t>
            </a:r>
            <a:r>
              <a:rPr lang="en-US" altLang="zh-CN" sz="2400" b="1" i="1" dirty="0" smtClean="0">
                <a:latin typeface="+mn-ea"/>
                <a:ea typeface="+mn-ea"/>
              </a:rPr>
              <a:t>V</a:t>
            </a:r>
            <a:r>
              <a:rPr lang="zh-CN" altLang="en-US" sz="2400" b="1" baseline="-25000" dirty="0" smtClean="0">
                <a:latin typeface="+mn-ea"/>
                <a:ea typeface="+mn-ea"/>
              </a:rPr>
              <a:t>实浸</a:t>
            </a:r>
            <a:r>
              <a:rPr lang="en-US" altLang="zh-CN" sz="2400" b="1" dirty="0" smtClean="0">
                <a:latin typeface="+mn-ea"/>
                <a:ea typeface="+mn-ea"/>
              </a:rPr>
              <a:t>_____</a:t>
            </a:r>
            <a:r>
              <a:rPr lang="en-US" altLang="zh-CN" sz="2400" b="1" i="1" dirty="0" smtClean="0">
                <a:latin typeface="+mn-ea"/>
                <a:ea typeface="+mn-ea"/>
              </a:rPr>
              <a:t>V</a:t>
            </a:r>
            <a:r>
              <a:rPr lang="zh-CN" altLang="en-US" sz="2400" b="1" baseline="-25000" dirty="0" smtClean="0">
                <a:latin typeface="+mn-ea"/>
                <a:ea typeface="+mn-ea"/>
              </a:rPr>
              <a:t>物</a:t>
            </a:r>
          </a:p>
        </p:txBody>
      </p:sp>
      <p:sp>
        <p:nvSpPr>
          <p:cNvPr id="33795" name="Text Box 2"/>
          <p:cNvSpPr txBox="1">
            <a:spLocks noChangeArrowheads="1"/>
          </p:cNvSpPr>
          <p:nvPr/>
        </p:nvSpPr>
        <p:spPr bwMode="auto">
          <a:xfrm>
            <a:off x="633587" y="966069"/>
            <a:ext cx="3165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阿基米德原理：</a:t>
            </a:r>
            <a:endParaRPr lang="zh-CN" altLang="en-US" sz="2400" dirty="0" smtClean="0">
              <a:latin typeface="+mn-ea"/>
              <a:ea typeface="+mn-ea"/>
            </a:endParaRPr>
          </a:p>
        </p:txBody>
      </p:sp>
      <p:sp>
        <p:nvSpPr>
          <p:cNvPr id="33796" name="Text Box 3"/>
          <p:cNvSpPr txBox="1">
            <a:spLocks noChangeArrowheads="1"/>
          </p:cNvSpPr>
          <p:nvPr/>
        </p:nvSpPr>
        <p:spPr bwMode="auto">
          <a:xfrm>
            <a:off x="611560" y="1700808"/>
            <a:ext cx="70199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smtClean="0">
                <a:latin typeface="+mn-ea"/>
                <a:ea typeface="+mn-ea"/>
              </a:rPr>
              <a:t>1.</a:t>
            </a:r>
            <a:r>
              <a:rPr lang="zh-CN" altLang="en-US" sz="2400" b="1" smtClean="0">
                <a:latin typeface="+mn-ea"/>
                <a:ea typeface="+mn-ea"/>
              </a:rPr>
              <a:t>内容：浸在液体里的物体受到竖直向上的浮力， </a:t>
            </a:r>
            <a:endParaRPr lang="en-US" altLang="zh-CN" sz="2400" b="1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smtClean="0">
                <a:latin typeface="+mn-ea"/>
                <a:ea typeface="+mn-ea"/>
              </a:rPr>
              <a:t> </a:t>
            </a:r>
            <a:r>
              <a:rPr lang="zh-CN" altLang="en-US" sz="2400" b="1" smtClean="0">
                <a:latin typeface="+mn-ea"/>
                <a:ea typeface="+mn-ea"/>
              </a:rPr>
              <a:t>  浮力的大小等于它排开的液体所受到的重力。</a:t>
            </a:r>
          </a:p>
        </p:txBody>
      </p:sp>
      <p:sp>
        <p:nvSpPr>
          <p:cNvPr id="33797" name="Text Box 4"/>
          <p:cNvSpPr txBox="1">
            <a:spLocks noChangeArrowheads="1"/>
          </p:cNvSpPr>
          <p:nvPr/>
        </p:nvSpPr>
        <p:spPr bwMode="auto">
          <a:xfrm>
            <a:off x="611188" y="3768725"/>
            <a:ext cx="62182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400" b="1" smtClean="0">
                <a:latin typeface="+mn-ea"/>
                <a:ea typeface="+mn-ea"/>
              </a:rPr>
              <a:t>2.</a:t>
            </a:r>
            <a:r>
              <a:rPr lang="zh-CN" altLang="en-US" sz="2400" b="1" smtClean="0">
                <a:latin typeface="+mn-ea"/>
                <a:ea typeface="+mn-ea"/>
              </a:rPr>
              <a:t>公式： </a:t>
            </a:r>
            <a:r>
              <a:rPr lang="en-US" altLang="zh-CN" sz="2400" b="1" i="1" smtClean="0">
                <a:latin typeface="+mn-ea"/>
                <a:ea typeface="+mn-ea"/>
              </a:rPr>
              <a:t>F</a:t>
            </a:r>
            <a:r>
              <a:rPr lang="zh-CN" altLang="en-US" sz="2400" b="1" baseline="-25000" smtClean="0">
                <a:latin typeface="+mn-ea"/>
                <a:ea typeface="+mn-ea"/>
              </a:rPr>
              <a:t>浮</a:t>
            </a:r>
            <a:r>
              <a:rPr lang="zh-CN" altLang="en-US" sz="2400" b="1" smtClean="0">
                <a:latin typeface="+mn-ea"/>
                <a:ea typeface="+mn-ea"/>
              </a:rPr>
              <a:t>＝</a:t>
            </a:r>
            <a:r>
              <a:rPr lang="en-US" altLang="zh-CN" sz="2400" b="1" i="1" smtClean="0">
                <a:latin typeface="+mn-ea"/>
                <a:ea typeface="+mn-ea"/>
              </a:rPr>
              <a:t>G</a:t>
            </a:r>
            <a:r>
              <a:rPr lang="zh-CN" altLang="en-US" sz="2400" b="1" baseline="-25000" smtClean="0">
                <a:latin typeface="+mn-ea"/>
                <a:ea typeface="+mn-ea"/>
              </a:rPr>
              <a:t>排</a:t>
            </a:r>
            <a:r>
              <a:rPr lang="zh-CN" altLang="en-US" sz="2400" b="1" smtClean="0">
                <a:latin typeface="+mn-ea"/>
                <a:ea typeface="+mn-ea"/>
              </a:rPr>
              <a:t>＝</a:t>
            </a:r>
            <a:r>
              <a:rPr lang="el-GR" altLang="zh-CN" sz="2400" b="1" i="1" smtClean="0">
                <a:latin typeface="+mn-ea"/>
                <a:ea typeface="+mn-ea"/>
              </a:rPr>
              <a:t>ρ</a:t>
            </a:r>
            <a:r>
              <a:rPr lang="zh-CN" altLang="en-US" sz="2400" b="1" baseline="-25000" smtClean="0">
                <a:latin typeface="+mn-ea"/>
                <a:ea typeface="+mn-ea"/>
              </a:rPr>
              <a:t>液</a:t>
            </a:r>
            <a:r>
              <a:rPr lang="en-US" altLang="zh-CN" sz="2400" b="1" i="1" smtClean="0">
                <a:latin typeface="+mn-ea"/>
                <a:ea typeface="+mn-ea"/>
              </a:rPr>
              <a:t>gV</a:t>
            </a:r>
            <a:r>
              <a:rPr lang="zh-CN" altLang="en-US" sz="2400" b="1" baseline="-25000" smtClean="0">
                <a:latin typeface="+mn-ea"/>
                <a:ea typeface="+mn-ea"/>
              </a:rPr>
              <a:t>排</a:t>
            </a:r>
            <a:endParaRPr lang="zh-CN" altLang="en-US" b="1" u="sng" smtClean="0">
              <a:latin typeface="+mn-ea"/>
              <a:ea typeface="+mn-ea"/>
            </a:endParaRPr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941388" y="4797425"/>
            <a:ext cx="1614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smtClean="0">
                <a:latin typeface="+mn-ea"/>
                <a:ea typeface="+mn-ea"/>
              </a:rPr>
              <a:t>关键找</a:t>
            </a:r>
            <a:r>
              <a:rPr lang="en-US" altLang="zh-CN" sz="2400" b="1" i="1" smtClean="0">
                <a:latin typeface="+mn-ea"/>
                <a:ea typeface="+mn-ea"/>
              </a:rPr>
              <a:t>V</a:t>
            </a:r>
            <a:r>
              <a:rPr lang="zh-CN" altLang="en-US" sz="2400" b="1" baseline="-25000" smtClean="0">
                <a:latin typeface="+mn-ea"/>
                <a:ea typeface="+mn-ea"/>
              </a:rPr>
              <a:t>排</a:t>
            </a: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auto">
          <a:xfrm>
            <a:off x="4881563" y="4522788"/>
            <a:ext cx="754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>
                <a:latin typeface="宋体" pitchFamily="2" charset="-122"/>
              </a:rPr>
              <a:t>=</a:t>
            </a: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5576888" y="5054600"/>
            <a:ext cx="960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latin typeface="宋体" pitchFamily="2" charset="-122"/>
              </a:rPr>
              <a:t>&lt;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187624" y="332656"/>
            <a:ext cx="2055813" cy="633413"/>
            <a:chOff x="0" y="0"/>
            <a:chExt cx="3236" cy="998"/>
          </a:xfrm>
        </p:grpSpPr>
        <p:grpSp>
          <p:nvGrpSpPr>
            <p:cNvPr id="3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9709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29710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711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2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0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课堂小结</a:t>
              </a:r>
            </a:p>
          </p:txBody>
        </p:sp>
      </p:grpSp>
      <p:sp>
        <p:nvSpPr>
          <p:cNvPr id="33802" name="AutoShape 17"/>
          <p:cNvSpPr>
            <a:spLocks/>
          </p:cNvSpPr>
          <p:nvPr/>
        </p:nvSpPr>
        <p:spPr bwMode="auto">
          <a:xfrm>
            <a:off x="2476500" y="4724400"/>
            <a:ext cx="142875" cy="649288"/>
          </a:xfrm>
          <a:prstGeom prst="leftBrace">
            <a:avLst>
              <a:gd name="adj1" fmla="val 37870"/>
              <a:gd name="adj2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mtClean="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  <p:bldP spid="716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636588" y="1833563"/>
            <a:ext cx="7861300" cy="1766887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22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itchFamily="18" charset="0"/>
              </a:rPr>
              <a:t>3.</a:t>
            </a:r>
            <a:r>
              <a:rPr lang="zh-CN" altLang="en-US" sz="2400" b="1" dirty="0">
                <a:latin typeface="Times New Roman" pitchFamily="18" charset="0"/>
              </a:rPr>
              <a:t>大小：只跟</a:t>
            </a:r>
            <a:r>
              <a:rPr lang="el-GR" altLang="zh-CN" sz="2400" b="1" i="1" dirty="0">
                <a:latin typeface="Times New Roman" pitchFamily="18" charset="0"/>
              </a:rPr>
              <a:t>ρ</a:t>
            </a:r>
            <a:r>
              <a:rPr lang="zh-CN" altLang="en-US" sz="2400" b="1" baseline="-25000" dirty="0">
                <a:latin typeface="Times New Roman" pitchFamily="18" charset="0"/>
              </a:rPr>
              <a:t>液</a:t>
            </a:r>
            <a:r>
              <a:rPr lang="zh-CN" altLang="en-US" sz="2400" b="1" dirty="0">
                <a:latin typeface="Times New Roman" pitchFamily="18" charset="0"/>
              </a:rPr>
              <a:t>和</a:t>
            </a:r>
            <a:r>
              <a:rPr lang="en-US" altLang="zh-CN" sz="2400" b="1" i="1" dirty="0">
                <a:latin typeface="Times New Roman" pitchFamily="18" charset="0"/>
              </a:rPr>
              <a:t>V</a:t>
            </a:r>
            <a:r>
              <a:rPr lang="zh-CN" altLang="en-US" sz="2400" b="1" baseline="-25000" dirty="0">
                <a:latin typeface="Times New Roman" pitchFamily="18" charset="0"/>
              </a:rPr>
              <a:t>排</a:t>
            </a:r>
            <a:r>
              <a:rPr lang="zh-CN" altLang="en-US" sz="2400" b="1" dirty="0">
                <a:latin typeface="Times New Roman" pitchFamily="18" charset="0"/>
              </a:rPr>
              <a:t>有关，与</a:t>
            </a:r>
            <a:r>
              <a:rPr lang="el-GR" altLang="zh-CN" sz="2400" b="1" i="1" dirty="0">
                <a:latin typeface="Times New Roman" pitchFamily="18" charset="0"/>
              </a:rPr>
              <a:t>ρ</a:t>
            </a:r>
            <a:r>
              <a:rPr lang="zh-CN" altLang="en-US" sz="2400" b="1" baseline="-25000" dirty="0">
                <a:latin typeface="Times New Roman" pitchFamily="18" charset="0"/>
              </a:rPr>
              <a:t>物</a:t>
            </a:r>
            <a:r>
              <a:rPr lang="zh-CN" altLang="en-US" sz="2400" b="1" dirty="0">
                <a:latin typeface="Times New Roman" pitchFamily="18" charset="0"/>
              </a:rPr>
              <a:t>、</a:t>
            </a:r>
            <a:r>
              <a:rPr lang="en-US" altLang="zh-CN" sz="2400" b="1" i="1" dirty="0">
                <a:latin typeface="Times New Roman" pitchFamily="18" charset="0"/>
              </a:rPr>
              <a:t>V</a:t>
            </a:r>
            <a:r>
              <a:rPr lang="zh-CN" altLang="en-US" sz="2400" b="1" baseline="-25000" dirty="0">
                <a:latin typeface="Times New Roman" pitchFamily="18" charset="0"/>
              </a:rPr>
              <a:t>物</a:t>
            </a:r>
            <a:r>
              <a:rPr lang="zh-CN" altLang="en-US" sz="2400" b="1" dirty="0">
                <a:latin typeface="Times New Roman" pitchFamily="18" charset="0"/>
              </a:rPr>
              <a:t>、 </a:t>
            </a:r>
            <a:r>
              <a:rPr lang="en-US" altLang="zh-CN" sz="2400" b="1" i="1" dirty="0">
                <a:latin typeface="Times New Roman" pitchFamily="18" charset="0"/>
              </a:rPr>
              <a:t>m</a:t>
            </a:r>
            <a:r>
              <a:rPr lang="zh-CN" altLang="en-US" sz="2400" b="1" baseline="-25000" dirty="0">
                <a:latin typeface="Times New Roman" pitchFamily="18" charset="0"/>
              </a:rPr>
              <a:t>物</a:t>
            </a:r>
            <a:r>
              <a:rPr lang="zh-CN" altLang="en-US" sz="2400" b="1" dirty="0">
                <a:latin typeface="Times New Roman" pitchFamily="18" charset="0"/>
              </a:rPr>
              <a:t>、形状、浸 </a:t>
            </a:r>
            <a:endParaRPr lang="en-US" altLang="zh-CN" sz="2400" b="1" dirty="0">
              <a:latin typeface="Times New Roman" pitchFamily="18" charset="0"/>
            </a:endParaRPr>
          </a:p>
          <a:p>
            <a:pPr eaLnBrk="1" hangingPunct="1">
              <a:lnSpc>
                <a:spcPct val="22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itchFamily="18" charset="0"/>
              </a:rPr>
              <a:t>  </a:t>
            </a:r>
            <a:r>
              <a:rPr lang="zh-CN" altLang="en-US" sz="2400" b="1" dirty="0">
                <a:latin typeface="Times New Roman" pitchFamily="18" charset="0"/>
              </a:rPr>
              <a:t> 没的深浅、液体的多少</a:t>
            </a:r>
            <a:r>
              <a:rPr lang="en-US" altLang="zh-CN" sz="2400" b="1" dirty="0">
                <a:latin typeface="Times New Roman" pitchFamily="18" charset="0"/>
              </a:rPr>
              <a:t>……</a:t>
            </a:r>
            <a:r>
              <a:rPr lang="zh-CN" altLang="en-US" sz="2400" b="1" dirty="0">
                <a:latin typeface="Times New Roman" pitchFamily="18" charset="0"/>
              </a:rPr>
              <a:t>都无关！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11188" y="3829050"/>
            <a:ext cx="7786687" cy="769938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altLang="zh-CN" sz="2400" b="1">
                <a:latin typeface="Times New Roman" pitchFamily="18" charset="0"/>
              </a:rPr>
              <a:t>4.</a:t>
            </a:r>
            <a:r>
              <a:rPr lang="zh-CN" altLang="en-US" sz="2400" b="1">
                <a:latin typeface="Times New Roman" pitchFamily="18" charset="0"/>
              </a:rPr>
              <a:t>也适用于气体：</a:t>
            </a:r>
            <a:r>
              <a:rPr lang="zh-CN" altLang="en-US" sz="2400" b="1" i="1">
                <a:latin typeface="Times New Roman" pitchFamily="18" charset="0"/>
              </a:rPr>
              <a:t> </a:t>
            </a:r>
            <a:r>
              <a:rPr lang="en-US" altLang="zh-CN" sz="2400" b="1" i="1">
                <a:latin typeface="Times New Roman" pitchFamily="18" charset="0"/>
              </a:rPr>
              <a:t>F</a:t>
            </a:r>
            <a:r>
              <a:rPr lang="zh-CN" altLang="en-US" sz="2400" b="1" baseline="-25000">
                <a:latin typeface="Times New Roman" pitchFamily="18" charset="0"/>
              </a:rPr>
              <a:t>浮</a:t>
            </a:r>
            <a:r>
              <a:rPr lang="zh-CN" altLang="en-US" sz="2400" b="1">
                <a:latin typeface="Times New Roman" pitchFamily="18" charset="0"/>
              </a:rPr>
              <a:t>＝</a:t>
            </a:r>
            <a:r>
              <a:rPr lang="en-US" altLang="zh-CN" sz="2400" b="1" i="1">
                <a:latin typeface="Times New Roman" pitchFamily="18" charset="0"/>
              </a:rPr>
              <a:t>G</a:t>
            </a:r>
            <a:r>
              <a:rPr lang="zh-CN" altLang="en-US" sz="2400" b="1" baseline="-25000">
                <a:latin typeface="Times New Roman" pitchFamily="18" charset="0"/>
              </a:rPr>
              <a:t>排气</a:t>
            </a:r>
            <a:r>
              <a:rPr lang="zh-CN" altLang="en-US" sz="2400" b="1">
                <a:latin typeface="Times New Roman" pitchFamily="18" charset="0"/>
              </a:rPr>
              <a:t>＝</a:t>
            </a:r>
            <a:r>
              <a:rPr lang="el-GR" altLang="zh-CN" sz="2400" b="1" i="1">
                <a:latin typeface="Times New Roman" pitchFamily="18" charset="0"/>
              </a:rPr>
              <a:t>ρ</a:t>
            </a:r>
            <a:r>
              <a:rPr lang="zh-CN" altLang="en-US" sz="2400" b="1" baseline="-25000">
                <a:latin typeface="Times New Roman" pitchFamily="18" charset="0"/>
              </a:rPr>
              <a:t>气</a:t>
            </a:r>
            <a:r>
              <a:rPr lang="en-US" altLang="zh-CN" sz="2400" b="1" i="1">
                <a:latin typeface="Times New Roman" pitchFamily="18" charset="0"/>
              </a:rPr>
              <a:t>gV</a:t>
            </a:r>
            <a:r>
              <a:rPr lang="zh-CN" altLang="en-US" sz="2400" b="1" baseline="-25000">
                <a:latin typeface="Times New Roman" pitchFamily="18" charset="0"/>
              </a:rPr>
              <a:t>排气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33587" y="966069"/>
            <a:ext cx="3165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阿基米德原理：</a:t>
            </a:r>
            <a:endParaRPr lang="zh-CN" altLang="en-US" sz="2400" dirty="0" smtClean="0">
              <a:latin typeface="+mn-ea"/>
              <a:ea typeface="+mn-ea"/>
            </a:endParaRPr>
          </a:p>
        </p:txBody>
      </p:sp>
      <p:grpSp>
        <p:nvGrpSpPr>
          <p:cNvPr id="5" name="Group 10"/>
          <p:cNvGrpSpPr>
            <a:grpSpLocks/>
          </p:cNvGrpSpPr>
          <p:nvPr/>
        </p:nvGrpSpPr>
        <p:grpSpPr bwMode="auto">
          <a:xfrm>
            <a:off x="1187624" y="332656"/>
            <a:ext cx="2055813" cy="633413"/>
            <a:chOff x="0" y="0"/>
            <a:chExt cx="3236" cy="998"/>
          </a:xfrm>
        </p:grpSpPr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8" name="MH_Other_2"/>
              <p:cNvSpPr>
                <a:spLocks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>
                  <a:gd name="T0" fmla="*/ 288 w 3244"/>
                  <a:gd name="T1" fmla="*/ 67 h 675"/>
                  <a:gd name="T2" fmla="*/ 322 w 3244"/>
                  <a:gd name="T3" fmla="*/ 33 h 675"/>
                  <a:gd name="T4" fmla="*/ 288 w 3244"/>
                  <a:gd name="T5" fmla="*/ 0 h 675"/>
                  <a:gd name="T6" fmla="*/ 33 w 3244"/>
                  <a:gd name="T7" fmla="*/ 0 h 675"/>
                  <a:gd name="T8" fmla="*/ 0 w 3244"/>
                  <a:gd name="T9" fmla="*/ 33 h 675"/>
                  <a:gd name="T10" fmla="*/ 33 w 3244"/>
                  <a:gd name="T11" fmla="*/ 67 h 675"/>
                  <a:gd name="T12" fmla="*/ 288 w 3244"/>
                  <a:gd name="T13" fmla="*/ 67 h 6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4"/>
                  <a:gd name="T22" fmla="*/ 0 h 675"/>
                  <a:gd name="T23" fmla="*/ 3244 w 3244"/>
                  <a:gd name="T24" fmla="*/ 675 h 6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720000"/>
              <a:lstStyle/>
              <a:p>
                <a:endParaRPr lang="zh-CN" altLang="en-US"/>
              </a:p>
            </p:txBody>
          </p:sp>
          <p:pic>
            <p:nvPicPr>
              <p:cNvPr id="9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MH_Other_9"/>
              <p:cNvSpPr>
                <a:spLocks noEditPoint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>
                  <a:gd name="T0" fmla="*/ 2147483646 w 108"/>
                  <a:gd name="T1" fmla="*/ 2147483646 h 107"/>
                  <a:gd name="T2" fmla="*/ 2147483646 w 108"/>
                  <a:gd name="T3" fmla="*/ 2147483646 h 107"/>
                  <a:gd name="T4" fmla="*/ 2147483646 w 108"/>
                  <a:gd name="T5" fmla="*/ 2147483646 h 107"/>
                  <a:gd name="T6" fmla="*/ 2147483646 w 108"/>
                  <a:gd name="T7" fmla="*/ 0 h 107"/>
                  <a:gd name="T8" fmla="*/ 0 w 108"/>
                  <a:gd name="T9" fmla="*/ 2147483646 h 107"/>
                  <a:gd name="T10" fmla="*/ 2147483646 w 108"/>
                  <a:gd name="T11" fmla="*/ 2147483646 h 107"/>
                  <a:gd name="T12" fmla="*/ 2147483646 w 108"/>
                  <a:gd name="T13" fmla="*/ 2147483646 h 107"/>
                  <a:gd name="T14" fmla="*/ 2147483646 w 108"/>
                  <a:gd name="T15" fmla="*/ 2147483646 h 107"/>
                  <a:gd name="T16" fmla="*/ 2147483646 w 108"/>
                  <a:gd name="T17" fmla="*/ 2147483646 h 107"/>
                  <a:gd name="T18" fmla="*/ 2147483646 w 108"/>
                  <a:gd name="T19" fmla="*/ 2147483646 h 107"/>
                  <a:gd name="T20" fmla="*/ 2147483646 w 108"/>
                  <a:gd name="T21" fmla="*/ 2147483646 h 107"/>
                  <a:gd name="T22" fmla="*/ 2147483646 w 108"/>
                  <a:gd name="T23" fmla="*/ 2147483646 h 107"/>
                  <a:gd name="T24" fmla="*/ 2147483646 w 108"/>
                  <a:gd name="T25" fmla="*/ 2147483646 h 107"/>
                  <a:gd name="T26" fmla="*/ 2147483646 w 108"/>
                  <a:gd name="T27" fmla="*/ 2147483646 h 107"/>
                  <a:gd name="T28" fmla="*/ 2147483646 w 108"/>
                  <a:gd name="T29" fmla="*/ 2147483646 h 107"/>
                  <a:gd name="T30" fmla="*/ 2147483646 w 108"/>
                  <a:gd name="T31" fmla="*/ 2147483646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107"/>
                  <a:gd name="T50" fmla="*/ 108 w 108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MH_Other_10"/>
              <p:cNvSpPr>
                <a:spLocks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>
                  <a:gd name="T0" fmla="*/ 2147483646 w 43"/>
                  <a:gd name="T1" fmla="*/ 2147483646 h 44"/>
                  <a:gd name="T2" fmla="*/ 2147483646 w 43"/>
                  <a:gd name="T3" fmla="*/ 2147483646 h 44"/>
                  <a:gd name="T4" fmla="*/ 2147483646 w 43"/>
                  <a:gd name="T5" fmla="*/ 2147483646 h 44"/>
                  <a:gd name="T6" fmla="*/ 2147483646 w 43"/>
                  <a:gd name="T7" fmla="*/ 0 h 44"/>
                  <a:gd name="T8" fmla="*/ 2147483646 w 43"/>
                  <a:gd name="T9" fmla="*/ 2147483646 h 44"/>
                  <a:gd name="T10" fmla="*/ 2147483646 w 43"/>
                  <a:gd name="T11" fmla="*/ 2147483646 h 44"/>
                  <a:gd name="T12" fmla="*/ 2147483646 w 43"/>
                  <a:gd name="T13" fmla="*/ 2147483646 h 44"/>
                  <a:gd name="T14" fmla="*/ 0 w 43"/>
                  <a:gd name="T15" fmla="*/ 2147483646 h 44"/>
                  <a:gd name="T16" fmla="*/ 2147483646 w 43"/>
                  <a:gd name="T17" fmla="*/ 2147483646 h 44"/>
                  <a:gd name="T18" fmla="*/ 2147483646 w 43"/>
                  <a:gd name="T19" fmla="*/ 2147483646 h 44"/>
                  <a:gd name="T20" fmla="*/ 2147483646 w 43"/>
                  <a:gd name="T21" fmla="*/ 2147483646 h 44"/>
                  <a:gd name="T22" fmla="*/ 2147483646 w 43"/>
                  <a:gd name="T23" fmla="*/ 2147483646 h 44"/>
                  <a:gd name="T24" fmla="*/ 2147483646 w 43"/>
                  <a:gd name="T25" fmla="*/ 2147483646 h 44"/>
                  <a:gd name="T26" fmla="*/ 2147483646 w 43"/>
                  <a:gd name="T27" fmla="*/ 2147483646 h 44"/>
                  <a:gd name="T28" fmla="*/ 2147483646 w 43"/>
                  <a:gd name="T29" fmla="*/ 2147483646 h 44"/>
                  <a:gd name="T30" fmla="*/ 2147483646 w 43"/>
                  <a:gd name="T31" fmla="*/ 2147483646 h 44"/>
                  <a:gd name="T32" fmla="*/ 2147483646 w 43"/>
                  <a:gd name="T33" fmla="*/ 2147483646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3"/>
                  <a:gd name="T52" fmla="*/ 0 h 44"/>
                  <a:gd name="T53" fmla="*/ 43 w 43"/>
                  <a:gd name="T54" fmla="*/ 44 h 4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0170" tIns="46990" rIns="90170" bIns="46990" anchor="ctr"/>
            <a:lstStyle/>
            <a:p>
              <a:pPr eaLnBrk="1" hangingPunct="1"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课堂小结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773</Words>
  <Application>Microsoft Office PowerPoint</Application>
  <PresentationFormat>全屏显示(4:3)</PresentationFormat>
  <Paragraphs>100</Paragraphs>
  <Slides>14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链接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Office 主题</vt:lpstr>
      <vt:lpstr>C:\Users\Administrator\Desktop\56\9.2阿基米德原理\实验数据收集与分析.xlsx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</cp:revision>
  <dcterms:created xsi:type="dcterms:W3CDTF">2018-05-23T08:15:06Z</dcterms:created>
  <dcterms:modified xsi:type="dcterms:W3CDTF">2018-05-23T08:25:41Z</dcterms:modified>
</cp:coreProperties>
</file>