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activeX/activeX4.xml" ContentType="application/vnd.ms-office.activeX+xml"/>
  <Override PartName="/ppt/activeX/activeX15.xml" ContentType="application/vnd.ms-office.activeX+xml"/>
  <Override PartName="/ppt/activeX/activeX17.xml" ContentType="application/vnd.ms-office.activeX+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activeX/activeX2.xml" ContentType="application/vnd.ms-office.activeX+xml"/>
  <Override PartName="/ppt/activeX/activeX13.xml" ContentType="application/vnd.ms-office.activeX+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activeX/activeX11.xml" ContentType="application/vnd.ms-office.activeX+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activeX/activeX8.xml" ContentType="application/vnd.ms-office.activeX+xml"/>
  <Override PartName="/ppt/activeX/activeX9.xml" ContentType="application/vnd.ms-office.activeX+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activeX/activeX6.xml" ContentType="application/vnd.ms-office.activeX+xml"/>
  <Override PartName="/ppt/activeX/activeX7.xml" ContentType="application/vnd.ms-office.activeX+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Default Extension="bin" ContentType="application/vnd.ms-office.activeX"/>
  <Override PartName="/ppt/activeX/activeX5.xml" ContentType="application/vnd.ms-office.activeX+xml"/>
  <Override PartName="/ppt/activeX/activeX16.xml" ContentType="application/vnd.ms-office.activeX+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activeX/activeX3.xml" ContentType="application/vnd.ms-office.activeX+xml"/>
  <Override PartName="/ppt/activeX/activeX14.xml" ContentType="application/vnd.ms-office.activeX+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activeX/activeX1.xml" ContentType="application/vnd.ms-office.activeX+xml"/>
  <Override PartName="/ppt/activeX/activeX12.xml" ContentType="application/vnd.ms-office.activeX+xml"/>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activeX/activeX10.xml" ContentType="application/vnd.ms-office.activeX+xml"/>
  <Default Extension="wav" ContentType="audio/wav"/>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62" r:id="rId1"/>
  </p:sldMasterIdLst>
  <p:notesMasterIdLst>
    <p:notesMasterId r:id="rId27"/>
  </p:notesMasterIdLst>
  <p:sldIdLst>
    <p:sldId id="322" r:id="rId2"/>
    <p:sldId id="303" r:id="rId3"/>
    <p:sldId id="301" r:id="rId4"/>
    <p:sldId id="304" r:id="rId5"/>
    <p:sldId id="297" r:id="rId6"/>
    <p:sldId id="295" r:id="rId7"/>
    <p:sldId id="260" r:id="rId8"/>
    <p:sldId id="309" r:id="rId9"/>
    <p:sldId id="317" r:id="rId10"/>
    <p:sldId id="294" r:id="rId11"/>
    <p:sldId id="296" r:id="rId12"/>
    <p:sldId id="261" r:id="rId13"/>
    <p:sldId id="310" r:id="rId14"/>
    <p:sldId id="311" r:id="rId15"/>
    <p:sldId id="312" r:id="rId16"/>
    <p:sldId id="313" r:id="rId17"/>
    <p:sldId id="314" r:id="rId18"/>
    <p:sldId id="315" r:id="rId19"/>
    <p:sldId id="316" r:id="rId20"/>
    <p:sldId id="318" r:id="rId21"/>
    <p:sldId id="319" r:id="rId22"/>
    <p:sldId id="320" r:id="rId23"/>
    <p:sldId id="299" r:id="rId24"/>
    <p:sldId id="308" r:id="rId25"/>
    <p:sldId id="300" r:id="rId2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1pPr>
    <a:lvl2pPr marL="4572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2pPr>
    <a:lvl3pPr marL="9144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3pPr>
    <a:lvl4pPr marL="13716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4pPr>
    <a:lvl5pPr marL="18288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00FF"/>
    <a:srgbClr val="000000"/>
    <a:srgbClr val="750505"/>
    <a:srgbClr val="E61A04"/>
    <a:srgbClr val="6C240E"/>
    <a:srgbClr val="FF3300"/>
    <a:srgbClr val="FF00FF"/>
    <a:srgbClr val="FFFF00"/>
    <a:srgbClr val="00FF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764" autoAdjust="0"/>
    <p:restoredTop sz="93493" autoAdjust="0"/>
  </p:normalViewPr>
  <p:slideViewPr>
    <p:cSldViewPr>
      <p:cViewPr>
        <p:scale>
          <a:sx n="78" d="100"/>
          <a:sy n="78" d="100"/>
        </p:scale>
        <p:origin x="-1134" y="-792"/>
      </p:cViewPr>
      <p:guideLst>
        <p:guide orient="horz" pos="2160"/>
        <p:guide pos="2880"/>
      </p:guideLst>
    </p:cSldViewPr>
  </p:slideViewPr>
  <p:notesTextViewPr>
    <p:cViewPr>
      <p:scale>
        <a:sx n="100" d="100"/>
        <a:sy n="100" d="100"/>
      </p:scale>
      <p:origin x="0" y="0"/>
    </p:cViewPr>
  </p:notesTextViewPr>
  <p:sorterViewPr>
    <p:cViewPr>
      <p:scale>
        <a:sx n="124" d="100"/>
        <a:sy n="124"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activeX/_rels/activeX1.xml.rels><?xml version="1.0" encoding="UTF-8" standalone="yes"?>
<Relationships xmlns="http://schemas.openxmlformats.org/package/2006/relationships"><Relationship Id="rId1" Type="http://schemas.microsoft.com/office/2006/relationships/activeXControlBinary" Target="activeX1.bin"/></Relationships>
</file>

<file path=ppt/activeX/_rels/activeX10.xml.rels><?xml version="1.0" encoding="UTF-8" standalone="yes"?>
<Relationships xmlns="http://schemas.openxmlformats.org/package/2006/relationships"><Relationship Id="rId1" Type="http://schemas.microsoft.com/office/2006/relationships/activeXControlBinary" Target="activeX10.bin"/></Relationships>
</file>

<file path=ppt/activeX/_rels/activeX11.xml.rels><?xml version="1.0" encoding="UTF-8" standalone="yes"?>
<Relationships xmlns="http://schemas.openxmlformats.org/package/2006/relationships"><Relationship Id="rId1" Type="http://schemas.microsoft.com/office/2006/relationships/activeXControlBinary" Target="activeX11.bin"/></Relationships>
</file>

<file path=ppt/activeX/_rels/activeX12.xml.rels><?xml version="1.0" encoding="UTF-8" standalone="yes"?>
<Relationships xmlns="http://schemas.openxmlformats.org/package/2006/relationships"><Relationship Id="rId1" Type="http://schemas.microsoft.com/office/2006/relationships/activeXControlBinary" Target="activeX12.bin"/></Relationships>
</file>

<file path=ppt/activeX/_rels/activeX13.xml.rels><?xml version="1.0" encoding="UTF-8" standalone="yes"?>
<Relationships xmlns="http://schemas.openxmlformats.org/package/2006/relationships"><Relationship Id="rId1" Type="http://schemas.microsoft.com/office/2006/relationships/activeXControlBinary" Target="activeX13.bin"/></Relationships>
</file>

<file path=ppt/activeX/_rels/activeX14.xml.rels><?xml version="1.0" encoding="UTF-8" standalone="yes"?>
<Relationships xmlns="http://schemas.openxmlformats.org/package/2006/relationships"><Relationship Id="rId1" Type="http://schemas.microsoft.com/office/2006/relationships/activeXControlBinary" Target="activeX14.bin"/></Relationships>
</file>

<file path=ppt/activeX/_rels/activeX15.xml.rels><?xml version="1.0" encoding="UTF-8" standalone="yes"?>
<Relationships xmlns="http://schemas.openxmlformats.org/package/2006/relationships"><Relationship Id="rId1" Type="http://schemas.microsoft.com/office/2006/relationships/activeXControlBinary" Target="activeX15.bin"/></Relationships>
</file>

<file path=ppt/activeX/_rels/activeX16.xml.rels><?xml version="1.0" encoding="UTF-8" standalone="yes"?>
<Relationships xmlns="http://schemas.openxmlformats.org/package/2006/relationships"><Relationship Id="rId1" Type="http://schemas.microsoft.com/office/2006/relationships/activeXControlBinary" Target="activeX16.bin"/></Relationships>
</file>

<file path=ppt/activeX/_rels/activeX17.xml.rels><?xml version="1.0" encoding="UTF-8" standalone="yes"?>
<Relationships xmlns="http://schemas.openxmlformats.org/package/2006/relationships"><Relationship Id="rId1" Type="http://schemas.microsoft.com/office/2006/relationships/activeXControlBinary" Target="activeX17.bin"/></Relationships>
</file>

<file path=ppt/activeX/_rels/activeX2.xml.rels><?xml version="1.0" encoding="UTF-8" standalone="yes"?>
<Relationships xmlns="http://schemas.openxmlformats.org/package/2006/relationships"><Relationship Id="rId1" Type="http://schemas.microsoft.com/office/2006/relationships/activeXControlBinary" Target="activeX2.bin"/></Relationships>
</file>

<file path=ppt/activeX/_rels/activeX3.xml.rels><?xml version="1.0" encoding="UTF-8" standalone="yes"?>
<Relationships xmlns="http://schemas.openxmlformats.org/package/2006/relationships"><Relationship Id="rId1" Type="http://schemas.microsoft.com/office/2006/relationships/activeXControlBinary" Target="activeX3.bin"/></Relationships>
</file>

<file path=ppt/activeX/_rels/activeX4.xml.rels><?xml version="1.0" encoding="UTF-8" standalone="yes"?>
<Relationships xmlns="http://schemas.openxmlformats.org/package/2006/relationships"><Relationship Id="rId1" Type="http://schemas.microsoft.com/office/2006/relationships/activeXControlBinary" Target="activeX4.bin"/></Relationships>
</file>

<file path=ppt/activeX/_rels/activeX5.xml.rels><?xml version="1.0" encoding="UTF-8" standalone="yes"?>
<Relationships xmlns="http://schemas.openxmlformats.org/package/2006/relationships"><Relationship Id="rId1" Type="http://schemas.microsoft.com/office/2006/relationships/activeXControlBinary" Target="activeX5.bin"/></Relationships>
</file>

<file path=ppt/activeX/_rels/activeX6.xml.rels><?xml version="1.0" encoding="UTF-8" standalone="yes"?>
<Relationships xmlns="http://schemas.openxmlformats.org/package/2006/relationships"><Relationship Id="rId1" Type="http://schemas.microsoft.com/office/2006/relationships/activeXControlBinary" Target="activeX6.bin"/></Relationships>
</file>

<file path=ppt/activeX/_rels/activeX7.xml.rels><?xml version="1.0" encoding="UTF-8" standalone="yes"?>
<Relationships xmlns="http://schemas.openxmlformats.org/package/2006/relationships"><Relationship Id="rId1" Type="http://schemas.microsoft.com/office/2006/relationships/activeXControlBinary" Target="activeX7.bin"/></Relationships>
</file>

<file path=ppt/activeX/_rels/activeX8.xml.rels><?xml version="1.0" encoding="UTF-8" standalone="yes"?>
<Relationships xmlns="http://schemas.openxmlformats.org/package/2006/relationships"><Relationship Id="rId1" Type="http://schemas.microsoft.com/office/2006/relationships/activeXControlBinary" Target="activeX8.bin"/></Relationships>
</file>

<file path=ppt/activeX/_rels/activeX9.xml.rels><?xml version="1.0" encoding="UTF-8" standalone="yes"?>
<Relationships xmlns="http://schemas.openxmlformats.org/package/2006/relationships"><Relationship Id="rId1" Type="http://schemas.microsoft.com/office/2006/relationships/activeXControlBinary" Target="activeX9.bin"/></Relationships>
</file>

<file path=ppt/activeX/activeX1.xml><?xml version="1.0" encoding="utf-8"?>
<ax:ocx xmlns:ax="http://schemas.microsoft.com/office/2006/activeX" xmlns:r="http://schemas.openxmlformats.org/officeDocument/2006/relationships" ax:classid="{8BD21D10-EC42-11CE-9E0D-00AA006002F3}" ax:persistence="persistStorage" r:id="rId1"/>
</file>

<file path=ppt/activeX/activeX10.xml><?xml version="1.0" encoding="utf-8"?>
<ax:ocx xmlns:ax="http://schemas.microsoft.com/office/2006/activeX" xmlns:r="http://schemas.openxmlformats.org/officeDocument/2006/relationships" ax:classid="{8BD21D10-EC42-11CE-9E0D-00AA006002F3}" ax:persistence="persistStorage" r:id="rId1"/>
</file>

<file path=ppt/activeX/activeX11.xml><?xml version="1.0" encoding="utf-8"?>
<ax:ocx xmlns:ax="http://schemas.microsoft.com/office/2006/activeX" xmlns:r="http://schemas.openxmlformats.org/officeDocument/2006/relationships" ax:classid="{D27CDB6E-AE6D-11CF-96B8-444553540000}" ax:persistence="persistStorage" r:id="rId1"/>
</file>

<file path=ppt/activeX/activeX12.xml><?xml version="1.0" encoding="utf-8"?>
<ax:ocx xmlns:ax="http://schemas.microsoft.com/office/2006/activeX" xmlns:r="http://schemas.openxmlformats.org/officeDocument/2006/relationships" ax:classid="{8BD21D10-EC42-11CE-9E0D-00AA006002F3}" ax:persistence="persistStorage" r:id="rId1"/>
</file>

<file path=ppt/activeX/activeX13.xml><?xml version="1.0" encoding="utf-8"?>
<ax:ocx xmlns:ax="http://schemas.microsoft.com/office/2006/activeX" xmlns:r="http://schemas.openxmlformats.org/officeDocument/2006/relationships" ax:classid="{8BD21D10-EC42-11CE-9E0D-00AA006002F3}" ax:persistence="persistStorage" r:id="rId1"/>
</file>

<file path=ppt/activeX/activeX14.xml><?xml version="1.0" encoding="utf-8"?>
<ax:ocx xmlns:ax="http://schemas.microsoft.com/office/2006/activeX" xmlns:r="http://schemas.openxmlformats.org/officeDocument/2006/relationships" ax:classid="{8BD21D10-EC42-11CE-9E0D-00AA006002F3}" ax:persistence="persistStorage" r:id="rId1"/>
</file>

<file path=ppt/activeX/activeX15.xml><?xml version="1.0" encoding="utf-8"?>
<ax:ocx xmlns:ax="http://schemas.microsoft.com/office/2006/activeX" xmlns:r="http://schemas.openxmlformats.org/officeDocument/2006/relationships" ax:classid="{8BD21D10-EC42-11CE-9E0D-00AA006002F3}" ax:persistence="persistStorage" r:id="rId1"/>
</file>

<file path=ppt/activeX/activeX16.xml><?xml version="1.0" encoding="utf-8"?>
<ax:ocx xmlns:ax="http://schemas.microsoft.com/office/2006/activeX" xmlns:r="http://schemas.openxmlformats.org/officeDocument/2006/relationships" ax:classid="{8BD21D10-EC42-11CE-9E0D-00AA006002F3}" ax:persistence="persistStorage" r:id="rId1"/>
</file>

<file path=ppt/activeX/activeX17.xml><?xml version="1.0" encoding="utf-8"?>
<ax:ocx xmlns:ax="http://schemas.microsoft.com/office/2006/activeX" xmlns:r="http://schemas.openxmlformats.org/officeDocument/2006/relationships" ax:classid="{D27CDB6E-AE6D-11CF-96B8-444553540000}" ax:persistence="persistStorage" r:id="rId1"/>
</file>

<file path=ppt/activeX/activeX2.xml><?xml version="1.0" encoding="utf-8"?>
<ax:ocx xmlns:ax="http://schemas.microsoft.com/office/2006/activeX" xmlns:r="http://schemas.openxmlformats.org/officeDocument/2006/relationships" ax:classid="{8BD21D10-EC42-11CE-9E0D-00AA006002F3}" ax:persistence="persistStorage" r:id="rId1"/>
</file>

<file path=ppt/activeX/activeX3.xml><?xml version="1.0" encoding="utf-8"?>
<ax:ocx xmlns:ax="http://schemas.microsoft.com/office/2006/activeX" xmlns:r="http://schemas.openxmlformats.org/officeDocument/2006/relationships" ax:classid="{8BD21D10-EC42-11CE-9E0D-00AA006002F3}" ax:persistence="persistStorage" r:id="rId1"/>
</file>

<file path=ppt/activeX/activeX4.xml><?xml version="1.0" encoding="utf-8"?>
<ax:ocx xmlns:ax="http://schemas.microsoft.com/office/2006/activeX" xmlns:r="http://schemas.openxmlformats.org/officeDocument/2006/relationships" ax:classid="{D27CDB6E-AE6D-11CF-96B8-444553540000}" ax:persistence="persistStorage" r:id="rId1"/>
</file>

<file path=ppt/activeX/activeX5.xml><?xml version="1.0" encoding="utf-8"?>
<ax:ocx xmlns:ax="http://schemas.microsoft.com/office/2006/activeX" xmlns:r="http://schemas.openxmlformats.org/officeDocument/2006/relationships" ax:classid="{8BD21D10-EC42-11CE-9E0D-00AA006002F3}" ax:persistence="persistStorage" r:id="rId1"/>
</file>

<file path=ppt/activeX/activeX6.xml><?xml version="1.0" encoding="utf-8"?>
<ax:ocx xmlns:ax="http://schemas.microsoft.com/office/2006/activeX" xmlns:r="http://schemas.openxmlformats.org/officeDocument/2006/relationships" ax:classid="{8BD21D10-EC42-11CE-9E0D-00AA006002F3}" ax:persistence="persistStorage" r:id="rId1"/>
</file>

<file path=ppt/activeX/activeX7.xml><?xml version="1.0" encoding="utf-8"?>
<ax:ocx xmlns:ax="http://schemas.microsoft.com/office/2006/activeX" xmlns:r="http://schemas.openxmlformats.org/officeDocument/2006/relationships" ax:classid="{8BD21D10-EC42-11CE-9E0D-00AA006002F3}" ax:persistence="persistStorage" r:id="rId1"/>
</file>

<file path=ppt/activeX/activeX8.xml><?xml version="1.0" encoding="utf-8"?>
<ax:ocx xmlns:ax="http://schemas.microsoft.com/office/2006/activeX" xmlns:r="http://schemas.openxmlformats.org/officeDocument/2006/relationships" ax:classid="{8BD21D10-EC42-11CE-9E0D-00AA006002F3}" ax:persistence="persistStorage" r:id="rId1"/>
</file>

<file path=ppt/activeX/activeX9.xml><?xml version="1.0" encoding="utf-8"?>
<ax:ocx xmlns:ax="http://schemas.microsoft.com/office/2006/activeX" xmlns:r="http://schemas.openxmlformats.org/officeDocument/2006/relationships" ax:classid="{8BD21D10-EC42-11CE-9E0D-00AA006002F3}" ax:persistence="persistStorage" r:id="rId1"/>
</file>

<file path=ppt/drawings/_rels/vmlDrawing1.v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image" Target="../media/image5.wmf"/><Relationship Id="rId7" Type="http://schemas.openxmlformats.org/officeDocument/2006/relationships/image" Target="../media/image9.wmf"/><Relationship Id="rId2" Type="http://schemas.openxmlformats.org/officeDocument/2006/relationships/image" Target="../media/image4.wmf"/><Relationship Id="rId1" Type="http://schemas.openxmlformats.org/officeDocument/2006/relationships/image" Target="../media/image3.wmf"/><Relationship Id="rId6" Type="http://schemas.openxmlformats.org/officeDocument/2006/relationships/image" Target="../media/image8.wmf"/><Relationship Id="rId5" Type="http://schemas.openxmlformats.org/officeDocument/2006/relationships/image" Target="../media/image7.wmf"/><Relationship Id="rId4" Type="http://schemas.openxmlformats.org/officeDocument/2006/relationships/image" Target="../media/image6.png"/></Relationships>
</file>

<file path=ppt/drawings/_rels/vmlDrawing2.vml.rels><?xml version="1.0" encoding="UTF-8" standalone="yes"?>
<Relationships xmlns="http://schemas.openxmlformats.org/package/2006/relationships"><Relationship Id="rId8" Type="http://schemas.openxmlformats.org/officeDocument/2006/relationships/image" Target="../media/image19.wmf"/><Relationship Id="rId3" Type="http://schemas.openxmlformats.org/officeDocument/2006/relationships/image" Target="../media/image14.png"/><Relationship Id="rId7" Type="http://schemas.openxmlformats.org/officeDocument/2006/relationships/image" Target="../media/image18.wmf"/><Relationship Id="rId2" Type="http://schemas.openxmlformats.org/officeDocument/2006/relationships/image" Target="../media/image13.wmf"/><Relationship Id="rId1" Type="http://schemas.openxmlformats.org/officeDocument/2006/relationships/image" Target="../media/image12.wmf"/><Relationship Id="rId6" Type="http://schemas.openxmlformats.org/officeDocument/2006/relationships/image" Target="../media/image17.wmf"/><Relationship Id="rId5" Type="http://schemas.openxmlformats.org/officeDocument/2006/relationships/image" Target="../media/image16.wmf"/><Relationship Id="rId4" Type="http://schemas.openxmlformats.org/officeDocument/2006/relationships/image" Target="../media/image15.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2.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5298" name="Rectangle 2"/>
          <p:cNvSpPr>
            <a:spLocks noGrp="1" noChangeArrowheads="1"/>
          </p:cNvSpPr>
          <p:nvPr>
            <p:ph type="hdr" sz="quarter"/>
          </p:nvPr>
        </p:nvSpPr>
        <p:spPr bwMode="auto">
          <a:xfrm>
            <a:off x="0" y="0"/>
            <a:ext cx="2971800" cy="457200"/>
          </a:xfrm>
          <a:prstGeom prst="rect">
            <a:avLst/>
          </a:prstGeom>
          <a:noFill/>
          <a:ln w="9525">
            <a:noFill/>
            <a:miter lim="800000"/>
          </a:ln>
          <a:effectLst/>
        </p:spPr>
        <p:txBody>
          <a:bodyPr vert="horz" wrap="square" lIns="91440" tIns="45720" rIns="91440" bIns="45720" numCol="1" anchor="t" anchorCtr="0" compatLnSpc="1"/>
          <a:lstStyle>
            <a:lvl1pPr>
              <a:defRPr sz="1200">
                <a:latin typeface="Times New Roman" panose="02020603050405020304" pitchFamily="18" charset="0"/>
                <a:ea typeface="宋体" panose="02010600030101010101" pitchFamily="2" charset="-122"/>
              </a:defRPr>
            </a:lvl1pPr>
          </a:lstStyle>
          <a:p>
            <a:pPr>
              <a:defRPr/>
            </a:pPr>
            <a:endParaRPr lang="zh-CN" altLang="en-US"/>
          </a:p>
        </p:txBody>
      </p:sp>
      <p:sp>
        <p:nvSpPr>
          <p:cNvPr id="55299" name="Rectangle 3"/>
          <p:cNvSpPr>
            <a:spLocks noGrp="1" noChangeArrowheads="1"/>
          </p:cNvSpPr>
          <p:nvPr>
            <p:ph type="dt" idx="1"/>
          </p:nvPr>
        </p:nvSpPr>
        <p:spPr bwMode="auto">
          <a:xfrm>
            <a:off x="3884613" y="0"/>
            <a:ext cx="2971800" cy="457200"/>
          </a:xfrm>
          <a:prstGeom prst="rect">
            <a:avLst/>
          </a:prstGeom>
          <a:noFill/>
          <a:ln w="9525">
            <a:noFill/>
            <a:miter lim="800000"/>
          </a:ln>
          <a:effectLst/>
        </p:spPr>
        <p:txBody>
          <a:bodyPr vert="horz" wrap="square" lIns="91440" tIns="45720" rIns="91440" bIns="45720" numCol="1" anchor="t" anchorCtr="0" compatLnSpc="1"/>
          <a:lstStyle>
            <a:lvl1pPr algn="r">
              <a:defRPr sz="1200">
                <a:latin typeface="Times New Roman" panose="02020603050405020304" pitchFamily="18" charset="0"/>
                <a:ea typeface="宋体" panose="02010600030101010101" pitchFamily="2" charset="-122"/>
              </a:defRPr>
            </a:lvl1pPr>
          </a:lstStyle>
          <a:p>
            <a:pPr>
              <a:defRPr/>
            </a:pPr>
            <a:endParaRPr lang="en-US" altLang="zh-CN"/>
          </a:p>
        </p:txBody>
      </p:sp>
      <p:sp>
        <p:nvSpPr>
          <p:cNvPr id="2048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ln>
          <a:extLst>
            <a:ext uri="{909E8E84-426E-40DD-AFC4-6F175D3DCCD1}">
              <a14:hiddenFill xmlns:a14="http://schemas.microsoft.com/office/drawing/2010/main" xmlns="">
                <a:solidFill>
                  <a:srgbClr val="FFFFFF"/>
                </a:solidFill>
              </a14:hiddenFill>
            </a:ext>
          </a:extLst>
        </p:spPr>
      </p:sp>
      <p:sp>
        <p:nvSpPr>
          <p:cNvPr id="55301" name="Rectangle 5"/>
          <p:cNvSpPr>
            <a:spLocks noGrp="1" noChangeArrowheads="1"/>
          </p:cNvSpPr>
          <p:nvPr>
            <p:ph type="body" sz="quarter" idx="3"/>
          </p:nvPr>
        </p:nvSpPr>
        <p:spPr bwMode="auto">
          <a:xfrm>
            <a:off x="685800" y="4343400"/>
            <a:ext cx="5486400" cy="4114800"/>
          </a:xfrm>
          <a:prstGeom prst="rect">
            <a:avLst/>
          </a:prstGeom>
          <a:noFill/>
          <a:ln w="9525">
            <a:noFill/>
            <a:miter lim="800000"/>
          </a:ln>
          <a:effectLst/>
        </p:spPr>
        <p:txBody>
          <a:bodyPr vert="horz" wrap="square" lIns="91440" tIns="45720" rIns="91440" bIns="45720" numCol="1" anchor="t" anchorCtr="0" compatLnSpc="1"/>
          <a:lstStyle/>
          <a:p>
            <a:pPr lvl="0"/>
            <a:r>
              <a:rPr lang="zh-CN" altLang="en-US" noProof="0" smtClean="0"/>
              <a:t>单击此处编辑母版文本样式</a:t>
            </a:r>
          </a:p>
          <a:p>
            <a:pPr lvl="1"/>
            <a:r>
              <a:rPr lang="zh-CN" altLang="en-US" noProof="0" smtClean="0"/>
              <a:t>第二级</a:t>
            </a:r>
          </a:p>
          <a:p>
            <a:pPr lvl="2"/>
            <a:r>
              <a:rPr lang="zh-CN" altLang="en-US" noProof="0" smtClean="0"/>
              <a:t>第三级</a:t>
            </a:r>
          </a:p>
          <a:p>
            <a:pPr lvl="3"/>
            <a:r>
              <a:rPr lang="zh-CN" altLang="en-US" noProof="0" smtClean="0"/>
              <a:t>第四级</a:t>
            </a:r>
          </a:p>
          <a:p>
            <a:pPr lvl="4"/>
            <a:r>
              <a:rPr lang="zh-CN" altLang="en-US" noProof="0" smtClean="0"/>
              <a:t>第五级</a:t>
            </a:r>
          </a:p>
        </p:txBody>
      </p:sp>
      <p:sp>
        <p:nvSpPr>
          <p:cNvPr id="55302" name="Rectangle 6"/>
          <p:cNvSpPr>
            <a:spLocks noGrp="1" noChangeArrowheads="1"/>
          </p:cNvSpPr>
          <p:nvPr>
            <p:ph type="ftr" sz="quarter" idx="4"/>
          </p:nvPr>
        </p:nvSpPr>
        <p:spPr bwMode="auto">
          <a:xfrm>
            <a:off x="0" y="8685213"/>
            <a:ext cx="2971800" cy="457200"/>
          </a:xfrm>
          <a:prstGeom prst="rect">
            <a:avLst/>
          </a:prstGeom>
          <a:noFill/>
          <a:ln w="9525">
            <a:noFill/>
            <a:miter lim="800000"/>
          </a:ln>
          <a:effectLst/>
        </p:spPr>
        <p:txBody>
          <a:bodyPr vert="horz" wrap="square" lIns="91440" tIns="45720" rIns="91440" bIns="45720" numCol="1" anchor="b" anchorCtr="0" compatLnSpc="1"/>
          <a:lstStyle>
            <a:lvl1pPr>
              <a:defRPr sz="1200">
                <a:latin typeface="Times New Roman" panose="02020603050405020304" pitchFamily="18" charset="0"/>
                <a:ea typeface="宋体" panose="02010600030101010101" pitchFamily="2" charset="-122"/>
              </a:defRPr>
            </a:lvl1pPr>
          </a:lstStyle>
          <a:p>
            <a:pPr>
              <a:defRPr/>
            </a:pPr>
            <a:endParaRPr lang="en-US" altLang="zh-CN"/>
          </a:p>
        </p:txBody>
      </p:sp>
      <p:sp>
        <p:nvSpPr>
          <p:cNvPr id="55303" name="Rectangle 7"/>
          <p:cNvSpPr>
            <a:spLocks noGrp="1" noChangeArrowheads="1"/>
          </p:cNvSpPr>
          <p:nvPr>
            <p:ph type="sldNum" sz="quarter" idx="5"/>
          </p:nvPr>
        </p:nvSpPr>
        <p:spPr bwMode="auto">
          <a:xfrm>
            <a:off x="3884613" y="8685213"/>
            <a:ext cx="2971800" cy="457200"/>
          </a:xfrm>
          <a:prstGeom prst="rect">
            <a:avLst/>
          </a:prstGeom>
          <a:noFill/>
          <a:ln w="9525">
            <a:noFill/>
            <a:miter lim="800000"/>
          </a:ln>
          <a:effectLst/>
        </p:spPr>
        <p:txBody>
          <a:bodyPr vert="horz" wrap="square" lIns="91440" tIns="45720" rIns="91440" bIns="45720" numCol="1" anchor="b" anchorCtr="0" compatLnSpc="1"/>
          <a:lstStyle>
            <a:lvl1pPr algn="r">
              <a:defRPr sz="1200">
                <a:latin typeface="Times New Roman" panose="02020603050405020304" pitchFamily="18" charset="0"/>
                <a:ea typeface="宋体" panose="02010600030101010101" pitchFamily="2" charset="-122"/>
              </a:defRPr>
            </a:lvl1pPr>
          </a:lstStyle>
          <a:p>
            <a:pPr>
              <a:defRPr/>
            </a:pPr>
            <a:fld id="{E3664536-5DFA-4A04-8AAF-852A7F8DBA20}" type="slidenum">
              <a:rPr lang="zh-CN" altLang="en-US"/>
              <a:pPr>
                <a:defRPr/>
              </a:pPr>
              <a:t>‹#›</a:t>
            </a:fld>
            <a:endParaRPr lang="en-US" altLang="zh-CN"/>
          </a:p>
        </p:txBody>
      </p:sp>
    </p:spTree>
    <p:extLst>
      <p:ext uri="{BB962C8B-B14F-4D97-AF65-F5344CB8AC3E}">
        <p14:creationId xmlns:p14="http://schemas.microsoft.com/office/powerpoint/2010/main" xmlns="" val="324894365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anose="02020603050405020304" pitchFamily="18" charset="0"/>
        <a:ea typeface="宋体" panose="02010600030101010101" pitchFamily="2" charset="-122"/>
        <a:cs typeface="+mn-cs"/>
      </a:defRPr>
    </a:lvl1pPr>
    <a:lvl2pPr marL="457200" algn="l" rtl="0" eaLnBrk="0" fontAlgn="base" hangingPunct="0">
      <a:spcBef>
        <a:spcPct val="30000"/>
      </a:spcBef>
      <a:spcAft>
        <a:spcPct val="0"/>
      </a:spcAft>
      <a:defRPr sz="1200" kern="1200">
        <a:solidFill>
          <a:schemeClr val="tx1"/>
        </a:solidFill>
        <a:latin typeface="Times New Roman" panose="02020603050405020304" pitchFamily="18" charset="0"/>
        <a:ea typeface="宋体" panose="02010600030101010101" pitchFamily="2" charset="-122"/>
        <a:cs typeface="+mn-cs"/>
      </a:defRPr>
    </a:lvl2pPr>
    <a:lvl3pPr marL="914400" algn="l" rtl="0" eaLnBrk="0" fontAlgn="base" hangingPunct="0">
      <a:spcBef>
        <a:spcPct val="30000"/>
      </a:spcBef>
      <a:spcAft>
        <a:spcPct val="0"/>
      </a:spcAft>
      <a:defRPr sz="1200" kern="1200">
        <a:solidFill>
          <a:schemeClr val="tx1"/>
        </a:solidFill>
        <a:latin typeface="Times New Roman" panose="02020603050405020304" pitchFamily="18" charset="0"/>
        <a:ea typeface="宋体" panose="02010600030101010101" pitchFamily="2" charset="-122"/>
        <a:cs typeface="+mn-cs"/>
      </a:defRPr>
    </a:lvl3pPr>
    <a:lvl4pPr marL="1371600" algn="l" rtl="0" eaLnBrk="0" fontAlgn="base" hangingPunct="0">
      <a:spcBef>
        <a:spcPct val="30000"/>
      </a:spcBef>
      <a:spcAft>
        <a:spcPct val="0"/>
      </a:spcAft>
      <a:defRPr sz="1200" kern="1200">
        <a:solidFill>
          <a:schemeClr val="tx1"/>
        </a:solidFill>
        <a:latin typeface="Times New Roman" panose="02020603050405020304" pitchFamily="18" charset="0"/>
        <a:ea typeface="宋体" panose="02010600030101010101" pitchFamily="2" charset="-122"/>
        <a:cs typeface="+mn-cs"/>
      </a:defRPr>
    </a:lvl4pPr>
    <a:lvl5pPr marL="1828800" algn="l" rtl="0" eaLnBrk="0" fontAlgn="base" hangingPunct="0">
      <a:spcBef>
        <a:spcPct val="30000"/>
      </a:spcBef>
      <a:spcAft>
        <a:spcPct val="0"/>
      </a:spcAft>
      <a:defRPr sz="1200" kern="1200">
        <a:solidFill>
          <a:schemeClr val="tx1"/>
        </a:solidFill>
        <a:latin typeface="Times New Roman" panose="02020603050405020304" pitchFamily="18" charset="0"/>
        <a:ea typeface="宋体" panose="02010600030101010101"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8" Type="http://schemas.openxmlformats.org/officeDocument/2006/relationships/hyperlink" Target="http://www.1ppt.com/powerpoint/" TargetMode="External"/><Relationship Id="rId13" Type="http://schemas.openxmlformats.org/officeDocument/2006/relationships/hyperlink" Target="http://www.1ppt.cn/" TargetMode="External"/><Relationship Id="rId18" Type="http://schemas.openxmlformats.org/officeDocument/2006/relationships/hyperlink" Target="http://www.1ppt.com/kejian/meishu/" TargetMode="External"/><Relationship Id="rId3" Type="http://schemas.openxmlformats.org/officeDocument/2006/relationships/hyperlink" Target="http://www.1ppt.com/moban/" TargetMode="External"/><Relationship Id="rId21" Type="http://schemas.openxmlformats.org/officeDocument/2006/relationships/hyperlink" Target="http://www.1ppt.com/kejian/huaxue/" TargetMode="External"/><Relationship Id="rId7" Type="http://schemas.openxmlformats.org/officeDocument/2006/relationships/hyperlink" Target="http://www.1ppt.com/xiazai/" TargetMode="External"/><Relationship Id="rId12" Type="http://schemas.openxmlformats.org/officeDocument/2006/relationships/hyperlink" Target="http://www.1ppt.com/jiaoan/" TargetMode="External"/><Relationship Id="rId17" Type="http://schemas.openxmlformats.org/officeDocument/2006/relationships/hyperlink" Target="http://www.1ppt.com/kejian/yingyu/" TargetMode="External"/><Relationship Id="rId2" Type="http://schemas.openxmlformats.org/officeDocument/2006/relationships/slide" Target="../slides/slide4.xml"/><Relationship Id="rId16" Type="http://schemas.openxmlformats.org/officeDocument/2006/relationships/hyperlink" Target="http://www.1ppt.com/kejian/shuxue/" TargetMode="External"/><Relationship Id="rId20" Type="http://schemas.openxmlformats.org/officeDocument/2006/relationships/hyperlink" Target="http://www.1ppt.com/kejian/wuli/" TargetMode="External"/><Relationship Id="rId1" Type="http://schemas.openxmlformats.org/officeDocument/2006/relationships/notesMaster" Target="../notesMasters/notesMaster1.xml"/><Relationship Id="rId6" Type="http://schemas.openxmlformats.org/officeDocument/2006/relationships/hyperlink" Target="http://www.1ppt.com/tubiao/" TargetMode="External"/><Relationship Id="rId11" Type="http://schemas.openxmlformats.org/officeDocument/2006/relationships/hyperlink" Target="http://www.1ppt.com/shiti/" TargetMode="External"/><Relationship Id="rId24" Type="http://schemas.openxmlformats.org/officeDocument/2006/relationships/hyperlink" Target="http://www.1ppt.com/kejian/lishi/" TargetMode="External"/><Relationship Id="rId5" Type="http://schemas.openxmlformats.org/officeDocument/2006/relationships/hyperlink" Target="http://www.1ppt.com/beijing/" TargetMode="External"/><Relationship Id="rId15" Type="http://schemas.openxmlformats.org/officeDocument/2006/relationships/hyperlink" Target="http://www.1ppt.com/kejian/yuwen/" TargetMode="External"/><Relationship Id="rId23" Type="http://schemas.openxmlformats.org/officeDocument/2006/relationships/hyperlink" Target="http://www.1ppt.com/kejian/dili/" TargetMode="External"/><Relationship Id="rId10" Type="http://schemas.openxmlformats.org/officeDocument/2006/relationships/hyperlink" Target="http://www.1ppt.com/fanwen/" TargetMode="External"/><Relationship Id="rId19" Type="http://schemas.openxmlformats.org/officeDocument/2006/relationships/hyperlink" Target="http://www.1ppt.com/kejian/kexue/" TargetMode="External"/><Relationship Id="rId4" Type="http://schemas.openxmlformats.org/officeDocument/2006/relationships/hyperlink" Target="http://www.1ppt.com/sucai/" TargetMode="External"/><Relationship Id="rId9" Type="http://schemas.openxmlformats.org/officeDocument/2006/relationships/hyperlink" Target="http://www.1ppt.com/ziliao/" TargetMode="External"/><Relationship Id="rId14" Type="http://schemas.openxmlformats.org/officeDocument/2006/relationships/hyperlink" Target="http://www.1ppt.com/kejian/" TargetMode="External"/><Relationship Id="rId22" Type="http://schemas.openxmlformats.org/officeDocument/2006/relationships/hyperlink" Target="http://www.1ppt.com/kejian/shengwu/"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1200" dirty="0" smtClean="0">
                <a:solidFill>
                  <a:srgbClr val="EEECE1">
                    <a:lumMod val="25000"/>
                  </a:srgbClr>
                </a:solidFill>
              </a:rPr>
              <a:t>PPT</a:t>
            </a:r>
            <a:r>
              <a:rPr lang="zh-CN" altLang="en-US" sz="1200" dirty="0" smtClean="0">
                <a:solidFill>
                  <a:srgbClr val="EEECE1">
                    <a:lumMod val="25000"/>
                  </a:srgbClr>
                </a:solidFill>
              </a:rPr>
              <a:t>模板：</a:t>
            </a:r>
            <a:r>
              <a:rPr lang="en-US" altLang="zh-CN" sz="1200" dirty="0" smtClean="0">
                <a:solidFill>
                  <a:srgbClr val="EEECE1">
                    <a:lumMod val="25000"/>
                  </a:srgbClr>
                </a:solidFill>
                <a:hlinkClick r:id="rId3"/>
              </a:rPr>
              <a:t>www.1ppt.com/moban/</a:t>
            </a:r>
            <a:r>
              <a:rPr lang="en-US" altLang="zh-CN" sz="1200" dirty="0" smtClean="0">
                <a:solidFill>
                  <a:srgbClr val="EEECE1">
                    <a:lumMod val="25000"/>
                  </a:srgbClr>
                </a:solidFill>
              </a:rPr>
              <a:t>                  PPT</a:t>
            </a:r>
            <a:r>
              <a:rPr lang="zh-CN" altLang="en-US" sz="1200" dirty="0" smtClean="0">
                <a:solidFill>
                  <a:srgbClr val="EEECE1">
                    <a:lumMod val="25000"/>
                  </a:srgbClr>
                </a:solidFill>
              </a:rPr>
              <a:t>素材：</a:t>
            </a:r>
            <a:r>
              <a:rPr lang="en-US" altLang="zh-CN" sz="1200" dirty="0" smtClean="0">
                <a:solidFill>
                  <a:srgbClr val="EEECE1">
                    <a:lumMod val="25000"/>
                  </a:srgbClr>
                </a:solidFill>
                <a:hlinkClick r:id="rId4"/>
              </a:rPr>
              <a:t>www.1ppt.com/sucai/</a:t>
            </a:r>
            <a:endParaRPr lang="en-US" altLang="zh-CN" sz="1200" dirty="0" smtClean="0">
              <a:solidFill>
                <a:srgbClr val="EEECE1">
                  <a:lumMod val="25000"/>
                </a:srgbClr>
              </a:solidFill>
            </a:endParaRPr>
          </a:p>
          <a:p>
            <a:r>
              <a:rPr lang="en-US" altLang="zh-CN" sz="1200" dirty="0" smtClean="0">
                <a:solidFill>
                  <a:srgbClr val="EEECE1">
                    <a:lumMod val="25000"/>
                  </a:srgbClr>
                </a:solidFill>
              </a:rPr>
              <a:t>PPT</a:t>
            </a:r>
            <a:r>
              <a:rPr lang="zh-CN" altLang="en-US" sz="1200" dirty="0" smtClean="0">
                <a:solidFill>
                  <a:srgbClr val="EEECE1">
                    <a:lumMod val="25000"/>
                  </a:srgbClr>
                </a:solidFill>
              </a:rPr>
              <a:t>背景：</a:t>
            </a:r>
            <a:r>
              <a:rPr lang="en-US" altLang="zh-CN" sz="1200" dirty="0" smtClean="0">
                <a:solidFill>
                  <a:srgbClr val="EEECE1">
                    <a:lumMod val="25000"/>
                  </a:srgbClr>
                </a:solidFill>
                <a:hlinkClick r:id="rId5"/>
              </a:rPr>
              <a:t>www.1ppt.com/beijing/</a:t>
            </a:r>
            <a:r>
              <a:rPr lang="en-US" altLang="zh-CN" sz="1200" dirty="0" smtClean="0">
                <a:solidFill>
                  <a:srgbClr val="EEECE1">
                    <a:lumMod val="25000"/>
                  </a:srgbClr>
                </a:solidFill>
              </a:rPr>
              <a:t>                   PPT</a:t>
            </a:r>
            <a:r>
              <a:rPr lang="zh-CN" altLang="en-US" sz="1200" dirty="0" smtClean="0">
                <a:solidFill>
                  <a:srgbClr val="EEECE1">
                    <a:lumMod val="25000"/>
                  </a:srgbClr>
                </a:solidFill>
              </a:rPr>
              <a:t>图表：</a:t>
            </a:r>
            <a:r>
              <a:rPr lang="en-US" altLang="zh-CN" sz="1200" dirty="0" smtClean="0">
                <a:solidFill>
                  <a:srgbClr val="EEECE1">
                    <a:lumMod val="25000"/>
                  </a:srgbClr>
                </a:solidFill>
                <a:hlinkClick r:id="rId6"/>
              </a:rPr>
              <a:t>www.1ppt.com/tubiao/</a:t>
            </a:r>
            <a:r>
              <a:rPr lang="en-US" altLang="zh-CN" sz="1200" dirty="0" smtClean="0">
                <a:solidFill>
                  <a:srgbClr val="EEECE1">
                    <a:lumMod val="25000"/>
                  </a:srgbClr>
                </a:solidFill>
              </a:rPr>
              <a:t>      </a:t>
            </a:r>
          </a:p>
          <a:p>
            <a:r>
              <a:rPr lang="en-US" altLang="zh-CN" sz="1200" dirty="0" smtClean="0">
                <a:solidFill>
                  <a:srgbClr val="EEECE1">
                    <a:lumMod val="25000"/>
                  </a:srgbClr>
                </a:solidFill>
              </a:rPr>
              <a:t>PPT</a:t>
            </a:r>
            <a:r>
              <a:rPr lang="zh-CN" altLang="en-US" sz="1200" dirty="0" smtClean="0">
                <a:solidFill>
                  <a:srgbClr val="EEECE1">
                    <a:lumMod val="25000"/>
                  </a:srgbClr>
                </a:solidFill>
              </a:rPr>
              <a:t>下载：</a:t>
            </a:r>
            <a:r>
              <a:rPr lang="en-US" altLang="zh-CN" sz="1200" dirty="0" smtClean="0">
                <a:solidFill>
                  <a:srgbClr val="EEECE1">
                    <a:lumMod val="25000"/>
                  </a:srgbClr>
                </a:solidFill>
                <a:hlinkClick r:id="rId7"/>
              </a:rPr>
              <a:t>www.1ppt.com/xiazai/</a:t>
            </a:r>
            <a:r>
              <a:rPr lang="en-US" altLang="zh-CN" sz="1200" dirty="0" smtClean="0">
                <a:solidFill>
                  <a:srgbClr val="EEECE1">
                    <a:lumMod val="25000"/>
                  </a:srgbClr>
                </a:solidFill>
              </a:rPr>
              <a:t>                     PPT</a:t>
            </a:r>
            <a:r>
              <a:rPr lang="zh-CN" altLang="en-US" sz="1200" dirty="0" smtClean="0">
                <a:solidFill>
                  <a:srgbClr val="EEECE1">
                    <a:lumMod val="25000"/>
                  </a:srgbClr>
                </a:solidFill>
              </a:rPr>
              <a:t>教程： </a:t>
            </a:r>
            <a:r>
              <a:rPr lang="en-US" altLang="zh-CN" sz="1200" dirty="0" smtClean="0">
                <a:solidFill>
                  <a:srgbClr val="EEECE1">
                    <a:lumMod val="25000"/>
                  </a:srgbClr>
                </a:solidFill>
                <a:hlinkClick r:id="rId8"/>
              </a:rPr>
              <a:t>www.1ppt.com/powerpoint/</a:t>
            </a:r>
            <a:r>
              <a:rPr lang="en-US" altLang="zh-CN" sz="1200" dirty="0" smtClean="0">
                <a:solidFill>
                  <a:srgbClr val="EEECE1">
                    <a:lumMod val="25000"/>
                  </a:srgbClr>
                </a:solidFill>
              </a:rPr>
              <a:t>      </a:t>
            </a:r>
          </a:p>
          <a:p>
            <a:r>
              <a:rPr lang="zh-CN" altLang="en-US" sz="1200" dirty="0" smtClean="0">
                <a:solidFill>
                  <a:srgbClr val="EEECE1">
                    <a:lumMod val="25000"/>
                  </a:srgbClr>
                </a:solidFill>
              </a:rPr>
              <a:t>资料下载：</a:t>
            </a:r>
            <a:r>
              <a:rPr lang="en-US" altLang="zh-CN" sz="1200" dirty="0" smtClean="0">
                <a:solidFill>
                  <a:srgbClr val="EEECE1">
                    <a:lumMod val="25000"/>
                  </a:srgbClr>
                </a:solidFill>
                <a:hlinkClick r:id="rId9"/>
              </a:rPr>
              <a:t>www.1ppt.com/ziliao/</a:t>
            </a:r>
            <a:r>
              <a:rPr lang="en-US" altLang="zh-CN" sz="1200" dirty="0" smtClean="0">
                <a:solidFill>
                  <a:srgbClr val="EEECE1">
                    <a:lumMod val="25000"/>
                  </a:srgbClr>
                </a:solidFill>
              </a:rPr>
              <a:t>                   </a:t>
            </a:r>
            <a:r>
              <a:rPr lang="zh-CN" altLang="en-US" sz="1200" dirty="0" smtClean="0">
                <a:solidFill>
                  <a:srgbClr val="EEECE1">
                    <a:lumMod val="25000"/>
                  </a:srgbClr>
                </a:solidFill>
              </a:rPr>
              <a:t>范文下载：</a:t>
            </a:r>
            <a:r>
              <a:rPr lang="en-US" altLang="zh-CN" sz="1200" dirty="0" smtClean="0">
                <a:solidFill>
                  <a:srgbClr val="EEECE1">
                    <a:lumMod val="25000"/>
                  </a:srgbClr>
                </a:solidFill>
                <a:hlinkClick r:id="rId10"/>
              </a:rPr>
              <a:t>www.1ppt.com/fanwen/</a:t>
            </a:r>
            <a:r>
              <a:rPr lang="en-US" altLang="zh-CN" sz="1200" dirty="0" smtClean="0">
                <a:solidFill>
                  <a:srgbClr val="EEECE1">
                    <a:lumMod val="25000"/>
                  </a:srgbClr>
                </a:solidFill>
              </a:rPr>
              <a:t>             </a:t>
            </a:r>
          </a:p>
          <a:p>
            <a:r>
              <a:rPr lang="zh-CN" altLang="en-US" sz="1200" dirty="0" smtClean="0">
                <a:solidFill>
                  <a:srgbClr val="EEECE1">
                    <a:lumMod val="25000"/>
                  </a:srgbClr>
                </a:solidFill>
              </a:rPr>
              <a:t>试卷下载：</a:t>
            </a:r>
            <a:r>
              <a:rPr lang="en-US" altLang="zh-CN" sz="1200" dirty="0" smtClean="0">
                <a:solidFill>
                  <a:srgbClr val="EEECE1">
                    <a:lumMod val="25000"/>
                  </a:srgbClr>
                </a:solidFill>
                <a:hlinkClick r:id="rId11"/>
              </a:rPr>
              <a:t>www.1ppt.com/shiti/</a:t>
            </a:r>
            <a:r>
              <a:rPr lang="en-US" altLang="zh-CN" sz="1200" dirty="0" smtClean="0">
                <a:solidFill>
                  <a:srgbClr val="EEECE1">
                    <a:lumMod val="25000"/>
                  </a:srgbClr>
                </a:solidFill>
              </a:rPr>
              <a:t>                     </a:t>
            </a:r>
            <a:r>
              <a:rPr lang="zh-CN" altLang="en-US" sz="1200" dirty="0" smtClean="0">
                <a:solidFill>
                  <a:srgbClr val="EEECE1">
                    <a:lumMod val="25000"/>
                  </a:srgbClr>
                </a:solidFill>
              </a:rPr>
              <a:t>教案下载：</a:t>
            </a:r>
            <a:r>
              <a:rPr lang="en-US" altLang="zh-CN" sz="1200" dirty="0" smtClean="0">
                <a:solidFill>
                  <a:srgbClr val="EEECE1">
                    <a:lumMod val="25000"/>
                  </a:srgbClr>
                </a:solidFill>
                <a:hlinkClick r:id="rId12"/>
              </a:rPr>
              <a:t>www.1ppt.com/jiaoan/</a:t>
            </a:r>
            <a:r>
              <a:rPr lang="en-US" altLang="zh-CN" sz="1200" dirty="0" smtClean="0">
                <a:solidFill>
                  <a:srgbClr val="EEECE1">
                    <a:lumMod val="25000"/>
                  </a:srgbClr>
                </a:solidFill>
              </a:rPr>
              <a:t>               </a:t>
            </a:r>
          </a:p>
          <a:p>
            <a:r>
              <a:rPr lang="en-US" altLang="zh-CN" sz="1200" dirty="0" smtClean="0">
                <a:solidFill>
                  <a:srgbClr val="EEECE1">
                    <a:lumMod val="25000"/>
                  </a:srgbClr>
                </a:solidFill>
              </a:rPr>
              <a:t>PPT</a:t>
            </a:r>
            <a:r>
              <a:rPr lang="zh-CN" altLang="en-US" sz="1200" dirty="0" smtClean="0">
                <a:solidFill>
                  <a:srgbClr val="EEECE1">
                    <a:lumMod val="25000"/>
                  </a:srgbClr>
                </a:solidFill>
              </a:rPr>
              <a:t>论坛：</a:t>
            </a:r>
            <a:r>
              <a:rPr lang="en-US" altLang="zh-CN" sz="1200" dirty="0" smtClean="0">
                <a:solidFill>
                  <a:srgbClr val="EEECE1">
                    <a:lumMod val="25000"/>
                  </a:srgbClr>
                </a:solidFill>
                <a:hlinkClick r:id="rId13"/>
              </a:rPr>
              <a:t>www.1ppt.cn</a:t>
            </a:r>
            <a:r>
              <a:rPr lang="en-US" altLang="zh-CN" sz="1200" dirty="0" smtClean="0">
                <a:solidFill>
                  <a:srgbClr val="EEECE1">
                    <a:lumMod val="25000"/>
                  </a:srgbClr>
                </a:solidFill>
              </a:rPr>
              <a:t>                                      PPT</a:t>
            </a:r>
            <a:r>
              <a:rPr lang="zh-CN" altLang="en-US" sz="1200" dirty="0" smtClean="0">
                <a:solidFill>
                  <a:srgbClr val="EEECE1">
                    <a:lumMod val="25000"/>
                  </a:srgbClr>
                </a:solidFill>
              </a:rPr>
              <a:t>课件：</a:t>
            </a:r>
            <a:r>
              <a:rPr lang="en-US" altLang="zh-CN" sz="1200" dirty="0" smtClean="0">
                <a:solidFill>
                  <a:srgbClr val="EEECE1">
                    <a:lumMod val="25000"/>
                  </a:srgbClr>
                </a:solidFill>
                <a:hlinkClick r:id="rId14"/>
              </a:rPr>
              <a:t>www.1ppt.com/kejian/</a:t>
            </a:r>
            <a:r>
              <a:rPr lang="en-US" altLang="zh-CN" sz="1200" dirty="0" smtClean="0">
                <a:solidFill>
                  <a:srgbClr val="EEECE1">
                    <a:lumMod val="25000"/>
                  </a:srgbClr>
                </a:solidFill>
              </a:rPr>
              <a:t> </a:t>
            </a:r>
          </a:p>
          <a:p>
            <a:r>
              <a:rPr lang="zh-CN" altLang="en-US" sz="1200" dirty="0" smtClean="0">
                <a:solidFill>
                  <a:srgbClr val="EEECE1">
                    <a:lumMod val="25000"/>
                  </a:srgbClr>
                </a:solidFill>
              </a:rPr>
              <a:t>语文课件：</a:t>
            </a:r>
            <a:r>
              <a:rPr lang="en-US" altLang="zh-CN" sz="1200" dirty="0" smtClean="0">
                <a:solidFill>
                  <a:srgbClr val="EEECE1">
                    <a:lumMod val="25000"/>
                  </a:srgbClr>
                </a:solidFill>
                <a:hlinkClick r:id="rId15"/>
              </a:rPr>
              <a:t>www.1ppt.com/kejian/yuwen/</a:t>
            </a:r>
            <a:r>
              <a:rPr lang="en-US" altLang="zh-CN" sz="1200" dirty="0" smtClean="0">
                <a:solidFill>
                  <a:srgbClr val="EEECE1">
                    <a:lumMod val="25000"/>
                  </a:srgbClr>
                </a:solidFill>
              </a:rPr>
              <a:t>    </a:t>
            </a:r>
            <a:r>
              <a:rPr lang="zh-CN" altLang="en-US" sz="1200" dirty="0" smtClean="0">
                <a:solidFill>
                  <a:srgbClr val="EEECE1">
                    <a:lumMod val="25000"/>
                  </a:srgbClr>
                </a:solidFill>
              </a:rPr>
              <a:t>数学课件：</a:t>
            </a:r>
            <a:r>
              <a:rPr lang="en-US" altLang="zh-CN" sz="1200" dirty="0" smtClean="0">
                <a:solidFill>
                  <a:srgbClr val="EEECE1">
                    <a:lumMod val="25000"/>
                  </a:srgbClr>
                </a:solidFill>
                <a:hlinkClick r:id="rId16"/>
              </a:rPr>
              <a:t>www.1ppt.com/kejian/shuxue/</a:t>
            </a:r>
            <a:r>
              <a:rPr lang="en-US" altLang="zh-CN" sz="1200" dirty="0" smtClean="0">
                <a:solidFill>
                  <a:srgbClr val="EEECE1">
                    <a:lumMod val="25000"/>
                  </a:srgbClr>
                </a:solidFill>
              </a:rPr>
              <a:t> </a:t>
            </a:r>
          </a:p>
          <a:p>
            <a:r>
              <a:rPr lang="zh-CN" altLang="en-US" sz="1200" dirty="0" smtClean="0">
                <a:solidFill>
                  <a:srgbClr val="EEECE1">
                    <a:lumMod val="25000"/>
                  </a:srgbClr>
                </a:solidFill>
              </a:rPr>
              <a:t>英语课件：</a:t>
            </a:r>
            <a:r>
              <a:rPr lang="en-US" altLang="zh-CN" sz="1200" dirty="0" smtClean="0">
                <a:solidFill>
                  <a:srgbClr val="EEECE1">
                    <a:lumMod val="25000"/>
                  </a:srgbClr>
                </a:solidFill>
                <a:hlinkClick r:id="rId17"/>
              </a:rPr>
              <a:t>www.1ppt.com/kejian/yingyu/</a:t>
            </a:r>
            <a:r>
              <a:rPr lang="en-US" altLang="zh-CN" sz="1200" dirty="0" smtClean="0">
                <a:solidFill>
                  <a:srgbClr val="EEECE1">
                    <a:lumMod val="25000"/>
                  </a:srgbClr>
                </a:solidFill>
              </a:rPr>
              <a:t>    </a:t>
            </a:r>
            <a:r>
              <a:rPr lang="zh-CN" altLang="en-US" sz="1200" dirty="0" smtClean="0">
                <a:solidFill>
                  <a:srgbClr val="EEECE1">
                    <a:lumMod val="25000"/>
                  </a:srgbClr>
                </a:solidFill>
              </a:rPr>
              <a:t>美术课件：</a:t>
            </a:r>
            <a:r>
              <a:rPr lang="en-US" altLang="zh-CN" sz="1200" dirty="0" smtClean="0">
                <a:solidFill>
                  <a:srgbClr val="EEECE1">
                    <a:lumMod val="25000"/>
                  </a:srgbClr>
                </a:solidFill>
                <a:hlinkClick r:id="rId18"/>
              </a:rPr>
              <a:t>www.1ppt.com/kejian/meishu/</a:t>
            </a:r>
            <a:r>
              <a:rPr lang="en-US" altLang="zh-CN" sz="1200" dirty="0" smtClean="0">
                <a:solidFill>
                  <a:srgbClr val="EEECE1">
                    <a:lumMod val="25000"/>
                  </a:srgbClr>
                </a:solidFill>
              </a:rPr>
              <a:t> </a:t>
            </a:r>
          </a:p>
          <a:p>
            <a:r>
              <a:rPr lang="zh-CN" altLang="en-US" sz="1200" dirty="0" smtClean="0">
                <a:solidFill>
                  <a:srgbClr val="EEECE1">
                    <a:lumMod val="25000"/>
                  </a:srgbClr>
                </a:solidFill>
              </a:rPr>
              <a:t>科学课件：</a:t>
            </a:r>
            <a:r>
              <a:rPr lang="en-US" altLang="zh-CN" sz="1200" dirty="0" smtClean="0">
                <a:solidFill>
                  <a:srgbClr val="EEECE1">
                    <a:lumMod val="25000"/>
                  </a:srgbClr>
                </a:solidFill>
                <a:hlinkClick r:id="rId19"/>
              </a:rPr>
              <a:t>www.1ppt.com/kejian/kexue/</a:t>
            </a:r>
            <a:r>
              <a:rPr lang="en-US" altLang="zh-CN" sz="1200" dirty="0" smtClean="0">
                <a:solidFill>
                  <a:srgbClr val="EEECE1">
                    <a:lumMod val="25000"/>
                  </a:srgbClr>
                </a:solidFill>
              </a:rPr>
              <a:t>     </a:t>
            </a:r>
            <a:r>
              <a:rPr lang="zh-CN" altLang="en-US" sz="1200" dirty="0" smtClean="0">
                <a:solidFill>
                  <a:srgbClr val="EEECE1">
                    <a:lumMod val="25000"/>
                  </a:srgbClr>
                </a:solidFill>
              </a:rPr>
              <a:t>物理课件：</a:t>
            </a:r>
            <a:r>
              <a:rPr lang="en-US" altLang="zh-CN" sz="1200" dirty="0" smtClean="0">
                <a:solidFill>
                  <a:srgbClr val="EEECE1">
                    <a:lumMod val="25000"/>
                  </a:srgbClr>
                </a:solidFill>
                <a:hlinkClick r:id="rId20"/>
              </a:rPr>
              <a:t>www.1ppt.com/kejian/wuli/</a:t>
            </a:r>
            <a:r>
              <a:rPr lang="en-US" altLang="zh-CN" sz="1200" dirty="0" smtClean="0">
                <a:solidFill>
                  <a:srgbClr val="EEECE1">
                    <a:lumMod val="25000"/>
                  </a:srgbClr>
                </a:solidFill>
              </a:rPr>
              <a:t> </a:t>
            </a:r>
          </a:p>
          <a:p>
            <a:r>
              <a:rPr lang="zh-CN" altLang="en-US" sz="1200" dirty="0" smtClean="0">
                <a:solidFill>
                  <a:srgbClr val="EEECE1">
                    <a:lumMod val="25000"/>
                  </a:srgbClr>
                </a:solidFill>
              </a:rPr>
              <a:t>化学课件：</a:t>
            </a:r>
            <a:r>
              <a:rPr lang="en-US" altLang="zh-CN" sz="1200" dirty="0" smtClean="0">
                <a:solidFill>
                  <a:srgbClr val="EEECE1">
                    <a:lumMod val="25000"/>
                  </a:srgbClr>
                </a:solidFill>
                <a:hlinkClick r:id="rId21"/>
              </a:rPr>
              <a:t>www.1ppt.com/kejian/huaxue/</a:t>
            </a:r>
            <a:r>
              <a:rPr lang="en-US" altLang="zh-CN" sz="1200" dirty="0" smtClean="0">
                <a:solidFill>
                  <a:srgbClr val="EEECE1">
                    <a:lumMod val="25000"/>
                  </a:srgbClr>
                </a:solidFill>
              </a:rPr>
              <a:t>  </a:t>
            </a:r>
            <a:r>
              <a:rPr lang="zh-CN" altLang="en-US" sz="1200" dirty="0" smtClean="0">
                <a:solidFill>
                  <a:srgbClr val="EEECE1">
                    <a:lumMod val="25000"/>
                  </a:srgbClr>
                </a:solidFill>
              </a:rPr>
              <a:t>生物课件：</a:t>
            </a:r>
            <a:r>
              <a:rPr lang="en-US" altLang="zh-CN" sz="1200" dirty="0" smtClean="0">
                <a:solidFill>
                  <a:srgbClr val="EEECE1">
                    <a:lumMod val="25000"/>
                  </a:srgbClr>
                </a:solidFill>
                <a:hlinkClick r:id="rId22"/>
              </a:rPr>
              <a:t>www.1ppt.com/kejian/shengwu/</a:t>
            </a:r>
            <a:r>
              <a:rPr lang="en-US" altLang="zh-CN" sz="1200" dirty="0" smtClean="0">
                <a:solidFill>
                  <a:srgbClr val="EEECE1">
                    <a:lumMod val="25000"/>
                  </a:srgbClr>
                </a:solidFill>
              </a:rPr>
              <a:t> </a:t>
            </a:r>
          </a:p>
          <a:p>
            <a:r>
              <a:rPr lang="zh-CN" altLang="en-US" sz="1200" dirty="0" smtClean="0">
                <a:solidFill>
                  <a:srgbClr val="EEECE1">
                    <a:lumMod val="25000"/>
                  </a:srgbClr>
                </a:solidFill>
              </a:rPr>
              <a:t>地理课件：</a:t>
            </a:r>
            <a:r>
              <a:rPr lang="en-US" altLang="zh-CN" sz="1200" dirty="0" smtClean="0">
                <a:solidFill>
                  <a:srgbClr val="EEECE1">
                    <a:lumMod val="25000"/>
                  </a:srgbClr>
                </a:solidFill>
                <a:hlinkClick r:id="rId23"/>
              </a:rPr>
              <a:t>www.1ppt.com/kejian/dili/</a:t>
            </a:r>
            <a:r>
              <a:rPr lang="en-US" altLang="zh-CN" sz="1200" dirty="0" smtClean="0">
                <a:solidFill>
                  <a:srgbClr val="EEECE1">
                    <a:lumMod val="25000"/>
                  </a:srgbClr>
                </a:solidFill>
              </a:rPr>
              <a:t>          </a:t>
            </a:r>
            <a:r>
              <a:rPr lang="zh-CN" altLang="en-US" sz="1200" dirty="0" smtClean="0">
                <a:solidFill>
                  <a:srgbClr val="EEECE1">
                    <a:lumMod val="25000"/>
                  </a:srgbClr>
                </a:solidFill>
              </a:rPr>
              <a:t>历史课件：</a:t>
            </a:r>
            <a:r>
              <a:rPr lang="en-US" altLang="zh-CN" sz="1200" dirty="0" smtClean="0">
                <a:solidFill>
                  <a:srgbClr val="EEECE1">
                    <a:lumMod val="25000"/>
                  </a:srgbClr>
                </a:solidFill>
                <a:hlinkClick r:id="rId24"/>
              </a:rPr>
              <a:t>www.1ppt.com/kejian/lishi/</a:t>
            </a:r>
            <a:r>
              <a:rPr lang="en-US" altLang="zh-CN" sz="1200" dirty="0" smtClean="0">
                <a:solidFill>
                  <a:srgbClr val="EEECE1">
                    <a:lumMod val="25000"/>
                  </a:srgbClr>
                </a:solidFill>
              </a:rPr>
              <a:t>  </a:t>
            </a:r>
          </a:p>
          <a:p>
            <a:endParaRPr lang="zh-CN" altLang="en-US" dirty="0"/>
          </a:p>
        </p:txBody>
      </p:sp>
      <p:sp>
        <p:nvSpPr>
          <p:cNvPr id="4" name="灯片编号占位符 3"/>
          <p:cNvSpPr>
            <a:spLocks noGrp="1"/>
          </p:cNvSpPr>
          <p:nvPr>
            <p:ph type="sldNum" sz="quarter" idx="10"/>
          </p:nvPr>
        </p:nvSpPr>
        <p:spPr/>
        <p:txBody>
          <a:bodyPr/>
          <a:lstStyle/>
          <a:p>
            <a:pPr>
              <a:defRPr/>
            </a:pPr>
            <a:fld id="{E3664536-5DFA-4A04-8AAF-852A7F8DBA20}" type="slidenum">
              <a:rPr lang="zh-CN" altLang="en-US" smtClean="0"/>
              <a:pPr>
                <a:defRPr/>
              </a:pPr>
              <a:t>4</a:t>
            </a:fld>
            <a:endParaRPr lang="en-US" altLang="zh-CN"/>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fld id="{E3528244-50A0-47CD-A940-9432BDA21CB8}" type="slidenum">
              <a:rPr lang="en-US" altLang="zh-CN"/>
              <a:pPr/>
              <a:t>15</a:t>
            </a:fld>
            <a:endParaRPr lang="en-US" altLang="zh-CN"/>
          </a:p>
        </p:txBody>
      </p:sp>
      <p:sp>
        <p:nvSpPr>
          <p:cNvPr id="31746" name="Rectangle 2"/>
          <p:cNvSpPr>
            <a:spLocks noGrp="1" noRot="1" noChangeAspect="1" noChangeArrowheads="1" noTextEdit="1"/>
          </p:cNvSpPr>
          <p:nvPr>
            <p:ph type="sldImg"/>
          </p:nvPr>
        </p:nvSpPr>
        <p:spPr/>
      </p:sp>
      <p:sp>
        <p:nvSpPr>
          <p:cNvPr id="31747" name="Rectangle 3"/>
          <p:cNvSpPr>
            <a:spLocks noGrp="1" noChangeArrowheads="1"/>
          </p:cNvSpPr>
          <p:nvPr>
            <p:ph type="body" idx="1"/>
          </p:nvPr>
        </p:nvSpPr>
        <p:spPr/>
        <p:txBody>
          <a:bodyPr/>
          <a:lstStyle/>
          <a:p>
            <a:endParaRPr lang="zh-CN" altLang="zh-CN"/>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fld id="{408D78E4-EA71-4557-968F-BE44D7BC33C3}" type="slidenum">
              <a:rPr lang="en-US" altLang="zh-CN"/>
              <a:pPr/>
              <a:t>16</a:t>
            </a:fld>
            <a:endParaRPr lang="en-US" altLang="zh-CN"/>
          </a:p>
        </p:txBody>
      </p:sp>
      <p:sp>
        <p:nvSpPr>
          <p:cNvPr id="32770" name="Rectangle 2"/>
          <p:cNvSpPr>
            <a:spLocks noGrp="1" noRot="1" noChangeAspect="1" noChangeArrowheads="1" noTextEdit="1"/>
          </p:cNvSpPr>
          <p:nvPr>
            <p:ph type="sldImg"/>
          </p:nvPr>
        </p:nvSpPr>
        <p:spPr/>
      </p:sp>
      <p:sp>
        <p:nvSpPr>
          <p:cNvPr id="32771" name="Rectangle 3"/>
          <p:cNvSpPr>
            <a:spLocks noGrp="1" noChangeArrowheads="1"/>
          </p:cNvSpPr>
          <p:nvPr>
            <p:ph type="body" idx="1"/>
          </p:nvPr>
        </p:nvSpPr>
        <p:spPr/>
        <p:txBody>
          <a:bodyPr/>
          <a:lstStyle/>
          <a:p>
            <a:endParaRPr lang="zh-CN" altLang="zh-CN"/>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fld id="{8602AFAF-BDEB-43E3-9447-D881D9944F6C}" type="slidenum">
              <a:rPr lang="en-US" altLang="zh-CN"/>
              <a:pPr/>
              <a:t>17</a:t>
            </a:fld>
            <a:endParaRPr lang="en-US" altLang="zh-CN"/>
          </a:p>
        </p:txBody>
      </p:sp>
      <p:sp>
        <p:nvSpPr>
          <p:cNvPr id="33794" name="Rectangle 2"/>
          <p:cNvSpPr>
            <a:spLocks noGrp="1" noRot="1" noChangeAspect="1" noChangeArrowheads="1" noTextEdit="1"/>
          </p:cNvSpPr>
          <p:nvPr>
            <p:ph type="sldImg"/>
          </p:nvPr>
        </p:nvSpPr>
        <p:spPr/>
      </p:sp>
      <p:sp>
        <p:nvSpPr>
          <p:cNvPr id="33795" name="Rectangle 3"/>
          <p:cNvSpPr>
            <a:spLocks noGrp="1" noChangeArrowheads="1"/>
          </p:cNvSpPr>
          <p:nvPr>
            <p:ph type="body" idx="1"/>
          </p:nvPr>
        </p:nvSpPr>
        <p:spPr/>
        <p:txBody>
          <a:bodyPr/>
          <a:lstStyle/>
          <a:p>
            <a:endParaRPr lang="zh-CN" altLang="zh-CN"/>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fld id="{1C66BD8A-370B-40A2-BCB6-B20EDC72E336}" type="slidenum">
              <a:rPr lang="en-US" altLang="zh-CN"/>
              <a:pPr/>
              <a:t>18</a:t>
            </a:fld>
            <a:endParaRPr lang="en-US" altLang="zh-CN"/>
          </a:p>
        </p:txBody>
      </p:sp>
      <p:sp>
        <p:nvSpPr>
          <p:cNvPr id="34818" name="Rectangle 2"/>
          <p:cNvSpPr>
            <a:spLocks noGrp="1" noRot="1" noChangeAspect="1" noChangeArrowheads="1" noTextEdit="1"/>
          </p:cNvSpPr>
          <p:nvPr>
            <p:ph type="sldImg"/>
          </p:nvPr>
        </p:nvSpPr>
        <p:spPr/>
      </p:sp>
      <p:sp>
        <p:nvSpPr>
          <p:cNvPr id="34819" name="Rectangle 3"/>
          <p:cNvSpPr>
            <a:spLocks noGrp="1" noChangeArrowheads="1"/>
          </p:cNvSpPr>
          <p:nvPr>
            <p:ph type="body" idx="1"/>
          </p:nvPr>
        </p:nvSpPr>
        <p:spPr/>
        <p:txBody>
          <a:bodyPr/>
          <a:lstStyle/>
          <a:p>
            <a:endParaRPr lang="zh-CN" altLang="zh-CN"/>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fld id="{4A058A45-34C4-4669-AED5-38B838DDBB28}" type="slidenum">
              <a:rPr lang="en-US" altLang="zh-CN"/>
              <a:pPr/>
              <a:t>19</a:t>
            </a:fld>
            <a:endParaRPr lang="en-US" altLang="zh-CN"/>
          </a:p>
        </p:txBody>
      </p:sp>
      <p:sp>
        <p:nvSpPr>
          <p:cNvPr id="35842" name="Rectangle 2"/>
          <p:cNvSpPr>
            <a:spLocks noGrp="1" noRot="1" noChangeAspect="1" noChangeArrowheads="1" noTextEdit="1"/>
          </p:cNvSpPr>
          <p:nvPr>
            <p:ph type="sldImg"/>
          </p:nvPr>
        </p:nvSpPr>
        <p:spPr/>
      </p:sp>
      <p:sp>
        <p:nvSpPr>
          <p:cNvPr id="35843" name="Rectangle 3"/>
          <p:cNvSpPr>
            <a:spLocks noGrp="1" noChangeArrowheads="1"/>
          </p:cNvSpPr>
          <p:nvPr>
            <p:ph type="body" idx="1"/>
          </p:nvPr>
        </p:nvSpPr>
        <p:spPr/>
        <p:txBody>
          <a:bodyPr/>
          <a:lstStyle/>
          <a:p>
            <a:endParaRPr lang="zh-CN" altLang="zh-C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标题幻灯片">
    <p:bg>
      <p:bgRef idx="1003">
        <a:schemeClr val="bg1"/>
      </p:bgRef>
    </p:bg>
    <p:spTree>
      <p:nvGrpSpPr>
        <p:cNvPr id="1" name=""/>
        <p:cNvGrpSpPr/>
        <p:nvPr/>
      </p:nvGrpSpPr>
      <p:grpSpPr>
        <a:xfrm>
          <a:off x="0" y="0"/>
          <a:ext cx="0" cy="0"/>
          <a:chOff x="0" y="0"/>
          <a:chExt cx="0" cy="0"/>
        </a:xfrm>
      </p:grpSpPr>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标题和竖排文字">
    <p:spTree>
      <p:nvGrpSpPr>
        <p:cNvPr id="1" name=""/>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垂直排列标题与文本">
    <p:spTree>
      <p:nvGrpSpPr>
        <p:cNvPr id="1" name=""/>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a:xfrm>
            <a:off x="457200" y="1600200"/>
            <a:ext cx="8229600" cy="4525963"/>
          </a:xfrm>
          <a:prstGeom prst="rect">
            <a:avLst/>
          </a:prstGeo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Rectangle 4"/>
          <p:cNvSpPr>
            <a:spLocks noGrp="1" noChangeArrowheads="1"/>
          </p:cNvSpPr>
          <p:nvPr>
            <p:ph type="dt" sz="half" idx="10"/>
          </p:nvPr>
        </p:nvSpPr>
        <p:spPr>
          <a:xfrm>
            <a:off x="6172200" y="6191250"/>
            <a:ext cx="2476500" cy="476250"/>
          </a:xfrm>
          <a:prstGeom prst="rect">
            <a:avLst/>
          </a:prstGeom>
        </p:spPr>
        <p:txBody>
          <a:bodyPr/>
          <a:lstStyle>
            <a:lvl1pPr>
              <a:defRPr/>
            </a:lvl1pPr>
          </a:lstStyle>
          <a:p>
            <a:pPr>
              <a:defRPr/>
            </a:pPr>
            <a:endParaRPr lang="en-US" altLang="zh-CN"/>
          </a:p>
        </p:txBody>
      </p:sp>
      <p:sp>
        <p:nvSpPr>
          <p:cNvPr id="5" name="Rectangle 5"/>
          <p:cNvSpPr>
            <a:spLocks noGrp="1" noChangeArrowheads="1"/>
          </p:cNvSpPr>
          <p:nvPr>
            <p:ph type="ftr" sz="quarter" idx="11"/>
          </p:nvPr>
        </p:nvSpPr>
        <p:spPr>
          <a:xfrm>
            <a:off x="914400" y="6172200"/>
            <a:ext cx="3962400" cy="457200"/>
          </a:xfrm>
          <a:prstGeom prst="rect">
            <a:avLst/>
          </a:prstGeom>
        </p:spPr>
        <p:txBody>
          <a:bodyPr/>
          <a:lstStyle>
            <a:lvl1pPr>
              <a:defRPr/>
            </a:lvl1pPr>
          </a:lstStyle>
          <a:p>
            <a:pPr>
              <a:defRPr/>
            </a:pPr>
            <a:endParaRPr lang="en-US" altLang="zh-CN"/>
          </a:p>
        </p:txBody>
      </p:sp>
      <p:sp>
        <p:nvSpPr>
          <p:cNvPr id="6" name="Rectangle 6"/>
          <p:cNvSpPr>
            <a:spLocks noGrp="1" noChangeArrowheads="1"/>
          </p:cNvSpPr>
          <p:nvPr>
            <p:ph type="sldNum" sz="quarter" idx="12"/>
          </p:nvPr>
        </p:nvSpPr>
        <p:spPr>
          <a:xfrm>
            <a:off x="146304" y="6210300"/>
            <a:ext cx="457200" cy="457200"/>
          </a:xfrm>
          <a:prstGeom prst="ellipse">
            <a:avLst/>
          </a:prstGeom>
        </p:spPr>
        <p:txBody>
          <a:bodyPr/>
          <a:lstStyle>
            <a:lvl1pPr>
              <a:defRPr/>
            </a:lvl1pPr>
          </a:lstStyle>
          <a:p>
            <a:pPr>
              <a:defRPr/>
            </a:pPr>
            <a:fld id="{BE7E54F0-F153-45ED-A6D6-659B2BBEF808}" type="slidenum">
              <a:rPr lang="zh-CN" altLang="en-US"/>
              <a:pPr>
                <a:defRPr/>
              </a:pPr>
              <a:t>‹#›</a:t>
            </a:fld>
            <a:endParaRPr lang="en-US" altLang="zh-CN"/>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457200" y="274638"/>
            <a:ext cx="8229600" cy="5851525"/>
          </a:xfrm>
          <a:prstGeom prst="rect">
            <a:avLst/>
          </a:prstGeo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3" name="Rectangle 4"/>
          <p:cNvSpPr>
            <a:spLocks noGrp="1" noChangeArrowheads="1"/>
          </p:cNvSpPr>
          <p:nvPr>
            <p:ph type="dt" sz="half" idx="10"/>
          </p:nvPr>
        </p:nvSpPr>
        <p:spPr>
          <a:xfrm>
            <a:off x="6172200" y="6191250"/>
            <a:ext cx="2476500" cy="476250"/>
          </a:xfrm>
          <a:prstGeom prst="rect">
            <a:avLst/>
          </a:prstGeom>
        </p:spPr>
        <p:txBody>
          <a:bodyPr/>
          <a:lstStyle>
            <a:lvl1pPr>
              <a:defRPr/>
            </a:lvl1pPr>
          </a:lstStyle>
          <a:p>
            <a:pPr>
              <a:defRPr/>
            </a:pPr>
            <a:endParaRPr lang="en-US" altLang="zh-CN"/>
          </a:p>
        </p:txBody>
      </p:sp>
      <p:sp>
        <p:nvSpPr>
          <p:cNvPr id="4" name="Rectangle 5"/>
          <p:cNvSpPr>
            <a:spLocks noGrp="1" noChangeArrowheads="1"/>
          </p:cNvSpPr>
          <p:nvPr>
            <p:ph type="ftr" sz="quarter" idx="11"/>
          </p:nvPr>
        </p:nvSpPr>
        <p:spPr>
          <a:xfrm>
            <a:off x="914400" y="6172200"/>
            <a:ext cx="3962400" cy="457200"/>
          </a:xfrm>
          <a:prstGeom prst="rect">
            <a:avLst/>
          </a:prstGeom>
        </p:spPr>
        <p:txBody>
          <a:bodyPr/>
          <a:lstStyle>
            <a:lvl1pPr>
              <a:defRPr/>
            </a:lvl1pPr>
          </a:lstStyle>
          <a:p>
            <a:pPr>
              <a:defRPr/>
            </a:pPr>
            <a:endParaRPr lang="en-US" altLang="zh-CN"/>
          </a:p>
        </p:txBody>
      </p:sp>
      <p:sp>
        <p:nvSpPr>
          <p:cNvPr id="5" name="Rectangle 6"/>
          <p:cNvSpPr>
            <a:spLocks noGrp="1" noChangeArrowheads="1"/>
          </p:cNvSpPr>
          <p:nvPr>
            <p:ph type="sldNum" sz="quarter" idx="12"/>
          </p:nvPr>
        </p:nvSpPr>
        <p:spPr>
          <a:xfrm>
            <a:off x="146304" y="6210300"/>
            <a:ext cx="457200" cy="457200"/>
          </a:xfrm>
          <a:prstGeom prst="ellipse">
            <a:avLst/>
          </a:prstGeom>
        </p:spPr>
        <p:txBody>
          <a:bodyPr/>
          <a:lstStyle>
            <a:lvl1pPr>
              <a:defRPr/>
            </a:lvl1pPr>
          </a:lstStyle>
          <a:p>
            <a:pPr>
              <a:defRPr/>
            </a:pPr>
            <a:fld id="{50F23245-3435-4EA3-9037-55E2E7221356}" type="slidenum">
              <a:rPr lang="zh-CN" altLang="en-US"/>
              <a:pPr>
                <a:defRPr/>
              </a:pPr>
              <a:t>‹#›</a:t>
            </a:fld>
            <a:endParaRPr lang="en-US" altLang="zh-CN"/>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cSld name="标题，文本与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457200" y="1600200"/>
            <a:ext cx="4038600" cy="4525963"/>
          </a:xfrm>
          <a:prstGeom prst="rect">
            <a:avLst/>
          </a:prstGeo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a:prstGeom prst="rect">
            <a:avLst/>
          </a:prstGeo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Rectangle 4"/>
          <p:cNvSpPr>
            <a:spLocks noGrp="1" noChangeArrowheads="1"/>
          </p:cNvSpPr>
          <p:nvPr>
            <p:ph type="dt" sz="half" idx="10"/>
          </p:nvPr>
        </p:nvSpPr>
        <p:spPr>
          <a:xfrm>
            <a:off x="6172200" y="6191250"/>
            <a:ext cx="2476500" cy="476250"/>
          </a:xfrm>
          <a:prstGeom prst="rect">
            <a:avLst/>
          </a:prstGeom>
        </p:spPr>
        <p:txBody>
          <a:bodyPr/>
          <a:lstStyle>
            <a:lvl1pPr>
              <a:defRPr/>
            </a:lvl1pPr>
          </a:lstStyle>
          <a:p>
            <a:pPr>
              <a:defRPr/>
            </a:pPr>
            <a:endParaRPr lang="en-US" altLang="zh-CN"/>
          </a:p>
        </p:txBody>
      </p:sp>
      <p:sp>
        <p:nvSpPr>
          <p:cNvPr id="6" name="Rectangle 5"/>
          <p:cNvSpPr>
            <a:spLocks noGrp="1" noChangeArrowheads="1"/>
          </p:cNvSpPr>
          <p:nvPr>
            <p:ph type="ftr" sz="quarter" idx="11"/>
          </p:nvPr>
        </p:nvSpPr>
        <p:spPr>
          <a:xfrm>
            <a:off x="914400" y="6172200"/>
            <a:ext cx="3962400" cy="457200"/>
          </a:xfrm>
          <a:prstGeom prst="rect">
            <a:avLst/>
          </a:prstGeom>
        </p:spPr>
        <p:txBody>
          <a:bodyPr/>
          <a:lstStyle>
            <a:lvl1pPr>
              <a:defRPr/>
            </a:lvl1pPr>
          </a:lstStyle>
          <a:p>
            <a:pPr>
              <a:defRPr/>
            </a:pPr>
            <a:endParaRPr lang="en-US" altLang="zh-CN"/>
          </a:p>
        </p:txBody>
      </p:sp>
      <p:sp>
        <p:nvSpPr>
          <p:cNvPr id="7" name="Rectangle 6"/>
          <p:cNvSpPr>
            <a:spLocks noGrp="1" noChangeArrowheads="1"/>
          </p:cNvSpPr>
          <p:nvPr>
            <p:ph type="sldNum" sz="quarter" idx="12"/>
          </p:nvPr>
        </p:nvSpPr>
        <p:spPr>
          <a:xfrm>
            <a:off x="146304" y="6210300"/>
            <a:ext cx="457200" cy="457200"/>
          </a:xfrm>
          <a:prstGeom prst="ellipse">
            <a:avLst/>
          </a:prstGeom>
        </p:spPr>
        <p:txBody>
          <a:bodyPr/>
          <a:lstStyle>
            <a:lvl1pPr>
              <a:defRPr/>
            </a:lvl1pPr>
          </a:lstStyle>
          <a:p>
            <a:pPr>
              <a:defRPr/>
            </a:pPr>
            <a:fld id="{220AD430-1736-4C53-93DA-0D24492CC9E3}" type="slidenum">
              <a:rPr lang="zh-CN" altLang="en-US"/>
              <a:pPr>
                <a:defRPr/>
              </a:pPr>
              <a:t>‹#›</a:t>
            </a:fld>
            <a:endParaRPr lang="en-US" alt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标题和内容">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节标题">
    <p:bg>
      <p:bgRef idx="1003">
        <a:schemeClr val="bg1"/>
      </p:bgRef>
    </p:bg>
    <p:spTree>
      <p:nvGrpSpPr>
        <p:cNvPr id="1" name=""/>
        <p:cNvGrpSpPr/>
        <p:nvPr/>
      </p:nvGrpSpPr>
      <p:grpSpPr>
        <a:xfrm>
          <a:off x="0" y="0"/>
          <a:ext cx="0" cy="0"/>
          <a:chOff x="0" y="0"/>
          <a:chExt cx="0" cy="0"/>
        </a:xfrm>
      </p:grpSpPr>
      <p:sp>
        <p:nvSpPr>
          <p:cNvPr id="11" name="矩形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圆角矩形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两栏内容">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比较">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仅标题">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内容与标题">
    <p:spTree>
      <p:nvGrpSpPr>
        <p:cNvPr id="1" name=""/>
        <p:cNvGrpSpPr/>
        <p:nvPr/>
      </p:nvGrpSpPr>
      <p:grpSpPr>
        <a:xfrm>
          <a:off x="0" y="0"/>
          <a:ext cx="0" cy="0"/>
          <a:chOff x="0" y="0"/>
          <a:chExt cx="0" cy="0"/>
        </a:xfrm>
      </p:grpSpPr>
      <p:sp>
        <p:nvSpPr>
          <p:cNvPr id="8" name="矩形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圆角矩形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图片与标题">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矩形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 id="2147483675" r:id="rId13"/>
    <p:sldLayoutId id="2147483676" r:id="rId14"/>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8" Type="http://schemas.openxmlformats.org/officeDocument/2006/relationships/control" Target="../activeX/activeX15.xml"/><Relationship Id="rId3" Type="http://schemas.openxmlformats.org/officeDocument/2006/relationships/control" Target="../activeX/activeX10.xml"/><Relationship Id="rId7" Type="http://schemas.openxmlformats.org/officeDocument/2006/relationships/control" Target="../activeX/activeX14.xml"/><Relationship Id="rId2" Type="http://schemas.openxmlformats.org/officeDocument/2006/relationships/control" Target="../activeX/activeX9.xml"/><Relationship Id="rId1" Type="http://schemas.openxmlformats.org/officeDocument/2006/relationships/vmlDrawing" Target="../drawings/vmlDrawing2.vml"/><Relationship Id="rId6" Type="http://schemas.openxmlformats.org/officeDocument/2006/relationships/control" Target="../activeX/activeX13.xml"/><Relationship Id="rId5" Type="http://schemas.openxmlformats.org/officeDocument/2006/relationships/control" Target="../activeX/activeX12.xml"/><Relationship Id="rId10" Type="http://schemas.openxmlformats.org/officeDocument/2006/relationships/slideLayout" Target="../slideLayouts/slideLayout7.xml"/><Relationship Id="rId4" Type="http://schemas.openxmlformats.org/officeDocument/2006/relationships/control" Target="../activeX/activeX11.xml"/><Relationship Id="rId9" Type="http://schemas.openxmlformats.org/officeDocument/2006/relationships/control" Target="../activeX/activeX16.xml"/></Relationships>
</file>

<file path=ppt/slides/_rels/slide13.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image" Target="../media/image20.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control" Target="../activeX/activeX17.xml"/><Relationship Id="rId1" Type="http://schemas.openxmlformats.org/officeDocument/2006/relationships/vmlDrawing" Target="../drawings/vmlDrawing3.vml"/><Relationship Id="rId4" Type="http://schemas.openxmlformats.org/officeDocument/2006/relationships/notesSlide" Target="../notesSlides/notesSlide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8" Type="http://schemas.openxmlformats.org/officeDocument/2006/relationships/control" Target="../activeX/activeX7.xml"/><Relationship Id="rId3" Type="http://schemas.openxmlformats.org/officeDocument/2006/relationships/control" Target="../activeX/activeX2.xml"/><Relationship Id="rId7" Type="http://schemas.openxmlformats.org/officeDocument/2006/relationships/control" Target="../activeX/activeX6.xml"/><Relationship Id="rId2" Type="http://schemas.openxmlformats.org/officeDocument/2006/relationships/control" Target="../activeX/activeX1.xml"/><Relationship Id="rId1" Type="http://schemas.openxmlformats.org/officeDocument/2006/relationships/vmlDrawing" Target="../drawings/vmlDrawing1.vml"/><Relationship Id="rId6" Type="http://schemas.openxmlformats.org/officeDocument/2006/relationships/control" Target="../activeX/activeX5.xml"/><Relationship Id="rId5" Type="http://schemas.openxmlformats.org/officeDocument/2006/relationships/control" Target="../activeX/activeX4.xml"/><Relationship Id="rId10" Type="http://schemas.openxmlformats.org/officeDocument/2006/relationships/slideLayout" Target="../slideLayouts/slideLayout7.xml"/><Relationship Id="rId4" Type="http://schemas.openxmlformats.org/officeDocument/2006/relationships/control" Target="../activeX/activeX3.xml"/><Relationship Id="rId9" Type="http://schemas.openxmlformats.org/officeDocument/2006/relationships/control" Target="../activeX/activeX8.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331640" y="404664"/>
            <a:ext cx="3874779" cy="523220"/>
          </a:xfrm>
          <a:prstGeom prst="rect">
            <a:avLst/>
          </a:prstGeom>
          <a:noFill/>
        </p:spPr>
        <p:txBody>
          <a:bodyPr wrap="none" rtlCol="0">
            <a:spAutoFit/>
          </a:bodyPr>
          <a:lstStyle/>
          <a:p>
            <a:r>
              <a:rPr lang="zh-CN" altLang="en-US" sz="2800" dirty="0" smtClean="0"/>
              <a:t>第十四章 探究欧姆定律</a:t>
            </a:r>
            <a:endParaRPr lang="zh-CN" altLang="en-US" sz="2800" dirty="0"/>
          </a:p>
        </p:txBody>
      </p:sp>
      <p:sp>
        <p:nvSpPr>
          <p:cNvPr id="4" name="TextBox 3"/>
          <p:cNvSpPr txBox="1"/>
          <p:nvPr/>
        </p:nvSpPr>
        <p:spPr>
          <a:xfrm>
            <a:off x="1907704" y="2636912"/>
            <a:ext cx="5452134" cy="830997"/>
          </a:xfrm>
          <a:prstGeom prst="rect">
            <a:avLst/>
          </a:prstGeom>
          <a:noFill/>
        </p:spPr>
        <p:txBody>
          <a:bodyPr wrap="none" rtlCol="0">
            <a:spAutoFit/>
          </a:bodyPr>
          <a:lstStyle/>
          <a:p>
            <a:r>
              <a:rPr lang="en-US" altLang="zh-CN" sz="4800" b="1" dirty="0" smtClean="0">
                <a:solidFill>
                  <a:srgbClr val="FF0000"/>
                </a:solidFill>
                <a:effectLst>
                  <a:outerShdw blurRad="38100" dist="38100" dir="2700000" algn="tl">
                    <a:srgbClr val="000000">
                      <a:alpha val="43137"/>
                    </a:srgbClr>
                  </a:outerShdw>
                </a:effectLst>
                <a:latin typeface="楷体" pitchFamily="49" charset="-122"/>
                <a:ea typeface="楷体" pitchFamily="49" charset="-122"/>
              </a:rPr>
              <a:t>14.2 </a:t>
            </a:r>
            <a:r>
              <a:rPr lang="zh-CN" altLang="en-US" sz="4800" b="1" dirty="0" smtClean="0">
                <a:solidFill>
                  <a:srgbClr val="FF0000"/>
                </a:solidFill>
                <a:effectLst>
                  <a:outerShdw blurRad="38100" dist="38100" dir="2700000" algn="tl">
                    <a:srgbClr val="000000">
                      <a:alpha val="43137"/>
                    </a:srgbClr>
                  </a:outerShdw>
                </a:effectLst>
                <a:latin typeface="楷体" pitchFamily="49" charset="-122"/>
                <a:ea typeface="楷体" pitchFamily="49" charset="-122"/>
              </a:rPr>
              <a:t>探究欧姆定律</a:t>
            </a:r>
            <a:endParaRPr lang="zh-CN" altLang="en-US" sz="4800" b="1" dirty="0">
              <a:solidFill>
                <a:srgbClr val="FF0000"/>
              </a:solidFill>
              <a:effectLst>
                <a:outerShdw blurRad="38100" dist="38100" dir="2700000" algn="tl">
                  <a:srgbClr val="000000">
                    <a:alpha val="43137"/>
                  </a:srgbClr>
                </a:outerShdw>
              </a:effectLst>
              <a:latin typeface="楷体" pitchFamily="49" charset="-122"/>
              <a:ea typeface="楷体" pitchFamily="49" charset="-122"/>
            </a:endParaRPr>
          </a:p>
        </p:txBody>
      </p:sp>
    </p:spTree>
    <p:extLst>
      <p:ext uri="{BB962C8B-B14F-4D97-AF65-F5344CB8AC3E}">
        <p14:creationId xmlns:p14="http://schemas.microsoft.com/office/powerpoint/2010/main" xmlns="" val="38035904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a:xfrm>
            <a:off x="783777" y="476250"/>
            <a:ext cx="8540751" cy="1143000"/>
          </a:xfrm>
        </p:spPr>
        <p:txBody>
          <a:bodyPr/>
          <a:lstStyle/>
          <a:p>
            <a:pPr eaLnBrk="1" hangingPunct="1"/>
            <a:r>
              <a:rPr lang="zh-CN" altLang="en-US" sz="3600" b="1" dirty="0" smtClean="0">
                <a:solidFill>
                  <a:srgbClr val="FF3300"/>
                </a:solidFill>
              </a:rPr>
              <a:t>二、实验探究：电流与电阻的关系</a:t>
            </a:r>
          </a:p>
        </p:txBody>
      </p:sp>
      <p:sp>
        <p:nvSpPr>
          <p:cNvPr id="66563" name="Rectangle 3"/>
          <p:cNvSpPr>
            <a:spLocks noGrp="1" noChangeArrowheads="1"/>
          </p:cNvSpPr>
          <p:nvPr>
            <p:ph idx="1"/>
          </p:nvPr>
        </p:nvSpPr>
        <p:spPr>
          <a:xfrm>
            <a:off x="711770" y="2043137"/>
            <a:ext cx="8540750" cy="4194175"/>
          </a:xfrm>
        </p:spPr>
        <p:txBody>
          <a:bodyPr/>
          <a:lstStyle/>
          <a:p>
            <a:pPr eaLnBrk="1" hangingPunct="1"/>
            <a:r>
              <a:rPr lang="zh-CN" altLang="en-US" b="1" dirty="0" smtClean="0">
                <a:solidFill>
                  <a:srgbClr val="008000"/>
                </a:solidFill>
              </a:rPr>
              <a:t>实验方法：</a:t>
            </a:r>
          </a:p>
          <a:p>
            <a:pPr eaLnBrk="1" hangingPunct="1"/>
            <a:r>
              <a:rPr lang="zh-CN" altLang="en-US" b="1" dirty="0" smtClean="0">
                <a:solidFill>
                  <a:srgbClr val="008000"/>
                </a:solidFill>
              </a:rPr>
              <a:t>实验中应控制的不变量是哪个？</a:t>
            </a:r>
          </a:p>
          <a:p>
            <a:pPr eaLnBrk="1" hangingPunct="1"/>
            <a:r>
              <a:rPr lang="zh-CN" altLang="en-US" b="1" dirty="0" smtClean="0">
                <a:solidFill>
                  <a:srgbClr val="008000"/>
                </a:solidFill>
              </a:rPr>
              <a:t>实验中应改变的量是哪个？</a:t>
            </a:r>
          </a:p>
          <a:p>
            <a:pPr eaLnBrk="1" hangingPunct="1"/>
            <a:r>
              <a:rPr lang="zh-CN" altLang="en-US" b="1" dirty="0" smtClean="0">
                <a:solidFill>
                  <a:srgbClr val="008000"/>
                </a:solidFill>
              </a:rPr>
              <a:t>如何实现电阻的改变？</a:t>
            </a:r>
          </a:p>
          <a:p>
            <a:pPr eaLnBrk="1" hangingPunct="1"/>
            <a:r>
              <a:rPr lang="zh-CN" altLang="en-US" b="1" dirty="0" smtClean="0">
                <a:solidFill>
                  <a:srgbClr val="008000"/>
                </a:solidFill>
              </a:rPr>
              <a:t>如何控制不变量电压不变？</a:t>
            </a:r>
            <a:endParaRPr lang="zh-CN" altLang="en-US" b="1" dirty="0" smtClean="0">
              <a:solidFill>
                <a:srgbClr val="FF3300"/>
              </a:solidFill>
            </a:endParaRPr>
          </a:p>
          <a:p>
            <a:pPr eaLnBrk="1" hangingPunct="1"/>
            <a:endParaRPr lang="zh-CN" altLang="en-US" b="1" dirty="0" smtClean="0">
              <a:solidFill>
                <a:srgbClr val="FF3300"/>
              </a:solidFill>
            </a:endParaRPr>
          </a:p>
        </p:txBody>
      </p:sp>
      <p:sp>
        <p:nvSpPr>
          <p:cNvPr id="66565" name="Text Box 5"/>
          <p:cNvSpPr txBox="1">
            <a:spLocks noChangeArrowheads="1"/>
          </p:cNvSpPr>
          <p:nvPr/>
        </p:nvSpPr>
        <p:spPr bwMode="auto">
          <a:xfrm>
            <a:off x="3132138" y="1979365"/>
            <a:ext cx="2216150" cy="10175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lnSpc>
                <a:spcPct val="90000"/>
              </a:lnSpc>
              <a:spcBef>
                <a:spcPct val="20000"/>
              </a:spcBef>
              <a:buClr>
                <a:schemeClr val="hlink"/>
              </a:buClr>
              <a:buSzPct val="75000"/>
              <a:buFont typeface="Wingdings" panose="05000000000000000000" pitchFamily="2" charset="2"/>
              <a:buNone/>
            </a:pPr>
            <a:r>
              <a:rPr lang="zh-CN" altLang="en-US" sz="3200" b="1" dirty="0">
                <a:solidFill>
                  <a:srgbClr val="FF3300"/>
                </a:solidFill>
              </a:rPr>
              <a:t>控制变量法</a:t>
            </a:r>
          </a:p>
          <a:p>
            <a:pPr eaLnBrk="1" hangingPunct="1"/>
            <a:endParaRPr lang="zh-CN" altLang="en-US" sz="3200" b="1" dirty="0"/>
          </a:p>
        </p:txBody>
      </p:sp>
      <p:sp>
        <p:nvSpPr>
          <p:cNvPr id="66567" name="Text Box 7"/>
          <p:cNvSpPr txBox="1">
            <a:spLocks noChangeArrowheads="1"/>
          </p:cNvSpPr>
          <p:nvPr/>
        </p:nvSpPr>
        <p:spPr bwMode="auto">
          <a:xfrm>
            <a:off x="6372225" y="2411413"/>
            <a:ext cx="996950" cy="10175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lnSpc>
                <a:spcPct val="90000"/>
              </a:lnSpc>
              <a:spcBef>
                <a:spcPct val="20000"/>
              </a:spcBef>
              <a:buClr>
                <a:schemeClr val="hlink"/>
              </a:buClr>
              <a:buSzPct val="75000"/>
              <a:buFont typeface="Wingdings" panose="05000000000000000000" pitchFamily="2" charset="2"/>
              <a:buNone/>
            </a:pPr>
            <a:r>
              <a:rPr lang="zh-CN" altLang="en-US" sz="3200" b="1" dirty="0">
                <a:solidFill>
                  <a:srgbClr val="FF3300"/>
                </a:solidFill>
              </a:rPr>
              <a:t>电压</a:t>
            </a:r>
          </a:p>
          <a:p>
            <a:pPr eaLnBrk="1" hangingPunct="1"/>
            <a:endParaRPr lang="zh-CN" altLang="en-US" sz="3200" b="1" dirty="0"/>
          </a:p>
        </p:txBody>
      </p:sp>
      <p:sp>
        <p:nvSpPr>
          <p:cNvPr id="66568" name="Text Box 8"/>
          <p:cNvSpPr txBox="1">
            <a:spLocks noChangeArrowheads="1"/>
          </p:cNvSpPr>
          <p:nvPr/>
        </p:nvSpPr>
        <p:spPr bwMode="auto">
          <a:xfrm>
            <a:off x="6227763" y="3429000"/>
            <a:ext cx="184150" cy="10175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lnSpc>
                <a:spcPct val="90000"/>
              </a:lnSpc>
              <a:spcBef>
                <a:spcPct val="20000"/>
              </a:spcBef>
              <a:buClr>
                <a:schemeClr val="hlink"/>
              </a:buClr>
              <a:buSzPct val="75000"/>
              <a:buFont typeface="Wingdings" panose="05000000000000000000" pitchFamily="2" charset="2"/>
              <a:buNone/>
            </a:pPr>
            <a:endParaRPr lang="zh-CN" altLang="en-US" sz="3200">
              <a:solidFill>
                <a:srgbClr val="FF3300"/>
              </a:solidFill>
            </a:endParaRPr>
          </a:p>
          <a:p>
            <a:pPr eaLnBrk="1" hangingPunct="1"/>
            <a:endParaRPr lang="zh-CN" altLang="en-US" sz="3200" b="1"/>
          </a:p>
        </p:txBody>
      </p:sp>
      <p:sp>
        <p:nvSpPr>
          <p:cNvPr id="66569" name="Text Box 9"/>
          <p:cNvSpPr txBox="1">
            <a:spLocks noChangeArrowheads="1"/>
          </p:cNvSpPr>
          <p:nvPr/>
        </p:nvSpPr>
        <p:spPr bwMode="auto">
          <a:xfrm>
            <a:off x="6372225" y="4005263"/>
            <a:ext cx="1403350" cy="10175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lnSpc>
                <a:spcPct val="90000"/>
              </a:lnSpc>
              <a:spcBef>
                <a:spcPct val="20000"/>
              </a:spcBef>
              <a:buClr>
                <a:schemeClr val="hlink"/>
              </a:buClr>
              <a:buSzPct val="75000"/>
              <a:buFont typeface="Wingdings" panose="05000000000000000000" pitchFamily="2" charset="2"/>
              <a:buNone/>
            </a:pPr>
            <a:endParaRPr lang="zh-CN" altLang="en-US" sz="3200">
              <a:solidFill>
                <a:srgbClr val="FF3300"/>
              </a:solidFill>
            </a:endParaRPr>
          </a:p>
          <a:p>
            <a:pPr eaLnBrk="1" hangingPunct="1"/>
            <a:endParaRPr lang="zh-CN" altLang="en-US" sz="3200" b="1"/>
          </a:p>
        </p:txBody>
      </p:sp>
      <p:sp>
        <p:nvSpPr>
          <p:cNvPr id="66570" name="Text Box 10"/>
          <p:cNvSpPr txBox="1">
            <a:spLocks noChangeArrowheads="1"/>
          </p:cNvSpPr>
          <p:nvPr/>
        </p:nvSpPr>
        <p:spPr bwMode="auto">
          <a:xfrm>
            <a:off x="4859338" y="3429000"/>
            <a:ext cx="4537075" cy="10175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lnSpc>
                <a:spcPct val="90000"/>
              </a:lnSpc>
              <a:spcBef>
                <a:spcPct val="20000"/>
              </a:spcBef>
              <a:buClr>
                <a:schemeClr val="hlink"/>
              </a:buClr>
              <a:buSzPct val="75000"/>
              <a:buFont typeface="Wingdings" panose="05000000000000000000" pitchFamily="2" charset="2"/>
              <a:buNone/>
            </a:pPr>
            <a:r>
              <a:rPr lang="zh-CN" altLang="en-US" sz="3200" b="1">
                <a:solidFill>
                  <a:srgbClr val="FF3300"/>
                </a:solidFill>
              </a:rPr>
              <a:t>换用不同阻值的电阻</a:t>
            </a:r>
          </a:p>
          <a:p>
            <a:pPr eaLnBrk="1" hangingPunct="1"/>
            <a:endParaRPr lang="zh-CN" altLang="en-US" sz="3200" b="1"/>
          </a:p>
        </p:txBody>
      </p:sp>
      <p:sp>
        <p:nvSpPr>
          <p:cNvPr id="66571" name="Text Box 11"/>
          <p:cNvSpPr txBox="1">
            <a:spLocks noChangeArrowheads="1"/>
          </p:cNvSpPr>
          <p:nvPr/>
        </p:nvSpPr>
        <p:spPr bwMode="auto">
          <a:xfrm>
            <a:off x="5795963" y="4005263"/>
            <a:ext cx="2339975" cy="5794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zh-CN" altLang="en-US" sz="3200" b="1">
                <a:solidFill>
                  <a:srgbClr val="FF3300"/>
                </a:solidFill>
              </a:rPr>
              <a:t>滑动变阻器</a:t>
            </a:r>
          </a:p>
        </p:txBody>
      </p:sp>
      <p:sp>
        <p:nvSpPr>
          <p:cNvPr id="12299" name="Text Box 12"/>
          <p:cNvSpPr txBox="1">
            <a:spLocks noChangeArrowheads="1"/>
          </p:cNvSpPr>
          <p:nvPr/>
        </p:nvSpPr>
        <p:spPr bwMode="auto">
          <a:xfrm>
            <a:off x="900113" y="2781300"/>
            <a:ext cx="184150" cy="366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p>
        </p:txBody>
      </p:sp>
      <p:sp>
        <p:nvSpPr>
          <p:cNvPr id="12300" name="Text Box 13"/>
          <p:cNvSpPr txBox="1">
            <a:spLocks noChangeArrowheads="1"/>
          </p:cNvSpPr>
          <p:nvPr/>
        </p:nvSpPr>
        <p:spPr bwMode="auto">
          <a:xfrm>
            <a:off x="539750" y="5949950"/>
            <a:ext cx="184150" cy="5794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sz="3200" b="1">
              <a:solidFill>
                <a:srgbClr val="008000"/>
              </a:solidFill>
            </a:endParaRPr>
          </a:p>
        </p:txBody>
      </p:sp>
      <p:sp>
        <p:nvSpPr>
          <p:cNvPr id="12301" name="Text Box 14"/>
          <p:cNvSpPr txBox="1">
            <a:spLocks noChangeArrowheads="1"/>
          </p:cNvSpPr>
          <p:nvPr/>
        </p:nvSpPr>
        <p:spPr bwMode="auto">
          <a:xfrm>
            <a:off x="5487988" y="2641600"/>
            <a:ext cx="184150" cy="366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p>
        </p:txBody>
      </p:sp>
      <p:sp>
        <p:nvSpPr>
          <p:cNvPr id="66575" name="Text Box 15"/>
          <p:cNvSpPr txBox="1">
            <a:spLocks noChangeArrowheads="1"/>
          </p:cNvSpPr>
          <p:nvPr/>
        </p:nvSpPr>
        <p:spPr bwMode="auto">
          <a:xfrm>
            <a:off x="6372224" y="2781300"/>
            <a:ext cx="1440135" cy="5794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zh-CN" altLang="en-US" sz="3200" b="1" dirty="0">
                <a:solidFill>
                  <a:srgbClr val="FF3300"/>
                </a:solidFill>
              </a:rPr>
              <a:t>电阻</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66563">
                                            <p:txEl>
                                              <p:pRg st="0" end="0"/>
                                            </p:txEl>
                                          </p:spTgt>
                                        </p:tgtEl>
                                        <p:attrNameLst>
                                          <p:attrName>style.visibility</p:attrName>
                                        </p:attrNameLst>
                                      </p:cBhvr>
                                      <p:to>
                                        <p:strVal val="visible"/>
                                      </p:to>
                                    </p:set>
                                    <p:anim calcmode="lin" valueType="num">
                                      <p:cBhvr additive="base">
                                        <p:cTn id="7" dur="500" fill="hold"/>
                                        <p:tgtEl>
                                          <p:spTgt spid="6656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6563">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 fill="hold" nodeType="clickEffect">
                                  <p:stCondLst>
                                    <p:cond delay="0"/>
                                  </p:stCondLst>
                                  <p:childTnLst>
                                    <p:set>
                                      <p:cBhvr>
                                        <p:cTn id="12" dur="1" fill="hold">
                                          <p:stCondLst>
                                            <p:cond delay="0"/>
                                          </p:stCondLst>
                                        </p:cTn>
                                        <p:tgtEl>
                                          <p:spTgt spid="66565">
                                            <p:txEl>
                                              <p:pRg st="0" end="0"/>
                                            </p:txEl>
                                          </p:spTgt>
                                        </p:tgtEl>
                                        <p:attrNameLst>
                                          <p:attrName>style.visibility</p:attrName>
                                        </p:attrNameLst>
                                      </p:cBhvr>
                                      <p:to>
                                        <p:strVal val="visible"/>
                                      </p:to>
                                    </p:set>
                                    <p:anim calcmode="lin" valueType="num">
                                      <p:cBhvr additive="base">
                                        <p:cTn id="13" dur="500" fill="hold"/>
                                        <p:tgtEl>
                                          <p:spTgt spid="6656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6565">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 fill="hold" nodeType="clickEffect">
                                  <p:stCondLst>
                                    <p:cond delay="0"/>
                                  </p:stCondLst>
                                  <p:childTnLst>
                                    <p:set>
                                      <p:cBhvr>
                                        <p:cTn id="18" dur="1" fill="hold">
                                          <p:stCondLst>
                                            <p:cond delay="0"/>
                                          </p:stCondLst>
                                        </p:cTn>
                                        <p:tgtEl>
                                          <p:spTgt spid="66563">
                                            <p:txEl>
                                              <p:pRg st="1" end="1"/>
                                            </p:txEl>
                                          </p:spTgt>
                                        </p:tgtEl>
                                        <p:attrNameLst>
                                          <p:attrName>style.visibility</p:attrName>
                                        </p:attrNameLst>
                                      </p:cBhvr>
                                      <p:to>
                                        <p:strVal val="visible"/>
                                      </p:to>
                                    </p:set>
                                    <p:anim calcmode="lin" valueType="num">
                                      <p:cBhvr additive="base">
                                        <p:cTn id="19" dur="500" fill="hold"/>
                                        <p:tgtEl>
                                          <p:spTgt spid="6656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6563">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1" fill="hold" grpId="0" nodeType="clickEffect">
                                  <p:stCondLst>
                                    <p:cond delay="0"/>
                                  </p:stCondLst>
                                  <p:childTnLst>
                                    <p:set>
                                      <p:cBhvr>
                                        <p:cTn id="24" dur="1" fill="hold">
                                          <p:stCondLst>
                                            <p:cond delay="0"/>
                                          </p:stCondLst>
                                        </p:cTn>
                                        <p:tgtEl>
                                          <p:spTgt spid="66567"/>
                                        </p:tgtEl>
                                        <p:attrNameLst>
                                          <p:attrName>style.visibility</p:attrName>
                                        </p:attrNameLst>
                                      </p:cBhvr>
                                      <p:to>
                                        <p:strVal val="visible"/>
                                      </p:to>
                                    </p:set>
                                    <p:anim calcmode="lin" valueType="num">
                                      <p:cBhvr additive="base">
                                        <p:cTn id="25" dur="500" fill="hold"/>
                                        <p:tgtEl>
                                          <p:spTgt spid="66567"/>
                                        </p:tgtEl>
                                        <p:attrNameLst>
                                          <p:attrName>ppt_x</p:attrName>
                                        </p:attrNameLst>
                                      </p:cBhvr>
                                      <p:tavLst>
                                        <p:tav tm="0">
                                          <p:val>
                                            <p:strVal val="#ppt_x"/>
                                          </p:val>
                                        </p:tav>
                                        <p:tav tm="100000">
                                          <p:val>
                                            <p:strVal val="#ppt_x"/>
                                          </p:val>
                                        </p:tav>
                                      </p:tavLst>
                                    </p:anim>
                                    <p:anim calcmode="lin" valueType="num">
                                      <p:cBhvr additive="base">
                                        <p:cTn id="26" dur="500" fill="hold"/>
                                        <p:tgtEl>
                                          <p:spTgt spid="66567"/>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6563">
                                            <p:txEl>
                                              <p:pRg st="2" end="2"/>
                                            </p:txEl>
                                          </p:spTgt>
                                        </p:tgtEl>
                                        <p:attrNameLst>
                                          <p:attrName>style.visibility</p:attrName>
                                        </p:attrNameLst>
                                      </p:cBhvr>
                                      <p:to>
                                        <p:strVal val="visible"/>
                                      </p:to>
                                    </p:set>
                                    <p:anim calcmode="lin" valueType="num">
                                      <p:cBhvr additive="base">
                                        <p:cTn id="31" dur="500" fill="hold"/>
                                        <p:tgtEl>
                                          <p:spTgt spid="66563">
                                            <p:txEl>
                                              <p:pRg st="2" end="2"/>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656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6575"/>
                                        </p:tgtEl>
                                        <p:attrNameLst>
                                          <p:attrName>style.visibility</p:attrName>
                                        </p:attrNameLst>
                                      </p:cBhvr>
                                      <p:to>
                                        <p:strVal val="visible"/>
                                      </p:to>
                                    </p:set>
                                    <p:anim calcmode="lin" valueType="num">
                                      <p:cBhvr additive="base">
                                        <p:cTn id="37" dur="500" fill="hold"/>
                                        <p:tgtEl>
                                          <p:spTgt spid="66575"/>
                                        </p:tgtEl>
                                        <p:attrNameLst>
                                          <p:attrName>ppt_x</p:attrName>
                                        </p:attrNameLst>
                                      </p:cBhvr>
                                      <p:tavLst>
                                        <p:tav tm="0">
                                          <p:val>
                                            <p:strVal val="#ppt_x"/>
                                          </p:val>
                                        </p:tav>
                                        <p:tav tm="100000">
                                          <p:val>
                                            <p:strVal val="#ppt_x"/>
                                          </p:val>
                                        </p:tav>
                                      </p:tavLst>
                                    </p:anim>
                                    <p:anim calcmode="lin" valueType="num">
                                      <p:cBhvr additive="base">
                                        <p:cTn id="38" dur="500" fill="hold"/>
                                        <p:tgtEl>
                                          <p:spTgt spid="66575"/>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nodePh="1">
                                  <p:stCondLst>
                                    <p:cond delay="0"/>
                                  </p:stCondLst>
                                  <p:endCondLst>
                                    <p:cond evt="begin" delay="0">
                                      <p:tn val="41"/>
                                    </p:cond>
                                  </p:endCondLst>
                                  <p:childTnLst>
                                    <p:set>
                                      <p:cBhvr>
                                        <p:cTn id="42" dur="1" fill="hold">
                                          <p:stCondLst>
                                            <p:cond delay="0"/>
                                          </p:stCondLst>
                                        </p:cTn>
                                        <p:tgtEl>
                                          <p:spTgt spid="66568">
                                            <p:txEl>
                                              <p:pRg st="0" end="0"/>
                                            </p:txEl>
                                          </p:spTgt>
                                        </p:tgtEl>
                                        <p:attrNameLst>
                                          <p:attrName>style.visibility</p:attrName>
                                        </p:attrNameLst>
                                      </p:cBhvr>
                                      <p:to>
                                        <p:strVal val="visible"/>
                                      </p:to>
                                    </p:set>
                                    <p:anim calcmode="lin" valueType="num">
                                      <p:cBhvr additive="base">
                                        <p:cTn id="43" dur="500" fill="hold"/>
                                        <p:tgtEl>
                                          <p:spTgt spid="66568">
                                            <p:txEl>
                                              <p:pRg st="0" end="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656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nodePh="1">
                                  <p:stCondLst>
                                    <p:cond delay="0"/>
                                  </p:stCondLst>
                                  <p:endCondLst>
                                    <p:cond evt="begin" delay="0">
                                      <p:tn val="47"/>
                                    </p:cond>
                                  </p:endCondLst>
                                  <p:childTnLst>
                                    <p:set>
                                      <p:cBhvr>
                                        <p:cTn id="48" dur="1" fill="hold">
                                          <p:stCondLst>
                                            <p:cond delay="0"/>
                                          </p:stCondLst>
                                        </p:cTn>
                                        <p:tgtEl>
                                          <p:spTgt spid="66569">
                                            <p:txEl>
                                              <p:pRg st="0" end="0"/>
                                            </p:txEl>
                                          </p:spTgt>
                                        </p:tgtEl>
                                        <p:attrNameLst>
                                          <p:attrName>style.visibility</p:attrName>
                                        </p:attrNameLst>
                                      </p:cBhvr>
                                      <p:to>
                                        <p:strVal val="visible"/>
                                      </p:to>
                                    </p:set>
                                    <p:anim calcmode="lin" valueType="num">
                                      <p:cBhvr additive="base">
                                        <p:cTn id="49" dur="500" fill="hold"/>
                                        <p:tgtEl>
                                          <p:spTgt spid="66569">
                                            <p:txEl>
                                              <p:pRg st="0" end="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656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66563">
                                            <p:txEl>
                                              <p:pRg st="3" end="3"/>
                                            </p:txEl>
                                          </p:spTgt>
                                        </p:tgtEl>
                                        <p:attrNameLst>
                                          <p:attrName>style.visibility</p:attrName>
                                        </p:attrNameLst>
                                      </p:cBhvr>
                                      <p:to>
                                        <p:strVal val="visible"/>
                                      </p:to>
                                    </p:set>
                                    <p:anim calcmode="lin" valueType="num">
                                      <p:cBhvr additive="base">
                                        <p:cTn id="55" dur="500" fill="hold"/>
                                        <p:tgtEl>
                                          <p:spTgt spid="66563">
                                            <p:txEl>
                                              <p:pRg st="3" end="3"/>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6656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2" presetClass="entr" presetSubtype="8" fill="hold" grpId="0" nodeType="clickEffect">
                                  <p:stCondLst>
                                    <p:cond delay="0"/>
                                  </p:stCondLst>
                                  <p:childTnLst>
                                    <p:set>
                                      <p:cBhvr>
                                        <p:cTn id="60" dur="1" fill="hold">
                                          <p:stCondLst>
                                            <p:cond delay="0"/>
                                          </p:stCondLst>
                                        </p:cTn>
                                        <p:tgtEl>
                                          <p:spTgt spid="66570"/>
                                        </p:tgtEl>
                                        <p:attrNameLst>
                                          <p:attrName>style.visibility</p:attrName>
                                        </p:attrNameLst>
                                      </p:cBhvr>
                                      <p:to>
                                        <p:strVal val="visible"/>
                                      </p:to>
                                    </p:set>
                                    <p:animEffect transition="in" filter="wipe(left)">
                                      <p:cBhvr>
                                        <p:cTn id="61" dur="500"/>
                                        <p:tgtEl>
                                          <p:spTgt spid="66570"/>
                                        </p:tgtEl>
                                      </p:cBhvr>
                                    </p:animEffect>
                                  </p:childTnLst>
                                </p:cTn>
                              </p:par>
                            </p:childTnLst>
                          </p:cTn>
                        </p:par>
                      </p:childTnLst>
                    </p:cTn>
                  </p:par>
                  <p:par>
                    <p:cTn id="62" fill="hold">
                      <p:stCondLst>
                        <p:cond delay="indefinite"/>
                      </p:stCondLst>
                      <p:childTnLst>
                        <p:par>
                          <p:cTn id="63" fill="hold">
                            <p:stCondLst>
                              <p:cond delay="0"/>
                            </p:stCondLst>
                            <p:childTnLst>
                              <p:par>
                                <p:cTn id="64" presetID="2" presetClass="entr" presetSubtype="4" fill="hold" nodeType="clickEffect">
                                  <p:stCondLst>
                                    <p:cond delay="0"/>
                                  </p:stCondLst>
                                  <p:childTnLst>
                                    <p:set>
                                      <p:cBhvr>
                                        <p:cTn id="65" dur="1" fill="hold">
                                          <p:stCondLst>
                                            <p:cond delay="0"/>
                                          </p:stCondLst>
                                        </p:cTn>
                                        <p:tgtEl>
                                          <p:spTgt spid="66563">
                                            <p:txEl>
                                              <p:pRg st="4" end="4"/>
                                            </p:txEl>
                                          </p:spTgt>
                                        </p:tgtEl>
                                        <p:attrNameLst>
                                          <p:attrName>style.visibility</p:attrName>
                                        </p:attrNameLst>
                                      </p:cBhvr>
                                      <p:to>
                                        <p:strVal val="visible"/>
                                      </p:to>
                                    </p:set>
                                    <p:anim calcmode="lin" valueType="num">
                                      <p:cBhvr additive="base">
                                        <p:cTn id="66" dur="500" fill="hold"/>
                                        <p:tgtEl>
                                          <p:spTgt spid="66563">
                                            <p:txEl>
                                              <p:pRg st="4" end="4"/>
                                            </p:txEl>
                                          </p:spTgt>
                                        </p:tgtEl>
                                        <p:attrNameLst>
                                          <p:attrName>ppt_x</p:attrName>
                                        </p:attrNameLst>
                                      </p:cBhvr>
                                      <p:tavLst>
                                        <p:tav tm="0">
                                          <p:val>
                                            <p:strVal val="#ppt_x"/>
                                          </p:val>
                                        </p:tav>
                                        <p:tav tm="100000">
                                          <p:val>
                                            <p:strVal val="#ppt_x"/>
                                          </p:val>
                                        </p:tav>
                                      </p:tavLst>
                                    </p:anim>
                                    <p:anim calcmode="lin" valueType="num">
                                      <p:cBhvr additive="base">
                                        <p:cTn id="67" dur="500" fill="hold"/>
                                        <p:tgtEl>
                                          <p:spTgt spid="6656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8" presetClass="entr" presetSubtype="16" fill="hold" grpId="0" nodeType="clickEffect">
                                  <p:stCondLst>
                                    <p:cond delay="0"/>
                                  </p:stCondLst>
                                  <p:childTnLst>
                                    <p:set>
                                      <p:cBhvr>
                                        <p:cTn id="71" dur="1" fill="hold">
                                          <p:stCondLst>
                                            <p:cond delay="0"/>
                                          </p:stCondLst>
                                        </p:cTn>
                                        <p:tgtEl>
                                          <p:spTgt spid="66571"/>
                                        </p:tgtEl>
                                        <p:attrNameLst>
                                          <p:attrName>style.visibility</p:attrName>
                                        </p:attrNameLst>
                                      </p:cBhvr>
                                      <p:to>
                                        <p:strVal val="visible"/>
                                      </p:to>
                                    </p:set>
                                    <p:animEffect transition="in" filter="diamond(in)">
                                      <p:cBhvr>
                                        <p:cTn id="72" dur="500"/>
                                        <p:tgtEl>
                                          <p:spTgt spid="665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7" grpId="0"/>
      <p:bldP spid="66570" grpId="0"/>
      <p:bldP spid="66571" grpId="0"/>
      <p:bldP spid="6657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2"/>
          <p:cNvSpPr>
            <a:spLocks noGrp="1" noChangeArrowheads="1"/>
          </p:cNvSpPr>
          <p:nvPr>
            <p:ph type="title"/>
          </p:nvPr>
        </p:nvSpPr>
        <p:spPr>
          <a:xfrm>
            <a:off x="0" y="333375"/>
            <a:ext cx="8893175" cy="2109788"/>
          </a:xfrm>
        </p:spPr>
        <p:txBody>
          <a:bodyPr/>
          <a:lstStyle/>
          <a:p>
            <a:pPr algn="r" eaLnBrk="1" hangingPunct="1"/>
            <a:r>
              <a:rPr lang="zh-CN" altLang="en-US" sz="3600" dirty="0" smtClean="0">
                <a:solidFill>
                  <a:srgbClr val="FF3300"/>
                </a:solidFill>
              </a:rPr>
              <a:t> 实验器材  </a:t>
            </a:r>
            <a:r>
              <a:rPr lang="zh-CN" altLang="en-US" sz="2800" b="1" dirty="0" smtClean="0">
                <a:solidFill>
                  <a:srgbClr val="008000"/>
                </a:solidFill>
              </a:rPr>
              <a:t>电源 、开关、 导线、电压表、 电流表。</a:t>
            </a:r>
            <a:r>
              <a:rPr lang="zh-CN" altLang="en-US" sz="3200" dirty="0" smtClean="0">
                <a:solidFill>
                  <a:srgbClr val="008000"/>
                </a:solidFill>
              </a:rPr>
              <a:t>                               </a:t>
            </a:r>
          </a:p>
        </p:txBody>
      </p:sp>
      <p:sp>
        <p:nvSpPr>
          <p:cNvPr id="68611" name="Rectangle 3"/>
          <p:cNvSpPr>
            <a:spLocks noGrp="1" noChangeArrowheads="1"/>
          </p:cNvSpPr>
          <p:nvPr>
            <p:ph idx="1"/>
          </p:nvPr>
        </p:nvSpPr>
        <p:spPr>
          <a:xfrm>
            <a:off x="250825" y="2492375"/>
            <a:ext cx="8229600" cy="3633788"/>
          </a:xfrm>
        </p:spPr>
        <p:txBody>
          <a:bodyPr/>
          <a:lstStyle/>
          <a:p>
            <a:pPr eaLnBrk="1" hangingPunct="1">
              <a:buFontTx/>
              <a:buNone/>
            </a:pPr>
            <a:r>
              <a:rPr lang="zh-CN" altLang="en-US" sz="3600" smtClean="0">
                <a:solidFill>
                  <a:srgbClr val="FF3300"/>
                </a:solidFill>
              </a:rPr>
              <a:t>实验电路图</a:t>
            </a:r>
          </a:p>
        </p:txBody>
      </p:sp>
      <p:grpSp>
        <p:nvGrpSpPr>
          <p:cNvPr id="2" name="Group 3"/>
          <p:cNvGrpSpPr/>
          <p:nvPr/>
        </p:nvGrpSpPr>
        <p:grpSpPr bwMode="auto">
          <a:xfrm>
            <a:off x="1835150" y="3357563"/>
            <a:ext cx="4949825" cy="2590800"/>
            <a:chOff x="0" y="0"/>
            <a:chExt cx="1957" cy="1718"/>
          </a:xfrm>
        </p:grpSpPr>
        <p:sp>
          <p:nvSpPr>
            <p:cNvPr id="13321" name="Rectangle 4"/>
            <p:cNvSpPr>
              <a:spLocks noChangeArrowheads="1"/>
            </p:cNvSpPr>
            <p:nvPr/>
          </p:nvSpPr>
          <p:spPr bwMode="auto">
            <a:xfrm>
              <a:off x="158" y="161"/>
              <a:ext cx="1658" cy="858"/>
            </a:xfrm>
            <a:prstGeom prst="rect">
              <a:avLst/>
            </a:prstGeom>
            <a:noFill/>
            <a:ln w="28575">
              <a:solidFill>
                <a:schemeClr val="tx1"/>
              </a:solidFill>
              <a:miter lim="800000"/>
            </a:ln>
            <a:extLst>
              <a:ext uri="{909E8E84-426E-40DD-AFC4-6F175D3DCCD1}">
                <a14:hiddenFill xmlns:a14="http://schemas.microsoft.com/office/drawing/2010/main" xmlns="">
                  <a:solidFill>
                    <a:srgbClr val="FFFFFF"/>
                  </a:solidFill>
                </a14:hiddenFill>
              </a:ext>
            </a:extLst>
          </p:spPr>
          <p:txBody>
            <a:bodyPr wrap="none" anchor="ctr"/>
            <a:lstStyle/>
            <a:p>
              <a:endParaRPr lang="zh-CN" altLang="en-US" sz="2000">
                <a:solidFill>
                  <a:srgbClr val="008000"/>
                </a:solidFill>
              </a:endParaRPr>
            </a:p>
          </p:txBody>
        </p:sp>
        <p:grpSp>
          <p:nvGrpSpPr>
            <p:cNvPr id="13322" name="Group 5"/>
            <p:cNvGrpSpPr/>
            <p:nvPr/>
          </p:nvGrpSpPr>
          <p:grpSpPr bwMode="auto">
            <a:xfrm>
              <a:off x="710" y="0"/>
              <a:ext cx="79" cy="321"/>
              <a:chOff x="0" y="0"/>
              <a:chExt cx="85" cy="340"/>
            </a:xfrm>
          </p:grpSpPr>
          <p:sp>
            <p:nvSpPr>
              <p:cNvPr id="13346" name="Rectangle 19"/>
              <p:cNvSpPr>
                <a:spLocks noChangeArrowheads="1"/>
              </p:cNvSpPr>
              <p:nvPr/>
            </p:nvSpPr>
            <p:spPr bwMode="auto">
              <a:xfrm>
                <a:off x="0" y="113"/>
                <a:ext cx="85" cy="85"/>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endParaRPr lang="zh-CN" altLang="en-US">
                  <a:solidFill>
                    <a:srgbClr val="008000"/>
                  </a:solidFill>
                </a:endParaRPr>
              </a:p>
            </p:txBody>
          </p:sp>
          <p:sp>
            <p:nvSpPr>
              <p:cNvPr id="13347" name="Line 20"/>
              <p:cNvSpPr>
                <a:spLocks noChangeShapeType="1"/>
              </p:cNvSpPr>
              <p:nvPr/>
            </p:nvSpPr>
            <p:spPr bwMode="auto">
              <a:xfrm>
                <a:off x="0" y="0"/>
                <a:ext cx="0" cy="340"/>
              </a:xfrm>
              <a:prstGeom prst="line">
                <a:avLst/>
              </a:prstGeom>
              <a:noFill/>
              <a:ln w="28575">
                <a:solidFill>
                  <a:schemeClr val="tx1"/>
                </a:solidFill>
                <a:round/>
              </a:ln>
              <a:extLst>
                <a:ext uri="{909E8E84-426E-40DD-AFC4-6F175D3DCCD1}">
                  <a14:hiddenFill xmlns:a14="http://schemas.microsoft.com/office/drawing/2010/main" xmlns="">
                    <a:noFill/>
                  </a14:hiddenFill>
                </a:ext>
              </a:extLst>
            </p:spPr>
            <p:txBody>
              <a:bodyPr/>
              <a:lstStyle/>
              <a:p>
                <a:endParaRPr lang="zh-CN" altLang="en-US"/>
              </a:p>
            </p:txBody>
          </p:sp>
          <p:sp>
            <p:nvSpPr>
              <p:cNvPr id="13348" name="Line 21"/>
              <p:cNvSpPr>
                <a:spLocks noChangeShapeType="1"/>
              </p:cNvSpPr>
              <p:nvPr/>
            </p:nvSpPr>
            <p:spPr bwMode="auto">
              <a:xfrm>
                <a:off x="85" y="85"/>
                <a:ext cx="0" cy="170"/>
              </a:xfrm>
              <a:prstGeom prst="line">
                <a:avLst/>
              </a:prstGeom>
              <a:noFill/>
              <a:ln w="38100">
                <a:solidFill>
                  <a:schemeClr val="tx1"/>
                </a:solidFill>
                <a:round/>
              </a:ln>
              <a:extLst>
                <a:ext uri="{909E8E84-426E-40DD-AFC4-6F175D3DCCD1}">
                  <a14:hiddenFill xmlns:a14="http://schemas.microsoft.com/office/drawing/2010/main" xmlns="">
                    <a:noFill/>
                  </a14:hiddenFill>
                </a:ext>
              </a:extLst>
            </p:spPr>
            <p:txBody>
              <a:bodyPr/>
              <a:lstStyle/>
              <a:p>
                <a:endParaRPr lang="zh-CN" altLang="en-US"/>
              </a:p>
            </p:txBody>
          </p:sp>
        </p:grpSp>
        <p:grpSp>
          <p:nvGrpSpPr>
            <p:cNvPr id="13323" name="Group 9"/>
            <p:cNvGrpSpPr/>
            <p:nvPr/>
          </p:nvGrpSpPr>
          <p:grpSpPr bwMode="auto">
            <a:xfrm>
              <a:off x="1316" y="80"/>
              <a:ext cx="263" cy="161"/>
              <a:chOff x="0" y="0"/>
              <a:chExt cx="256" cy="142"/>
            </a:xfrm>
          </p:grpSpPr>
          <p:sp>
            <p:nvSpPr>
              <p:cNvPr id="13343" name="Rectangle 15"/>
              <p:cNvSpPr>
                <a:spLocks noChangeArrowheads="1"/>
              </p:cNvSpPr>
              <p:nvPr/>
            </p:nvSpPr>
            <p:spPr bwMode="auto">
              <a:xfrm>
                <a:off x="29" y="0"/>
                <a:ext cx="226" cy="142"/>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endParaRPr lang="zh-CN" altLang="en-US">
                  <a:solidFill>
                    <a:srgbClr val="008000"/>
                  </a:solidFill>
                </a:endParaRPr>
              </a:p>
            </p:txBody>
          </p:sp>
          <p:sp>
            <p:nvSpPr>
              <p:cNvPr id="13344" name="Line 16"/>
              <p:cNvSpPr>
                <a:spLocks noChangeShapeType="1"/>
              </p:cNvSpPr>
              <p:nvPr/>
            </p:nvSpPr>
            <p:spPr bwMode="auto">
              <a:xfrm flipV="1">
                <a:off x="29" y="0"/>
                <a:ext cx="227" cy="86"/>
              </a:xfrm>
              <a:prstGeom prst="line">
                <a:avLst/>
              </a:prstGeom>
              <a:noFill/>
              <a:ln w="28575">
                <a:solidFill>
                  <a:schemeClr val="tx1"/>
                </a:solidFill>
                <a:round/>
              </a:ln>
              <a:extLst>
                <a:ext uri="{909E8E84-426E-40DD-AFC4-6F175D3DCCD1}">
                  <a14:hiddenFill xmlns:a14="http://schemas.microsoft.com/office/drawing/2010/main" xmlns="">
                    <a:noFill/>
                  </a14:hiddenFill>
                </a:ext>
              </a:extLst>
            </p:spPr>
            <p:txBody>
              <a:bodyPr/>
              <a:lstStyle/>
              <a:p>
                <a:endParaRPr lang="zh-CN" altLang="en-US"/>
              </a:p>
            </p:txBody>
          </p:sp>
          <p:sp>
            <p:nvSpPr>
              <p:cNvPr id="13345" name="Oval 17"/>
              <p:cNvSpPr>
                <a:spLocks noChangeArrowheads="1"/>
              </p:cNvSpPr>
              <p:nvPr/>
            </p:nvSpPr>
            <p:spPr bwMode="auto">
              <a:xfrm>
                <a:off x="0" y="57"/>
                <a:ext cx="57" cy="56"/>
              </a:xfrm>
              <a:prstGeom prst="ellipse">
                <a:avLst/>
              </a:prstGeom>
              <a:solidFill>
                <a:srgbClr val="FFFFFF"/>
              </a:solidFill>
              <a:ln w="28575">
                <a:solidFill>
                  <a:schemeClr val="tx1"/>
                </a:solidFill>
                <a:round/>
              </a:ln>
            </p:spPr>
            <p:txBody>
              <a:bodyPr wrap="none" anchor="ctr"/>
              <a:lstStyle/>
              <a:p>
                <a:endParaRPr lang="zh-CN" altLang="en-US">
                  <a:solidFill>
                    <a:srgbClr val="008000"/>
                  </a:solidFill>
                </a:endParaRPr>
              </a:p>
            </p:txBody>
          </p:sp>
        </p:grpSp>
        <p:sp>
          <p:nvSpPr>
            <p:cNvPr id="13324" name="Rectangle 178"/>
            <p:cNvSpPr>
              <a:spLocks noChangeArrowheads="1"/>
            </p:cNvSpPr>
            <p:nvPr/>
          </p:nvSpPr>
          <p:spPr bwMode="auto">
            <a:xfrm>
              <a:off x="482" y="964"/>
              <a:ext cx="366" cy="114"/>
            </a:xfrm>
            <a:prstGeom prst="rect">
              <a:avLst/>
            </a:prstGeom>
            <a:solidFill>
              <a:srgbClr val="FFFFFF"/>
            </a:solidFill>
            <a:ln w="28575">
              <a:solidFill>
                <a:schemeClr val="tx1"/>
              </a:solidFill>
              <a:miter lim="800000"/>
            </a:ln>
          </p:spPr>
          <p:txBody>
            <a:bodyPr wrap="none" anchor="ctr"/>
            <a:lstStyle/>
            <a:p>
              <a:endParaRPr lang="zh-CN" altLang="en-US">
                <a:solidFill>
                  <a:srgbClr val="008000"/>
                </a:solidFill>
              </a:endParaRPr>
            </a:p>
          </p:txBody>
        </p:sp>
        <p:grpSp>
          <p:nvGrpSpPr>
            <p:cNvPr id="13325" name="Group 14"/>
            <p:cNvGrpSpPr/>
            <p:nvPr/>
          </p:nvGrpSpPr>
          <p:grpSpPr bwMode="auto">
            <a:xfrm>
              <a:off x="1361" y="766"/>
              <a:ext cx="596" cy="312"/>
              <a:chOff x="0" y="0"/>
              <a:chExt cx="726" cy="363"/>
            </a:xfrm>
          </p:grpSpPr>
          <p:sp>
            <p:nvSpPr>
              <p:cNvPr id="13339" name="Rectangle 181"/>
              <p:cNvSpPr>
                <a:spLocks noChangeArrowheads="1"/>
              </p:cNvSpPr>
              <p:nvPr/>
            </p:nvSpPr>
            <p:spPr bwMode="auto">
              <a:xfrm>
                <a:off x="0" y="0"/>
                <a:ext cx="726" cy="363"/>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endParaRPr lang="zh-CN" altLang="en-US">
                  <a:solidFill>
                    <a:srgbClr val="008000"/>
                  </a:solidFill>
                </a:endParaRPr>
              </a:p>
            </p:txBody>
          </p:sp>
          <p:sp>
            <p:nvSpPr>
              <p:cNvPr id="13340" name="Line 182"/>
              <p:cNvSpPr>
                <a:spLocks noChangeShapeType="1"/>
              </p:cNvSpPr>
              <p:nvPr/>
            </p:nvSpPr>
            <p:spPr bwMode="auto">
              <a:xfrm>
                <a:off x="227" y="0"/>
                <a:ext cx="317" cy="0"/>
              </a:xfrm>
              <a:prstGeom prst="line">
                <a:avLst/>
              </a:prstGeom>
              <a:noFill/>
              <a:ln w="28575">
                <a:solidFill>
                  <a:schemeClr val="tx1"/>
                </a:solidFill>
                <a:round/>
              </a:ln>
              <a:extLst>
                <a:ext uri="{909E8E84-426E-40DD-AFC4-6F175D3DCCD1}">
                  <a14:hiddenFill xmlns:a14="http://schemas.microsoft.com/office/drawing/2010/main" xmlns="">
                    <a:noFill/>
                  </a14:hiddenFill>
                </a:ext>
              </a:extLst>
            </p:spPr>
            <p:txBody>
              <a:bodyPr/>
              <a:lstStyle/>
              <a:p>
                <a:endParaRPr lang="zh-CN" altLang="en-US"/>
              </a:p>
            </p:txBody>
          </p:sp>
          <p:sp>
            <p:nvSpPr>
              <p:cNvPr id="13341" name="Line 183"/>
              <p:cNvSpPr>
                <a:spLocks noChangeShapeType="1"/>
              </p:cNvSpPr>
              <p:nvPr/>
            </p:nvSpPr>
            <p:spPr bwMode="auto">
              <a:xfrm>
                <a:off x="227" y="0"/>
                <a:ext cx="0" cy="227"/>
              </a:xfrm>
              <a:prstGeom prst="line">
                <a:avLst/>
              </a:prstGeom>
              <a:noFill/>
              <a:ln w="28575">
                <a:solidFill>
                  <a:schemeClr val="tx1"/>
                </a:solidFill>
                <a:round/>
                <a:tailEnd type="triangle" w="med" len="lg"/>
              </a:ln>
              <a:extLst>
                <a:ext uri="{909E8E84-426E-40DD-AFC4-6F175D3DCCD1}">
                  <a14:hiddenFill xmlns:a14="http://schemas.microsoft.com/office/drawing/2010/main" xmlns="">
                    <a:noFill/>
                  </a14:hiddenFill>
                </a:ext>
              </a:extLst>
            </p:spPr>
            <p:txBody>
              <a:bodyPr/>
              <a:lstStyle/>
              <a:p>
                <a:endParaRPr lang="zh-CN" altLang="en-US"/>
              </a:p>
            </p:txBody>
          </p:sp>
          <p:sp>
            <p:nvSpPr>
              <p:cNvPr id="13342" name="Rectangle 184"/>
              <p:cNvSpPr>
                <a:spLocks noChangeArrowheads="1"/>
              </p:cNvSpPr>
              <p:nvPr/>
            </p:nvSpPr>
            <p:spPr bwMode="auto">
              <a:xfrm>
                <a:off x="0" y="227"/>
                <a:ext cx="453" cy="136"/>
              </a:xfrm>
              <a:prstGeom prst="rect">
                <a:avLst/>
              </a:prstGeom>
              <a:solidFill>
                <a:srgbClr val="FFFFFF"/>
              </a:solidFill>
              <a:ln w="28575">
                <a:solidFill>
                  <a:schemeClr val="tx1"/>
                </a:solidFill>
                <a:miter lim="800000"/>
              </a:ln>
            </p:spPr>
            <p:txBody>
              <a:bodyPr wrap="none" anchor="ctr"/>
              <a:lstStyle/>
              <a:p>
                <a:endParaRPr lang="zh-CN" altLang="en-US">
                  <a:solidFill>
                    <a:srgbClr val="008000"/>
                  </a:solidFill>
                </a:endParaRPr>
              </a:p>
            </p:txBody>
          </p:sp>
        </p:grpSp>
        <p:grpSp>
          <p:nvGrpSpPr>
            <p:cNvPr id="13326" name="Group 19"/>
            <p:cNvGrpSpPr/>
            <p:nvPr/>
          </p:nvGrpSpPr>
          <p:grpSpPr bwMode="auto">
            <a:xfrm>
              <a:off x="0" y="312"/>
              <a:ext cx="284" cy="344"/>
              <a:chOff x="0" y="0"/>
              <a:chExt cx="284" cy="344"/>
            </a:xfrm>
          </p:grpSpPr>
          <p:sp>
            <p:nvSpPr>
              <p:cNvPr id="13337" name="Oval 197"/>
              <p:cNvSpPr>
                <a:spLocks noChangeArrowheads="1"/>
              </p:cNvSpPr>
              <p:nvPr/>
            </p:nvSpPr>
            <p:spPr bwMode="auto">
              <a:xfrm>
                <a:off x="0" y="57"/>
                <a:ext cx="284" cy="283"/>
              </a:xfrm>
              <a:prstGeom prst="ellipse">
                <a:avLst/>
              </a:prstGeom>
              <a:solidFill>
                <a:srgbClr val="FFFFFF"/>
              </a:solidFill>
              <a:ln w="28575">
                <a:solidFill>
                  <a:schemeClr val="tx1"/>
                </a:solidFill>
                <a:round/>
              </a:ln>
            </p:spPr>
            <p:txBody>
              <a:bodyPr wrap="none" anchor="ctr"/>
              <a:lstStyle/>
              <a:p>
                <a:endParaRPr lang="zh-CN" altLang="en-US">
                  <a:solidFill>
                    <a:srgbClr val="008000"/>
                  </a:solidFill>
                </a:endParaRPr>
              </a:p>
            </p:txBody>
          </p:sp>
          <p:sp>
            <p:nvSpPr>
              <p:cNvPr id="13338" name="Text Box 198"/>
              <p:cNvSpPr txBox="1">
                <a:spLocks noChangeArrowheads="1"/>
              </p:cNvSpPr>
              <p:nvPr/>
            </p:nvSpPr>
            <p:spPr bwMode="auto">
              <a:xfrm>
                <a:off x="0" y="0"/>
                <a:ext cx="260" cy="34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en-US" altLang="zh-CN" sz="2800" b="1">
                    <a:solidFill>
                      <a:srgbClr val="008000"/>
                    </a:solidFill>
                    <a:latin typeface="Times New Roman" panose="02020603050405020304" pitchFamily="18" charset="0"/>
                  </a:rPr>
                  <a:t>  A</a:t>
                </a:r>
              </a:p>
            </p:txBody>
          </p:sp>
        </p:grpSp>
        <p:grpSp>
          <p:nvGrpSpPr>
            <p:cNvPr id="13327" name="Group 22"/>
            <p:cNvGrpSpPr/>
            <p:nvPr/>
          </p:nvGrpSpPr>
          <p:grpSpPr bwMode="auto">
            <a:xfrm flipV="1">
              <a:off x="158" y="1018"/>
              <a:ext cx="974" cy="508"/>
              <a:chOff x="0" y="0"/>
              <a:chExt cx="1049" cy="538"/>
            </a:xfrm>
          </p:grpSpPr>
          <p:sp>
            <p:nvSpPr>
              <p:cNvPr id="13334" name="Line 7"/>
              <p:cNvSpPr>
                <a:spLocks noChangeShapeType="1"/>
              </p:cNvSpPr>
              <p:nvPr/>
            </p:nvSpPr>
            <p:spPr bwMode="auto">
              <a:xfrm>
                <a:off x="0" y="0"/>
                <a:ext cx="1049" cy="0"/>
              </a:xfrm>
              <a:prstGeom prst="line">
                <a:avLst/>
              </a:prstGeom>
              <a:noFill/>
              <a:ln w="28575">
                <a:solidFill>
                  <a:schemeClr val="tx1"/>
                </a:solidFill>
                <a:round/>
              </a:ln>
              <a:extLst>
                <a:ext uri="{909E8E84-426E-40DD-AFC4-6F175D3DCCD1}">
                  <a14:hiddenFill xmlns:a14="http://schemas.microsoft.com/office/drawing/2010/main" xmlns="">
                    <a:noFill/>
                  </a14:hiddenFill>
                </a:ext>
              </a:extLst>
            </p:spPr>
            <p:txBody>
              <a:bodyPr/>
              <a:lstStyle/>
              <a:p>
                <a:endParaRPr lang="zh-CN" altLang="en-US"/>
              </a:p>
            </p:txBody>
          </p:sp>
          <p:sp>
            <p:nvSpPr>
              <p:cNvPr id="13335" name="Line 8"/>
              <p:cNvSpPr>
                <a:spLocks noChangeShapeType="1"/>
              </p:cNvSpPr>
              <p:nvPr/>
            </p:nvSpPr>
            <p:spPr bwMode="auto">
              <a:xfrm>
                <a:off x="0" y="0"/>
                <a:ext cx="0" cy="538"/>
              </a:xfrm>
              <a:prstGeom prst="line">
                <a:avLst/>
              </a:prstGeom>
              <a:noFill/>
              <a:ln w="28575">
                <a:solidFill>
                  <a:schemeClr val="tx1"/>
                </a:solidFill>
                <a:round/>
                <a:tailEnd type="oval" w="med" len="med"/>
              </a:ln>
              <a:extLst>
                <a:ext uri="{909E8E84-426E-40DD-AFC4-6F175D3DCCD1}">
                  <a14:hiddenFill xmlns:a14="http://schemas.microsoft.com/office/drawing/2010/main" xmlns="">
                    <a:noFill/>
                  </a14:hiddenFill>
                </a:ext>
              </a:extLst>
            </p:spPr>
            <p:txBody>
              <a:bodyPr/>
              <a:lstStyle/>
              <a:p>
                <a:endParaRPr lang="zh-CN" altLang="en-US"/>
              </a:p>
            </p:txBody>
          </p:sp>
          <p:sp>
            <p:nvSpPr>
              <p:cNvPr id="13336" name="Line 9"/>
              <p:cNvSpPr>
                <a:spLocks noChangeShapeType="1"/>
              </p:cNvSpPr>
              <p:nvPr/>
            </p:nvSpPr>
            <p:spPr bwMode="auto">
              <a:xfrm>
                <a:off x="1049" y="0"/>
                <a:ext cx="0" cy="538"/>
              </a:xfrm>
              <a:prstGeom prst="line">
                <a:avLst/>
              </a:prstGeom>
              <a:noFill/>
              <a:ln w="28575">
                <a:solidFill>
                  <a:schemeClr val="tx1"/>
                </a:solidFill>
                <a:round/>
                <a:tailEnd type="oval" w="med" len="med"/>
              </a:ln>
              <a:extLst>
                <a:ext uri="{909E8E84-426E-40DD-AFC4-6F175D3DCCD1}">
                  <a14:hiddenFill xmlns:a14="http://schemas.microsoft.com/office/drawing/2010/main" xmlns="">
                    <a:noFill/>
                  </a14:hiddenFill>
                </a:ext>
              </a:extLst>
            </p:spPr>
            <p:txBody>
              <a:bodyPr/>
              <a:lstStyle/>
              <a:p>
                <a:endParaRPr lang="zh-CN" altLang="en-US"/>
              </a:p>
            </p:txBody>
          </p:sp>
        </p:grpSp>
        <p:grpSp>
          <p:nvGrpSpPr>
            <p:cNvPr id="13328" name="Group 26"/>
            <p:cNvGrpSpPr/>
            <p:nvPr/>
          </p:nvGrpSpPr>
          <p:grpSpPr bwMode="auto">
            <a:xfrm>
              <a:off x="510" y="1374"/>
              <a:ext cx="284" cy="344"/>
              <a:chOff x="0" y="0"/>
              <a:chExt cx="284" cy="344"/>
            </a:xfrm>
          </p:grpSpPr>
          <p:sp>
            <p:nvSpPr>
              <p:cNvPr id="13332" name="Oval 190"/>
              <p:cNvSpPr>
                <a:spLocks noChangeArrowheads="1"/>
              </p:cNvSpPr>
              <p:nvPr/>
            </p:nvSpPr>
            <p:spPr bwMode="auto">
              <a:xfrm>
                <a:off x="0" y="16"/>
                <a:ext cx="284" cy="283"/>
              </a:xfrm>
              <a:prstGeom prst="ellipse">
                <a:avLst/>
              </a:prstGeom>
              <a:solidFill>
                <a:srgbClr val="FFFFFF"/>
              </a:solidFill>
              <a:ln w="28575">
                <a:solidFill>
                  <a:schemeClr val="tx1"/>
                </a:solidFill>
                <a:round/>
              </a:ln>
            </p:spPr>
            <p:txBody>
              <a:bodyPr wrap="none" anchor="ctr"/>
              <a:lstStyle/>
              <a:p>
                <a:endParaRPr lang="zh-CN" altLang="en-US">
                  <a:solidFill>
                    <a:srgbClr val="008000"/>
                  </a:solidFill>
                </a:endParaRPr>
              </a:p>
            </p:txBody>
          </p:sp>
          <p:sp>
            <p:nvSpPr>
              <p:cNvPr id="13333" name="Text Box 191"/>
              <p:cNvSpPr txBox="1">
                <a:spLocks noChangeArrowheads="1"/>
              </p:cNvSpPr>
              <p:nvPr/>
            </p:nvSpPr>
            <p:spPr bwMode="auto">
              <a:xfrm>
                <a:off x="0" y="0"/>
                <a:ext cx="260" cy="34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en-US" altLang="zh-CN" sz="2800" b="1">
                    <a:solidFill>
                      <a:srgbClr val="008000"/>
                    </a:solidFill>
                    <a:latin typeface="Times New Roman" panose="02020603050405020304" pitchFamily="18" charset="0"/>
                  </a:rPr>
                  <a:t>  V</a:t>
                </a:r>
              </a:p>
            </p:txBody>
          </p:sp>
        </p:grpSp>
        <p:sp>
          <p:nvSpPr>
            <p:cNvPr id="13329" name="Text Box 4"/>
            <p:cNvSpPr txBox="1">
              <a:spLocks noChangeArrowheads="1"/>
            </p:cNvSpPr>
            <p:nvPr/>
          </p:nvSpPr>
          <p:spPr bwMode="auto">
            <a:xfrm>
              <a:off x="510" y="681"/>
              <a:ext cx="342" cy="34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en-US" altLang="zh-CN" sz="2800" b="1" i="1">
                  <a:solidFill>
                    <a:srgbClr val="008000"/>
                  </a:solidFill>
                  <a:latin typeface="Times New Roman" panose="02020603050405020304" pitchFamily="18" charset="0"/>
                </a:rPr>
                <a:t>R</a:t>
              </a:r>
            </a:p>
          </p:txBody>
        </p:sp>
        <p:sp>
          <p:nvSpPr>
            <p:cNvPr id="13330" name="Text Box 4"/>
            <p:cNvSpPr txBox="1">
              <a:spLocks noChangeArrowheads="1"/>
            </p:cNvSpPr>
            <p:nvPr/>
          </p:nvSpPr>
          <p:spPr bwMode="auto">
            <a:xfrm>
              <a:off x="1396" y="1152"/>
              <a:ext cx="505" cy="28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en-US" altLang="zh-CN" sz="2800" b="1" i="1">
                  <a:solidFill>
                    <a:srgbClr val="008000"/>
                  </a:solidFill>
                  <a:latin typeface="Times New Roman" panose="02020603050405020304" pitchFamily="18" charset="0"/>
                </a:rPr>
                <a:t>R'</a:t>
              </a:r>
            </a:p>
          </p:txBody>
        </p:sp>
        <p:sp>
          <p:nvSpPr>
            <p:cNvPr id="13331" name="Text Box 116"/>
            <p:cNvSpPr txBox="1">
              <a:spLocks noChangeArrowheads="1"/>
            </p:cNvSpPr>
            <p:nvPr/>
          </p:nvSpPr>
          <p:spPr bwMode="auto">
            <a:xfrm>
              <a:off x="1361" y="199"/>
              <a:ext cx="226" cy="28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en-US" altLang="zh-CN" sz="2800" b="1">
                  <a:solidFill>
                    <a:srgbClr val="008000"/>
                  </a:solidFill>
                  <a:latin typeface="Times New Roman" panose="02020603050405020304" pitchFamily="18" charset="0"/>
                </a:rPr>
                <a:t>S</a:t>
              </a:r>
              <a:endParaRPr lang="en-US" altLang="zh-CN" sz="2800" b="1" baseline="-25000">
                <a:solidFill>
                  <a:srgbClr val="008000"/>
                </a:solidFill>
                <a:latin typeface="Times New Roman" panose="02020603050405020304" pitchFamily="18" charset="0"/>
              </a:endParaRPr>
            </a:p>
          </p:txBody>
        </p:sp>
      </p:grpSp>
      <p:sp>
        <p:nvSpPr>
          <p:cNvPr id="13318" name="Text Box 33"/>
          <p:cNvSpPr txBox="1">
            <a:spLocks noChangeArrowheads="1"/>
          </p:cNvSpPr>
          <p:nvPr/>
        </p:nvSpPr>
        <p:spPr bwMode="auto">
          <a:xfrm>
            <a:off x="1619250" y="692150"/>
            <a:ext cx="2197100"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pPr>
            <a:endParaRPr lang="zh-CN" altLang="en-US" sz="2000">
              <a:solidFill>
                <a:srgbClr val="008000"/>
              </a:solidFill>
            </a:endParaRPr>
          </a:p>
        </p:txBody>
      </p:sp>
      <p:sp>
        <p:nvSpPr>
          <p:cNvPr id="13319" name="Text Box 34"/>
          <p:cNvSpPr txBox="1">
            <a:spLocks noChangeArrowheads="1"/>
          </p:cNvSpPr>
          <p:nvPr/>
        </p:nvSpPr>
        <p:spPr bwMode="auto">
          <a:xfrm>
            <a:off x="2339975" y="1628775"/>
            <a:ext cx="4176713" cy="519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zh-CN" altLang="en-US" sz="2800" b="1" dirty="0">
                <a:solidFill>
                  <a:srgbClr val="0000FF"/>
                </a:solidFill>
              </a:rPr>
              <a:t>不同阻值的定值电阻若干</a:t>
            </a:r>
            <a:r>
              <a:rPr lang="zh-CN" altLang="en-US" sz="2800" b="1" dirty="0">
                <a:solidFill>
                  <a:srgbClr val="008000"/>
                </a:solidFill>
              </a:rPr>
              <a:t>、</a:t>
            </a:r>
            <a:endParaRPr lang="zh-CN" altLang="en-US" sz="2800" b="1" dirty="0">
              <a:solidFill>
                <a:srgbClr val="FF3300"/>
              </a:solidFill>
            </a:endParaRPr>
          </a:p>
        </p:txBody>
      </p:sp>
      <p:sp>
        <p:nvSpPr>
          <p:cNvPr id="13320" name="Text Box 35"/>
          <p:cNvSpPr txBox="1">
            <a:spLocks noChangeArrowheads="1"/>
          </p:cNvSpPr>
          <p:nvPr/>
        </p:nvSpPr>
        <p:spPr bwMode="auto">
          <a:xfrm>
            <a:off x="6588125" y="1628775"/>
            <a:ext cx="1970088" cy="519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5400">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zh-CN" altLang="en-US" sz="2800" b="1" dirty="0">
                <a:solidFill>
                  <a:srgbClr val="FF3300"/>
                </a:solidFill>
              </a:rPr>
              <a:t>滑动变阻器</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86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8" presetClass="entr" presetSubtype="16"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diamond(in)">
                                      <p:cBhvr>
                                        <p:cTn id="11"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6" name="Rectangle 2"/>
          <p:cNvSpPr>
            <a:spLocks noChangeArrowheads="1"/>
          </p:cNvSpPr>
          <p:nvPr/>
        </p:nvSpPr>
        <p:spPr bwMode="auto">
          <a:xfrm>
            <a:off x="360684" y="241484"/>
            <a:ext cx="8459788" cy="523220"/>
          </a:xfrm>
          <a:prstGeom prst="rect">
            <a:avLst/>
          </a:prstGeom>
          <a:solidFill>
            <a:srgbClr val="FFFF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nchor="ctr">
            <a:spAutoFit/>
          </a:bodyPr>
          <a:lstStyle/>
          <a:p>
            <a:r>
              <a:rPr kumimoji="1" lang="zh-CN" altLang="en-US" sz="2800" b="1" dirty="0">
                <a:solidFill>
                  <a:srgbClr val="008000"/>
                </a:solidFill>
              </a:rPr>
              <a:t>   实验</a:t>
            </a:r>
            <a:r>
              <a:rPr lang="zh-CN" altLang="en-US" sz="2800" b="1" dirty="0">
                <a:solidFill>
                  <a:srgbClr val="008000"/>
                </a:solidFill>
              </a:rPr>
              <a:t>二．电压不变时，探究电流与电阻的关系</a:t>
            </a:r>
            <a:r>
              <a:rPr lang="zh-CN" altLang="en-US" sz="2800" b="1" dirty="0">
                <a:solidFill>
                  <a:srgbClr val="0000FF"/>
                </a:solidFill>
              </a:rPr>
              <a:t> </a:t>
            </a:r>
          </a:p>
        </p:txBody>
      </p:sp>
      <p:graphicFrame>
        <p:nvGraphicFramePr>
          <p:cNvPr id="5177" name="Group 57"/>
          <p:cNvGraphicFramePr>
            <a:graphicFrameLocks noGrp="1"/>
          </p:cNvGraphicFramePr>
          <p:nvPr/>
        </p:nvGraphicFramePr>
        <p:xfrm>
          <a:off x="5652120" y="1196975"/>
          <a:ext cx="3348037" cy="3087872"/>
        </p:xfrm>
        <a:graphic>
          <a:graphicData uri="http://schemas.openxmlformats.org/drawingml/2006/table">
            <a:tbl>
              <a:tblPr/>
              <a:tblGrid>
                <a:gridCol w="1004887"/>
                <a:gridCol w="1227138"/>
                <a:gridCol w="1116012"/>
              </a:tblGrid>
              <a:tr h="520245">
                <a:tc rowSpan="2">
                  <a:txBody>
                    <a:bodyPr/>
                    <a:lstStyle/>
                    <a:p>
                      <a:pPr marL="0" marR="0" lvl="0" indent="0" algn="ctr" defTabSz="914400" rtl="0" eaLnBrk="1" fontAlgn="base" latinLnBrk="0" hangingPunct="1">
                        <a:lnSpc>
                          <a:spcPct val="100000"/>
                        </a:lnSpc>
                        <a:spcBef>
                          <a:spcPct val="20000"/>
                        </a:spcBef>
                        <a:spcAft>
                          <a:spcPct val="0"/>
                        </a:spcAft>
                        <a:buClrTx/>
                        <a:buSzTx/>
                        <a:buFontTx/>
                        <a:buNone/>
                      </a:pPr>
                      <a:r>
                        <a:rPr kumimoji="0" lang="zh-CN" altLang="en-US" sz="2800" b="1" i="0" u="none" strike="noStrike" cap="none" normalizeH="0" baseline="0" dirty="0" smtClean="0">
                          <a:ln>
                            <a:noFill/>
                          </a:ln>
                          <a:solidFill>
                            <a:srgbClr val="008000"/>
                          </a:solidFill>
                          <a:effectLst/>
                          <a:latin typeface="Arial" panose="020B0604020202020204" pitchFamily="34" charset="0"/>
                          <a:ea typeface="宋体" panose="02010600030101010101" pitchFamily="2" charset="-122"/>
                        </a:rPr>
                        <a:t>实验次序</a:t>
                      </a:r>
                    </a:p>
                  </a:txBody>
                  <a:tcPr marL="54000" marR="54000" marT="46793" marB="46793"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pPr>
                      <a:r>
                        <a:rPr kumimoji="0" lang="zh-CN" altLang="en-US" sz="2800" b="1" i="0" u="none" strike="noStrike" cap="none" normalizeH="0" baseline="0" dirty="0" smtClean="0">
                          <a:ln>
                            <a:noFill/>
                          </a:ln>
                          <a:solidFill>
                            <a:srgbClr val="008000"/>
                          </a:solidFill>
                          <a:effectLst/>
                          <a:latin typeface="Arial" panose="020B0604020202020204" pitchFamily="34" charset="0"/>
                          <a:ea typeface="宋体" panose="02010600030101010101" pitchFamily="2" charset="-122"/>
                        </a:rPr>
                        <a:t>电压</a:t>
                      </a:r>
                      <a:r>
                        <a:rPr kumimoji="0" lang="en-US" altLang="zh-CN" sz="2800" b="1" i="0" u="none" strike="noStrike" cap="none" normalizeH="0" baseline="0" dirty="0" smtClean="0">
                          <a:ln>
                            <a:noFill/>
                          </a:ln>
                          <a:solidFill>
                            <a:srgbClr val="008000"/>
                          </a:solidFill>
                          <a:effectLst/>
                          <a:latin typeface="Arial" panose="020B0604020202020204" pitchFamily="34" charset="0"/>
                          <a:ea typeface="宋体" panose="02010600030101010101" pitchFamily="2" charset="-122"/>
                        </a:rPr>
                        <a:t>U=</a:t>
                      </a:r>
                      <a:r>
                        <a:rPr kumimoji="0" lang="zh-CN" altLang="en-US" sz="2800" b="1" i="0" u="none" strike="noStrike" cap="none" normalizeH="0" baseline="0" dirty="0" smtClean="0">
                          <a:ln>
                            <a:noFill/>
                          </a:ln>
                          <a:solidFill>
                            <a:srgbClr val="008000"/>
                          </a:solidFill>
                          <a:effectLst/>
                          <a:latin typeface="Arial" panose="020B0604020202020204" pitchFamily="34" charset="0"/>
                          <a:ea typeface="宋体" panose="02010600030101010101" pitchFamily="2" charset="-122"/>
                        </a:rPr>
                        <a:t>        </a:t>
                      </a:r>
                      <a:r>
                        <a:rPr kumimoji="0" lang="en-US" altLang="zh-CN" sz="2800" b="1" i="0" u="none" strike="noStrike" cap="none" normalizeH="0" baseline="0" dirty="0" smtClean="0">
                          <a:ln>
                            <a:noFill/>
                          </a:ln>
                          <a:solidFill>
                            <a:srgbClr val="008000"/>
                          </a:solidFill>
                          <a:effectLst/>
                          <a:latin typeface="Arial" panose="020B0604020202020204" pitchFamily="34" charset="0"/>
                          <a:ea typeface="宋体" panose="02010600030101010101" pitchFamily="2" charset="-122"/>
                        </a:rPr>
                        <a:t>V</a:t>
                      </a:r>
                    </a:p>
                  </a:txBody>
                  <a:tcPr marL="54000" marR="54000" marT="46793" marB="46793"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CN"/>
                    </a:p>
                  </a:txBody>
                  <a:tcPr/>
                </a:tc>
              </a:tr>
              <a:tr h="992044">
                <a:tc vMerge="1">
                  <a:txBody>
                    <a:bodyPr/>
                    <a:lstStyle/>
                    <a:p>
                      <a:endParaRPr lang="zh-CN"/>
                    </a:p>
                  </a:txBody>
                  <a:tcPr/>
                </a:tc>
                <a:tc>
                  <a:txBody>
                    <a:bodyPr/>
                    <a:lstStyle/>
                    <a:p>
                      <a:pPr marL="0" marR="0" lvl="0" indent="0" algn="ctr" defTabSz="914400" rtl="0" eaLnBrk="1" fontAlgn="base" latinLnBrk="0" hangingPunct="1">
                        <a:lnSpc>
                          <a:spcPct val="100000"/>
                        </a:lnSpc>
                        <a:spcBef>
                          <a:spcPct val="10000"/>
                        </a:spcBef>
                        <a:spcAft>
                          <a:spcPct val="0"/>
                        </a:spcAft>
                        <a:buClrTx/>
                        <a:buSzTx/>
                        <a:buFontTx/>
                        <a:buNone/>
                      </a:pPr>
                      <a:r>
                        <a:rPr kumimoji="0" lang="zh-CN" altLang="en-US" sz="2800" b="1" i="0" u="none" strike="noStrike" cap="none" normalizeH="0" baseline="0" smtClean="0">
                          <a:ln>
                            <a:noFill/>
                          </a:ln>
                          <a:solidFill>
                            <a:srgbClr val="008000"/>
                          </a:solidFill>
                          <a:effectLst/>
                          <a:latin typeface="Arial" panose="020B0604020202020204" pitchFamily="34" charset="0"/>
                          <a:ea typeface="宋体" panose="02010600030101010101" pitchFamily="2" charset="-122"/>
                        </a:rPr>
                        <a:t>电阻</a:t>
                      </a:r>
                    </a:p>
                    <a:p>
                      <a:pPr marL="0" marR="0" lvl="0" indent="0" algn="ctr" defTabSz="914400" rtl="0" eaLnBrk="1" fontAlgn="base" latinLnBrk="0" hangingPunct="1">
                        <a:lnSpc>
                          <a:spcPct val="100000"/>
                        </a:lnSpc>
                        <a:spcBef>
                          <a:spcPct val="10000"/>
                        </a:spcBef>
                        <a:spcAft>
                          <a:spcPct val="0"/>
                        </a:spcAft>
                        <a:buClrTx/>
                        <a:buSzTx/>
                        <a:buFontTx/>
                        <a:buNone/>
                      </a:pPr>
                      <a:r>
                        <a:rPr kumimoji="0" lang="en-US" altLang="zh-CN" sz="2800" b="1" i="0" u="none" strike="noStrike" cap="none" normalizeH="0" baseline="0" smtClean="0">
                          <a:ln>
                            <a:noFill/>
                          </a:ln>
                          <a:solidFill>
                            <a:srgbClr val="008000"/>
                          </a:solidFill>
                          <a:effectLst/>
                          <a:latin typeface="Arial" panose="020B0604020202020204" pitchFamily="34" charset="0"/>
                          <a:ea typeface="宋体" panose="02010600030101010101" pitchFamily="2" charset="-122"/>
                        </a:rPr>
                        <a:t>/Ω</a:t>
                      </a:r>
                      <a:endParaRPr kumimoji="0" lang="zh-CN" altLang="en-US" sz="2800" b="1" i="0" u="none" strike="noStrike" cap="none" normalizeH="0" baseline="0" smtClean="0">
                        <a:ln>
                          <a:noFill/>
                        </a:ln>
                        <a:solidFill>
                          <a:srgbClr val="008000"/>
                        </a:solidFill>
                        <a:effectLst/>
                        <a:latin typeface="Arial" panose="020B0604020202020204" pitchFamily="34" charset="0"/>
                        <a:ea typeface="宋体" panose="02010600030101010101" pitchFamily="2" charset="-122"/>
                      </a:endParaRPr>
                    </a:p>
                  </a:txBody>
                  <a:tcPr marL="54000" marR="54000" marT="46793" marB="46793"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10000"/>
                        </a:spcBef>
                        <a:spcAft>
                          <a:spcPct val="0"/>
                        </a:spcAft>
                        <a:buClrTx/>
                        <a:buSzTx/>
                        <a:buFontTx/>
                        <a:buNone/>
                      </a:pPr>
                      <a:r>
                        <a:rPr kumimoji="0" lang="zh-CN" altLang="en-US" sz="2800" b="1" i="0" u="none" strike="noStrike" cap="none" normalizeH="0" baseline="0" smtClean="0">
                          <a:ln>
                            <a:noFill/>
                          </a:ln>
                          <a:solidFill>
                            <a:srgbClr val="008000"/>
                          </a:solidFill>
                          <a:effectLst/>
                          <a:latin typeface="Arial" panose="020B0604020202020204" pitchFamily="34" charset="0"/>
                          <a:ea typeface="宋体" panose="02010600030101010101" pitchFamily="2" charset="-122"/>
                        </a:rPr>
                        <a:t>电流</a:t>
                      </a:r>
                    </a:p>
                    <a:p>
                      <a:pPr marL="0" marR="0" lvl="0" indent="0" algn="ctr" defTabSz="914400" rtl="0" eaLnBrk="1" fontAlgn="base" latinLnBrk="0" hangingPunct="1">
                        <a:lnSpc>
                          <a:spcPct val="100000"/>
                        </a:lnSpc>
                        <a:spcBef>
                          <a:spcPct val="10000"/>
                        </a:spcBef>
                        <a:spcAft>
                          <a:spcPct val="0"/>
                        </a:spcAft>
                        <a:buClrTx/>
                        <a:buSzTx/>
                        <a:buFontTx/>
                        <a:buNone/>
                      </a:pPr>
                      <a:r>
                        <a:rPr kumimoji="0" lang="en-US" altLang="zh-CN" sz="2800" b="1" i="0" u="none" strike="noStrike" cap="none" normalizeH="0" baseline="0" smtClean="0">
                          <a:ln>
                            <a:noFill/>
                          </a:ln>
                          <a:solidFill>
                            <a:srgbClr val="008000"/>
                          </a:solidFill>
                          <a:effectLst/>
                          <a:latin typeface="Arial" panose="020B0604020202020204" pitchFamily="34" charset="0"/>
                          <a:ea typeface="宋体" panose="02010600030101010101" pitchFamily="2" charset="-122"/>
                        </a:rPr>
                        <a:t>/</a:t>
                      </a:r>
                      <a:r>
                        <a:rPr kumimoji="0" lang="zh-CN" altLang="en-US" sz="2800" b="1" i="0" u="none" strike="noStrike" cap="none" normalizeH="0" baseline="0" smtClean="0">
                          <a:ln>
                            <a:noFill/>
                          </a:ln>
                          <a:solidFill>
                            <a:srgbClr val="008000"/>
                          </a:solidFill>
                          <a:effectLst/>
                          <a:latin typeface="Arial" panose="020B0604020202020204" pitchFamily="34" charset="0"/>
                          <a:ea typeface="宋体" panose="02010600030101010101" pitchFamily="2" charset="-122"/>
                        </a:rPr>
                        <a:t>安</a:t>
                      </a:r>
                    </a:p>
                  </a:txBody>
                  <a:tcPr marL="54000" marR="54000" marT="46793" marB="46793"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0245">
                <a:tc>
                  <a:txBody>
                    <a:bodyPr/>
                    <a:lstStyle/>
                    <a:p>
                      <a:pPr marL="0" marR="0" lvl="0" indent="0" algn="ctr" defTabSz="914400" rtl="0" eaLnBrk="1" fontAlgn="base" latinLnBrk="0" hangingPunct="1">
                        <a:lnSpc>
                          <a:spcPct val="100000"/>
                        </a:lnSpc>
                        <a:spcBef>
                          <a:spcPct val="20000"/>
                        </a:spcBef>
                        <a:spcAft>
                          <a:spcPct val="0"/>
                        </a:spcAft>
                        <a:buClrTx/>
                        <a:buSzTx/>
                        <a:buFontTx/>
                        <a:buNone/>
                      </a:pPr>
                      <a:r>
                        <a:rPr kumimoji="0" lang="en-US" altLang="zh-CN" sz="2800" b="1" i="0" u="none" strike="noStrike" cap="none" normalizeH="0" baseline="0" smtClean="0">
                          <a:ln>
                            <a:noFill/>
                          </a:ln>
                          <a:solidFill>
                            <a:srgbClr val="008000"/>
                          </a:solidFill>
                          <a:effectLst/>
                          <a:latin typeface="Arial" panose="020B0604020202020204" pitchFamily="34" charset="0"/>
                          <a:ea typeface="宋体" panose="02010600030101010101" pitchFamily="2" charset="-122"/>
                        </a:rPr>
                        <a:t>(1)</a:t>
                      </a:r>
                    </a:p>
                  </a:txBody>
                  <a:tcPr marL="54000" marR="54000" marT="46793" marB="46793"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pPr>
                      <a:endParaRPr kumimoji="0" lang="zh-CN" altLang="en-US" sz="2800" b="1" i="0" u="none" strike="noStrike" cap="none" normalizeH="0" baseline="0" smtClean="0">
                        <a:ln>
                          <a:noFill/>
                        </a:ln>
                        <a:solidFill>
                          <a:srgbClr val="008000"/>
                        </a:solidFill>
                        <a:effectLst/>
                        <a:latin typeface="Arial" panose="020B0604020202020204" pitchFamily="34" charset="0"/>
                        <a:ea typeface="宋体" panose="02010600030101010101" pitchFamily="2" charset="-122"/>
                      </a:endParaRPr>
                    </a:p>
                  </a:txBody>
                  <a:tcPr marL="54000" marR="54000" marT="46793" marB="46793"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pPr>
                      <a:endParaRPr kumimoji="0" lang="zh-CN" altLang="en-US" sz="2800" b="1" i="0" u="none" strike="noStrike" cap="none" normalizeH="0" baseline="0" smtClean="0">
                        <a:ln>
                          <a:noFill/>
                        </a:ln>
                        <a:solidFill>
                          <a:srgbClr val="008000"/>
                        </a:solidFill>
                        <a:effectLst/>
                        <a:latin typeface="Arial" panose="020B0604020202020204" pitchFamily="34" charset="0"/>
                        <a:ea typeface="宋体" panose="02010600030101010101" pitchFamily="2" charset="-122"/>
                      </a:endParaRPr>
                    </a:p>
                  </a:txBody>
                  <a:tcPr marL="54000" marR="54000" marT="46793" marB="46793"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520245">
                <a:tc>
                  <a:txBody>
                    <a:bodyPr/>
                    <a:lstStyle/>
                    <a:p>
                      <a:pPr marL="0" marR="0" lvl="0" indent="0" algn="ctr" defTabSz="914400" rtl="0" eaLnBrk="1" fontAlgn="base" latinLnBrk="0" hangingPunct="1">
                        <a:lnSpc>
                          <a:spcPct val="100000"/>
                        </a:lnSpc>
                        <a:spcBef>
                          <a:spcPct val="20000"/>
                        </a:spcBef>
                        <a:spcAft>
                          <a:spcPct val="0"/>
                        </a:spcAft>
                        <a:buClrTx/>
                        <a:buSzTx/>
                        <a:buFontTx/>
                        <a:buNone/>
                      </a:pPr>
                      <a:r>
                        <a:rPr kumimoji="0" lang="en-US" altLang="zh-CN" sz="2800" b="1" i="0" u="none" strike="noStrike" cap="none" normalizeH="0" baseline="0" smtClean="0">
                          <a:ln>
                            <a:noFill/>
                          </a:ln>
                          <a:solidFill>
                            <a:srgbClr val="008000"/>
                          </a:solidFill>
                          <a:effectLst/>
                          <a:latin typeface="Arial" panose="020B0604020202020204" pitchFamily="34" charset="0"/>
                          <a:ea typeface="宋体" panose="02010600030101010101" pitchFamily="2" charset="-122"/>
                        </a:rPr>
                        <a:t>(2)</a:t>
                      </a:r>
                    </a:p>
                  </a:txBody>
                  <a:tcPr marL="54000" marR="54000" marT="46793" marB="46793"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pPr>
                      <a:endParaRPr kumimoji="0" lang="zh-CN" altLang="en-US" sz="2800" b="1" i="0" u="none" strike="noStrike" cap="none" normalizeH="0" baseline="0" smtClean="0">
                        <a:ln>
                          <a:noFill/>
                        </a:ln>
                        <a:solidFill>
                          <a:srgbClr val="008000"/>
                        </a:solidFill>
                        <a:effectLst/>
                        <a:latin typeface="Arial" panose="020B0604020202020204" pitchFamily="34" charset="0"/>
                        <a:ea typeface="宋体" panose="02010600030101010101" pitchFamily="2" charset="-122"/>
                      </a:endParaRPr>
                    </a:p>
                  </a:txBody>
                  <a:tcPr marL="54000" marR="54000" marT="46793" marB="46793"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pPr>
                      <a:endParaRPr kumimoji="0" lang="zh-CN" altLang="en-US" sz="2800" b="1" i="0" u="none" strike="noStrike" cap="none" normalizeH="0" baseline="0" smtClean="0">
                        <a:ln>
                          <a:noFill/>
                        </a:ln>
                        <a:solidFill>
                          <a:srgbClr val="008000"/>
                        </a:solidFill>
                        <a:effectLst/>
                        <a:latin typeface="Arial" panose="020B0604020202020204" pitchFamily="34" charset="0"/>
                        <a:ea typeface="宋体" panose="02010600030101010101" pitchFamily="2" charset="-122"/>
                      </a:endParaRPr>
                    </a:p>
                  </a:txBody>
                  <a:tcPr marL="54000" marR="54000" marT="46793" marB="46793"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534910">
                <a:tc>
                  <a:txBody>
                    <a:bodyPr/>
                    <a:lstStyle/>
                    <a:p>
                      <a:pPr marL="0" marR="0" lvl="0" indent="0" algn="ctr" defTabSz="914400" rtl="0" eaLnBrk="1" fontAlgn="base" latinLnBrk="0" hangingPunct="1">
                        <a:lnSpc>
                          <a:spcPct val="100000"/>
                        </a:lnSpc>
                        <a:spcBef>
                          <a:spcPct val="20000"/>
                        </a:spcBef>
                        <a:spcAft>
                          <a:spcPct val="0"/>
                        </a:spcAft>
                        <a:buClrTx/>
                        <a:buSzTx/>
                        <a:buFontTx/>
                        <a:buNone/>
                      </a:pPr>
                      <a:r>
                        <a:rPr kumimoji="0" lang="en-US" altLang="zh-CN" sz="2800" b="1" i="0" u="none" strike="noStrike" cap="none" normalizeH="0" baseline="0" smtClean="0">
                          <a:ln>
                            <a:noFill/>
                          </a:ln>
                          <a:solidFill>
                            <a:srgbClr val="008000"/>
                          </a:solidFill>
                          <a:effectLst/>
                          <a:latin typeface="Arial" panose="020B0604020202020204" pitchFamily="34" charset="0"/>
                          <a:ea typeface="宋体" panose="02010600030101010101" pitchFamily="2" charset="-122"/>
                        </a:rPr>
                        <a:t>(3)</a:t>
                      </a:r>
                    </a:p>
                  </a:txBody>
                  <a:tcPr marL="54000" marR="54000" marT="46793" marB="46793"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pPr>
                      <a:endParaRPr kumimoji="0" lang="zh-CN" altLang="en-US" sz="2800" b="1" i="0" u="none" strike="noStrike" cap="none" normalizeH="0" baseline="0" smtClean="0">
                        <a:ln>
                          <a:noFill/>
                        </a:ln>
                        <a:solidFill>
                          <a:srgbClr val="008000"/>
                        </a:solidFill>
                        <a:effectLst/>
                        <a:latin typeface="Arial" panose="020B0604020202020204" pitchFamily="34" charset="0"/>
                        <a:ea typeface="宋体" panose="02010600030101010101" pitchFamily="2" charset="-122"/>
                      </a:endParaRPr>
                    </a:p>
                  </a:txBody>
                  <a:tcPr marL="54000" marR="54000" marT="46793" marB="46793"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pPr>
                      <a:endParaRPr kumimoji="0" lang="zh-CN" altLang="en-US" sz="2800" b="1" i="0" u="none" strike="noStrike" cap="none" normalizeH="0" baseline="0" dirty="0" smtClean="0">
                        <a:ln>
                          <a:noFill/>
                        </a:ln>
                        <a:solidFill>
                          <a:srgbClr val="008000"/>
                        </a:solidFill>
                        <a:effectLst/>
                        <a:latin typeface="Arial" panose="020B0604020202020204" pitchFamily="34" charset="0"/>
                        <a:ea typeface="宋体" panose="02010600030101010101" pitchFamily="2" charset="-122"/>
                      </a:endParaRPr>
                    </a:p>
                  </a:txBody>
                  <a:tcPr marL="54000" marR="54000" marT="46793" marB="46793"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sp>
        <p:nvSpPr>
          <p:cNvPr id="5156" name="Text Box 36"/>
          <p:cNvSpPr txBox="1">
            <a:spLocks noChangeArrowheads="1"/>
          </p:cNvSpPr>
          <p:nvPr/>
        </p:nvSpPr>
        <p:spPr bwMode="auto">
          <a:xfrm>
            <a:off x="395288" y="5589588"/>
            <a:ext cx="8748712" cy="5794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endParaRPr kumimoji="1" lang="zh-CN" altLang="en-US" sz="3200" b="1">
              <a:solidFill>
                <a:srgbClr val="0000FF"/>
              </a:solidFill>
            </a:endParaRPr>
          </a:p>
        </p:txBody>
      </p:sp>
    </p:spTree>
    <p:controls>
      <p:control spid="25609" name="TextBox1" r:id="rId2" imgW="866880" imgH="438120"/>
      <p:control spid="25610" name="TextBox2" r:id="rId3" imgW="866880" imgH="428760"/>
      <p:control spid="25611" name="ShockwaveFlash1" r:id="rId4" imgW="5401429" imgH="5257143"/>
      <p:control spid="25612" name="TextBox3" r:id="rId5" imgW="1076400" imgH="428760"/>
      <p:control spid="25613" name="TextBox4" r:id="rId6" imgW="1076400" imgH="428760"/>
      <p:control spid="25614" name="TextBox5" r:id="rId7" imgW="1076400" imgH="428760"/>
      <p:control spid="25615" name="TextBox6" r:id="rId8" imgW="723960" imgH="428760"/>
      <p:control spid="25616" name="TextBox7" r:id="rId9" imgW="866880" imgH="428760"/>
    </p:controls>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nodePh="1">
                                  <p:stCondLst>
                                    <p:cond delay="0"/>
                                  </p:stCondLst>
                                  <p:endCondLst>
                                    <p:cond evt="begin" delay="0">
                                      <p:tn val="5"/>
                                    </p:cond>
                                  </p:endCondLst>
                                  <p:childTnLst>
                                    <p:set>
                                      <p:cBhvr>
                                        <p:cTn id="6" dur="1" fill="hold">
                                          <p:stCondLst>
                                            <p:cond delay="0"/>
                                          </p:stCondLst>
                                        </p:cTn>
                                        <p:tgtEl>
                                          <p:spTgt spid="5156"/>
                                        </p:tgtEl>
                                        <p:attrNameLst>
                                          <p:attrName>style.visibility</p:attrName>
                                        </p:attrNameLst>
                                      </p:cBhvr>
                                      <p:to>
                                        <p:strVal val="visible"/>
                                      </p:to>
                                    </p:set>
                                    <p:animEffect transition="in" filter="wipe(down)">
                                      <p:cBhvr>
                                        <p:cTn id="7" dur="500"/>
                                        <p:tgtEl>
                                          <p:spTgt spid="51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56"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48" name="Text Box 52"/>
          <p:cNvSpPr txBox="1">
            <a:spLocks noChangeArrowheads="1"/>
          </p:cNvSpPr>
          <p:nvPr/>
        </p:nvSpPr>
        <p:spPr bwMode="auto">
          <a:xfrm>
            <a:off x="6022975" y="4394200"/>
            <a:ext cx="450850" cy="1006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en-US" altLang="zh-CN" sz="6000">
                <a:solidFill>
                  <a:srgbClr val="E61A04"/>
                </a:solidFill>
              </a:rPr>
              <a:t>·</a:t>
            </a:r>
          </a:p>
        </p:txBody>
      </p:sp>
      <p:grpSp>
        <p:nvGrpSpPr>
          <p:cNvPr id="14340" name="Group 3"/>
          <p:cNvGrpSpPr/>
          <p:nvPr/>
        </p:nvGrpSpPr>
        <p:grpSpPr bwMode="auto">
          <a:xfrm>
            <a:off x="971550" y="1268413"/>
            <a:ext cx="6048375" cy="4551362"/>
            <a:chOff x="612" y="971"/>
            <a:chExt cx="3810" cy="2867"/>
          </a:xfrm>
        </p:grpSpPr>
        <p:sp>
          <p:nvSpPr>
            <p:cNvPr id="14358" name="Line 4"/>
            <p:cNvSpPr>
              <a:spLocks noChangeShapeType="1"/>
            </p:cNvSpPr>
            <p:nvPr/>
          </p:nvSpPr>
          <p:spPr bwMode="auto">
            <a:xfrm>
              <a:off x="612" y="3838"/>
              <a:ext cx="3810" cy="0"/>
            </a:xfrm>
            <a:prstGeom prst="line">
              <a:avLst/>
            </a:prstGeom>
            <a:noFill/>
            <a:ln w="41275">
              <a:solidFill>
                <a:schemeClr val="tx1"/>
              </a:solidFill>
              <a:round/>
              <a:tailEnd type="triangle" w="med" len="med"/>
            </a:ln>
            <a:extLst>
              <a:ext uri="{909E8E84-426E-40DD-AFC4-6F175D3DCCD1}">
                <a14:hiddenFill xmlns:a14="http://schemas.microsoft.com/office/drawing/2010/main" xmlns="">
                  <a:noFill/>
                </a14:hiddenFill>
              </a:ext>
            </a:extLst>
          </p:spPr>
          <p:txBody>
            <a:bodyPr/>
            <a:lstStyle/>
            <a:p>
              <a:endParaRPr lang="zh-CN" altLang="en-US"/>
            </a:p>
          </p:txBody>
        </p:sp>
        <p:sp>
          <p:nvSpPr>
            <p:cNvPr id="14359" name="Line 5"/>
            <p:cNvSpPr>
              <a:spLocks noChangeShapeType="1"/>
            </p:cNvSpPr>
            <p:nvPr/>
          </p:nvSpPr>
          <p:spPr bwMode="auto">
            <a:xfrm flipV="1">
              <a:off x="630" y="971"/>
              <a:ext cx="0" cy="2867"/>
            </a:xfrm>
            <a:prstGeom prst="line">
              <a:avLst/>
            </a:prstGeom>
            <a:noFill/>
            <a:ln w="41275">
              <a:solidFill>
                <a:schemeClr val="tx1"/>
              </a:solidFill>
              <a:round/>
              <a:tailEnd type="triangle" w="med" len="med"/>
            </a:ln>
            <a:extLst>
              <a:ext uri="{909E8E84-426E-40DD-AFC4-6F175D3DCCD1}">
                <a14:hiddenFill xmlns:a14="http://schemas.microsoft.com/office/drawing/2010/main" xmlns="">
                  <a:noFill/>
                </a14:hiddenFill>
              </a:ext>
            </a:extLst>
          </p:spPr>
          <p:txBody>
            <a:bodyPr/>
            <a:lstStyle/>
            <a:p>
              <a:endParaRPr lang="zh-CN" altLang="en-US"/>
            </a:p>
          </p:txBody>
        </p:sp>
        <p:sp>
          <p:nvSpPr>
            <p:cNvPr id="14360" name="Rectangle 6"/>
            <p:cNvSpPr>
              <a:spLocks noChangeArrowheads="1"/>
            </p:cNvSpPr>
            <p:nvPr/>
          </p:nvSpPr>
          <p:spPr bwMode="auto">
            <a:xfrm>
              <a:off x="2532" y="2672"/>
              <a:ext cx="960" cy="64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spcBef>
                  <a:spcPct val="20000"/>
                </a:spcBef>
              </a:pPr>
              <a:endParaRPr lang="zh-CN" altLang="en-US" sz="2800"/>
            </a:p>
          </p:txBody>
        </p:sp>
        <p:sp>
          <p:nvSpPr>
            <p:cNvPr id="14361" name="Rectangle 7"/>
            <p:cNvSpPr>
              <a:spLocks noChangeArrowheads="1"/>
            </p:cNvSpPr>
            <p:nvPr/>
          </p:nvSpPr>
          <p:spPr bwMode="auto">
            <a:xfrm>
              <a:off x="3107" y="3268"/>
              <a:ext cx="816" cy="5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spcBef>
                  <a:spcPct val="20000"/>
                </a:spcBef>
              </a:pPr>
              <a:endParaRPr lang="zh-CN" altLang="en-US" sz="2800"/>
            </a:p>
          </p:txBody>
        </p:sp>
        <p:sp>
          <p:nvSpPr>
            <p:cNvPr id="14362" name="Rectangle 8"/>
            <p:cNvSpPr>
              <a:spLocks noChangeArrowheads="1"/>
            </p:cNvSpPr>
            <p:nvPr/>
          </p:nvSpPr>
          <p:spPr bwMode="auto">
            <a:xfrm>
              <a:off x="2277" y="3268"/>
              <a:ext cx="830" cy="5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spcBef>
                  <a:spcPct val="20000"/>
                </a:spcBef>
              </a:pPr>
              <a:endParaRPr lang="zh-CN" altLang="en-US" sz="2800"/>
            </a:p>
          </p:txBody>
        </p:sp>
        <p:sp>
          <p:nvSpPr>
            <p:cNvPr id="14363" name="Rectangle 9"/>
            <p:cNvSpPr>
              <a:spLocks noChangeArrowheads="1"/>
            </p:cNvSpPr>
            <p:nvPr/>
          </p:nvSpPr>
          <p:spPr bwMode="auto">
            <a:xfrm>
              <a:off x="1454" y="3268"/>
              <a:ext cx="823" cy="5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spcBef>
                  <a:spcPct val="20000"/>
                </a:spcBef>
              </a:pPr>
              <a:endParaRPr lang="zh-CN" altLang="en-US" sz="2800"/>
            </a:p>
          </p:txBody>
        </p:sp>
        <p:sp>
          <p:nvSpPr>
            <p:cNvPr id="14364" name="Rectangle 10"/>
            <p:cNvSpPr>
              <a:spLocks noChangeArrowheads="1"/>
            </p:cNvSpPr>
            <p:nvPr/>
          </p:nvSpPr>
          <p:spPr bwMode="auto">
            <a:xfrm>
              <a:off x="631" y="3268"/>
              <a:ext cx="823" cy="5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spcBef>
                  <a:spcPct val="20000"/>
                </a:spcBef>
              </a:pPr>
              <a:endParaRPr lang="zh-CN" altLang="en-US" sz="2800"/>
            </a:p>
          </p:txBody>
        </p:sp>
        <p:sp>
          <p:nvSpPr>
            <p:cNvPr id="14365" name="Rectangle 11"/>
            <p:cNvSpPr>
              <a:spLocks noChangeArrowheads="1"/>
            </p:cNvSpPr>
            <p:nvPr/>
          </p:nvSpPr>
          <p:spPr bwMode="auto">
            <a:xfrm>
              <a:off x="3107" y="2704"/>
              <a:ext cx="816" cy="56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spcBef>
                  <a:spcPct val="20000"/>
                </a:spcBef>
              </a:pPr>
              <a:endParaRPr lang="zh-CN" altLang="en-US" sz="2800"/>
            </a:p>
          </p:txBody>
        </p:sp>
        <p:sp>
          <p:nvSpPr>
            <p:cNvPr id="14366" name="Rectangle 12"/>
            <p:cNvSpPr>
              <a:spLocks noChangeArrowheads="1"/>
            </p:cNvSpPr>
            <p:nvPr/>
          </p:nvSpPr>
          <p:spPr bwMode="auto">
            <a:xfrm>
              <a:off x="2277" y="2704"/>
              <a:ext cx="830" cy="56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spcBef>
                  <a:spcPct val="20000"/>
                </a:spcBef>
              </a:pPr>
              <a:endParaRPr lang="zh-CN" altLang="en-US" sz="2800"/>
            </a:p>
          </p:txBody>
        </p:sp>
        <p:sp>
          <p:nvSpPr>
            <p:cNvPr id="14367" name="Rectangle 13"/>
            <p:cNvSpPr>
              <a:spLocks noChangeArrowheads="1"/>
            </p:cNvSpPr>
            <p:nvPr/>
          </p:nvSpPr>
          <p:spPr bwMode="auto">
            <a:xfrm>
              <a:off x="1454" y="2704"/>
              <a:ext cx="823" cy="56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spcBef>
                  <a:spcPct val="20000"/>
                </a:spcBef>
              </a:pPr>
              <a:endParaRPr lang="zh-CN" altLang="en-US" sz="2800"/>
            </a:p>
          </p:txBody>
        </p:sp>
        <p:sp>
          <p:nvSpPr>
            <p:cNvPr id="14368" name="Rectangle 14"/>
            <p:cNvSpPr>
              <a:spLocks noChangeArrowheads="1"/>
            </p:cNvSpPr>
            <p:nvPr/>
          </p:nvSpPr>
          <p:spPr bwMode="auto">
            <a:xfrm>
              <a:off x="631" y="2704"/>
              <a:ext cx="823" cy="56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spcBef>
                  <a:spcPct val="20000"/>
                </a:spcBef>
              </a:pPr>
              <a:endParaRPr lang="zh-CN" altLang="en-US" sz="2800"/>
            </a:p>
          </p:txBody>
        </p:sp>
        <p:sp>
          <p:nvSpPr>
            <p:cNvPr id="14369" name="Rectangle 15"/>
            <p:cNvSpPr>
              <a:spLocks noChangeArrowheads="1"/>
            </p:cNvSpPr>
            <p:nvPr/>
          </p:nvSpPr>
          <p:spPr bwMode="auto">
            <a:xfrm>
              <a:off x="3107" y="2135"/>
              <a:ext cx="816" cy="56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spcBef>
                  <a:spcPct val="20000"/>
                </a:spcBef>
              </a:pPr>
              <a:endParaRPr lang="zh-CN" altLang="en-US" sz="2800"/>
            </a:p>
          </p:txBody>
        </p:sp>
        <p:sp>
          <p:nvSpPr>
            <p:cNvPr id="14370" name="Rectangle 16"/>
            <p:cNvSpPr>
              <a:spLocks noChangeArrowheads="1"/>
            </p:cNvSpPr>
            <p:nvPr/>
          </p:nvSpPr>
          <p:spPr bwMode="auto">
            <a:xfrm>
              <a:off x="2277" y="2135"/>
              <a:ext cx="830" cy="56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spcBef>
                  <a:spcPct val="20000"/>
                </a:spcBef>
              </a:pPr>
              <a:endParaRPr lang="zh-CN" altLang="en-US" sz="2800"/>
            </a:p>
          </p:txBody>
        </p:sp>
        <p:sp>
          <p:nvSpPr>
            <p:cNvPr id="14371" name="Rectangle 17"/>
            <p:cNvSpPr>
              <a:spLocks noChangeArrowheads="1"/>
            </p:cNvSpPr>
            <p:nvPr/>
          </p:nvSpPr>
          <p:spPr bwMode="auto">
            <a:xfrm>
              <a:off x="1454" y="2135"/>
              <a:ext cx="823" cy="56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spcBef>
                  <a:spcPct val="20000"/>
                </a:spcBef>
              </a:pPr>
              <a:endParaRPr lang="zh-CN" altLang="en-US" sz="2800"/>
            </a:p>
          </p:txBody>
        </p:sp>
        <p:sp>
          <p:nvSpPr>
            <p:cNvPr id="14372" name="Rectangle 18"/>
            <p:cNvSpPr>
              <a:spLocks noChangeArrowheads="1"/>
            </p:cNvSpPr>
            <p:nvPr/>
          </p:nvSpPr>
          <p:spPr bwMode="auto">
            <a:xfrm>
              <a:off x="631" y="2135"/>
              <a:ext cx="823" cy="56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spcBef>
                  <a:spcPct val="20000"/>
                </a:spcBef>
              </a:pPr>
              <a:endParaRPr lang="zh-CN" altLang="en-US" sz="2800"/>
            </a:p>
          </p:txBody>
        </p:sp>
        <p:sp>
          <p:nvSpPr>
            <p:cNvPr id="14373" name="Rectangle 19"/>
            <p:cNvSpPr>
              <a:spLocks noChangeArrowheads="1"/>
            </p:cNvSpPr>
            <p:nvPr/>
          </p:nvSpPr>
          <p:spPr bwMode="auto">
            <a:xfrm>
              <a:off x="3107" y="1570"/>
              <a:ext cx="816" cy="5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spcBef>
                  <a:spcPct val="20000"/>
                </a:spcBef>
              </a:pPr>
              <a:endParaRPr lang="zh-CN" altLang="en-US" sz="2800"/>
            </a:p>
          </p:txBody>
        </p:sp>
        <p:sp>
          <p:nvSpPr>
            <p:cNvPr id="14374" name="Rectangle 20"/>
            <p:cNvSpPr>
              <a:spLocks noChangeArrowheads="1"/>
            </p:cNvSpPr>
            <p:nvPr/>
          </p:nvSpPr>
          <p:spPr bwMode="auto">
            <a:xfrm>
              <a:off x="2277" y="1570"/>
              <a:ext cx="830" cy="5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spcBef>
                  <a:spcPct val="20000"/>
                </a:spcBef>
              </a:pPr>
              <a:endParaRPr lang="zh-CN" altLang="en-US" sz="2800"/>
            </a:p>
          </p:txBody>
        </p:sp>
        <p:sp>
          <p:nvSpPr>
            <p:cNvPr id="14375" name="Rectangle 21"/>
            <p:cNvSpPr>
              <a:spLocks noChangeArrowheads="1"/>
            </p:cNvSpPr>
            <p:nvPr/>
          </p:nvSpPr>
          <p:spPr bwMode="auto">
            <a:xfrm>
              <a:off x="1454" y="1570"/>
              <a:ext cx="823" cy="5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spcBef>
                  <a:spcPct val="20000"/>
                </a:spcBef>
              </a:pPr>
              <a:endParaRPr lang="zh-CN" altLang="en-US" sz="2800"/>
            </a:p>
          </p:txBody>
        </p:sp>
        <p:sp>
          <p:nvSpPr>
            <p:cNvPr id="14376" name="Rectangle 22"/>
            <p:cNvSpPr>
              <a:spLocks noChangeArrowheads="1"/>
            </p:cNvSpPr>
            <p:nvPr/>
          </p:nvSpPr>
          <p:spPr bwMode="auto">
            <a:xfrm>
              <a:off x="631" y="1570"/>
              <a:ext cx="823" cy="5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spcBef>
                  <a:spcPct val="20000"/>
                </a:spcBef>
              </a:pPr>
              <a:endParaRPr lang="zh-CN" altLang="en-US" sz="2800"/>
            </a:p>
          </p:txBody>
        </p:sp>
        <p:sp>
          <p:nvSpPr>
            <p:cNvPr id="14377" name="Line 23"/>
            <p:cNvSpPr>
              <a:spLocks noChangeShapeType="1"/>
            </p:cNvSpPr>
            <p:nvPr/>
          </p:nvSpPr>
          <p:spPr bwMode="auto">
            <a:xfrm>
              <a:off x="631" y="1570"/>
              <a:ext cx="3292" cy="0"/>
            </a:xfrm>
            <a:prstGeom prst="line">
              <a:avLst/>
            </a:prstGeom>
            <a:noFill/>
            <a:ln w="28575" cap="sq">
              <a:solidFill>
                <a:schemeClr val="tx1"/>
              </a:solidFill>
              <a:round/>
            </a:ln>
            <a:extLst>
              <a:ext uri="{909E8E84-426E-40DD-AFC4-6F175D3DCCD1}">
                <a14:hiddenFill xmlns:a14="http://schemas.microsoft.com/office/drawing/2010/main" xmlns="">
                  <a:noFill/>
                </a14:hiddenFill>
              </a:ext>
            </a:extLst>
          </p:spPr>
          <p:txBody>
            <a:bodyPr>
              <a:spAutoFit/>
            </a:bodyPr>
            <a:lstStyle/>
            <a:p>
              <a:endParaRPr lang="zh-CN" altLang="en-US"/>
            </a:p>
          </p:txBody>
        </p:sp>
        <p:sp>
          <p:nvSpPr>
            <p:cNvPr id="14378" name="Line 24"/>
            <p:cNvSpPr>
              <a:spLocks noChangeShapeType="1"/>
            </p:cNvSpPr>
            <p:nvPr/>
          </p:nvSpPr>
          <p:spPr bwMode="auto">
            <a:xfrm>
              <a:off x="631" y="2135"/>
              <a:ext cx="3292" cy="0"/>
            </a:xfrm>
            <a:prstGeom prst="line">
              <a:avLst/>
            </a:prstGeom>
            <a:noFill/>
            <a:ln w="12700">
              <a:solidFill>
                <a:schemeClr val="tx1"/>
              </a:solidFill>
              <a:round/>
            </a:ln>
            <a:extLst>
              <a:ext uri="{909E8E84-426E-40DD-AFC4-6F175D3DCCD1}">
                <a14:hiddenFill xmlns:a14="http://schemas.microsoft.com/office/drawing/2010/main" xmlns="">
                  <a:noFill/>
                </a14:hiddenFill>
              </a:ext>
            </a:extLst>
          </p:spPr>
          <p:txBody>
            <a:bodyPr>
              <a:spAutoFit/>
            </a:bodyPr>
            <a:lstStyle/>
            <a:p>
              <a:endParaRPr lang="zh-CN" altLang="en-US"/>
            </a:p>
          </p:txBody>
        </p:sp>
        <p:sp>
          <p:nvSpPr>
            <p:cNvPr id="14379" name="Line 25"/>
            <p:cNvSpPr>
              <a:spLocks noChangeShapeType="1"/>
            </p:cNvSpPr>
            <p:nvPr/>
          </p:nvSpPr>
          <p:spPr bwMode="auto">
            <a:xfrm>
              <a:off x="631" y="2704"/>
              <a:ext cx="3292" cy="0"/>
            </a:xfrm>
            <a:prstGeom prst="line">
              <a:avLst/>
            </a:prstGeom>
            <a:noFill/>
            <a:ln w="12700">
              <a:solidFill>
                <a:schemeClr val="tx1"/>
              </a:solidFill>
              <a:round/>
            </a:ln>
            <a:extLst>
              <a:ext uri="{909E8E84-426E-40DD-AFC4-6F175D3DCCD1}">
                <a14:hiddenFill xmlns:a14="http://schemas.microsoft.com/office/drawing/2010/main" xmlns="">
                  <a:noFill/>
                </a14:hiddenFill>
              </a:ext>
            </a:extLst>
          </p:spPr>
          <p:txBody>
            <a:bodyPr>
              <a:spAutoFit/>
            </a:bodyPr>
            <a:lstStyle/>
            <a:p>
              <a:endParaRPr lang="zh-CN" altLang="en-US"/>
            </a:p>
          </p:txBody>
        </p:sp>
        <p:sp>
          <p:nvSpPr>
            <p:cNvPr id="14380" name="Line 26"/>
            <p:cNvSpPr>
              <a:spLocks noChangeShapeType="1"/>
            </p:cNvSpPr>
            <p:nvPr/>
          </p:nvSpPr>
          <p:spPr bwMode="auto">
            <a:xfrm>
              <a:off x="631" y="3268"/>
              <a:ext cx="3292" cy="0"/>
            </a:xfrm>
            <a:prstGeom prst="line">
              <a:avLst/>
            </a:prstGeom>
            <a:noFill/>
            <a:ln w="12700">
              <a:solidFill>
                <a:schemeClr val="tx1"/>
              </a:solidFill>
              <a:round/>
            </a:ln>
            <a:extLst>
              <a:ext uri="{909E8E84-426E-40DD-AFC4-6F175D3DCCD1}">
                <a14:hiddenFill xmlns:a14="http://schemas.microsoft.com/office/drawing/2010/main" xmlns="">
                  <a:noFill/>
                </a14:hiddenFill>
              </a:ext>
            </a:extLst>
          </p:spPr>
          <p:txBody>
            <a:bodyPr>
              <a:spAutoFit/>
            </a:bodyPr>
            <a:lstStyle/>
            <a:p>
              <a:endParaRPr lang="zh-CN" altLang="en-US"/>
            </a:p>
          </p:txBody>
        </p:sp>
        <p:sp>
          <p:nvSpPr>
            <p:cNvPr id="14381" name="Line 27"/>
            <p:cNvSpPr>
              <a:spLocks noChangeShapeType="1"/>
            </p:cNvSpPr>
            <p:nvPr/>
          </p:nvSpPr>
          <p:spPr bwMode="auto">
            <a:xfrm>
              <a:off x="631" y="3833"/>
              <a:ext cx="3292" cy="0"/>
            </a:xfrm>
            <a:prstGeom prst="line">
              <a:avLst/>
            </a:prstGeom>
            <a:noFill/>
            <a:ln w="28575" cap="sq">
              <a:solidFill>
                <a:schemeClr val="tx1"/>
              </a:solidFill>
              <a:round/>
            </a:ln>
            <a:extLst>
              <a:ext uri="{909E8E84-426E-40DD-AFC4-6F175D3DCCD1}">
                <a14:hiddenFill xmlns:a14="http://schemas.microsoft.com/office/drawing/2010/main" xmlns="">
                  <a:noFill/>
                </a14:hiddenFill>
              </a:ext>
            </a:extLst>
          </p:spPr>
          <p:txBody>
            <a:bodyPr>
              <a:spAutoFit/>
            </a:bodyPr>
            <a:lstStyle/>
            <a:p>
              <a:endParaRPr lang="zh-CN" altLang="en-US"/>
            </a:p>
          </p:txBody>
        </p:sp>
        <p:sp>
          <p:nvSpPr>
            <p:cNvPr id="14382" name="Line 28"/>
            <p:cNvSpPr>
              <a:spLocks noChangeShapeType="1"/>
            </p:cNvSpPr>
            <p:nvPr/>
          </p:nvSpPr>
          <p:spPr bwMode="auto">
            <a:xfrm>
              <a:off x="631" y="1570"/>
              <a:ext cx="0" cy="2263"/>
            </a:xfrm>
            <a:prstGeom prst="line">
              <a:avLst/>
            </a:prstGeom>
            <a:noFill/>
            <a:ln w="28575" cap="sq">
              <a:solidFill>
                <a:schemeClr val="tx1"/>
              </a:solidFill>
              <a:round/>
            </a:ln>
            <a:extLst>
              <a:ext uri="{909E8E84-426E-40DD-AFC4-6F175D3DCCD1}">
                <a14:hiddenFill xmlns:a14="http://schemas.microsoft.com/office/drawing/2010/main" xmlns="">
                  <a:noFill/>
                </a14:hiddenFill>
              </a:ext>
            </a:extLst>
          </p:spPr>
          <p:txBody>
            <a:bodyPr>
              <a:spAutoFit/>
            </a:bodyPr>
            <a:lstStyle/>
            <a:p>
              <a:endParaRPr lang="zh-CN" altLang="en-US"/>
            </a:p>
          </p:txBody>
        </p:sp>
        <p:sp>
          <p:nvSpPr>
            <p:cNvPr id="14383" name="Line 29"/>
            <p:cNvSpPr>
              <a:spLocks noChangeShapeType="1"/>
            </p:cNvSpPr>
            <p:nvPr/>
          </p:nvSpPr>
          <p:spPr bwMode="auto">
            <a:xfrm>
              <a:off x="1454" y="1570"/>
              <a:ext cx="0" cy="2263"/>
            </a:xfrm>
            <a:prstGeom prst="line">
              <a:avLst/>
            </a:prstGeom>
            <a:noFill/>
            <a:ln w="12700">
              <a:solidFill>
                <a:schemeClr val="tx1"/>
              </a:solidFill>
              <a:round/>
            </a:ln>
            <a:extLst>
              <a:ext uri="{909E8E84-426E-40DD-AFC4-6F175D3DCCD1}">
                <a14:hiddenFill xmlns:a14="http://schemas.microsoft.com/office/drawing/2010/main" xmlns="">
                  <a:noFill/>
                </a14:hiddenFill>
              </a:ext>
            </a:extLst>
          </p:spPr>
          <p:txBody>
            <a:bodyPr>
              <a:spAutoFit/>
            </a:bodyPr>
            <a:lstStyle/>
            <a:p>
              <a:endParaRPr lang="zh-CN" altLang="en-US"/>
            </a:p>
          </p:txBody>
        </p:sp>
        <p:sp>
          <p:nvSpPr>
            <p:cNvPr id="14384" name="Line 30"/>
            <p:cNvSpPr>
              <a:spLocks noChangeShapeType="1"/>
            </p:cNvSpPr>
            <p:nvPr/>
          </p:nvSpPr>
          <p:spPr bwMode="auto">
            <a:xfrm>
              <a:off x="2277" y="1570"/>
              <a:ext cx="0" cy="2263"/>
            </a:xfrm>
            <a:prstGeom prst="line">
              <a:avLst/>
            </a:prstGeom>
            <a:noFill/>
            <a:ln w="12700">
              <a:solidFill>
                <a:schemeClr val="tx1"/>
              </a:solidFill>
              <a:round/>
            </a:ln>
            <a:extLst>
              <a:ext uri="{909E8E84-426E-40DD-AFC4-6F175D3DCCD1}">
                <a14:hiddenFill xmlns:a14="http://schemas.microsoft.com/office/drawing/2010/main" xmlns="">
                  <a:noFill/>
                </a14:hiddenFill>
              </a:ext>
            </a:extLst>
          </p:spPr>
          <p:txBody>
            <a:bodyPr>
              <a:spAutoFit/>
            </a:bodyPr>
            <a:lstStyle/>
            <a:p>
              <a:endParaRPr lang="zh-CN" altLang="en-US"/>
            </a:p>
          </p:txBody>
        </p:sp>
        <p:sp>
          <p:nvSpPr>
            <p:cNvPr id="14385" name="Line 31"/>
            <p:cNvSpPr>
              <a:spLocks noChangeShapeType="1"/>
            </p:cNvSpPr>
            <p:nvPr/>
          </p:nvSpPr>
          <p:spPr bwMode="auto">
            <a:xfrm>
              <a:off x="3107" y="1570"/>
              <a:ext cx="0" cy="2263"/>
            </a:xfrm>
            <a:prstGeom prst="line">
              <a:avLst/>
            </a:prstGeom>
            <a:noFill/>
            <a:ln w="12700">
              <a:solidFill>
                <a:schemeClr val="tx1"/>
              </a:solidFill>
              <a:round/>
            </a:ln>
            <a:extLst>
              <a:ext uri="{909E8E84-426E-40DD-AFC4-6F175D3DCCD1}">
                <a14:hiddenFill xmlns:a14="http://schemas.microsoft.com/office/drawing/2010/main" xmlns="">
                  <a:noFill/>
                </a14:hiddenFill>
              </a:ext>
            </a:extLst>
          </p:spPr>
          <p:txBody>
            <a:bodyPr>
              <a:spAutoFit/>
            </a:bodyPr>
            <a:lstStyle/>
            <a:p>
              <a:endParaRPr lang="zh-CN" altLang="en-US"/>
            </a:p>
          </p:txBody>
        </p:sp>
        <p:sp>
          <p:nvSpPr>
            <p:cNvPr id="14386" name="Line 32"/>
            <p:cNvSpPr>
              <a:spLocks noChangeShapeType="1"/>
            </p:cNvSpPr>
            <p:nvPr/>
          </p:nvSpPr>
          <p:spPr bwMode="auto">
            <a:xfrm>
              <a:off x="3923" y="1570"/>
              <a:ext cx="0" cy="2263"/>
            </a:xfrm>
            <a:prstGeom prst="line">
              <a:avLst/>
            </a:prstGeom>
            <a:noFill/>
            <a:ln w="28575" cap="sq">
              <a:solidFill>
                <a:schemeClr val="tx1"/>
              </a:solidFill>
              <a:round/>
            </a:ln>
            <a:extLst>
              <a:ext uri="{909E8E84-426E-40DD-AFC4-6F175D3DCCD1}">
                <a14:hiddenFill xmlns:a14="http://schemas.microsoft.com/office/drawing/2010/main" xmlns="">
                  <a:noFill/>
                </a14:hiddenFill>
              </a:ext>
            </a:extLst>
          </p:spPr>
          <p:txBody>
            <a:bodyPr>
              <a:spAutoFit/>
            </a:bodyPr>
            <a:lstStyle/>
            <a:p>
              <a:endParaRPr lang="zh-CN" altLang="en-US"/>
            </a:p>
          </p:txBody>
        </p:sp>
      </p:grpSp>
      <p:sp>
        <p:nvSpPr>
          <p:cNvPr id="14341" name="Text Box 26"/>
          <p:cNvSpPr txBox="1">
            <a:spLocks noChangeArrowheads="1"/>
          </p:cNvSpPr>
          <p:nvPr/>
        </p:nvSpPr>
        <p:spPr bwMode="auto">
          <a:xfrm>
            <a:off x="323850" y="1484313"/>
            <a:ext cx="140335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en-US" altLang="zh-CN" sz="2400" b="1" i="1">
                <a:latin typeface="Times New Roman" panose="02020603050405020304" pitchFamily="18" charset="0"/>
              </a:rPr>
              <a:t>I/</a:t>
            </a:r>
            <a:r>
              <a:rPr lang="en-US" altLang="zh-CN" sz="2400" b="1">
                <a:latin typeface="Times New Roman" panose="02020603050405020304" pitchFamily="18" charset="0"/>
              </a:rPr>
              <a:t>A</a:t>
            </a:r>
          </a:p>
        </p:txBody>
      </p:sp>
      <p:sp>
        <p:nvSpPr>
          <p:cNvPr id="14342" name="Text Box 27"/>
          <p:cNvSpPr txBox="1">
            <a:spLocks noChangeArrowheads="1"/>
          </p:cNvSpPr>
          <p:nvPr/>
        </p:nvSpPr>
        <p:spPr bwMode="auto">
          <a:xfrm>
            <a:off x="6877050" y="5876925"/>
            <a:ext cx="1223963" cy="519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en-US" altLang="zh-CN" sz="2800" b="1">
                <a:ea typeface="楷体_GB2312" pitchFamily="49" charset="-122"/>
              </a:rPr>
              <a:t>Ω</a:t>
            </a:r>
            <a:r>
              <a:rPr lang="en-US" altLang="zh-CN" sz="2800" b="1">
                <a:latin typeface="Times New Roman" panose="02020603050405020304" pitchFamily="18" charset="0"/>
                <a:ea typeface="楷体_GB2312" pitchFamily="49" charset="-122"/>
              </a:rPr>
              <a:t>/R</a:t>
            </a:r>
          </a:p>
        </p:txBody>
      </p:sp>
      <p:sp>
        <p:nvSpPr>
          <p:cNvPr id="14343" name="Text Box 41"/>
          <p:cNvSpPr txBox="1">
            <a:spLocks noChangeArrowheads="1"/>
          </p:cNvSpPr>
          <p:nvPr/>
        </p:nvSpPr>
        <p:spPr bwMode="auto">
          <a:xfrm>
            <a:off x="3303588" y="5876925"/>
            <a:ext cx="112395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en-US" altLang="zh-CN" sz="2400" b="1">
                <a:latin typeface="Times New Roman" panose="02020603050405020304" pitchFamily="18" charset="0"/>
              </a:rPr>
              <a:t>4.0</a:t>
            </a:r>
          </a:p>
        </p:txBody>
      </p:sp>
      <p:sp>
        <p:nvSpPr>
          <p:cNvPr id="14344" name="Text Box 47"/>
          <p:cNvSpPr txBox="1">
            <a:spLocks noChangeArrowheads="1"/>
          </p:cNvSpPr>
          <p:nvPr/>
        </p:nvSpPr>
        <p:spPr bwMode="auto">
          <a:xfrm>
            <a:off x="4643438" y="5876925"/>
            <a:ext cx="112395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en-US" altLang="zh-CN" sz="2400" b="1">
                <a:latin typeface="Times New Roman" panose="02020603050405020304" pitchFamily="18" charset="0"/>
              </a:rPr>
              <a:t>6.0</a:t>
            </a:r>
          </a:p>
        </p:txBody>
      </p:sp>
      <p:sp>
        <p:nvSpPr>
          <p:cNvPr id="14345" name="Text Box 50"/>
          <p:cNvSpPr txBox="1">
            <a:spLocks noChangeArrowheads="1"/>
          </p:cNvSpPr>
          <p:nvPr/>
        </p:nvSpPr>
        <p:spPr bwMode="auto">
          <a:xfrm>
            <a:off x="2008188" y="5876925"/>
            <a:ext cx="112395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en-US" altLang="zh-CN" sz="2400" b="1">
                <a:latin typeface="Times New Roman" panose="02020603050405020304" pitchFamily="18" charset="0"/>
              </a:rPr>
              <a:t>2.0</a:t>
            </a:r>
          </a:p>
        </p:txBody>
      </p:sp>
      <p:sp>
        <p:nvSpPr>
          <p:cNvPr id="14346" name="Text Box 36"/>
          <p:cNvSpPr txBox="1">
            <a:spLocks noChangeArrowheads="1"/>
          </p:cNvSpPr>
          <p:nvPr/>
        </p:nvSpPr>
        <p:spPr bwMode="auto">
          <a:xfrm>
            <a:off x="323850" y="2924175"/>
            <a:ext cx="731838"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en-US" altLang="zh-CN" sz="2400" b="1">
                <a:latin typeface="Times New Roman" panose="02020603050405020304" pitchFamily="18" charset="0"/>
              </a:rPr>
              <a:t>0.9</a:t>
            </a:r>
          </a:p>
        </p:txBody>
      </p:sp>
      <p:sp>
        <p:nvSpPr>
          <p:cNvPr id="14347" name="Text Box 37"/>
          <p:cNvSpPr txBox="1">
            <a:spLocks noChangeArrowheads="1"/>
          </p:cNvSpPr>
          <p:nvPr/>
        </p:nvSpPr>
        <p:spPr bwMode="auto">
          <a:xfrm>
            <a:off x="323850" y="3763963"/>
            <a:ext cx="803275"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en-US" altLang="zh-CN" sz="2400" b="1">
                <a:latin typeface="Times New Roman" panose="02020603050405020304" pitchFamily="18" charset="0"/>
              </a:rPr>
              <a:t>0.6</a:t>
            </a:r>
          </a:p>
        </p:txBody>
      </p:sp>
      <p:sp>
        <p:nvSpPr>
          <p:cNvPr id="14348" name="Text Box 38"/>
          <p:cNvSpPr txBox="1">
            <a:spLocks noChangeArrowheads="1"/>
          </p:cNvSpPr>
          <p:nvPr/>
        </p:nvSpPr>
        <p:spPr bwMode="auto">
          <a:xfrm>
            <a:off x="323850" y="4652963"/>
            <a:ext cx="676275"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en-US" altLang="zh-CN" sz="2400" b="1">
                <a:latin typeface="Times New Roman" panose="02020603050405020304" pitchFamily="18" charset="0"/>
              </a:rPr>
              <a:t>0.3</a:t>
            </a:r>
          </a:p>
        </p:txBody>
      </p:sp>
      <p:sp>
        <p:nvSpPr>
          <p:cNvPr id="14349" name="TextBox 7"/>
          <p:cNvSpPr>
            <a:spLocks noChangeArrowheads="1"/>
          </p:cNvSpPr>
          <p:nvPr/>
        </p:nvSpPr>
        <p:spPr bwMode="auto">
          <a:xfrm>
            <a:off x="539750" y="549275"/>
            <a:ext cx="2427288" cy="739775"/>
          </a:xfrm>
          <a:prstGeom prst="roundRect">
            <a:avLst>
              <a:gd name="adj" fmla="val 16667"/>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14:hiddenLine>
            </a:ext>
          </a:extLst>
        </p:spPr>
        <p:txBody>
          <a:bodyPr>
            <a:spAutoFit/>
          </a:bodyPr>
          <a:lstStyle/>
          <a:p>
            <a:pPr>
              <a:lnSpc>
                <a:spcPct val="120000"/>
              </a:lnSpc>
            </a:pPr>
            <a:r>
              <a:rPr lang="zh-CN" altLang="en-US" sz="3200">
                <a:solidFill>
                  <a:srgbClr val="0000FF"/>
                </a:solidFill>
                <a:latin typeface="黑体" panose="02010609060101010101" pitchFamily="2" charset="-122"/>
                <a:ea typeface="黑体" panose="02010609060101010101" pitchFamily="2" charset="-122"/>
              </a:rPr>
              <a:t>绘制图象</a:t>
            </a:r>
          </a:p>
        </p:txBody>
      </p:sp>
      <p:sp>
        <p:nvSpPr>
          <p:cNvPr id="116778" name="Text Box 42"/>
          <p:cNvSpPr txBox="1">
            <a:spLocks noChangeArrowheads="1"/>
          </p:cNvSpPr>
          <p:nvPr/>
        </p:nvSpPr>
        <p:spPr bwMode="auto">
          <a:xfrm>
            <a:off x="3131840" y="838349"/>
            <a:ext cx="5662613" cy="1006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kumimoji="1" lang="zh-CN" altLang="en-US" sz="3200" b="1" dirty="0">
                <a:solidFill>
                  <a:srgbClr val="000099"/>
                </a:solidFill>
              </a:rPr>
              <a:t>结论</a:t>
            </a:r>
            <a:r>
              <a:rPr kumimoji="1" lang="en-US" altLang="zh-CN" sz="3200" b="1" dirty="0">
                <a:solidFill>
                  <a:srgbClr val="000099"/>
                </a:solidFill>
              </a:rPr>
              <a:t>2</a:t>
            </a:r>
            <a:r>
              <a:rPr kumimoji="1" lang="zh-CN" altLang="en-US" sz="3200" b="1" dirty="0">
                <a:solidFill>
                  <a:srgbClr val="000099"/>
                </a:solidFill>
              </a:rPr>
              <a:t>：</a:t>
            </a:r>
            <a:r>
              <a:rPr lang="zh-CN" altLang="en-US" sz="2800" b="1" dirty="0">
                <a:solidFill>
                  <a:srgbClr val="008000"/>
                </a:solidFill>
              </a:rPr>
              <a:t>当导体的电压一定时，通过导体的电流跟导体的电阻成</a:t>
            </a:r>
            <a:r>
              <a:rPr lang="zh-CN" altLang="en-US" sz="2800" b="1" dirty="0">
                <a:solidFill>
                  <a:srgbClr val="E61A04"/>
                </a:solidFill>
              </a:rPr>
              <a:t>反比。</a:t>
            </a:r>
          </a:p>
        </p:txBody>
      </p:sp>
      <p:pic>
        <p:nvPicPr>
          <p:cNvPr id="14351" name="Picture 43" descr="QQ截图20131123202657"/>
          <p:cNvPicPr>
            <a:picLocks noChangeAspect="1" noChangeArrowheads="1"/>
          </p:cNvPicPr>
          <p:nvPr/>
        </p:nvPicPr>
        <p:blipFill>
          <a:blip r:embed="rId2" cstate="print"/>
          <a:srcRect/>
          <a:stretch>
            <a:fillRect/>
          </a:stretch>
        </p:blipFill>
        <p:spPr bwMode="auto">
          <a:xfrm>
            <a:off x="6516688" y="2205038"/>
            <a:ext cx="2266950" cy="21431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4352" name="Text Box 36"/>
          <p:cNvSpPr txBox="1">
            <a:spLocks noChangeArrowheads="1"/>
          </p:cNvSpPr>
          <p:nvPr/>
        </p:nvSpPr>
        <p:spPr bwMode="auto">
          <a:xfrm>
            <a:off x="323850" y="2060575"/>
            <a:ext cx="731838"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en-US" altLang="zh-CN" sz="2400" b="1">
                <a:latin typeface="Times New Roman" panose="02020603050405020304" pitchFamily="18" charset="0"/>
              </a:rPr>
              <a:t>1.2</a:t>
            </a:r>
          </a:p>
        </p:txBody>
      </p:sp>
      <p:sp>
        <p:nvSpPr>
          <p:cNvPr id="14353" name="Text Box 47"/>
          <p:cNvSpPr txBox="1">
            <a:spLocks noChangeArrowheads="1"/>
          </p:cNvSpPr>
          <p:nvPr/>
        </p:nvSpPr>
        <p:spPr bwMode="auto">
          <a:xfrm>
            <a:off x="5940425" y="5805488"/>
            <a:ext cx="112395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en-US" altLang="zh-CN" sz="2400" b="1">
                <a:latin typeface="Times New Roman" panose="02020603050405020304" pitchFamily="18" charset="0"/>
              </a:rPr>
              <a:t>8.0</a:t>
            </a:r>
          </a:p>
        </p:txBody>
      </p:sp>
      <p:sp>
        <p:nvSpPr>
          <p:cNvPr id="29740" name="Text Box 44"/>
          <p:cNvSpPr txBox="1">
            <a:spLocks noChangeArrowheads="1"/>
          </p:cNvSpPr>
          <p:nvPr/>
        </p:nvSpPr>
        <p:spPr bwMode="auto">
          <a:xfrm>
            <a:off x="2109788" y="1700213"/>
            <a:ext cx="450850" cy="1006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en-US" altLang="zh-CN" sz="6000">
                <a:solidFill>
                  <a:srgbClr val="E61A04"/>
                </a:solidFill>
              </a:rPr>
              <a:t>·</a:t>
            </a:r>
          </a:p>
        </p:txBody>
      </p:sp>
      <p:sp>
        <p:nvSpPr>
          <p:cNvPr id="2" name="Text Box 44"/>
          <p:cNvSpPr txBox="1">
            <a:spLocks noChangeArrowheads="1"/>
          </p:cNvSpPr>
          <p:nvPr/>
        </p:nvSpPr>
        <p:spPr bwMode="auto">
          <a:xfrm>
            <a:off x="3419475" y="3500438"/>
            <a:ext cx="450850" cy="1006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en-US" altLang="zh-CN" sz="6000">
                <a:solidFill>
                  <a:srgbClr val="E61A04"/>
                </a:solidFill>
              </a:rPr>
              <a:t>·</a:t>
            </a:r>
          </a:p>
        </p:txBody>
      </p:sp>
      <p:pic>
        <p:nvPicPr>
          <p:cNvPr id="116784" name="Picture 48" descr="图片1"/>
          <p:cNvPicPr>
            <a:picLocks noChangeAspect="1" noChangeArrowheads="1"/>
          </p:cNvPicPr>
          <p:nvPr/>
        </p:nvPicPr>
        <p:blipFill>
          <a:blip r:embed="rId3" cstate="email"/>
          <a:srcRect t="11183" r="14499"/>
          <a:stretch>
            <a:fillRect/>
          </a:stretch>
        </p:blipFill>
        <p:spPr bwMode="auto">
          <a:xfrm>
            <a:off x="2268538" y="2205038"/>
            <a:ext cx="3987800" cy="27987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4357" name="Text Box 49"/>
          <p:cNvSpPr txBox="1">
            <a:spLocks noChangeArrowheads="1"/>
          </p:cNvSpPr>
          <p:nvPr/>
        </p:nvSpPr>
        <p:spPr bwMode="auto">
          <a:xfrm>
            <a:off x="395288" y="0"/>
            <a:ext cx="2663825" cy="641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zh-CN" altLang="en-US" sz="3600" b="1">
                <a:solidFill>
                  <a:srgbClr val="0000FF"/>
                </a:solidFill>
              </a:rPr>
              <a:t>分析数据</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974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974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2" presetClass="entr" presetSubtype="1" fill="hold" nodeType="clickEffect">
                                  <p:stCondLst>
                                    <p:cond delay="0"/>
                                  </p:stCondLst>
                                  <p:childTnLst>
                                    <p:set>
                                      <p:cBhvr>
                                        <p:cTn id="18" dur="1" fill="hold">
                                          <p:stCondLst>
                                            <p:cond delay="0"/>
                                          </p:stCondLst>
                                        </p:cTn>
                                        <p:tgtEl>
                                          <p:spTgt spid="116784"/>
                                        </p:tgtEl>
                                        <p:attrNameLst>
                                          <p:attrName>style.visibility</p:attrName>
                                        </p:attrNameLst>
                                      </p:cBhvr>
                                      <p:to>
                                        <p:strVal val="visible"/>
                                      </p:to>
                                    </p:set>
                                    <p:animEffect transition="in" filter="wipe(up)">
                                      <p:cBhvr>
                                        <p:cTn id="19" dur="1000"/>
                                        <p:tgtEl>
                                          <p:spTgt spid="116784"/>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1" fill="hold" grpId="0" nodeType="clickEffect">
                                  <p:stCondLst>
                                    <p:cond delay="0"/>
                                  </p:stCondLst>
                                  <p:childTnLst>
                                    <p:set>
                                      <p:cBhvr>
                                        <p:cTn id="23" dur="1" fill="hold">
                                          <p:stCondLst>
                                            <p:cond delay="0"/>
                                          </p:stCondLst>
                                        </p:cTn>
                                        <p:tgtEl>
                                          <p:spTgt spid="116778"/>
                                        </p:tgtEl>
                                        <p:attrNameLst>
                                          <p:attrName>style.visibility</p:attrName>
                                        </p:attrNameLst>
                                      </p:cBhvr>
                                      <p:to>
                                        <p:strVal val="visible"/>
                                      </p:to>
                                    </p:set>
                                    <p:animEffect transition="in" filter="wipe(up)">
                                      <p:cBhvr>
                                        <p:cTn id="24" dur="500"/>
                                        <p:tgtEl>
                                          <p:spTgt spid="1167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48" grpId="0" autoUpdateAnimBg="0"/>
      <p:bldP spid="116778" grpId="0"/>
      <p:bldP spid="29740" grpId="0" autoUpdateAnimBg="0"/>
      <p:bldP spid="2"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2"/>
          <p:cNvSpPr>
            <a:spLocks noGrp="1" noChangeArrowheads="1"/>
          </p:cNvSpPr>
          <p:nvPr>
            <p:ph type="title" idx="4294967295"/>
          </p:nvPr>
        </p:nvSpPr>
        <p:spPr>
          <a:xfrm>
            <a:off x="0" y="274638"/>
            <a:ext cx="3538538" cy="922337"/>
          </a:xfrm>
          <a:prstGeom prst="rect">
            <a:avLst/>
          </a:prstGeom>
        </p:spPr>
        <p:txBody>
          <a:bodyPr/>
          <a:lstStyle/>
          <a:p>
            <a:pPr eaLnBrk="1" hangingPunct="1"/>
            <a:r>
              <a:rPr lang="zh-CN" altLang="en-US" b="1" dirty="0" smtClean="0">
                <a:solidFill>
                  <a:schemeClr val="accent2"/>
                </a:solidFill>
              </a:rPr>
              <a:t>知识归纳：</a:t>
            </a:r>
          </a:p>
        </p:txBody>
      </p:sp>
      <p:sp>
        <p:nvSpPr>
          <p:cNvPr id="121860" name="Rectangle 4"/>
          <p:cNvSpPr>
            <a:spLocks noChangeArrowheads="1"/>
          </p:cNvSpPr>
          <p:nvPr/>
        </p:nvSpPr>
        <p:spPr bwMode="auto">
          <a:xfrm>
            <a:off x="755650" y="2708275"/>
            <a:ext cx="6516528" cy="95410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5400">
                <a:solidFill>
                  <a:srgbClr val="000000"/>
                </a:solidFill>
                <a:miter lim="800000"/>
                <a:headEnd/>
                <a:tailEnd/>
              </a14:hiddenLine>
            </a:ext>
          </a:extLst>
        </p:spPr>
        <p:txBody>
          <a:bodyPr wrap="none">
            <a:spAutoFit/>
          </a:bodyPr>
          <a:lstStyle/>
          <a:p>
            <a:r>
              <a:rPr kumimoji="1" lang="zh-CN" altLang="en-US" sz="2800" b="1" dirty="0">
                <a:solidFill>
                  <a:srgbClr val="000099"/>
                </a:solidFill>
              </a:rPr>
              <a:t>结论</a:t>
            </a:r>
            <a:r>
              <a:rPr kumimoji="1" lang="en-US" altLang="zh-CN" sz="2800" b="1" dirty="0">
                <a:solidFill>
                  <a:srgbClr val="000099"/>
                </a:solidFill>
              </a:rPr>
              <a:t>2</a:t>
            </a:r>
            <a:r>
              <a:rPr kumimoji="1" lang="zh-CN" altLang="en-US" sz="2800" b="1" dirty="0">
                <a:solidFill>
                  <a:srgbClr val="000099"/>
                </a:solidFill>
              </a:rPr>
              <a:t>：</a:t>
            </a:r>
            <a:r>
              <a:rPr lang="zh-CN" altLang="en-US" sz="2800" b="1" dirty="0">
                <a:solidFill>
                  <a:srgbClr val="008000"/>
                </a:solidFill>
              </a:rPr>
              <a:t>当导体的电压一定时，通过导体</a:t>
            </a:r>
          </a:p>
          <a:p>
            <a:r>
              <a:rPr lang="zh-CN" altLang="en-US" sz="2800" b="1" dirty="0">
                <a:solidFill>
                  <a:srgbClr val="008000"/>
                </a:solidFill>
              </a:rPr>
              <a:t>             的电流跟导体的电阻成</a:t>
            </a:r>
            <a:r>
              <a:rPr lang="zh-CN" altLang="en-US" sz="2800" b="1" dirty="0">
                <a:solidFill>
                  <a:schemeClr val="accent2"/>
                </a:solidFill>
              </a:rPr>
              <a:t>反比</a:t>
            </a:r>
            <a:r>
              <a:rPr lang="zh-CN" altLang="en-US" sz="2800" b="1" dirty="0">
                <a:solidFill>
                  <a:srgbClr val="008000"/>
                </a:solidFill>
              </a:rPr>
              <a:t>。</a:t>
            </a:r>
          </a:p>
        </p:txBody>
      </p:sp>
      <p:sp>
        <p:nvSpPr>
          <p:cNvPr id="121861" name="Text Box 5"/>
          <p:cNvSpPr txBox="1">
            <a:spLocks noChangeArrowheads="1"/>
          </p:cNvSpPr>
          <p:nvPr/>
        </p:nvSpPr>
        <p:spPr bwMode="auto">
          <a:xfrm>
            <a:off x="808038" y="4067175"/>
            <a:ext cx="6688049" cy="18158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5400">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zh-CN" altLang="en-US" sz="2800" b="1" dirty="0">
                <a:solidFill>
                  <a:srgbClr val="E61A04"/>
                </a:solidFill>
              </a:rPr>
              <a:t>归纳结论</a:t>
            </a:r>
            <a:r>
              <a:rPr lang="en-US" altLang="zh-CN" sz="2800" b="1" dirty="0">
                <a:solidFill>
                  <a:srgbClr val="E61A04"/>
                </a:solidFill>
              </a:rPr>
              <a:t>1</a:t>
            </a:r>
            <a:r>
              <a:rPr lang="zh-CN" altLang="en-US" sz="2800" b="1" dirty="0">
                <a:solidFill>
                  <a:srgbClr val="E61A04"/>
                </a:solidFill>
              </a:rPr>
              <a:t>、</a:t>
            </a:r>
            <a:r>
              <a:rPr lang="en-US" altLang="zh-CN" sz="2800" b="1" dirty="0">
                <a:solidFill>
                  <a:srgbClr val="E61A04"/>
                </a:solidFill>
              </a:rPr>
              <a:t>2</a:t>
            </a:r>
            <a:r>
              <a:rPr lang="zh-CN" altLang="en-US" sz="2800" b="1" dirty="0">
                <a:solidFill>
                  <a:srgbClr val="E61A04"/>
                </a:solidFill>
              </a:rPr>
              <a:t>可得：</a:t>
            </a:r>
            <a:r>
              <a:rPr lang="zh-CN" altLang="en-US" sz="2800" dirty="0"/>
              <a:t>                         </a:t>
            </a:r>
          </a:p>
          <a:p>
            <a:pPr eaLnBrk="1" hangingPunct="1"/>
            <a:r>
              <a:rPr lang="zh-CN" altLang="en-US" sz="2800" dirty="0"/>
              <a:t>           </a:t>
            </a:r>
            <a:r>
              <a:rPr lang="zh-CN" altLang="en-US" sz="2800" b="1" dirty="0">
                <a:solidFill>
                  <a:srgbClr val="008000"/>
                </a:solidFill>
              </a:rPr>
              <a:t>一段导体中的电流，跟这段导体两</a:t>
            </a:r>
          </a:p>
          <a:p>
            <a:pPr eaLnBrk="1" hangingPunct="1"/>
            <a:r>
              <a:rPr lang="zh-CN" altLang="en-US" sz="2800" b="1" dirty="0">
                <a:solidFill>
                  <a:srgbClr val="008000"/>
                </a:solidFill>
              </a:rPr>
              <a:t>           端的电压成</a:t>
            </a:r>
            <a:r>
              <a:rPr lang="zh-CN" altLang="en-US" sz="2800" b="1" dirty="0">
                <a:solidFill>
                  <a:srgbClr val="E61A04"/>
                </a:solidFill>
              </a:rPr>
              <a:t>正比</a:t>
            </a:r>
            <a:r>
              <a:rPr lang="zh-CN" altLang="en-US" sz="2800" b="1" dirty="0">
                <a:solidFill>
                  <a:srgbClr val="008000"/>
                </a:solidFill>
              </a:rPr>
              <a:t>关系，跟这段导体</a:t>
            </a:r>
          </a:p>
          <a:p>
            <a:pPr eaLnBrk="1" hangingPunct="1"/>
            <a:r>
              <a:rPr lang="zh-CN" altLang="en-US" sz="2800" b="1" dirty="0">
                <a:solidFill>
                  <a:srgbClr val="008000"/>
                </a:solidFill>
              </a:rPr>
              <a:t>           的电阻成</a:t>
            </a:r>
            <a:r>
              <a:rPr lang="zh-CN" altLang="en-US" sz="2800" b="1" dirty="0">
                <a:solidFill>
                  <a:srgbClr val="E61A04"/>
                </a:solidFill>
              </a:rPr>
              <a:t>反比</a:t>
            </a:r>
            <a:r>
              <a:rPr lang="zh-CN" altLang="en-US" sz="2800" b="1" dirty="0">
                <a:solidFill>
                  <a:srgbClr val="008000"/>
                </a:solidFill>
              </a:rPr>
              <a:t>关系。</a:t>
            </a:r>
          </a:p>
        </p:txBody>
      </p:sp>
      <p:sp>
        <p:nvSpPr>
          <p:cNvPr id="121862" name="Text Box 6"/>
          <p:cNvSpPr txBox="1">
            <a:spLocks noChangeArrowheads="1"/>
          </p:cNvSpPr>
          <p:nvPr/>
        </p:nvSpPr>
        <p:spPr bwMode="auto">
          <a:xfrm>
            <a:off x="755650" y="1268413"/>
            <a:ext cx="6886822" cy="138499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5400">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zh-CN" altLang="en-US" sz="2800" b="1" dirty="0">
                <a:solidFill>
                  <a:schemeClr val="accent2"/>
                </a:solidFill>
              </a:rPr>
              <a:t>结论</a:t>
            </a:r>
            <a:r>
              <a:rPr lang="en-US" altLang="zh-CN" sz="2800" b="1" dirty="0">
                <a:solidFill>
                  <a:schemeClr val="accent2"/>
                </a:solidFill>
              </a:rPr>
              <a:t>1</a:t>
            </a:r>
            <a:r>
              <a:rPr lang="zh-CN" altLang="en-US" sz="2800" b="1" dirty="0">
                <a:solidFill>
                  <a:schemeClr val="accent2"/>
                </a:solidFill>
              </a:rPr>
              <a:t>：</a:t>
            </a:r>
            <a:r>
              <a:rPr lang="zh-CN" altLang="en-US" sz="2800" b="1" dirty="0">
                <a:solidFill>
                  <a:srgbClr val="008000"/>
                </a:solidFill>
              </a:rPr>
              <a:t>当导体的电阻一定时，通过导体 </a:t>
            </a:r>
          </a:p>
          <a:p>
            <a:pPr eaLnBrk="1" hangingPunct="1"/>
            <a:r>
              <a:rPr lang="zh-CN" altLang="en-US" sz="2800" b="1" dirty="0">
                <a:solidFill>
                  <a:srgbClr val="008000"/>
                </a:solidFill>
              </a:rPr>
              <a:t>             的电流跟导体两端的电压成</a:t>
            </a:r>
            <a:r>
              <a:rPr lang="zh-CN" altLang="en-US" sz="2800" b="1" dirty="0">
                <a:solidFill>
                  <a:schemeClr val="accent2"/>
                </a:solidFill>
              </a:rPr>
              <a:t>正比</a:t>
            </a:r>
            <a:r>
              <a:rPr lang="zh-CN" altLang="en-US" sz="2800" b="1" dirty="0">
                <a:solidFill>
                  <a:srgbClr val="008000"/>
                </a:solidFill>
              </a:rPr>
              <a:t>。</a:t>
            </a:r>
          </a:p>
          <a:p>
            <a:pPr eaLnBrk="1" hangingPunct="1"/>
            <a:endParaRPr lang="zh-CN" alt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186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186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8" presetClass="entr" presetSubtype="16" fill="hold" grpId="0" nodeType="clickEffect">
                                  <p:stCondLst>
                                    <p:cond delay="0"/>
                                  </p:stCondLst>
                                  <p:childTnLst>
                                    <p:set>
                                      <p:cBhvr>
                                        <p:cTn id="14" dur="1" fill="hold">
                                          <p:stCondLst>
                                            <p:cond delay="0"/>
                                          </p:stCondLst>
                                        </p:cTn>
                                        <p:tgtEl>
                                          <p:spTgt spid="121861"/>
                                        </p:tgtEl>
                                        <p:attrNameLst>
                                          <p:attrName>style.visibility</p:attrName>
                                        </p:attrNameLst>
                                      </p:cBhvr>
                                      <p:to>
                                        <p:strVal val="visible"/>
                                      </p:to>
                                    </p:set>
                                    <p:animEffect transition="in" filter="diamond(in)">
                                      <p:cBhvr>
                                        <p:cTn id="15" dur="500"/>
                                        <p:tgtEl>
                                          <p:spTgt spid="1218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1860" grpId="0"/>
      <p:bldP spid="121861" grpId="0"/>
      <p:bldP spid="121862" grpId="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Tree>
    <p:controls>
      <p:control spid="29699" name="ShockwaveFlash1" r:id="rId2" imgW="7559905" imgH="5688724"/>
    </p:controls>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Text Box 2"/>
          <p:cNvSpPr txBox="1">
            <a:spLocks noChangeArrowheads="1"/>
          </p:cNvSpPr>
          <p:nvPr/>
        </p:nvSpPr>
        <p:spPr bwMode="auto">
          <a:xfrm>
            <a:off x="323528" y="734491"/>
            <a:ext cx="3200400" cy="6413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kumimoji="1" lang="zh-CN" altLang="en-US" sz="3600" b="1" dirty="0">
                <a:solidFill>
                  <a:schemeClr val="tx2"/>
                </a:solidFill>
                <a:latin typeface="黑体" panose="02010609060101010101" pitchFamily="2" charset="-122"/>
                <a:ea typeface="黑体" panose="02010609060101010101" pitchFamily="2" charset="-122"/>
              </a:rPr>
              <a:t>二、欧姆定律</a:t>
            </a:r>
          </a:p>
        </p:txBody>
      </p:sp>
      <p:sp>
        <p:nvSpPr>
          <p:cNvPr id="13315" name="Text Box 3"/>
          <p:cNvSpPr txBox="1">
            <a:spLocks noChangeArrowheads="1"/>
          </p:cNvSpPr>
          <p:nvPr/>
        </p:nvSpPr>
        <p:spPr bwMode="auto">
          <a:xfrm>
            <a:off x="406078" y="1702866"/>
            <a:ext cx="8077200" cy="138499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kumimoji="1" lang="en-US" altLang="zh-CN" sz="2800" dirty="0">
                <a:solidFill>
                  <a:srgbClr val="0000FF"/>
                </a:solidFill>
                <a:latin typeface="黑体" panose="02010609060101010101" pitchFamily="2" charset="-122"/>
                <a:ea typeface="黑体" panose="02010609060101010101" pitchFamily="2" charset="-122"/>
              </a:rPr>
              <a:t>1.</a:t>
            </a:r>
            <a:r>
              <a:rPr kumimoji="1" lang="zh-CN" altLang="en-US" sz="2800" dirty="0">
                <a:solidFill>
                  <a:srgbClr val="0000FF"/>
                </a:solidFill>
                <a:latin typeface="黑体" panose="02010609060101010101" pitchFamily="2" charset="-122"/>
                <a:ea typeface="黑体" panose="02010609060101010101" pitchFamily="2" charset="-122"/>
              </a:rPr>
              <a:t>内容：导体中的电流，跟这段导体两端的电压成正比，跟这段导体的电阻成反比。这个规律叫欧姆定律。</a:t>
            </a:r>
          </a:p>
        </p:txBody>
      </p:sp>
      <p:sp>
        <p:nvSpPr>
          <p:cNvPr id="13316" name="Text Box 4"/>
          <p:cNvSpPr txBox="1">
            <a:spLocks noChangeArrowheads="1"/>
          </p:cNvSpPr>
          <p:nvPr/>
        </p:nvSpPr>
        <p:spPr bwMode="auto">
          <a:xfrm>
            <a:off x="399728" y="3293541"/>
            <a:ext cx="2093913" cy="6413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kumimoji="1" lang="en-US" altLang="zh-CN" sz="3600" b="1" dirty="0">
                <a:solidFill>
                  <a:schemeClr val="tx2"/>
                </a:solidFill>
                <a:latin typeface="黑体" panose="02010609060101010101" pitchFamily="2" charset="-122"/>
                <a:ea typeface="黑体" panose="02010609060101010101" pitchFamily="2" charset="-122"/>
              </a:rPr>
              <a:t>2.</a:t>
            </a:r>
            <a:r>
              <a:rPr kumimoji="1" lang="zh-CN" altLang="en-US" sz="3600" b="1" dirty="0">
                <a:solidFill>
                  <a:schemeClr val="tx2"/>
                </a:solidFill>
                <a:latin typeface="黑体" panose="02010609060101010101" pitchFamily="2" charset="-122"/>
                <a:ea typeface="黑体" panose="02010609060101010101" pitchFamily="2" charset="-122"/>
              </a:rPr>
              <a:t>公式：</a:t>
            </a:r>
          </a:p>
        </p:txBody>
      </p:sp>
      <p:grpSp>
        <p:nvGrpSpPr>
          <p:cNvPr id="2" name="Group 5"/>
          <p:cNvGrpSpPr/>
          <p:nvPr/>
        </p:nvGrpSpPr>
        <p:grpSpPr bwMode="auto">
          <a:xfrm>
            <a:off x="2206303" y="3114154"/>
            <a:ext cx="1600200" cy="1250950"/>
            <a:chOff x="1488" y="1566"/>
            <a:chExt cx="1008" cy="788"/>
          </a:xfrm>
        </p:grpSpPr>
        <p:sp>
          <p:nvSpPr>
            <p:cNvPr id="13318" name="Text Box 6"/>
            <p:cNvSpPr txBox="1">
              <a:spLocks noChangeArrowheads="1"/>
            </p:cNvSpPr>
            <p:nvPr/>
          </p:nvSpPr>
          <p:spPr bwMode="auto">
            <a:xfrm>
              <a:off x="1488" y="1776"/>
              <a:ext cx="480" cy="40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kumimoji="1" lang="en-US" altLang="zh-CN" sz="3600" b="1" i="1" dirty="0">
                  <a:solidFill>
                    <a:srgbClr val="0000FF"/>
                  </a:solidFill>
                  <a:latin typeface="黑体" panose="02010609060101010101" pitchFamily="2" charset="-122"/>
                  <a:ea typeface="黑体" panose="02010609060101010101" pitchFamily="2" charset="-122"/>
                </a:rPr>
                <a:t>I</a:t>
              </a:r>
            </a:p>
          </p:txBody>
        </p:sp>
        <p:sp>
          <p:nvSpPr>
            <p:cNvPr id="13319" name="Rectangle 7"/>
            <p:cNvSpPr>
              <a:spLocks noChangeArrowheads="1"/>
            </p:cNvSpPr>
            <p:nvPr/>
          </p:nvSpPr>
          <p:spPr bwMode="auto">
            <a:xfrm>
              <a:off x="2112" y="1950"/>
              <a:ext cx="261" cy="40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r>
                <a:rPr kumimoji="1" lang="en-US" altLang="zh-CN" sz="3600" b="1" i="1" dirty="0">
                  <a:solidFill>
                    <a:srgbClr val="0000FF"/>
                  </a:solidFill>
                  <a:latin typeface="黑体" panose="02010609060101010101" pitchFamily="2" charset="-122"/>
                  <a:ea typeface="黑体" panose="02010609060101010101" pitchFamily="2" charset="-122"/>
                </a:rPr>
                <a:t>R</a:t>
              </a:r>
            </a:p>
          </p:txBody>
        </p:sp>
        <p:sp>
          <p:nvSpPr>
            <p:cNvPr id="13320" name="Rectangle 8"/>
            <p:cNvSpPr>
              <a:spLocks noChangeArrowheads="1"/>
            </p:cNvSpPr>
            <p:nvPr/>
          </p:nvSpPr>
          <p:spPr bwMode="auto">
            <a:xfrm>
              <a:off x="2112" y="1566"/>
              <a:ext cx="261" cy="40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a:spcBef>
                  <a:spcPct val="50000"/>
                </a:spcBef>
              </a:pPr>
              <a:r>
                <a:rPr kumimoji="1" lang="en-US" altLang="zh-CN" sz="3600" b="1" i="1" dirty="0">
                  <a:solidFill>
                    <a:srgbClr val="0000FF"/>
                  </a:solidFill>
                  <a:latin typeface="黑体" panose="02010609060101010101" pitchFamily="2" charset="-122"/>
                  <a:ea typeface="黑体" panose="02010609060101010101" pitchFamily="2" charset="-122"/>
                </a:rPr>
                <a:t>U</a:t>
              </a:r>
            </a:p>
          </p:txBody>
        </p:sp>
        <p:sp>
          <p:nvSpPr>
            <p:cNvPr id="13321" name="Rectangle 9"/>
            <p:cNvSpPr>
              <a:spLocks noChangeArrowheads="1"/>
            </p:cNvSpPr>
            <p:nvPr/>
          </p:nvSpPr>
          <p:spPr bwMode="auto">
            <a:xfrm>
              <a:off x="1632" y="1776"/>
              <a:ext cx="404" cy="40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r>
                <a:rPr kumimoji="1" lang="zh-CN" altLang="en-US" sz="3600" b="1" dirty="0">
                  <a:solidFill>
                    <a:srgbClr val="0000FF"/>
                  </a:solidFill>
                  <a:latin typeface="黑体" panose="02010609060101010101" pitchFamily="2" charset="-122"/>
                  <a:ea typeface="黑体" panose="02010609060101010101" pitchFamily="2" charset="-122"/>
                </a:rPr>
                <a:t>＝</a:t>
              </a:r>
            </a:p>
          </p:txBody>
        </p:sp>
        <p:sp>
          <p:nvSpPr>
            <p:cNvPr id="13322" name="Line 10"/>
            <p:cNvSpPr>
              <a:spLocks noChangeShapeType="1"/>
            </p:cNvSpPr>
            <p:nvPr/>
          </p:nvSpPr>
          <p:spPr bwMode="auto">
            <a:xfrm>
              <a:off x="2064" y="1968"/>
              <a:ext cx="432" cy="0"/>
            </a:xfrm>
            <a:prstGeom prst="line">
              <a:avLst/>
            </a:prstGeom>
            <a:noFill/>
            <a:ln w="28575">
              <a:solidFill>
                <a:srgbClr val="0000FF"/>
              </a:solidFill>
              <a:miter lim="800000"/>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endParaRPr lang="zh-CN" altLang="en-US"/>
            </a:p>
          </p:txBody>
        </p:sp>
      </p:grpSp>
      <p:grpSp>
        <p:nvGrpSpPr>
          <p:cNvPr id="3" name="Group 11"/>
          <p:cNvGrpSpPr/>
          <p:nvPr/>
        </p:nvGrpSpPr>
        <p:grpSpPr bwMode="auto">
          <a:xfrm>
            <a:off x="5004048" y="2852936"/>
            <a:ext cx="3048000" cy="1673225"/>
            <a:chOff x="3264" y="1471"/>
            <a:chExt cx="1920" cy="1054"/>
          </a:xfrm>
        </p:grpSpPr>
        <p:sp>
          <p:nvSpPr>
            <p:cNvPr id="13324" name="AutoShape 12"/>
            <p:cNvSpPr>
              <a:spLocks noChangeArrowheads="1"/>
            </p:cNvSpPr>
            <p:nvPr/>
          </p:nvSpPr>
          <p:spPr bwMode="auto">
            <a:xfrm>
              <a:off x="3264" y="1536"/>
              <a:ext cx="1920" cy="960"/>
            </a:xfrm>
            <a:prstGeom prst="wedgeRectCallout">
              <a:avLst>
                <a:gd name="adj1" fmla="val -81875"/>
                <a:gd name="adj2" fmla="val 0"/>
              </a:avLst>
            </a:prstGeom>
            <a:noFill/>
            <a:ln w="28575">
              <a:solidFill>
                <a:schemeClr val="tx1"/>
              </a:solidFill>
              <a:miter lim="800000"/>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algn="ctr"/>
              <a:endParaRPr kumimoji="1" lang="zh-CN" altLang="zh-CN" sz="2400" b="1">
                <a:latin typeface="黑体" panose="02010609060101010101" pitchFamily="2" charset="-122"/>
                <a:ea typeface="黑体" panose="02010609060101010101" pitchFamily="2" charset="-122"/>
              </a:endParaRPr>
            </a:p>
          </p:txBody>
        </p:sp>
        <p:sp>
          <p:nvSpPr>
            <p:cNvPr id="13325" name="Text Box 13"/>
            <p:cNvSpPr txBox="1">
              <a:spLocks noChangeArrowheads="1"/>
            </p:cNvSpPr>
            <p:nvPr/>
          </p:nvSpPr>
          <p:spPr bwMode="auto">
            <a:xfrm>
              <a:off x="3984" y="2160"/>
              <a:ext cx="1152" cy="3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kumimoji="1" lang="en-US" altLang="zh-CN" sz="3200" b="1" i="1" dirty="0">
                  <a:solidFill>
                    <a:srgbClr val="0000FF"/>
                  </a:solidFill>
                  <a:latin typeface="黑体" panose="02010609060101010101" pitchFamily="2" charset="-122"/>
                  <a:ea typeface="黑体" panose="02010609060101010101" pitchFamily="2" charset="-122"/>
                </a:rPr>
                <a:t>R</a:t>
              </a:r>
              <a:r>
                <a:rPr kumimoji="1" lang="zh-CN" altLang="en-US" sz="3200" b="1" dirty="0">
                  <a:solidFill>
                    <a:srgbClr val="0000FF"/>
                  </a:solidFill>
                  <a:latin typeface="黑体" panose="02010609060101010101" pitchFamily="2" charset="-122"/>
                  <a:ea typeface="黑体" panose="02010609060101010101" pitchFamily="2" charset="-122"/>
                </a:rPr>
                <a:t>（</a:t>
              </a:r>
              <a:r>
                <a:rPr kumimoji="1" lang="en-US" altLang="zh-CN" sz="3200" b="1" dirty="0">
                  <a:solidFill>
                    <a:srgbClr val="0000FF"/>
                  </a:solidFill>
                  <a:latin typeface="黑体" panose="02010609060101010101" pitchFamily="2" charset="-122"/>
                  <a:ea typeface="黑体" panose="02010609060101010101" pitchFamily="2" charset="-122"/>
                  <a:cs typeface="Times New Roman" panose="02020603050405020304" pitchFamily="18" charset="0"/>
                </a:rPr>
                <a:t>Ω</a:t>
              </a:r>
              <a:r>
                <a:rPr kumimoji="1" lang="zh-CN" altLang="en-US" sz="3200" b="1" dirty="0">
                  <a:solidFill>
                    <a:srgbClr val="0000FF"/>
                  </a:solidFill>
                  <a:latin typeface="黑体" panose="02010609060101010101" pitchFamily="2" charset="-122"/>
                  <a:ea typeface="黑体" panose="02010609060101010101" pitchFamily="2" charset="-122"/>
                  <a:cs typeface="Times New Roman" panose="02020603050405020304" pitchFamily="18" charset="0"/>
                </a:rPr>
                <a:t>）</a:t>
              </a:r>
              <a:endParaRPr kumimoji="1" lang="zh-CN" altLang="en-US" sz="3200" b="1" dirty="0">
                <a:solidFill>
                  <a:srgbClr val="0000FF"/>
                </a:solidFill>
                <a:latin typeface="黑体" panose="02010609060101010101" pitchFamily="2" charset="-122"/>
                <a:ea typeface="黑体" panose="02010609060101010101" pitchFamily="2" charset="-122"/>
              </a:endParaRPr>
            </a:p>
          </p:txBody>
        </p:sp>
        <p:sp>
          <p:nvSpPr>
            <p:cNvPr id="13326" name="Rectangle 14"/>
            <p:cNvSpPr>
              <a:spLocks noChangeArrowheads="1"/>
            </p:cNvSpPr>
            <p:nvPr/>
          </p:nvSpPr>
          <p:spPr bwMode="auto">
            <a:xfrm>
              <a:off x="3264" y="1795"/>
              <a:ext cx="887" cy="3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r>
                <a:rPr kumimoji="1" lang="zh-CN" altLang="en-US" sz="3200" b="1" dirty="0">
                  <a:solidFill>
                    <a:srgbClr val="0000FF"/>
                  </a:solidFill>
                  <a:latin typeface="黑体" panose="02010609060101010101" pitchFamily="2" charset="-122"/>
                  <a:ea typeface="黑体" panose="02010609060101010101" pitchFamily="2" charset="-122"/>
                </a:rPr>
                <a:t>单位：</a:t>
              </a:r>
            </a:p>
          </p:txBody>
        </p:sp>
        <p:sp>
          <p:nvSpPr>
            <p:cNvPr id="13327" name="Rectangle 15"/>
            <p:cNvSpPr>
              <a:spLocks noChangeArrowheads="1"/>
            </p:cNvSpPr>
            <p:nvPr/>
          </p:nvSpPr>
          <p:spPr bwMode="auto">
            <a:xfrm>
              <a:off x="4032" y="1471"/>
              <a:ext cx="888" cy="3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r>
                <a:rPr kumimoji="1" lang="en-US" altLang="zh-CN" sz="3200" b="1" i="1" dirty="0">
                  <a:solidFill>
                    <a:srgbClr val="0000FF"/>
                  </a:solidFill>
                  <a:latin typeface="黑体" panose="02010609060101010101" pitchFamily="2" charset="-122"/>
                  <a:ea typeface="黑体" panose="02010609060101010101" pitchFamily="2" charset="-122"/>
                </a:rPr>
                <a:t>I</a:t>
              </a:r>
              <a:r>
                <a:rPr kumimoji="1" lang="zh-CN" altLang="en-US" sz="3200" b="1" dirty="0">
                  <a:solidFill>
                    <a:srgbClr val="0000FF"/>
                  </a:solidFill>
                  <a:latin typeface="黑体" panose="02010609060101010101" pitchFamily="2" charset="-122"/>
                  <a:ea typeface="黑体" panose="02010609060101010101" pitchFamily="2" charset="-122"/>
                </a:rPr>
                <a:t>（</a:t>
              </a:r>
              <a:r>
                <a:rPr kumimoji="1" lang="en-US" altLang="zh-CN" sz="3200" b="1" dirty="0">
                  <a:solidFill>
                    <a:srgbClr val="0000FF"/>
                  </a:solidFill>
                  <a:latin typeface="黑体" panose="02010609060101010101" pitchFamily="2" charset="-122"/>
                  <a:ea typeface="黑体" panose="02010609060101010101" pitchFamily="2" charset="-122"/>
                </a:rPr>
                <a:t>A</a:t>
              </a:r>
              <a:r>
                <a:rPr kumimoji="1" lang="zh-CN" altLang="en-US" sz="3200" b="1" dirty="0">
                  <a:solidFill>
                    <a:srgbClr val="0000FF"/>
                  </a:solidFill>
                  <a:latin typeface="黑体" panose="02010609060101010101" pitchFamily="2" charset="-122"/>
                  <a:ea typeface="黑体" panose="02010609060101010101" pitchFamily="2" charset="-122"/>
                </a:rPr>
                <a:t>）</a:t>
              </a:r>
            </a:p>
          </p:txBody>
        </p:sp>
        <p:sp>
          <p:nvSpPr>
            <p:cNvPr id="13328" name="Rectangle 16"/>
            <p:cNvSpPr>
              <a:spLocks noChangeArrowheads="1"/>
            </p:cNvSpPr>
            <p:nvPr/>
          </p:nvSpPr>
          <p:spPr bwMode="auto">
            <a:xfrm>
              <a:off x="3984" y="1778"/>
              <a:ext cx="888" cy="3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r>
                <a:rPr kumimoji="1" lang="en-US" altLang="zh-CN" sz="3200" b="1" i="1" dirty="0">
                  <a:solidFill>
                    <a:srgbClr val="0000FF"/>
                  </a:solidFill>
                  <a:latin typeface="黑体" panose="02010609060101010101" pitchFamily="2" charset="-122"/>
                  <a:ea typeface="黑体" panose="02010609060101010101" pitchFamily="2" charset="-122"/>
                </a:rPr>
                <a:t>U</a:t>
              </a:r>
              <a:r>
                <a:rPr kumimoji="1" lang="zh-CN" altLang="en-US" sz="3200" b="1" dirty="0">
                  <a:solidFill>
                    <a:srgbClr val="0000FF"/>
                  </a:solidFill>
                  <a:latin typeface="黑体" panose="02010609060101010101" pitchFamily="2" charset="-122"/>
                  <a:ea typeface="黑体" panose="02010609060101010101" pitchFamily="2" charset="-122"/>
                </a:rPr>
                <a:t>（</a:t>
              </a:r>
              <a:r>
                <a:rPr kumimoji="1" lang="en-US" altLang="zh-CN" sz="3200" b="1" dirty="0">
                  <a:solidFill>
                    <a:srgbClr val="0000FF"/>
                  </a:solidFill>
                  <a:latin typeface="黑体" panose="02010609060101010101" pitchFamily="2" charset="-122"/>
                  <a:ea typeface="黑体" panose="02010609060101010101" pitchFamily="2" charset="-122"/>
                </a:rPr>
                <a:t>V</a:t>
              </a:r>
              <a:r>
                <a:rPr kumimoji="1" lang="zh-CN" altLang="en-US" sz="3200" b="1" dirty="0">
                  <a:solidFill>
                    <a:srgbClr val="0000FF"/>
                  </a:solidFill>
                  <a:latin typeface="黑体" panose="02010609060101010101" pitchFamily="2" charset="-122"/>
                  <a:ea typeface="黑体" panose="02010609060101010101" pitchFamily="2" charset="-122"/>
                </a:rPr>
                <a:t>）</a:t>
              </a:r>
            </a:p>
          </p:txBody>
        </p:sp>
      </p:grpSp>
      <p:sp>
        <p:nvSpPr>
          <p:cNvPr id="13329" name="Freeform 17"/>
          <p:cNvSpPr/>
          <p:nvPr/>
        </p:nvSpPr>
        <p:spPr bwMode="auto">
          <a:xfrm>
            <a:off x="6876107" y="2132856"/>
            <a:ext cx="1584325" cy="144462"/>
          </a:xfrm>
          <a:custGeom>
            <a:avLst/>
            <a:gdLst>
              <a:gd name="T0" fmla="*/ 0 w 2767"/>
              <a:gd name="T1" fmla="*/ 318 h 318"/>
              <a:gd name="T2" fmla="*/ 408 w 2767"/>
              <a:gd name="T3" fmla="*/ 0 h 318"/>
              <a:gd name="T4" fmla="*/ 862 w 2767"/>
              <a:gd name="T5" fmla="*/ 318 h 318"/>
              <a:gd name="T6" fmla="*/ 1361 w 2767"/>
              <a:gd name="T7" fmla="*/ 0 h 318"/>
              <a:gd name="T8" fmla="*/ 1860 w 2767"/>
              <a:gd name="T9" fmla="*/ 318 h 318"/>
              <a:gd name="T10" fmla="*/ 2313 w 2767"/>
              <a:gd name="T11" fmla="*/ 0 h 318"/>
              <a:gd name="T12" fmla="*/ 2767 w 2767"/>
              <a:gd name="T13" fmla="*/ 318 h 318"/>
            </a:gdLst>
            <a:ahLst/>
            <a:cxnLst>
              <a:cxn ang="0">
                <a:pos x="T0" y="T1"/>
              </a:cxn>
              <a:cxn ang="0">
                <a:pos x="T2" y="T3"/>
              </a:cxn>
              <a:cxn ang="0">
                <a:pos x="T4" y="T5"/>
              </a:cxn>
              <a:cxn ang="0">
                <a:pos x="T6" y="T7"/>
              </a:cxn>
              <a:cxn ang="0">
                <a:pos x="T8" y="T9"/>
              </a:cxn>
              <a:cxn ang="0">
                <a:pos x="T10" y="T11"/>
              </a:cxn>
              <a:cxn ang="0">
                <a:pos x="T12" y="T13"/>
              </a:cxn>
            </a:cxnLst>
            <a:rect l="0" t="0" r="r" b="b"/>
            <a:pathLst>
              <a:path w="2767" h="318">
                <a:moveTo>
                  <a:pt x="0" y="318"/>
                </a:moveTo>
                <a:cubicBezTo>
                  <a:pt x="132" y="159"/>
                  <a:pt x="264" y="0"/>
                  <a:pt x="408" y="0"/>
                </a:cubicBezTo>
                <a:cubicBezTo>
                  <a:pt x="552" y="0"/>
                  <a:pt x="703" y="318"/>
                  <a:pt x="862" y="318"/>
                </a:cubicBezTo>
                <a:cubicBezTo>
                  <a:pt x="1021" y="318"/>
                  <a:pt x="1195" y="0"/>
                  <a:pt x="1361" y="0"/>
                </a:cubicBezTo>
                <a:cubicBezTo>
                  <a:pt x="1527" y="0"/>
                  <a:pt x="1701" y="318"/>
                  <a:pt x="1860" y="318"/>
                </a:cubicBezTo>
                <a:cubicBezTo>
                  <a:pt x="2019" y="318"/>
                  <a:pt x="2162" y="0"/>
                  <a:pt x="2313" y="0"/>
                </a:cubicBezTo>
                <a:cubicBezTo>
                  <a:pt x="2464" y="0"/>
                  <a:pt x="2615" y="159"/>
                  <a:pt x="2767" y="318"/>
                </a:cubicBezTo>
              </a:path>
            </a:pathLst>
          </a:custGeom>
          <a:noFill/>
          <a:ln w="38100" cmpd="sng">
            <a:solidFill>
              <a:schemeClr val="tx1"/>
            </a:solidFill>
            <a:rou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zh-CN" altLang="en-US"/>
          </a:p>
        </p:txBody>
      </p:sp>
      <p:sp>
        <p:nvSpPr>
          <p:cNvPr id="13330" name="Freeform 18"/>
          <p:cNvSpPr/>
          <p:nvPr/>
        </p:nvSpPr>
        <p:spPr bwMode="auto">
          <a:xfrm>
            <a:off x="3852218" y="2636912"/>
            <a:ext cx="1439862" cy="144462"/>
          </a:xfrm>
          <a:custGeom>
            <a:avLst/>
            <a:gdLst>
              <a:gd name="T0" fmla="*/ 0 w 2767"/>
              <a:gd name="T1" fmla="*/ 318 h 318"/>
              <a:gd name="T2" fmla="*/ 408 w 2767"/>
              <a:gd name="T3" fmla="*/ 0 h 318"/>
              <a:gd name="T4" fmla="*/ 862 w 2767"/>
              <a:gd name="T5" fmla="*/ 318 h 318"/>
              <a:gd name="T6" fmla="*/ 1361 w 2767"/>
              <a:gd name="T7" fmla="*/ 0 h 318"/>
              <a:gd name="T8" fmla="*/ 1860 w 2767"/>
              <a:gd name="T9" fmla="*/ 318 h 318"/>
              <a:gd name="T10" fmla="*/ 2313 w 2767"/>
              <a:gd name="T11" fmla="*/ 0 h 318"/>
              <a:gd name="T12" fmla="*/ 2767 w 2767"/>
              <a:gd name="T13" fmla="*/ 318 h 318"/>
            </a:gdLst>
            <a:ahLst/>
            <a:cxnLst>
              <a:cxn ang="0">
                <a:pos x="T0" y="T1"/>
              </a:cxn>
              <a:cxn ang="0">
                <a:pos x="T2" y="T3"/>
              </a:cxn>
              <a:cxn ang="0">
                <a:pos x="T4" y="T5"/>
              </a:cxn>
              <a:cxn ang="0">
                <a:pos x="T6" y="T7"/>
              </a:cxn>
              <a:cxn ang="0">
                <a:pos x="T8" y="T9"/>
              </a:cxn>
              <a:cxn ang="0">
                <a:pos x="T10" y="T11"/>
              </a:cxn>
              <a:cxn ang="0">
                <a:pos x="T12" y="T13"/>
              </a:cxn>
            </a:cxnLst>
            <a:rect l="0" t="0" r="r" b="b"/>
            <a:pathLst>
              <a:path w="2767" h="318">
                <a:moveTo>
                  <a:pt x="0" y="318"/>
                </a:moveTo>
                <a:cubicBezTo>
                  <a:pt x="132" y="159"/>
                  <a:pt x="264" y="0"/>
                  <a:pt x="408" y="0"/>
                </a:cubicBezTo>
                <a:cubicBezTo>
                  <a:pt x="552" y="0"/>
                  <a:pt x="703" y="318"/>
                  <a:pt x="862" y="318"/>
                </a:cubicBezTo>
                <a:cubicBezTo>
                  <a:pt x="1021" y="318"/>
                  <a:pt x="1195" y="0"/>
                  <a:pt x="1361" y="0"/>
                </a:cubicBezTo>
                <a:cubicBezTo>
                  <a:pt x="1527" y="0"/>
                  <a:pt x="1701" y="318"/>
                  <a:pt x="1860" y="318"/>
                </a:cubicBezTo>
                <a:cubicBezTo>
                  <a:pt x="2019" y="318"/>
                  <a:pt x="2162" y="0"/>
                  <a:pt x="2313" y="0"/>
                </a:cubicBezTo>
                <a:cubicBezTo>
                  <a:pt x="2464" y="0"/>
                  <a:pt x="2615" y="159"/>
                  <a:pt x="2767" y="318"/>
                </a:cubicBezTo>
              </a:path>
            </a:pathLst>
          </a:custGeom>
          <a:noFill/>
          <a:ln w="38100" cmpd="sng">
            <a:solidFill>
              <a:schemeClr val="tx1"/>
            </a:solidFill>
            <a:rou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zh-CN" altLang="en-US"/>
          </a:p>
        </p:txBody>
      </p:sp>
      <p:grpSp>
        <p:nvGrpSpPr>
          <p:cNvPr id="4" name="Group 21"/>
          <p:cNvGrpSpPr/>
          <p:nvPr/>
        </p:nvGrpSpPr>
        <p:grpSpPr bwMode="auto">
          <a:xfrm>
            <a:off x="6670353" y="505891"/>
            <a:ext cx="2087563" cy="1312863"/>
            <a:chOff x="3360" y="2736"/>
            <a:chExt cx="1776" cy="1117"/>
          </a:xfrm>
        </p:grpSpPr>
        <p:sp>
          <p:nvSpPr>
            <p:cNvPr id="13334" name="Rectangle 22"/>
            <p:cNvSpPr>
              <a:spLocks noChangeArrowheads="1"/>
            </p:cNvSpPr>
            <p:nvPr/>
          </p:nvSpPr>
          <p:spPr bwMode="auto">
            <a:xfrm>
              <a:off x="3888" y="3120"/>
              <a:ext cx="720" cy="192"/>
            </a:xfrm>
            <a:prstGeom prst="rect">
              <a:avLst/>
            </a:prstGeom>
            <a:solidFill>
              <a:srgbClr val="FF00FF"/>
            </a:solidFill>
            <a:ln w="28575">
              <a:solidFill>
                <a:srgbClr val="00FF00"/>
              </a:solidFill>
              <a:miter lim="800000"/>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3335" name="Line 23"/>
            <p:cNvSpPr>
              <a:spLocks noChangeShapeType="1"/>
            </p:cNvSpPr>
            <p:nvPr/>
          </p:nvSpPr>
          <p:spPr bwMode="auto">
            <a:xfrm>
              <a:off x="4608" y="3216"/>
              <a:ext cx="528" cy="0"/>
            </a:xfrm>
            <a:prstGeom prst="line">
              <a:avLst/>
            </a:prstGeom>
            <a:noFill/>
            <a:ln w="28575">
              <a:solidFill>
                <a:srgbClr val="00FF00"/>
              </a:solidFill>
              <a:rou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zh-CN" altLang="en-US"/>
            </a:p>
          </p:txBody>
        </p:sp>
        <p:sp>
          <p:nvSpPr>
            <p:cNvPr id="13336" name="Line 24"/>
            <p:cNvSpPr>
              <a:spLocks noChangeShapeType="1"/>
            </p:cNvSpPr>
            <p:nvPr/>
          </p:nvSpPr>
          <p:spPr bwMode="auto">
            <a:xfrm flipH="1">
              <a:off x="3360" y="3216"/>
              <a:ext cx="528" cy="0"/>
            </a:xfrm>
            <a:prstGeom prst="line">
              <a:avLst/>
            </a:prstGeom>
            <a:noFill/>
            <a:ln w="28575">
              <a:solidFill>
                <a:srgbClr val="00FF00"/>
              </a:solidFill>
              <a:rou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zh-CN" altLang="en-US"/>
            </a:p>
          </p:txBody>
        </p:sp>
        <p:sp>
          <p:nvSpPr>
            <p:cNvPr id="13337" name="Text Box 25"/>
            <p:cNvSpPr txBox="1">
              <a:spLocks noChangeArrowheads="1"/>
            </p:cNvSpPr>
            <p:nvPr/>
          </p:nvSpPr>
          <p:spPr bwMode="auto">
            <a:xfrm>
              <a:off x="4128" y="2736"/>
              <a:ext cx="433" cy="49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kumimoji="1" lang="en-US" altLang="zh-CN" sz="3200" b="1" i="1">
                  <a:solidFill>
                    <a:schemeClr val="folHlink"/>
                  </a:solidFill>
                  <a:latin typeface="Times New Roman" panose="02020603050405020304" pitchFamily="18" charset="0"/>
                </a:rPr>
                <a:t>R</a:t>
              </a:r>
            </a:p>
          </p:txBody>
        </p:sp>
        <p:sp>
          <p:nvSpPr>
            <p:cNvPr id="13338" name="Line 26"/>
            <p:cNvSpPr>
              <a:spLocks noChangeShapeType="1"/>
            </p:cNvSpPr>
            <p:nvPr/>
          </p:nvSpPr>
          <p:spPr bwMode="auto">
            <a:xfrm>
              <a:off x="3552" y="3312"/>
              <a:ext cx="0" cy="480"/>
            </a:xfrm>
            <a:prstGeom prst="line">
              <a:avLst/>
            </a:prstGeom>
            <a:noFill/>
            <a:ln w="28575">
              <a:solidFill>
                <a:srgbClr val="00FF00"/>
              </a:solidFill>
              <a:rou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zh-CN" altLang="en-US"/>
            </a:p>
          </p:txBody>
        </p:sp>
        <p:sp>
          <p:nvSpPr>
            <p:cNvPr id="13339" name="Line 27"/>
            <p:cNvSpPr>
              <a:spLocks noChangeShapeType="1"/>
            </p:cNvSpPr>
            <p:nvPr/>
          </p:nvSpPr>
          <p:spPr bwMode="auto">
            <a:xfrm>
              <a:off x="4944" y="3312"/>
              <a:ext cx="0" cy="480"/>
            </a:xfrm>
            <a:prstGeom prst="line">
              <a:avLst/>
            </a:prstGeom>
            <a:noFill/>
            <a:ln w="28575">
              <a:solidFill>
                <a:srgbClr val="00FF00"/>
              </a:solidFill>
              <a:rou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zh-CN" altLang="en-US"/>
            </a:p>
          </p:txBody>
        </p:sp>
        <p:sp>
          <p:nvSpPr>
            <p:cNvPr id="13340" name="Line 28"/>
            <p:cNvSpPr>
              <a:spLocks noChangeShapeType="1"/>
            </p:cNvSpPr>
            <p:nvPr/>
          </p:nvSpPr>
          <p:spPr bwMode="auto">
            <a:xfrm flipH="1">
              <a:off x="3552" y="3552"/>
              <a:ext cx="480" cy="0"/>
            </a:xfrm>
            <a:prstGeom prst="line">
              <a:avLst/>
            </a:prstGeom>
            <a:noFill/>
            <a:ln w="28575">
              <a:solidFill>
                <a:srgbClr val="00FF00"/>
              </a:solidFill>
              <a:rou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zh-CN" altLang="en-US"/>
            </a:p>
          </p:txBody>
        </p:sp>
        <p:sp>
          <p:nvSpPr>
            <p:cNvPr id="13341" name="Line 29"/>
            <p:cNvSpPr>
              <a:spLocks noChangeShapeType="1"/>
            </p:cNvSpPr>
            <p:nvPr/>
          </p:nvSpPr>
          <p:spPr bwMode="auto">
            <a:xfrm>
              <a:off x="4512" y="3552"/>
              <a:ext cx="432" cy="0"/>
            </a:xfrm>
            <a:prstGeom prst="line">
              <a:avLst/>
            </a:prstGeom>
            <a:noFill/>
            <a:ln w="28575">
              <a:solidFill>
                <a:srgbClr val="00FF00"/>
              </a:solidFill>
              <a:rou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zh-CN" altLang="en-US"/>
            </a:p>
          </p:txBody>
        </p:sp>
        <p:sp>
          <p:nvSpPr>
            <p:cNvPr id="13342" name="Text Box 30"/>
            <p:cNvSpPr txBox="1">
              <a:spLocks noChangeArrowheads="1"/>
            </p:cNvSpPr>
            <p:nvPr/>
          </p:nvSpPr>
          <p:spPr bwMode="auto">
            <a:xfrm>
              <a:off x="4080" y="3360"/>
              <a:ext cx="577" cy="49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kumimoji="1" lang="en-US" altLang="zh-CN" sz="3200" b="1" i="1">
                  <a:solidFill>
                    <a:schemeClr val="folHlink"/>
                  </a:solidFill>
                  <a:latin typeface="Times New Roman" panose="02020603050405020304" pitchFamily="18" charset="0"/>
                </a:rPr>
                <a:t>U</a:t>
              </a:r>
            </a:p>
          </p:txBody>
        </p:sp>
        <p:sp>
          <p:nvSpPr>
            <p:cNvPr id="13343" name="Line 31"/>
            <p:cNvSpPr>
              <a:spLocks noChangeShapeType="1"/>
            </p:cNvSpPr>
            <p:nvPr/>
          </p:nvSpPr>
          <p:spPr bwMode="auto">
            <a:xfrm>
              <a:off x="3360" y="3216"/>
              <a:ext cx="336" cy="0"/>
            </a:xfrm>
            <a:prstGeom prst="line">
              <a:avLst/>
            </a:prstGeom>
            <a:noFill/>
            <a:ln w="28575">
              <a:solidFill>
                <a:srgbClr val="00FF00"/>
              </a:solidFill>
              <a:rou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zh-CN" altLang="en-US"/>
            </a:p>
          </p:txBody>
        </p:sp>
        <p:sp>
          <p:nvSpPr>
            <p:cNvPr id="13344" name="Text Box 32"/>
            <p:cNvSpPr txBox="1">
              <a:spLocks noChangeArrowheads="1"/>
            </p:cNvSpPr>
            <p:nvPr/>
          </p:nvSpPr>
          <p:spPr bwMode="auto">
            <a:xfrm>
              <a:off x="3552" y="2832"/>
              <a:ext cx="528" cy="49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kumimoji="1" lang="en-US" altLang="zh-CN" sz="3200" b="1" i="1">
                  <a:solidFill>
                    <a:schemeClr val="folHlink"/>
                  </a:solidFill>
                  <a:latin typeface="Times New Roman" panose="02020603050405020304" pitchFamily="18" charset="0"/>
                </a:rPr>
                <a:t>I</a:t>
              </a:r>
            </a:p>
          </p:txBody>
        </p:sp>
      </p:grpSp>
      <p:sp>
        <p:nvSpPr>
          <p:cNvPr id="13345" name="Rectangle 33"/>
          <p:cNvSpPr>
            <a:spLocks noChangeArrowheads="1"/>
          </p:cNvSpPr>
          <p:nvPr/>
        </p:nvSpPr>
        <p:spPr bwMode="auto">
          <a:xfrm>
            <a:off x="538857" y="4811668"/>
            <a:ext cx="8065591" cy="1569660"/>
          </a:xfrm>
          <a:prstGeom prst="rect">
            <a:avLst/>
          </a:prstGeom>
          <a:solidFill>
            <a:srgbClr val="00DFDA"/>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p>
            <a:r>
              <a:rPr lang="zh-CN" altLang="en-US" sz="2400" dirty="0">
                <a:latin typeface="黑体" panose="02010609060101010101" pitchFamily="2" charset="-122"/>
                <a:ea typeface="黑体" panose="02010609060101010101" pitchFamily="2" charset="-122"/>
              </a:rPr>
              <a:t>说明：这里的导体中的电流和导体两端的电压是针对</a:t>
            </a:r>
            <a:r>
              <a:rPr lang="zh-CN" altLang="en-US" sz="2400" dirty="0">
                <a:solidFill>
                  <a:srgbClr val="FF3300"/>
                </a:solidFill>
                <a:latin typeface="黑体" panose="02010609060101010101" pitchFamily="2" charset="-122"/>
                <a:ea typeface="黑体" panose="02010609060101010101" pitchFamily="2" charset="-122"/>
              </a:rPr>
              <a:t>同一导体而言</a:t>
            </a:r>
            <a:r>
              <a:rPr lang="zh-CN" altLang="en-US" sz="2400" dirty="0">
                <a:latin typeface="黑体" panose="02010609060101010101" pitchFamily="2" charset="-122"/>
                <a:ea typeface="黑体" panose="02010609060101010101" pitchFamily="2" charset="-122"/>
              </a:rPr>
              <a:t>的，不能说一个导体中的电流跟另一个导体两端的电压成正比也不能说一个导体的电流与另一个导体的电阻成反比。</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13314"/>
                                        </p:tgtEl>
                                        <p:attrNameLst>
                                          <p:attrName>style.visibility</p:attrName>
                                        </p:attrNameLst>
                                      </p:cBhvr>
                                      <p:to>
                                        <p:strVal val="visible"/>
                                      </p:to>
                                    </p:set>
                                    <p:anim calcmode="lin" valueType="num">
                                      <p:cBhvr>
                                        <p:cTn id="7" dur="500" fill="hold"/>
                                        <p:tgtEl>
                                          <p:spTgt spid="13314"/>
                                        </p:tgtEl>
                                        <p:attrNameLst>
                                          <p:attrName>ppt_w</p:attrName>
                                        </p:attrNameLst>
                                      </p:cBhvr>
                                      <p:tavLst>
                                        <p:tav tm="0">
                                          <p:val>
                                            <p:fltVal val="0"/>
                                          </p:val>
                                        </p:tav>
                                        <p:tav tm="100000">
                                          <p:val>
                                            <p:strVal val="#ppt_w"/>
                                          </p:val>
                                        </p:tav>
                                      </p:tavLst>
                                    </p:anim>
                                    <p:anim calcmode="lin" valueType="num">
                                      <p:cBhvr>
                                        <p:cTn id="8" dur="500" fill="hold"/>
                                        <p:tgtEl>
                                          <p:spTgt spid="13314"/>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p:cTn id="13" dur="500" fill="hold"/>
                                        <p:tgtEl>
                                          <p:spTgt spid="4"/>
                                        </p:tgtEl>
                                        <p:attrNameLst>
                                          <p:attrName>ppt_w</p:attrName>
                                        </p:attrNameLst>
                                      </p:cBhvr>
                                      <p:tavLst>
                                        <p:tav tm="0">
                                          <p:val>
                                            <p:fltVal val="0"/>
                                          </p:val>
                                        </p:tav>
                                        <p:tav tm="100000">
                                          <p:val>
                                            <p:strVal val="#ppt_w"/>
                                          </p:val>
                                        </p:tav>
                                      </p:tavLst>
                                    </p:anim>
                                    <p:anim calcmode="lin" valueType="num">
                                      <p:cBhvr>
                                        <p:cTn id="14" dur="500" fill="hold"/>
                                        <p:tgtEl>
                                          <p:spTgt spid="4"/>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528" fill="hold" grpId="0" nodeType="clickEffect">
                                  <p:stCondLst>
                                    <p:cond delay="0"/>
                                  </p:stCondLst>
                                  <p:childTnLst>
                                    <p:set>
                                      <p:cBhvr>
                                        <p:cTn id="18" dur="1" fill="hold">
                                          <p:stCondLst>
                                            <p:cond delay="0"/>
                                          </p:stCondLst>
                                        </p:cTn>
                                        <p:tgtEl>
                                          <p:spTgt spid="13315"/>
                                        </p:tgtEl>
                                        <p:attrNameLst>
                                          <p:attrName>style.visibility</p:attrName>
                                        </p:attrNameLst>
                                      </p:cBhvr>
                                      <p:to>
                                        <p:strVal val="visible"/>
                                      </p:to>
                                    </p:set>
                                    <p:anim calcmode="lin" valueType="num">
                                      <p:cBhvr>
                                        <p:cTn id="19" dur="500" fill="hold"/>
                                        <p:tgtEl>
                                          <p:spTgt spid="13315"/>
                                        </p:tgtEl>
                                        <p:attrNameLst>
                                          <p:attrName>ppt_w</p:attrName>
                                        </p:attrNameLst>
                                      </p:cBhvr>
                                      <p:tavLst>
                                        <p:tav tm="0">
                                          <p:val>
                                            <p:fltVal val="0"/>
                                          </p:val>
                                        </p:tav>
                                        <p:tav tm="100000">
                                          <p:val>
                                            <p:strVal val="#ppt_w"/>
                                          </p:val>
                                        </p:tav>
                                      </p:tavLst>
                                    </p:anim>
                                    <p:anim calcmode="lin" valueType="num">
                                      <p:cBhvr>
                                        <p:cTn id="20" dur="500" fill="hold"/>
                                        <p:tgtEl>
                                          <p:spTgt spid="13315"/>
                                        </p:tgtEl>
                                        <p:attrNameLst>
                                          <p:attrName>ppt_h</p:attrName>
                                        </p:attrNameLst>
                                      </p:cBhvr>
                                      <p:tavLst>
                                        <p:tav tm="0">
                                          <p:val>
                                            <p:fltVal val="0"/>
                                          </p:val>
                                        </p:tav>
                                        <p:tav tm="100000">
                                          <p:val>
                                            <p:strVal val="#ppt_h"/>
                                          </p:val>
                                        </p:tav>
                                      </p:tavLst>
                                    </p:anim>
                                    <p:anim calcmode="lin" valueType="num">
                                      <p:cBhvr>
                                        <p:cTn id="21" dur="500" fill="hold"/>
                                        <p:tgtEl>
                                          <p:spTgt spid="13315"/>
                                        </p:tgtEl>
                                        <p:attrNameLst>
                                          <p:attrName>ppt_x</p:attrName>
                                        </p:attrNameLst>
                                      </p:cBhvr>
                                      <p:tavLst>
                                        <p:tav tm="0">
                                          <p:val>
                                            <p:fltVal val="0.5"/>
                                          </p:val>
                                        </p:tav>
                                        <p:tav tm="100000">
                                          <p:val>
                                            <p:strVal val="#ppt_x"/>
                                          </p:val>
                                        </p:tav>
                                      </p:tavLst>
                                    </p:anim>
                                    <p:anim calcmode="lin" valueType="num">
                                      <p:cBhvr>
                                        <p:cTn id="22" dur="500" fill="hold"/>
                                        <p:tgtEl>
                                          <p:spTgt spid="13315"/>
                                        </p:tgtEl>
                                        <p:attrNameLst>
                                          <p:attrName>ppt_y</p:attrName>
                                        </p:attrNameLst>
                                      </p:cBhvr>
                                      <p:tavLst>
                                        <p:tav tm="0">
                                          <p:val>
                                            <p:fltVal val="0.5"/>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8" fill="hold" grpId="0" nodeType="clickEffect">
                                  <p:stCondLst>
                                    <p:cond delay="0"/>
                                  </p:stCondLst>
                                  <p:childTnLst>
                                    <p:set>
                                      <p:cBhvr>
                                        <p:cTn id="26" dur="1" fill="hold">
                                          <p:stCondLst>
                                            <p:cond delay="0"/>
                                          </p:stCondLst>
                                        </p:cTn>
                                        <p:tgtEl>
                                          <p:spTgt spid="13329"/>
                                        </p:tgtEl>
                                        <p:attrNameLst>
                                          <p:attrName>style.visibility</p:attrName>
                                        </p:attrNameLst>
                                      </p:cBhvr>
                                      <p:to>
                                        <p:strVal val="visible"/>
                                      </p:to>
                                    </p:set>
                                    <p:anim calcmode="lin" valueType="num">
                                      <p:cBhvr additive="base">
                                        <p:cTn id="27" dur="500" fill="hold"/>
                                        <p:tgtEl>
                                          <p:spTgt spid="13329"/>
                                        </p:tgtEl>
                                        <p:attrNameLst>
                                          <p:attrName>ppt_x</p:attrName>
                                        </p:attrNameLst>
                                      </p:cBhvr>
                                      <p:tavLst>
                                        <p:tav tm="0">
                                          <p:val>
                                            <p:strVal val="0-#ppt_w/2"/>
                                          </p:val>
                                        </p:tav>
                                        <p:tav tm="100000">
                                          <p:val>
                                            <p:strVal val="#ppt_x"/>
                                          </p:val>
                                        </p:tav>
                                      </p:tavLst>
                                    </p:anim>
                                    <p:anim calcmode="lin" valueType="num">
                                      <p:cBhvr additive="base">
                                        <p:cTn id="28" dur="500" fill="hold"/>
                                        <p:tgtEl>
                                          <p:spTgt spid="13329"/>
                                        </p:tgtEl>
                                        <p:attrNameLst>
                                          <p:attrName>ppt_y</p:attrName>
                                        </p:attrNameLst>
                                      </p:cBhvr>
                                      <p:tavLst>
                                        <p:tav tm="0">
                                          <p:val>
                                            <p:strVal val="#ppt_y"/>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2" presetClass="entr" presetSubtype="8" fill="hold" grpId="0" nodeType="clickEffect">
                                  <p:stCondLst>
                                    <p:cond delay="0"/>
                                  </p:stCondLst>
                                  <p:childTnLst>
                                    <p:set>
                                      <p:cBhvr>
                                        <p:cTn id="32" dur="1" fill="hold">
                                          <p:stCondLst>
                                            <p:cond delay="0"/>
                                          </p:stCondLst>
                                        </p:cTn>
                                        <p:tgtEl>
                                          <p:spTgt spid="13330"/>
                                        </p:tgtEl>
                                        <p:attrNameLst>
                                          <p:attrName>style.visibility</p:attrName>
                                        </p:attrNameLst>
                                      </p:cBhvr>
                                      <p:to>
                                        <p:strVal val="visible"/>
                                      </p:to>
                                    </p:set>
                                    <p:animEffect transition="in" filter="wipe(left)">
                                      <p:cBhvr>
                                        <p:cTn id="33" dur="500"/>
                                        <p:tgtEl>
                                          <p:spTgt spid="13330"/>
                                        </p:tgtEl>
                                      </p:cBhvr>
                                    </p:animEffect>
                                  </p:childTnLst>
                                </p:cTn>
                              </p:par>
                            </p:childTnLst>
                          </p:cTn>
                        </p:par>
                      </p:childTnLst>
                    </p:cTn>
                  </p:par>
                  <p:par>
                    <p:cTn id="34" fill="hold">
                      <p:stCondLst>
                        <p:cond delay="indefinite"/>
                      </p:stCondLst>
                      <p:childTnLst>
                        <p:par>
                          <p:cTn id="35" fill="hold">
                            <p:stCondLst>
                              <p:cond delay="0"/>
                            </p:stCondLst>
                            <p:childTnLst>
                              <p:par>
                                <p:cTn id="36" presetID="2" presetClass="entr" presetSubtype="8" fill="hold" grpId="0" nodeType="clickEffect">
                                  <p:stCondLst>
                                    <p:cond delay="0"/>
                                  </p:stCondLst>
                                  <p:childTnLst>
                                    <p:set>
                                      <p:cBhvr>
                                        <p:cTn id="37" dur="1" fill="hold">
                                          <p:stCondLst>
                                            <p:cond delay="0"/>
                                          </p:stCondLst>
                                        </p:cTn>
                                        <p:tgtEl>
                                          <p:spTgt spid="13316"/>
                                        </p:tgtEl>
                                        <p:attrNameLst>
                                          <p:attrName>style.visibility</p:attrName>
                                        </p:attrNameLst>
                                      </p:cBhvr>
                                      <p:to>
                                        <p:strVal val="visible"/>
                                      </p:to>
                                    </p:set>
                                    <p:anim calcmode="lin" valueType="num">
                                      <p:cBhvr additive="base">
                                        <p:cTn id="38" dur="500" fill="hold"/>
                                        <p:tgtEl>
                                          <p:spTgt spid="13316"/>
                                        </p:tgtEl>
                                        <p:attrNameLst>
                                          <p:attrName>ppt_x</p:attrName>
                                        </p:attrNameLst>
                                      </p:cBhvr>
                                      <p:tavLst>
                                        <p:tav tm="0">
                                          <p:val>
                                            <p:strVal val="0-#ppt_w/2"/>
                                          </p:val>
                                        </p:tav>
                                        <p:tav tm="100000">
                                          <p:val>
                                            <p:strVal val="#ppt_x"/>
                                          </p:val>
                                        </p:tav>
                                      </p:tavLst>
                                    </p:anim>
                                    <p:anim calcmode="lin" valueType="num">
                                      <p:cBhvr additive="base">
                                        <p:cTn id="39" dur="500" fill="hold"/>
                                        <p:tgtEl>
                                          <p:spTgt spid="13316"/>
                                        </p:tgtEl>
                                        <p:attrNameLst>
                                          <p:attrName>ppt_y</p:attrName>
                                        </p:attrNameLst>
                                      </p:cBhvr>
                                      <p:tavLst>
                                        <p:tav tm="0">
                                          <p:val>
                                            <p:strVal val="#ppt_y"/>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5" presetClass="entr" presetSubtype="10" fill="hold" nodeType="clickEffect">
                                  <p:stCondLst>
                                    <p:cond delay="0"/>
                                  </p:stCondLst>
                                  <p:childTnLst>
                                    <p:set>
                                      <p:cBhvr>
                                        <p:cTn id="43" dur="1" fill="hold">
                                          <p:stCondLst>
                                            <p:cond delay="0"/>
                                          </p:stCondLst>
                                        </p:cTn>
                                        <p:tgtEl>
                                          <p:spTgt spid="2"/>
                                        </p:tgtEl>
                                        <p:attrNameLst>
                                          <p:attrName>style.visibility</p:attrName>
                                        </p:attrNameLst>
                                      </p:cBhvr>
                                      <p:to>
                                        <p:strVal val="visible"/>
                                      </p:to>
                                    </p:set>
                                    <p:animEffect transition="in" filter="checkerboard(across)">
                                      <p:cBhvr>
                                        <p:cTn id="44" dur="500"/>
                                        <p:tgtEl>
                                          <p:spTgt spid="2"/>
                                        </p:tgtEl>
                                      </p:cBhvr>
                                    </p:animEffect>
                                  </p:childTnLst>
                                </p:cTn>
                              </p:par>
                            </p:childTnLst>
                          </p:cTn>
                        </p:par>
                      </p:childTnLst>
                    </p:cTn>
                  </p:par>
                  <p:par>
                    <p:cTn id="45" fill="hold">
                      <p:stCondLst>
                        <p:cond delay="indefinite"/>
                      </p:stCondLst>
                      <p:childTnLst>
                        <p:par>
                          <p:cTn id="46" fill="hold">
                            <p:stCondLst>
                              <p:cond delay="0"/>
                            </p:stCondLst>
                            <p:childTnLst>
                              <p:par>
                                <p:cTn id="47" presetID="17" presetClass="entr" presetSubtype="10" fill="hold" nodeType="clickEffect">
                                  <p:stCondLst>
                                    <p:cond delay="0"/>
                                  </p:stCondLst>
                                  <p:childTnLst>
                                    <p:set>
                                      <p:cBhvr>
                                        <p:cTn id="48" dur="1" fill="hold">
                                          <p:stCondLst>
                                            <p:cond delay="0"/>
                                          </p:stCondLst>
                                        </p:cTn>
                                        <p:tgtEl>
                                          <p:spTgt spid="3"/>
                                        </p:tgtEl>
                                        <p:attrNameLst>
                                          <p:attrName>style.visibility</p:attrName>
                                        </p:attrNameLst>
                                      </p:cBhvr>
                                      <p:to>
                                        <p:strVal val="visible"/>
                                      </p:to>
                                    </p:set>
                                    <p:anim calcmode="lin" valueType="num">
                                      <p:cBhvr>
                                        <p:cTn id="49" dur="500" fill="hold"/>
                                        <p:tgtEl>
                                          <p:spTgt spid="3"/>
                                        </p:tgtEl>
                                        <p:attrNameLst>
                                          <p:attrName>ppt_w</p:attrName>
                                        </p:attrNameLst>
                                      </p:cBhvr>
                                      <p:tavLst>
                                        <p:tav tm="0">
                                          <p:val>
                                            <p:fltVal val="0"/>
                                          </p:val>
                                        </p:tav>
                                        <p:tav tm="100000">
                                          <p:val>
                                            <p:strVal val="#ppt_w"/>
                                          </p:val>
                                        </p:tav>
                                      </p:tavLst>
                                    </p:anim>
                                    <p:anim calcmode="lin" valueType="num">
                                      <p:cBhvr>
                                        <p:cTn id="50" dur="500" fill="hold"/>
                                        <p:tgtEl>
                                          <p:spTgt spid="3"/>
                                        </p:tgtEl>
                                        <p:attrNameLst>
                                          <p:attrName>ppt_h</p:attrName>
                                        </p:attrNameLst>
                                      </p:cBhvr>
                                      <p:tavLst>
                                        <p:tav tm="0">
                                          <p:val>
                                            <p:strVal val="#ppt_h"/>
                                          </p:val>
                                        </p:tav>
                                        <p:tav tm="100000">
                                          <p:val>
                                            <p:strVal val="#ppt_h"/>
                                          </p:val>
                                        </p:tav>
                                      </p:tavLst>
                                    </p:anim>
                                  </p:childTnLst>
                                </p:cTn>
                              </p:par>
                            </p:childTnLst>
                          </p:cTn>
                        </p:par>
                      </p:childTnLst>
                    </p:cTn>
                  </p:par>
                  <p:par>
                    <p:cTn id="51" fill="hold">
                      <p:stCondLst>
                        <p:cond delay="indefinite"/>
                      </p:stCondLst>
                      <p:childTnLst>
                        <p:par>
                          <p:cTn id="52" fill="hold">
                            <p:stCondLst>
                              <p:cond delay="0"/>
                            </p:stCondLst>
                            <p:childTnLst>
                              <p:par>
                                <p:cTn id="53" presetID="3" presetClass="entr" presetSubtype="10" fill="hold" grpId="0" nodeType="clickEffect">
                                  <p:stCondLst>
                                    <p:cond delay="0"/>
                                  </p:stCondLst>
                                  <p:childTnLst>
                                    <p:set>
                                      <p:cBhvr>
                                        <p:cTn id="54" dur="1" fill="hold">
                                          <p:stCondLst>
                                            <p:cond delay="0"/>
                                          </p:stCondLst>
                                        </p:cTn>
                                        <p:tgtEl>
                                          <p:spTgt spid="13345"/>
                                        </p:tgtEl>
                                        <p:attrNameLst>
                                          <p:attrName>style.visibility</p:attrName>
                                        </p:attrNameLst>
                                      </p:cBhvr>
                                      <p:to>
                                        <p:strVal val="visible"/>
                                      </p:to>
                                    </p:set>
                                    <p:animEffect transition="in" filter="blinds(horizontal)">
                                      <p:cBhvr>
                                        <p:cTn id="55" dur="500"/>
                                        <p:tgtEl>
                                          <p:spTgt spid="133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autoUpdateAnimBg="0"/>
      <p:bldP spid="13315" grpId="0" autoUpdateAnimBg="0"/>
      <p:bldP spid="13316" grpId="0" autoUpdateAnimBg="0"/>
      <p:bldP spid="13329" grpId="0" animBg="1"/>
      <p:bldP spid="13330" grpId="0" animBg="1"/>
      <p:bldP spid="1334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302840" y="269776"/>
            <a:ext cx="8229600" cy="1143000"/>
          </a:xfrm>
        </p:spPr>
        <p:txBody>
          <a:bodyPr/>
          <a:lstStyle/>
          <a:p>
            <a:r>
              <a:rPr lang="zh-CN" altLang="en-US" sz="3600" b="1" dirty="0">
                <a:latin typeface="黑体" panose="02010609060101010101" pitchFamily="2" charset="-122"/>
                <a:ea typeface="黑体" panose="02010609060101010101" pitchFamily="2" charset="-122"/>
              </a:rPr>
              <a:t>对这一关系的理解要注意</a:t>
            </a:r>
          </a:p>
        </p:txBody>
      </p:sp>
      <p:sp>
        <p:nvSpPr>
          <p:cNvPr id="11270" name="Text Box 6"/>
          <p:cNvSpPr txBox="1">
            <a:spLocks noChangeArrowheads="1"/>
          </p:cNvSpPr>
          <p:nvPr/>
        </p:nvSpPr>
        <p:spPr bwMode="auto">
          <a:xfrm>
            <a:off x="683568" y="1394773"/>
            <a:ext cx="7848872" cy="95410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p>
            <a:pPr>
              <a:spcBef>
                <a:spcPct val="50000"/>
              </a:spcBef>
            </a:pPr>
            <a:r>
              <a:rPr kumimoji="1" lang="zh-CN" altLang="en-US" sz="2800" dirty="0">
                <a:solidFill>
                  <a:srgbClr val="0000FF"/>
                </a:solidFill>
                <a:latin typeface="黑体" panose="02010609060101010101" pitchFamily="2" charset="-122"/>
                <a:ea typeface="黑体" panose="02010609060101010101" pitchFamily="2" charset="-122"/>
              </a:rPr>
              <a:t>在</a:t>
            </a:r>
            <a:r>
              <a:rPr kumimoji="1" lang="zh-CN" altLang="en-US" sz="2800" u="sng" dirty="0">
                <a:solidFill>
                  <a:srgbClr val="0000FF"/>
                </a:solidFill>
                <a:latin typeface="黑体" panose="02010609060101010101" pitchFamily="2" charset="-122"/>
                <a:ea typeface="黑体" panose="02010609060101010101" pitchFamily="2" charset="-122"/>
              </a:rPr>
              <a:t>电阻一定</a:t>
            </a:r>
            <a:r>
              <a:rPr kumimoji="1" lang="zh-CN" altLang="en-US" sz="2800" dirty="0">
                <a:solidFill>
                  <a:srgbClr val="0000FF"/>
                </a:solidFill>
                <a:latin typeface="黑体" panose="02010609060101010101" pitchFamily="2" charset="-122"/>
                <a:ea typeface="黑体" panose="02010609060101010101" pitchFamily="2" charset="-122"/>
              </a:rPr>
              <a:t>的情况下，导体中的电流跟这段导体两端的电压成</a:t>
            </a:r>
            <a:r>
              <a:rPr kumimoji="1" lang="zh-CN" altLang="en-US" sz="2800" u="sng" dirty="0">
                <a:solidFill>
                  <a:srgbClr val="FF3300"/>
                </a:solidFill>
                <a:latin typeface="黑体" panose="02010609060101010101" pitchFamily="2" charset="-122"/>
                <a:ea typeface="黑体" panose="02010609060101010101" pitchFamily="2" charset="-122"/>
              </a:rPr>
              <a:t>正比</a:t>
            </a:r>
            <a:r>
              <a:rPr kumimoji="1" lang="zh-CN" altLang="en-US" sz="2800" dirty="0">
                <a:solidFill>
                  <a:srgbClr val="0000FF"/>
                </a:solidFill>
                <a:latin typeface="黑体" panose="02010609060101010101" pitchFamily="2" charset="-122"/>
                <a:ea typeface="黑体" panose="02010609060101010101" pitchFamily="2" charset="-122"/>
              </a:rPr>
              <a:t>关系。</a:t>
            </a:r>
          </a:p>
        </p:txBody>
      </p:sp>
      <p:sp>
        <p:nvSpPr>
          <p:cNvPr id="11271" name="Text Box 7"/>
          <p:cNvSpPr txBox="1">
            <a:spLocks noChangeArrowheads="1"/>
          </p:cNvSpPr>
          <p:nvPr/>
        </p:nvSpPr>
        <p:spPr bwMode="auto">
          <a:xfrm>
            <a:off x="683444" y="2546901"/>
            <a:ext cx="7704980" cy="95410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p>
            <a:pPr>
              <a:spcBef>
                <a:spcPct val="50000"/>
              </a:spcBef>
            </a:pPr>
            <a:r>
              <a:rPr kumimoji="1" lang="zh-CN" altLang="en-US" sz="2800" dirty="0">
                <a:solidFill>
                  <a:srgbClr val="0000FF"/>
                </a:solidFill>
                <a:latin typeface="黑体" panose="02010609060101010101" pitchFamily="2" charset="-122"/>
                <a:ea typeface="黑体" panose="02010609060101010101" pitchFamily="2" charset="-122"/>
              </a:rPr>
              <a:t>在</a:t>
            </a:r>
            <a:r>
              <a:rPr kumimoji="1" lang="zh-CN" altLang="en-US" sz="2800" u="sng" dirty="0">
                <a:solidFill>
                  <a:srgbClr val="0000FF"/>
                </a:solidFill>
                <a:latin typeface="黑体" panose="02010609060101010101" pitchFamily="2" charset="-122"/>
                <a:ea typeface="黑体" panose="02010609060101010101" pitchFamily="2" charset="-122"/>
              </a:rPr>
              <a:t>电压一定</a:t>
            </a:r>
            <a:r>
              <a:rPr kumimoji="1" lang="zh-CN" altLang="en-US" sz="2800" dirty="0">
                <a:solidFill>
                  <a:srgbClr val="0000FF"/>
                </a:solidFill>
                <a:latin typeface="黑体" panose="02010609060101010101" pitchFamily="2" charset="-122"/>
                <a:ea typeface="黑体" panose="02010609060101010101" pitchFamily="2" charset="-122"/>
              </a:rPr>
              <a:t>的情况下，导体中的电流跟导体的电阻成</a:t>
            </a:r>
            <a:r>
              <a:rPr kumimoji="1" lang="zh-CN" altLang="en-US" sz="2800" u="sng" dirty="0">
                <a:solidFill>
                  <a:srgbClr val="FF3300"/>
                </a:solidFill>
                <a:latin typeface="黑体" panose="02010609060101010101" pitchFamily="2" charset="-122"/>
                <a:ea typeface="黑体" panose="02010609060101010101" pitchFamily="2" charset="-122"/>
              </a:rPr>
              <a:t>反比</a:t>
            </a:r>
            <a:r>
              <a:rPr kumimoji="1" lang="zh-CN" altLang="en-US" sz="2800" dirty="0">
                <a:solidFill>
                  <a:srgbClr val="0000FF"/>
                </a:solidFill>
                <a:latin typeface="黑体" panose="02010609060101010101" pitchFamily="2" charset="-122"/>
                <a:ea typeface="黑体" panose="02010609060101010101" pitchFamily="2" charset="-122"/>
              </a:rPr>
              <a:t>关系。</a:t>
            </a:r>
          </a:p>
        </p:txBody>
      </p:sp>
      <p:sp>
        <p:nvSpPr>
          <p:cNvPr id="11272" name="Text Box 8"/>
          <p:cNvSpPr txBox="1">
            <a:spLocks noChangeArrowheads="1"/>
          </p:cNvSpPr>
          <p:nvPr/>
        </p:nvSpPr>
        <p:spPr bwMode="auto">
          <a:xfrm>
            <a:off x="467543" y="5229200"/>
            <a:ext cx="8208913" cy="1015663"/>
          </a:xfrm>
          <a:prstGeom prst="rect">
            <a:avLst/>
          </a:prstGeom>
          <a:solidFill>
            <a:schemeClr val="accent1"/>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p>
            <a:r>
              <a:rPr lang="en-US" altLang="zh-CN" sz="2000" b="1" dirty="0">
                <a:latin typeface="楷体" pitchFamily="49" charset="-122"/>
                <a:ea typeface="楷体" pitchFamily="49" charset="-122"/>
              </a:rPr>
              <a:t>2.</a:t>
            </a:r>
            <a:r>
              <a:rPr lang="zh-CN" altLang="en-US" sz="2000" b="1" dirty="0">
                <a:latin typeface="楷体" pitchFamily="49" charset="-122"/>
                <a:ea typeface="楷体" pitchFamily="49" charset="-122"/>
              </a:rPr>
              <a:t>同样不能说电压一定时导体的电阻与通过它的电流成反比。因为，</a:t>
            </a:r>
            <a:r>
              <a:rPr lang="zh-CN" altLang="en-US" sz="2000" b="1" dirty="0">
                <a:solidFill>
                  <a:srgbClr val="FF3300"/>
                </a:solidFill>
                <a:latin typeface="楷体" pitchFamily="49" charset="-122"/>
                <a:ea typeface="楷体" pitchFamily="49" charset="-122"/>
              </a:rPr>
              <a:t>电阻是导体本身的一个性质，它的大小由导体本身来决定，与导体中通过的电流无关。</a:t>
            </a:r>
          </a:p>
        </p:txBody>
      </p:sp>
      <p:sp>
        <p:nvSpPr>
          <p:cNvPr id="11273" name="Rectangle 9"/>
          <p:cNvSpPr>
            <a:spLocks noChangeArrowheads="1"/>
          </p:cNvSpPr>
          <p:nvPr/>
        </p:nvSpPr>
        <p:spPr bwMode="auto">
          <a:xfrm>
            <a:off x="467420" y="3853497"/>
            <a:ext cx="8209036" cy="1015663"/>
          </a:xfrm>
          <a:prstGeom prst="rect">
            <a:avLst/>
          </a:prstGeom>
          <a:solidFill>
            <a:srgbClr val="FFAB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p>
            <a:r>
              <a:rPr lang="en-US" altLang="zh-CN" sz="2000" b="1" dirty="0">
                <a:solidFill>
                  <a:srgbClr val="FF3300"/>
                </a:solidFill>
                <a:latin typeface="楷体" pitchFamily="49" charset="-122"/>
                <a:ea typeface="楷体" pitchFamily="49" charset="-122"/>
              </a:rPr>
              <a:t>1.</a:t>
            </a:r>
            <a:r>
              <a:rPr lang="zh-CN" altLang="en-US" sz="2000" b="1" dirty="0">
                <a:solidFill>
                  <a:srgbClr val="FF3300"/>
                </a:solidFill>
                <a:latin typeface="楷体" pitchFamily="49" charset="-122"/>
                <a:ea typeface="楷体" pitchFamily="49" charset="-122"/>
              </a:rPr>
              <a:t>不能反过来说，电阻一定时，电压跟电流成正比</a:t>
            </a:r>
            <a:r>
              <a:rPr lang="zh-CN" altLang="en-US" sz="2000" b="1" dirty="0">
                <a:latin typeface="楷体" pitchFamily="49" charset="-122"/>
                <a:ea typeface="楷体" pitchFamily="49" charset="-122"/>
              </a:rPr>
              <a:t>。这里存在一个因果关系，电压是因，电流是果，因为导体两端有了电压，导体中才有电流，不是因为导体中先有了电流才加了电压，因果关系不能颠倒。</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270"/>
                                        </p:tgtEl>
                                        <p:attrNameLst>
                                          <p:attrName>style.visibility</p:attrName>
                                        </p:attrNameLst>
                                      </p:cBhvr>
                                      <p:to>
                                        <p:strVal val="visible"/>
                                      </p:to>
                                    </p:set>
                                    <p:anim calcmode="lin" valueType="num">
                                      <p:cBhvr additive="base">
                                        <p:cTn id="7" dur="500" fill="hold"/>
                                        <p:tgtEl>
                                          <p:spTgt spid="11270"/>
                                        </p:tgtEl>
                                        <p:attrNameLst>
                                          <p:attrName>ppt_x</p:attrName>
                                        </p:attrNameLst>
                                      </p:cBhvr>
                                      <p:tavLst>
                                        <p:tav tm="0">
                                          <p:val>
                                            <p:strVal val="#ppt_x"/>
                                          </p:val>
                                        </p:tav>
                                        <p:tav tm="100000">
                                          <p:val>
                                            <p:strVal val="#ppt_x"/>
                                          </p:val>
                                        </p:tav>
                                      </p:tavLst>
                                    </p:anim>
                                    <p:anim calcmode="lin" valueType="num">
                                      <p:cBhvr additive="base">
                                        <p:cTn id="8" dur="500" fill="hold"/>
                                        <p:tgtEl>
                                          <p:spTgt spid="1127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271"/>
                                        </p:tgtEl>
                                        <p:attrNameLst>
                                          <p:attrName>style.visibility</p:attrName>
                                        </p:attrNameLst>
                                      </p:cBhvr>
                                      <p:to>
                                        <p:strVal val="visible"/>
                                      </p:to>
                                    </p:set>
                                    <p:anim calcmode="lin" valueType="num">
                                      <p:cBhvr additive="base">
                                        <p:cTn id="13" dur="500" fill="hold"/>
                                        <p:tgtEl>
                                          <p:spTgt spid="11271"/>
                                        </p:tgtEl>
                                        <p:attrNameLst>
                                          <p:attrName>ppt_x</p:attrName>
                                        </p:attrNameLst>
                                      </p:cBhvr>
                                      <p:tavLst>
                                        <p:tav tm="0">
                                          <p:val>
                                            <p:strVal val="#ppt_x"/>
                                          </p:val>
                                        </p:tav>
                                        <p:tav tm="100000">
                                          <p:val>
                                            <p:strVal val="#ppt_x"/>
                                          </p:val>
                                        </p:tav>
                                      </p:tavLst>
                                    </p:anim>
                                    <p:anim calcmode="lin" valueType="num">
                                      <p:cBhvr additive="base">
                                        <p:cTn id="14" dur="500" fill="hold"/>
                                        <p:tgtEl>
                                          <p:spTgt spid="1127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grpId="0" nodeType="clickEffect">
                                  <p:stCondLst>
                                    <p:cond delay="0"/>
                                  </p:stCondLst>
                                  <p:childTnLst>
                                    <p:set>
                                      <p:cBhvr>
                                        <p:cTn id="18" dur="1" fill="hold">
                                          <p:stCondLst>
                                            <p:cond delay="0"/>
                                          </p:stCondLst>
                                        </p:cTn>
                                        <p:tgtEl>
                                          <p:spTgt spid="11273"/>
                                        </p:tgtEl>
                                        <p:attrNameLst>
                                          <p:attrName>style.visibility</p:attrName>
                                        </p:attrNameLst>
                                      </p:cBhvr>
                                      <p:to>
                                        <p:strVal val="visible"/>
                                      </p:to>
                                    </p:set>
                                    <p:animEffect transition="in" filter="blinds(horizontal)">
                                      <p:cBhvr>
                                        <p:cTn id="19" dur="500"/>
                                        <p:tgtEl>
                                          <p:spTgt spid="11273"/>
                                        </p:tgtEl>
                                      </p:cBhvr>
                                    </p:animEffect>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nodeType="clickEffect">
                                  <p:stCondLst>
                                    <p:cond delay="0"/>
                                  </p:stCondLst>
                                  <p:childTnLst>
                                    <p:set>
                                      <p:cBhvr>
                                        <p:cTn id="23" dur="1" fill="hold">
                                          <p:stCondLst>
                                            <p:cond delay="0"/>
                                          </p:stCondLst>
                                        </p:cTn>
                                        <p:tgtEl>
                                          <p:spTgt spid="11272">
                                            <p:txEl>
                                              <p:pRg st="0" end="0"/>
                                            </p:txEl>
                                          </p:spTgt>
                                        </p:tgtEl>
                                        <p:attrNameLst>
                                          <p:attrName>style.visibility</p:attrName>
                                        </p:attrNameLst>
                                      </p:cBhvr>
                                      <p:to>
                                        <p:strVal val="visible"/>
                                      </p:to>
                                    </p:set>
                                    <p:animEffect transition="in" filter="blinds(horizontal)">
                                      <p:cBhvr>
                                        <p:cTn id="24" dur="500"/>
                                        <p:tgtEl>
                                          <p:spTgt spid="1127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70" grpId="0" autoUpdateAnimBg="0"/>
      <p:bldP spid="11271" grpId="0" autoUpdateAnimBg="0"/>
      <p:bldP spid="11273" grpId="0" animBg="1"/>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Text Box 2"/>
          <p:cNvSpPr txBox="1">
            <a:spLocks noChangeArrowheads="1"/>
          </p:cNvSpPr>
          <p:nvPr/>
        </p:nvSpPr>
        <p:spPr bwMode="auto">
          <a:xfrm>
            <a:off x="599306" y="1556544"/>
            <a:ext cx="2886075" cy="6413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kumimoji="1" lang="en-US" altLang="zh-CN" sz="3600" b="1" dirty="0">
                <a:solidFill>
                  <a:schemeClr val="tx2"/>
                </a:solidFill>
                <a:latin typeface="黑体" panose="02010609060101010101" pitchFamily="2" charset="-122"/>
                <a:ea typeface="黑体" panose="02010609060101010101" pitchFamily="2" charset="-122"/>
              </a:rPr>
              <a:t>3.</a:t>
            </a:r>
            <a:r>
              <a:rPr kumimoji="1" lang="zh-CN" altLang="en-US" sz="3600" b="1" dirty="0">
                <a:solidFill>
                  <a:schemeClr val="tx2"/>
                </a:solidFill>
                <a:latin typeface="黑体" panose="02010609060101010101" pitchFamily="2" charset="-122"/>
                <a:ea typeface="黑体" panose="02010609060101010101" pitchFamily="2" charset="-122"/>
              </a:rPr>
              <a:t>变换公式：</a:t>
            </a:r>
          </a:p>
        </p:txBody>
      </p:sp>
      <p:sp>
        <p:nvSpPr>
          <p:cNvPr id="14339" name="AutoShape 3"/>
          <p:cNvSpPr/>
          <p:nvPr/>
        </p:nvSpPr>
        <p:spPr bwMode="auto">
          <a:xfrm>
            <a:off x="3120256" y="1340644"/>
            <a:ext cx="228600" cy="1219200"/>
          </a:xfrm>
          <a:prstGeom prst="leftBrace">
            <a:avLst>
              <a:gd name="adj1" fmla="val 44444"/>
              <a:gd name="adj2" fmla="val 50000"/>
            </a:avLst>
          </a:prstGeom>
          <a:noFill/>
          <a:ln w="38100">
            <a:solidFill>
              <a:schemeClr val="tx1"/>
            </a:solidFill>
            <a:miter lim="800000"/>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4340" name="Text Box 4"/>
          <p:cNvSpPr txBox="1">
            <a:spLocks noChangeArrowheads="1"/>
          </p:cNvSpPr>
          <p:nvPr/>
        </p:nvSpPr>
        <p:spPr bwMode="auto">
          <a:xfrm>
            <a:off x="3552056" y="1124744"/>
            <a:ext cx="1524000" cy="6413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kumimoji="1" lang="en-US" altLang="zh-CN" sz="3600" b="1" i="1" dirty="0">
                <a:solidFill>
                  <a:srgbClr val="0000FF"/>
                </a:solidFill>
                <a:latin typeface="黑体" panose="02010609060101010101" pitchFamily="2" charset="-122"/>
                <a:ea typeface="黑体" panose="02010609060101010101" pitchFamily="2" charset="-122"/>
              </a:rPr>
              <a:t>U=IR</a:t>
            </a:r>
          </a:p>
        </p:txBody>
      </p:sp>
      <p:grpSp>
        <p:nvGrpSpPr>
          <p:cNvPr id="2" name="Group 5"/>
          <p:cNvGrpSpPr/>
          <p:nvPr/>
        </p:nvGrpSpPr>
        <p:grpSpPr bwMode="auto">
          <a:xfrm>
            <a:off x="3479031" y="1627982"/>
            <a:ext cx="1512887" cy="1045720"/>
            <a:chOff x="2208" y="3072"/>
            <a:chExt cx="960" cy="708"/>
          </a:xfrm>
        </p:grpSpPr>
        <p:sp>
          <p:nvSpPr>
            <p:cNvPr id="14342" name="Rectangle 6"/>
            <p:cNvSpPr>
              <a:spLocks noChangeArrowheads="1"/>
            </p:cNvSpPr>
            <p:nvPr/>
          </p:nvSpPr>
          <p:spPr bwMode="auto">
            <a:xfrm>
              <a:off x="2208" y="3216"/>
              <a:ext cx="308" cy="43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r>
                <a:rPr kumimoji="1" lang="en-US" altLang="zh-CN" sz="3600" b="1" i="1" dirty="0">
                  <a:solidFill>
                    <a:srgbClr val="0000FF"/>
                  </a:solidFill>
                  <a:latin typeface="黑体" panose="02010609060101010101" pitchFamily="2" charset="-122"/>
                  <a:ea typeface="黑体" panose="02010609060101010101" pitchFamily="2" charset="-122"/>
                </a:rPr>
                <a:t>R</a:t>
              </a:r>
            </a:p>
          </p:txBody>
        </p:sp>
        <p:sp>
          <p:nvSpPr>
            <p:cNvPr id="14343" name="Rectangle 7"/>
            <p:cNvSpPr>
              <a:spLocks noChangeArrowheads="1"/>
            </p:cNvSpPr>
            <p:nvPr/>
          </p:nvSpPr>
          <p:spPr bwMode="auto">
            <a:xfrm>
              <a:off x="2448" y="3197"/>
              <a:ext cx="263" cy="43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r>
                <a:rPr kumimoji="1" lang="en-US" altLang="zh-CN" sz="3600" b="1" i="1" dirty="0">
                  <a:solidFill>
                    <a:srgbClr val="0000FF"/>
                  </a:solidFill>
                  <a:latin typeface="黑体" panose="02010609060101010101" pitchFamily="2" charset="-122"/>
                  <a:ea typeface="黑体" panose="02010609060101010101" pitchFamily="2" charset="-122"/>
                </a:rPr>
                <a:t>=</a:t>
              </a:r>
            </a:p>
          </p:txBody>
        </p:sp>
        <p:sp>
          <p:nvSpPr>
            <p:cNvPr id="14344" name="Rectangle 8"/>
            <p:cNvSpPr>
              <a:spLocks noChangeArrowheads="1"/>
            </p:cNvSpPr>
            <p:nvPr/>
          </p:nvSpPr>
          <p:spPr bwMode="auto">
            <a:xfrm>
              <a:off x="2757" y="3342"/>
              <a:ext cx="265" cy="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r>
                <a:rPr kumimoji="1" lang="en-US" altLang="zh-CN" sz="3600" b="1" i="1" dirty="0">
                  <a:solidFill>
                    <a:srgbClr val="0000FF"/>
                  </a:solidFill>
                  <a:latin typeface="黑体" panose="02010609060101010101" pitchFamily="2" charset="-122"/>
                  <a:ea typeface="黑体" panose="02010609060101010101" pitchFamily="2" charset="-122"/>
                </a:rPr>
                <a:t>I</a:t>
              </a:r>
            </a:p>
          </p:txBody>
        </p:sp>
        <p:sp>
          <p:nvSpPr>
            <p:cNvPr id="14345" name="Rectangle 9"/>
            <p:cNvSpPr>
              <a:spLocks noChangeArrowheads="1"/>
            </p:cNvSpPr>
            <p:nvPr/>
          </p:nvSpPr>
          <p:spPr bwMode="auto">
            <a:xfrm>
              <a:off x="2784" y="3072"/>
              <a:ext cx="354" cy="43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r>
                <a:rPr kumimoji="1" lang="en-US" altLang="zh-CN" sz="3600" b="1" i="1">
                  <a:solidFill>
                    <a:srgbClr val="0000FF"/>
                  </a:solidFill>
                  <a:latin typeface="黑体" panose="02010609060101010101" pitchFamily="2" charset="-122"/>
                  <a:ea typeface="黑体" panose="02010609060101010101" pitchFamily="2" charset="-122"/>
                </a:rPr>
                <a:t>U</a:t>
              </a:r>
            </a:p>
          </p:txBody>
        </p:sp>
        <p:sp>
          <p:nvSpPr>
            <p:cNvPr id="14346" name="Line 10"/>
            <p:cNvSpPr>
              <a:spLocks noChangeShapeType="1"/>
            </p:cNvSpPr>
            <p:nvPr/>
          </p:nvSpPr>
          <p:spPr bwMode="auto">
            <a:xfrm>
              <a:off x="2736" y="3408"/>
              <a:ext cx="432" cy="0"/>
            </a:xfrm>
            <a:prstGeom prst="line">
              <a:avLst/>
            </a:prstGeom>
            <a:noFill/>
            <a:ln w="28575">
              <a:solidFill>
                <a:schemeClr val="tx1"/>
              </a:solidFill>
              <a:miter lim="800000"/>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endParaRPr lang="zh-CN" altLang="en-US">
                <a:solidFill>
                  <a:srgbClr val="0000FF"/>
                </a:solidFill>
              </a:endParaRPr>
            </a:p>
          </p:txBody>
        </p:sp>
      </p:grpSp>
      <p:sp>
        <p:nvSpPr>
          <p:cNvPr id="14347" name="Text Box 11"/>
          <p:cNvSpPr txBox="1">
            <a:spLocks noChangeArrowheads="1"/>
          </p:cNvSpPr>
          <p:nvPr/>
        </p:nvSpPr>
        <p:spPr bwMode="auto">
          <a:xfrm>
            <a:off x="683568" y="2998589"/>
            <a:ext cx="8064896" cy="10064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p>
            <a:pPr>
              <a:spcBef>
                <a:spcPct val="50000"/>
              </a:spcBef>
            </a:pPr>
            <a:r>
              <a:rPr kumimoji="1" lang="en-US" altLang="zh-CN" sz="3200" b="1" dirty="0">
                <a:latin typeface="楷体" pitchFamily="49" charset="-122"/>
                <a:ea typeface="楷体" pitchFamily="49" charset="-122"/>
              </a:rPr>
              <a:t>U=IR</a:t>
            </a:r>
            <a:r>
              <a:rPr kumimoji="1" lang="zh-CN" altLang="en-US" sz="3200" dirty="0">
                <a:latin typeface="楷体" pitchFamily="49" charset="-122"/>
                <a:ea typeface="楷体" pitchFamily="49" charset="-122"/>
              </a:rPr>
              <a:t>：</a:t>
            </a:r>
            <a:r>
              <a:rPr kumimoji="1" lang="zh-CN" altLang="en-US" sz="2800" dirty="0">
                <a:latin typeface="楷体" pitchFamily="49" charset="-122"/>
                <a:ea typeface="楷体" pitchFamily="49" charset="-122"/>
              </a:rPr>
              <a:t>表示导体两端的电压等于通过它的电流与其电阻的乘积。</a:t>
            </a:r>
          </a:p>
        </p:txBody>
      </p:sp>
      <p:grpSp>
        <p:nvGrpSpPr>
          <p:cNvPr id="3" name="Group 12"/>
          <p:cNvGrpSpPr/>
          <p:nvPr/>
        </p:nvGrpSpPr>
        <p:grpSpPr bwMode="auto">
          <a:xfrm>
            <a:off x="383704" y="4292600"/>
            <a:ext cx="1524000" cy="1069975"/>
            <a:chOff x="2208" y="3072"/>
            <a:chExt cx="960" cy="674"/>
          </a:xfrm>
        </p:grpSpPr>
        <p:sp>
          <p:nvSpPr>
            <p:cNvPr id="14349" name="Rectangle 13"/>
            <p:cNvSpPr>
              <a:spLocks noChangeArrowheads="1"/>
            </p:cNvSpPr>
            <p:nvPr/>
          </p:nvSpPr>
          <p:spPr bwMode="auto">
            <a:xfrm>
              <a:off x="2208" y="3198"/>
              <a:ext cx="261" cy="40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r>
                <a:rPr kumimoji="1" lang="en-US" altLang="zh-CN" sz="3600" b="1" i="1">
                  <a:latin typeface="楷体" pitchFamily="49" charset="-122"/>
                  <a:ea typeface="楷体" pitchFamily="49" charset="-122"/>
                </a:rPr>
                <a:t>R</a:t>
              </a:r>
            </a:p>
          </p:txBody>
        </p:sp>
        <p:sp>
          <p:nvSpPr>
            <p:cNvPr id="14350" name="Rectangle 14"/>
            <p:cNvSpPr>
              <a:spLocks noChangeArrowheads="1"/>
            </p:cNvSpPr>
            <p:nvPr/>
          </p:nvSpPr>
          <p:spPr bwMode="auto">
            <a:xfrm>
              <a:off x="2448" y="3198"/>
              <a:ext cx="261" cy="40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r>
                <a:rPr kumimoji="1" lang="en-US" altLang="zh-CN" sz="3600" b="1" i="1" dirty="0">
                  <a:latin typeface="楷体" pitchFamily="49" charset="-122"/>
                  <a:ea typeface="楷体" pitchFamily="49" charset="-122"/>
                </a:rPr>
                <a:t>=</a:t>
              </a:r>
            </a:p>
          </p:txBody>
        </p:sp>
        <p:sp>
          <p:nvSpPr>
            <p:cNvPr id="14351" name="Rectangle 15"/>
            <p:cNvSpPr>
              <a:spLocks noChangeArrowheads="1"/>
            </p:cNvSpPr>
            <p:nvPr/>
          </p:nvSpPr>
          <p:spPr bwMode="auto">
            <a:xfrm>
              <a:off x="2752" y="3342"/>
              <a:ext cx="261" cy="40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r>
                <a:rPr kumimoji="1" lang="en-US" altLang="zh-CN" sz="3600" b="1" i="1" dirty="0">
                  <a:latin typeface="楷体" pitchFamily="49" charset="-122"/>
                  <a:ea typeface="楷体" pitchFamily="49" charset="-122"/>
                </a:rPr>
                <a:t>I</a:t>
              </a:r>
            </a:p>
          </p:txBody>
        </p:sp>
        <p:sp>
          <p:nvSpPr>
            <p:cNvPr id="14352" name="Rectangle 16"/>
            <p:cNvSpPr>
              <a:spLocks noChangeArrowheads="1"/>
            </p:cNvSpPr>
            <p:nvPr/>
          </p:nvSpPr>
          <p:spPr bwMode="auto">
            <a:xfrm>
              <a:off x="2784" y="3072"/>
              <a:ext cx="354" cy="40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r>
                <a:rPr kumimoji="1" lang="en-US" altLang="zh-CN" sz="3600" b="1" i="1">
                  <a:latin typeface="楷体" pitchFamily="49" charset="-122"/>
                  <a:ea typeface="楷体" pitchFamily="49" charset="-122"/>
                </a:rPr>
                <a:t>U</a:t>
              </a:r>
            </a:p>
          </p:txBody>
        </p:sp>
        <p:sp>
          <p:nvSpPr>
            <p:cNvPr id="14353" name="Line 17"/>
            <p:cNvSpPr>
              <a:spLocks noChangeShapeType="1"/>
            </p:cNvSpPr>
            <p:nvPr/>
          </p:nvSpPr>
          <p:spPr bwMode="auto">
            <a:xfrm>
              <a:off x="2736" y="3408"/>
              <a:ext cx="432" cy="0"/>
            </a:xfrm>
            <a:prstGeom prst="line">
              <a:avLst/>
            </a:prstGeom>
            <a:noFill/>
            <a:ln w="28575">
              <a:solidFill>
                <a:schemeClr val="tx1"/>
              </a:solidFill>
              <a:miter lim="800000"/>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endParaRPr lang="zh-CN" altLang="en-US">
                <a:latin typeface="楷体" pitchFamily="49" charset="-122"/>
                <a:ea typeface="楷体" pitchFamily="49" charset="-122"/>
              </a:endParaRPr>
            </a:p>
          </p:txBody>
        </p:sp>
      </p:grpSp>
      <p:sp>
        <p:nvSpPr>
          <p:cNvPr id="14354" name="Text Box 18"/>
          <p:cNvSpPr txBox="1">
            <a:spLocks noChangeArrowheads="1"/>
          </p:cNvSpPr>
          <p:nvPr/>
        </p:nvSpPr>
        <p:spPr bwMode="auto">
          <a:xfrm>
            <a:off x="1815654" y="4437063"/>
            <a:ext cx="6716786" cy="9461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p>
            <a:r>
              <a:rPr lang="zh-CN" altLang="en-US" sz="2800" dirty="0">
                <a:latin typeface="楷体" pitchFamily="49" charset="-122"/>
                <a:ea typeface="楷体" pitchFamily="49" charset="-122"/>
              </a:rPr>
              <a:t>表示导体的电阻值在</a:t>
            </a:r>
            <a:r>
              <a:rPr lang="zh-CN" altLang="en-US" sz="2800" u="sng" dirty="0">
                <a:solidFill>
                  <a:srgbClr val="FF3300"/>
                </a:solidFill>
                <a:latin typeface="楷体" pitchFamily="49" charset="-122"/>
                <a:ea typeface="楷体" pitchFamily="49" charset="-122"/>
              </a:rPr>
              <a:t>数值上</a:t>
            </a:r>
            <a:r>
              <a:rPr lang="zh-CN" altLang="en-US" sz="2800" dirty="0">
                <a:latin typeface="楷体" pitchFamily="49" charset="-122"/>
                <a:ea typeface="楷体" pitchFamily="49" charset="-122"/>
              </a:rPr>
              <a:t>等于加在导体两端的电压与其通过电流的比值。</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4338"/>
                                        </p:tgtEl>
                                        <p:attrNameLst>
                                          <p:attrName>style.visibility</p:attrName>
                                        </p:attrNameLst>
                                      </p:cBhvr>
                                      <p:to>
                                        <p:strVal val="visible"/>
                                      </p:to>
                                    </p:set>
                                    <p:anim calcmode="lin" valueType="num">
                                      <p:cBhvr additive="base">
                                        <p:cTn id="7" dur="500" fill="hold"/>
                                        <p:tgtEl>
                                          <p:spTgt spid="14338"/>
                                        </p:tgtEl>
                                        <p:attrNameLst>
                                          <p:attrName>ppt_x</p:attrName>
                                        </p:attrNameLst>
                                      </p:cBhvr>
                                      <p:tavLst>
                                        <p:tav tm="0">
                                          <p:val>
                                            <p:strVal val="0-#ppt_w/2"/>
                                          </p:val>
                                        </p:tav>
                                        <p:tav tm="100000">
                                          <p:val>
                                            <p:strVal val="#ppt_x"/>
                                          </p:val>
                                        </p:tav>
                                      </p:tavLst>
                                    </p:anim>
                                    <p:anim calcmode="lin" valueType="num">
                                      <p:cBhvr additive="base">
                                        <p:cTn id="8" dur="500" fill="hold"/>
                                        <p:tgtEl>
                                          <p:spTgt spid="14338"/>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42" fill="hold" grpId="0" nodeType="clickEffect">
                                  <p:stCondLst>
                                    <p:cond delay="0"/>
                                  </p:stCondLst>
                                  <p:childTnLst>
                                    <p:set>
                                      <p:cBhvr>
                                        <p:cTn id="12" dur="1" fill="hold">
                                          <p:stCondLst>
                                            <p:cond delay="0"/>
                                          </p:stCondLst>
                                        </p:cTn>
                                        <p:tgtEl>
                                          <p:spTgt spid="14339"/>
                                        </p:tgtEl>
                                        <p:attrNameLst>
                                          <p:attrName>style.visibility</p:attrName>
                                        </p:attrNameLst>
                                      </p:cBhvr>
                                      <p:to>
                                        <p:strVal val="visible"/>
                                      </p:to>
                                    </p:set>
                                    <p:animEffect transition="in" filter="barn(outHorizontal)">
                                      <p:cBhvr>
                                        <p:cTn id="13" dur="500"/>
                                        <p:tgtEl>
                                          <p:spTgt spid="14339"/>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42" fill="hold" grpId="0" nodeType="clickEffect">
                                  <p:stCondLst>
                                    <p:cond delay="0"/>
                                  </p:stCondLst>
                                  <p:childTnLst>
                                    <p:set>
                                      <p:cBhvr>
                                        <p:cTn id="17" dur="1" fill="hold">
                                          <p:stCondLst>
                                            <p:cond delay="0"/>
                                          </p:stCondLst>
                                        </p:cTn>
                                        <p:tgtEl>
                                          <p:spTgt spid="14340"/>
                                        </p:tgtEl>
                                        <p:attrNameLst>
                                          <p:attrName>style.visibility</p:attrName>
                                        </p:attrNameLst>
                                      </p:cBhvr>
                                      <p:to>
                                        <p:strVal val="visible"/>
                                      </p:to>
                                    </p:set>
                                    <p:animEffect transition="in" filter="barn(outHorizontal)">
                                      <p:cBhvr>
                                        <p:cTn id="18" dur="500"/>
                                        <p:tgtEl>
                                          <p:spTgt spid="14340"/>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42" fill="hold" nodeType="clickEffect">
                                  <p:stCondLst>
                                    <p:cond delay="0"/>
                                  </p:stCondLst>
                                  <p:childTnLst>
                                    <p:set>
                                      <p:cBhvr>
                                        <p:cTn id="22" dur="1" fill="hold">
                                          <p:stCondLst>
                                            <p:cond delay="0"/>
                                          </p:stCondLst>
                                        </p:cTn>
                                        <p:tgtEl>
                                          <p:spTgt spid="2"/>
                                        </p:tgtEl>
                                        <p:attrNameLst>
                                          <p:attrName>style.visibility</p:attrName>
                                        </p:attrNameLst>
                                      </p:cBhvr>
                                      <p:to>
                                        <p:strVal val="visible"/>
                                      </p:to>
                                    </p:set>
                                    <p:animEffect transition="in" filter="barn(outHorizontal)">
                                      <p:cBhvr>
                                        <p:cTn id="23" dur="500"/>
                                        <p:tgtEl>
                                          <p:spTgt spid="2"/>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42" fill="hold" grpId="0" nodeType="clickEffect">
                                  <p:stCondLst>
                                    <p:cond delay="0"/>
                                  </p:stCondLst>
                                  <p:childTnLst>
                                    <p:set>
                                      <p:cBhvr>
                                        <p:cTn id="27" dur="1" fill="hold">
                                          <p:stCondLst>
                                            <p:cond delay="0"/>
                                          </p:stCondLst>
                                        </p:cTn>
                                        <p:tgtEl>
                                          <p:spTgt spid="14347"/>
                                        </p:tgtEl>
                                        <p:attrNameLst>
                                          <p:attrName>style.visibility</p:attrName>
                                        </p:attrNameLst>
                                      </p:cBhvr>
                                      <p:to>
                                        <p:strVal val="visible"/>
                                      </p:to>
                                    </p:set>
                                    <p:animEffect transition="in" filter="barn(outHorizontal)">
                                      <p:cBhvr>
                                        <p:cTn id="28" dur="500"/>
                                        <p:tgtEl>
                                          <p:spTgt spid="14347"/>
                                        </p:tgtEl>
                                      </p:cBhvr>
                                    </p:animEffect>
                                  </p:childTnLst>
                                </p:cTn>
                              </p:par>
                            </p:childTnLst>
                          </p:cTn>
                        </p:par>
                      </p:childTnLst>
                    </p:cTn>
                  </p:par>
                  <p:par>
                    <p:cTn id="29" fill="hold">
                      <p:stCondLst>
                        <p:cond delay="indefinite"/>
                      </p:stCondLst>
                      <p:childTnLst>
                        <p:par>
                          <p:cTn id="30" fill="hold">
                            <p:stCondLst>
                              <p:cond delay="0"/>
                            </p:stCondLst>
                            <p:childTnLst>
                              <p:par>
                                <p:cTn id="31" presetID="16" presetClass="entr" presetSubtype="42" fill="hold" nodeType="clickEffect">
                                  <p:stCondLst>
                                    <p:cond delay="0"/>
                                  </p:stCondLst>
                                  <p:childTnLst>
                                    <p:set>
                                      <p:cBhvr>
                                        <p:cTn id="32" dur="1" fill="hold">
                                          <p:stCondLst>
                                            <p:cond delay="0"/>
                                          </p:stCondLst>
                                        </p:cTn>
                                        <p:tgtEl>
                                          <p:spTgt spid="3"/>
                                        </p:tgtEl>
                                        <p:attrNameLst>
                                          <p:attrName>style.visibility</p:attrName>
                                        </p:attrNameLst>
                                      </p:cBhvr>
                                      <p:to>
                                        <p:strVal val="visible"/>
                                      </p:to>
                                    </p:set>
                                    <p:animEffect transition="in" filter="barn(outHorizontal)">
                                      <p:cBhvr>
                                        <p:cTn id="33" dur="500"/>
                                        <p:tgtEl>
                                          <p:spTgt spid="3"/>
                                        </p:tgtEl>
                                      </p:cBhvr>
                                    </p:animEffect>
                                  </p:childTnLst>
                                </p:cTn>
                              </p:par>
                            </p:childTnLst>
                          </p:cTn>
                        </p:par>
                        <p:par>
                          <p:cTn id="34" fill="hold">
                            <p:stCondLst>
                              <p:cond delay="500"/>
                            </p:stCondLst>
                            <p:childTnLst>
                              <p:par>
                                <p:cTn id="35" presetID="22" presetClass="entr" presetSubtype="8" fill="hold" grpId="0" nodeType="afterEffect">
                                  <p:stCondLst>
                                    <p:cond delay="0"/>
                                  </p:stCondLst>
                                  <p:childTnLst>
                                    <p:set>
                                      <p:cBhvr>
                                        <p:cTn id="36" dur="1" fill="hold">
                                          <p:stCondLst>
                                            <p:cond delay="0"/>
                                          </p:stCondLst>
                                        </p:cTn>
                                        <p:tgtEl>
                                          <p:spTgt spid="14354"/>
                                        </p:tgtEl>
                                        <p:attrNameLst>
                                          <p:attrName>style.visibility</p:attrName>
                                        </p:attrNameLst>
                                      </p:cBhvr>
                                      <p:to>
                                        <p:strVal val="visible"/>
                                      </p:to>
                                    </p:set>
                                    <p:animEffect transition="in" filter="wipe(left)">
                                      <p:cBhvr>
                                        <p:cTn id="37" dur="500"/>
                                        <p:tgtEl>
                                          <p:spTgt spid="143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autoUpdateAnimBg="0"/>
      <p:bldP spid="14339" grpId="0" animBg="1"/>
      <p:bldP spid="14340" grpId="0" autoUpdateAnimBg="0"/>
      <p:bldP spid="14347" grpId="0" autoUpdateAnimBg="0"/>
      <p:bldP spid="14354" grpId="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ext Box 2"/>
          <p:cNvSpPr txBox="1">
            <a:spLocks noChangeArrowheads="1"/>
          </p:cNvSpPr>
          <p:nvPr/>
        </p:nvSpPr>
        <p:spPr bwMode="auto">
          <a:xfrm>
            <a:off x="251520" y="404664"/>
            <a:ext cx="3581400" cy="6413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kumimoji="1" lang="zh-CN" altLang="en-US" sz="3600" b="1" dirty="0">
                <a:solidFill>
                  <a:srgbClr val="000099"/>
                </a:solidFill>
                <a:latin typeface="黑体" panose="02010609060101010101" pitchFamily="2" charset="-122"/>
                <a:ea typeface="黑体" panose="02010609060101010101" pitchFamily="2" charset="-122"/>
              </a:rPr>
              <a:t>三、课堂练习</a:t>
            </a:r>
          </a:p>
        </p:txBody>
      </p:sp>
      <p:sp>
        <p:nvSpPr>
          <p:cNvPr id="15363" name="Text Box 3"/>
          <p:cNvSpPr txBox="1">
            <a:spLocks noChangeArrowheads="1"/>
          </p:cNvSpPr>
          <p:nvPr/>
        </p:nvSpPr>
        <p:spPr bwMode="auto">
          <a:xfrm>
            <a:off x="611560" y="1220559"/>
            <a:ext cx="7632848" cy="120032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p>
            <a:pPr>
              <a:spcBef>
                <a:spcPct val="50000"/>
              </a:spcBef>
            </a:pPr>
            <a:r>
              <a:rPr kumimoji="1" lang="en-US" altLang="zh-CN" sz="2400" dirty="0">
                <a:latin typeface="宋体" pitchFamily="2" charset="-122"/>
              </a:rPr>
              <a:t>1.</a:t>
            </a:r>
            <a:r>
              <a:rPr kumimoji="1" lang="zh-CN" altLang="en-US" sz="2400" dirty="0">
                <a:latin typeface="宋体" pitchFamily="2" charset="-122"/>
              </a:rPr>
              <a:t>有人根据公式</a:t>
            </a:r>
            <a:r>
              <a:rPr kumimoji="1" lang="en-US" altLang="zh-CN" sz="2400" dirty="0">
                <a:latin typeface="宋体" pitchFamily="2" charset="-122"/>
              </a:rPr>
              <a:t>R=U/I</a:t>
            </a:r>
            <a:r>
              <a:rPr kumimoji="1" lang="zh-CN" altLang="en-US" sz="2400" dirty="0">
                <a:latin typeface="宋体" pitchFamily="2" charset="-122"/>
              </a:rPr>
              <a:t>跟公式</a:t>
            </a:r>
            <a:r>
              <a:rPr kumimoji="1" lang="en-US" altLang="zh-CN" sz="2400" dirty="0">
                <a:latin typeface="宋体" pitchFamily="2" charset="-122"/>
              </a:rPr>
              <a:t>I=U/R</a:t>
            </a:r>
            <a:r>
              <a:rPr kumimoji="1" lang="zh-CN" altLang="en-US" sz="2400" dirty="0">
                <a:latin typeface="宋体" pitchFamily="2" charset="-122"/>
              </a:rPr>
              <a:t>在形式上相似，把电阻</a:t>
            </a:r>
            <a:r>
              <a:rPr kumimoji="1" lang="en-US" altLang="zh-CN" sz="2400" dirty="0">
                <a:latin typeface="宋体" pitchFamily="2" charset="-122"/>
              </a:rPr>
              <a:t>R</a:t>
            </a:r>
            <a:r>
              <a:rPr kumimoji="1" lang="zh-CN" altLang="en-US" sz="2400" dirty="0">
                <a:latin typeface="宋体" pitchFamily="2" charset="-122"/>
              </a:rPr>
              <a:t>说成跟电压成正比，跟电流成反比。你认为这种说法对吗？为什么？</a:t>
            </a:r>
          </a:p>
        </p:txBody>
      </p:sp>
      <p:sp>
        <p:nvSpPr>
          <p:cNvPr id="15364" name="Text Box 4"/>
          <p:cNvSpPr txBox="1">
            <a:spLocks noChangeArrowheads="1"/>
          </p:cNvSpPr>
          <p:nvPr/>
        </p:nvSpPr>
        <p:spPr bwMode="auto">
          <a:xfrm>
            <a:off x="266700" y="4210635"/>
            <a:ext cx="8265740" cy="10156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p>
            <a:pPr>
              <a:spcBef>
                <a:spcPct val="50000"/>
              </a:spcBef>
            </a:pPr>
            <a:r>
              <a:rPr kumimoji="1" lang="en-US" altLang="zh-CN" sz="2000" dirty="0">
                <a:latin typeface="宋体" pitchFamily="2" charset="-122"/>
              </a:rPr>
              <a:t>2.</a:t>
            </a:r>
            <a:r>
              <a:rPr kumimoji="1" lang="zh-CN" altLang="en-US" sz="2000" dirty="0">
                <a:latin typeface="宋体" pitchFamily="2" charset="-122"/>
              </a:rPr>
              <a:t>当加在某导体两端电压为</a:t>
            </a:r>
            <a:r>
              <a:rPr kumimoji="1" lang="en-US" altLang="zh-CN" sz="2000" dirty="0">
                <a:latin typeface="宋体" pitchFamily="2" charset="-122"/>
              </a:rPr>
              <a:t>4V</a:t>
            </a:r>
            <a:r>
              <a:rPr kumimoji="1" lang="zh-CN" altLang="en-US" sz="2000" dirty="0">
                <a:latin typeface="宋体" pitchFamily="2" charset="-122"/>
              </a:rPr>
              <a:t>时，通过它的电流为</a:t>
            </a:r>
            <a:r>
              <a:rPr kumimoji="1" lang="en-US" altLang="zh-CN" sz="2000" dirty="0">
                <a:latin typeface="宋体" pitchFamily="2" charset="-122"/>
              </a:rPr>
              <a:t>0.25A</a:t>
            </a:r>
            <a:r>
              <a:rPr kumimoji="1" lang="zh-CN" altLang="en-US" sz="2000" dirty="0">
                <a:latin typeface="宋体" pitchFamily="2" charset="-122"/>
              </a:rPr>
              <a:t>，则这导体的电阻为</a:t>
            </a:r>
            <a:r>
              <a:rPr kumimoji="1" lang="en-US" altLang="zh-CN" sz="2000" dirty="0">
                <a:latin typeface="宋体" pitchFamily="2" charset="-122"/>
              </a:rPr>
              <a:t>______Ω</a:t>
            </a:r>
            <a:r>
              <a:rPr kumimoji="1" lang="zh-CN" altLang="en-US" sz="2000" dirty="0">
                <a:latin typeface="宋体" pitchFamily="2" charset="-122"/>
              </a:rPr>
              <a:t>；当加在它两端的电压增大</a:t>
            </a:r>
            <a:r>
              <a:rPr kumimoji="1" lang="en-US" altLang="zh-CN" sz="2000" dirty="0">
                <a:latin typeface="宋体" pitchFamily="2" charset="-122"/>
              </a:rPr>
              <a:t>1</a:t>
            </a:r>
            <a:r>
              <a:rPr kumimoji="1" lang="zh-CN" altLang="en-US" sz="2000" dirty="0">
                <a:latin typeface="宋体" pitchFamily="2" charset="-122"/>
              </a:rPr>
              <a:t>倍时，该导体的电阻为</a:t>
            </a:r>
            <a:r>
              <a:rPr kumimoji="1" lang="en-US" altLang="zh-CN" sz="2000" dirty="0">
                <a:latin typeface="宋体" pitchFamily="2" charset="-122"/>
              </a:rPr>
              <a:t>______ Ω,</a:t>
            </a:r>
            <a:r>
              <a:rPr kumimoji="1" lang="zh-CN" altLang="en-US" sz="2000" dirty="0">
                <a:latin typeface="宋体" pitchFamily="2" charset="-122"/>
              </a:rPr>
              <a:t>导体中通过的电流为</a:t>
            </a:r>
            <a:r>
              <a:rPr kumimoji="1" lang="en-US" altLang="zh-CN" sz="2000" dirty="0">
                <a:latin typeface="宋体" pitchFamily="2" charset="-122"/>
              </a:rPr>
              <a:t>_______A </a:t>
            </a:r>
            <a:r>
              <a:rPr kumimoji="1" lang="zh-CN" altLang="en-US" sz="2000" dirty="0">
                <a:latin typeface="宋体" pitchFamily="2" charset="-122"/>
              </a:rPr>
              <a:t>。</a:t>
            </a:r>
          </a:p>
        </p:txBody>
      </p:sp>
      <p:sp>
        <p:nvSpPr>
          <p:cNvPr id="15365" name="Text Box 5"/>
          <p:cNvSpPr txBox="1">
            <a:spLocks noChangeArrowheads="1"/>
          </p:cNvSpPr>
          <p:nvPr/>
        </p:nvSpPr>
        <p:spPr bwMode="auto">
          <a:xfrm>
            <a:off x="876672" y="2794282"/>
            <a:ext cx="7295728" cy="70788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p>
            <a:pPr>
              <a:spcBef>
                <a:spcPct val="50000"/>
              </a:spcBef>
            </a:pPr>
            <a:r>
              <a:rPr kumimoji="1" lang="zh-CN" altLang="en-US" sz="2000" dirty="0">
                <a:solidFill>
                  <a:srgbClr val="FF3300"/>
                </a:solidFill>
                <a:latin typeface="宋体" pitchFamily="2" charset="-122"/>
              </a:rPr>
              <a:t>答：不对。因为电阻是导体本身的一种性质，它只跟导体的材料、长度、横截面积和温度有关，跟电流、电压无关。</a:t>
            </a:r>
          </a:p>
        </p:txBody>
      </p:sp>
      <p:sp>
        <p:nvSpPr>
          <p:cNvPr id="15366" name="Text Box 6"/>
          <p:cNvSpPr txBox="1">
            <a:spLocks noChangeArrowheads="1"/>
          </p:cNvSpPr>
          <p:nvPr/>
        </p:nvSpPr>
        <p:spPr bwMode="auto">
          <a:xfrm>
            <a:off x="3280792" y="4797152"/>
            <a:ext cx="1219200" cy="40011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kumimoji="1" lang="en-US" altLang="zh-CN" sz="2000" dirty="0">
                <a:solidFill>
                  <a:srgbClr val="FF3300"/>
                </a:solidFill>
                <a:latin typeface="宋体" pitchFamily="2" charset="-122"/>
              </a:rPr>
              <a:t>16</a:t>
            </a:r>
          </a:p>
        </p:txBody>
      </p:sp>
      <p:sp>
        <p:nvSpPr>
          <p:cNvPr id="15367" name="Rectangle 7"/>
          <p:cNvSpPr>
            <a:spLocks noChangeArrowheads="1"/>
          </p:cNvSpPr>
          <p:nvPr/>
        </p:nvSpPr>
        <p:spPr bwMode="auto">
          <a:xfrm>
            <a:off x="7611814" y="4509120"/>
            <a:ext cx="1136650" cy="40011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r>
              <a:rPr kumimoji="1" lang="en-US" altLang="zh-CN" sz="2000" dirty="0">
                <a:solidFill>
                  <a:srgbClr val="FF3300"/>
                </a:solidFill>
                <a:latin typeface="宋体" pitchFamily="2" charset="-122"/>
              </a:rPr>
              <a:t>0.5</a:t>
            </a:r>
          </a:p>
        </p:txBody>
      </p:sp>
      <p:sp>
        <p:nvSpPr>
          <p:cNvPr id="15368" name="Rectangle 8"/>
          <p:cNvSpPr>
            <a:spLocks noChangeArrowheads="1"/>
          </p:cNvSpPr>
          <p:nvPr/>
        </p:nvSpPr>
        <p:spPr bwMode="auto">
          <a:xfrm>
            <a:off x="971600" y="4570675"/>
            <a:ext cx="441146" cy="40011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a:spcBef>
                <a:spcPct val="50000"/>
              </a:spcBef>
            </a:pPr>
            <a:r>
              <a:rPr kumimoji="1" lang="en-US" altLang="zh-CN" sz="2000" dirty="0">
                <a:solidFill>
                  <a:srgbClr val="FF3300"/>
                </a:solidFill>
                <a:latin typeface="宋体" pitchFamily="2" charset="-122"/>
              </a:rPr>
              <a:t>16</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528" fill="hold" grpId="0" nodeType="clickEffect">
                                  <p:stCondLst>
                                    <p:cond delay="0"/>
                                  </p:stCondLst>
                                  <p:childTnLst>
                                    <p:set>
                                      <p:cBhvr>
                                        <p:cTn id="6" dur="1" fill="hold">
                                          <p:stCondLst>
                                            <p:cond delay="0"/>
                                          </p:stCondLst>
                                        </p:cTn>
                                        <p:tgtEl>
                                          <p:spTgt spid="15362"/>
                                        </p:tgtEl>
                                        <p:attrNameLst>
                                          <p:attrName>style.visibility</p:attrName>
                                        </p:attrNameLst>
                                      </p:cBhvr>
                                      <p:to>
                                        <p:strVal val="visible"/>
                                      </p:to>
                                    </p:set>
                                    <p:anim calcmode="lin" valueType="num">
                                      <p:cBhvr>
                                        <p:cTn id="7" dur="500" fill="hold"/>
                                        <p:tgtEl>
                                          <p:spTgt spid="15362"/>
                                        </p:tgtEl>
                                        <p:attrNameLst>
                                          <p:attrName>ppt_w</p:attrName>
                                        </p:attrNameLst>
                                      </p:cBhvr>
                                      <p:tavLst>
                                        <p:tav tm="0">
                                          <p:val>
                                            <p:fltVal val="0"/>
                                          </p:val>
                                        </p:tav>
                                        <p:tav tm="100000">
                                          <p:val>
                                            <p:strVal val="#ppt_w"/>
                                          </p:val>
                                        </p:tav>
                                      </p:tavLst>
                                    </p:anim>
                                    <p:anim calcmode="lin" valueType="num">
                                      <p:cBhvr>
                                        <p:cTn id="8" dur="500" fill="hold"/>
                                        <p:tgtEl>
                                          <p:spTgt spid="15362"/>
                                        </p:tgtEl>
                                        <p:attrNameLst>
                                          <p:attrName>ppt_h</p:attrName>
                                        </p:attrNameLst>
                                      </p:cBhvr>
                                      <p:tavLst>
                                        <p:tav tm="0">
                                          <p:val>
                                            <p:fltVal val="0"/>
                                          </p:val>
                                        </p:tav>
                                        <p:tav tm="100000">
                                          <p:val>
                                            <p:strVal val="#ppt_h"/>
                                          </p:val>
                                        </p:tav>
                                      </p:tavLst>
                                    </p:anim>
                                    <p:anim calcmode="lin" valueType="num">
                                      <p:cBhvr>
                                        <p:cTn id="9" dur="500" fill="hold"/>
                                        <p:tgtEl>
                                          <p:spTgt spid="15362"/>
                                        </p:tgtEl>
                                        <p:attrNameLst>
                                          <p:attrName>ppt_x</p:attrName>
                                        </p:attrNameLst>
                                      </p:cBhvr>
                                      <p:tavLst>
                                        <p:tav tm="0">
                                          <p:val>
                                            <p:fltVal val="0.5"/>
                                          </p:val>
                                        </p:tav>
                                        <p:tav tm="100000">
                                          <p:val>
                                            <p:strVal val="#ppt_x"/>
                                          </p:val>
                                        </p:tav>
                                      </p:tavLst>
                                    </p:anim>
                                    <p:anim calcmode="lin" valueType="num">
                                      <p:cBhvr>
                                        <p:cTn id="10" dur="500" fill="hold"/>
                                        <p:tgtEl>
                                          <p:spTgt spid="15362"/>
                                        </p:tgtEl>
                                        <p:attrNameLst>
                                          <p:attrName>ppt_y</p:attrName>
                                        </p:attrNameLst>
                                      </p:cBhvr>
                                      <p:tavLst>
                                        <p:tav tm="0">
                                          <p:val>
                                            <p:fltVal val="0.5"/>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23" presetClass="entr" presetSubtype="528" fill="hold" grpId="0" nodeType="clickEffect">
                                  <p:stCondLst>
                                    <p:cond delay="0"/>
                                  </p:stCondLst>
                                  <p:childTnLst>
                                    <p:set>
                                      <p:cBhvr>
                                        <p:cTn id="14" dur="1" fill="hold">
                                          <p:stCondLst>
                                            <p:cond delay="0"/>
                                          </p:stCondLst>
                                        </p:cTn>
                                        <p:tgtEl>
                                          <p:spTgt spid="15363"/>
                                        </p:tgtEl>
                                        <p:attrNameLst>
                                          <p:attrName>style.visibility</p:attrName>
                                        </p:attrNameLst>
                                      </p:cBhvr>
                                      <p:to>
                                        <p:strVal val="visible"/>
                                      </p:to>
                                    </p:set>
                                    <p:anim calcmode="lin" valueType="num">
                                      <p:cBhvr>
                                        <p:cTn id="15" dur="500" fill="hold"/>
                                        <p:tgtEl>
                                          <p:spTgt spid="15363"/>
                                        </p:tgtEl>
                                        <p:attrNameLst>
                                          <p:attrName>ppt_w</p:attrName>
                                        </p:attrNameLst>
                                      </p:cBhvr>
                                      <p:tavLst>
                                        <p:tav tm="0">
                                          <p:val>
                                            <p:fltVal val="0"/>
                                          </p:val>
                                        </p:tav>
                                        <p:tav tm="100000">
                                          <p:val>
                                            <p:strVal val="#ppt_w"/>
                                          </p:val>
                                        </p:tav>
                                      </p:tavLst>
                                    </p:anim>
                                    <p:anim calcmode="lin" valueType="num">
                                      <p:cBhvr>
                                        <p:cTn id="16" dur="500" fill="hold"/>
                                        <p:tgtEl>
                                          <p:spTgt spid="15363"/>
                                        </p:tgtEl>
                                        <p:attrNameLst>
                                          <p:attrName>ppt_h</p:attrName>
                                        </p:attrNameLst>
                                      </p:cBhvr>
                                      <p:tavLst>
                                        <p:tav tm="0">
                                          <p:val>
                                            <p:fltVal val="0"/>
                                          </p:val>
                                        </p:tav>
                                        <p:tav tm="100000">
                                          <p:val>
                                            <p:strVal val="#ppt_h"/>
                                          </p:val>
                                        </p:tav>
                                      </p:tavLst>
                                    </p:anim>
                                    <p:anim calcmode="lin" valueType="num">
                                      <p:cBhvr>
                                        <p:cTn id="17" dur="500" fill="hold"/>
                                        <p:tgtEl>
                                          <p:spTgt spid="15363"/>
                                        </p:tgtEl>
                                        <p:attrNameLst>
                                          <p:attrName>ppt_x</p:attrName>
                                        </p:attrNameLst>
                                      </p:cBhvr>
                                      <p:tavLst>
                                        <p:tav tm="0">
                                          <p:val>
                                            <p:fltVal val="0.5"/>
                                          </p:val>
                                        </p:tav>
                                        <p:tav tm="100000">
                                          <p:val>
                                            <p:strVal val="#ppt_x"/>
                                          </p:val>
                                        </p:tav>
                                      </p:tavLst>
                                    </p:anim>
                                    <p:anim calcmode="lin" valueType="num">
                                      <p:cBhvr>
                                        <p:cTn id="18" dur="500" fill="hold"/>
                                        <p:tgtEl>
                                          <p:spTgt spid="15363"/>
                                        </p:tgtEl>
                                        <p:attrNameLst>
                                          <p:attrName>ppt_y</p:attrName>
                                        </p:attrNameLst>
                                      </p:cBhvr>
                                      <p:tavLst>
                                        <p:tav tm="0">
                                          <p:val>
                                            <p:fltVal val="0.5"/>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2" presetClass="entr" presetSubtype="1" fill="hold" grpId="0" nodeType="clickEffect">
                                  <p:stCondLst>
                                    <p:cond delay="0"/>
                                  </p:stCondLst>
                                  <p:iterate type="lt">
                                    <p:tmPct val="100000"/>
                                  </p:iterate>
                                  <p:childTnLst>
                                    <p:set>
                                      <p:cBhvr>
                                        <p:cTn id="22" dur="1" fill="hold">
                                          <p:stCondLst>
                                            <p:cond delay="0"/>
                                          </p:stCondLst>
                                        </p:cTn>
                                        <p:tgtEl>
                                          <p:spTgt spid="15365">
                                            <p:txEl>
                                              <p:pRg st="0" end="0"/>
                                            </p:txEl>
                                          </p:spTgt>
                                        </p:tgtEl>
                                        <p:attrNameLst>
                                          <p:attrName>style.visibility</p:attrName>
                                        </p:attrNameLst>
                                      </p:cBhvr>
                                      <p:to>
                                        <p:strVal val="visible"/>
                                      </p:to>
                                    </p:set>
                                    <p:animEffect transition="in" filter="wipe(up)">
                                      <p:cBhvr>
                                        <p:cTn id="23" dur="75"/>
                                        <p:tgtEl>
                                          <p:spTgt spid="15365">
                                            <p:txEl>
                                              <p:pRg st="0" end="0"/>
                                            </p:txEl>
                                          </p:spTgt>
                                        </p:tgtEl>
                                      </p:cBhvr>
                                    </p:animEffect>
                                  </p:childTnLst>
                                  <p:subTnLst>
                                    <p:audio>
                                      <p:cMediaNode>
                                        <p:cTn display="0" masterRel="sameClick">
                                          <p:stCondLst>
                                            <p:cond evt="begin" delay="0">
                                              <p:tn val="21"/>
                                            </p:cond>
                                          </p:stCondLst>
                                          <p:endCondLst>
                                            <p:cond evt="onStopAudio" delay="0">
                                              <p:tgtEl>
                                                <p:sldTgt/>
                                              </p:tgtEl>
                                            </p:cond>
                                          </p:endCondLst>
                                        </p:cTn>
                                        <p:tgtEl>
                                          <p:sndTgt r:embed="rId3" name="type.wav"/>
                                        </p:tgtEl>
                                      </p:cMediaNode>
                                    </p:audio>
                                  </p:subTnLst>
                                </p:cTn>
                              </p:par>
                            </p:childTnLst>
                          </p:cTn>
                        </p:par>
                      </p:childTnLst>
                    </p:cTn>
                  </p:par>
                  <p:par>
                    <p:cTn id="24" fill="hold">
                      <p:stCondLst>
                        <p:cond delay="indefinite"/>
                      </p:stCondLst>
                      <p:childTnLst>
                        <p:par>
                          <p:cTn id="25" fill="hold">
                            <p:stCondLst>
                              <p:cond delay="0"/>
                            </p:stCondLst>
                            <p:childTnLst>
                              <p:par>
                                <p:cTn id="26" presetID="23" presetClass="entr" presetSubtype="528" fill="hold" grpId="0" nodeType="clickEffect">
                                  <p:stCondLst>
                                    <p:cond delay="0"/>
                                  </p:stCondLst>
                                  <p:childTnLst>
                                    <p:set>
                                      <p:cBhvr>
                                        <p:cTn id="27" dur="1" fill="hold">
                                          <p:stCondLst>
                                            <p:cond delay="0"/>
                                          </p:stCondLst>
                                        </p:cTn>
                                        <p:tgtEl>
                                          <p:spTgt spid="15364"/>
                                        </p:tgtEl>
                                        <p:attrNameLst>
                                          <p:attrName>style.visibility</p:attrName>
                                        </p:attrNameLst>
                                      </p:cBhvr>
                                      <p:to>
                                        <p:strVal val="visible"/>
                                      </p:to>
                                    </p:set>
                                    <p:anim calcmode="lin" valueType="num">
                                      <p:cBhvr>
                                        <p:cTn id="28" dur="500" fill="hold"/>
                                        <p:tgtEl>
                                          <p:spTgt spid="15364"/>
                                        </p:tgtEl>
                                        <p:attrNameLst>
                                          <p:attrName>ppt_w</p:attrName>
                                        </p:attrNameLst>
                                      </p:cBhvr>
                                      <p:tavLst>
                                        <p:tav tm="0">
                                          <p:val>
                                            <p:fltVal val="0"/>
                                          </p:val>
                                        </p:tav>
                                        <p:tav tm="100000">
                                          <p:val>
                                            <p:strVal val="#ppt_w"/>
                                          </p:val>
                                        </p:tav>
                                      </p:tavLst>
                                    </p:anim>
                                    <p:anim calcmode="lin" valueType="num">
                                      <p:cBhvr>
                                        <p:cTn id="29" dur="500" fill="hold"/>
                                        <p:tgtEl>
                                          <p:spTgt spid="15364"/>
                                        </p:tgtEl>
                                        <p:attrNameLst>
                                          <p:attrName>ppt_h</p:attrName>
                                        </p:attrNameLst>
                                      </p:cBhvr>
                                      <p:tavLst>
                                        <p:tav tm="0">
                                          <p:val>
                                            <p:fltVal val="0"/>
                                          </p:val>
                                        </p:tav>
                                        <p:tav tm="100000">
                                          <p:val>
                                            <p:strVal val="#ppt_h"/>
                                          </p:val>
                                        </p:tav>
                                      </p:tavLst>
                                    </p:anim>
                                    <p:anim calcmode="lin" valueType="num">
                                      <p:cBhvr>
                                        <p:cTn id="30" dur="500" fill="hold"/>
                                        <p:tgtEl>
                                          <p:spTgt spid="15364"/>
                                        </p:tgtEl>
                                        <p:attrNameLst>
                                          <p:attrName>ppt_x</p:attrName>
                                        </p:attrNameLst>
                                      </p:cBhvr>
                                      <p:tavLst>
                                        <p:tav tm="0">
                                          <p:val>
                                            <p:fltVal val="0.5"/>
                                          </p:val>
                                        </p:tav>
                                        <p:tav tm="100000">
                                          <p:val>
                                            <p:strVal val="#ppt_x"/>
                                          </p:val>
                                        </p:tav>
                                      </p:tavLst>
                                    </p:anim>
                                    <p:anim calcmode="lin" valueType="num">
                                      <p:cBhvr>
                                        <p:cTn id="31" dur="500" fill="hold"/>
                                        <p:tgtEl>
                                          <p:spTgt spid="15364"/>
                                        </p:tgtEl>
                                        <p:attrNameLst>
                                          <p:attrName>ppt_y</p:attrName>
                                        </p:attrNameLst>
                                      </p:cBhvr>
                                      <p:tavLst>
                                        <p:tav tm="0">
                                          <p:val>
                                            <p:fltVal val="0.5"/>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3" presetClass="entr" presetSubtype="16" fill="hold" grpId="0" nodeType="clickEffect">
                                  <p:stCondLst>
                                    <p:cond delay="0"/>
                                  </p:stCondLst>
                                  <p:childTnLst>
                                    <p:set>
                                      <p:cBhvr>
                                        <p:cTn id="35" dur="1" fill="hold">
                                          <p:stCondLst>
                                            <p:cond delay="0"/>
                                          </p:stCondLst>
                                        </p:cTn>
                                        <p:tgtEl>
                                          <p:spTgt spid="15368"/>
                                        </p:tgtEl>
                                        <p:attrNameLst>
                                          <p:attrName>style.visibility</p:attrName>
                                        </p:attrNameLst>
                                      </p:cBhvr>
                                      <p:to>
                                        <p:strVal val="visible"/>
                                      </p:to>
                                    </p:set>
                                    <p:anim calcmode="lin" valueType="num">
                                      <p:cBhvr>
                                        <p:cTn id="36" dur="500" fill="hold"/>
                                        <p:tgtEl>
                                          <p:spTgt spid="15368"/>
                                        </p:tgtEl>
                                        <p:attrNameLst>
                                          <p:attrName>ppt_w</p:attrName>
                                        </p:attrNameLst>
                                      </p:cBhvr>
                                      <p:tavLst>
                                        <p:tav tm="0">
                                          <p:val>
                                            <p:fltVal val="0"/>
                                          </p:val>
                                        </p:tav>
                                        <p:tav tm="100000">
                                          <p:val>
                                            <p:strVal val="#ppt_w"/>
                                          </p:val>
                                        </p:tav>
                                      </p:tavLst>
                                    </p:anim>
                                    <p:anim calcmode="lin" valueType="num">
                                      <p:cBhvr>
                                        <p:cTn id="37" dur="500" fill="hold"/>
                                        <p:tgtEl>
                                          <p:spTgt spid="15368"/>
                                        </p:tgtEl>
                                        <p:attrNameLst>
                                          <p:attrName>ppt_h</p:attrName>
                                        </p:attrNameLst>
                                      </p:cBhvr>
                                      <p:tavLst>
                                        <p:tav tm="0">
                                          <p:val>
                                            <p:fltVal val="0"/>
                                          </p:val>
                                        </p:tav>
                                        <p:tav tm="100000">
                                          <p:val>
                                            <p:strVal val="#ppt_h"/>
                                          </p:val>
                                        </p:tav>
                                      </p:tavLst>
                                    </p:anim>
                                  </p:childTnLst>
                                </p:cTn>
                              </p:par>
                            </p:childTnLst>
                          </p:cTn>
                        </p:par>
                      </p:childTnLst>
                    </p:cTn>
                  </p:par>
                  <p:par>
                    <p:cTn id="38" fill="hold">
                      <p:stCondLst>
                        <p:cond delay="indefinite"/>
                      </p:stCondLst>
                      <p:childTnLst>
                        <p:par>
                          <p:cTn id="39" fill="hold">
                            <p:stCondLst>
                              <p:cond delay="0"/>
                            </p:stCondLst>
                            <p:childTnLst>
                              <p:par>
                                <p:cTn id="40" presetID="23" presetClass="entr" presetSubtype="16" fill="hold" grpId="0" nodeType="clickEffect">
                                  <p:stCondLst>
                                    <p:cond delay="0"/>
                                  </p:stCondLst>
                                  <p:childTnLst>
                                    <p:set>
                                      <p:cBhvr>
                                        <p:cTn id="41" dur="1" fill="hold">
                                          <p:stCondLst>
                                            <p:cond delay="0"/>
                                          </p:stCondLst>
                                        </p:cTn>
                                        <p:tgtEl>
                                          <p:spTgt spid="15366"/>
                                        </p:tgtEl>
                                        <p:attrNameLst>
                                          <p:attrName>style.visibility</p:attrName>
                                        </p:attrNameLst>
                                      </p:cBhvr>
                                      <p:to>
                                        <p:strVal val="visible"/>
                                      </p:to>
                                    </p:set>
                                    <p:anim calcmode="lin" valueType="num">
                                      <p:cBhvr>
                                        <p:cTn id="42" dur="500" fill="hold"/>
                                        <p:tgtEl>
                                          <p:spTgt spid="15366"/>
                                        </p:tgtEl>
                                        <p:attrNameLst>
                                          <p:attrName>ppt_w</p:attrName>
                                        </p:attrNameLst>
                                      </p:cBhvr>
                                      <p:tavLst>
                                        <p:tav tm="0">
                                          <p:val>
                                            <p:fltVal val="0"/>
                                          </p:val>
                                        </p:tav>
                                        <p:tav tm="100000">
                                          <p:val>
                                            <p:strVal val="#ppt_w"/>
                                          </p:val>
                                        </p:tav>
                                      </p:tavLst>
                                    </p:anim>
                                    <p:anim calcmode="lin" valueType="num">
                                      <p:cBhvr>
                                        <p:cTn id="43" dur="500" fill="hold"/>
                                        <p:tgtEl>
                                          <p:spTgt spid="15366"/>
                                        </p:tgtEl>
                                        <p:attrNameLst>
                                          <p:attrName>ppt_h</p:attrName>
                                        </p:attrNameLst>
                                      </p:cBhvr>
                                      <p:tavLst>
                                        <p:tav tm="0">
                                          <p:val>
                                            <p:fltVal val="0"/>
                                          </p:val>
                                        </p:tav>
                                        <p:tav tm="100000">
                                          <p:val>
                                            <p:strVal val="#ppt_h"/>
                                          </p:val>
                                        </p:tav>
                                      </p:tavLst>
                                    </p:anim>
                                  </p:childTnLst>
                                </p:cTn>
                              </p:par>
                            </p:childTnLst>
                          </p:cTn>
                        </p:par>
                      </p:childTnLst>
                    </p:cTn>
                  </p:par>
                  <p:par>
                    <p:cTn id="44" fill="hold">
                      <p:stCondLst>
                        <p:cond delay="indefinite"/>
                      </p:stCondLst>
                      <p:childTnLst>
                        <p:par>
                          <p:cTn id="45" fill="hold">
                            <p:stCondLst>
                              <p:cond delay="0"/>
                            </p:stCondLst>
                            <p:childTnLst>
                              <p:par>
                                <p:cTn id="46" presetID="23" presetClass="entr" presetSubtype="16" fill="hold" grpId="0" nodeType="clickEffect">
                                  <p:stCondLst>
                                    <p:cond delay="0"/>
                                  </p:stCondLst>
                                  <p:childTnLst>
                                    <p:set>
                                      <p:cBhvr>
                                        <p:cTn id="47" dur="1" fill="hold">
                                          <p:stCondLst>
                                            <p:cond delay="0"/>
                                          </p:stCondLst>
                                        </p:cTn>
                                        <p:tgtEl>
                                          <p:spTgt spid="15367"/>
                                        </p:tgtEl>
                                        <p:attrNameLst>
                                          <p:attrName>style.visibility</p:attrName>
                                        </p:attrNameLst>
                                      </p:cBhvr>
                                      <p:to>
                                        <p:strVal val="visible"/>
                                      </p:to>
                                    </p:set>
                                    <p:anim calcmode="lin" valueType="num">
                                      <p:cBhvr>
                                        <p:cTn id="48" dur="500" fill="hold"/>
                                        <p:tgtEl>
                                          <p:spTgt spid="15367"/>
                                        </p:tgtEl>
                                        <p:attrNameLst>
                                          <p:attrName>ppt_w</p:attrName>
                                        </p:attrNameLst>
                                      </p:cBhvr>
                                      <p:tavLst>
                                        <p:tav tm="0">
                                          <p:val>
                                            <p:fltVal val="0"/>
                                          </p:val>
                                        </p:tav>
                                        <p:tav tm="100000">
                                          <p:val>
                                            <p:strVal val="#ppt_w"/>
                                          </p:val>
                                        </p:tav>
                                      </p:tavLst>
                                    </p:anim>
                                    <p:anim calcmode="lin" valueType="num">
                                      <p:cBhvr>
                                        <p:cTn id="49" dur="500" fill="hold"/>
                                        <p:tgtEl>
                                          <p:spTgt spid="15367"/>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autoUpdateAnimBg="0"/>
      <p:bldP spid="15363" grpId="0" autoUpdateAnimBg="0"/>
      <p:bldP spid="15364" grpId="0" autoUpdateAnimBg="0"/>
      <p:bldP spid="15365" grpId="0" build="p" autoUpdateAnimBg="0"/>
      <p:bldP spid="15366" grpId="0" autoUpdateAnimBg="0"/>
      <p:bldP spid="15367" grpId="0" autoUpdateAnimBg="0"/>
      <p:bldP spid="15368"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noChangeArrowheads="1"/>
          </p:cNvSpPr>
          <p:nvPr>
            <p:ph type="title"/>
          </p:nvPr>
        </p:nvSpPr>
        <p:spPr>
          <a:xfrm>
            <a:off x="468313" y="981075"/>
            <a:ext cx="5040312" cy="1143000"/>
          </a:xfrm>
        </p:spPr>
        <p:txBody>
          <a:bodyPr/>
          <a:lstStyle/>
          <a:p>
            <a:pPr algn="l" eaLnBrk="1" hangingPunct="1"/>
            <a:r>
              <a:rPr lang="zh-CN" altLang="en-US" sz="3600" b="1" dirty="0" smtClean="0">
                <a:solidFill>
                  <a:srgbClr val="FF3300"/>
                </a:solidFill>
              </a:rPr>
              <a:t>观察实验回答问题</a:t>
            </a:r>
          </a:p>
        </p:txBody>
      </p:sp>
      <p:sp>
        <p:nvSpPr>
          <p:cNvPr id="75779" name="Rectangle 3"/>
          <p:cNvSpPr>
            <a:spLocks noGrp="1" noChangeArrowheads="1"/>
          </p:cNvSpPr>
          <p:nvPr>
            <p:ph idx="1"/>
          </p:nvPr>
        </p:nvSpPr>
        <p:spPr>
          <a:xfrm>
            <a:off x="792088" y="2060575"/>
            <a:ext cx="8604448" cy="4541838"/>
          </a:xfrm>
        </p:spPr>
        <p:txBody>
          <a:bodyPr/>
          <a:lstStyle/>
          <a:p>
            <a:pPr eaLnBrk="1" hangingPunct="1"/>
            <a:endParaRPr lang="zh-CN" altLang="en-US" sz="2800" b="1" dirty="0" smtClean="0">
              <a:solidFill>
                <a:srgbClr val="008000"/>
              </a:solidFill>
            </a:endParaRPr>
          </a:p>
          <a:p>
            <a:pPr marL="0" indent="0" eaLnBrk="1" hangingPunct="1">
              <a:buNone/>
            </a:pPr>
            <a:r>
              <a:rPr lang="en-US" altLang="zh-CN" sz="2800" b="1" dirty="0" smtClean="0">
                <a:solidFill>
                  <a:srgbClr val="008000"/>
                </a:solidFill>
              </a:rPr>
              <a:t>1</a:t>
            </a:r>
            <a:r>
              <a:rPr lang="zh-CN" altLang="en-US" sz="2800" b="1" dirty="0" smtClean="0">
                <a:solidFill>
                  <a:srgbClr val="008000"/>
                </a:solidFill>
              </a:rPr>
              <a:t>、同一个灯泡的亮度变化了说明了什么？</a:t>
            </a:r>
          </a:p>
          <a:p>
            <a:pPr marL="0" indent="0" eaLnBrk="1" hangingPunct="1">
              <a:buNone/>
            </a:pPr>
            <a:r>
              <a:rPr lang="zh-CN" altLang="en-US" sz="2800" b="1" dirty="0" smtClean="0">
                <a:solidFill>
                  <a:srgbClr val="008000"/>
                </a:solidFill>
              </a:rPr>
              <a:t>                      </a:t>
            </a:r>
            <a:r>
              <a:rPr lang="en-US" altLang="zh-CN" sz="2800" b="1" dirty="0" smtClean="0">
                <a:solidFill>
                  <a:srgbClr val="E61A04"/>
                </a:solidFill>
              </a:rPr>
              <a:t>----- </a:t>
            </a:r>
            <a:r>
              <a:rPr lang="zh-CN" altLang="en-US" sz="2800" b="1" dirty="0" smtClean="0">
                <a:solidFill>
                  <a:srgbClr val="E61A04"/>
                </a:solidFill>
              </a:rPr>
              <a:t>通过灯泡的电流发生了变化</a:t>
            </a:r>
          </a:p>
          <a:p>
            <a:pPr marL="0" indent="0" eaLnBrk="1" hangingPunct="1">
              <a:buNone/>
            </a:pPr>
            <a:r>
              <a:rPr lang="en-US" altLang="zh-CN" sz="2800" b="1" dirty="0" smtClean="0">
                <a:solidFill>
                  <a:srgbClr val="008000"/>
                </a:solidFill>
              </a:rPr>
              <a:t>2</a:t>
            </a:r>
            <a:r>
              <a:rPr lang="zh-CN" altLang="en-US" sz="2800" b="1" dirty="0" smtClean="0">
                <a:solidFill>
                  <a:srgbClr val="008000"/>
                </a:solidFill>
              </a:rPr>
              <a:t>、那么电流的变化又是由什么原因引起的呢？</a:t>
            </a:r>
          </a:p>
          <a:p>
            <a:pPr marL="0" indent="0" eaLnBrk="1" hangingPunct="1">
              <a:buNone/>
            </a:pPr>
            <a:r>
              <a:rPr lang="zh-CN" altLang="en-US" sz="2800" b="1" dirty="0" smtClean="0">
                <a:solidFill>
                  <a:srgbClr val="008000"/>
                </a:solidFill>
              </a:rPr>
              <a:t>猜想：</a:t>
            </a:r>
            <a:r>
              <a:rPr lang="en-US" altLang="zh-CN" sz="2800" b="1" dirty="0" smtClean="0">
                <a:solidFill>
                  <a:srgbClr val="008000"/>
                </a:solidFill>
              </a:rPr>
              <a:t>1</a:t>
            </a:r>
            <a:r>
              <a:rPr lang="zh-CN" altLang="en-US" sz="2800" b="1" dirty="0" smtClean="0">
                <a:solidFill>
                  <a:srgbClr val="008000"/>
                </a:solidFill>
              </a:rPr>
              <a:t>、电压的大小可能会影响电流，</a:t>
            </a:r>
          </a:p>
          <a:p>
            <a:pPr marL="0" indent="0" eaLnBrk="1" hangingPunct="1">
              <a:buNone/>
            </a:pPr>
            <a:r>
              <a:rPr lang="zh-CN" altLang="en-US" sz="2800" b="1" dirty="0" smtClean="0">
                <a:solidFill>
                  <a:srgbClr val="008000"/>
                </a:solidFill>
              </a:rPr>
              <a:t>              </a:t>
            </a:r>
            <a:r>
              <a:rPr lang="en-US" altLang="zh-CN" sz="2800" b="1" dirty="0" smtClean="0">
                <a:solidFill>
                  <a:srgbClr val="008000"/>
                </a:solidFill>
              </a:rPr>
              <a:t>2</a:t>
            </a:r>
            <a:r>
              <a:rPr lang="zh-CN" altLang="en-US" sz="2800" b="1" dirty="0" smtClean="0">
                <a:solidFill>
                  <a:srgbClr val="008000"/>
                </a:solidFill>
              </a:rPr>
              <a:t>、电阻的大小可能会影响电流。</a:t>
            </a:r>
          </a:p>
          <a:p>
            <a:pPr eaLnBrk="1" hangingPunct="1"/>
            <a:endParaRPr lang="zh-CN" altLang="en-US" sz="2800" b="1" dirty="0" smtClean="0">
              <a:solidFill>
                <a:srgbClr val="0080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577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75779">
                                            <p:txEl>
                                              <p:pRg st="2" end="2"/>
                                            </p:txEl>
                                          </p:spTgt>
                                        </p:tgtEl>
                                        <p:attrNameLst>
                                          <p:attrName>style.visibility</p:attrName>
                                        </p:attrNameLst>
                                      </p:cBhvr>
                                      <p:to>
                                        <p:strVal val="visible"/>
                                      </p:to>
                                    </p:set>
                                    <p:anim calcmode="lin" valueType="num">
                                      <p:cBhvr additive="base">
                                        <p:cTn id="11" dur="500" fill="hold"/>
                                        <p:tgtEl>
                                          <p:spTgt spid="75779">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7577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75779">
                                            <p:txEl>
                                              <p:pRg st="3" end="3"/>
                                            </p:txEl>
                                          </p:spTgt>
                                        </p:tgtEl>
                                        <p:attrNameLst>
                                          <p:attrName>style.visibility</p:attrName>
                                        </p:attrNameLst>
                                      </p:cBhvr>
                                      <p:to>
                                        <p:strVal val="visible"/>
                                      </p:to>
                                    </p:set>
                                    <p:animEffect transition="in" filter="box(in)">
                                      <p:cBhvr>
                                        <p:cTn id="17" dur="500"/>
                                        <p:tgtEl>
                                          <p:spTgt spid="75779">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75779">
                                            <p:txEl>
                                              <p:pRg st="4" end="4"/>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nodeType="clickEffect">
                                  <p:stCondLst>
                                    <p:cond delay="0"/>
                                  </p:stCondLst>
                                  <p:childTnLst>
                                    <p:set>
                                      <p:cBhvr>
                                        <p:cTn id="25" dur="1" fill="hold">
                                          <p:stCondLst>
                                            <p:cond delay="0"/>
                                          </p:stCondLst>
                                        </p:cTn>
                                        <p:tgtEl>
                                          <p:spTgt spid="75779">
                                            <p:txEl>
                                              <p:pRg st="5" end="5"/>
                                            </p:txEl>
                                          </p:spTgt>
                                        </p:tgtEl>
                                        <p:attrNameLst>
                                          <p:attrName>style.visibility</p:attrName>
                                        </p:attrNameLst>
                                      </p:cBhvr>
                                      <p:to>
                                        <p:strVal val="visible"/>
                                      </p:to>
                                    </p:set>
                                    <p:animEffect transition="in" filter="wipe(left)">
                                      <p:cBhvr>
                                        <p:cTn id="26" dur="500"/>
                                        <p:tgtEl>
                                          <p:spTgt spid="7577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2"/>
          <p:cNvSpPr txBox="1">
            <a:spLocks noChangeArrowheads="1"/>
          </p:cNvSpPr>
          <p:nvPr/>
        </p:nvSpPr>
        <p:spPr bwMode="auto">
          <a:xfrm>
            <a:off x="914400" y="819150"/>
            <a:ext cx="7620000" cy="1117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fontAlgn="base">
              <a:lnSpc>
                <a:spcPct val="120000"/>
              </a:lnSpc>
              <a:spcBef>
                <a:spcPct val="50000"/>
              </a:spcBef>
              <a:spcAft>
                <a:spcPct val="0"/>
              </a:spcAft>
            </a:pPr>
            <a:r>
              <a:rPr kumimoji="1" lang="en-US" altLang="zh-CN" sz="2400" dirty="0">
                <a:solidFill>
                  <a:srgbClr val="000000"/>
                </a:solidFill>
                <a:latin typeface="Times New Roman" panose="02020603050405020304" pitchFamily="18" charset="0"/>
              </a:rPr>
              <a:t>        </a:t>
            </a:r>
            <a:r>
              <a:rPr kumimoji="1" lang="zh-CN" altLang="en-US" sz="2800" b="1" dirty="0">
                <a:solidFill>
                  <a:srgbClr val="000000"/>
                </a:solidFill>
                <a:latin typeface="Times New Roman" panose="02020603050405020304" pitchFamily="18" charset="0"/>
              </a:rPr>
              <a:t>车床照明灯的电压是</a:t>
            </a:r>
            <a:r>
              <a:rPr kumimoji="1" lang="en-US" altLang="zh-CN" sz="2800" b="1" dirty="0">
                <a:solidFill>
                  <a:srgbClr val="000000"/>
                </a:solidFill>
                <a:latin typeface="Times New Roman" panose="02020603050405020304" pitchFamily="18" charset="0"/>
              </a:rPr>
              <a:t>36V</a:t>
            </a:r>
            <a:r>
              <a:rPr kumimoji="1" lang="zh-CN" altLang="en-US" sz="2800" b="1" dirty="0">
                <a:solidFill>
                  <a:srgbClr val="000000"/>
                </a:solidFill>
                <a:latin typeface="Times New Roman" panose="02020603050405020304" pitchFamily="18" charset="0"/>
              </a:rPr>
              <a:t>，它正常工作时灯丝的电阻是</a:t>
            </a:r>
            <a:r>
              <a:rPr kumimoji="1" lang="en-US" altLang="zh-CN" sz="2800" b="1" dirty="0">
                <a:solidFill>
                  <a:srgbClr val="000000"/>
                </a:solidFill>
                <a:latin typeface="Times New Roman" panose="02020603050405020304" pitchFamily="18" charset="0"/>
              </a:rPr>
              <a:t>32Ω</a:t>
            </a:r>
            <a:r>
              <a:rPr kumimoji="1" lang="zh-CN" altLang="en-US" sz="2800" b="1" dirty="0">
                <a:solidFill>
                  <a:srgbClr val="000000"/>
                </a:solidFill>
                <a:latin typeface="Times New Roman" panose="02020603050405020304" pitchFamily="18" charset="0"/>
              </a:rPr>
              <a:t>。求通过灯丝的电流。</a:t>
            </a:r>
          </a:p>
        </p:txBody>
      </p:sp>
      <p:sp>
        <p:nvSpPr>
          <p:cNvPr id="28675" name="Line 3"/>
          <p:cNvSpPr>
            <a:spLocks noChangeShapeType="1"/>
          </p:cNvSpPr>
          <p:nvPr/>
        </p:nvSpPr>
        <p:spPr bwMode="auto">
          <a:xfrm>
            <a:off x="3429000" y="3657600"/>
            <a:ext cx="0" cy="2667000"/>
          </a:xfrm>
          <a:prstGeom prst="line">
            <a:avLst/>
          </a:prstGeom>
          <a:noFill/>
          <a:ln w="9525">
            <a:solidFill>
              <a:srgbClr val="00FF00"/>
            </a:solidFill>
            <a:prstDash val="dash"/>
            <a:rou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zh-CN" altLang="en-US">
              <a:solidFill>
                <a:srgbClr val="000000"/>
              </a:solidFill>
            </a:endParaRPr>
          </a:p>
        </p:txBody>
      </p:sp>
      <p:grpSp>
        <p:nvGrpSpPr>
          <p:cNvPr id="2" name="Group 4"/>
          <p:cNvGrpSpPr/>
          <p:nvPr/>
        </p:nvGrpSpPr>
        <p:grpSpPr bwMode="auto">
          <a:xfrm>
            <a:off x="819150" y="4648200"/>
            <a:ext cx="1905000" cy="609600"/>
            <a:chOff x="768" y="2928"/>
            <a:chExt cx="1200" cy="384"/>
          </a:xfrm>
        </p:grpSpPr>
        <p:grpSp>
          <p:nvGrpSpPr>
            <p:cNvPr id="3" name="Group 5"/>
            <p:cNvGrpSpPr/>
            <p:nvPr/>
          </p:nvGrpSpPr>
          <p:grpSpPr bwMode="auto">
            <a:xfrm>
              <a:off x="1776" y="2928"/>
              <a:ext cx="192" cy="384"/>
              <a:chOff x="1536" y="2880"/>
              <a:chExt cx="192" cy="384"/>
            </a:xfrm>
          </p:grpSpPr>
          <p:sp>
            <p:nvSpPr>
              <p:cNvPr id="28678" name="Line 6"/>
              <p:cNvSpPr>
                <a:spLocks noChangeShapeType="1"/>
              </p:cNvSpPr>
              <p:nvPr/>
            </p:nvSpPr>
            <p:spPr bwMode="auto">
              <a:xfrm>
                <a:off x="1728" y="2880"/>
                <a:ext cx="0" cy="384"/>
              </a:xfrm>
              <a:prstGeom prst="line">
                <a:avLst/>
              </a:prstGeom>
              <a:noFill/>
              <a:ln w="28575">
                <a:solidFill>
                  <a:srgbClr val="00FFFF"/>
                </a:solidFill>
                <a:rou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zh-CN" altLang="en-US">
                  <a:solidFill>
                    <a:srgbClr val="000000"/>
                  </a:solidFill>
                </a:endParaRPr>
              </a:p>
            </p:txBody>
          </p:sp>
          <p:sp>
            <p:nvSpPr>
              <p:cNvPr id="28679" name="Line 7"/>
              <p:cNvSpPr>
                <a:spLocks noChangeShapeType="1"/>
              </p:cNvSpPr>
              <p:nvPr/>
            </p:nvSpPr>
            <p:spPr bwMode="auto">
              <a:xfrm>
                <a:off x="1536" y="3120"/>
                <a:ext cx="192" cy="0"/>
              </a:xfrm>
              <a:prstGeom prst="line">
                <a:avLst/>
              </a:prstGeom>
              <a:noFill/>
              <a:ln w="28575">
                <a:solidFill>
                  <a:srgbClr val="00FFFF"/>
                </a:solidFill>
                <a:rou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zh-CN" altLang="en-US">
                  <a:solidFill>
                    <a:srgbClr val="000000"/>
                  </a:solidFill>
                </a:endParaRPr>
              </a:p>
            </p:txBody>
          </p:sp>
        </p:grpSp>
        <p:grpSp>
          <p:nvGrpSpPr>
            <p:cNvPr id="4" name="Group 8"/>
            <p:cNvGrpSpPr/>
            <p:nvPr/>
          </p:nvGrpSpPr>
          <p:grpSpPr bwMode="auto">
            <a:xfrm>
              <a:off x="768" y="2928"/>
              <a:ext cx="192" cy="384"/>
              <a:chOff x="912" y="2880"/>
              <a:chExt cx="192" cy="384"/>
            </a:xfrm>
          </p:grpSpPr>
          <p:sp>
            <p:nvSpPr>
              <p:cNvPr id="28681" name="Line 9"/>
              <p:cNvSpPr>
                <a:spLocks noChangeShapeType="1"/>
              </p:cNvSpPr>
              <p:nvPr/>
            </p:nvSpPr>
            <p:spPr bwMode="auto">
              <a:xfrm>
                <a:off x="912" y="2880"/>
                <a:ext cx="0" cy="384"/>
              </a:xfrm>
              <a:prstGeom prst="line">
                <a:avLst/>
              </a:prstGeom>
              <a:noFill/>
              <a:ln w="28575">
                <a:solidFill>
                  <a:srgbClr val="00FFFF"/>
                </a:solidFill>
                <a:rou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zh-CN" altLang="en-US">
                  <a:solidFill>
                    <a:srgbClr val="000000"/>
                  </a:solidFill>
                </a:endParaRPr>
              </a:p>
            </p:txBody>
          </p:sp>
          <p:sp>
            <p:nvSpPr>
              <p:cNvPr id="28682" name="Line 10"/>
              <p:cNvSpPr>
                <a:spLocks noChangeShapeType="1"/>
              </p:cNvSpPr>
              <p:nvPr/>
            </p:nvSpPr>
            <p:spPr bwMode="auto">
              <a:xfrm flipH="1">
                <a:off x="912" y="3120"/>
                <a:ext cx="192" cy="0"/>
              </a:xfrm>
              <a:prstGeom prst="line">
                <a:avLst/>
              </a:prstGeom>
              <a:noFill/>
              <a:ln w="28575">
                <a:solidFill>
                  <a:srgbClr val="00FFFF"/>
                </a:solidFill>
                <a:rou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zh-CN" altLang="en-US">
                  <a:solidFill>
                    <a:srgbClr val="000000"/>
                  </a:solidFill>
                </a:endParaRPr>
              </a:p>
            </p:txBody>
          </p:sp>
        </p:grpSp>
      </p:grpSp>
      <p:grpSp>
        <p:nvGrpSpPr>
          <p:cNvPr id="5" name="Group 11"/>
          <p:cNvGrpSpPr/>
          <p:nvPr/>
        </p:nvGrpSpPr>
        <p:grpSpPr bwMode="auto">
          <a:xfrm>
            <a:off x="685800" y="4267200"/>
            <a:ext cx="2286000" cy="457200"/>
            <a:chOff x="672" y="2688"/>
            <a:chExt cx="1440" cy="288"/>
          </a:xfrm>
        </p:grpSpPr>
        <p:sp>
          <p:nvSpPr>
            <p:cNvPr id="28684" name="AutoShape 12"/>
            <p:cNvSpPr>
              <a:spLocks noChangeArrowheads="1"/>
            </p:cNvSpPr>
            <p:nvPr/>
          </p:nvSpPr>
          <p:spPr bwMode="auto">
            <a:xfrm>
              <a:off x="1200" y="2688"/>
              <a:ext cx="288" cy="288"/>
            </a:xfrm>
            <a:prstGeom prst="flowChartSummingJunction">
              <a:avLst/>
            </a:prstGeom>
            <a:noFill/>
            <a:ln w="28575">
              <a:solidFill>
                <a:schemeClr val="folHlink"/>
              </a:solidFill>
              <a:rou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zh-CN" altLang="en-US">
                <a:solidFill>
                  <a:srgbClr val="000000"/>
                </a:solidFill>
              </a:endParaRPr>
            </a:p>
          </p:txBody>
        </p:sp>
        <p:sp>
          <p:nvSpPr>
            <p:cNvPr id="28685" name="Line 13"/>
            <p:cNvSpPr>
              <a:spLocks noChangeShapeType="1"/>
            </p:cNvSpPr>
            <p:nvPr/>
          </p:nvSpPr>
          <p:spPr bwMode="auto">
            <a:xfrm>
              <a:off x="1488" y="2832"/>
              <a:ext cx="624" cy="0"/>
            </a:xfrm>
            <a:prstGeom prst="line">
              <a:avLst/>
            </a:prstGeom>
            <a:noFill/>
            <a:ln w="28575">
              <a:solidFill>
                <a:srgbClr val="00FFFF"/>
              </a:solidFill>
              <a:rou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zh-CN" altLang="en-US">
                <a:solidFill>
                  <a:srgbClr val="000000"/>
                </a:solidFill>
              </a:endParaRPr>
            </a:p>
          </p:txBody>
        </p:sp>
        <p:sp>
          <p:nvSpPr>
            <p:cNvPr id="28686" name="Line 14"/>
            <p:cNvSpPr>
              <a:spLocks noChangeShapeType="1"/>
            </p:cNvSpPr>
            <p:nvPr/>
          </p:nvSpPr>
          <p:spPr bwMode="auto">
            <a:xfrm flipH="1">
              <a:off x="672" y="2832"/>
              <a:ext cx="528" cy="0"/>
            </a:xfrm>
            <a:prstGeom prst="line">
              <a:avLst/>
            </a:prstGeom>
            <a:noFill/>
            <a:ln w="28575">
              <a:solidFill>
                <a:srgbClr val="00FFFF"/>
              </a:solidFill>
              <a:rou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zh-CN" altLang="en-US">
                <a:solidFill>
                  <a:srgbClr val="000000"/>
                </a:solidFill>
              </a:endParaRPr>
            </a:p>
          </p:txBody>
        </p:sp>
      </p:grpSp>
      <p:sp>
        <p:nvSpPr>
          <p:cNvPr id="28687" name="Line 15"/>
          <p:cNvSpPr>
            <a:spLocks noChangeShapeType="1"/>
          </p:cNvSpPr>
          <p:nvPr/>
        </p:nvSpPr>
        <p:spPr bwMode="auto">
          <a:xfrm>
            <a:off x="666750" y="4495800"/>
            <a:ext cx="533400" cy="0"/>
          </a:xfrm>
          <a:prstGeom prst="line">
            <a:avLst/>
          </a:prstGeom>
          <a:noFill/>
          <a:ln w="28575">
            <a:solidFill>
              <a:schemeClr val="hlink"/>
            </a:solidFill>
            <a:rou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zh-CN" altLang="en-US">
              <a:solidFill>
                <a:srgbClr val="000000"/>
              </a:solidFill>
            </a:endParaRPr>
          </a:p>
        </p:txBody>
      </p:sp>
      <p:sp>
        <p:nvSpPr>
          <p:cNvPr id="28688" name="Rectangle 16"/>
          <p:cNvSpPr>
            <a:spLocks noChangeArrowheads="1"/>
          </p:cNvSpPr>
          <p:nvPr/>
        </p:nvSpPr>
        <p:spPr bwMode="auto">
          <a:xfrm>
            <a:off x="1352550" y="3733800"/>
            <a:ext cx="1338263" cy="519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r>
              <a:rPr kumimoji="1" lang="en-US" altLang="zh-CN" sz="2800" b="1" i="1">
                <a:solidFill>
                  <a:srgbClr val="EC6920"/>
                </a:solidFill>
                <a:latin typeface="Times New Roman" panose="02020603050405020304" pitchFamily="18" charset="0"/>
                <a:sym typeface="Wingdings" panose="05000000000000000000" pitchFamily="2" charset="2"/>
              </a:rPr>
              <a:t>R=32</a:t>
            </a:r>
            <a:r>
              <a:rPr kumimoji="1" lang="en-US" altLang="zh-CN" sz="2800" b="1">
                <a:solidFill>
                  <a:srgbClr val="EC6920"/>
                </a:solidFill>
                <a:latin typeface="Times New Roman" panose="02020603050405020304" pitchFamily="18" charset="0"/>
              </a:rPr>
              <a:t>Ω</a:t>
            </a:r>
          </a:p>
        </p:txBody>
      </p:sp>
      <p:sp>
        <p:nvSpPr>
          <p:cNvPr id="28689" name="Rectangle 17"/>
          <p:cNvSpPr>
            <a:spLocks noChangeArrowheads="1"/>
          </p:cNvSpPr>
          <p:nvPr/>
        </p:nvSpPr>
        <p:spPr bwMode="auto">
          <a:xfrm>
            <a:off x="666750" y="3886200"/>
            <a:ext cx="960438" cy="519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r>
              <a:rPr kumimoji="1" lang="en-US" altLang="zh-CN" sz="2400">
                <a:solidFill>
                  <a:srgbClr val="EC6920"/>
                </a:solidFill>
                <a:latin typeface="Times New Roman" panose="02020603050405020304" pitchFamily="18" charset="0"/>
                <a:sym typeface="Wingdings" panose="05000000000000000000" pitchFamily="2" charset="2"/>
              </a:rPr>
              <a:t> </a:t>
            </a:r>
            <a:r>
              <a:rPr kumimoji="1" lang="en-US" altLang="zh-CN" sz="2800" b="1" i="1">
                <a:solidFill>
                  <a:srgbClr val="EC6920"/>
                </a:solidFill>
                <a:latin typeface="Times New Roman" panose="02020603050405020304" pitchFamily="18" charset="0"/>
                <a:sym typeface="Wingdings" panose="05000000000000000000" pitchFamily="2" charset="2"/>
              </a:rPr>
              <a:t>I=</a:t>
            </a:r>
            <a:r>
              <a:rPr kumimoji="1" lang="zh-CN" altLang="en-US" sz="2800" b="1" i="1">
                <a:solidFill>
                  <a:srgbClr val="EC6920"/>
                </a:solidFill>
                <a:latin typeface="Times New Roman" panose="02020603050405020304" pitchFamily="18" charset="0"/>
                <a:sym typeface="Wingdings" panose="05000000000000000000" pitchFamily="2" charset="2"/>
              </a:rPr>
              <a:t>？</a:t>
            </a:r>
          </a:p>
        </p:txBody>
      </p:sp>
      <p:sp>
        <p:nvSpPr>
          <p:cNvPr id="28690" name="Rectangle 18"/>
          <p:cNvSpPr>
            <a:spLocks noChangeArrowheads="1"/>
          </p:cNvSpPr>
          <p:nvPr/>
        </p:nvSpPr>
        <p:spPr bwMode="auto">
          <a:xfrm>
            <a:off x="1276350" y="4749800"/>
            <a:ext cx="1257300" cy="519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r>
              <a:rPr kumimoji="1" lang="en-US" altLang="zh-CN" sz="2800" b="1" i="1" dirty="0">
                <a:solidFill>
                  <a:srgbClr val="EC6920"/>
                </a:solidFill>
                <a:latin typeface="Times New Roman" panose="02020603050405020304" pitchFamily="18" charset="0"/>
                <a:sym typeface="Wingdings" panose="05000000000000000000" pitchFamily="2" charset="2"/>
              </a:rPr>
              <a:t>U=36</a:t>
            </a:r>
            <a:r>
              <a:rPr kumimoji="1" lang="en-US" altLang="zh-CN" sz="2800" b="1" dirty="0">
                <a:solidFill>
                  <a:srgbClr val="EC6920"/>
                </a:solidFill>
                <a:latin typeface="Times New Roman" panose="02020603050405020304" pitchFamily="18" charset="0"/>
                <a:sym typeface="Wingdings" panose="05000000000000000000" pitchFamily="2" charset="2"/>
              </a:rPr>
              <a:t>V</a:t>
            </a:r>
            <a:endParaRPr kumimoji="1" lang="en-US" altLang="zh-CN" sz="2800" b="1" i="1" dirty="0">
              <a:solidFill>
                <a:srgbClr val="EC6920"/>
              </a:solidFill>
              <a:latin typeface="Times New Roman" panose="02020603050405020304" pitchFamily="18" charset="0"/>
              <a:sym typeface="Wingdings" panose="05000000000000000000" pitchFamily="2" charset="2"/>
            </a:endParaRPr>
          </a:p>
        </p:txBody>
      </p:sp>
      <p:sp>
        <p:nvSpPr>
          <p:cNvPr id="28691" name="Rectangle 19"/>
          <p:cNvSpPr>
            <a:spLocks noChangeArrowheads="1"/>
          </p:cNvSpPr>
          <p:nvPr/>
        </p:nvSpPr>
        <p:spPr bwMode="auto">
          <a:xfrm>
            <a:off x="838200" y="125413"/>
            <a:ext cx="7262813" cy="6413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fontAlgn="base">
              <a:spcBef>
                <a:spcPct val="0"/>
              </a:spcBef>
              <a:spcAft>
                <a:spcPct val="0"/>
              </a:spcAft>
            </a:pPr>
            <a:r>
              <a:rPr kumimoji="1" lang="zh-CN" altLang="en-US" sz="3600" b="1" dirty="0">
                <a:solidFill>
                  <a:srgbClr val="6600FF"/>
                </a:solidFill>
                <a:latin typeface="Times New Roman" panose="02020603050405020304" pitchFamily="18" charset="0"/>
                <a:ea typeface="黑体" panose="02010609060101010101" pitchFamily="2" charset="-122"/>
              </a:rPr>
              <a:t>应用</a:t>
            </a:r>
            <a:r>
              <a:rPr kumimoji="1" lang="en-US" altLang="zh-CN" sz="3600" b="1" dirty="0">
                <a:solidFill>
                  <a:srgbClr val="6600FF"/>
                </a:solidFill>
                <a:latin typeface="Times New Roman" panose="02020603050405020304" pitchFamily="18" charset="0"/>
                <a:ea typeface="黑体" panose="02010609060101010101" pitchFamily="2" charset="-122"/>
              </a:rPr>
              <a:t>1.</a:t>
            </a:r>
            <a:r>
              <a:rPr kumimoji="1" lang="zh-CN" altLang="en-US" sz="3600" b="1" dirty="0">
                <a:solidFill>
                  <a:srgbClr val="6600FF"/>
                </a:solidFill>
                <a:latin typeface="Times New Roman" panose="02020603050405020304" pitchFamily="18" charset="0"/>
                <a:ea typeface="黑体" panose="02010609060101010101" pitchFamily="2" charset="-122"/>
              </a:rPr>
              <a:t>已知电压、电阻，求电流</a:t>
            </a:r>
          </a:p>
        </p:txBody>
      </p:sp>
      <p:sp>
        <p:nvSpPr>
          <p:cNvPr id="28692" name="Rectangle 20"/>
          <p:cNvSpPr>
            <a:spLocks noChangeArrowheads="1"/>
          </p:cNvSpPr>
          <p:nvPr/>
        </p:nvSpPr>
        <p:spPr bwMode="auto">
          <a:xfrm>
            <a:off x="2743200" y="2262188"/>
            <a:ext cx="5562600" cy="6762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fontAlgn="base">
              <a:lnSpc>
                <a:spcPct val="120000"/>
              </a:lnSpc>
              <a:spcBef>
                <a:spcPct val="50000"/>
              </a:spcBef>
              <a:spcAft>
                <a:spcPct val="0"/>
              </a:spcAft>
            </a:pPr>
            <a:r>
              <a:rPr kumimoji="1" lang="zh-CN" altLang="en-US" sz="3200" b="1" dirty="0">
                <a:solidFill>
                  <a:srgbClr val="6600FF"/>
                </a:solidFill>
                <a:latin typeface="宋体" panose="02010600030101010101" pitchFamily="2" charset="-122"/>
                <a:sym typeface="Wingdings" panose="05000000000000000000" pitchFamily="2" charset="2"/>
              </a:rPr>
              <a:t>（</a:t>
            </a:r>
            <a:r>
              <a:rPr kumimoji="1" lang="en-US" altLang="zh-CN" sz="3200" b="1" dirty="0">
                <a:solidFill>
                  <a:srgbClr val="6600FF"/>
                </a:solidFill>
                <a:latin typeface="宋体" panose="02010600030101010101" pitchFamily="2" charset="-122"/>
                <a:sym typeface="Wingdings" panose="05000000000000000000" pitchFamily="2" charset="2"/>
              </a:rPr>
              <a:t>2</a:t>
            </a:r>
            <a:r>
              <a:rPr kumimoji="1" lang="zh-CN" altLang="en-US" sz="3200" b="1" dirty="0">
                <a:solidFill>
                  <a:srgbClr val="6600FF"/>
                </a:solidFill>
                <a:latin typeface="宋体" panose="02010600030101010101" pitchFamily="2" charset="-122"/>
                <a:sym typeface="Wingdings" panose="05000000000000000000" pitchFamily="2" charset="2"/>
              </a:rPr>
              <a:t>）列出已知条件和所求量</a:t>
            </a:r>
          </a:p>
        </p:txBody>
      </p:sp>
      <p:sp>
        <p:nvSpPr>
          <p:cNvPr id="28693" name="Rectangle 21"/>
          <p:cNvSpPr>
            <a:spLocks noChangeArrowheads="1"/>
          </p:cNvSpPr>
          <p:nvPr/>
        </p:nvSpPr>
        <p:spPr bwMode="auto">
          <a:xfrm>
            <a:off x="685800" y="2438400"/>
            <a:ext cx="2224088"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folHlink"/>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r>
              <a:rPr kumimoji="1" lang="zh-CN" altLang="en-US" sz="3200" b="1" dirty="0">
                <a:solidFill>
                  <a:srgbClr val="6600FF"/>
                </a:solidFill>
                <a:latin typeface="宋体" panose="02010600030101010101" pitchFamily="2" charset="-122"/>
              </a:rPr>
              <a:t>解题步骤</a:t>
            </a:r>
            <a:r>
              <a:rPr kumimoji="1" lang="zh-CN" altLang="en-US" sz="3200" b="1" dirty="0">
                <a:solidFill>
                  <a:srgbClr val="6600FF"/>
                </a:solidFill>
                <a:latin typeface="宋体" panose="02010600030101010101" pitchFamily="2" charset="-122"/>
                <a:sym typeface="Wingdings" panose="05000000000000000000" pitchFamily="2" charset="2"/>
              </a:rPr>
              <a:t>：</a:t>
            </a:r>
          </a:p>
        </p:txBody>
      </p:sp>
      <p:sp>
        <p:nvSpPr>
          <p:cNvPr id="28694" name="Rectangle 22"/>
          <p:cNvSpPr>
            <a:spLocks noChangeArrowheads="1"/>
          </p:cNvSpPr>
          <p:nvPr/>
        </p:nvSpPr>
        <p:spPr bwMode="auto">
          <a:xfrm>
            <a:off x="2695575" y="1828800"/>
            <a:ext cx="2836863"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r>
              <a:rPr kumimoji="1" lang="zh-CN" altLang="en-US" sz="3200" b="1" dirty="0">
                <a:solidFill>
                  <a:srgbClr val="6600FF"/>
                </a:solidFill>
                <a:latin typeface="宋体" panose="02010600030101010101" pitchFamily="2" charset="-122"/>
                <a:sym typeface="Wingdings" panose="05000000000000000000" pitchFamily="2" charset="2"/>
              </a:rPr>
              <a:t>（</a:t>
            </a:r>
            <a:r>
              <a:rPr kumimoji="1" lang="en-US" altLang="zh-CN" sz="3200" b="1" dirty="0">
                <a:solidFill>
                  <a:srgbClr val="6600FF"/>
                </a:solidFill>
                <a:latin typeface="宋体" panose="02010600030101010101" pitchFamily="2" charset="-122"/>
                <a:sym typeface="Wingdings" panose="05000000000000000000" pitchFamily="2" charset="2"/>
              </a:rPr>
              <a:t>1</a:t>
            </a:r>
            <a:r>
              <a:rPr kumimoji="1" lang="zh-CN" altLang="en-US" sz="3200" b="1" dirty="0">
                <a:solidFill>
                  <a:srgbClr val="6600FF"/>
                </a:solidFill>
                <a:latin typeface="宋体" panose="02010600030101010101" pitchFamily="2" charset="-122"/>
                <a:sym typeface="Wingdings" panose="05000000000000000000" pitchFamily="2" charset="2"/>
              </a:rPr>
              <a:t>）画电路图</a:t>
            </a:r>
          </a:p>
        </p:txBody>
      </p:sp>
      <p:sp>
        <p:nvSpPr>
          <p:cNvPr id="28695" name="Rectangle 23"/>
          <p:cNvSpPr>
            <a:spLocks noChangeArrowheads="1"/>
          </p:cNvSpPr>
          <p:nvPr/>
        </p:nvSpPr>
        <p:spPr bwMode="auto">
          <a:xfrm>
            <a:off x="2740025" y="2809875"/>
            <a:ext cx="2227263" cy="6762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fontAlgn="base">
              <a:lnSpc>
                <a:spcPct val="120000"/>
              </a:lnSpc>
              <a:spcBef>
                <a:spcPct val="50000"/>
              </a:spcBef>
              <a:spcAft>
                <a:spcPct val="0"/>
              </a:spcAft>
            </a:pPr>
            <a:r>
              <a:rPr kumimoji="1" lang="zh-CN" altLang="en-US" sz="3200" b="1" dirty="0">
                <a:solidFill>
                  <a:srgbClr val="6600FF"/>
                </a:solidFill>
                <a:latin typeface="宋体" panose="02010600030101010101" pitchFamily="2" charset="-122"/>
                <a:sym typeface="Wingdings" panose="05000000000000000000" pitchFamily="2" charset="2"/>
              </a:rPr>
              <a:t>（</a:t>
            </a:r>
            <a:r>
              <a:rPr kumimoji="1" lang="en-US" altLang="zh-CN" sz="3200" b="1" dirty="0">
                <a:solidFill>
                  <a:srgbClr val="6600FF"/>
                </a:solidFill>
                <a:latin typeface="宋体" panose="02010600030101010101" pitchFamily="2" charset="-122"/>
                <a:sym typeface="Wingdings" panose="05000000000000000000" pitchFamily="2" charset="2"/>
              </a:rPr>
              <a:t>3</a:t>
            </a:r>
            <a:r>
              <a:rPr kumimoji="1" lang="zh-CN" altLang="en-US" sz="3200" b="1" dirty="0">
                <a:solidFill>
                  <a:srgbClr val="6600FF"/>
                </a:solidFill>
                <a:latin typeface="宋体" panose="02010600030101010101" pitchFamily="2" charset="-122"/>
                <a:sym typeface="Wingdings" panose="05000000000000000000" pitchFamily="2" charset="2"/>
              </a:rPr>
              <a:t>）求解</a:t>
            </a:r>
            <a:r>
              <a:rPr kumimoji="1" lang="en-US" altLang="zh-CN" sz="3200" b="1" i="1" dirty="0">
                <a:solidFill>
                  <a:srgbClr val="6600FF"/>
                </a:solidFill>
                <a:latin typeface="宋体" panose="02010600030101010101" pitchFamily="2" charset="-122"/>
                <a:sym typeface="Wingdings" panose="05000000000000000000" pitchFamily="2" charset="2"/>
              </a:rPr>
              <a:t>I</a:t>
            </a:r>
          </a:p>
        </p:txBody>
      </p:sp>
      <p:sp>
        <p:nvSpPr>
          <p:cNvPr id="28696" name="Rectangle 24"/>
          <p:cNvSpPr>
            <a:spLocks noChangeArrowheads="1"/>
          </p:cNvSpPr>
          <p:nvPr/>
        </p:nvSpPr>
        <p:spPr bwMode="auto">
          <a:xfrm>
            <a:off x="3892550" y="5638800"/>
            <a:ext cx="5251450" cy="519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fontAlgn="base">
              <a:spcBef>
                <a:spcPct val="50000"/>
              </a:spcBef>
              <a:spcAft>
                <a:spcPct val="0"/>
              </a:spcAft>
            </a:pPr>
            <a:endParaRPr kumimoji="1" lang="zh-CN" altLang="zh-CN" sz="2800" b="1">
              <a:solidFill>
                <a:srgbClr val="000000"/>
              </a:solidFill>
              <a:latin typeface="宋体" panose="02010600030101010101" pitchFamily="2" charset="-122"/>
            </a:endParaRPr>
          </a:p>
        </p:txBody>
      </p:sp>
      <p:sp>
        <p:nvSpPr>
          <p:cNvPr id="28697" name="Rectangle 25"/>
          <p:cNvSpPr>
            <a:spLocks noChangeArrowheads="1"/>
          </p:cNvSpPr>
          <p:nvPr/>
        </p:nvSpPr>
        <p:spPr bwMode="auto">
          <a:xfrm>
            <a:off x="5778500" y="4905375"/>
            <a:ext cx="273050" cy="519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r>
              <a:rPr kumimoji="1" lang="en-US" altLang="zh-CN" sz="2800" b="1" i="1">
                <a:solidFill>
                  <a:srgbClr val="000000"/>
                </a:solidFill>
                <a:latin typeface="Times New Roman" panose="02020603050405020304" pitchFamily="18" charset="0"/>
              </a:rPr>
              <a:t> </a:t>
            </a:r>
            <a:endParaRPr kumimoji="1" lang="en-US" altLang="zh-CN" sz="2800" b="1">
              <a:solidFill>
                <a:srgbClr val="000000"/>
              </a:solidFill>
              <a:latin typeface="Times New Roman" panose="02020603050405020304" pitchFamily="18" charset="0"/>
            </a:endParaRPr>
          </a:p>
        </p:txBody>
      </p:sp>
      <p:sp>
        <p:nvSpPr>
          <p:cNvPr id="28698" name="Line 26"/>
          <p:cNvSpPr>
            <a:spLocks noChangeShapeType="1"/>
          </p:cNvSpPr>
          <p:nvPr/>
        </p:nvSpPr>
        <p:spPr bwMode="auto">
          <a:xfrm>
            <a:off x="3741738" y="1371600"/>
            <a:ext cx="1676400" cy="0"/>
          </a:xfrm>
          <a:prstGeom prst="line">
            <a:avLst/>
          </a:prstGeom>
          <a:noFill/>
          <a:ln w="38100">
            <a:solidFill>
              <a:schemeClr val="folHlink"/>
            </a:solidFill>
            <a:rou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fontAlgn="base">
              <a:spcBef>
                <a:spcPct val="0"/>
              </a:spcBef>
              <a:spcAft>
                <a:spcPct val="0"/>
              </a:spcAft>
            </a:pPr>
            <a:endParaRPr lang="zh-CN" altLang="en-US">
              <a:solidFill>
                <a:srgbClr val="000000"/>
              </a:solidFill>
            </a:endParaRPr>
          </a:p>
        </p:txBody>
      </p:sp>
      <p:sp>
        <p:nvSpPr>
          <p:cNvPr id="28699" name="Line 27"/>
          <p:cNvSpPr>
            <a:spLocks noChangeShapeType="1"/>
          </p:cNvSpPr>
          <p:nvPr/>
        </p:nvSpPr>
        <p:spPr bwMode="auto">
          <a:xfrm>
            <a:off x="1760538" y="1905000"/>
            <a:ext cx="1676400" cy="0"/>
          </a:xfrm>
          <a:prstGeom prst="line">
            <a:avLst/>
          </a:prstGeom>
          <a:noFill/>
          <a:ln w="38100">
            <a:solidFill>
              <a:schemeClr val="folHlink"/>
            </a:solidFill>
            <a:rou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fontAlgn="base">
              <a:spcBef>
                <a:spcPct val="0"/>
              </a:spcBef>
              <a:spcAft>
                <a:spcPct val="0"/>
              </a:spcAft>
            </a:pPr>
            <a:endParaRPr lang="zh-CN" altLang="en-US">
              <a:solidFill>
                <a:srgbClr val="0000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528" fill="hold" grpId="0" nodeType="withEffect">
                                  <p:stCondLst>
                                    <p:cond delay="0"/>
                                  </p:stCondLst>
                                  <p:childTnLst>
                                    <p:set>
                                      <p:cBhvr>
                                        <p:cTn id="6" dur="1" fill="hold">
                                          <p:stCondLst>
                                            <p:cond delay="0"/>
                                          </p:stCondLst>
                                        </p:cTn>
                                        <p:tgtEl>
                                          <p:spTgt spid="28691"/>
                                        </p:tgtEl>
                                        <p:attrNameLst>
                                          <p:attrName>style.visibility</p:attrName>
                                        </p:attrNameLst>
                                      </p:cBhvr>
                                      <p:to>
                                        <p:strVal val="visible"/>
                                      </p:to>
                                    </p:set>
                                    <p:anim calcmode="lin" valueType="num">
                                      <p:cBhvr>
                                        <p:cTn id="7" dur="500" fill="hold"/>
                                        <p:tgtEl>
                                          <p:spTgt spid="28691"/>
                                        </p:tgtEl>
                                        <p:attrNameLst>
                                          <p:attrName>ppt_w</p:attrName>
                                        </p:attrNameLst>
                                      </p:cBhvr>
                                      <p:tavLst>
                                        <p:tav tm="0">
                                          <p:val>
                                            <p:fltVal val="0"/>
                                          </p:val>
                                        </p:tav>
                                        <p:tav tm="100000">
                                          <p:val>
                                            <p:strVal val="#ppt_w"/>
                                          </p:val>
                                        </p:tav>
                                      </p:tavLst>
                                    </p:anim>
                                    <p:anim calcmode="lin" valueType="num">
                                      <p:cBhvr>
                                        <p:cTn id="8" dur="500" fill="hold"/>
                                        <p:tgtEl>
                                          <p:spTgt spid="28691"/>
                                        </p:tgtEl>
                                        <p:attrNameLst>
                                          <p:attrName>ppt_h</p:attrName>
                                        </p:attrNameLst>
                                      </p:cBhvr>
                                      <p:tavLst>
                                        <p:tav tm="0">
                                          <p:val>
                                            <p:fltVal val="0"/>
                                          </p:val>
                                        </p:tav>
                                        <p:tav tm="100000">
                                          <p:val>
                                            <p:strVal val="#ppt_h"/>
                                          </p:val>
                                        </p:tav>
                                      </p:tavLst>
                                    </p:anim>
                                    <p:anim calcmode="lin" valueType="num">
                                      <p:cBhvr>
                                        <p:cTn id="9" dur="500" fill="hold"/>
                                        <p:tgtEl>
                                          <p:spTgt spid="28691"/>
                                        </p:tgtEl>
                                        <p:attrNameLst>
                                          <p:attrName>ppt_x</p:attrName>
                                        </p:attrNameLst>
                                      </p:cBhvr>
                                      <p:tavLst>
                                        <p:tav tm="0">
                                          <p:val>
                                            <p:fltVal val="0.5"/>
                                          </p:val>
                                        </p:tav>
                                        <p:tav tm="100000">
                                          <p:val>
                                            <p:strVal val="#ppt_x"/>
                                          </p:val>
                                        </p:tav>
                                      </p:tavLst>
                                    </p:anim>
                                    <p:anim calcmode="lin" valueType="num">
                                      <p:cBhvr>
                                        <p:cTn id="10" dur="500" fill="hold"/>
                                        <p:tgtEl>
                                          <p:spTgt spid="28691"/>
                                        </p:tgtEl>
                                        <p:attrNameLst>
                                          <p:attrName>ppt_y</p:attrName>
                                        </p:attrNameLst>
                                      </p:cBhvr>
                                      <p:tavLst>
                                        <p:tav tm="0">
                                          <p:val>
                                            <p:fltVal val="0.5"/>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28674"/>
                                        </p:tgtEl>
                                        <p:attrNameLst>
                                          <p:attrName>style.visibility</p:attrName>
                                        </p:attrNameLst>
                                      </p:cBhvr>
                                      <p:to>
                                        <p:strVal val="visible"/>
                                      </p:to>
                                    </p:set>
                                    <p:animEffect transition="in" filter="dissolve">
                                      <p:cBhvr>
                                        <p:cTn id="15" dur="500"/>
                                        <p:tgtEl>
                                          <p:spTgt spid="28674"/>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8" fill="hold" grpId="0" nodeType="clickEffect">
                                  <p:stCondLst>
                                    <p:cond delay="0"/>
                                  </p:stCondLst>
                                  <p:childTnLst>
                                    <p:set>
                                      <p:cBhvr>
                                        <p:cTn id="19" dur="1" fill="hold">
                                          <p:stCondLst>
                                            <p:cond delay="0"/>
                                          </p:stCondLst>
                                        </p:cTn>
                                        <p:tgtEl>
                                          <p:spTgt spid="28693"/>
                                        </p:tgtEl>
                                        <p:attrNameLst>
                                          <p:attrName>style.visibility</p:attrName>
                                        </p:attrNameLst>
                                      </p:cBhvr>
                                      <p:to>
                                        <p:strVal val="visible"/>
                                      </p:to>
                                    </p:set>
                                    <p:anim calcmode="lin" valueType="num">
                                      <p:cBhvr additive="base">
                                        <p:cTn id="20" dur="500" fill="hold"/>
                                        <p:tgtEl>
                                          <p:spTgt spid="28693"/>
                                        </p:tgtEl>
                                        <p:attrNameLst>
                                          <p:attrName>ppt_x</p:attrName>
                                        </p:attrNameLst>
                                      </p:cBhvr>
                                      <p:tavLst>
                                        <p:tav tm="0">
                                          <p:val>
                                            <p:strVal val="0-#ppt_w/2"/>
                                          </p:val>
                                        </p:tav>
                                        <p:tav tm="100000">
                                          <p:val>
                                            <p:strVal val="#ppt_x"/>
                                          </p:val>
                                        </p:tav>
                                      </p:tavLst>
                                    </p:anim>
                                    <p:anim calcmode="lin" valueType="num">
                                      <p:cBhvr additive="base">
                                        <p:cTn id="21" dur="500" fill="hold"/>
                                        <p:tgtEl>
                                          <p:spTgt spid="28693"/>
                                        </p:tgtEl>
                                        <p:attrNameLst>
                                          <p:attrName>ppt_y</p:attrName>
                                        </p:attrNameLst>
                                      </p:cBhvr>
                                      <p:tavLst>
                                        <p:tav tm="0">
                                          <p:val>
                                            <p:strVal val="#ppt_y"/>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2" fill="hold" grpId="0" nodeType="clickEffect">
                                  <p:stCondLst>
                                    <p:cond delay="0"/>
                                  </p:stCondLst>
                                  <p:childTnLst>
                                    <p:set>
                                      <p:cBhvr>
                                        <p:cTn id="25" dur="1" fill="hold">
                                          <p:stCondLst>
                                            <p:cond delay="0"/>
                                          </p:stCondLst>
                                        </p:cTn>
                                        <p:tgtEl>
                                          <p:spTgt spid="28694"/>
                                        </p:tgtEl>
                                        <p:attrNameLst>
                                          <p:attrName>style.visibility</p:attrName>
                                        </p:attrNameLst>
                                      </p:cBhvr>
                                      <p:to>
                                        <p:strVal val="visible"/>
                                      </p:to>
                                    </p:set>
                                    <p:anim calcmode="lin" valueType="num">
                                      <p:cBhvr additive="base">
                                        <p:cTn id="26" dur="500" fill="hold"/>
                                        <p:tgtEl>
                                          <p:spTgt spid="28694"/>
                                        </p:tgtEl>
                                        <p:attrNameLst>
                                          <p:attrName>ppt_x</p:attrName>
                                        </p:attrNameLst>
                                      </p:cBhvr>
                                      <p:tavLst>
                                        <p:tav tm="0">
                                          <p:val>
                                            <p:strVal val="1+#ppt_w/2"/>
                                          </p:val>
                                        </p:tav>
                                        <p:tav tm="100000">
                                          <p:val>
                                            <p:strVal val="#ppt_x"/>
                                          </p:val>
                                        </p:tav>
                                      </p:tavLst>
                                    </p:anim>
                                    <p:anim calcmode="lin" valueType="num">
                                      <p:cBhvr additive="base">
                                        <p:cTn id="27" dur="500" fill="hold"/>
                                        <p:tgtEl>
                                          <p:spTgt spid="28694"/>
                                        </p:tgtEl>
                                        <p:attrNameLst>
                                          <p:attrName>ppt_y</p:attrName>
                                        </p:attrNameLst>
                                      </p:cBhvr>
                                      <p:tavLst>
                                        <p:tav tm="0">
                                          <p:val>
                                            <p:strVal val="#ppt_y"/>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3" presetClass="entr" presetSubtype="16" fill="hold" nodeType="clickEffect">
                                  <p:stCondLst>
                                    <p:cond delay="0"/>
                                  </p:stCondLst>
                                  <p:childTnLst>
                                    <p:set>
                                      <p:cBhvr>
                                        <p:cTn id="31" dur="1" fill="hold">
                                          <p:stCondLst>
                                            <p:cond delay="0"/>
                                          </p:stCondLst>
                                        </p:cTn>
                                        <p:tgtEl>
                                          <p:spTgt spid="5"/>
                                        </p:tgtEl>
                                        <p:attrNameLst>
                                          <p:attrName>style.visibility</p:attrName>
                                        </p:attrNameLst>
                                      </p:cBhvr>
                                      <p:to>
                                        <p:strVal val="visible"/>
                                      </p:to>
                                    </p:set>
                                    <p:anim calcmode="lin" valueType="num">
                                      <p:cBhvr>
                                        <p:cTn id="32" dur="500" fill="hold"/>
                                        <p:tgtEl>
                                          <p:spTgt spid="5"/>
                                        </p:tgtEl>
                                        <p:attrNameLst>
                                          <p:attrName>ppt_w</p:attrName>
                                        </p:attrNameLst>
                                      </p:cBhvr>
                                      <p:tavLst>
                                        <p:tav tm="0">
                                          <p:val>
                                            <p:fltVal val="0"/>
                                          </p:val>
                                        </p:tav>
                                        <p:tav tm="100000">
                                          <p:val>
                                            <p:strVal val="#ppt_w"/>
                                          </p:val>
                                        </p:tav>
                                      </p:tavLst>
                                    </p:anim>
                                    <p:anim calcmode="lin" valueType="num">
                                      <p:cBhvr>
                                        <p:cTn id="33" dur="500" fill="hold"/>
                                        <p:tgtEl>
                                          <p:spTgt spid="5"/>
                                        </p:tgtEl>
                                        <p:attrNameLst>
                                          <p:attrName>ppt_h</p:attrName>
                                        </p:attrNameLst>
                                      </p:cBhvr>
                                      <p:tavLst>
                                        <p:tav tm="0">
                                          <p:val>
                                            <p:fltVal val="0"/>
                                          </p:val>
                                        </p:tav>
                                        <p:tav tm="100000">
                                          <p:val>
                                            <p:strVal val="#ppt_h"/>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2" fill="hold" grpId="0" nodeType="clickEffect">
                                  <p:stCondLst>
                                    <p:cond delay="0"/>
                                  </p:stCondLst>
                                  <p:childTnLst>
                                    <p:set>
                                      <p:cBhvr>
                                        <p:cTn id="37" dur="1" fill="hold">
                                          <p:stCondLst>
                                            <p:cond delay="0"/>
                                          </p:stCondLst>
                                        </p:cTn>
                                        <p:tgtEl>
                                          <p:spTgt spid="28692"/>
                                        </p:tgtEl>
                                        <p:attrNameLst>
                                          <p:attrName>style.visibility</p:attrName>
                                        </p:attrNameLst>
                                      </p:cBhvr>
                                      <p:to>
                                        <p:strVal val="visible"/>
                                      </p:to>
                                    </p:set>
                                    <p:anim calcmode="lin" valueType="num">
                                      <p:cBhvr additive="base">
                                        <p:cTn id="38" dur="500" fill="hold"/>
                                        <p:tgtEl>
                                          <p:spTgt spid="28692"/>
                                        </p:tgtEl>
                                        <p:attrNameLst>
                                          <p:attrName>ppt_x</p:attrName>
                                        </p:attrNameLst>
                                      </p:cBhvr>
                                      <p:tavLst>
                                        <p:tav tm="0">
                                          <p:val>
                                            <p:strVal val="1+#ppt_w/2"/>
                                          </p:val>
                                        </p:tav>
                                        <p:tav tm="100000">
                                          <p:val>
                                            <p:strVal val="#ppt_x"/>
                                          </p:val>
                                        </p:tav>
                                      </p:tavLst>
                                    </p:anim>
                                    <p:anim calcmode="lin" valueType="num">
                                      <p:cBhvr additive="base">
                                        <p:cTn id="39" dur="500" fill="hold"/>
                                        <p:tgtEl>
                                          <p:spTgt spid="28692"/>
                                        </p:tgtEl>
                                        <p:attrNameLst>
                                          <p:attrName>ppt_y</p:attrName>
                                        </p:attrNameLst>
                                      </p:cBhvr>
                                      <p:tavLst>
                                        <p:tav tm="0">
                                          <p:val>
                                            <p:strVal val="#ppt_y"/>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17" presetClass="entr" presetSubtype="10" fill="hold" grpId="0" nodeType="clickEffect">
                                  <p:stCondLst>
                                    <p:cond delay="0"/>
                                  </p:stCondLst>
                                  <p:childTnLst>
                                    <p:set>
                                      <p:cBhvr>
                                        <p:cTn id="43" dur="1" fill="hold">
                                          <p:stCondLst>
                                            <p:cond delay="0"/>
                                          </p:stCondLst>
                                        </p:cTn>
                                        <p:tgtEl>
                                          <p:spTgt spid="28698"/>
                                        </p:tgtEl>
                                        <p:attrNameLst>
                                          <p:attrName>style.visibility</p:attrName>
                                        </p:attrNameLst>
                                      </p:cBhvr>
                                      <p:to>
                                        <p:strVal val="visible"/>
                                      </p:to>
                                    </p:set>
                                    <p:anim calcmode="lin" valueType="num">
                                      <p:cBhvr>
                                        <p:cTn id="44" dur="500" fill="hold"/>
                                        <p:tgtEl>
                                          <p:spTgt spid="28698"/>
                                        </p:tgtEl>
                                        <p:attrNameLst>
                                          <p:attrName>ppt_w</p:attrName>
                                        </p:attrNameLst>
                                      </p:cBhvr>
                                      <p:tavLst>
                                        <p:tav tm="0">
                                          <p:val>
                                            <p:fltVal val="0"/>
                                          </p:val>
                                        </p:tav>
                                        <p:tav tm="100000">
                                          <p:val>
                                            <p:strVal val="#ppt_w"/>
                                          </p:val>
                                        </p:tav>
                                      </p:tavLst>
                                    </p:anim>
                                    <p:anim calcmode="lin" valueType="num">
                                      <p:cBhvr>
                                        <p:cTn id="45" dur="500" fill="hold"/>
                                        <p:tgtEl>
                                          <p:spTgt spid="28698"/>
                                        </p:tgtEl>
                                        <p:attrNameLst>
                                          <p:attrName>ppt_h</p:attrName>
                                        </p:attrNameLst>
                                      </p:cBhvr>
                                      <p:tavLst>
                                        <p:tav tm="0">
                                          <p:val>
                                            <p:strVal val="#ppt_h"/>
                                          </p:val>
                                        </p:tav>
                                        <p:tav tm="100000">
                                          <p:val>
                                            <p:strVal val="#ppt_h"/>
                                          </p:val>
                                        </p:tav>
                                      </p:tavLst>
                                    </p:anim>
                                  </p:childTnLst>
                                </p:cTn>
                              </p:par>
                            </p:childTnLst>
                          </p:cTn>
                        </p:par>
                      </p:childTnLst>
                    </p:cTn>
                  </p:par>
                  <p:par>
                    <p:cTn id="46" fill="hold">
                      <p:stCondLst>
                        <p:cond delay="indefinite"/>
                      </p:stCondLst>
                      <p:childTnLst>
                        <p:par>
                          <p:cTn id="47" fill="hold">
                            <p:stCondLst>
                              <p:cond delay="0"/>
                            </p:stCondLst>
                            <p:childTnLst>
                              <p:par>
                                <p:cTn id="48" presetID="16" presetClass="entr" presetSubtype="37" fill="hold" nodeType="clickEffect">
                                  <p:stCondLst>
                                    <p:cond delay="0"/>
                                  </p:stCondLst>
                                  <p:childTnLst>
                                    <p:set>
                                      <p:cBhvr>
                                        <p:cTn id="49" dur="1" fill="hold">
                                          <p:stCondLst>
                                            <p:cond delay="0"/>
                                          </p:stCondLst>
                                        </p:cTn>
                                        <p:tgtEl>
                                          <p:spTgt spid="2"/>
                                        </p:tgtEl>
                                        <p:attrNameLst>
                                          <p:attrName>style.visibility</p:attrName>
                                        </p:attrNameLst>
                                      </p:cBhvr>
                                      <p:to>
                                        <p:strVal val="visible"/>
                                      </p:to>
                                    </p:set>
                                    <p:animEffect transition="in" filter="barn(outVertical)">
                                      <p:cBhvr>
                                        <p:cTn id="50" dur="500"/>
                                        <p:tgtEl>
                                          <p:spTgt spid="2"/>
                                        </p:tgtEl>
                                      </p:cBhvr>
                                    </p:animEffect>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8690"/>
                                        </p:tgtEl>
                                        <p:attrNameLst>
                                          <p:attrName>style.visibility</p:attrName>
                                        </p:attrNameLst>
                                      </p:cBhvr>
                                      <p:to>
                                        <p:strVal val="visible"/>
                                      </p:to>
                                    </p:set>
                                    <p:anim calcmode="lin" valueType="num">
                                      <p:cBhvr additive="base">
                                        <p:cTn id="55" dur="500" fill="hold"/>
                                        <p:tgtEl>
                                          <p:spTgt spid="28690"/>
                                        </p:tgtEl>
                                        <p:attrNameLst>
                                          <p:attrName>ppt_x</p:attrName>
                                        </p:attrNameLst>
                                      </p:cBhvr>
                                      <p:tavLst>
                                        <p:tav tm="0">
                                          <p:val>
                                            <p:strVal val="#ppt_x"/>
                                          </p:val>
                                        </p:tav>
                                        <p:tav tm="100000">
                                          <p:val>
                                            <p:strVal val="#ppt_x"/>
                                          </p:val>
                                        </p:tav>
                                      </p:tavLst>
                                    </p:anim>
                                    <p:anim calcmode="lin" valueType="num">
                                      <p:cBhvr additive="base">
                                        <p:cTn id="56" dur="500" fill="hold"/>
                                        <p:tgtEl>
                                          <p:spTgt spid="28690"/>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17" presetClass="entr" presetSubtype="10" fill="hold" grpId="0" nodeType="clickEffect">
                                  <p:stCondLst>
                                    <p:cond delay="0"/>
                                  </p:stCondLst>
                                  <p:childTnLst>
                                    <p:set>
                                      <p:cBhvr>
                                        <p:cTn id="60" dur="1" fill="hold">
                                          <p:stCondLst>
                                            <p:cond delay="0"/>
                                          </p:stCondLst>
                                        </p:cTn>
                                        <p:tgtEl>
                                          <p:spTgt spid="28699"/>
                                        </p:tgtEl>
                                        <p:attrNameLst>
                                          <p:attrName>style.visibility</p:attrName>
                                        </p:attrNameLst>
                                      </p:cBhvr>
                                      <p:to>
                                        <p:strVal val="visible"/>
                                      </p:to>
                                    </p:set>
                                    <p:anim calcmode="lin" valueType="num">
                                      <p:cBhvr>
                                        <p:cTn id="61" dur="500" fill="hold"/>
                                        <p:tgtEl>
                                          <p:spTgt spid="28699"/>
                                        </p:tgtEl>
                                        <p:attrNameLst>
                                          <p:attrName>ppt_w</p:attrName>
                                        </p:attrNameLst>
                                      </p:cBhvr>
                                      <p:tavLst>
                                        <p:tav tm="0">
                                          <p:val>
                                            <p:fltVal val="0"/>
                                          </p:val>
                                        </p:tav>
                                        <p:tav tm="100000">
                                          <p:val>
                                            <p:strVal val="#ppt_w"/>
                                          </p:val>
                                        </p:tav>
                                      </p:tavLst>
                                    </p:anim>
                                    <p:anim calcmode="lin" valueType="num">
                                      <p:cBhvr>
                                        <p:cTn id="62" dur="500" fill="hold"/>
                                        <p:tgtEl>
                                          <p:spTgt spid="28699"/>
                                        </p:tgtEl>
                                        <p:attrNameLst>
                                          <p:attrName>ppt_h</p:attrName>
                                        </p:attrNameLst>
                                      </p:cBhvr>
                                      <p:tavLst>
                                        <p:tav tm="0">
                                          <p:val>
                                            <p:strVal val="#ppt_h"/>
                                          </p:val>
                                        </p:tav>
                                        <p:tav tm="100000">
                                          <p:val>
                                            <p:strVal val="#ppt_h"/>
                                          </p:val>
                                        </p:tav>
                                      </p:tavLst>
                                    </p:anim>
                                  </p:childTnLst>
                                </p:cTn>
                              </p:par>
                            </p:childTnLst>
                          </p:cTn>
                        </p:par>
                      </p:childTnLst>
                    </p:cTn>
                  </p:par>
                  <p:par>
                    <p:cTn id="63" fill="hold">
                      <p:stCondLst>
                        <p:cond delay="indefinite"/>
                      </p:stCondLst>
                      <p:childTnLst>
                        <p:par>
                          <p:cTn id="64" fill="hold">
                            <p:stCondLst>
                              <p:cond delay="0"/>
                            </p:stCondLst>
                            <p:childTnLst>
                              <p:par>
                                <p:cTn id="65" presetID="23" presetClass="entr" presetSubtype="16" fill="hold" grpId="0" nodeType="clickEffect">
                                  <p:stCondLst>
                                    <p:cond delay="0"/>
                                  </p:stCondLst>
                                  <p:childTnLst>
                                    <p:set>
                                      <p:cBhvr>
                                        <p:cTn id="66" dur="1" fill="hold">
                                          <p:stCondLst>
                                            <p:cond delay="0"/>
                                          </p:stCondLst>
                                        </p:cTn>
                                        <p:tgtEl>
                                          <p:spTgt spid="28688"/>
                                        </p:tgtEl>
                                        <p:attrNameLst>
                                          <p:attrName>style.visibility</p:attrName>
                                        </p:attrNameLst>
                                      </p:cBhvr>
                                      <p:to>
                                        <p:strVal val="visible"/>
                                      </p:to>
                                    </p:set>
                                    <p:anim calcmode="lin" valueType="num">
                                      <p:cBhvr>
                                        <p:cTn id="67" dur="500" fill="hold"/>
                                        <p:tgtEl>
                                          <p:spTgt spid="28688"/>
                                        </p:tgtEl>
                                        <p:attrNameLst>
                                          <p:attrName>ppt_w</p:attrName>
                                        </p:attrNameLst>
                                      </p:cBhvr>
                                      <p:tavLst>
                                        <p:tav tm="0">
                                          <p:val>
                                            <p:fltVal val="0"/>
                                          </p:val>
                                        </p:tav>
                                        <p:tav tm="100000">
                                          <p:val>
                                            <p:strVal val="#ppt_w"/>
                                          </p:val>
                                        </p:tav>
                                      </p:tavLst>
                                    </p:anim>
                                    <p:anim calcmode="lin" valueType="num">
                                      <p:cBhvr>
                                        <p:cTn id="68" dur="500" fill="hold"/>
                                        <p:tgtEl>
                                          <p:spTgt spid="28688"/>
                                        </p:tgtEl>
                                        <p:attrNameLst>
                                          <p:attrName>ppt_h</p:attrName>
                                        </p:attrNameLst>
                                      </p:cBhvr>
                                      <p:tavLst>
                                        <p:tav tm="0">
                                          <p:val>
                                            <p:fltVal val="0"/>
                                          </p:val>
                                        </p:tav>
                                        <p:tav tm="100000">
                                          <p:val>
                                            <p:strVal val="#ppt_h"/>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2" fill="hold" grpId="0" nodeType="clickEffect">
                                  <p:stCondLst>
                                    <p:cond delay="0"/>
                                  </p:stCondLst>
                                  <p:childTnLst>
                                    <p:set>
                                      <p:cBhvr>
                                        <p:cTn id="72" dur="1" fill="hold">
                                          <p:stCondLst>
                                            <p:cond delay="0"/>
                                          </p:stCondLst>
                                        </p:cTn>
                                        <p:tgtEl>
                                          <p:spTgt spid="28695"/>
                                        </p:tgtEl>
                                        <p:attrNameLst>
                                          <p:attrName>style.visibility</p:attrName>
                                        </p:attrNameLst>
                                      </p:cBhvr>
                                      <p:to>
                                        <p:strVal val="visible"/>
                                      </p:to>
                                    </p:set>
                                    <p:anim calcmode="lin" valueType="num">
                                      <p:cBhvr additive="base">
                                        <p:cTn id="73" dur="500" fill="hold"/>
                                        <p:tgtEl>
                                          <p:spTgt spid="28695"/>
                                        </p:tgtEl>
                                        <p:attrNameLst>
                                          <p:attrName>ppt_x</p:attrName>
                                        </p:attrNameLst>
                                      </p:cBhvr>
                                      <p:tavLst>
                                        <p:tav tm="0">
                                          <p:val>
                                            <p:strVal val="1+#ppt_w/2"/>
                                          </p:val>
                                        </p:tav>
                                        <p:tav tm="100000">
                                          <p:val>
                                            <p:strVal val="#ppt_x"/>
                                          </p:val>
                                        </p:tav>
                                      </p:tavLst>
                                    </p:anim>
                                    <p:anim calcmode="lin" valueType="num">
                                      <p:cBhvr additive="base">
                                        <p:cTn id="74" dur="500" fill="hold"/>
                                        <p:tgtEl>
                                          <p:spTgt spid="28695"/>
                                        </p:tgtEl>
                                        <p:attrNameLst>
                                          <p:attrName>ppt_y</p:attrName>
                                        </p:attrNameLst>
                                      </p:cBhvr>
                                      <p:tavLst>
                                        <p:tav tm="0">
                                          <p:val>
                                            <p:strVal val="#ppt_y"/>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3" presetClass="entr" presetSubtype="16" fill="hold" grpId="0" nodeType="clickEffect">
                                  <p:stCondLst>
                                    <p:cond delay="0"/>
                                  </p:stCondLst>
                                  <p:childTnLst>
                                    <p:set>
                                      <p:cBhvr>
                                        <p:cTn id="78" dur="1" fill="hold">
                                          <p:stCondLst>
                                            <p:cond delay="0"/>
                                          </p:stCondLst>
                                        </p:cTn>
                                        <p:tgtEl>
                                          <p:spTgt spid="28687"/>
                                        </p:tgtEl>
                                        <p:attrNameLst>
                                          <p:attrName>style.visibility</p:attrName>
                                        </p:attrNameLst>
                                      </p:cBhvr>
                                      <p:to>
                                        <p:strVal val="visible"/>
                                      </p:to>
                                    </p:set>
                                    <p:anim calcmode="lin" valueType="num">
                                      <p:cBhvr>
                                        <p:cTn id="79" dur="500" fill="hold"/>
                                        <p:tgtEl>
                                          <p:spTgt spid="28687"/>
                                        </p:tgtEl>
                                        <p:attrNameLst>
                                          <p:attrName>ppt_w</p:attrName>
                                        </p:attrNameLst>
                                      </p:cBhvr>
                                      <p:tavLst>
                                        <p:tav tm="0">
                                          <p:val>
                                            <p:fltVal val="0"/>
                                          </p:val>
                                        </p:tav>
                                        <p:tav tm="100000">
                                          <p:val>
                                            <p:strVal val="#ppt_w"/>
                                          </p:val>
                                        </p:tav>
                                      </p:tavLst>
                                    </p:anim>
                                    <p:anim calcmode="lin" valueType="num">
                                      <p:cBhvr>
                                        <p:cTn id="80" dur="500" fill="hold"/>
                                        <p:tgtEl>
                                          <p:spTgt spid="28687"/>
                                        </p:tgtEl>
                                        <p:attrNameLst>
                                          <p:attrName>ppt_h</p:attrName>
                                        </p:attrNameLst>
                                      </p:cBhvr>
                                      <p:tavLst>
                                        <p:tav tm="0">
                                          <p:val>
                                            <p:fltVal val="0"/>
                                          </p:val>
                                        </p:tav>
                                        <p:tav tm="100000">
                                          <p:val>
                                            <p:strVal val="#ppt_h"/>
                                          </p:val>
                                        </p:tav>
                                      </p:tavLst>
                                    </p:anim>
                                  </p:childTnLst>
                                </p:cTn>
                              </p:par>
                            </p:childTnLst>
                          </p:cTn>
                        </p:par>
                      </p:childTnLst>
                    </p:cTn>
                  </p:par>
                  <p:par>
                    <p:cTn id="81" fill="hold">
                      <p:stCondLst>
                        <p:cond delay="indefinite"/>
                      </p:stCondLst>
                      <p:childTnLst>
                        <p:par>
                          <p:cTn id="82" fill="hold">
                            <p:stCondLst>
                              <p:cond delay="0"/>
                            </p:stCondLst>
                            <p:childTnLst>
                              <p:par>
                                <p:cTn id="83" presetID="23" presetClass="entr" presetSubtype="16" fill="hold" grpId="0" nodeType="clickEffect">
                                  <p:stCondLst>
                                    <p:cond delay="0"/>
                                  </p:stCondLst>
                                  <p:childTnLst>
                                    <p:set>
                                      <p:cBhvr>
                                        <p:cTn id="84" dur="1" fill="hold">
                                          <p:stCondLst>
                                            <p:cond delay="0"/>
                                          </p:stCondLst>
                                        </p:cTn>
                                        <p:tgtEl>
                                          <p:spTgt spid="28689"/>
                                        </p:tgtEl>
                                        <p:attrNameLst>
                                          <p:attrName>style.visibility</p:attrName>
                                        </p:attrNameLst>
                                      </p:cBhvr>
                                      <p:to>
                                        <p:strVal val="visible"/>
                                      </p:to>
                                    </p:set>
                                    <p:anim calcmode="lin" valueType="num">
                                      <p:cBhvr>
                                        <p:cTn id="85" dur="500" fill="hold"/>
                                        <p:tgtEl>
                                          <p:spTgt spid="28689"/>
                                        </p:tgtEl>
                                        <p:attrNameLst>
                                          <p:attrName>ppt_w</p:attrName>
                                        </p:attrNameLst>
                                      </p:cBhvr>
                                      <p:tavLst>
                                        <p:tav tm="0">
                                          <p:val>
                                            <p:fltVal val="0"/>
                                          </p:val>
                                        </p:tav>
                                        <p:tav tm="100000">
                                          <p:val>
                                            <p:strVal val="#ppt_w"/>
                                          </p:val>
                                        </p:tav>
                                      </p:tavLst>
                                    </p:anim>
                                    <p:anim calcmode="lin" valueType="num">
                                      <p:cBhvr>
                                        <p:cTn id="86" dur="500" fill="hold"/>
                                        <p:tgtEl>
                                          <p:spTgt spid="28689"/>
                                        </p:tgtEl>
                                        <p:attrNameLst>
                                          <p:attrName>ppt_h</p:attrName>
                                        </p:attrNameLst>
                                      </p:cBhvr>
                                      <p:tavLst>
                                        <p:tav tm="0">
                                          <p:val>
                                            <p:fltVal val="0"/>
                                          </p:val>
                                        </p:tav>
                                        <p:tav tm="100000">
                                          <p:val>
                                            <p:strVal val="#ppt_h"/>
                                          </p:val>
                                        </p:tav>
                                      </p:tavLst>
                                    </p:anim>
                                  </p:childTnLst>
                                </p:cTn>
                              </p:par>
                            </p:childTnLst>
                          </p:cTn>
                        </p:par>
                      </p:childTnLst>
                    </p:cTn>
                  </p:par>
                  <p:par>
                    <p:cTn id="87" fill="hold">
                      <p:stCondLst>
                        <p:cond delay="indefinite"/>
                      </p:stCondLst>
                      <p:childTnLst>
                        <p:par>
                          <p:cTn id="88" fill="hold">
                            <p:stCondLst>
                              <p:cond delay="0"/>
                            </p:stCondLst>
                            <p:childTnLst>
                              <p:par>
                                <p:cTn id="89" presetID="17" presetClass="entr" presetSubtype="1" fill="hold" grpId="0" nodeType="clickEffect">
                                  <p:stCondLst>
                                    <p:cond delay="0"/>
                                  </p:stCondLst>
                                  <p:childTnLst>
                                    <p:set>
                                      <p:cBhvr>
                                        <p:cTn id="90" dur="1" fill="hold">
                                          <p:stCondLst>
                                            <p:cond delay="0"/>
                                          </p:stCondLst>
                                        </p:cTn>
                                        <p:tgtEl>
                                          <p:spTgt spid="28675"/>
                                        </p:tgtEl>
                                        <p:attrNameLst>
                                          <p:attrName>style.visibility</p:attrName>
                                        </p:attrNameLst>
                                      </p:cBhvr>
                                      <p:to>
                                        <p:strVal val="visible"/>
                                      </p:to>
                                    </p:set>
                                    <p:anim calcmode="lin" valueType="num">
                                      <p:cBhvr>
                                        <p:cTn id="91" dur="500" fill="hold"/>
                                        <p:tgtEl>
                                          <p:spTgt spid="28675"/>
                                        </p:tgtEl>
                                        <p:attrNameLst>
                                          <p:attrName>ppt_x</p:attrName>
                                        </p:attrNameLst>
                                      </p:cBhvr>
                                      <p:tavLst>
                                        <p:tav tm="0">
                                          <p:val>
                                            <p:strVal val="#ppt_x"/>
                                          </p:val>
                                        </p:tav>
                                        <p:tav tm="100000">
                                          <p:val>
                                            <p:strVal val="#ppt_x"/>
                                          </p:val>
                                        </p:tav>
                                      </p:tavLst>
                                    </p:anim>
                                    <p:anim calcmode="lin" valueType="num">
                                      <p:cBhvr>
                                        <p:cTn id="92" dur="500" fill="hold"/>
                                        <p:tgtEl>
                                          <p:spTgt spid="28675"/>
                                        </p:tgtEl>
                                        <p:attrNameLst>
                                          <p:attrName>ppt_y</p:attrName>
                                        </p:attrNameLst>
                                      </p:cBhvr>
                                      <p:tavLst>
                                        <p:tav tm="0">
                                          <p:val>
                                            <p:strVal val="#ppt_y-#ppt_h/2"/>
                                          </p:val>
                                        </p:tav>
                                        <p:tav tm="100000">
                                          <p:val>
                                            <p:strVal val="#ppt_y"/>
                                          </p:val>
                                        </p:tav>
                                      </p:tavLst>
                                    </p:anim>
                                    <p:anim calcmode="lin" valueType="num">
                                      <p:cBhvr>
                                        <p:cTn id="93" dur="500" fill="hold"/>
                                        <p:tgtEl>
                                          <p:spTgt spid="28675"/>
                                        </p:tgtEl>
                                        <p:attrNameLst>
                                          <p:attrName>ppt_w</p:attrName>
                                        </p:attrNameLst>
                                      </p:cBhvr>
                                      <p:tavLst>
                                        <p:tav tm="0">
                                          <p:val>
                                            <p:strVal val="#ppt_w"/>
                                          </p:val>
                                        </p:tav>
                                        <p:tav tm="100000">
                                          <p:val>
                                            <p:strVal val="#ppt_w"/>
                                          </p:val>
                                        </p:tav>
                                      </p:tavLst>
                                    </p:anim>
                                    <p:anim calcmode="lin" valueType="num">
                                      <p:cBhvr>
                                        <p:cTn id="94" dur="500" fill="hold"/>
                                        <p:tgtEl>
                                          <p:spTgt spid="28675"/>
                                        </p:tgtEl>
                                        <p:attrNameLst>
                                          <p:attrName>ppt_h</p:attrName>
                                        </p:attrNameLst>
                                      </p:cBhvr>
                                      <p:tavLst>
                                        <p:tav tm="0">
                                          <p:val>
                                            <p:fltVal val="0"/>
                                          </p:val>
                                        </p:tav>
                                        <p:tav tm="100000">
                                          <p:val>
                                            <p:strVal val="#ppt_h"/>
                                          </p:val>
                                        </p:tav>
                                      </p:tavLst>
                                    </p:anim>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grpId="0" nodeType="clickEffect">
                                  <p:stCondLst>
                                    <p:cond delay="0"/>
                                  </p:stCondLst>
                                  <p:childTnLst>
                                    <p:set>
                                      <p:cBhvr>
                                        <p:cTn id="98" dur="1" fill="hold">
                                          <p:stCondLst>
                                            <p:cond delay="499"/>
                                          </p:stCondLst>
                                        </p:cTn>
                                        <p:tgtEl>
                                          <p:spTgt spid="28697">
                                            <p:txEl>
                                              <p:pRg st="0" end="0"/>
                                            </p:txEl>
                                          </p:spTgt>
                                        </p:tgtEl>
                                        <p:attrNameLst>
                                          <p:attrName>style.visibility</p:attrName>
                                        </p:attrNameLst>
                                      </p:cBhvr>
                                      <p:to>
                                        <p:strVal val="visible"/>
                                      </p:to>
                                    </p:set>
                                  </p:childTnLst>
                                </p:cTn>
                              </p:par>
                            </p:childTnLst>
                          </p:cTn>
                        </p:par>
                      </p:childTnLst>
                    </p:cTn>
                  </p:par>
                  <p:par>
                    <p:cTn id="99" fill="hold">
                      <p:stCondLst>
                        <p:cond delay="indefinite"/>
                      </p:stCondLst>
                      <p:childTnLst>
                        <p:par>
                          <p:cTn id="100" fill="hold">
                            <p:stCondLst>
                              <p:cond delay="0"/>
                            </p:stCondLst>
                            <p:childTnLst>
                              <p:par>
                                <p:cTn id="101" presetID="1" presetClass="entr" presetSubtype="0" fill="hold" grpId="0" nodeType="clickEffect" nodePh="1">
                                  <p:stCondLst>
                                    <p:cond delay="0"/>
                                  </p:stCondLst>
                                  <p:endCondLst>
                                    <p:cond evt="begin" delay="0">
                                      <p:tn val="101"/>
                                    </p:cond>
                                  </p:endCondLst>
                                  <p:childTnLst>
                                    <p:set>
                                      <p:cBhvr>
                                        <p:cTn id="102" dur="1" fill="hold">
                                          <p:stCondLst>
                                            <p:cond delay="499"/>
                                          </p:stCondLst>
                                        </p:cTn>
                                        <p:tgtEl>
                                          <p:spTgt spid="2869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4" grpId="0" autoUpdateAnimBg="0"/>
      <p:bldP spid="28675" grpId="0" animBg="1"/>
      <p:bldP spid="28687" grpId="0" animBg="1"/>
      <p:bldP spid="28688" grpId="0" autoUpdateAnimBg="0"/>
      <p:bldP spid="28689" grpId="0" autoUpdateAnimBg="0"/>
      <p:bldP spid="28690" grpId="0" autoUpdateAnimBg="0"/>
      <p:bldP spid="28691" grpId="0" autoUpdateAnimBg="0"/>
      <p:bldP spid="28692" grpId="0" autoUpdateAnimBg="0"/>
      <p:bldP spid="28693" grpId="0" autoUpdateAnimBg="0"/>
      <p:bldP spid="28694" grpId="0" autoUpdateAnimBg="0"/>
      <p:bldP spid="28695" grpId="0" autoUpdateAnimBg="0"/>
      <p:bldP spid="28696" grpId="0" build="p" autoUpdateAnimBg="0"/>
      <p:bldP spid="28697" grpId="0" build="p" autoUpdateAnimBg="0"/>
      <p:bldP spid="28698" grpId="0" animBg="1"/>
      <p:bldP spid="28699"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2"/>
          <p:cNvSpPr txBox="1">
            <a:spLocks noChangeArrowheads="1"/>
          </p:cNvSpPr>
          <p:nvPr/>
        </p:nvSpPr>
        <p:spPr bwMode="auto">
          <a:xfrm>
            <a:off x="609600" y="133350"/>
            <a:ext cx="7010400" cy="6413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kumimoji="1" lang="zh-CN" altLang="en-US" sz="3600" b="1" dirty="0">
                <a:solidFill>
                  <a:srgbClr val="6600FF"/>
                </a:solidFill>
                <a:latin typeface="黑体" panose="02010609060101010101" pitchFamily="2" charset="-122"/>
                <a:ea typeface="黑体" panose="02010609060101010101" pitchFamily="2" charset="-122"/>
              </a:rPr>
              <a:t>应用</a:t>
            </a:r>
            <a:r>
              <a:rPr kumimoji="1" lang="en-US" altLang="zh-CN" sz="3600" b="1" dirty="0">
                <a:solidFill>
                  <a:srgbClr val="6600FF"/>
                </a:solidFill>
                <a:latin typeface="黑体" panose="02010609060101010101" pitchFamily="2" charset="-122"/>
                <a:ea typeface="黑体" panose="02010609060101010101" pitchFamily="2" charset="-122"/>
              </a:rPr>
              <a:t>2</a:t>
            </a:r>
            <a:r>
              <a:rPr kumimoji="1" lang="zh-CN" altLang="en-US" sz="3600" b="1" dirty="0">
                <a:solidFill>
                  <a:srgbClr val="6600FF"/>
                </a:solidFill>
                <a:latin typeface="黑体" panose="02010609060101010101" pitchFamily="2" charset="-122"/>
                <a:ea typeface="黑体" panose="02010609060101010101" pitchFamily="2" charset="-122"/>
              </a:rPr>
              <a:t>：已知电阻、电流，求电压</a:t>
            </a:r>
          </a:p>
        </p:txBody>
      </p:sp>
      <p:sp>
        <p:nvSpPr>
          <p:cNvPr id="29699" name="Oval 3"/>
          <p:cNvSpPr>
            <a:spLocks noChangeArrowheads="1"/>
          </p:cNvSpPr>
          <p:nvPr/>
        </p:nvSpPr>
        <p:spPr bwMode="auto">
          <a:xfrm>
            <a:off x="2590800" y="4991100"/>
            <a:ext cx="76200" cy="76200"/>
          </a:xfrm>
          <a:prstGeom prst="ellipse">
            <a:avLst/>
          </a:prstGeom>
          <a:solidFill>
            <a:schemeClr val="accent1"/>
          </a:solidFill>
          <a:ln w="9525">
            <a:solidFill>
              <a:schemeClr val="tx1"/>
            </a:solidFill>
            <a:rou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zh-CN" altLang="en-US">
              <a:solidFill>
                <a:srgbClr val="000000"/>
              </a:solidFill>
            </a:endParaRPr>
          </a:p>
        </p:txBody>
      </p:sp>
      <p:sp>
        <p:nvSpPr>
          <p:cNvPr id="29700" name="Text Box 4"/>
          <p:cNvSpPr txBox="1">
            <a:spLocks noChangeArrowheads="1"/>
          </p:cNvSpPr>
          <p:nvPr/>
        </p:nvSpPr>
        <p:spPr bwMode="auto">
          <a:xfrm>
            <a:off x="533400" y="838200"/>
            <a:ext cx="7999040" cy="21431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p>
            <a:pPr fontAlgn="base">
              <a:lnSpc>
                <a:spcPct val="120000"/>
              </a:lnSpc>
              <a:spcBef>
                <a:spcPct val="50000"/>
              </a:spcBef>
              <a:spcAft>
                <a:spcPct val="0"/>
              </a:spcAft>
            </a:pPr>
            <a:r>
              <a:rPr kumimoji="1" lang="en-US" altLang="zh-CN" sz="2400" dirty="0">
                <a:solidFill>
                  <a:srgbClr val="000000"/>
                </a:solidFill>
                <a:latin typeface="Times New Roman" panose="02020603050405020304" pitchFamily="18" charset="0"/>
              </a:rPr>
              <a:t>        </a:t>
            </a:r>
            <a:r>
              <a:rPr kumimoji="1" lang="zh-CN" altLang="en-US" sz="2800" b="1" dirty="0">
                <a:solidFill>
                  <a:srgbClr val="000000"/>
                </a:solidFill>
                <a:latin typeface="宋体" panose="02010600030101010101" pitchFamily="2" charset="-122"/>
              </a:rPr>
              <a:t>在如图所示的电路中，调节滑动变阻器 </a:t>
            </a:r>
            <a:r>
              <a:rPr kumimoji="1" lang="en-US" altLang="zh-CN" sz="2800" b="1" dirty="0">
                <a:solidFill>
                  <a:srgbClr val="000000"/>
                </a:solidFill>
                <a:latin typeface="宋体" panose="02010600030101010101" pitchFamily="2" charset="-122"/>
              </a:rPr>
              <a:t>R′</a:t>
            </a:r>
            <a:r>
              <a:rPr kumimoji="1" lang="zh-CN" altLang="en-US" sz="2800" b="1" dirty="0">
                <a:solidFill>
                  <a:srgbClr val="000000"/>
                </a:solidFill>
                <a:latin typeface="宋体" panose="02010600030101010101" pitchFamily="2" charset="-122"/>
              </a:rPr>
              <a:t>，使灯泡正常发光，用电流表测得通过它的电流值是</a:t>
            </a:r>
            <a:r>
              <a:rPr kumimoji="1" lang="en-US" altLang="zh-CN" sz="2800" b="1" dirty="0">
                <a:solidFill>
                  <a:srgbClr val="000000"/>
                </a:solidFill>
                <a:latin typeface="宋体" panose="02010600030101010101" pitchFamily="2" charset="-122"/>
              </a:rPr>
              <a:t>0.6A.</a:t>
            </a:r>
            <a:r>
              <a:rPr kumimoji="1" lang="zh-CN" altLang="en-US" sz="2800" b="1" dirty="0">
                <a:solidFill>
                  <a:srgbClr val="000000"/>
                </a:solidFill>
                <a:latin typeface="宋体" panose="02010600030101010101" pitchFamily="2" charset="-122"/>
              </a:rPr>
              <a:t>已知该灯泡正常发光时的电阻是</a:t>
            </a:r>
            <a:r>
              <a:rPr kumimoji="1" lang="en-US" altLang="zh-CN" sz="2800" b="1" dirty="0">
                <a:solidFill>
                  <a:srgbClr val="000000"/>
                </a:solidFill>
                <a:latin typeface="宋体" panose="02010600030101010101" pitchFamily="2" charset="-122"/>
              </a:rPr>
              <a:t>20Ω,</a:t>
            </a:r>
            <a:r>
              <a:rPr kumimoji="1" lang="zh-CN" altLang="en-US" sz="2800" b="1" dirty="0">
                <a:solidFill>
                  <a:srgbClr val="000000"/>
                </a:solidFill>
                <a:latin typeface="宋体" panose="02010600030101010101" pitchFamily="2" charset="-122"/>
              </a:rPr>
              <a:t>求灯泡两端的电压。</a:t>
            </a:r>
          </a:p>
        </p:txBody>
      </p:sp>
      <p:sp>
        <p:nvSpPr>
          <p:cNvPr id="29701" name="Text Box 5"/>
          <p:cNvSpPr txBox="1">
            <a:spLocks noChangeArrowheads="1"/>
          </p:cNvSpPr>
          <p:nvPr/>
        </p:nvSpPr>
        <p:spPr bwMode="auto">
          <a:xfrm>
            <a:off x="4267200" y="3168650"/>
            <a:ext cx="1524000" cy="519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fontAlgn="base">
              <a:spcBef>
                <a:spcPct val="50000"/>
              </a:spcBef>
              <a:spcAft>
                <a:spcPct val="0"/>
              </a:spcAft>
            </a:pPr>
            <a:endParaRPr kumimoji="1" lang="zh-CN" altLang="zh-CN" sz="2800" b="1">
              <a:solidFill>
                <a:srgbClr val="EC6920"/>
              </a:solidFill>
              <a:latin typeface="Times New Roman" panose="02020603050405020304" pitchFamily="18" charset="0"/>
            </a:endParaRPr>
          </a:p>
        </p:txBody>
      </p:sp>
      <p:sp>
        <p:nvSpPr>
          <p:cNvPr id="29702" name="Line 6"/>
          <p:cNvSpPr>
            <a:spLocks noChangeShapeType="1"/>
          </p:cNvSpPr>
          <p:nvPr/>
        </p:nvSpPr>
        <p:spPr bwMode="auto">
          <a:xfrm>
            <a:off x="6804025" y="1916113"/>
            <a:ext cx="1296988" cy="0"/>
          </a:xfrm>
          <a:prstGeom prst="line">
            <a:avLst/>
          </a:prstGeom>
          <a:noFill/>
          <a:ln w="38100">
            <a:solidFill>
              <a:schemeClr val="folHlink"/>
            </a:solidFill>
            <a:rou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fontAlgn="base">
              <a:spcBef>
                <a:spcPct val="0"/>
              </a:spcBef>
              <a:spcAft>
                <a:spcPct val="0"/>
              </a:spcAft>
            </a:pPr>
            <a:endParaRPr lang="zh-CN" altLang="en-US">
              <a:solidFill>
                <a:srgbClr val="000000"/>
              </a:solidFill>
            </a:endParaRPr>
          </a:p>
        </p:txBody>
      </p:sp>
      <p:sp>
        <p:nvSpPr>
          <p:cNvPr id="29703" name="Line 7"/>
          <p:cNvSpPr>
            <a:spLocks noChangeShapeType="1"/>
          </p:cNvSpPr>
          <p:nvPr/>
        </p:nvSpPr>
        <p:spPr bwMode="auto">
          <a:xfrm>
            <a:off x="609600" y="2438400"/>
            <a:ext cx="1143000" cy="0"/>
          </a:xfrm>
          <a:prstGeom prst="line">
            <a:avLst/>
          </a:prstGeom>
          <a:noFill/>
          <a:ln w="38100">
            <a:solidFill>
              <a:schemeClr val="folHlink"/>
            </a:solidFill>
            <a:rou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fontAlgn="base">
              <a:spcBef>
                <a:spcPct val="0"/>
              </a:spcBef>
              <a:spcAft>
                <a:spcPct val="0"/>
              </a:spcAft>
            </a:pPr>
            <a:endParaRPr lang="zh-CN" altLang="en-US">
              <a:solidFill>
                <a:srgbClr val="000000"/>
              </a:solidFill>
            </a:endParaRPr>
          </a:p>
        </p:txBody>
      </p:sp>
      <p:sp>
        <p:nvSpPr>
          <p:cNvPr id="29704" name="Line 8"/>
          <p:cNvSpPr>
            <a:spLocks noChangeShapeType="1"/>
          </p:cNvSpPr>
          <p:nvPr/>
        </p:nvSpPr>
        <p:spPr bwMode="auto">
          <a:xfrm>
            <a:off x="5964510" y="2420938"/>
            <a:ext cx="1847850" cy="17462"/>
          </a:xfrm>
          <a:prstGeom prst="line">
            <a:avLst/>
          </a:prstGeom>
          <a:noFill/>
          <a:ln w="38100">
            <a:solidFill>
              <a:schemeClr val="folHlink"/>
            </a:solidFill>
            <a:rou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fontAlgn="base">
              <a:spcBef>
                <a:spcPct val="0"/>
              </a:spcBef>
              <a:spcAft>
                <a:spcPct val="0"/>
              </a:spcAft>
            </a:pPr>
            <a:endParaRPr lang="zh-CN" altLang="en-US">
              <a:solidFill>
                <a:srgbClr val="000000"/>
              </a:solidFill>
            </a:endParaRPr>
          </a:p>
        </p:txBody>
      </p:sp>
      <p:sp>
        <p:nvSpPr>
          <p:cNvPr id="29705" name="Rectangle 9"/>
          <p:cNvSpPr>
            <a:spLocks noChangeArrowheads="1"/>
          </p:cNvSpPr>
          <p:nvPr/>
        </p:nvSpPr>
        <p:spPr bwMode="auto">
          <a:xfrm>
            <a:off x="1333500" y="3168650"/>
            <a:ext cx="1357313" cy="519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r>
              <a:rPr kumimoji="1" lang="en-US" altLang="zh-CN" sz="2800" b="1">
                <a:solidFill>
                  <a:srgbClr val="EC6920"/>
                </a:solidFill>
                <a:latin typeface="Times New Roman" panose="02020603050405020304" pitchFamily="18" charset="0"/>
              </a:rPr>
              <a:t>R=20</a:t>
            </a:r>
            <a:r>
              <a:rPr kumimoji="1" lang="en-US" altLang="zh-CN" sz="2800" b="1">
                <a:solidFill>
                  <a:srgbClr val="EC6920"/>
                </a:solidFill>
                <a:latin typeface="Times New Roman" panose="02020603050405020304" pitchFamily="18" charset="0"/>
                <a:cs typeface="Times New Roman" panose="02020603050405020304" pitchFamily="18" charset="0"/>
              </a:rPr>
              <a:t>Ω</a:t>
            </a:r>
          </a:p>
        </p:txBody>
      </p:sp>
      <p:grpSp>
        <p:nvGrpSpPr>
          <p:cNvPr id="2" name="Group 10"/>
          <p:cNvGrpSpPr/>
          <p:nvPr/>
        </p:nvGrpSpPr>
        <p:grpSpPr bwMode="auto">
          <a:xfrm>
            <a:off x="781050" y="3429000"/>
            <a:ext cx="2971800" cy="1809750"/>
            <a:chOff x="576" y="2160"/>
            <a:chExt cx="1872" cy="1140"/>
          </a:xfrm>
        </p:grpSpPr>
        <p:sp>
          <p:nvSpPr>
            <p:cNvPr id="29707" name="AutoShape 11"/>
            <p:cNvSpPr>
              <a:spLocks noChangeArrowheads="1"/>
            </p:cNvSpPr>
            <p:nvPr/>
          </p:nvSpPr>
          <p:spPr bwMode="auto">
            <a:xfrm>
              <a:off x="1104" y="2304"/>
              <a:ext cx="288" cy="288"/>
            </a:xfrm>
            <a:prstGeom prst="flowChartSummingJunction">
              <a:avLst/>
            </a:prstGeom>
            <a:noFill/>
            <a:ln w="9525">
              <a:solidFill>
                <a:schemeClr val="tx1"/>
              </a:solidFill>
              <a:rou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lang="zh-CN" altLang="zh-CN">
                <a:solidFill>
                  <a:srgbClr val="000000"/>
                </a:solidFill>
              </a:endParaRPr>
            </a:p>
          </p:txBody>
        </p:sp>
        <p:sp>
          <p:nvSpPr>
            <p:cNvPr id="29708" name="Line 12"/>
            <p:cNvSpPr>
              <a:spLocks noChangeShapeType="1"/>
            </p:cNvSpPr>
            <p:nvPr/>
          </p:nvSpPr>
          <p:spPr bwMode="auto">
            <a:xfrm flipH="1">
              <a:off x="720" y="2448"/>
              <a:ext cx="384" cy="0"/>
            </a:xfrm>
            <a:prstGeom prst="line">
              <a:avLst/>
            </a:prstGeom>
            <a:noFill/>
            <a:ln w="9525">
              <a:solidFill>
                <a:schemeClr val="tx1"/>
              </a:solidFill>
              <a:rou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zh-CN" altLang="en-US">
                <a:solidFill>
                  <a:srgbClr val="000000"/>
                </a:solidFill>
              </a:endParaRPr>
            </a:p>
          </p:txBody>
        </p:sp>
        <p:sp>
          <p:nvSpPr>
            <p:cNvPr id="29709" name="Line 13"/>
            <p:cNvSpPr>
              <a:spLocks noChangeShapeType="1"/>
            </p:cNvSpPr>
            <p:nvPr/>
          </p:nvSpPr>
          <p:spPr bwMode="auto">
            <a:xfrm>
              <a:off x="1392" y="2448"/>
              <a:ext cx="288" cy="0"/>
            </a:xfrm>
            <a:prstGeom prst="line">
              <a:avLst/>
            </a:prstGeom>
            <a:noFill/>
            <a:ln w="9525">
              <a:solidFill>
                <a:schemeClr val="tx1"/>
              </a:solidFill>
              <a:rou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zh-CN" altLang="en-US">
                <a:solidFill>
                  <a:srgbClr val="000000"/>
                </a:solidFill>
              </a:endParaRPr>
            </a:p>
          </p:txBody>
        </p:sp>
        <p:sp>
          <p:nvSpPr>
            <p:cNvPr id="29710" name="Rectangle 14"/>
            <p:cNvSpPr>
              <a:spLocks noChangeArrowheads="1"/>
            </p:cNvSpPr>
            <p:nvPr/>
          </p:nvSpPr>
          <p:spPr bwMode="auto">
            <a:xfrm>
              <a:off x="1680" y="2376"/>
              <a:ext cx="528" cy="144"/>
            </a:xfrm>
            <a:prstGeom prst="rect">
              <a:avLst/>
            </a:prstGeom>
            <a:solidFill>
              <a:schemeClr val="accent1"/>
            </a:solidFill>
            <a:ln w="9525">
              <a:solidFill>
                <a:schemeClr val="tx1"/>
              </a:solidFill>
              <a:miter lim="800000"/>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zh-CN" altLang="en-US">
                <a:solidFill>
                  <a:srgbClr val="000000"/>
                </a:solidFill>
              </a:endParaRPr>
            </a:p>
          </p:txBody>
        </p:sp>
        <p:sp>
          <p:nvSpPr>
            <p:cNvPr id="29711" name="Line 15"/>
            <p:cNvSpPr>
              <a:spLocks noChangeShapeType="1"/>
            </p:cNvSpPr>
            <p:nvPr/>
          </p:nvSpPr>
          <p:spPr bwMode="auto">
            <a:xfrm>
              <a:off x="1920" y="2172"/>
              <a:ext cx="0" cy="192"/>
            </a:xfrm>
            <a:prstGeom prst="line">
              <a:avLst/>
            </a:prstGeom>
            <a:noFill/>
            <a:ln w="9525">
              <a:solidFill>
                <a:schemeClr val="tx1"/>
              </a:solidFill>
              <a:rou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zh-CN" altLang="en-US">
                <a:solidFill>
                  <a:srgbClr val="000000"/>
                </a:solidFill>
              </a:endParaRPr>
            </a:p>
          </p:txBody>
        </p:sp>
        <p:sp>
          <p:nvSpPr>
            <p:cNvPr id="29712" name="Line 16"/>
            <p:cNvSpPr>
              <a:spLocks noChangeShapeType="1"/>
            </p:cNvSpPr>
            <p:nvPr/>
          </p:nvSpPr>
          <p:spPr bwMode="auto">
            <a:xfrm>
              <a:off x="1920" y="2160"/>
              <a:ext cx="528" cy="0"/>
            </a:xfrm>
            <a:prstGeom prst="line">
              <a:avLst/>
            </a:prstGeom>
            <a:noFill/>
            <a:ln w="9525">
              <a:solidFill>
                <a:schemeClr val="tx1"/>
              </a:solidFill>
              <a:rou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zh-CN" altLang="en-US">
                <a:solidFill>
                  <a:srgbClr val="000000"/>
                </a:solidFill>
              </a:endParaRPr>
            </a:p>
          </p:txBody>
        </p:sp>
        <p:sp>
          <p:nvSpPr>
            <p:cNvPr id="29713" name="Line 17"/>
            <p:cNvSpPr>
              <a:spLocks noChangeShapeType="1"/>
            </p:cNvSpPr>
            <p:nvPr/>
          </p:nvSpPr>
          <p:spPr bwMode="auto">
            <a:xfrm>
              <a:off x="720" y="2448"/>
              <a:ext cx="0" cy="192"/>
            </a:xfrm>
            <a:prstGeom prst="line">
              <a:avLst/>
            </a:prstGeom>
            <a:noFill/>
            <a:ln w="9525">
              <a:solidFill>
                <a:schemeClr val="tx1"/>
              </a:solidFill>
              <a:rou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zh-CN" altLang="en-US">
                <a:solidFill>
                  <a:srgbClr val="000000"/>
                </a:solidFill>
              </a:endParaRPr>
            </a:p>
          </p:txBody>
        </p:sp>
        <p:sp>
          <p:nvSpPr>
            <p:cNvPr id="29714" name="Line 18"/>
            <p:cNvSpPr>
              <a:spLocks noChangeShapeType="1"/>
            </p:cNvSpPr>
            <p:nvPr/>
          </p:nvSpPr>
          <p:spPr bwMode="auto">
            <a:xfrm>
              <a:off x="720" y="2928"/>
              <a:ext cx="0" cy="240"/>
            </a:xfrm>
            <a:prstGeom prst="line">
              <a:avLst/>
            </a:prstGeom>
            <a:noFill/>
            <a:ln w="9525">
              <a:solidFill>
                <a:schemeClr val="tx1"/>
              </a:solidFill>
              <a:rou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zh-CN" altLang="en-US">
                <a:solidFill>
                  <a:srgbClr val="000000"/>
                </a:solidFill>
              </a:endParaRPr>
            </a:p>
          </p:txBody>
        </p:sp>
        <p:sp>
          <p:nvSpPr>
            <p:cNvPr id="29715" name="Line 19"/>
            <p:cNvSpPr>
              <a:spLocks noChangeShapeType="1"/>
            </p:cNvSpPr>
            <p:nvPr/>
          </p:nvSpPr>
          <p:spPr bwMode="auto">
            <a:xfrm>
              <a:off x="720" y="3168"/>
              <a:ext cx="432" cy="0"/>
            </a:xfrm>
            <a:prstGeom prst="line">
              <a:avLst/>
            </a:prstGeom>
            <a:noFill/>
            <a:ln w="9525">
              <a:solidFill>
                <a:schemeClr val="tx1"/>
              </a:solidFill>
              <a:rou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zh-CN" altLang="en-US">
                <a:solidFill>
                  <a:srgbClr val="000000"/>
                </a:solidFill>
              </a:endParaRPr>
            </a:p>
          </p:txBody>
        </p:sp>
        <p:sp>
          <p:nvSpPr>
            <p:cNvPr id="29716" name="Line 20"/>
            <p:cNvSpPr>
              <a:spLocks noChangeShapeType="1"/>
            </p:cNvSpPr>
            <p:nvPr/>
          </p:nvSpPr>
          <p:spPr bwMode="auto">
            <a:xfrm>
              <a:off x="1152" y="3060"/>
              <a:ext cx="0" cy="240"/>
            </a:xfrm>
            <a:prstGeom prst="line">
              <a:avLst/>
            </a:prstGeom>
            <a:noFill/>
            <a:ln w="9525">
              <a:solidFill>
                <a:schemeClr val="tx1"/>
              </a:solidFill>
              <a:rou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zh-CN" altLang="en-US">
                <a:solidFill>
                  <a:srgbClr val="000000"/>
                </a:solidFill>
              </a:endParaRPr>
            </a:p>
          </p:txBody>
        </p:sp>
        <p:sp>
          <p:nvSpPr>
            <p:cNvPr id="29717" name="Line 21"/>
            <p:cNvSpPr>
              <a:spLocks noChangeShapeType="1"/>
            </p:cNvSpPr>
            <p:nvPr/>
          </p:nvSpPr>
          <p:spPr bwMode="auto">
            <a:xfrm>
              <a:off x="1200" y="3108"/>
              <a:ext cx="0" cy="144"/>
            </a:xfrm>
            <a:prstGeom prst="line">
              <a:avLst/>
            </a:prstGeom>
            <a:noFill/>
            <a:ln w="9525">
              <a:solidFill>
                <a:schemeClr val="tx1"/>
              </a:solidFill>
              <a:rou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zh-CN" altLang="en-US">
                <a:solidFill>
                  <a:srgbClr val="000000"/>
                </a:solidFill>
              </a:endParaRPr>
            </a:p>
          </p:txBody>
        </p:sp>
        <p:sp>
          <p:nvSpPr>
            <p:cNvPr id="29718" name="Line 22"/>
            <p:cNvSpPr>
              <a:spLocks noChangeShapeType="1"/>
            </p:cNvSpPr>
            <p:nvPr/>
          </p:nvSpPr>
          <p:spPr bwMode="auto">
            <a:xfrm>
              <a:off x="1200" y="3168"/>
              <a:ext cx="480" cy="0"/>
            </a:xfrm>
            <a:prstGeom prst="line">
              <a:avLst/>
            </a:prstGeom>
            <a:noFill/>
            <a:ln w="9525">
              <a:solidFill>
                <a:schemeClr val="tx1"/>
              </a:solidFill>
              <a:rou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zh-CN" altLang="en-US">
                <a:solidFill>
                  <a:srgbClr val="000000"/>
                </a:solidFill>
              </a:endParaRPr>
            </a:p>
          </p:txBody>
        </p:sp>
        <p:sp>
          <p:nvSpPr>
            <p:cNvPr id="29719" name="Line 23"/>
            <p:cNvSpPr>
              <a:spLocks noChangeShapeType="1"/>
            </p:cNvSpPr>
            <p:nvPr/>
          </p:nvSpPr>
          <p:spPr bwMode="auto">
            <a:xfrm>
              <a:off x="1968" y="3168"/>
              <a:ext cx="480" cy="0"/>
            </a:xfrm>
            <a:prstGeom prst="line">
              <a:avLst/>
            </a:prstGeom>
            <a:noFill/>
            <a:ln w="9525">
              <a:solidFill>
                <a:schemeClr val="tx1"/>
              </a:solidFill>
              <a:rou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zh-CN" altLang="en-US">
                <a:solidFill>
                  <a:srgbClr val="000000"/>
                </a:solidFill>
              </a:endParaRPr>
            </a:p>
          </p:txBody>
        </p:sp>
        <p:sp>
          <p:nvSpPr>
            <p:cNvPr id="29720" name="Line 24"/>
            <p:cNvSpPr>
              <a:spLocks noChangeShapeType="1"/>
            </p:cNvSpPr>
            <p:nvPr/>
          </p:nvSpPr>
          <p:spPr bwMode="auto">
            <a:xfrm>
              <a:off x="2448" y="2160"/>
              <a:ext cx="0" cy="1008"/>
            </a:xfrm>
            <a:prstGeom prst="line">
              <a:avLst/>
            </a:prstGeom>
            <a:noFill/>
            <a:ln w="9525">
              <a:solidFill>
                <a:schemeClr val="tx1"/>
              </a:solidFill>
              <a:rou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zh-CN" altLang="en-US">
                <a:solidFill>
                  <a:srgbClr val="000000"/>
                </a:solidFill>
              </a:endParaRPr>
            </a:p>
          </p:txBody>
        </p:sp>
        <p:sp>
          <p:nvSpPr>
            <p:cNvPr id="29721" name="Line 25"/>
            <p:cNvSpPr>
              <a:spLocks noChangeShapeType="1"/>
            </p:cNvSpPr>
            <p:nvPr/>
          </p:nvSpPr>
          <p:spPr bwMode="auto">
            <a:xfrm flipV="1">
              <a:off x="1680" y="3120"/>
              <a:ext cx="336" cy="48"/>
            </a:xfrm>
            <a:prstGeom prst="line">
              <a:avLst/>
            </a:prstGeom>
            <a:noFill/>
            <a:ln w="9525">
              <a:solidFill>
                <a:schemeClr val="tx1"/>
              </a:solidFill>
              <a:rou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zh-CN" altLang="en-US">
                <a:solidFill>
                  <a:srgbClr val="000000"/>
                </a:solidFill>
              </a:endParaRPr>
            </a:p>
          </p:txBody>
        </p:sp>
        <p:sp>
          <p:nvSpPr>
            <p:cNvPr id="29722" name="Oval 26"/>
            <p:cNvSpPr>
              <a:spLocks noChangeArrowheads="1"/>
            </p:cNvSpPr>
            <p:nvPr/>
          </p:nvSpPr>
          <p:spPr bwMode="auto">
            <a:xfrm>
              <a:off x="576" y="2640"/>
              <a:ext cx="288" cy="288"/>
            </a:xfrm>
            <a:prstGeom prst="ellipse">
              <a:avLst/>
            </a:prstGeom>
            <a:noFill/>
            <a:ln w="9525">
              <a:solidFill>
                <a:schemeClr val="tx1"/>
              </a:solidFill>
              <a:rou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zh-CN" altLang="en-US">
                <a:solidFill>
                  <a:srgbClr val="000000"/>
                </a:solidFill>
              </a:endParaRPr>
            </a:p>
          </p:txBody>
        </p:sp>
      </p:grpSp>
      <p:sp>
        <p:nvSpPr>
          <p:cNvPr id="29723" name="Text Box 27"/>
          <p:cNvSpPr txBox="1">
            <a:spLocks noChangeArrowheads="1"/>
          </p:cNvSpPr>
          <p:nvPr/>
        </p:nvSpPr>
        <p:spPr bwMode="auto">
          <a:xfrm>
            <a:off x="781050" y="4133850"/>
            <a:ext cx="457200" cy="519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kumimoji="1" lang="en-US" altLang="zh-CN" sz="2800" b="1">
                <a:solidFill>
                  <a:srgbClr val="000000"/>
                </a:solidFill>
                <a:latin typeface="Times New Roman" panose="02020603050405020304" pitchFamily="18" charset="0"/>
              </a:rPr>
              <a:t>A</a:t>
            </a:r>
          </a:p>
        </p:txBody>
      </p:sp>
      <p:sp>
        <p:nvSpPr>
          <p:cNvPr id="29724" name="Rectangle 28"/>
          <p:cNvSpPr>
            <a:spLocks noChangeArrowheads="1"/>
          </p:cNvSpPr>
          <p:nvPr/>
        </p:nvSpPr>
        <p:spPr bwMode="auto">
          <a:xfrm>
            <a:off x="2724150" y="3924300"/>
            <a:ext cx="720725" cy="519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r>
              <a:rPr kumimoji="1" lang="en-US" altLang="zh-CN" sz="2800" b="1">
                <a:solidFill>
                  <a:srgbClr val="EC6920"/>
                </a:solidFill>
                <a:latin typeface="宋体" panose="02010600030101010101" pitchFamily="2" charset="-122"/>
              </a:rPr>
              <a:t>R′</a:t>
            </a:r>
          </a:p>
        </p:txBody>
      </p:sp>
      <p:sp>
        <p:nvSpPr>
          <p:cNvPr id="29725" name="Rectangle 29"/>
          <p:cNvSpPr>
            <a:spLocks noChangeArrowheads="1"/>
          </p:cNvSpPr>
          <p:nvPr/>
        </p:nvSpPr>
        <p:spPr bwMode="auto">
          <a:xfrm>
            <a:off x="1162050" y="4152900"/>
            <a:ext cx="1227138" cy="519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r>
              <a:rPr kumimoji="1" lang="en-US" altLang="zh-CN" sz="2800" b="1">
                <a:solidFill>
                  <a:srgbClr val="EC6920"/>
                </a:solidFill>
                <a:latin typeface="Times New Roman" panose="02020603050405020304" pitchFamily="18" charset="0"/>
                <a:cs typeface="Times New Roman" panose="02020603050405020304" pitchFamily="18" charset="0"/>
              </a:rPr>
              <a:t>I=0.6A</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528" fill="hold" grpId="0" nodeType="withEffect">
                                  <p:stCondLst>
                                    <p:cond delay="0"/>
                                  </p:stCondLst>
                                  <p:childTnLst>
                                    <p:set>
                                      <p:cBhvr>
                                        <p:cTn id="6" dur="1" fill="hold">
                                          <p:stCondLst>
                                            <p:cond delay="0"/>
                                          </p:stCondLst>
                                        </p:cTn>
                                        <p:tgtEl>
                                          <p:spTgt spid="29698"/>
                                        </p:tgtEl>
                                        <p:attrNameLst>
                                          <p:attrName>style.visibility</p:attrName>
                                        </p:attrNameLst>
                                      </p:cBhvr>
                                      <p:to>
                                        <p:strVal val="visible"/>
                                      </p:to>
                                    </p:set>
                                    <p:anim calcmode="lin" valueType="num">
                                      <p:cBhvr>
                                        <p:cTn id="7" dur="500" fill="hold"/>
                                        <p:tgtEl>
                                          <p:spTgt spid="29698"/>
                                        </p:tgtEl>
                                        <p:attrNameLst>
                                          <p:attrName>ppt_w</p:attrName>
                                        </p:attrNameLst>
                                      </p:cBhvr>
                                      <p:tavLst>
                                        <p:tav tm="0">
                                          <p:val>
                                            <p:fltVal val="0"/>
                                          </p:val>
                                        </p:tav>
                                        <p:tav tm="100000">
                                          <p:val>
                                            <p:strVal val="#ppt_w"/>
                                          </p:val>
                                        </p:tav>
                                      </p:tavLst>
                                    </p:anim>
                                    <p:anim calcmode="lin" valueType="num">
                                      <p:cBhvr>
                                        <p:cTn id="8" dur="500" fill="hold"/>
                                        <p:tgtEl>
                                          <p:spTgt spid="29698"/>
                                        </p:tgtEl>
                                        <p:attrNameLst>
                                          <p:attrName>ppt_h</p:attrName>
                                        </p:attrNameLst>
                                      </p:cBhvr>
                                      <p:tavLst>
                                        <p:tav tm="0">
                                          <p:val>
                                            <p:fltVal val="0"/>
                                          </p:val>
                                        </p:tav>
                                        <p:tav tm="100000">
                                          <p:val>
                                            <p:strVal val="#ppt_h"/>
                                          </p:val>
                                        </p:tav>
                                      </p:tavLst>
                                    </p:anim>
                                    <p:anim calcmode="lin" valueType="num">
                                      <p:cBhvr>
                                        <p:cTn id="9" dur="500" fill="hold"/>
                                        <p:tgtEl>
                                          <p:spTgt spid="29698"/>
                                        </p:tgtEl>
                                        <p:attrNameLst>
                                          <p:attrName>ppt_x</p:attrName>
                                        </p:attrNameLst>
                                      </p:cBhvr>
                                      <p:tavLst>
                                        <p:tav tm="0">
                                          <p:val>
                                            <p:fltVal val="0.5"/>
                                          </p:val>
                                        </p:tav>
                                        <p:tav tm="100000">
                                          <p:val>
                                            <p:strVal val="#ppt_x"/>
                                          </p:val>
                                        </p:tav>
                                      </p:tavLst>
                                    </p:anim>
                                    <p:anim calcmode="lin" valueType="num">
                                      <p:cBhvr>
                                        <p:cTn id="10" dur="500" fill="hold"/>
                                        <p:tgtEl>
                                          <p:spTgt spid="29698"/>
                                        </p:tgtEl>
                                        <p:attrNameLst>
                                          <p:attrName>ppt_y</p:attrName>
                                        </p:attrNameLst>
                                      </p:cBhvr>
                                      <p:tavLst>
                                        <p:tav tm="0">
                                          <p:val>
                                            <p:fltVal val="0.5"/>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2" presetClass="entr" presetSubtype="2" fill="hold" grpId="0" nodeType="clickEffect">
                                  <p:stCondLst>
                                    <p:cond delay="0"/>
                                  </p:stCondLst>
                                  <p:childTnLst>
                                    <p:set>
                                      <p:cBhvr>
                                        <p:cTn id="14" dur="1" fill="hold">
                                          <p:stCondLst>
                                            <p:cond delay="0"/>
                                          </p:stCondLst>
                                        </p:cTn>
                                        <p:tgtEl>
                                          <p:spTgt spid="29700"/>
                                        </p:tgtEl>
                                        <p:attrNameLst>
                                          <p:attrName>style.visibility</p:attrName>
                                        </p:attrNameLst>
                                      </p:cBhvr>
                                      <p:to>
                                        <p:strVal val="visible"/>
                                      </p:to>
                                    </p:set>
                                    <p:anim calcmode="lin" valueType="num">
                                      <p:cBhvr additive="base">
                                        <p:cTn id="15" dur="500" fill="hold"/>
                                        <p:tgtEl>
                                          <p:spTgt spid="29700"/>
                                        </p:tgtEl>
                                        <p:attrNameLst>
                                          <p:attrName>ppt_x</p:attrName>
                                        </p:attrNameLst>
                                      </p:cBhvr>
                                      <p:tavLst>
                                        <p:tav tm="0">
                                          <p:val>
                                            <p:strVal val="1+#ppt_w/2"/>
                                          </p:val>
                                        </p:tav>
                                        <p:tav tm="100000">
                                          <p:val>
                                            <p:strVal val="#ppt_x"/>
                                          </p:val>
                                        </p:tav>
                                      </p:tavLst>
                                    </p:anim>
                                    <p:anim calcmode="lin" valueType="num">
                                      <p:cBhvr additive="base">
                                        <p:cTn id="16" dur="500" fill="hold"/>
                                        <p:tgtEl>
                                          <p:spTgt spid="29700"/>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7" presetClass="entr" presetSubtype="8" fill="hold" grpId="0" nodeType="clickEffect">
                                  <p:stCondLst>
                                    <p:cond delay="0"/>
                                  </p:stCondLst>
                                  <p:childTnLst>
                                    <p:set>
                                      <p:cBhvr>
                                        <p:cTn id="20" dur="1" fill="hold">
                                          <p:stCondLst>
                                            <p:cond delay="0"/>
                                          </p:stCondLst>
                                        </p:cTn>
                                        <p:tgtEl>
                                          <p:spTgt spid="29702"/>
                                        </p:tgtEl>
                                        <p:attrNameLst>
                                          <p:attrName>style.visibility</p:attrName>
                                        </p:attrNameLst>
                                      </p:cBhvr>
                                      <p:to>
                                        <p:strVal val="visible"/>
                                      </p:to>
                                    </p:set>
                                    <p:anim calcmode="lin" valueType="num">
                                      <p:cBhvr>
                                        <p:cTn id="21" dur="500" fill="hold"/>
                                        <p:tgtEl>
                                          <p:spTgt spid="29702"/>
                                        </p:tgtEl>
                                        <p:attrNameLst>
                                          <p:attrName>ppt_x</p:attrName>
                                        </p:attrNameLst>
                                      </p:cBhvr>
                                      <p:tavLst>
                                        <p:tav tm="0">
                                          <p:val>
                                            <p:strVal val="#ppt_x-#ppt_w/2"/>
                                          </p:val>
                                        </p:tav>
                                        <p:tav tm="100000">
                                          <p:val>
                                            <p:strVal val="#ppt_x"/>
                                          </p:val>
                                        </p:tav>
                                      </p:tavLst>
                                    </p:anim>
                                    <p:anim calcmode="lin" valueType="num">
                                      <p:cBhvr>
                                        <p:cTn id="22" dur="500" fill="hold"/>
                                        <p:tgtEl>
                                          <p:spTgt spid="29702"/>
                                        </p:tgtEl>
                                        <p:attrNameLst>
                                          <p:attrName>ppt_y</p:attrName>
                                        </p:attrNameLst>
                                      </p:cBhvr>
                                      <p:tavLst>
                                        <p:tav tm="0">
                                          <p:val>
                                            <p:strVal val="#ppt_y"/>
                                          </p:val>
                                        </p:tav>
                                        <p:tav tm="100000">
                                          <p:val>
                                            <p:strVal val="#ppt_y"/>
                                          </p:val>
                                        </p:tav>
                                      </p:tavLst>
                                    </p:anim>
                                    <p:anim calcmode="lin" valueType="num">
                                      <p:cBhvr>
                                        <p:cTn id="23" dur="500" fill="hold"/>
                                        <p:tgtEl>
                                          <p:spTgt spid="29702"/>
                                        </p:tgtEl>
                                        <p:attrNameLst>
                                          <p:attrName>ppt_w</p:attrName>
                                        </p:attrNameLst>
                                      </p:cBhvr>
                                      <p:tavLst>
                                        <p:tav tm="0">
                                          <p:val>
                                            <p:fltVal val="0"/>
                                          </p:val>
                                        </p:tav>
                                        <p:tav tm="100000">
                                          <p:val>
                                            <p:strVal val="#ppt_w"/>
                                          </p:val>
                                        </p:tav>
                                      </p:tavLst>
                                    </p:anim>
                                    <p:anim calcmode="lin" valueType="num">
                                      <p:cBhvr>
                                        <p:cTn id="24" dur="500" fill="hold"/>
                                        <p:tgtEl>
                                          <p:spTgt spid="29702"/>
                                        </p:tgtEl>
                                        <p:attrNameLst>
                                          <p:attrName>ppt_h</p:attrName>
                                        </p:attrNameLst>
                                      </p:cBhvr>
                                      <p:tavLst>
                                        <p:tav tm="0">
                                          <p:val>
                                            <p:strVal val="#ppt_h"/>
                                          </p:val>
                                        </p:tav>
                                        <p:tav tm="100000">
                                          <p:val>
                                            <p:strVal val="#ppt_h"/>
                                          </p:val>
                                        </p:tav>
                                      </p:tavLst>
                                    </p:anim>
                                  </p:childTnLst>
                                </p:cTn>
                              </p:par>
                            </p:childTnLst>
                          </p:cTn>
                        </p:par>
                      </p:childTnLst>
                    </p:cTn>
                  </p:par>
                  <p:par>
                    <p:cTn id="25" fill="hold">
                      <p:stCondLst>
                        <p:cond delay="indefinite"/>
                      </p:stCondLst>
                      <p:childTnLst>
                        <p:par>
                          <p:cTn id="26" fill="hold">
                            <p:stCondLst>
                              <p:cond delay="0"/>
                            </p:stCondLst>
                            <p:childTnLst>
                              <p:par>
                                <p:cTn id="27" presetID="17" presetClass="entr" presetSubtype="8" fill="hold" grpId="0" nodeType="clickEffect">
                                  <p:stCondLst>
                                    <p:cond delay="0"/>
                                  </p:stCondLst>
                                  <p:childTnLst>
                                    <p:set>
                                      <p:cBhvr>
                                        <p:cTn id="28" dur="1" fill="hold">
                                          <p:stCondLst>
                                            <p:cond delay="0"/>
                                          </p:stCondLst>
                                        </p:cTn>
                                        <p:tgtEl>
                                          <p:spTgt spid="29703"/>
                                        </p:tgtEl>
                                        <p:attrNameLst>
                                          <p:attrName>style.visibility</p:attrName>
                                        </p:attrNameLst>
                                      </p:cBhvr>
                                      <p:to>
                                        <p:strVal val="visible"/>
                                      </p:to>
                                    </p:set>
                                    <p:anim calcmode="lin" valueType="num">
                                      <p:cBhvr>
                                        <p:cTn id="29" dur="500" fill="hold"/>
                                        <p:tgtEl>
                                          <p:spTgt spid="29703"/>
                                        </p:tgtEl>
                                        <p:attrNameLst>
                                          <p:attrName>ppt_x</p:attrName>
                                        </p:attrNameLst>
                                      </p:cBhvr>
                                      <p:tavLst>
                                        <p:tav tm="0">
                                          <p:val>
                                            <p:strVal val="#ppt_x-#ppt_w/2"/>
                                          </p:val>
                                        </p:tav>
                                        <p:tav tm="100000">
                                          <p:val>
                                            <p:strVal val="#ppt_x"/>
                                          </p:val>
                                        </p:tav>
                                      </p:tavLst>
                                    </p:anim>
                                    <p:anim calcmode="lin" valueType="num">
                                      <p:cBhvr>
                                        <p:cTn id="30" dur="500" fill="hold"/>
                                        <p:tgtEl>
                                          <p:spTgt spid="29703"/>
                                        </p:tgtEl>
                                        <p:attrNameLst>
                                          <p:attrName>ppt_y</p:attrName>
                                        </p:attrNameLst>
                                      </p:cBhvr>
                                      <p:tavLst>
                                        <p:tav tm="0">
                                          <p:val>
                                            <p:strVal val="#ppt_y"/>
                                          </p:val>
                                        </p:tav>
                                        <p:tav tm="100000">
                                          <p:val>
                                            <p:strVal val="#ppt_y"/>
                                          </p:val>
                                        </p:tav>
                                      </p:tavLst>
                                    </p:anim>
                                    <p:anim calcmode="lin" valueType="num">
                                      <p:cBhvr>
                                        <p:cTn id="31" dur="500" fill="hold"/>
                                        <p:tgtEl>
                                          <p:spTgt spid="29703"/>
                                        </p:tgtEl>
                                        <p:attrNameLst>
                                          <p:attrName>ppt_w</p:attrName>
                                        </p:attrNameLst>
                                      </p:cBhvr>
                                      <p:tavLst>
                                        <p:tav tm="0">
                                          <p:val>
                                            <p:fltVal val="0"/>
                                          </p:val>
                                        </p:tav>
                                        <p:tav tm="100000">
                                          <p:val>
                                            <p:strVal val="#ppt_w"/>
                                          </p:val>
                                        </p:tav>
                                      </p:tavLst>
                                    </p:anim>
                                    <p:anim calcmode="lin" valueType="num">
                                      <p:cBhvr>
                                        <p:cTn id="32" dur="500" fill="hold"/>
                                        <p:tgtEl>
                                          <p:spTgt spid="29703"/>
                                        </p:tgtEl>
                                        <p:attrNameLst>
                                          <p:attrName>ppt_h</p:attrName>
                                        </p:attrNameLst>
                                      </p:cBhvr>
                                      <p:tavLst>
                                        <p:tav tm="0">
                                          <p:val>
                                            <p:strVal val="#ppt_h"/>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23" presetClass="entr" presetSubtype="16" fill="hold" grpId="0" nodeType="clickEffect">
                                  <p:stCondLst>
                                    <p:cond delay="0"/>
                                  </p:stCondLst>
                                  <p:childTnLst>
                                    <p:set>
                                      <p:cBhvr>
                                        <p:cTn id="36" dur="1" fill="hold">
                                          <p:stCondLst>
                                            <p:cond delay="0"/>
                                          </p:stCondLst>
                                        </p:cTn>
                                        <p:tgtEl>
                                          <p:spTgt spid="29725"/>
                                        </p:tgtEl>
                                        <p:attrNameLst>
                                          <p:attrName>style.visibility</p:attrName>
                                        </p:attrNameLst>
                                      </p:cBhvr>
                                      <p:to>
                                        <p:strVal val="visible"/>
                                      </p:to>
                                    </p:set>
                                    <p:anim calcmode="lin" valueType="num">
                                      <p:cBhvr>
                                        <p:cTn id="37" dur="500" fill="hold"/>
                                        <p:tgtEl>
                                          <p:spTgt spid="29725"/>
                                        </p:tgtEl>
                                        <p:attrNameLst>
                                          <p:attrName>ppt_w</p:attrName>
                                        </p:attrNameLst>
                                      </p:cBhvr>
                                      <p:tavLst>
                                        <p:tav tm="0">
                                          <p:val>
                                            <p:fltVal val="0"/>
                                          </p:val>
                                        </p:tav>
                                        <p:tav tm="100000">
                                          <p:val>
                                            <p:strVal val="#ppt_w"/>
                                          </p:val>
                                        </p:tav>
                                      </p:tavLst>
                                    </p:anim>
                                    <p:anim calcmode="lin" valueType="num">
                                      <p:cBhvr>
                                        <p:cTn id="38" dur="500" fill="hold"/>
                                        <p:tgtEl>
                                          <p:spTgt spid="29725"/>
                                        </p:tgtEl>
                                        <p:attrNameLst>
                                          <p:attrName>ppt_h</p:attrName>
                                        </p:attrNameLst>
                                      </p:cBhvr>
                                      <p:tavLst>
                                        <p:tav tm="0">
                                          <p:val>
                                            <p:fltVal val="0"/>
                                          </p:val>
                                        </p:tav>
                                        <p:tav tm="100000">
                                          <p:val>
                                            <p:strVal val="#ppt_h"/>
                                          </p:val>
                                        </p:tav>
                                      </p:tavLst>
                                    </p:anim>
                                  </p:childTnLst>
                                </p:cTn>
                              </p:par>
                            </p:childTnLst>
                          </p:cTn>
                        </p:par>
                      </p:childTnLst>
                    </p:cTn>
                  </p:par>
                  <p:par>
                    <p:cTn id="39" fill="hold">
                      <p:stCondLst>
                        <p:cond delay="indefinite"/>
                      </p:stCondLst>
                      <p:childTnLst>
                        <p:par>
                          <p:cTn id="40" fill="hold">
                            <p:stCondLst>
                              <p:cond delay="0"/>
                            </p:stCondLst>
                            <p:childTnLst>
                              <p:par>
                                <p:cTn id="41" presetID="17" presetClass="entr" presetSubtype="8" fill="hold" grpId="0" nodeType="clickEffect">
                                  <p:stCondLst>
                                    <p:cond delay="0"/>
                                  </p:stCondLst>
                                  <p:childTnLst>
                                    <p:set>
                                      <p:cBhvr>
                                        <p:cTn id="42" dur="1" fill="hold">
                                          <p:stCondLst>
                                            <p:cond delay="0"/>
                                          </p:stCondLst>
                                        </p:cTn>
                                        <p:tgtEl>
                                          <p:spTgt spid="29704"/>
                                        </p:tgtEl>
                                        <p:attrNameLst>
                                          <p:attrName>style.visibility</p:attrName>
                                        </p:attrNameLst>
                                      </p:cBhvr>
                                      <p:to>
                                        <p:strVal val="visible"/>
                                      </p:to>
                                    </p:set>
                                    <p:anim calcmode="lin" valueType="num">
                                      <p:cBhvr>
                                        <p:cTn id="43" dur="500" fill="hold"/>
                                        <p:tgtEl>
                                          <p:spTgt spid="29704"/>
                                        </p:tgtEl>
                                        <p:attrNameLst>
                                          <p:attrName>ppt_x</p:attrName>
                                        </p:attrNameLst>
                                      </p:cBhvr>
                                      <p:tavLst>
                                        <p:tav tm="0">
                                          <p:val>
                                            <p:strVal val="#ppt_x-#ppt_w/2"/>
                                          </p:val>
                                        </p:tav>
                                        <p:tav tm="100000">
                                          <p:val>
                                            <p:strVal val="#ppt_x"/>
                                          </p:val>
                                        </p:tav>
                                      </p:tavLst>
                                    </p:anim>
                                    <p:anim calcmode="lin" valueType="num">
                                      <p:cBhvr>
                                        <p:cTn id="44" dur="500" fill="hold"/>
                                        <p:tgtEl>
                                          <p:spTgt spid="29704"/>
                                        </p:tgtEl>
                                        <p:attrNameLst>
                                          <p:attrName>ppt_y</p:attrName>
                                        </p:attrNameLst>
                                      </p:cBhvr>
                                      <p:tavLst>
                                        <p:tav tm="0">
                                          <p:val>
                                            <p:strVal val="#ppt_y"/>
                                          </p:val>
                                        </p:tav>
                                        <p:tav tm="100000">
                                          <p:val>
                                            <p:strVal val="#ppt_y"/>
                                          </p:val>
                                        </p:tav>
                                      </p:tavLst>
                                    </p:anim>
                                    <p:anim calcmode="lin" valueType="num">
                                      <p:cBhvr>
                                        <p:cTn id="45" dur="500" fill="hold"/>
                                        <p:tgtEl>
                                          <p:spTgt spid="29704"/>
                                        </p:tgtEl>
                                        <p:attrNameLst>
                                          <p:attrName>ppt_w</p:attrName>
                                        </p:attrNameLst>
                                      </p:cBhvr>
                                      <p:tavLst>
                                        <p:tav tm="0">
                                          <p:val>
                                            <p:fltVal val="0"/>
                                          </p:val>
                                        </p:tav>
                                        <p:tav tm="100000">
                                          <p:val>
                                            <p:strVal val="#ppt_w"/>
                                          </p:val>
                                        </p:tav>
                                      </p:tavLst>
                                    </p:anim>
                                    <p:anim calcmode="lin" valueType="num">
                                      <p:cBhvr>
                                        <p:cTn id="46" dur="500" fill="hold"/>
                                        <p:tgtEl>
                                          <p:spTgt spid="29704"/>
                                        </p:tgtEl>
                                        <p:attrNameLst>
                                          <p:attrName>ppt_h</p:attrName>
                                        </p:attrNameLst>
                                      </p:cBhvr>
                                      <p:tavLst>
                                        <p:tav tm="0">
                                          <p:val>
                                            <p:strVal val="#ppt_h"/>
                                          </p:val>
                                        </p:tav>
                                        <p:tav tm="100000">
                                          <p:val>
                                            <p:strVal val="#ppt_h"/>
                                          </p:val>
                                        </p:tav>
                                      </p:tavLst>
                                    </p:anim>
                                  </p:childTnLst>
                                </p:cTn>
                              </p:par>
                            </p:childTnLst>
                          </p:cTn>
                        </p:par>
                      </p:childTnLst>
                    </p:cTn>
                  </p:par>
                  <p:par>
                    <p:cTn id="47" fill="hold">
                      <p:stCondLst>
                        <p:cond delay="indefinite"/>
                      </p:stCondLst>
                      <p:childTnLst>
                        <p:par>
                          <p:cTn id="48" fill="hold">
                            <p:stCondLst>
                              <p:cond delay="0"/>
                            </p:stCondLst>
                            <p:childTnLst>
                              <p:par>
                                <p:cTn id="49" presetID="23" presetClass="entr" presetSubtype="16" fill="hold" grpId="0" nodeType="clickEffect">
                                  <p:stCondLst>
                                    <p:cond delay="0"/>
                                  </p:stCondLst>
                                  <p:childTnLst>
                                    <p:set>
                                      <p:cBhvr>
                                        <p:cTn id="50" dur="1" fill="hold">
                                          <p:stCondLst>
                                            <p:cond delay="0"/>
                                          </p:stCondLst>
                                        </p:cTn>
                                        <p:tgtEl>
                                          <p:spTgt spid="29705"/>
                                        </p:tgtEl>
                                        <p:attrNameLst>
                                          <p:attrName>style.visibility</p:attrName>
                                        </p:attrNameLst>
                                      </p:cBhvr>
                                      <p:to>
                                        <p:strVal val="visible"/>
                                      </p:to>
                                    </p:set>
                                    <p:anim calcmode="lin" valueType="num">
                                      <p:cBhvr>
                                        <p:cTn id="51" dur="500" fill="hold"/>
                                        <p:tgtEl>
                                          <p:spTgt spid="29705"/>
                                        </p:tgtEl>
                                        <p:attrNameLst>
                                          <p:attrName>ppt_w</p:attrName>
                                        </p:attrNameLst>
                                      </p:cBhvr>
                                      <p:tavLst>
                                        <p:tav tm="0">
                                          <p:val>
                                            <p:fltVal val="0"/>
                                          </p:val>
                                        </p:tav>
                                        <p:tav tm="100000">
                                          <p:val>
                                            <p:strVal val="#ppt_w"/>
                                          </p:val>
                                        </p:tav>
                                      </p:tavLst>
                                    </p:anim>
                                    <p:anim calcmode="lin" valueType="num">
                                      <p:cBhvr>
                                        <p:cTn id="52" dur="500" fill="hold"/>
                                        <p:tgtEl>
                                          <p:spTgt spid="29705"/>
                                        </p:tgtEl>
                                        <p:attrNameLst>
                                          <p:attrName>ppt_h</p:attrName>
                                        </p:attrNameLst>
                                      </p:cBhvr>
                                      <p:tavLst>
                                        <p:tav tm="0">
                                          <p:val>
                                            <p:fltVal val="0"/>
                                          </p:val>
                                        </p:tav>
                                        <p:tav tm="100000">
                                          <p:val>
                                            <p:strVal val="#ppt_h"/>
                                          </p:val>
                                        </p:tav>
                                      </p:tavLst>
                                    </p:anim>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nodePh="1">
                                  <p:stCondLst>
                                    <p:cond delay="0"/>
                                  </p:stCondLst>
                                  <p:endCondLst>
                                    <p:cond evt="begin" delay="0">
                                      <p:tn val="55"/>
                                    </p:cond>
                                  </p:endCondLst>
                                  <p:childTnLst>
                                    <p:set>
                                      <p:cBhvr>
                                        <p:cTn id="56" dur="1" fill="hold">
                                          <p:stCondLst>
                                            <p:cond delay="499"/>
                                          </p:stCondLst>
                                        </p:cTn>
                                        <p:tgtEl>
                                          <p:spTgt spid="297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8" grpId="0" autoUpdateAnimBg="0"/>
      <p:bldP spid="29700" grpId="0" autoUpdateAnimBg="0"/>
      <p:bldP spid="29701" grpId="0" autoUpdateAnimBg="0"/>
      <p:bldP spid="29702" grpId="0" animBg="1"/>
      <p:bldP spid="29703" grpId="0" animBg="1"/>
      <p:bldP spid="29704" grpId="0" animBg="1"/>
      <p:bldP spid="29705" grpId="0" autoUpdateAnimBg="0"/>
      <p:bldP spid="29725" grpId="0"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2"/>
          <p:cNvSpPr txBox="1">
            <a:spLocks noChangeArrowheads="1"/>
          </p:cNvSpPr>
          <p:nvPr/>
        </p:nvSpPr>
        <p:spPr bwMode="auto">
          <a:xfrm>
            <a:off x="611561" y="1006549"/>
            <a:ext cx="7992888" cy="16303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p>
            <a:pPr fontAlgn="base">
              <a:lnSpc>
                <a:spcPct val="120000"/>
              </a:lnSpc>
              <a:spcBef>
                <a:spcPct val="50000"/>
              </a:spcBef>
              <a:spcAft>
                <a:spcPct val="0"/>
              </a:spcAft>
            </a:pPr>
            <a:r>
              <a:rPr kumimoji="1" lang="en-US" altLang="zh-CN" sz="2400" dirty="0">
                <a:solidFill>
                  <a:srgbClr val="000000"/>
                </a:solidFill>
                <a:latin typeface="Times New Roman" panose="02020603050405020304" pitchFamily="18" charset="0"/>
              </a:rPr>
              <a:t>        </a:t>
            </a:r>
            <a:r>
              <a:rPr kumimoji="1" lang="zh-CN" altLang="en-US" sz="2800" b="1" dirty="0">
                <a:solidFill>
                  <a:srgbClr val="000000"/>
                </a:solidFill>
                <a:latin typeface="Times New Roman" panose="02020603050405020304" pitchFamily="18" charset="0"/>
              </a:rPr>
              <a:t>某同学用一只电流表和灯泡串联，测得它正常发光时的电流是</a:t>
            </a:r>
            <a:r>
              <a:rPr kumimoji="1" lang="en-US" altLang="zh-CN" sz="2800" b="1" dirty="0">
                <a:solidFill>
                  <a:srgbClr val="000000"/>
                </a:solidFill>
                <a:latin typeface="Times New Roman" panose="02020603050405020304" pitchFamily="18" charset="0"/>
              </a:rPr>
              <a:t>0.18A</a:t>
            </a:r>
            <a:r>
              <a:rPr kumimoji="1" lang="zh-CN" altLang="en-US" sz="2800" b="1" dirty="0">
                <a:solidFill>
                  <a:srgbClr val="000000"/>
                </a:solidFill>
                <a:latin typeface="Times New Roman" panose="02020603050405020304" pitchFamily="18" charset="0"/>
              </a:rPr>
              <a:t>，再用电压表测得灯泡两端的电压是</a:t>
            </a:r>
            <a:r>
              <a:rPr kumimoji="1" lang="en-US" altLang="zh-CN" sz="2800" b="1" dirty="0">
                <a:solidFill>
                  <a:srgbClr val="000000"/>
                </a:solidFill>
                <a:latin typeface="Times New Roman" panose="02020603050405020304" pitchFamily="18" charset="0"/>
              </a:rPr>
              <a:t>220V</a:t>
            </a:r>
            <a:r>
              <a:rPr kumimoji="1" lang="zh-CN" altLang="en-US" sz="2800" b="1" dirty="0">
                <a:solidFill>
                  <a:srgbClr val="000000"/>
                </a:solidFill>
                <a:latin typeface="Times New Roman" panose="02020603050405020304" pitchFamily="18" charset="0"/>
              </a:rPr>
              <a:t>，试计算灯丝正常发光时的电阻值。</a:t>
            </a:r>
          </a:p>
        </p:txBody>
      </p:sp>
      <p:sp>
        <p:nvSpPr>
          <p:cNvPr id="30723" name="Rectangle 3"/>
          <p:cNvSpPr>
            <a:spLocks noChangeArrowheads="1"/>
          </p:cNvSpPr>
          <p:nvPr/>
        </p:nvSpPr>
        <p:spPr bwMode="auto">
          <a:xfrm>
            <a:off x="533400" y="3200400"/>
            <a:ext cx="2895600" cy="2514600"/>
          </a:xfrm>
          <a:prstGeom prst="rect">
            <a:avLst/>
          </a:prstGeom>
          <a:noFill/>
          <a:ln w="9525">
            <a:solidFill>
              <a:srgbClr val="00FF00"/>
            </a:solidFill>
            <a:prstDash val="dash"/>
            <a:miter lim="800000"/>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zh-CN" altLang="en-US">
              <a:solidFill>
                <a:srgbClr val="000000"/>
              </a:solidFill>
            </a:endParaRPr>
          </a:p>
        </p:txBody>
      </p:sp>
      <p:sp>
        <p:nvSpPr>
          <p:cNvPr id="30724" name="Rectangle 4"/>
          <p:cNvSpPr>
            <a:spLocks noChangeArrowheads="1"/>
          </p:cNvSpPr>
          <p:nvPr/>
        </p:nvSpPr>
        <p:spPr bwMode="auto">
          <a:xfrm>
            <a:off x="762000" y="228600"/>
            <a:ext cx="6618288"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kumimoji="1" lang="zh-CN" altLang="en-US" sz="3200" b="1" dirty="0">
                <a:solidFill>
                  <a:srgbClr val="6600FF"/>
                </a:solidFill>
                <a:latin typeface="Times New Roman" panose="02020603050405020304" pitchFamily="18" charset="0"/>
              </a:rPr>
              <a:t>应用</a:t>
            </a:r>
            <a:r>
              <a:rPr kumimoji="1" lang="en-US" altLang="zh-CN" sz="3200" b="1" dirty="0">
                <a:solidFill>
                  <a:srgbClr val="6600FF"/>
                </a:solidFill>
                <a:latin typeface="Times New Roman" panose="02020603050405020304" pitchFamily="18" charset="0"/>
              </a:rPr>
              <a:t>3</a:t>
            </a:r>
            <a:r>
              <a:rPr kumimoji="1" lang="zh-CN" altLang="en-US" sz="3200" b="1" dirty="0">
                <a:solidFill>
                  <a:srgbClr val="6600FF"/>
                </a:solidFill>
                <a:latin typeface="Times New Roman" panose="02020603050405020304" pitchFamily="18" charset="0"/>
              </a:rPr>
              <a:t>：已知电流、电压，求电阻</a:t>
            </a:r>
          </a:p>
        </p:txBody>
      </p:sp>
      <p:sp>
        <p:nvSpPr>
          <p:cNvPr id="30725" name="Oval 5"/>
          <p:cNvSpPr>
            <a:spLocks noChangeArrowheads="1"/>
          </p:cNvSpPr>
          <p:nvPr/>
        </p:nvSpPr>
        <p:spPr bwMode="auto">
          <a:xfrm>
            <a:off x="1981200" y="5238750"/>
            <a:ext cx="76200" cy="76200"/>
          </a:xfrm>
          <a:prstGeom prst="ellipse">
            <a:avLst/>
          </a:prstGeom>
          <a:solidFill>
            <a:schemeClr val="accent1"/>
          </a:solidFill>
          <a:ln w="9525">
            <a:solidFill>
              <a:schemeClr val="tx1"/>
            </a:solidFill>
            <a:rou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zh-CN" altLang="en-US">
              <a:solidFill>
                <a:srgbClr val="000000"/>
              </a:solidFill>
            </a:endParaRPr>
          </a:p>
        </p:txBody>
      </p:sp>
      <p:sp>
        <p:nvSpPr>
          <p:cNvPr id="30726" name="Oval 6"/>
          <p:cNvSpPr>
            <a:spLocks noChangeArrowheads="1"/>
          </p:cNvSpPr>
          <p:nvPr/>
        </p:nvSpPr>
        <p:spPr bwMode="auto">
          <a:xfrm>
            <a:off x="1447800" y="3448050"/>
            <a:ext cx="457200" cy="457200"/>
          </a:xfrm>
          <a:prstGeom prst="ellipse">
            <a:avLst/>
          </a:prstGeom>
          <a:noFill/>
          <a:ln w="28575">
            <a:solidFill>
              <a:srgbClr val="00FFFF"/>
            </a:solidFill>
            <a:rou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zh-CN" altLang="en-US">
              <a:solidFill>
                <a:srgbClr val="000000"/>
              </a:solidFill>
            </a:endParaRPr>
          </a:p>
        </p:txBody>
      </p:sp>
      <p:sp>
        <p:nvSpPr>
          <p:cNvPr id="30727" name="AutoShape 7"/>
          <p:cNvSpPr>
            <a:spLocks noChangeArrowheads="1"/>
          </p:cNvSpPr>
          <p:nvPr/>
        </p:nvSpPr>
        <p:spPr bwMode="auto">
          <a:xfrm>
            <a:off x="1447800" y="4057650"/>
            <a:ext cx="457200" cy="457200"/>
          </a:xfrm>
          <a:prstGeom prst="flowChartSummingJunction">
            <a:avLst/>
          </a:prstGeom>
          <a:noFill/>
          <a:ln w="28575">
            <a:solidFill>
              <a:schemeClr val="tx1"/>
            </a:solidFill>
            <a:rou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lang="zh-CN" altLang="zh-CN">
              <a:solidFill>
                <a:srgbClr val="000000"/>
              </a:solidFill>
            </a:endParaRPr>
          </a:p>
        </p:txBody>
      </p:sp>
      <p:sp>
        <p:nvSpPr>
          <p:cNvPr id="30728" name="Line 8"/>
          <p:cNvSpPr>
            <a:spLocks noChangeShapeType="1"/>
          </p:cNvSpPr>
          <p:nvPr/>
        </p:nvSpPr>
        <p:spPr bwMode="auto">
          <a:xfrm>
            <a:off x="1905000" y="4286250"/>
            <a:ext cx="457200" cy="0"/>
          </a:xfrm>
          <a:prstGeom prst="line">
            <a:avLst/>
          </a:prstGeom>
          <a:noFill/>
          <a:ln w="9525">
            <a:solidFill>
              <a:schemeClr val="tx1"/>
            </a:solidFill>
            <a:rou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fontAlgn="base">
              <a:spcBef>
                <a:spcPct val="0"/>
              </a:spcBef>
              <a:spcAft>
                <a:spcPct val="0"/>
              </a:spcAft>
            </a:pPr>
            <a:endParaRPr lang="zh-CN" altLang="en-US">
              <a:solidFill>
                <a:srgbClr val="000000"/>
              </a:solidFill>
            </a:endParaRPr>
          </a:p>
        </p:txBody>
      </p:sp>
      <p:sp>
        <p:nvSpPr>
          <p:cNvPr id="30729" name="Line 9"/>
          <p:cNvSpPr>
            <a:spLocks noChangeShapeType="1"/>
          </p:cNvSpPr>
          <p:nvPr/>
        </p:nvSpPr>
        <p:spPr bwMode="auto">
          <a:xfrm flipH="1">
            <a:off x="838200" y="4286250"/>
            <a:ext cx="609600" cy="0"/>
          </a:xfrm>
          <a:prstGeom prst="line">
            <a:avLst/>
          </a:prstGeom>
          <a:noFill/>
          <a:ln w="9525">
            <a:solidFill>
              <a:schemeClr val="tx1"/>
            </a:solidFill>
            <a:rou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fontAlgn="base">
              <a:spcBef>
                <a:spcPct val="0"/>
              </a:spcBef>
              <a:spcAft>
                <a:spcPct val="0"/>
              </a:spcAft>
            </a:pPr>
            <a:endParaRPr lang="zh-CN" altLang="en-US">
              <a:solidFill>
                <a:srgbClr val="000000"/>
              </a:solidFill>
            </a:endParaRPr>
          </a:p>
        </p:txBody>
      </p:sp>
      <p:sp>
        <p:nvSpPr>
          <p:cNvPr id="30730" name="Oval 10"/>
          <p:cNvSpPr>
            <a:spLocks noChangeArrowheads="1"/>
          </p:cNvSpPr>
          <p:nvPr/>
        </p:nvSpPr>
        <p:spPr bwMode="auto">
          <a:xfrm>
            <a:off x="2362200" y="4057650"/>
            <a:ext cx="457200" cy="457200"/>
          </a:xfrm>
          <a:prstGeom prst="ellipse">
            <a:avLst/>
          </a:prstGeom>
          <a:noFill/>
          <a:ln w="28575">
            <a:solidFill>
              <a:srgbClr val="00FFFF"/>
            </a:solidFill>
            <a:rou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zh-CN" altLang="en-US">
              <a:solidFill>
                <a:srgbClr val="000000"/>
              </a:solidFill>
            </a:endParaRPr>
          </a:p>
        </p:txBody>
      </p:sp>
      <p:sp>
        <p:nvSpPr>
          <p:cNvPr id="30731" name="Line 11"/>
          <p:cNvSpPr>
            <a:spLocks noChangeShapeType="1"/>
          </p:cNvSpPr>
          <p:nvPr/>
        </p:nvSpPr>
        <p:spPr bwMode="auto">
          <a:xfrm>
            <a:off x="2819400" y="4286250"/>
            <a:ext cx="381000" cy="0"/>
          </a:xfrm>
          <a:prstGeom prst="line">
            <a:avLst/>
          </a:prstGeom>
          <a:noFill/>
          <a:ln w="9525">
            <a:solidFill>
              <a:srgbClr val="00FF00"/>
            </a:solidFill>
            <a:rou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fontAlgn="base">
              <a:spcBef>
                <a:spcPct val="0"/>
              </a:spcBef>
              <a:spcAft>
                <a:spcPct val="0"/>
              </a:spcAft>
            </a:pPr>
            <a:endParaRPr lang="zh-CN" altLang="en-US">
              <a:solidFill>
                <a:srgbClr val="000000"/>
              </a:solidFill>
            </a:endParaRPr>
          </a:p>
        </p:txBody>
      </p:sp>
      <p:sp>
        <p:nvSpPr>
          <p:cNvPr id="30732" name="Line 12"/>
          <p:cNvSpPr>
            <a:spLocks noChangeShapeType="1"/>
          </p:cNvSpPr>
          <p:nvPr/>
        </p:nvSpPr>
        <p:spPr bwMode="auto">
          <a:xfrm>
            <a:off x="838200" y="4286250"/>
            <a:ext cx="0" cy="990600"/>
          </a:xfrm>
          <a:prstGeom prst="line">
            <a:avLst/>
          </a:prstGeom>
          <a:noFill/>
          <a:ln w="9525">
            <a:solidFill>
              <a:schemeClr val="tx1"/>
            </a:solidFill>
            <a:rou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fontAlgn="base">
              <a:spcBef>
                <a:spcPct val="0"/>
              </a:spcBef>
              <a:spcAft>
                <a:spcPct val="0"/>
              </a:spcAft>
            </a:pPr>
            <a:endParaRPr lang="zh-CN" altLang="en-US">
              <a:solidFill>
                <a:srgbClr val="000000"/>
              </a:solidFill>
            </a:endParaRPr>
          </a:p>
        </p:txBody>
      </p:sp>
      <p:sp>
        <p:nvSpPr>
          <p:cNvPr id="30733" name="Line 13"/>
          <p:cNvSpPr>
            <a:spLocks noChangeShapeType="1"/>
          </p:cNvSpPr>
          <p:nvPr/>
        </p:nvSpPr>
        <p:spPr bwMode="auto">
          <a:xfrm>
            <a:off x="838200" y="5276850"/>
            <a:ext cx="533400" cy="0"/>
          </a:xfrm>
          <a:prstGeom prst="line">
            <a:avLst/>
          </a:prstGeom>
          <a:noFill/>
          <a:ln w="9525">
            <a:solidFill>
              <a:schemeClr val="tx1"/>
            </a:solidFill>
            <a:rou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fontAlgn="base">
              <a:spcBef>
                <a:spcPct val="0"/>
              </a:spcBef>
              <a:spcAft>
                <a:spcPct val="0"/>
              </a:spcAft>
            </a:pPr>
            <a:endParaRPr lang="zh-CN" altLang="en-US">
              <a:solidFill>
                <a:srgbClr val="000000"/>
              </a:solidFill>
            </a:endParaRPr>
          </a:p>
        </p:txBody>
      </p:sp>
      <p:sp>
        <p:nvSpPr>
          <p:cNvPr id="30734" name="Line 14"/>
          <p:cNvSpPr>
            <a:spLocks noChangeShapeType="1"/>
          </p:cNvSpPr>
          <p:nvPr/>
        </p:nvSpPr>
        <p:spPr bwMode="auto">
          <a:xfrm>
            <a:off x="1466850" y="5276850"/>
            <a:ext cx="533400" cy="0"/>
          </a:xfrm>
          <a:prstGeom prst="line">
            <a:avLst/>
          </a:prstGeom>
          <a:noFill/>
          <a:ln w="9525">
            <a:solidFill>
              <a:schemeClr val="tx1"/>
            </a:solidFill>
            <a:rou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fontAlgn="base">
              <a:spcBef>
                <a:spcPct val="0"/>
              </a:spcBef>
              <a:spcAft>
                <a:spcPct val="0"/>
              </a:spcAft>
            </a:pPr>
            <a:endParaRPr lang="zh-CN" altLang="en-US">
              <a:solidFill>
                <a:srgbClr val="000000"/>
              </a:solidFill>
            </a:endParaRPr>
          </a:p>
        </p:txBody>
      </p:sp>
      <p:sp>
        <p:nvSpPr>
          <p:cNvPr id="30735" name="Line 15"/>
          <p:cNvSpPr>
            <a:spLocks noChangeShapeType="1"/>
          </p:cNvSpPr>
          <p:nvPr/>
        </p:nvSpPr>
        <p:spPr bwMode="auto">
          <a:xfrm>
            <a:off x="2438400" y="5276850"/>
            <a:ext cx="762000" cy="0"/>
          </a:xfrm>
          <a:prstGeom prst="line">
            <a:avLst/>
          </a:prstGeom>
          <a:noFill/>
          <a:ln w="9525">
            <a:solidFill>
              <a:schemeClr val="tx1"/>
            </a:solidFill>
            <a:rou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fontAlgn="base">
              <a:spcBef>
                <a:spcPct val="0"/>
              </a:spcBef>
              <a:spcAft>
                <a:spcPct val="0"/>
              </a:spcAft>
            </a:pPr>
            <a:endParaRPr lang="zh-CN" altLang="en-US">
              <a:solidFill>
                <a:srgbClr val="000000"/>
              </a:solidFill>
            </a:endParaRPr>
          </a:p>
        </p:txBody>
      </p:sp>
      <p:sp>
        <p:nvSpPr>
          <p:cNvPr id="30736" name="Line 16"/>
          <p:cNvSpPr>
            <a:spLocks noChangeShapeType="1"/>
          </p:cNvSpPr>
          <p:nvPr/>
        </p:nvSpPr>
        <p:spPr bwMode="auto">
          <a:xfrm>
            <a:off x="3200400" y="4286250"/>
            <a:ext cx="0" cy="990600"/>
          </a:xfrm>
          <a:prstGeom prst="line">
            <a:avLst/>
          </a:prstGeom>
          <a:noFill/>
          <a:ln w="9525">
            <a:solidFill>
              <a:schemeClr val="tx1"/>
            </a:solidFill>
            <a:rou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fontAlgn="base">
              <a:spcBef>
                <a:spcPct val="0"/>
              </a:spcBef>
              <a:spcAft>
                <a:spcPct val="0"/>
              </a:spcAft>
            </a:pPr>
            <a:endParaRPr lang="zh-CN" altLang="en-US">
              <a:solidFill>
                <a:srgbClr val="000000"/>
              </a:solidFill>
            </a:endParaRPr>
          </a:p>
        </p:txBody>
      </p:sp>
      <p:sp>
        <p:nvSpPr>
          <p:cNvPr id="30737" name="Line 17"/>
          <p:cNvSpPr>
            <a:spLocks noChangeShapeType="1"/>
          </p:cNvSpPr>
          <p:nvPr/>
        </p:nvSpPr>
        <p:spPr bwMode="auto">
          <a:xfrm flipV="1">
            <a:off x="1371600" y="5048250"/>
            <a:ext cx="0" cy="457200"/>
          </a:xfrm>
          <a:prstGeom prst="line">
            <a:avLst/>
          </a:prstGeom>
          <a:noFill/>
          <a:ln w="9525">
            <a:solidFill>
              <a:schemeClr val="tx1"/>
            </a:solidFill>
            <a:rou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fontAlgn="base">
              <a:spcBef>
                <a:spcPct val="0"/>
              </a:spcBef>
              <a:spcAft>
                <a:spcPct val="0"/>
              </a:spcAft>
            </a:pPr>
            <a:endParaRPr lang="zh-CN" altLang="en-US">
              <a:solidFill>
                <a:srgbClr val="000000"/>
              </a:solidFill>
            </a:endParaRPr>
          </a:p>
        </p:txBody>
      </p:sp>
      <p:sp>
        <p:nvSpPr>
          <p:cNvPr id="30738" name="Line 18"/>
          <p:cNvSpPr>
            <a:spLocks noChangeShapeType="1"/>
          </p:cNvSpPr>
          <p:nvPr/>
        </p:nvSpPr>
        <p:spPr bwMode="auto">
          <a:xfrm>
            <a:off x="1466850" y="5162550"/>
            <a:ext cx="0" cy="228600"/>
          </a:xfrm>
          <a:prstGeom prst="line">
            <a:avLst/>
          </a:prstGeom>
          <a:noFill/>
          <a:ln w="9525">
            <a:solidFill>
              <a:schemeClr val="tx1"/>
            </a:solidFill>
            <a:rou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fontAlgn="base">
              <a:spcBef>
                <a:spcPct val="0"/>
              </a:spcBef>
              <a:spcAft>
                <a:spcPct val="0"/>
              </a:spcAft>
            </a:pPr>
            <a:endParaRPr lang="zh-CN" altLang="en-US">
              <a:solidFill>
                <a:srgbClr val="000000"/>
              </a:solidFill>
            </a:endParaRPr>
          </a:p>
        </p:txBody>
      </p:sp>
      <p:sp>
        <p:nvSpPr>
          <p:cNvPr id="30739" name="Line 19"/>
          <p:cNvSpPr>
            <a:spLocks noChangeShapeType="1"/>
          </p:cNvSpPr>
          <p:nvPr/>
        </p:nvSpPr>
        <p:spPr bwMode="auto">
          <a:xfrm flipV="1">
            <a:off x="2057400" y="5200650"/>
            <a:ext cx="457200" cy="76200"/>
          </a:xfrm>
          <a:prstGeom prst="line">
            <a:avLst/>
          </a:prstGeom>
          <a:noFill/>
          <a:ln w="9525">
            <a:solidFill>
              <a:schemeClr val="tx1"/>
            </a:solidFill>
            <a:rou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fontAlgn="base">
              <a:spcBef>
                <a:spcPct val="0"/>
              </a:spcBef>
              <a:spcAft>
                <a:spcPct val="0"/>
              </a:spcAft>
            </a:pPr>
            <a:endParaRPr lang="zh-CN" altLang="en-US">
              <a:solidFill>
                <a:srgbClr val="000000"/>
              </a:solidFill>
            </a:endParaRPr>
          </a:p>
        </p:txBody>
      </p:sp>
      <p:sp>
        <p:nvSpPr>
          <p:cNvPr id="30740" name="Rectangle 20"/>
          <p:cNvSpPr>
            <a:spLocks noChangeArrowheads="1"/>
          </p:cNvSpPr>
          <p:nvPr/>
        </p:nvSpPr>
        <p:spPr bwMode="auto">
          <a:xfrm>
            <a:off x="2362200" y="3981450"/>
            <a:ext cx="441325" cy="519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fontAlgn="base">
              <a:spcBef>
                <a:spcPct val="0"/>
              </a:spcBef>
              <a:spcAft>
                <a:spcPct val="0"/>
              </a:spcAft>
            </a:pPr>
            <a:r>
              <a:rPr kumimoji="1" lang="en-US" altLang="zh-CN" sz="2800" b="1">
                <a:solidFill>
                  <a:srgbClr val="000000"/>
                </a:solidFill>
                <a:latin typeface="Times New Roman" panose="02020603050405020304" pitchFamily="18" charset="0"/>
              </a:rPr>
              <a:t>A</a:t>
            </a:r>
          </a:p>
        </p:txBody>
      </p:sp>
      <p:sp>
        <p:nvSpPr>
          <p:cNvPr id="30741" name="Line 21"/>
          <p:cNvSpPr>
            <a:spLocks noChangeShapeType="1"/>
          </p:cNvSpPr>
          <p:nvPr/>
        </p:nvSpPr>
        <p:spPr bwMode="auto">
          <a:xfrm flipV="1">
            <a:off x="1143000" y="3676650"/>
            <a:ext cx="0" cy="609600"/>
          </a:xfrm>
          <a:prstGeom prst="line">
            <a:avLst/>
          </a:prstGeom>
          <a:noFill/>
          <a:ln w="28575">
            <a:solidFill>
              <a:schemeClr val="tx1"/>
            </a:solidFill>
            <a:rou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fontAlgn="base">
              <a:spcBef>
                <a:spcPct val="0"/>
              </a:spcBef>
              <a:spcAft>
                <a:spcPct val="0"/>
              </a:spcAft>
            </a:pPr>
            <a:endParaRPr lang="zh-CN" altLang="en-US">
              <a:solidFill>
                <a:srgbClr val="000000"/>
              </a:solidFill>
            </a:endParaRPr>
          </a:p>
        </p:txBody>
      </p:sp>
      <p:sp>
        <p:nvSpPr>
          <p:cNvPr id="30742" name="Line 22"/>
          <p:cNvSpPr>
            <a:spLocks noChangeShapeType="1"/>
          </p:cNvSpPr>
          <p:nvPr/>
        </p:nvSpPr>
        <p:spPr bwMode="auto">
          <a:xfrm flipV="1">
            <a:off x="2133600" y="3676650"/>
            <a:ext cx="0" cy="609600"/>
          </a:xfrm>
          <a:prstGeom prst="line">
            <a:avLst/>
          </a:prstGeom>
          <a:noFill/>
          <a:ln w="28575">
            <a:solidFill>
              <a:schemeClr val="tx1"/>
            </a:solidFill>
            <a:rou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fontAlgn="base">
              <a:spcBef>
                <a:spcPct val="0"/>
              </a:spcBef>
              <a:spcAft>
                <a:spcPct val="0"/>
              </a:spcAft>
            </a:pPr>
            <a:endParaRPr lang="zh-CN" altLang="en-US">
              <a:solidFill>
                <a:srgbClr val="000000"/>
              </a:solidFill>
            </a:endParaRPr>
          </a:p>
        </p:txBody>
      </p:sp>
      <p:sp>
        <p:nvSpPr>
          <p:cNvPr id="30743" name="Line 23"/>
          <p:cNvSpPr>
            <a:spLocks noChangeShapeType="1"/>
          </p:cNvSpPr>
          <p:nvPr/>
        </p:nvSpPr>
        <p:spPr bwMode="auto">
          <a:xfrm>
            <a:off x="1143000" y="3676650"/>
            <a:ext cx="304800" cy="0"/>
          </a:xfrm>
          <a:prstGeom prst="line">
            <a:avLst/>
          </a:prstGeom>
          <a:noFill/>
          <a:ln w="28575">
            <a:solidFill>
              <a:schemeClr val="tx1"/>
            </a:solidFill>
            <a:rou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fontAlgn="base">
              <a:spcBef>
                <a:spcPct val="0"/>
              </a:spcBef>
              <a:spcAft>
                <a:spcPct val="0"/>
              </a:spcAft>
            </a:pPr>
            <a:endParaRPr lang="zh-CN" altLang="en-US">
              <a:solidFill>
                <a:srgbClr val="000000"/>
              </a:solidFill>
            </a:endParaRPr>
          </a:p>
        </p:txBody>
      </p:sp>
      <p:sp>
        <p:nvSpPr>
          <p:cNvPr id="30744" name="Line 24"/>
          <p:cNvSpPr>
            <a:spLocks noChangeShapeType="1"/>
          </p:cNvSpPr>
          <p:nvPr/>
        </p:nvSpPr>
        <p:spPr bwMode="auto">
          <a:xfrm>
            <a:off x="1905000" y="3676650"/>
            <a:ext cx="228600" cy="0"/>
          </a:xfrm>
          <a:prstGeom prst="line">
            <a:avLst/>
          </a:prstGeom>
          <a:noFill/>
          <a:ln w="28575">
            <a:solidFill>
              <a:schemeClr val="tx1"/>
            </a:solidFill>
            <a:rou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fontAlgn="base">
              <a:spcBef>
                <a:spcPct val="0"/>
              </a:spcBef>
              <a:spcAft>
                <a:spcPct val="0"/>
              </a:spcAft>
            </a:pPr>
            <a:endParaRPr lang="zh-CN" altLang="en-US">
              <a:solidFill>
                <a:srgbClr val="000000"/>
              </a:solidFill>
            </a:endParaRPr>
          </a:p>
        </p:txBody>
      </p:sp>
      <p:sp>
        <p:nvSpPr>
          <p:cNvPr id="30745" name="Rectangle 25"/>
          <p:cNvSpPr>
            <a:spLocks noChangeArrowheads="1"/>
          </p:cNvSpPr>
          <p:nvPr/>
        </p:nvSpPr>
        <p:spPr bwMode="auto">
          <a:xfrm>
            <a:off x="1447800" y="3429000"/>
            <a:ext cx="441325" cy="519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r>
              <a:rPr kumimoji="1" lang="en-US" altLang="zh-CN" sz="2800" b="1">
                <a:solidFill>
                  <a:srgbClr val="000000"/>
                </a:solidFill>
                <a:latin typeface="Times New Roman" panose="02020603050405020304" pitchFamily="18" charset="0"/>
              </a:rPr>
              <a:t>V</a:t>
            </a:r>
          </a:p>
        </p:txBody>
      </p:sp>
      <p:sp>
        <p:nvSpPr>
          <p:cNvPr id="30746" name="Rectangle 26"/>
          <p:cNvSpPr>
            <a:spLocks noChangeArrowheads="1"/>
          </p:cNvSpPr>
          <p:nvPr/>
        </p:nvSpPr>
        <p:spPr bwMode="auto">
          <a:xfrm>
            <a:off x="5448300" y="4737100"/>
            <a:ext cx="184150" cy="519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endParaRPr kumimoji="1" lang="zh-CN" altLang="zh-CN" sz="2800" b="1">
              <a:solidFill>
                <a:srgbClr val="009999"/>
              </a:solidFill>
              <a:latin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528" fill="hold" grpId="0" nodeType="withEffect">
                                  <p:stCondLst>
                                    <p:cond delay="0"/>
                                  </p:stCondLst>
                                  <p:childTnLst>
                                    <p:set>
                                      <p:cBhvr>
                                        <p:cTn id="6" dur="1" fill="hold">
                                          <p:stCondLst>
                                            <p:cond delay="0"/>
                                          </p:stCondLst>
                                        </p:cTn>
                                        <p:tgtEl>
                                          <p:spTgt spid="30724"/>
                                        </p:tgtEl>
                                        <p:attrNameLst>
                                          <p:attrName>style.visibility</p:attrName>
                                        </p:attrNameLst>
                                      </p:cBhvr>
                                      <p:to>
                                        <p:strVal val="visible"/>
                                      </p:to>
                                    </p:set>
                                    <p:anim calcmode="lin" valueType="num">
                                      <p:cBhvr>
                                        <p:cTn id="7" dur="500" fill="hold"/>
                                        <p:tgtEl>
                                          <p:spTgt spid="30724"/>
                                        </p:tgtEl>
                                        <p:attrNameLst>
                                          <p:attrName>ppt_w</p:attrName>
                                        </p:attrNameLst>
                                      </p:cBhvr>
                                      <p:tavLst>
                                        <p:tav tm="0">
                                          <p:val>
                                            <p:fltVal val="0"/>
                                          </p:val>
                                        </p:tav>
                                        <p:tav tm="100000">
                                          <p:val>
                                            <p:strVal val="#ppt_w"/>
                                          </p:val>
                                        </p:tav>
                                      </p:tavLst>
                                    </p:anim>
                                    <p:anim calcmode="lin" valueType="num">
                                      <p:cBhvr>
                                        <p:cTn id="8" dur="500" fill="hold"/>
                                        <p:tgtEl>
                                          <p:spTgt spid="30724"/>
                                        </p:tgtEl>
                                        <p:attrNameLst>
                                          <p:attrName>ppt_h</p:attrName>
                                        </p:attrNameLst>
                                      </p:cBhvr>
                                      <p:tavLst>
                                        <p:tav tm="0">
                                          <p:val>
                                            <p:fltVal val="0"/>
                                          </p:val>
                                        </p:tav>
                                        <p:tav tm="100000">
                                          <p:val>
                                            <p:strVal val="#ppt_h"/>
                                          </p:val>
                                        </p:tav>
                                      </p:tavLst>
                                    </p:anim>
                                    <p:anim calcmode="lin" valueType="num">
                                      <p:cBhvr>
                                        <p:cTn id="9" dur="500" fill="hold"/>
                                        <p:tgtEl>
                                          <p:spTgt spid="30724"/>
                                        </p:tgtEl>
                                        <p:attrNameLst>
                                          <p:attrName>ppt_x</p:attrName>
                                        </p:attrNameLst>
                                      </p:cBhvr>
                                      <p:tavLst>
                                        <p:tav tm="0">
                                          <p:val>
                                            <p:fltVal val="0.5"/>
                                          </p:val>
                                        </p:tav>
                                        <p:tav tm="100000">
                                          <p:val>
                                            <p:strVal val="#ppt_x"/>
                                          </p:val>
                                        </p:tav>
                                      </p:tavLst>
                                    </p:anim>
                                    <p:anim calcmode="lin" valueType="num">
                                      <p:cBhvr>
                                        <p:cTn id="10" dur="500" fill="hold"/>
                                        <p:tgtEl>
                                          <p:spTgt spid="30724"/>
                                        </p:tgtEl>
                                        <p:attrNameLst>
                                          <p:attrName>ppt_y</p:attrName>
                                        </p:attrNameLst>
                                      </p:cBhvr>
                                      <p:tavLst>
                                        <p:tav tm="0">
                                          <p:val>
                                            <p:fltVal val="0.5"/>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2" presetClass="entr" presetSubtype="2" fill="hold" grpId="0" nodeType="clickEffect">
                                  <p:stCondLst>
                                    <p:cond delay="0"/>
                                  </p:stCondLst>
                                  <p:childTnLst>
                                    <p:set>
                                      <p:cBhvr>
                                        <p:cTn id="14" dur="1" fill="hold">
                                          <p:stCondLst>
                                            <p:cond delay="0"/>
                                          </p:stCondLst>
                                        </p:cTn>
                                        <p:tgtEl>
                                          <p:spTgt spid="30722"/>
                                        </p:tgtEl>
                                        <p:attrNameLst>
                                          <p:attrName>style.visibility</p:attrName>
                                        </p:attrNameLst>
                                      </p:cBhvr>
                                      <p:to>
                                        <p:strVal val="visible"/>
                                      </p:to>
                                    </p:set>
                                    <p:anim calcmode="lin" valueType="num">
                                      <p:cBhvr additive="base">
                                        <p:cTn id="15" dur="500" fill="hold"/>
                                        <p:tgtEl>
                                          <p:spTgt spid="30722"/>
                                        </p:tgtEl>
                                        <p:attrNameLst>
                                          <p:attrName>ppt_x</p:attrName>
                                        </p:attrNameLst>
                                      </p:cBhvr>
                                      <p:tavLst>
                                        <p:tav tm="0">
                                          <p:val>
                                            <p:strVal val="1+#ppt_w/2"/>
                                          </p:val>
                                        </p:tav>
                                        <p:tav tm="100000">
                                          <p:val>
                                            <p:strVal val="#ppt_x"/>
                                          </p:val>
                                        </p:tav>
                                      </p:tavLst>
                                    </p:anim>
                                    <p:anim calcmode="lin" valueType="num">
                                      <p:cBhvr additive="base">
                                        <p:cTn id="16" dur="500" fill="hold"/>
                                        <p:tgtEl>
                                          <p:spTgt spid="30722"/>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6" presetClass="entr" presetSubtype="37" fill="hold" grpId="0" nodeType="clickEffect">
                                  <p:stCondLst>
                                    <p:cond delay="0"/>
                                  </p:stCondLst>
                                  <p:childTnLst>
                                    <p:set>
                                      <p:cBhvr>
                                        <p:cTn id="20" dur="1" fill="hold">
                                          <p:stCondLst>
                                            <p:cond delay="0"/>
                                          </p:stCondLst>
                                        </p:cTn>
                                        <p:tgtEl>
                                          <p:spTgt spid="30723"/>
                                        </p:tgtEl>
                                        <p:attrNameLst>
                                          <p:attrName>style.visibility</p:attrName>
                                        </p:attrNameLst>
                                      </p:cBhvr>
                                      <p:to>
                                        <p:strVal val="visible"/>
                                      </p:to>
                                    </p:set>
                                    <p:animEffect transition="in" filter="barn(outVertical)">
                                      <p:cBhvr>
                                        <p:cTn id="21" dur="500"/>
                                        <p:tgtEl>
                                          <p:spTgt spid="307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2" grpId="0" autoUpdateAnimBg="0"/>
      <p:bldP spid="30723" grpId="0" animBg="1"/>
      <p:bldP spid="30724" grpId="0"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3"/>
          <p:cNvSpPr>
            <a:spLocks noGrp="1" noChangeArrowheads="1"/>
          </p:cNvSpPr>
          <p:nvPr>
            <p:ph type="body" sz="half" idx="1"/>
          </p:nvPr>
        </p:nvSpPr>
        <p:spPr>
          <a:xfrm>
            <a:off x="468313" y="1340768"/>
            <a:ext cx="8291512" cy="1684338"/>
          </a:xfrm>
        </p:spPr>
        <p:txBody>
          <a:bodyPr/>
          <a:lstStyle/>
          <a:p>
            <a:pPr eaLnBrk="1" hangingPunct="1">
              <a:buFontTx/>
              <a:buNone/>
            </a:pPr>
            <a:r>
              <a:rPr lang="zh-CN" altLang="en-US" sz="2800" b="1" dirty="0" smtClean="0">
                <a:solidFill>
                  <a:srgbClr val="008000"/>
                </a:solidFill>
              </a:rPr>
              <a:t>         在研究电压不变，电流跟电阻关系的实验中，表中有两个数据漏填了，请根据实验结论填写表中的两个空格处。</a:t>
            </a:r>
          </a:p>
        </p:txBody>
      </p:sp>
      <p:graphicFrame>
        <p:nvGraphicFramePr>
          <p:cNvPr id="71709" name="Group 29"/>
          <p:cNvGraphicFramePr>
            <a:graphicFrameLocks noGrp="1"/>
          </p:cNvGraphicFramePr>
          <p:nvPr>
            <p:ph sz="half" idx="2"/>
          </p:nvPr>
        </p:nvGraphicFramePr>
        <p:xfrm>
          <a:off x="754137" y="3163888"/>
          <a:ext cx="7634287" cy="2595563"/>
        </p:xfrm>
        <a:graphic>
          <a:graphicData uri="http://schemas.openxmlformats.org/drawingml/2006/table">
            <a:tbl>
              <a:tblPr/>
              <a:tblGrid>
                <a:gridCol w="2841625"/>
                <a:gridCol w="2416175"/>
                <a:gridCol w="2376487"/>
              </a:tblGrid>
              <a:tr h="903288">
                <a:tc>
                  <a:txBody>
                    <a:bodyPr/>
                    <a:lstStyle/>
                    <a:p>
                      <a:pPr marL="342900" marR="0" lvl="0" indent="-342900" algn="ctr" defTabSz="914400" rtl="0" eaLnBrk="1" fontAlgn="base" latinLnBrk="0" hangingPunct="1">
                        <a:lnSpc>
                          <a:spcPct val="100000"/>
                        </a:lnSpc>
                        <a:spcBef>
                          <a:spcPct val="0"/>
                        </a:spcBef>
                        <a:spcAft>
                          <a:spcPct val="0"/>
                        </a:spcAft>
                        <a:buClr>
                          <a:schemeClr val="bg1"/>
                        </a:buClr>
                        <a:buSzTx/>
                        <a:buFontTx/>
                        <a:buNone/>
                      </a:pPr>
                      <a:r>
                        <a:rPr kumimoji="1" lang="zh-CN" altLang="en-US" sz="2400" b="1" i="0" u="none" strike="noStrike" cap="none" normalizeH="0" baseline="0" dirty="0" smtClean="0">
                          <a:ln>
                            <a:noFill/>
                          </a:ln>
                          <a:solidFill>
                            <a:srgbClr val="008000"/>
                          </a:solidFill>
                          <a:effectLst/>
                          <a:latin typeface="Times New Roman" panose="02020603050405020304" pitchFamily="18" charset="0"/>
                          <a:ea typeface="宋体" panose="02010600030101010101" pitchFamily="2" charset="-122"/>
                        </a:rPr>
                        <a:t>实验次数</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bg1"/>
                        </a:buClr>
                        <a:buSzTx/>
                        <a:buFontTx/>
                        <a:buNone/>
                      </a:pPr>
                      <a:r>
                        <a:rPr kumimoji="1" lang="zh-CN" altLang="en-US" sz="2400" b="1" i="0" u="none" strike="noStrike" cap="none" normalizeH="0" baseline="0" dirty="0" smtClean="0">
                          <a:ln>
                            <a:noFill/>
                          </a:ln>
                          <a:solidFill>
                            <a:srgbClr val="008000"/>
                          </a:solidFill>
                          <a:effectLst/>
                          <a:latin typeface="宋体" panose="02010600030101010101" pitchFamily="2" charset="-122"/>
                          <a:ea typeface="宋体" panose="02010600030101010101" pitchFamily="2" charset="-122"/>
                          <a:cs typeface="Times New Roman" panose="02020603050405020304" pitchFamily="18" charset="0"/>
                        </a:rPr>
                        <a:t>导体的电阻（</a:t>
                      </a:r>
                      <a:r>
                        <a:rPr kumimoji="1" lang="en-US" altLang="zh-CN" sz="2400" b="1" i="0" u="none" strike="noStrike" cap="none" normalizeH="0" baseline="0" dirty="0" smtClean="0">
                          <a:ln>
                            <a:noFill/>
                          </a:ln>
                          <a:solidFill>
                            <a:srgbClr val="008000"/>
                          </a:solidFill>
                          <a:effectLst/>
                          <a:latin typeface="宋体" panose="02010600030101010101" pitchFamily="2" charset="-122"/>
                          <a:ea typeface="宋体" panose="02010600030101010101" pitchFamily="2" charset="-122"/>
                          <a:cs typeface="Times New Roman" panose="02020603050405020304" pitchFamily="18" charset="0"/>
                        </a:rPr>
                        <a:t>R/Ω</a:t>
                      </a:r>
                      <a:r>
                        <a:rPr kumimoji="1" lang="zh-CN" altLang="en-US" sz="2400" b="1" i="0" u="none" strike="noStrike" cap="none" normalizeH="0" baseline="0" dirty="0" smtClean="0">
                          <a:ln>
                            <a:noFill/>
                          </a:ln>
                          <a:solidFill>
                            <a:srgbClr val="008000"/>
                          </a:solidFill>
                          <a:effectLst/>
                          <a:latin typeface="宋体" panose="02010600030101010101" pitchFamily="2" charset="-122"/>
                          <a:ea typeface="宋体" panose="02010600030101010101" pitchFamily="2" charset="-122"/>
                          <a:cs typeface="Times New Roman" panose="02020603050405020304" pitchFamily="18" charset="0"/>
                        </a:rPr>
                        <a:t>）</a:t>
                      </a:r>
                      <a:endParaRPr kumimoji="1" lang="zh-CN" altLang="en-US" sz="2400" b="1" i="0" u="none" strike="noStrike" cap="none" normalizeH="0" baseline="0" dirty="0" smtClean="0">
                        <a:ln>
                          <a:noFill/>
                        </a:ln>
                        <a:solidFill>
                          <a:srgbClr val="008000"/>
                        </a:solidFill>
                        <a:effectLst/>
                        <a:latin typeface="Times New Roman" panose="02020603050405020304" pitchFamily="18" charset="0"/>
                        <a:ea typeface="宋体" panose="02010600030101010101"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bg1"/>
                        </a:buClr>
                        <a:buSzTx/>
                        <a:buFontTx/>
                        <a:buNone/>
                      </a:pPr>
                      <a:r>
                        <a:rPr kumimoji="1" lang="zh-CN" altLang="en-US" sz="2400" b="1" i="0" u="none" strike="noStrike" cap="none" normalizeH="0" baseline="0" smtClean="0">
                          <a:ln>
                            <a:noFill/>
                          </a:ln>
                          <a:solidFill>
                            <a:srgbClr val="008000"/>
                          </a:solidFill>
                          <a:effectLst/>
                          <a:latin typeface="宋体" panose="02010600030101010101" pitchFamily="2" charset="-122"/>
                          <a:ea typeface="宋体" panose="02010600030101010101" pitchFamily="2" charset="-122"/>
                          <a:cs typeface="Times New Roman" panose="02020603050405020304" pitchFamily="18" charset="0"/>
                        </a:rPr>
                        <a:t>导体的电流（</a:t>
                      </a:r>
                      <a:r>
                        <a:rPr kumimoji="1" lang="en-US" altLang="zh-CN" sz="2400" b="1" i="0" u="none" strike="noStrike" cap="none" normalizeH="0" baseline="0" smtClean="0">
                          <a:ln>
                            <a:noFill/>
                          </a:ln>
                          <a:solidFill>
                            <a:srgbClr val="008000"/>
                          </a:solidFill>
                          <a:effectLst/>
                          <a:latin typeface="宋体" panose="02010600030101010101" pitchFamily="2" charset="-122"/>
                          <a:ea typeface="宋体" panose="02010600030101010101" pitchFamily="2" charset="-122"/>
                          <a:cs typeface="Times New Roman" panose="02020603050405020304" pitchFamily="18" charset="0"/>
                        </a:rPr>
                        <a:t>I/A</a:t>
                      </a:r>
                      <a:r>
                        <a:rPr kumimoji="1" lang="zh-CN" altLang="en-US" sz="2400" b="1" i="0" u="none" strike="noStrike" cap="none" normalizeH="0" baseline="0" smtClean="0">
                          <a:ln>
                            <a:noFill/>
                          </a:ln>
                          <a:solidFill>
                            <a:srgbClr val="008000"/>
                          </a:solidFill>
                          <a:effectLst/>
                          <a:latin typeface="宋体" panose="02010600030101010101" pitchFamily="2" charset="-122"/>
                          <a:ea typeface="宋体" panose="02010600030101010101" pitchFamily="2" charset="-122"/>
                          <a:cs typeface="Times New Roman" panose="02020603050405020304" pitchFamily="18" charset="0"/>
                        </a:rPr>
                        <a:t>）</a:t>
                      </a:r>
                      <a:endParaRPr kumimoji="1" lang="zh-CN" altLang="en-US" sz="2400" b="1" i="0" u="none" strike="noStrike" cap="none" normalizeH="0" baseline="0" smtClean="0">
                        <a:ln>
                          <a:noFill/>
                        </a:ln>
                        <a:solidFill>
                          <a:srgbClr val="008000"/>
                        </a:solidFill>
                        <a:effectLst/>
                        <a:latin typeface="Times New Roman" panose="02020603050405020304" pitchFamily="18" charset="0"/>
                        <a:ea typeface="宋体" panose="02010600030101010101"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01650">
                <a:tc>
                  <a:txBody>
                    <a:bodyPr/>
                    <a:lstStyle/>
                    <a:p>
                      <a:pPr marL="342900" marR="0" lvl="0" indent="-342900" algn="ctr" defTabSz="914400" rtl="0" eaLnBrk="1" fontAlgn="base" latinLnBrk="0" hangingPunct="1">
                        <a:lnSpc>
                          <a:spcPct val="100000"/>
                        </a:lnSpc>
                        <a:spcBef>
                          <a:spcPct val="0"/>
                        </a:spcBef>
                        <a:spcAft>
                          <a:spcPct val="0"/>
                        </a:spcAft>
                        <a:buClr>
                          <a:schemeClr val="bg1"/>
                        </a:buClr>
                        <a:buSzTx/>
                        <a:buFontTx/>
                        <a:buNone/>
                      </a:pPr>
                      <a:r>
                        <a:rPr kumimoji="1" lang="en-US" altLang="zh-CN" sz="2400" b="1" i="0" u="none" strike="noStrike" cap="none" normalizeH="0" baseline="0" smtClean="0">
                          <a:ln>
                            <a:noFill/>
                          </a:ln>
                          <a:solidFill>
                            <a:srgbClr val="008000"/>
                          </a:solidFill>
                          <a:effectLst/>
                          <a:latin typeface="宋体" panose="02010600030101010101" pitchFamily="2" charset="-122"/>
                          <a:ea typeface="宋体" panose="02010600030101010101" pitchFamily="2" charset="-122"/>
                          <a:cs typeface="Times New Roman" panose="02020603050405020304" pitchFamily="18" charset="0"/>
                        </a:rPr>
                        <a:t>1</a:t>
                      </a:r>
                      <a:endParaRPr kumimoji="1" lang="en-US" altLang="zh-CN" sz="2400" b="1" i="0" u="none" strike="noStrike" cap="none" normalizeH="0" baseline="0" smtClean="0">
                        <a:ln>
                          <a:noFill/>
                        </a:ln>
                        <a:solidFill>
                          <a:srgbClr val="008000"/>
                        </a:solidFill>
                        <a:effectLst/>
                        <a:latin typeface="Times New Roman" panose="02020603050405020304" pitchFamily="18" charset="0"/>
                        <a:ea typeface="宋体" panose="02010600030101010101"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bg1"/>
                        </a:buClr>
                        <a:buSzTx/>
                        <a:buFontTx/>
                        <a:buNone/>
                      </a:pPr>
                      <a:r>
                        <a:rPr kumimoji="1" lang="en-US" altLang="zh-CN" sz="2400" b="1" i="0" u="none" strike="noStrike" cap="none" normalizeH="0" baseline="0" smtClean="0">
                          <a:ln>
                            <a:noFill/>
                          </a:ln>
                          <a:solidFill>
                            <a:srgbClr val="008000"/>
                          </a:solidFill>
                          <a:effectLst/>
                          <a:latin typeface="宋体" panose="02010600030101010101" pitchFamily="2" charset="-122"/>
                          <a:ea typeface="宋体" panose="02010600030101010101" pitchFamily="2" charset="-122"/>
                          <a:cs typeface="Times New Roman" panose="02020603050405020304" pitchFamily="18" charset="0"/>
                        </a:rPr>
                        <a:t>5</a:t>
                      </a:r>
                      <a:endParaRPr kumimoji="1" lang="en-US" altLang="zh-CN" sz="2400" b="1" i="0" u="none" strike="noStrike" cap="none" normalizeH="0" baseline="0" smtClean="0">
                        <a:ln>
                          <a:noFill/>
                        </a:ln>
                        <a:solidFill>
                          <a:srgbClr val="008000"/>
                        </a:solidFill>
                        <a:effectLst/>
                        <a:latin typeface="Times New Roman" panose="02020603050405020304" pitchFamily="18" charset="0"/>
                        <a:ea typeface="宋体" panose="02010600030101010101"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bg1"/>
                        </a:buClr>
                        <a:buSzTx/>
                        <a:buFontTx/>
                        <a:buNone/>
                      </a:pPr>
                      <a:r>
                        <a:rPr kumimoji="1" lang="en-US" altLang="zh-CN" sz="2400" b="1" i="0" u="none" strike="noStrike" cap="none" normalizeH="0" baseline="0" smtClean="0">
                          <a:ln>
                            <a:noFill/>
                          </a:ln>
                          <a:solidFill>
                            <a:srgbClr val="008000"/>
                          </a:solidFill>
                          <a:effectLst/>
                          <a:latin typeface="宋体" panose="02010600030101010101" pitchFamily="2" charset="-122"/>
                          <a:ea typeface="宋体" panose="02010600030101010101" pitchFamily="2" charset="-122"/>
                          <a:cs typeface="Times New Roman" panose="02020603050405020304" pitchFamily="18" charset="0"/>
                        </a:rPr>
                        <a:t>0.8</a:t>
                      </a:r>
                      <a:endParaRPr kumimoji="1" lang="en-US" altLang="zh-CN" sz="2400" b="1" i="0" u="none" strike="noStrike" cap="none" normalizeH="0" baseline="0" smtClean="0">
                        <a:ln>
                          <a:noFill/>
                        </a:ln>
                        <a:solidFill>
                          <a:srgbClr val="008000"/>
                        </a:solidFill>
                        <a:effectLst/>
                        <a:latin typeface="Times New Roman" panose="02020603050405020304" pitchFamily="18" charset="0"/>
                        <a:ea typeface="宋体" panose="02010600030101010101"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12775">
                <a:tc>
                  <a:txBody>
                    <a:bodyPr/>
                    <a:lstStyle/>
                    <a:p>
                      <a:pPr marL="342900" marR="0" lvl="0" indent="-342900" algn="ctr" defTabSz="914400" rtl="0" eaLnBrk="1" fontAlgn="base" latinLnBrk="0" hangingPunct="1">
                        <a:lnSpc>
                          <a:spcPct val="100000"/>
                        </a:lnSpc>
                        <a:spcBef>
                          <a:spcPct val="0"/>
                        </a:spcBef>
                        <a:spcAft>
                          <a:spcPct val="0"/>
                        </a:spcAft>
                        <a:buClr>
                          <a:schemeClr val="bg1"/>
                        </a:buClr>
                        <a:buSzTx/>
                        <a:buFontTx/>
                        <a:buNone/>
                      </a:pPr>
                      <a:r>
                        <a:rPr kumimoji="1" lang="en-US" altLang="zh-CN" sz="2400" b="1" i="0" u="none" strike="noStrike" cap="none" normalizeH="0" baseline="0" smtClean="0">
                          <a:ln>
                            <a:noFill/>
                          </a:ln>
                          <a:solidFill>
                            <a:srgbClr val="008000"/>
                          </a:solidFill>
                          <a:effectLst/>
                          <a:latin typeface="宋体" panose="02010600030101010101" pitchFamily="2" charset="-122"/>
                          <a:ea typeface="宋体" panose="02010600030101010101" pitchFamily="2" charset="-122"/>
                          <a:cs typeface="Times New Roman" panose="02020603050405020304" pitchFamily="18" charset="0"/>
                        </a:rPr>
                        <a:t>2</a:t>
                      </a:r>
                      <a:endParaRPr kumimoji="1" lang="en-US" altLang="zh-CN" sz="2400" b="1" i="0" u="none" strike="noStrike" cap="none" normalizeH="0" baseline="0" smtClean="0">
                        <a:ln>
                          <a:noFill/>
                        </a:ln>
                        <a:solidFill>
                          <a:srgbClr val="008000"/>
                        </a:solidFill>
                        <a:effectLst/>
                        <a:latin typeface="Times New Roman" panose="02020603050405020304" pitchFamily="18" charset="0"/>
                        <a:ea typeface="宋体" panose="02010600030101010101"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pPr>
                      <a:endParaRPr kumimoji="0" lang="zh-CN" altLang="en-US" sz="2400" b="1" i="0" u="none" strike="noStrike" cap="none" normalizeH="0" baseline="0" smtClean="0">
                        <a:ln>
                          <a:noFill/>
                        </a:ln>
                        <a:solidFill>
                          <a:srgbClr val="008000"/>
                        </a:solidFill>
                        <a:effectLst/>
                        <a:latin typeface="Arial" panose="020B0604020202020204" pitchFamily="34" charset="0"/>
                        <a:ea typeface="宋体" panose="02010600030101010101"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bg1"/>
                        </a:buClr>
                        <a:buSzTx/>
                        <a:buFontTx/>
                        <a:buNone/>
                      </a:pPr>
                      <a:r>
                        <a:rPr kumimoji="1" lang="en-US" altLang="zh-CN" sz="2400" b="1" i="0" u="none" strike="noStrike" cap="none" normalizeH="0" baseline="0" smtClean="0">
                          <a:ln>
                            <a:noFill/>
                          </a:ln>
                          <a:solidFill>
                            <a:srgbClr val="008000"/>
                          </a:solidFill>
                          <a:effectLst/>
                          <a:latin typeface="宋体" panose="02010600030101010101" pitchFamily="2" charset="-122"/>
                          <a:ea typeface="宋体" panose="02010600030101010101" pitchFamily="2" charset="-122"/>
                          <a:cs typeface="Times New Roman" panose="02020603050405020304" pitchFamily="18" charset="0"/>
                        </a:rPr>
                        <a:t>0.4</a:t>
                      </a:r>
                      <a:endParaRPr kumimoji="1" lang="en-US" altLang="zh-CN" sz="2400" b="1" i="0" u="none" strike="noStrike" cap="none" normalizeH="0" baseline="0" smtClean="0">
                        <a:ln>
                          <a:noFill/>
                        </a:ln>
                        <a:solidFill>
                          <a:srgbClr val="008000"/>
                        </a:solidFill>
                        <a:effectLst/>
                        <a:latin typeface="Times New Roman" panose="02020603050405020304" pitchFamily="18" charset="0"/>
                        <a:ea typeface="宋体" panose="02010600030101010101"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77850">
                <a:tc>
                  <a:txBody>
                    <a:bodyPr/>
                    <a:lstStyle/>
                    <a:p>
                      <a:pPr marL="342900" marR="0" lvl="0" indent="-342900" algn="ctr" defTabSz="914400" rtl="0" eaLnBrk="1" fontAlgn="base" latinLnBrk="0" hangingPunct="1">
                        <a:lnSpc>
                          <a:spcPct val="100000"/>
                        </a:lnSpc>
                        <a:spcBef>
                          <a:spcPct val="0"/>
                        </a:spcBef>
                        <a:spcAft>
                          <a:spcPct val="0"/>
                        </a:spcAft>
                        <a:buClr>
                          <a:schemeClr val="bg1"/>
                        </a:buClr>
                        <a:buSzTx/>
                        <a:buFontTx/>
                        <a:buNone/>
                      </a:pPr>
                      <a:r>
                        <a:rPr kumimoji="1" lang="en-US" altLang="zh-CN" sz="2400" b="1" i="0" u="none" strike="noStrike" cap="none" normalizeH="0" baseline="0" dirty="0" smtClean="0">
                          <a:ln>
                            <a:noFill/>
                          </a:ln>
                          <a:solidFill>
                            <a:srgbClr val="008000"/>
                          </a:solidFill>
                          <a:effectLst/>
                          <a:latin typeface="宋体" panose="02010600030101010101" pitchFamily="2" charset="-122"/>
                          <a:ea typeface="宋体" panose="02010600030101010101" pitchFamily="2" charset="-122"/>
                          <a:cs typeface="Times New Roman" panose="02020603050405020304" pitchFamily="18" charset="0"/>
                        </a:rPr>
                        <a:t>3</a:t>
                      </a:r>
                      <a:endParaRPr kumimoji="1" lang="en-US" altLang="zh-CN" sz="2400" b="1" i="0" u="none" strike="noStrike" cap="none" normalizeH="0" baseline="0" dirty="0" smtClean="0">
                        <a:ln>
                          <a:noFill/>
                        </a:ln>
                        <a:solidFill>
                          <a:srgbClr val="008000"/>
                        </a:solidFill>
                        <a:effectLst/>
                        <a:latin typeface="Times New Roman" panose="02020603050405020304" pitchFamily="18" charset="0"/>
                        <a:ea typeface="宋体" panose="02010600030101010101"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bg1"/>
                        </a:buClr>
                        <a:buSzTx/>
                        <a:buFontTx/>
                        <a:buNone/>
                      </a:pPr>
                      <a:r>
                        <a:rPr kumimoji="1" lang="en-US" altLang="zh-CN" sz="2400" b="1" i="0" u="none" strike="noStrike" cap="none" normalizeH="0" baseline="0" smtClean="0">
                          <a:ln>
                            <a:noFill/>
                          </a:ln>
                          <a:solidFill>
                            <a:srgbClr val="008000"/>
                          </a:solidFill>
                          <a:effectLst/>
                          <a:latin typeface="宋体" panose="02010600030101010101" pitchFamily="2" charset="-122"/>
                          <a:ea typeface="宋体" panose="02010600030101010101" pitchFamily="2" charset="-122"/>
                          <a:cs typeface="Times New Roman" panose="02020603050405020304" pitchFamily="18" charset="0"/>
                        </a:rPr>
                        <a:t>20</a:t>
                      </a:r>
                      <a:endParaRPr kumimoji="1" lang="en-US" altLang="zh-CN" sz="2400" b="1" i="0" u="none" strike="noStrike" cap="none" normalizeH="0" baseline="0" smtClean="0">
                        <a:ln>
                          <a:noFill/>
                        </a:ln>
                        <a:solidFill>
                          <a:srgbClr val="008000"/>
                        </a:solidFill>
                        <a:effectLst/>
                        <a:latin typeface="Times New Roman" panose="02020603050405020304" pitchFamily="18" charset="0"/>
                        <a:ea typeface="宋体" panose="02010600030101010101"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pPr>
                      <a:endParaRPr kumimoji="0" lang="zh-CN" altLang="en-US" sz="2400" b="1" i="0" u="none" strike="noStrike" cap="none" normalizeH="0" baseline="0" dirty="0" smtClean="0">
                        <a:ln>
                          <a:noFill/>
                        </a:ln>
                        <a:solidFill>
                          <a:srgbClr val="008000"/>
                        </a:solidFill>
                        <a:effectLst/>
                        <a:latin typeface="Arial" panose="020B0604020202020204" pitchFamily="34" charset="0"/>
                        <a:ea typeface="宋体" panose="02010600030101010101"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71706" name="Text Box 26"/>
          <p:cNvSpPr txBox="1">
            <a:spLocks noChangeArrowheads="1"/>
          </p:cNvSpPr>
          <p:nvPr/>
        </p:nvSpPr>
        <p:spPr bwMode="auto">
          <a:xfrm>
            <a:off x="4428356" y="4581525"/>
            <a:ext cx="647700" cy="519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kumimoji="1" lang="en-US" altLang="zh-CN" sz="2800" b="1" dirty="0">
                <a:solidFill>
                  <a:srgbClr val="FF0000"/>
                </a:solidFill>
                <a:latin typeface="宋体" panose="02010600030101010101" pitchFamily="2" charset="-122"/>
                <a:cs typeface="Times New Roman" panose="02020603050405020304" pitchFamily="18" charset="0"/>
              </a:rPr>
              <a:t>10</a:t>
            </a:r>
          </a:p>
        </p:txBody>
      </p:sp>
      <p:sp>
        <p:nvSpPr>
          <p:cNvPr id="71707" name="Text Box 27"/>
          <p:cNvSpPr txBox="1">
            <a:spLocks noChangeArrowheads="1"/>
          </p:cNvSpPr>
          <p:nvPr/>
        </p:nvSpPr>
        <p:spPr bwMode="auto">
          <a:xfrm>
            <a:off x="6732290" y="5157788"/>
            <a:ext cx="1008062" cy="5794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r>
              <a:rPr kumimoji="1" lang="en-US" altLang="zh-CN" sz="3200" b="1" dirty="0">
                <a:solidFill>
                  <a:srgbClr val="FF0000"/>
                </a:solidFill>
                <a:latin typeface="宋体" panose="02010600030101010101" pitchFamily="2" charset="-122"/>
                <a:cs typeface="Times New Roman" panose="02020603050405020304" pitchFamily="18" charset="0"/>
              </a:rPr>
              <a:t>0.2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71706"/>
                                        </p:tgtEl>
                                        <p:attrNameLst>
                                          <p:attrName>style.visibility</p:attrName>
                                        </p:attrNameLst>
                                      </p:cBhvr>
                                      <p:to>
                                        <p:strVal val="visible"/>
                                      </p:to>
                                    </p:set>
                                    <p:anim calcmode="lin" valueType="num">
                                      <p:cBhvr additive="base">
                                        <p:cTn id="7" dur="500" fill="hold"/>
                                        <p:tgtEl>
                                          <p:spTgt spid="71706"/>
                                        </p:tgtEl>
                                        <p:attrNameLst>
                                          <p:attrName>ppt_x</p:attrName>
                                        </p:attrNameLst>
                                      </p:cBhvr>
                                      <p:tavLst>
                                        <p:tav tm="0">
                                          <p:val>
                                            <p:strVal val="#ppt_x"/>
                                          </p:val>
                                        </p:tav>
                                        <p:tav tm="100000">
                                          <p:val>
                                            <p:strVal val="#ppt_x"/>
                                          </p:val>
                                        </p:tav>
                                      </p:tavLst>
                                    </p:anim>
                                    <p:anim calcmode="lin" valueType="num">
                                      <p:cBhvr additive="base">
                                        <p:cTn id="8" dur="500" fill="hold"/>
                                        <p:tgtEl>
                                          <p:spTgt spid="71706"/>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71707"/>
                                        </p:tgtEl>
                                        <p:attrNameLst>
                                          <p:attrName>style.visibility</p:attrName>
                                        </p:attrNameLst>
                                      </p:cBhvr>
                                      <p:to>
                                        <p:strVal val="visible"/>
                                      </p:to>
                                    </p:set>
                                    <p:anim calcmode="lin" valueType="num">
                                      <p:cBhvr additive="base">
                                        <p:cTn id="13" dur="500" fill="hold"/>
                                        <p:tgtEl>
                                          <p:spTgt spid="71707"/>
                                        </p:tgtEl>
                                        <p:attrNameLst>
                                          <p:attrName>ppt_x</p:attrName>
                                        </p:attrNameLst>
                                      </p:cBhvr>
                                      <p:tavLst>
                                        <p:tav tm="0">
                                          <p:val>
                                            <p:strVal val="#ppt_x"/>
                                          </p:val>
                                        </p:tav>
                                        <p:tav tm="100000">
                                          <p:val>
                                            <p:strVal val="#ppt_x"/>
                                          </p:val>
                                        </p:tav>
                                      </p:tavLst>
                                    </p:anim>
                                    <p:anim calcmode="lin" valueType="num">
                                      <p:cBhvr additive="base">
                                        <p:cTn id="14" dur="500" fill="hold"/>
                                        <p:tgtEl>
                                          <p:spTgt spid="71707"/>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6" grpId="0"/>
      <p:bldP spid="71707"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Text Box 3"/>
          <p:cNvSpPr txBox="1">
            <a:spLocks noChangeArrowheads="1"/>
          </p:cNvSpPr>
          <p:nvPr/>
        </p:nvSpPr>
        <p:spPr bwMode="auto">
          <a:xfrm>
            <a:off x="431800" y="1268413"/>
            <a:ext cx="8064500" cy="16303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lnSpc>
                <a:spcPct val="120000"/>
              </a:lnSpc>
            </a:pPr>
            <a:r>
              <a:rPr lang="zh-CN" altLang="en-US" sz="2800" b="1" dirty="0">
                <a:latin typeface="Times New Roman" panose="02020603050405020304" pitchFamily="18" charset="0"/>
              </a:rPr>
              <a:t>　　</a:t>
            </a:r>
            <a:r>
              <a:rPr lang="en-US" altLang="zh-CN" sz="2800" b="1" dirty="0">
                <a:solidFill>
                  <a:srgbClr val="008000"/>
                </a:solidFill>
                <a:latin typeface="Times New Roman" panose="02020603050405020304" pitchFamily="18" charset="0"/>
              </a:rPr>
              <a:t>1</a:t>
            </a:r>
            <a:r>
              <a:rPr lang="zh-CN" altLang="en-US" sz="2800" b="1" dirty="0">
                <a:solidFill>
                  <a:srgbClr val="008000"/>
                </a:solidFill>
                <a:latin typeface="Times New Roman" panose="02020603050405020304" pitchFamily="18" charset="0"/>
              </a:rPr>
              <a:t>．已知</a:t>
            </a:r>
            <a:r>
              <a:rPr lang="en-US" altLang="zh-CN" sz="2800" b="1" i="1" dirty="0">
                <a:solidFill>
                  <a:srgbClr val="008000"/>
                </a:solidFill>
                <a:latin typeface="Times New Roman" panose="02020603050405020304" pitchFamily="18" charset="0"/>
              </a:rPr>
              <a:t>R</a:t>
            </a:r>
            <a:r>
              <a:rPr lang="en-US" altLang="zh-CN" sz="2800" b="1" baseline="-25000" dirty="0">
                <a:solidFill>
                  <a:srgbClr val="008000"/>
                </a:solidFill>
                <a:latin typeface="Times New Roman" panose="02020603050405020304" pitchFamily="18" charset="0"/>
              </a:rPr>
              <a:t>1</a:t>
            </a:r>
            <a:r>
              <a:rPr lang="zh-CN" altLang="en-US" sz="2800" b="1" dirty="0">
                <a:solidFill>
                  <a:srgbClr val="008000"/>
                </a:solidFill>
                <a:latin typeface="Times New Roman" panose="02020603050405020304" pitchFamily="18" charset="0"/>
              </a:rPr>
              <a:t>＝</a:t>
            </a:r>
            <a:r>
              <a:rPr lang="en-US" altLang="zh-CN" sz="2800" b="1" dirty="0">
                <a:solidFill>
                  <a:srgbClr val="008000"/>
                </a:solidFill>
                <a:latin typeface="Times New Roman" panose="02020603050405020304" pitchFamily="18" charset="0"/>
              </a:rPr>
              <a:t>3</a:t>
            </a:r>
            <a:r>
              <a:rPr lang="en-US" altLang="zh-CN" sz="2800" b="1" i="1" dirty="0">
                <a:solidFill>
                  <a:srgbClr val="008000"/>
                </a:solidFill>
                <a:latin typeface="Times New Roman" panose="02020603050405020304" pitchFamily="18" charset="0"/>
              </a:rPr>
              <a:t>R</a:t>
            </a:r>
            <a:r>
              <a:rPr lang="en-US" altLang="zh-CN" sz="2800" b="1" baseline="-25000" dirty="0">
                <a:solidFill>
                  <a:srgbClr val="008000"/>
                </a:solidFill>
                <a:latin typeface="Times New Roman" panose="02020603050405020304" pitchFamily="18" charset="0"/>
              </a:rPr>
              <a:t>2</a:t>
            </a:r>
            <a:r>
              <a:rPr lang="zh-CN" altLang="en-US" sz="2800" b="1" dirty="0">
                <a:solidFill>
                  <a:srgbClr val="008000"/>
                </a:solidFill>
                <a:latin typeface="Times New Roman" panose="02020603050405020304" pitchFamily="18" charset="0"/>
              </a:rPr>
              <a:t>，分别把</a:t>
            </a:r>
            <a:r>
              <a:rPr lang="en-US" altLang="zh-CN" sz="2800" b="1" i="1" dirty="0">
                <a:solidFill>
                  <a:srgbClr val="008000"/>
                </a:solidFill>
                <a:latin typeface="Times New Roman" panose="02020603050405020304" pitchFamily="18" charset="0"/>
              </a:rPr>
              <a:t>R</a:t>
            </a:r>
            <a:r>
              <a:rPr lang="en-US" altLang="zh-CN" sz="2800" b="1" baseline="-25000" dirty="0">
                <a:solidFill>
                  <a:srgbClr val="008000"/>
                </a:solidFill>
                <a:latin typeface="Times New Roman" panose="02020603050405020304" pitchFamily="18" charset="0"/>
              </a:rPr>
              <a:t>1</a:t>
            </a:r>
            <a:r>
              <a:rPr lang="zh-CN" altLang="en-US" sz="2800" b="1" dirty="0">
                <a:solidFill>
                  <a:srgbClr val="008000"/>
                </a:solidFill>
                <a:latin typeface="Times New Roman" panose="02020603050405020304" pitchFamily="18" charset="0"/>
              </a:rPr>
              <a:t>、</a:t>
            </a:r>
            <a:r>
              <a:rPr lang="en-US" altLang="zh-CN" sz="2800" b="1" i="1" dirty="0">
                <a:solidFill>
                  <a:srgbClr val="008000"/>
                </a:solidFill>
                <a:latin typeface="Times New Roman" panose="02020603050405020304" pitchFamily="18" charset="0"/>
              </a:rPr>
              <a:t>R</a:t>
            </a:r>
            <a:r>
              <a:rPr lang="en-US" altLang="zh-CN" sz="2800" b="1" baseline="-25000" dirty="0">
                <a:solidFill>
                  <a:srgbClr val="008000"/>
                </a:solidFill>
                <a:latin typeface="Times New Roman" panose="02020603050405020304" pitchFamily="18" charset="0"/>
              </a:rPr>
              <a:t>2</a:t>
            </a:r>
            <a:r>
              <a:rPr lang="zh-CN" altLang="en-US" sz="2800" b="1" dirty="0">
                <a:solidFill>
                  <a:srgbClr val="008000"/>
                </a:solidFill>
                <a:latin typeface="Times New Roman" panose="02020603050405020304" pitchFamily="18" charset="0"/>
              </a:rPr>
              <a:t>接到</a:t>
            </a:r>
            <a:r>
              <a:rPr lang="en-US" altLang="zh-CN" sz="2800" b="1" dirty="0">
                <a:solidFill>
                  <a:srgbClr val="008000"/>
                </a:solidFill>
                <a:latin typeface="Times New Roman" panose="02020603050405020304" pitchFamily="18" charset="0"/>
              </a:rPr>
              <a:t>6 V</a:t>
            </a:r>
            <a:r>
              <a:rPr lang="zh-CN" altLang="en-US" sz="2800" b="1" dirty="0">
                <a:solidFill>
                  <a:srgbClr val="008000"/>
                </a:solidFill>
                <a:latin typeface="Times New Roman" panose="02020603050405020304" pitchFamily="18" charset="0"/>
              </a:rPr>
              <a:t>的电源上，通过它们的电流比</a:t>
            </a:r>
            <a:r>
              <a:rPr lang="en-US" altLang="zh-CN" sz="2800" b="1" i="1" dirty="0">
                <a:solidFill>
                  <a:srgbClr val="008000"/>
                </a:solidFill>
                <a:latin typeface="Times New Roman" panose="02020603050405020304" pitchFamily="18" charset="0"/>
              </a:rPr>
              <a:t>I</a:t>
            </a:r>
            <a:r>
              <a:rPr lang="en-US" altLang="zh-CN" sz="2800" b="1" baseline="-25000" dirty="0">
                <a:solidFill>
                  <a:srgbClr val="008000"/>
                </a:solidFill>
                <a:latin typeface="Times New Roman" panose="02020603050405020304" pitchFamily="18" charset="0"/>
              </a:rPr>
              <a:t>1</a:t>
            </a:r>
            <a:r>
              <a:rPr lang="en-US" altLang="zh-CN" sz="2800" b="1" dirty="0">
                <a:solidFill>
                  <a:srgbClr val="008000"/>
                </a:solidFill>
                <a:latin typeface="Times New Roman" panose="02020603050405020304" pitchFamily="18" charset="0"/>
              </a:rPr>
              <a:t>∶</a:t>
            </a:r>
            <a:r>
              <a:rPr lang="en-US" altLang="zh-CN" sz="2800" b="1" i="1" dirty="0">
                <a:solidFill>
                  <a:srgbClr val="008000"/>
                </a:solidFill>
                <a:latin typeface="Times New Roman" panose="02020603050405020304" pitchFamily="18" charset="0"/>
              </a:rPr>
              <a:t>I</a:t>
            </a:r>
            <a:r>
              <a:rPr lang="en-US" altLang="zh-CN" sz="2800" b="1" baseline="-25000" dirty="0">
                <a:solidFill>
                  <a:srgbClr val="008000"/>
                </a:solidFill>
                <a:latin typeface="Times New Roman" panose="02020603050405020304" pitchFamily="18" charset="0"/>
              </a:rPr>
              <a:t>2</a:t>
            </a:r>
            <a:r>
              <a:rPr lang="zh-CN" altLang="en-US" sz="2800" b="1" dirty="0">
                <a:solidFill>
                  <a:srgbClr val="008000"/>
                </a:solidFill>
                <a:latin typeface="Times New Roman" panose="02020603050405020304" pitchFamily="18" charset="0"/>
              </a:rPr>
              <a:t>等于（      ）</a:t>
            </a:r>
          </a:p>
          <a:p>
            <a:pPr eaLnBrk="1" hangingPunct="1">
              <a:lnSpc>
                <a:spcPct val="120000"/>
              </a:lnSpc>
            </a:pPr>
            <a:r>
              <a:rPr lang="zh-CN" altLang="en-US" sz="2800" b="1" dirty="0">
                <a:solidFill>
                  <a:srgbClr val="008000"/>
                </a:solidFill>
                <a:latin typeface="Times New Roman" panose="02020603050405020304" pitchFamily="18" charset="0"/>
              </a:rPr>
              <a:t>　　</a:t>
            </a:r>
            <a:r>
              <a:rPr lang="en-US" altLang="zh-CN" sz="2800" b="1" dirty="0">
                <a:solidFill>
                  <a:srgbClr val="008000"/>
                </a:solidFill>
                <a:latin typeface="Times New Roman" panose="02020603050405020304" pitchFamily="18" charset="0"/>
              </a:rPr>
              <a:t>A</a:t>
            </a:r>
            <a:r>
              <a:rPr lang="zh-CN" altLang="en-US" sz="2800" b="1" dirty="0">
                <a:solidFill>
                  <a:srgbClr val="008000"/>
                </a:solidFill>
                <a:latin typeface="Times New Roman" panose="02020603050405020304" pitchFamily="18" charset="0"/>
              </a:rPr>
              <a:t>．</a:t>
            </a:r>
            <a:r>
              <a:rPr lang="en-US" altLang="zh-CN" sz="2800" b="1" dirty="0">
                <a:solidFill>
                  <a:srgbClr val="008000"/>
                </a:solidFill>
                <a:latin typeface="Times New Roman" panose="02020603050405020304" pitchFamily="18" charset="0"/>
              </a:rPr>
              <a:t>1∶3</a:t>
            </a:r>
            <a:r>
              <a:rPr lang="zh-CN" altLang="en-US" sz="2800" b="1" dirty="0">
                <a:solidFill>
                  <a:srgbClr val="008000"/>
                </a:solidFill>
                <a:latin typeface="Times New Roman" panose="02020603050405020304" pitchFamily="18" charset="0"/>
              </a:rPr>
              <a:t>　 </a:t>
            </a:r>
            <a:r>
              <a:rPr lang="en-US" altLang="zh-CN" sz="2800" b="1" dirty="0">
                <a:solidFill>
                  <a:srgbClr val="008000"/>
                </a:solidFill>
                <a:latin typeface="Times New Roman" panose="02020603050405020304" pitchFamily="18" charset="0"/>
              </a:rPr>
              <a:t>B</a:t>
            </a:r>
            <a:r>
              <a:rPr lang="zh-CN" altLang="en-US" sz="2800" b="1" dirty="0">
                <a:solidFill>
                  <a:srgbClr val="008000"/>
                </a:solidFill>
                <a:latin typeface="Times New Roman" panose="02020603050405020304" pitchFamily="18" charset="0"/>
              </a:rPr>
              <a:t>．</a:t>
            </a:r>
            <a:r>
              <a:rPr lang="en-US" altLang="zh-CN" sz="2800" b="1" dirty="0">
                <a:solidFill>
                  <a:srgbClr val="008000"/>
                </a:solidFill>
                <a:latin typeface="Times New Roman" panose="02020603050405020304" pitchFamily="18" charset="0"/>
              </a:rPr>
              <a:t>3∶1</a:t>
            </a:r>
            <a:r>
              <a:rPr lang="zh-CN" altLang="en-US" sz="2800" b="1" dirty="0">
                <a:solidFill>
                  <a:srgbClr val="008000"/>
                </a:solidFill>
                <a:latin typeface="Times New Roman" panose="02020603050405020304" pitchFamily="18" charset="0"/>
              </a:rPr>
              <a:t>　 </a:t>
            </a:r>
            <a:r>
              <a:rPr lang="en-US" altLang="zh-CN" sz="2800" b="1" dirty="0">
                <a:solidFill>
                  <a:srgbClr val="008000"/>
                </a:solidFill>
                <a:latin typeface="Times New Roman" panose="02020603050405020304" pitchFamily="18" charset="0"/>
              </a:rPr>
              <a:t>C</a:t>
            </a:r>
            <a:r>
              <a:rPr lang="zh-CN" altLang="en-US" sz="2800" b="1" dirty="0">
                <a:solidFill>
                  <a:srgbClr val="008000"/>
                </a:solidFill>
                <a:latin typeface="Times New Roman" panose="02020603050405020304" pitchFamily="18" charset="0"/>
              </a:rPr>
              <a:t>．</a:t>
            </a:r>
            <a:r>
              <a:rPr lang="en-US" altLang="zh-CN" sz="2800" b="1" dirty="0">
                <a:solidFill>
                  <a:srgbClr val="008000"/>
                </a:solidFill>
                <a:latin typeface="Times New Roman" panose="02020603050405020304" pitchFamily="18" charset="0"/>
              </a:rPr>
              <a:t>2∶1</a:t>
            </a:r>
            <a:r>
              <a:rPr lang="zh-CN" altLang="en-US" sz="2800" b="1" dirty="0">
                <a:solidFill>
                  <a:srgbClr val="008000"/>
                </a:solidFill>
                <a:latin typeface="Times New Roman" panose="02020603050405020304" pitchFamily="18" charset="0"/>
              </a:rPr>
              <a:t>　 </a:t>
            </a:r>
            <a:r>
              <a:rPr lang="en-US" altLang="zh-CN" sz="2800" b="1" dirty="0">
                <a:solidFill>
                  <a:srgbClr val="008000"/>
                </a:solidFill>
                <a:latin typeface="Times New Roman" panose="02020603050405020304" pitchFamily="18" charset="0"/>
              </a:rPr>
              <a:t>D</a:t>
            </a:r>
            <a:r>
              <a:rPr lang="zh-CN" altLang="en-US" sz="2800" b="1" dirty="0">
                <a:solidFill>
                  <a:srgbClr val="008000"/>
                </a:solidFill>
                <a:latin typeface="Times New Roman" panose="02020603050405020304" pitchFamily="18" charset="0"/>
              </a:rPr>
              <a:t>．</a:t>
            </a:r>
            <a:r>
              <a:rPr lang="en-US" altLang="zh-CN" sz="2800" b="1" dirty="0">
                <a:solidFill>
                  <a:srgbClr val="008000"/>
                </a:solidFill>
                <a:latin typeface="Times New Roman" panose="02020603050405020304" pitchFamily="18" charset="0"/>
              </a:rPr>
              <a:t>4∶1</a:t>
            </a:r>
            <a:endParaRPr lang="zh-CN" altLang="en-US" sz="2800" b="1" dirty="0">
              <a:solidFill>
                <a:srgbClr val="008000"/>
              </a:solidFill>
              <a:latin typeface="Times New Roman" panose="02020603050405020304" pitchFamily="18" charset="0"/>
            </a:endParaRPr>
          </a:p>
        </p:txBody>
      </p:sp>
      <p:sp>
        <p:nvSpPr>
          <p:cNvPr id="24580" name="Text Box 4"/>
          <p:cNvSpPr txBox="1">
            <a:spLocks noChangeArrowheads="1"/>
          </p:cNvSpPr>
          <p:nvPr/>
        </p:nvSpPr>
        <p:spPr bwMode="auto">
          <a:xfrm>
            <a:off x="468313" y="3068638"/>
            <a:ext cx="8064500" cy="31686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lnSpc>
                <a:spcPct val="120000"/>
              </a:lnSpc>
            </a:pPr>
            <a:r>
              <a:rPr lang="zh-CN" altLang="en-US" sz="2800" b="1" dirty="0">
                <a:latin typeface="Times New Roman" panose="02020603050405020304" pitchFamily="18" charset="0"/>
              </a:rPr>
              <a:t>　　</a:t>
            </a:r>
            <a:r>
              <a:rPr lang="en-US" altLang="zh-CN" sz="2800" b="1" dirty="0">
                <a:solidFill>
                  <a:srgbClr val="008000"/>
                </a:solidFill>
                <a:latin typeface="Times New Roman" panose="02020603050405020304" pitchFamily="18" charset="0"/>
              </a:rPr>
              <a:t>2</a:t>
            </a:r>
            <a:r>
              <a:rPr lang="zh-CN" altLang="en-US" sz="2800" b="1" dirty="0">
                <a:solidFill>
                  <a:srgbClr val="008000"/>
                </a:solidFill>
                <a:latin typeface="Times New Roman" panose="02020603050405020304" pitchFamily="18" charset="0"/>
              </a:rPr>
              <a:t>．一导体接到电路中 ，如果把它两端的电压增大到原来的三倍，下列说法中正确的是（      ）</a:t>
            </a:r>
            <a:endParaRPr lang="en-US" altLang="zh-CN" sz="2800" b="1" dirty="0">
              <a:solidFill>
                <a:srgbClr val="008000"/>
              </a:solidFill>
              <a:latin typeface="Times New Roman" panose="02020603050405020304" pitchFamily="18" charset="0"/>
            </a:endParaRPr>
          </a:p>
          <a:p>
            <a:pPr eaLnBrk="1" hangingPunct="1">
              <a:lnSpc>
                <a:spcPct val="120000"/>
              </a:lnSpc>
            </a:pPr>
            <a:r>
              <a:rPr lang="zh-CN" altLang="en-US" sz="2800" b="1" dirty="0">
                <a:solidFill>
                  <a:srgbClr val="008000"/>
                </a:solidFill>
                <a:latin typeface="Times New Roman" panose="02020603050405020304" pitchFamily="18" charset="0"/>
              </a:rPr>
              <a:t>　　</a:t>
            </a:r>
            <a:r>
              <a:rPr lang="en-US" altLang="zh-CN" sz="2800" b="1" dirty="0">
                <a:solidFill>
                  <a:srgbClr val="008000"/>
                </a:solidFill>
                <a:latin typeface="Times New Roman" panose="02020603050405020304" pitchFamily="18" charset="0"/>
              </a:rPr>
              <a:t>A</a:t>
            </a:r>
            <a:r>
              <a:rPr lang="zh-CN" altLang="en-US" sz="2800" b="1" dirty="0">
                <a:solidFill>
                  <a:srgbClr val="008000"/>
                </a:solidFill>
                <a:latin typeface="Times New Roman" panose="02020603050405020304" pitchFamily="18" charset="0"/>
              </a:rPr>
              <a:t>．它的电阻是原来的三倍               </a:t>
            </a:r>
          </a:p>
          <a:p>
            <a:pPr eaLnBrk="1" hangingPunct="1">
              <a:lnSpc>
                <a:spcPct val="120000"/>
              </a:lnSpc>
            </a:pPr>
            <a:r>
              <a:rPr lang="zh-CN" altLang="en-US" sz="2800" b="1" dirty="0">
                <a:solidFill>
                  <a:srgbClr val="008000"/>
                </a:solidFill>
                <a:latin typeface="Times New Roman" panose="02020603050405020304" pitchFamily="18" charset="0"/>
              </a:rPr>
              <a:t>　　</a:t>
            </a:r>
            <a:r>
              <a:rPr lang="en-US" altLang="zh-CN" sz="2800" b="1" dirty="0">
                <a:solidFill>
                  <a:srgbClr val="008000"/>
                </a:solidFill>
                <a:latin typeface="Times New Roman" panose="02020603050405020304" pitchFamily="18" charset="0"/>
              </a:rPr>
              <a:t>B</a:t>
            </a:r>
            <a:r>
              <a:rPr lang="zh-CN" altLang="en-US" sz="2800" b="1" dirty="0">
                <a:solidFill>
                  <a:srgbClr val="008000"/>
                </a:solidFill>
                <a:latin typeface="Times New Roman" panose="02020603050405020304" pitchFamily="18" charset="0"/>
              </a:rPr>
              <a:t>．它的电流保持不变</a:t>
            </a:r>
          </a:p>
          <a:p>
            <a:pPr eaLnBrk="1" hangingPunct="1">
              <a:lnSpc>
                <a:spcPct val="120000"/>
              </a:lnSpc>
            </a:pPr>
            <a:r>
              <a:rPr lang="zh-CN" altLang="en-US" sz="2800" b="1" dirty="0">
                <a:solidFill>
                  <a:srgbClr val="008000"/>
                </a:solidFill>
                <a:latin typeface="Times New Roman" panose="02020603050405020304" pitchFamily="18" charset="0"/>
              </a:rPr>
              <a:t>　　</a:t>
            </a:r>
            <a:r>
              <a:rPr lang="en-US" altLang="zh-CN" sz="2800" b="1" dirty="0">
                <a:solidFill>
                  <a:srgbClr val="008000"/>
                </a:solidFill>
                <a:latin typeface="Times New Roman" panose="02020603050405020304" pitchFamily="18" charset="0"/>
              </a:rPr>
              <a:t>C</a:t>
            </a:r>
            <a:r>
              <a:rPr lang="zh-CN" altLang="en-US" sz="2800" b="1" dirty="0">
                <a:solidFill>
                  <a:srgbClr val="008000"/>
                </a:solidFill>
                <a:latin typeface="Times New Roman" panose="02020603050405020304" pitchFamily="18" charset="0"/>
              </a:rPr>
              <a:t>．它的电流是原来的三分之一           </a:t>
            </a:r>
          </a:p>
          <a:p>
            <a:pPr eaLnBrk="1" hangingPunct="1">
              <a:lnSpc>
                <a:spcPct val="120000"/>
              </a:lnSpc>
            </a:pPr>
            <a:r>
              <a:rPr lang="zh-CN" altLang="en-US" sz="2800" b="1" dirty="0">
                <a:solidFill>
                  <a:srgbClr val="008000"/>
                </a:solidFill>
                <a:latin typeface="Times New Roman" panose="02020603050405020304" pitchFamily="18" charset="0"/>
              </a:rPr>
              <a:t>　　</a:t>
            </a:r>
            <a:r>
              <a:rPr lang="en-US" altLang="zh-CN" sz="2800" b="1" dirty="0">
                <a:solidFill>
                  <a:srgbClr val="008000"/>
                </a:solidFill>
                <a:latin typeface="Times New Roman" panose="02020603050405020304" pitchFamily="18" charset="0"/>
              </a:rPr>
              <a:t>D</a:t>
            </a:r>
            <a:r>
              <a:rPr lang="zh-CN" altLang="en-US" sz="2800" b="1" dirty="0">
                <a:solidFill>
                  <a:srgbClr val="008000"/>
                </a:solidFill>
                <a:latin typeface="Times New Roman" panose="02020603050405020304" pitchFamily="18" charset="0"/>
              </a:rPr>
              <a:t>．它的电流是原来的三</a:t>
            </a:r>
            <a:r>
              <a:rPr lang="zh-CN" altLang="en-US" sz="2800" b="1" dirty="0" smtClean="0">
                <a:solidFill>
                  <a:srgbClr val="008000"/>
                </a:solidFill>
                <a:latin typeface="Times New Roman" panose="02020603050405020304" pitchFamily="18" charset="0"/>
              </a:rPr>
              <a:t>倍  </a:t>
            </a:r>
            <a:endParaRPr lang="zh-CN" altLang="en-US" sz="2800" b="1" dirty="0">
              <a:solidFill>
                <a:srgbClr val="008000"/>
              </a:solidFill>
              <a:latin typeface="Times New Roman" panose="02020603050405020304" pitchFamily="18" charset="0"/>
            </a:endParaRPr>
          </a:p>
        </p:txBody>
      </p:sp>
      <p:sp>
        <p:nvSpPr>
          <p:cNvPr id="24581" name="Rectangle 5"/>
          <p:cNvSpPr>
            <a:spLocks noChangeArrowheads="1"/>
          </p:cNvSpPr>
          <p:nvPr/>
        </p:nvSpPr>
        <p:spPr bwMode="auto">
          <a:xfrm>
            <a:off x="6435725" y="1773238"/>
            <a:ext cx="441325" cy="6048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pPr>
              <a:lnSpc>
                <a:spcPct val="120000"/>
              </a:lnSpc>
            </a:pPr>
            <a:r>
              <a:rPr lang="en-US" altLang="zh-CN" sz="2800" b="1">
                <a:solidFill>
                  <a:srgbClr val="CC0000"/>
                </a:solidFill>
                <a:latin typeface="Times New Roman" panose="02020603050405020304" pitchFamily="18" charset="0"/>
              </a:rPr>
              <a:t>A</a:t>
            </a:r>
          </a:p>
        </p:txBody>
      </p:sp>
      <p:sp>
        <p:nvSpPr>
          <p:cNvPr id="24582" name="Rectangle 6"/>
          <p:cNvSpPr>
            <a:spLocks noChangeArrowheads="1"/>
          </p:cNvSpPr>
          <p:nvPr/>
        </p:nvSpPr>
        <p:spPr bwMode="auto">
          <a:xfrm>
            <a:off x="7443788" y="3644900"/>
            <a:ext cx="441325" cy="519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r>
              <a:rPr lang="en-US" altLang="zh-CN" sz="2800" b="1">
                <a:solidFill>
                  <a:srgbClr val="CC0000"/>
                </a:solidFill>
                <a:latin typeface="Times New Roman" panose="02020603050405020304" pitchFamily="18" charset="0"/>
              </a:rPr>
              <a:t>D</a:t>
            </a:r>
            <a:endParaRPr lang="zh-CN" altLang="en-US" sz="2800" b="1">
              <a:solidFill>
                <a:srgbClr val="CC0000"/>
              </a:solidFill>
              <a:latin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58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58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45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0" grpId="0" autoUpdateAnimBg="0"/>
      <p:bldP spid="24581" grpId="0" autoUpdateAnimBg="0"/>
      <p:bldP spid="24582" grpId="0"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Text Box 4"/>
          <p:cNvSpPr txBox="1">
            <a:spLocks noChangeArrowheads="1"/>
          </p:cNvSpPr>
          <p:nvPr/>
        </p:nvSpPr>
        <p:spPr bwMode="auto">
          <a:xfrm>
            <a:off x="395288" y="1052513"/>
            <a:ext cx="8258175" cy="2655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just" eaLnBrk="1" hangingPunct="1">
              <a:lnSpc>
                <a:spcPct val="120000"/>
              </a:lnSpc>
            </a:pPr>
            <a:r>
              <a:rPr lang="zh-CN" altLang="en-US" sz="2800" b="1" dirty="0">
                <a:solidFill>
                  <a:srgbClr val="008000"/>
                </a:solidFill>
                <a:latin typeface="Times New Roman" panose="02020603050405020304" pitchFamily="18" charset="0"/>
                <a:ea typeface="楷体" panose="02010609060101010101" pitchFamily="49" charset="-122"/>
              </a:rPr>
              <a:t>　  </a:t>
            </a:r>
            <a:r>
              <a:rPr lang="zh-CN" altLang="en-US" sz="2800" b="1" dirty="0">
                <a:solidFill>
                  <a:srgbClr val="008000"/>
                </a:solidFill>
                <a:latin typeface="Times New Roman" panose="02020603050405020304" pitchFamily="18" charset="0"/>
              </a:rPr>
              <a:t>某同学按如图所示的电路研究通过导体的电流跟导体电阻的关系。他不断改变电阻箱</a:t>
            </a:r>
            <a:r>
              <a:rPr lang="en-US" altLang="zh-CN" sz="2800" b="1" i="1" dirty="0">
                <a:solidFill>
                  <a:srgbClr val="008000"/>
                </a:solidFill>
                <a:latin typeface="Times New Roman" panose="02020603050405020304" pitchFamily="18" charset="0"/>
              </a:rPr>
              <a:t>R</a:t>
            </a:r>
            <a:r>
              <a:rPr lang="en-US" altLang="zh-CN" sz="2800" b="1" baseline="-25000" dirty="0">
                <a:solidFill>
                  <a:srgbClr val="008000"/>
                </a:solidFill>
                <a:latin typeface="Times New Roman" panose="02020603050405020304" pitchFamily="18" charset="0"/>
              </a:rPr>
              <a:t>1</a:t>
            </a:r>
            <a:r>
              <a:rPr lang="zh-CN" altLang="en-US" sz="2800" b="1" dirty="0">
                <a:solidFill>
                  <a:srgbClr val="008000"/>
                </a:solidFill>
                <a:latin typeface="Times New Roman" panose="02020603050405020304" pitchFamily="18" charset="0"/>
              </a:rPr>
              <a:t>的阻值，测得相应的电流如下表。分析表中数据可知：电流跟电阻不成反比，这与其他同学的结论不一样，其原因是</a:t>
            </a:r>
            <a:r>
              <a:rPr lang="en-US" altLang="zh-CN" sz="2800" b="1" dirty="0">
                <a:solidFill>
                  <a:srgbClr val="008000"/>
                </a:solidFill>
                <a:latin typeface="Times New Roman" panose="02020603050405020304" pitchFamily="18" charset="0"/>
              </a:rPr>
              <a:t>_____________________</a:t>
            </a:r>
            <a:r>
              <a:rPr lang="zh-CN" altLang="en-US" sz="2800" b="1" dirty="0">
                <a:solidFill>
                  <a:srgbClr val="008000"/>
                </a:solidFill>
                <a:latin typeface="Times New Roman" panose="02020603050405020304" pitchFamily="18" charset="0"/>
              </a:rPr>
              <a:t>。</a:t>
            </a:r>
          </a:p>
        </p:txBody>
      </p:sp>
      <p:graphicFrame>
        <p:nvGraphicFramePr>
          <p:cNvPr id="72770" name="Group 66"/>
          <p:cNvGraphicFramePr>
            <a:graphicFrameLocks noGrp="1"/>
          </p:cNvGraphicFramePr>
          <p:nvPr/>
        </p:nvGraphicFramePr>
        <p:xfrm>
          <a:off x="3492500" y="4238625"/>
          <a:ext cx="5086350" cy="2087250"/>
        </p:xfrm>
        <a:graphic>
          <a:graphicData uri="http://schemas.openxmlformats.org/drawingml/2006/table">
            <a:tbl>
              <a:tblPr/>
              <a:tblGrid>
                <a:gridCol w="1404938"/>
                <a:gridCol w="1820862"/>
                <a:gridCol w="1860550"/>
              </a:tblGrid>
              <a:tr h="531813">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zh-CN" altLang="en-US" sz="2800" b="1" i="0" u="none" strike="noStrike" cap="none" normalizeH="0" baseline="0" smtClean="0">
                          <a:ln>
                            <a:noFill/>
                          </a:ln>
                          <a:solidFill>
                            <a:srgbClr val="008000"/>
                          </a:solidFill>
                          <a:effectLst/>
                          <a:latin typeface="Times New Roman" panose="02020603050405020304" pitchFamily="18" charset="0"/>
                          <a:ea typeface="宋体" panose="02010600030101010101" pitchFamily="2" charset="-122"/>
                          <a:cs typeface="Times New Roman" panose="02020603050405020304" pitchFamily="18" charset="0"/>
                        </a:rPr>
                        <a:t>次数</a:t>
                      </a:r>
                    </a:p>
                  </a:txBody>
                  <a:tcPr marT="45721" marB="4572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en-US" altLang="zh-CN" sz="2800" b="1" i="1" u="none" strike="noStrike" cap="none" normalizeH="0" baseline="0" smtClean="0">
                          <a:ln>
                            <a:noFill/>
                          </a:ln>
                          <a:solidFill>
                            <a:srgbClr val="008000"/>
                          </a:solidFill>
                          <a:effectLst/>
                          <a:latin typeface="Times New Roman" panose="02020603050405020304" pitchFamily="18" charset="0"/>
                          <a:ea typeface="楷体" panose="02010609060101010101" pitchFamily="49" charset="-122"/>
                          <a:cs typeface="Times New Roman" panose="02020603050405020304" pitchFamily="18" charset="0"/>
                        </a:rPr>
                        <a:t>R</a:t>
                      </a:r>
                      <a:r>
                        <a:rPr kumimoji="0" lang="en-US" altLang="zh-CN" sz="2800" b="1" i="0" u="none" strike="noStrike" cap="none" normalizeH="0" baseline="-30000" smtClean="0">
                          <a:ln>
                            <a:noFill/>
                          </a:ln>
                          <a:solidFill>
                            <a:srgbClr val="008000"/>
                          </a:solidFill>
                          <a:effectLst/>
                          <a:latin typeface="Times New Roman" panose="02020603050405020304" pitchFamily="18" charset="0"/>
                          <a:ea typeface="楷体" panose="02010609060101010101" pitchFamily="49" charset="-122"/>
                          <a:cs typeface="Times New Roman" panose="02020603050405020304" pitchFamily="18" charset="0"/>
                        </a:rPr>
                        <a:t>1</a:t>
                      </a:r>
                      <a:r>
                        <a:rPr kumimoji="0" lang="en-US" altLang="zh-CN" sz="2800" b="1" i="0" u="none" strike="noStrike" cap="none" normalizeH="0" baseline="0" smtClean="0">
                          <a:ln>
                            <a:noFill/>
                          </a:ln>
                          <a:solidFill>
                            <a:srgbClr val="008000"/>
                          </a:solidFill>
                          <a:effectLst/>
                          <a:latin typeface="Times New Roman" panose="02020603050405020304" pitchFamily="18" charset="0"/>
                          <a:ea typeface="楷体" panose="02010609060101010101" pitchFamily="49" charset="-122"/>
                          <a:cs typeface="Times New Roman" panose="02020603050405020304" pitchFamily="18" charset="0"/>
                        </a:rPr>
                        <a:t>/</a:t>
                      </a:r>
                      <a:r>
                        <a:rPr kumimoji="0" lang="en-US" altLang="zh-CN" sz="2800" b="1" i="0" u="none" strike="noStrike" cap="none" normalizeH="0" baseline="0" smtClean="0">
                          <a:ln>
                            <a:noFill/>
                          </a:ln>
                          <a:solidFill>
                            <a:srgbClr val="008000"/>
                          </a:solidFill>
                          <a:effectLst/>
                          <a:latin typeface="Symbol" panose="05050102010706020507" pitchFamily="18" charset="2"/>
                          <a:ea typeface="楷体" panose="02010609060101010101" pitchFamily="49" charset="-122"/>
                          <a:cs typeface="Times New Roman" panose="02020603050405020304" pitchFamily="18" charset="0"/>
                        </a:rPr>
                        <a:t>W</a:t>
                      </a:r>
                      <a:endParaRPr kumimoji="0" lang="en-US" altLang="zh-CN" sz="2800" b="1" i="0" u="none" strike="noStrike" cap="none" normalizeH="0" baseline="0" smtClean="0">
                        <a:ln>
                          <a:noFill/>
                        </a:ln>
                        <a:solidFill>
                          <a:srgbClr val="008000"/>
                        </a:solidFill>
                        <a:effectLst/>
                        <a:latin typeface="Times New Roman" panose="02020603050405020304" pitchFamily="18" charset="0"/>
                        <a:ea typeface="楷体" panose="02010609060101010101" pitchFamily="49" charset="-122"/>
                        <a:cs typeface="Times New Roman" panose="02020603050405020304" pitchFamily="18" charset="0"/>
                      </a:endParaRPr>
                    </a:p>
                  </a:txBody>
                  <a:tcPr marT="45721" marB="4572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en-US" altLang="zh-CN" sz="2800" b="1" i="1" u="none" strike="noStrike" cap="none" normalizeH="0" baseline="0" smtClean="0">
                          <a:ln>
                            <a:noFill/>
                          </a:ln>
                          <a:solidFill>
                            <a:srgbClr val="008000"/>
                          </a:solidFill>
                          <a:effectLst/>
                          <a:latin typeface="Times New Roman" panose="02020603050405020304" pitchFamily="18" charset="0"/>
                          <a:ea typeface="楷体" panose="02010609060101010101" pitchFamily="49" charset="-122"/>
                          <a:cs typeface="Times New Roman" panose="02020603050405020304" pitchFamily="18" charset="0"/>
                        </a:rPr>
                        <a:t>I</a:t>
                      </a:r>
                      <a:r>
                        <a:rPr kumimoji="0" lang="en-US" altLang="zh-CN" sz="2800" b="1" i="0" u="none" strike="noStrike" cap="none" normalizeH="0" baseline="0" smtClean="0">
                          <a:ln>
                            <a:noFill/>
                          </a:ln>
                          <a:solidFill>
                            <a:srgbClr val="008000"/>
                          </a:solidFill>
                          <a:effectLst/>
                          <a:latin typeface="Times New Roman" panose="02020603050405020304" pitchFamily="18" charset="0"/>
                          <a:ea typeface="楷体" panose="02010609060101010101" pitchFamily="49" charset="-122"/>
                          <a:cs typeface="Times New Roman" panose="02020603050405020304" pitchFamily="18" charset="0"/>
                        </a:rPr>
                        <a:t>/A</a:t>
                      </a:r>
                    </a:p>
                  </a:txBody>
                  <a:tcPr marT="45721" marB="4572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17525">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en-US" altLang="zh-CN" sz="2800" b="1" i="0" u="none" strike="noStrike" cap="none" normalizeH="0" baseline="0" smtClean="0">
                          <a:ln>
                            <a:noFill/>
                          </a:ln>
                          <a:solidFill>
                            <a:srgbClr val="008000"/>
                          </a:solidFill>
                          <a:effectLst/>
                          <a:latin typeface="Times New Roman" panose="02020603050405020304" pitchFamily="18" charset="0"/>
                          <a:ea typeface="楷体" panose="02010609060101010101" pitchFamily="49" charset="-122"/>
                          <a:cs typeface="Times New Roman" panose="02020603050405020304" pitchFamily="18" charset="0"/>
                        </a:rPr>
                        <a:t>1</a:t>
                      </a:r>
                    </a:p>
                  </a:txBody>
                  <a:tcPr marT="45721" marB="4572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en-US" altLang="zh-CN" sz="2800" b="1" i="0" u="none" strike="noStrike" cap="none" normalizeH="0" baseline="0" smtClean="0">
                          <a:ln>
                            <a:noFill/>
                          </a:ln>
                          <a:solidFill>
                            <a:srgbClr val="008000"/>
                          </a:solidFill>
                          <a:effectLst/>
                          <a:latin typeface="Times New Roman" panose="02020603050405020304" pitchFamily="18" charset="0"/>
                          <a:ea typeface="楷体" panose="02010609060101010101" pitchFamily="49" charset="-122"/>
                          <a:cs typeface="Times New Roman" panose="02020603050405020304" pitchFamily="18" charset="0"/>
                        </a:rPr>
                        <a:t>2</a:t>
                      </a:r>
                    </a:p>
                  </a:txBody>
                  <a:tcPr marT="45721" marB="4572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en-US" altLang="zh-CN" sz="2800" b="1" i="0" u="none" strike="noStrike" cap="none" normalizeH="0" baseline="0" smtClean="0">
                          <a:ln>
                            <a:noFill/>
                          </a:ln>
                          <a:solidFill>
                            <a:srgbClr val="008000"/>
                          </a:solidFill>
                          <a:effectLst/>
                          <a:latin typeface="Times New Roman" panose="02020603050405020304" pitchFamily="18" charset="0"/>
                          <a:ea typeface="楷体" panose="02010609060101010101" pitchFamily="49" charset="-122"/>
                          <a:cs typeface="Times New Roman" panose="02020603050405020304" pitchFamily="18" charset="0"/>
                        </a:rPr>
                        <a:t>0.40</a:t>
                      </a:r>
                    </a:p>
                  </a:txBody>
                  <a:tcPr marT="45721" marB="4572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19113">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en-US" altLang="zh-CN" sz="2800" b="1" i="0" u="none" strike="noStrike" cap="none" normalizeH="0" baseline="0" smtClean="0">
                          <a:ln>
                            <a:noFill/>
                          </a:ln>
                          <a:solidFill>
                            <a:srgbClr val="008000"/>
                          </a:solidFill>
                          <a:effectLst/>
                          <a:latin typeface="Times New Roman" panose="02020603050405020304" pitchFamily="18" charset="0"/>
                          <a:ea typeface="楷体" panose="02010609060101010101" pitchFamily="49" charset="-122"/>
                          <a:cs typeface="Times New Roman" panose="02020603050405020304" pitchFamily="18" charset="0"/>
                        </a:rPr>
                        <a:t>2</a:t>
                      </a:r>
                    </a:p>
                  </a:txBody>
                  <a:tcPr marT="45721" marB="4572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en-US" altLang="zh-CN" sz="2800" b="1" i="0" u="none" strike="noStrike" cap="none" normalizeH="0" baseline="0" smtClean="0">
                          <a:ln>
                            <a:noFill/>
                          </a:ln>
                          <a:solidFill>
                            <a:srgbClr val="008000"/>
                          </a:solidFill>
                          <a:effectLst/>
                          <a:latin typeface="Times New Roman" panose="02020603050405020304" pitchFamily="18" charset="0"/>
                          <a:ea typeface="楷体" panose="02010609060101010101" pitchFamily="49" charset="-122"/>
                          <a:cs typeface="Times New Roman" panose="02020603050405020304" pitchFamily="18" charset="0"/>
                        </a:rPr>
                        <a:t>4</a:t>
                      </a:r>
                    </a:p>
                  </a:txBody>
                  <a:tcPr marT="45721" marB="4572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en-US" altLang="zh-CN" sz="2800" b="1" i="0" u="none" strike="noStrike" cap="none" normalizeH="0" baseline="0" smtClean="0">
                          <a:ln>
                            <a:noFill/>
                          </a:ln>
                          <a:solidFill>
                            <a:srgbClr val="008000"/>
                          </a:solidFill>
                          <a:effectLst/>
                          <a:latin typeface="Times New Roman" panose="02020603050405020304" pitchFamily="18" charset="0"/>
                          <a:ea typeface="楷体" panose="02010609060101010101" pitchFamily="49" charset="-122"/>
                          <a:cs typeface="Times New Roman" panose="02020603050405020304" pitchFamily="18" charset="0"/>
                        </a:rPr>
                        <a:t>0.32</a:t>
                      </a:r>
                    </a:p>
                  </a:txBody>
                  <a:tcPr marT="45721" marB="4572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17525">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en-US" altLang="zh-CN" sz="2800" b="1" i="0" u="none" strike="noStrike" cap="none" normalizeH="0" baseline="0" smtClean="0">
                          <a:ln>
                            <a:noFill/>
                          </a:ln>
                          <a:solidFill>
                            <a:srgbClr val="008000"/>
                          </a:solidFill>
                          <a:effectLst/>
                          <a:latin typeface="Times New Roman" panose="02020603050405020304" pitchFamily="18" charset="0"/>
                          <a:ea typeface="楷体" panose="02010609060101010101" pitchFamily="49" charset="-122"/>
                          <a:cs typeface="Times New Roman" panose="02020603050405020304" pitchFamily="18" charset="0"/>
                        </a:rPr>
                        <a:t>3</a:t>
                      </a:r>
                    </a:p>
                  </a:txBody>
                  <a:tcPr marT="45721" marB="4572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en-US" altLang="zh-CN" sz="2800" b="1" i="0" u="none" strike="noStrike" cap="none" normalizeH="0" baseline="0" smtClean="0">
                          <a:ln>
                            <a:noFill/>
                          </a:ln>
                          <a:solidFill>
                            <a:srgbClr val="008000"/>
                          </a:solidFill>
                          <a:effectLst/>
                          <a:latin typeface="Times New Roman" panose="02020603050405020304" pitchFamily="18" charset="0"/>
                          <a:ea typeface="楷体" panose="02010609060101010101" pitchFamily="49" charset="-122"/>
                          <a:cs typeface="Times New Roman" panose="02020603050405020304" pitchFamily="18" charset="0"/>
                        </a:rPr>
                        <a:t>8</a:t>
                      </a:r>
                    </a:p>
                  </a:txBody>
                  <a:tcPr marT="45721" marB="4572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en-US" altLang="zh-CN" sz="2800" b="1" i="0" u="none" strike="noStrike" cap="none" normalizeH="0" baseline="0" smtClean="0">
                          <a:ln>
                            <a:noFill/>
                          </a:ln>
                          <a:solidFill>
                            <a:srgbClr val="008000"/>
                          </a:solidFill>
                          <a:effectLst/>
                          <a:latin typeface="Times New Roman" panose="02020603050405020304" pitchFamily="18" charset="0"/>
                          <a:ea typeface="楷体" panose="02010609060101010101" pitchFamily="49" charset="-122"/>
                          <a:cs typeface="Times New Roman" panose="02020603050405020304" pitchFamily="18" charset="0"/>
                        </a:rPr>
                        <a:t>0.25</a:t>
                      </a:r>
                    </a:p>
                  </a:txBody>
                  <a:tcPr marT="45721" marB="4572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grpSp>
        <p:nvGrpSpPr>
          <p:cNvPr id="18458" name="Group 25"/>
          <p:cNvGrpSpPr/>
          <p:nvPr/>
        </p:nvGrpSpPr>
        <p:grpSpPr bwMode="auto">
          <a:xfrm>
            <a:off x="296863" y="4194175"/>
            <a:ext cx="2968625" cy="2197100"/>
            <a:chOff x="3702" y="2585"/>
            <a:chExt cx="1870" cy="1384"/>
          </a:xfrm>
        </p:grpSpPr>
        <p:grpSp>
          <p:nvGrpSpPr>
            <p:cNvPr id="18462" name="Group 26"/>
            <p:cNvGrpSpPr/>
            <p:nvPr/>
          </p:nvGrpSpPr>
          <p:grpSpPr bwMode="auto">
            <a:xfrm>
              <a:off x="3702" y="2585"/>
              <a:ext cx="1870" cy="1384"/>
              <a:chOff x="3702" y="2585"/>
              <a:chExt cx="1870" cy="1384"/>
            </a:xfrm>
          </p:grpSpPr>
          <p:sp>
            <p:nvSpPr>
              <p:cNvPr id="18465" name="Rectangle 87"/>
              <p:cNvSpPr>
                <a:spLocks noChangeArrowheads="1"/>
              </p:cNvSpPr>
              <p:nvPr/>
            </p:nvSpPr>
            <p:spPr bwMode="auto">
              <a:xfrm>
                <a:off x="3837" y="2715"/>
                <a:ext cx="887" cy="302"/>
              </a:xfrm>
              <a:prstGeom prst="rect">
                <a:avLst/>
              </a:prstGeom>
              <a:solidFill>
                <a:schemeClr val="bg1"/>
              </a:solidFill>
              <a:ln w="28575">
                <a:solidFill>
                  <a:schemeClr val="tx1"/>
                </a:solidFill>
                <a:miter lim="800000"/>
              </a:ln>
            </p:spPr>
            <p:txBody>
              <a:bodyPr/>
              <a:lstStyle/>
              <a:p>
                <a:endParaRPr lang="zh-CN" altLang="en-US">
                  <a:solidFill>
                    <a:srgbClr val="008000"/>
                  </a:solidFill>
                </a:endParaRPr>
              </a:p>
            </p:txBody>
          </p:sp>
          <p:sp>
            <p:nvSpPr>
              <p:cNvPr id="18466" name="Rectangle 88"/>
              <p:cNvSpPr>
                <a:spLocks noChangeArrowheads="1"/>
              </p:cNvSpPr>
              <p:nvPr/>
            </p:nvSpPr>
            <p:spPr bwMode="auto">
              <a:xfrm>
                <a:off x="3837" y="3017"/>
                <a:ext cx="1735" cy="842"/>
              </a:xfrm>
              <a:prstGeom prst="rect">
                <a:avLst/>
              </a:prstGeom>
              <a:solidFill>
                <a:schemeClr val="bg1"/>
              </a:solidFill>
              <a:ln w="28575">
                <a:solidFill>
                  <a:schemeClr val="tx1"/>
                </a:solidFill>
                <a:miter lim="800000"/>
              </a:ln>
            </p:spPr>
            <p:txBody>
              <a:bodyPr/>
              <a:lstStyle/>
              <a:p>
                <a:endParaRPr lang="zh-CN" altLang="en-US">
                  <a:solidFill>
                    <a:srgbClr val="008000"/>
                  </a:solidFill>
                </a:endParaRPr>
              </a:p>
            </p:txBody>
          </p:sp>
          <p:sp>
            <p:nvSpPr>
              <p:cNvPr id="18467" name="Rectangle 89"/>
              <p:cNvSpPr>
                <a:spLocks noChangeArrowheads="1"/>
              </p:cNvSpPr>
              <p:nvPr/>
            </p:nvSpPr>
            <p:spPr bwMode="auto">
              <a:xfrm>
                <a:off x="4165" y="2974"/>
                <a:ext cx="385" cy="101"/>
              </a:xfrm>
              <a:prstGeom prst="rect">
                <a:avLst/>
              </a:prstGeom>
              <a:solidFill>
                <a:schemeClr val="bg1"/>
              </a:solidFill>
              <a:ln w="28575">
                <a:solidFill>
                  <a:schemeClr val="tx1"/>
                </a:solidFill>
                <a:miter lim="800000"/>
              </a:ln>
            </p:spPr>
            <p:txBody>
              <a:bodyPr/>
              <a:lstStyle/>
              <a:p>
                <a:endParaRPr lang="zh-CN" altLang="en-US">
                  <a:solidFill>
                    <a:srgbClr val="008000"/>
                  </a:solidFill>
                </a:endParaRPr>
              </a:p>
            </p:txBody>
          </p:sp>
          <p:sp>
            <p:nvSpPr>
              <p:cNvPr id="18468" name="Rectangle 90"/>
              <p:cNvSpPr>
                <a:spLocks noChangeArrowheads="1"/>
              </p:cNvSpPr>
              <p:nvPr/>
            </p:nvSpPr>
            <p:spPr bwMode="auto">
              <a:xfrm>
                <a:off x="5176" y="2954"/>
                <a:ext cx="386" cy="116"/>
              </a:xfrm>
              <a:prstGeom prst="rect">
                <a:avLst/>
              </a:prstGeom>
              <a:solidFill>
                <a:schemeClr val="bg1"/>
              </a:solidFill>
              <a:ln>
                <a:noFill/>
              </a:ln>
              <a:extLst>
                <a:ext uri="{91240B29-F687-4F45-9708-019B960494DF}">
                  <a14:hiddenLine xmlns:a14="http://schemas.microsoft.com/office/drawing/2010/main" xmlns="" w="28575">
                    <a:solidFill>
                      <a:srgbClr val="000000"/>
                    </a:solidFill>
                    <a:miter lim="800000"/>
                    <a:headEnd/>
                    <a:tailEnd/>
                  </a14:hiddenLine>
                </a:ext>
              </a:extLst>
            </p:spPr>
            <p:txBody>
              <a:bodyPr/>
              <a:lstStyle/>
              <a:p>
                <a:endParaRPr lang="zh-CN" altLang="en-US">
                  <a:solidFill>
                    <a:srgbClr val="008000"/>
                  </a:solidFill>
                </a:endParaRPr>
              </a:p>
            </p:txBody>
          </p:sp>
          <p:sp>
            <p:nvSpPr>
              <p:cNvPr id="18469" name="Rectangle 91"/>
              <p:cNvSpPr>
                <a:spLocks noChangeArrowheads="1"/>
              </p:cNvSpPr>
              <p:nvPr/>
            </p:nvSpPr>
            <p:spPr bwMode="auto">
              <a:xfrm>
                <a:off x="4936" y="2974"/>
                <a:ext cx="385" cy="101"/>
              </a:xfrm>
              <a:prstGeom prst="rect">
                <a:avLst/>
              </a:prstGeom>
              <a:solidFill>
                <a:schemeClr val="bg1"/>
              </a:solidFill>
              <a:ln w="28575">
                <a:solidFill>
                  <a:schemeClr val="tx1"/>
                </a:solidFill>
                <a:miter lim="800000"/>
              </a:ln>
            </p:spPr>
            <p:txBody>
              <a:bodyPr/>
              <a:lstStyle/>
              <a:p>
                <a:endParaRPr lang="zh-CN" altLang="en-US">
                  <a:solidFill>
                    <a:srgbClr val="008000"/>
                  </a:solidFill>
                </a:endParaRPr>
              </a:p>
            </p:txBody>
          </p:sp>
          <p:grpSp>
            <p:nvGrpSpPr>
              <p:cNvPr id="18470" name="Group 92"/>
              <p:cNvGrpSpPr/>
              <p:nvPr/>
            </p:nvGrpSpPr>
            <p:grpSpPr bwMode="auto">
              <a:xfrm>
                <a:off x="5186" y="2742"/>
                <a:ext cx="386" cy="316"/>
                <a:chOff x="7172" y="5048"/>
                <a:chExt cx="420" cy="384"/>
              </a:xfrm>
            </p:grpSpPr>
            <p:grpSp>
              <p:nvGrpSpPr>
                <p:cNvPr id="18492" name="Group 93"/>
                <p:cNvGrpSpPr/>
                <p:nvPr/>
              </p:nvGrpSpPr>
              <p:grpSpPr bwMode="auto">
                <a:xfrm>
                  <a:off x="7172" y="5065"/>
                  <a:ext cx="420" cy="257"/>
                  <a:chOff x="4694" y="10381"/>
                  <a:chExt cx="462" cy="273"/>
                </a:xfrm>
              </p:grpSpPr>
              <p:sp>
                <p:nvSpPr>
                  <p:cNvPr id="18494" name="Line 94"/>
                  <p:cNvSpPr>
                    <a:spLocks noChangeShapeType="1"/>
                  </p:cNvSpPr>
                  <p:nvPr/>
                </p:nvSpPr>
                <p:spPr bwMode="auto">
                  <a:xfrm>
                    <a:off x="4694" y="10382"/>
                    <a:ext cx="0" cy="272"/>
                  </a:xfrm>
                  <a:prstGeom prst="line">
                    <a:avLst/>
                  </a:prstGeom>
                  <a:noFill/>
                  <a:ln w="28575">
                    <a:solidFill>
                      <a:schemeClr val="tx1"/>
                    </a:solidFill>
                    <a:round/>
                    <a:tailEnd type="triangle" w="med" len="lg"/>
                  </a:ln>
                  <a:extLst>
                    <a:ext uri="{909E8E84-426E-40DD-AFC4-6F175D3DCCD1}">
                      <a14:hiddenFill xmlns:a14="http://schemas.microsoft.com/office/drawing/2010/main" xmlns="">
                        <a:noFill/>
                      </a14:hiddenFill>
                    </a:ext>
                  </a:extLst>
                </p:spPr>
                <p:txBody>
                  <a:bodyPr/>
                  <a:lstStyle/>
                  <a:p>
                    <a:endParaRPr lang="zh-CN" altLang="en-US"/>
                  </a:p>
                </p:txBody>
              </p:sp>
              <p:sp>
                <p:nvSpPr>
                  <p:cNvPr id="18495" name="Line 95"/>
                  <p:cNvSpPr>
                    <a:spLocks noChangeShapeType="1"/>
                  </p:cNvSpPr>
                  <p:nvPr/>
                </p:nvSpPr>
                <p:spPr bwMode="auto">
                  <a:xfrm>
                    <a:off x="4694" y="10381"/>
                    <a:ext cx="462" cy="0"/>
                  </a:xfrm>
                  <a:prstGeom prst="line">
                    <a:avLst/>
                  </a:prstGeom>
                  <a:noFill/>
                  <a:ln w="28575">
                    <a:solidFill>
                      <a:schemeClr val="tx1"/>
                    </a:solidFill>
                    <a:round/>
                  </a:ln>
                  <a:extLst>
                    <a:ext uri="{909E8E84-426E-40DD-AFC4-6F175D3DCCD1}">
                      <a14:hiddenFill xmlns:a14="http://schemas.microsoft.com/office/drawing/2010/main" xmlns="">
                        <a:noFill/>
                      </a14:hiddenFill>
                    </a:ext>
                  </a:extLst>
                </p:spPr>
                <p:txBody>
                  <a:bodyPr/>
                  <a:lstStyle/>
                  <a:p>
                    <a:endParaRPr lang="zh-CN" altLang="en-US"/>
                  </a:p>
                </p:txBody>
              </p:sp>
            </p:grpSp>
            <p:sp>
              <p:nvSpPr>
                <p:cNvPr id="18493" name="Line 96"/>
                <p:cNvSpPr>
                  <a:spLocks noChangeShapeType="1"/>
                </p:cNvSpPr>
                <p:nvPr/>
              </p:nvSpPr>
              <p:spPr bwMode="auto">
                <a:xfrm>
                  <a:off x="7592" y="5048"/>
                  <a:ext cx="0" cy="384"/>
                </a:xfrm>
                <a:prstGeom prst="line">
                  <a:avLst/>
                </a:prstGeom>
                <a:noFill/>
                <a:ln w="28575">
                  <a:solidFill>
                    <a:schemeClr val="tx1"/>
                  </a:solidFill>
                  <a:round/>
                </a:ln>
                <a:extLst>
                  <a:ext uri="{909E8E84-426E-40DD-AFC4-6F175D3DCCD1}">
                    <a14:hiddenFill xmlns:a14="http://schemas.microsoft.com/office/drawing/2010/main" xmlns="">
                      <a:noFill/>
                    </a14:hiddenFill>
                  </a:ext>
                </a:extLst>
              </p:spPr>
              <p:txBody>
                <a:bodyPr/>
                <a:lstStyle/>
                <a:p>
                  <a:endParaRPr lang="zh-CN" altLang="en-US"/>
                </a:p>
              </p:txBody>
            </p:sp>
          </p:grpSp>
          <p:sp>
            <p:nvSpPr>
              <p:cNvPr id="18471" name="Line 97"/>
              <p:cNvSpPr>
                <a:spLocks noChangeShapeType="1"/>
              </p:cNvSpPr>
              <p:nvPr/>
            </p:nvSpPr>
            <p:spPr bwMode="auto">
              <a:xfrm flipV="1">
                <a:off x="4242" y="2873"/>
                <a:ext cx="212" cy="245"/>
              </a:xfrm>
              <a:prstGeom prst="line">
                <a:avLst/>
              </a:prstGeom>
              <a:noFill/>
              <a:ln w="28575">
                <a:solidFill>
                  <a:schemeClr val="tx1"/>
                </a:solidFill>
                <a:round/>
                <a:tailEnd type="triangle" w="med" len="lg"/>
              </a:ln>
              <a:extLst>
                <a:ext uri="{909E8E84-426E-40DD-AFC4-6F175D3DCCD1}">
                  <a14:hiddenFill xmlns:a14="http://schemas.microsoft.com/office/drawing/2010/main" xmlns="">
                    <a:noFill/>
                  </a14:hiddenFill>
                </a:ext>
              </a:extLst>
            </p:spPr>
            <p:txBody>
              <a:bodyPr/>
              <a:lstStyle/>
              <a:p>
                <a:endParaRPr lang="zh-CN" altLang="en-US"/>
              </a:p>
            </p:txBody>
          </p:sp>
          <p:grpSp>
            <p:nvGrpSpPr>
              <p:cNvPr id="18472" name="Group 98"/>
              <p:cNvGrpSpPr/>
              <p:nvPr/>
            </p:nvGrpSpPr>
            <p:grpSpPr bwMode="auto">
              <a:xfrm>
                <a:off x="4145" y="2585"/>
                <a:ext cx="239" cy="252"/>
                <a:chOff x="2321" y="5162"/>
                <a:chExt cx="273" cy="280"/>
              </a:xfrm>
            </p:grpSpPr>
            <p:sp>
              <p:nvSpPr>
                <p:cNvPr id="18490" name="Oval 99"/>
                <p:cNvSpPr>
                  <a:spLocks noChangeArrowheads="1"/>
                </p:cNvSpPr>
                <p:nvPr/>
              </p:nvSpPr>
              <p:spPr bwMode="auto">
                <a:xfrm>
                  <a:off x="2321" y="5169"/>
                  <a:ext cx="273" cy="273"/>
                </a:xfrm>
                <a:prstGeom prst="ellipse">
                  <a:avLst/>
                </a:prstGeom>
                <a:solidFill>
                  <a:schemeClr val="bg1"/>
                </a:solidFill>
                <a:ln w="28575">
                  <a:solidFill>
                    <a:schemeClr val="tx1"/>
                  </a:solidFill>
                  <a:round/>
                </a:ln>
              </p:spPr>
              <p:txBody>
                <a:bodyPr/>
                <a:lstStyle/>
                <a:p>
                  <a:endParaRPr lang="zh-CN" altLang="en-US">
                    <a:solidFill>
                      <a:srgbClr val="008000"/>
                    </a:solidFill>
                  </a:endParaRPr>
                </a:p>
              </p:txBody>
            </p:sp>
            <p:sp>
              <p:nvSpPr>
                <p:cNvPr id="18491" name="Text Box 100"/>
                <p:cNvSpPr txBox="1">
                  <a:spLocks noChangeArrowheads="1"/>
                </p:cNvSpPr>
                <p:nvPr/>
              </p:nvSpPr>
              <p:spPr bwMode="auto">
                <a:xfrm>
                  <a:off x="2377" y="5162"/>
                  <a:ext cx="175" cy="27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8575">
                      <a:solidFill>
                        <a:srgbClr val="000000"/>
                      </a:solidFill>
                      <a:miter lim="800000"/>
                      <a:headEnd/>
                      <a:tailEnd/>
                    </a14:hiddenLine>
                  </a:ext>
                </a:extLst>
              </p:spPr>
              <p:txBody>
                <a:bodyPr lIns="0" tIns="0" rIns="0" bIns="0"/>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just" eaLnBrk="1" hangingPunct="1"/>
                  <a:r>
                    <a:rPr lang="en-US" altLang="zh-CN" sz="2800" b="1">
                      <a:solidFill>
                        <a:srgbClr val="008000"/>
                      </a:solidFill>
                      <a:latin typeface="Times New Roman" panose="02020603050405020304" pitchFamily="18" charset="0"/>
                    </a:rPr>
                    <a:t>V</a:t>
                  </a:r>
                  <a:endParaRPr lang="en-US" altLang="zh-CN" sz="2800" b="1">
                    <a:solidFill>
                      <a:srgbClr val="008000"/>
                    </a:solidFill>
                  </a:endParaRPr>
                </a:p>
              </p:txBody>
            </p:sp>
          </p:grpSp>
          <p:grpSp>
            <p:nvGrpSpPr>
              <p:cNvPr id="18473" name="Group 101"/>
              <p:cNvGrpSpPr/>
              <p:nvPr/>
            </p:nvGrpSpPr>
            <p:grpSpPr bwMode="auto">
              <a:xfrm>
                <a:off x="3702" y="3294"/>
                <a:ext cx="251" cy="278"/>
                <a:chOff x="4248" y="10956"/>
                <a:chExt cx="278" cy="297"/>
              </a:xfrm>
            </p:grpSpPr>
            <p:sp>
              <p:nvSpPr>
                <p:cNvPr id="18488" name="Oval 102"/>
                <p:cNvSpPr>
                  <a:spLocks noChangeArrowheads="1"/>
                </p:cNvSpPr>
                <p:nvPr/>
              </p:nvSpPr>
              <p:spPr bwMode="auto">
                <a:xfrm>
                  <a:off x="4248" y="10989"/>
                  <a:ext cx="278" cy="264"/>
                </a:xfrm>
                <a:prstGeom prst="ellipse">
                  <a:avLst/>
                </a:prstGeom>
                <a:solidFill>
                  <a:schemeClr val="bg1"/>
                </a:solidFill>
                <a:ln w="28575">
                  <a:solidFill>
                    <a:schemeClr val="tx1"/>
                  </a:solidFill>
                  <a:round/>
                </a:ln>
              </p:spPr>
              <p:txBody>
                <a:bodyPr/>
                <a:lstStyle/>
                <a:p>
                  <a:endParaRPr lang="zh-CN" altLang="en-US">
                    <a:solidFill>
                      <a:srgbClr val="008000"/>
                    </a:solidFill>
                  </a:endParaRPr>
                </a:p>
              </p:txBody>
            </p:sp>
            <p:sp>
              <p:nvSpPr>
                <p:cNvPr id="18489" name="Text Box 103"/>
                <p:cNvSpPr txBox="1">
                  <a:spLocks noChangeArrowheads="1"/>
                </p:cNvSpPr>
                <p:nvPr/>
              </p:nvSpPr>
              <p:spPr bwMode="auto">
                <a:xfrm>
                  <a:off x="4303" y="10956"/>
                  <a:ext cx="136" cy="27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8575">
                      <a:solidFill>
                        <a:srgbClr val="000000"/>
                      </a:solidFill>
                      <a:miter lim="800000"/>
                      <a:headEnd/>
                      <a:tailEnd/>
                    </a14:hiddenLine>
                  </a:ext>
                </a:extLst>
              </p:spPr>
              <p:txBody>
                <a:bodyPr lIns="0" tIns="0" rIns="0" bIns="0"/>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just" eaLnBrk="1" hangingPunct="1"/>
                  <a:r>
                    <a:rPr lang="en-US" altLang="zh-CN" sz="2800" b="1">
                      <a:solidFill>
                        <a:srgbClr val="008000"/>
                      </a:solidFill>
                      <a:latin typeface="Times New Roman" panose="02020603050405020304" pitchFamily="18" charset="0"/>
                    </a:rPr>
                    <a:t>A</a:t>
                  </a:r>
                  <a:endParaRPr lang="en-US" altLang="zh-CN" sz="2800" b="1">
                    <a:solidFill>
                      <a:srgbClr val="008000"/>
                    </a:solidFill>
                  </a:endParaRPr>
                </a:p>
              </p:txBody>
            </p:sp>
          </p:grpSp>
          <p:grpSp>
            <p:nvGrpSpPr>
              <p:cNvPr id="18474" name="Group 44"/>
              <p:cNvGrpSpPr/>
              <p:nvPr/>
            </p:nvGrpSpPr>
            <p:grpSpPr bwMode="auto">
              <a:xfrm>
                <a:off x="4864" y="3748"/>
                <a:ext cx="40" cy="221"/>
                <a:chOff x="4864" y="3719"/>
                <a:chExt cx="40" cy="221"/>
              </a:xfrm>
            </p:grpSpPr>
            <p:sp>
              <p:nvSpPr>
                <p:cNvPr id="18484" name="Rectangle 105"/>
                <p:cNvSpPr>
                  <a:spLocks noChangeArrowheads="1"/>
                </p:cNvSpPr>
                <p:nvPr/>
              </p:nvSpPr>
              <p:spPr bwMode="auto">
                <a:xfrm>
                  <a:off x="4864" y="3776"/>
                  <a:ext cx="37" cy="129"/>
                </a:xfrm>
                <a:prstGeom prst="rect">
                  <a:avLst/>
                </a:prstGeom>
                <a:solidFill>
                  <a:srgbClr val="FFFFCC"/>
                </a:solidFill>
                <a:ln>
                  <a:noFill/>
                </a:ln>
                <a:extLst>
                  <a:ext uri="{91240B29-F687-4F45-9708-019B960494DF}">
                    <a14:hiddenLine xmlns:a14="http://schemas.microsoft.com/office/drawing/2010/main" xmlns="" w="28575">
                      <a:solidFill>
                        <a:srgbClr val="000000"/>
                      </a:solidFill>
                      <a:miter lim="800000"/>
                      <a:headEnd/>
                      <a:tailEnd/>
                    </a14:hiddenLine>
                  </a:ext>
                </a:extLst>
              </p:spPr>
              <p:txBody>
                <a:bodyPr/>
                <a:lstStyle/>
                <a:p>
                  <a:endParaRPr lang="zh-CN" altLang="en-US">
                    <a:solidFill>
                      <a:srgbClr val="008000"/>
                    </a:solidFill>
                  </a:endParaRPr>
                </a:p>
              </p:txBody>
            </p:sp>
            <p:grpSp>
              <p:nvGrpSpPr>
                <p:cNvPr id="18485" name="Group 46"/>
                <p:cNvGrpSpPr/>
                <p:nvPr/>
              </p:nvGrpSpPr>
              <p:grpSpPr bwMode="auto">
                <a:xfrm>
                  <a:off x="4864" y="3719"/>
                  <a:ext cx="40" cy="221"/>
                  <a:chOff x="4864" y="3719"/>
                  <a:chExt cx="40" cy="221"/>
                </a:xfrm>
              </p:grpSpPr>
              <p:sp>
                <p:nvSpPr>
                  <p:cNvPr id="18486" name="Line 107"/>
                  <p:cNvSpPr>
                    <a:spLocks noChangeShapeType="1"/>
                  </p:cNvSpPr>
                  <p:nvPr/>
                </p:nvSpPr>
                <p:spPr bwMode="auto">
                  <a:xfrm rot="-5400000">
                    <a:off x="4753" y="3830"/>
                    <a:ext cx="221" cy="0"/>
                  </a:xfrm>
                  <a:prstGeom prst="line">
                    <a:avLst/>
                  </a:prstGeom>
                  <a:noFill/>
                  <a:ln w="28575">
                    <a:solidFill>
                      <a:schemeClr val="tx1"/>
                    </a:solidFill>
                    <a:round/>
                  </a:ln>
                  <a:extLst>
                    <a:ext uri="{909E8E84-426E-40DD-AFC4-6F175D3DCCD1}">
                      <a14:hiddenFill xmlns:a14="http://schemas.microsoft.com/office/drawing/2010/main" xmlns="">
                        <a:noFill/>
                      </a14:hiddenFill>
                    </a:ext>
                  </a:extLst>
                </p:spPr>
                <p:txBody>
                  <a:bodyPr/>
                  <a:lstStyle/>
                  <a:p>
                    <a:endParaRPr lang="zh-CN" altLang="en-US"/>
                  </a:p>
                </p:txBody>
              </p:sp>
              <p:sp>
                <p:nvSpPr>
                  <p:cNvPr id="18487" name="Line 108"/>
                  <p:cNvSpPr>
                    <a:spLocks noChangeShapeType="1"/>
                  </p:cNvSpPr>
                  <p:nvPr/>
                </p:nvSpPr>
                <p:spPr bwMode="auto">
                  <a:xfrm rot="-5400000">
                    <a:off x="4848" y="3843"/>
                    <a:ext cx="111" cy="0"/>
                  </a:xfrm>
                  <a:prstGeom prst="line">
                    <a:avLst/>
                  </a:prstGeom>
                  <a:noFill/>
                  <a:ln w="28575">
                    <a:solidFill>
                      <a:schemeClr val="tx1"/>
                    </a:solidFill>
                    <a:round/>
                  </a:ln>
                  <a:extLst>
                    <a:ext uri="{909E8E84-426E-40DD-AFC4-6F175D3DCCD1}">
                      <a14:hiddenFill xmlns:a14="http://schemas.microsoft.com/office/drawing/2010/main" xmlns="">
                        <a:noFill/>
                      </a14:hiddenFill>
                    </a:ext>
                  </a:extLst>
                </p:spPr>
                <p:txBody>
                  <a:bodyPr/>
                  <a:lstStyle/>
                  <a:p>
                    <a:endParaRPr lang="zh-CN" altLang="en-US"/>
                  </a:p>
                </p:txBody>
              </p:sp>
            </p:grpSp>
          </p:grpSp>
          <p:grpSp>
            <p:nvGrpSpPr>
              <p:cNvPr id="18475" name="Group 109"/>
              <p:cNvGrpSpPr/>
              <p:nvPr/>
            </p:nvGrpSpPr>
            <p:grpSpPr bwMode="auto">
              <a:xfrm>
                <a:off x="4145" y="3795"/>
                <a:ext cx="309" cy="100"/>
                <a:chOff x="4715" y="4570"/>
                <a:chExt cx="252" cy="80"/>
              </a:xfrm>
            </p:grpSpPr>
            <p:sp>
              <p:nvSpPr>
                <p:cNvPr id="18480" name="Rectangle 110"/>
                <p:cNvSpPr>
                  <a:spLocks noChangeArrowheads="1"/>
                </p:cNvSpPr>
                <p:nvPr/>
              </p:nvSpPr>
              <p:spPr bwMode="auto">
                <a:xfrm>
                  <a:off x="4729" y="4595"/>
                  <a:ext cx="175" cy="55"/>
                </a:xfrm>
                <a:prstGeom prst="rect">
                  <a:avLst/>
                </a:prstGeom>
                <a:solidFill>
                  <a:schemeClr val="bg1"/>
                </a:solidFill>
                <a:ln>
                  <a:noFill/>
                </a:ln>
                <a:extLst>
                  <a:ext uri="{91240B29-F687-4F45-9708-019B960494DF}">
                    <a14:hiddenLine xmlns:a14="http://schemas.microsoft.com/office/drawing/2010/main" xmlns="" w="28575">
                      <a:solidFill>
                        <a:srgbClr val="000000"/>
                      </a:solidFill>
                      <a:miter lim="800000"/>
                      <a:headEnd/>
                      <a:tailEnd/>
                    </a14:hiddenLine>
                  </a:ext>
                </a:extLst>
              </p:spPr>
              <p:txBody>
                <a:bodyPr/>
                <a:lstStyle/>
                <a:p>
                  <a:endParaRPr lang="zh-CN" altLang="en-US">
                    <a:solidFill>
                      <a:srgbClr val="008000"/>
                    </a:solidFill>
                  </a:endParaRPr>
                </a:p>
              </p:txBody>
            </p:sp>
            <p:grpSp>
              <p:nvGrpSpPr>
                <p:cNvPr id="18481" name="Group 111"/>
                <p:cNvGrpSpPr/>
                <p:nvPr/>
              </p:nvGrpSpPr>
              <p:grpSpPr bwMode="auto">
                <a:xfrm>
                  <a:off x="4715" y="4570"/>
                  <a:ext cx="252" cy="75"/>
                  <a:chOff x="4715" y="4570"/>
                  <a:chExt cx="252" cy="75"/>
                </a:xfrm>
              </p:grpSpPr>
              <p:sp>
                <p:nvSpPr>
                  <p:cNvPr id="18482" name="Oval 112"/>
                  <p:cNvSpPr>
                    <a:spLocks noChangeArrowheads="1"/>
                  </p:cNvSpPr>
                  <p:nvPr/>
                </p:nvSpPr>
                <p:spPr bwMode="auto">
                  <a:xfrm>
                    <a:off x="4715" y="4602"/>
                    <a:ext cx="41" cy="43"/>
                  </a:xfrm>
                  <a:prstGeom prst="ellipse">
                    <a:avLst/>
                  </a:prstGeom>
                  <a:solidFill>
                    <a:srgbClr val="FFFFCC"/>
                  </a:solidFill>
                  <a:ln w="28575">
                    <a:solidFill>
                      <a:schemeClr val="tx1"/>
                    </a:solidFill>
                    <a:round/>
                  </a:ln>
                </p:spPr>
                <p:txBody>
                  <a:bodyPr/>
                  <a:lstStyle/>
                  <a:p>
                    <a:endParaRPr lang="zh-CN" altLang="en-US">
                      <a:solidFill>
                        <a:srgbClr val="008000"/>
                      </a:solidFill>
                    </a:endParaRPr>
                  </a:p>
                </p:txBody>
              </p:sp>
              <p:sp>
                <p:nvSpPr>
                  <p:cNvPr id="18483" name="Line 113"/>
                  <p:cNvSpPr>
                    <a:spLocks noChangeShapeType="1"/>
                  </p:cNvSpPr>
                  <p:nvPr/>
                </p:nvSpPr>
                <p:spPr bwMode="auto">
                  <a:xfrm flipV="1">
                    <a:off x="4756" y="4570"/>
                    <a:ext cx="211" cy="43"/>
                  </a:xfrm>
                  <a:prstGeom prst="line">
                    <a:avLst/>
                  </a:prstGeom>
                  <a:noFill/>
                  <a:ln w="28575">
                    <a:solidFill>
                      <a:schemeClr val="tx1"/>
                    </a:solidFill>
                    <a:round/>
                  </a:ln>
                  <a:extLst>
                    <a:ext uri="{909E8E84-426E-40DD-AFC4-6F175D3DCCD1}">
                      <a14:hiddenFill xmlns:a14="http://schemas.microsoft.com/office/drawing/2010/main" xmlns="">
                        <a:noFill/>
                      </a14:hiddenFill>
                    </a:ext>
                  </a:extLst>
                </p:spPr>
                <p:txBody>
                  <a:bodyPr/>
                  <a:lstStyle/>
                  <a:p>
                    <a:endParaRPr lang="zh-CN" altLang="en-US"/>
                  </a:p>
                </p:txBody>
              </p:sp>
            </p:grpSp>
          </p:grpSp>
          <p:sp>
            <p:nvSpPr>
              <p:cNvPr id="18476" name="Text Box 114"/>
              <p:cNvSpPr txBox="1">
                <a:spLocks noChangeArrowheads="1"/>
              </p:cNvSpPr>
              <p:nvPr/>
            </p:nvSpPr>
            <p:spPr bwMode="auto">
              <a:xfrm>
                <a:off x="4242" y="3596"/>
                <a:ext cx="128" cy="25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8575">
                    <a:solidFill>
                      <a:srgbClr val="000000"/>
                    </a:solidFill>
                    <a:miter lim="800000"/>
                    <a:headEnd/>
                    <a:tailEnd/>
                  </a14:hiddenLine>
                </a:ext>
              </a:extLst>
            </p:spPr>
            <p:txBody>
              <a:bodyPr lIns="0" tIns="0" rIns="0" bIns="0"/>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just" eaLnBrk="1" hangingPunct="1"/>
                <a:r>
                  <a:rPr lang="en-US" altLang="zh-CN" sz="2400" b="1">
                    <a:solidFill>
                      <a:srgbClr val="008000"/>
                    </a:solidFill>
                    <a:latin typeface="Times New Roman" panose="02020603050405020304" pitchFamily="18" charset="0"/>
                  </a:rPr>
                  <a:t>S</a:t>
                </a:r>
                <a:endParaRPr lang="en-US" altLang="zh-CN" sz="2400" b="1">
                  <a:solidFill>
                    <a:srgbClr val="008000"/>
                  </a:solidFill>
                </a:endParaRPr>
              </a:p>
            </p:txBody>
          </p:sp>
          <p:sp>
            <p:nvSpPr>
              <p:cNvPr id="18477" name="Text Box 115"/>
              <p:cNvSpPr txBox="1">
                <a:spLocks noChangeArrowheads="1"/>
              </p:cNvSpPr>
              <p:nvPr/>
            </p:nvSpPr>
            <p:spPr bwMode="auto">
              <a:xfrm>
                <a:off x="4300" y="3075"/>
                <a:ext cx="202" cy="2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8575">
                    <a:solidFill>
                      <a:srgbClr val="000000"/>
                    </a:solidFill>
                    <a:miter lim="800000"/>
                    <a:headEnd/>
                    <a:tailEnd/>
                  </a14:hiddenLine>
                </a:ext>
              </a:extLst>
            </p:spPr>
            <p:txBody>
              <a:bodyPr lIns="0" tIns="0" rIns="0" bIns="0"/>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just" eaLnBrk="1" hangingPunct="1"/>
                <a:r>
                  <a:rPr lang="en-US" altLang="zh-CN" sz="2400" b="1" i="1">
                    <a:solidFill>
                      <a:srgbClr val="008000"/>
                    </a:solidFill>
                    <a:latin typeface="Times New Roman" panose="02020603050405020304" pitchFamily="18" charset="0"/>
                  </a:rPr>
                  <a:t>R</a:t>
                </a:r>
                <a:r>
                  <a:rPr lang="en-US" altLang="zh-CN" sz="2400" b="1" baseline="-25000">
                    <a:solidFill>
                      <a:srgbClr val="008000"/>
                    </a:solidFill>
                    <a:latin typeface="Times New Roman" panose="02020603050405020304" pitchFamily="18" charset="0"/>
                  </a:rPr>
                  <a:t>1</a:t>
                </a:r>
                <a:endParaRPr lang="en-US" altLang="zh-CN" sz="2400" b="1">
                  <a:solidFill>
                    <a:srgbClr val="008000"/>
                  </a:solidFill>
                </a:endParaRPr>
              </a:p>
            </p:txBody>
          </p:sp>
          <p:sp>
            <p:nvSpPr>
              <p:cNvPr id="18478" name="Text Box 116"/>
              <p:cNvSpPr txBox="1">
                <a:spLocks noChangeArrowheads="1"/>
              </p:cNvSpPr>
              <p:nvPr/>
            </p:nvSpPr>
            <p:spPr bwMode="auto">
              <a:xfrm>
                <a:off x="5032" y="3075"/>
                <a:ext cx="212" cy="2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8575">
                    <a:solidFill>
                      <a:srgbClr val="000000"/>
                    </a:solidFill>
                    <a:miter lim="800000"/>
                    <a:headEnd/>
                    <a:tailEnd/>
                  </a14:hiddenLine>
                </a:ext>
              </a:extLst>
            </p:spPr>
            <p:txBody>
              <a:bodyPr lIns="0" tIns="0" rIns="0" bIns="0"/>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just" eaLnBrk="1" hangingPunct="1"/>
                <a:r>
                  <a:rPr lang="en-US" altLang="zh-CN" sz="2400" b="1" i="1">
                    <a:solidFill>
                      <a:srgbClr val="008000"/>
                    </a:solidFill>
                    <a:latin typeface="Times New Roman" panose="02020603050405020304" pitchFamily="18" charset="0"/>
                  </a:rPr>
                  <a:t>R</a:t>
                </a:r>
                <a:r>
                  <a:rPr lang="en-US" altLang="zh-CN" sz="2400" b="1" baseline="-25000">
                    <a:solidFill>
                      <a:srgbClr val="008000"/>
                    </a:solidFill>
                    <a:latin typeface="Times New Roman" panose="02020603050405020304" pitchFamily="18" charset="0"/>
                  </a:rPr>
                  <a:t>2</a:t>
                </a:r>
                <a:endParaRPr lang="en-US" altLang="zh-CN" sz="2400" b="1">
                  <a:solidFill>
                    <a:srgbClr val="008000"/>
                  </a:solidFill>
                </a:endParaRPr>
              </a:p>
            </p:txBody>
          </p:sp>
          <p:sp>
            <p:nvSpPr>
              <p:cNvPr id="18479" name="Text Box 117"/>
              <p:cNvSpPr txBox="1">
                <a:spLocks noChangeArrowheads="1"/>
              </p:cNvSpPr>
              <p:nvPr/>
            </p:nvSpPr>
            <p:spPr bwMode="auto">
              <a:xfrm>
                <a:off x="5000" y="2719"/>
                <a:ext cx="165" cy="24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8575">
                    <a:solidFill>
                      <a:srgbClr val="000000"/>
                    </a:solidFill>
                    <a:miter lim="800000"/>
                    <a:headEnd/>
                    <a:tailEnd/>
                  </a14:hiddenLine>
                </a:ext>
              </a:extLst>
            </p:spPr>
            <p:txBody>
              <a:bodyPr lIns="0" tIns="0" rIns="0" bIns="0"/>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just" eaLnBrk="1" hangingPunct="1"/>
                <a:r>
                  <a:rPr lang="en-US" altLang="zh-CN" sz="2800" b="1" i="1">
                    <a:solidFill>
                      <a:srgbClr val="008000"/>
                    </a:solidFill>
                    <a:latin typeface="Times New Roman" panose="02020603050405020304" pitchFamily="18" charset="0"/>
                  </a:rPr>
                  <a:t>P</a:t>
                </a:r>
                <a:endParaRPr lang="en-US" altLang="zh-CN" sz="2800" b="1" i="1">
                  <a:solidFill>
                    <a:srgbClr val="008000"/>
                  </a:solidFill>
                </a:endParaRPr>
              </a:p>
            </p:txBody>
          </p:sp>
        </p:grpSp>
        <p:sp>
          <p:nvSpPr>
            <p:cNvPr id="18463" name="Oval 118"/>
            <p:cNvSpPr>
              <a:spLocks noChangeArrowheads="1"/>
            </p:cNvSpPr>
            <p:nvPr/>
          </p:nvSpPr>
          <p:spPr bwMode="auto">
            <a:xfrm>
              <a:off x="3816" y="2982"/>
              <a:ext cx="53" cy="54"/>
            </a:xfrm>
            <a:prstGeom prst="ellipse">
              <a:avLst/>
            </a:prstGeom>
            <a:solidFill>
              <a:schemeClr val="tx1"/>
            </a:solidFill>
            <a:ln w="9525">
              <a:solidFill>
                <a:schemeClr val="tx1"/>
              </a:solidFill>
              <a:round/>
            </a:ln>
          </p:spPr>
          <p:txBody>
            <a:bodyPr wrap="none" anchor="ctr"/>
            <a:lstStyle/>
            <a:p>
              <a:endParaRPr lang="zh-CN" altLang="en-US">
                <a:solidFill>
                  <a:srgbClr val="008000"/>
                </a:solidFill>
              </a:endParaRPr>
            </a:p>
          </p:txBody>
        </p:sp>
        <p:sp>
          <p:nvSpPr>
            <p:cNvPr id="18464" name="Oval 119"/>
            <p:cNvSpPr>
              <a:spLocks noChangeArrowheads="1"/>
            </p:cNvSpPr>
            <p:nvPr/>
          </p:nvSpPr>
          <p:spPr bwMode="auto">
            <a:xfrm>
              <a:off x="4694" y="2982"/>
              <a:ext cx="53" cy="54"/>
            </a:xfrm>
            <a:prstGeom prst="ellipse">
              <a:avLst/>
            </a:prstGeom>
            <a:solidFill>
              <a:schemeClr val="tx1"/>
            </a:solidFill>
            <a:ln w="9525">
              <a:solidFill>
                <a:schemeClr val="tx1"/>
              </a:solidFill>
              <a:round/>
            </a:ln>
          </p:spPr>
          <p:txBody>
            <a:bodyPr wrap="none" anchor="ctr"/>
            <a:lstStyle/>
            <a:p>
              <a:endParaRPr lang="zh-CN" altLang="en-US">
                <a:solidFill>
                  <a:srgbClr val="008000"/>
                </a:solidFill>
              </a:endParaRPr>
            </a:p>
          </p:txBody>
        </p:sp>
      </p:grpSp>
      <p:sp>
        <p:nvSpPr>
          <p:cNvPr id="26653" name="Rectangle 136"/>
          <p:cNvSpPr>
            <a:spLocks noChangeArrowheads="1"/>
          </p:cNvSpPr>
          <p:nvPr/>
        </p:nvSpPr>
        <p:spPr bwMode="auto">
          <a:xfrm>
            <a:off x="1187450" y="3068638"/>
            <a:ext cx="3384550" cy="5191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r>
              <a:rPr lang="zh-CN" altLang="en-US" sz="2800" b="1">
                <a:solidFill>
                  <a:srgbClr val="FF3300"/>
                </a:solidFill>
                <a:latin typeface="Times New Roman" panose="02020603050405020304" pitchFamily="18" charset="0"/>
              </a:rPr>
              <a:t>没有保持电压一定</a:t>
            </a:r>
          </a:p>
        </p:txBody>
      </p:sp>
      <p:sp>
        <p:nvSpPr>
          <p:cNvPr id="18461" name="Text Box 67"/>
          <p:cNvSpPr txBox="1">
            <a:spLocks noChangeArrowheads="1"/>
          </p:cNvSpPr>
          <p:nvPr/>
        </p:nvSpPr>
        <p:spPr bwMode="auto">
          <a:xfrm>
            <a:off x="-1044575" y="3284538"/>
            <a:ext cx="628650" cy="3667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5400">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zh-CN" altLang="en-US"/>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6653"/>
                                        </p:tgtEl>
                                        <p:attrNameLst>
                                          <p:attrName>style.visibility</p:attrName>
                                        </p:attrNameLst>
                                      </p:cBhvr>
                                      <p:to>
                                        <p:strVal val="visible"/>
                                      </p:to>
                                    </p:set>
                                    <p:animEffect transition="in" filter="wipe(left)">
                                      <p:cBhvr>
                                        <p:cTn id="7" dur="500"/>
                                        <p:tgtEl>
                                          <p:spTgt spid="266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5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9" name="Text Box 2"/>
          <p:cNvSpPr txBox="1">
            <a:spLocks noChangeArrowheads="1"/>
          </p:cNvSpPr>
          <p:nvPr/>
        </p:nvSpPr>
        <p:spPr bwMode="auto">
          <a:xfrm>
            <a:off x="1584325" y="554038"/>
            <a:ext cx="18415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endParaRPr kumimoji="1" lang="zh-CN" altLang="en-US" sz="2400">
              <a:latin typeface="Times New Roman" panose="02020603050405020304" pitchFamily="18" charset="0"/>
            </a:endParaRPr>
          </a:p>
        </p:txBody>
      </p:sp>
      <p:sp>
        <p:nvSpPr>
          <p:cNvPr id="1030" name="Text Box 6"/>
          <p:cNvSpPr txBox="1">
            <a:spLocks noChangeArrowheads="1"/>
          </p:cNvSpPr>
          <p:nvPr/>
        </p:nvSpPr>
        <p:spPr bwMode="auto">
          <a:xfrm>
            <a:off x="683568" y="188640"/>
            <a:ext cx="7056784" cy="6463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kumimoji="1" lang="zh-CN" altLang="en-US" sz="3600" b="1" dirty="0" smtClean="0">
                <a:solidFill>
                  <a:srgbClr val="FF0000"/>
                </a:solidFill>
                <a:latin typeface="宋体" panose="02010600030101010101" pitchFamily="2" charset="-122"/>
              </a:rPr>
              <a:t>思考：如何改变灯泡电流</a:t>
            </a:r>
            <a:endParaRPr kumimoji="1" lang="en-US" altLang="zh-CN" sz="3600" b="1" dirty="0">
              <a:solidFill>
                <a:srgbClr val="FF0000"/>
              </a:solidFill>
              <a:latin typeface="宋体" panose="02010600030101010101" pitchFamily="2" charset="-122"/>
            </a:endParaRPr>
          </a:p>
        </p:txBody>
      </p:sp>
      <p:pic>
        <p:nvPicPr>
          <p:cNvPr id="1057" name="Picture 33"/>
          <p:cNvPicPr>
            <a:picLocks noChangeAspect="1" noChangeArrowheads="1"/>
          </p:cNvPicPr>
          <p:nvPr/>
        </p:nvPicPr>
        <p:blipFill>
          <a:blip r:embed="rId2" cstate="print"/>
          <a:srcRect/>
          <a:stretch>
            <a:fillRect/>
          </a:stretch>
        </p:blipFill>
        <p:spPr bwMode="auto">
          <a:xfrm>
            <a:off x="827584" y="1700808"/>
            <a:ext cx="6912768" cy="3986899"/>
          </a:xfrm>
          <a:prstGeom prst="rect">
            <a:avLst/>
          </a:prstGeom>
          <a:noFill/>
          <a:ln w="9525">
            <a:noFill/>
            <a:miter lim="800000"/>
            <a:headEnd/>
            <a:tailEnd/>
          </a:ln>
        </p:spPr>
      </p:pic>
    </p:spTree>
  </p:cSld>
  <p:clrMapOvr>
    <a:masterClrMapping/>
  </p:clrMapOvr>
  <p:transition spd="med">
    <p:split orient="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矩形 14"/>
          <p:cNvSpPr/>
          <p:nvPr/>
        </p:nvSpPr>
        <p:spPr>
          <a:xfrm>
            <a:off x="2195736" y="2466186"/>
            <a:ext cx="735006" cy="241289"/>
          </a:xfrm>
          <a:prstGeom prst="rect">
            <a:avLst/>
          </a:prstGeom>
          <a:noFill/>
          <a:ln w="25400" cap="flat" cmpd="sng" algn="ctr">
            <a:noFill/>
            <a:prstDash val="solid"/>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defRPr/>
            </a:pPr>
            <a:r>
              <a:rPr kumimoji="0" lang="en-US" altLang="zh-CN" sz="100" b="0" i="0" u="none" strike="noStrike" kern="0" cap="none" spc="0" normalizeH="0" baseline="0" noProof="0" dirty="0">
                <a:ln>
                  <a:noFill/>
                </a:ln>
                <a:solidFill>
                  <a:sysClr val="window" lastClr="FFFFFF"/>
                </a:solidFill>
                <a:effectLst/>
                <a:uLnTx/>
                <a:uFillTx/>
                <a:latin typeface="Calibri" panose="020F0502020204030204"/>
                <a:ea typeface="宋体" panose="02010600030101010101" pitchFamily="2" charset="-122"/>
                <a:cs typeface="+mn-cs"/>
              </a:rPr>
              <a:t>PPT</a:t>
            </a:r>
            <a:r>
              <a:rPr kumimoji="0" lang="zh-CN" altLang="en-US" sz="100" b="0" i="0" u="none" strike="noStrike" kern="0" cap="none" spc="0" normalizeH="0" baseline="0" noProof="0" dirty="0">
                <a:ln>
                  <a:noFill/>
                </a:ln>
                <a:solidFill>
                  <a:sysClr val="window" lastClr="FFFFFF"/>
                </a:solidFill>
                <a:effectLst/>
                <a:uLnTx/>
                <a:uFillTx/>
                <a:latin typeface="Calibri" panose="020F0502020204030204"/>
                <a:ea typeface="宋体" panose="02010600030101010101" pitchFamily="2" charset="-122"/>
                <a:cs typeface="+mn-cs"/>
              </a:rPr>
              <a:t>模板：</a:t>
            </a:r>
            <a:r>
              <a:rPr kumimoji="0" lang="en-US" altLang="zh-CN" sz="100" b="0" i="0" u="none" strike="noStrike" kern="0" cap="none" spc="0" normalizeH="0" baseline="0" noProof="0" dirty="0">
                <a:ln>
                  <a:noFill/>
                </a:ln>
                <a:solidFill>
                  <a:sysClr val="window" lastClr="FFFFFF"/>
                </a:solidFill>
                <a:effectLst/>
                <a:uLnTx/>
                <a:uFillTx/>
                <a:latin typeface="Calibri" panose="020F0502020204030204"/>
                <a:ea typeface="宋体" panose="02010600030101010101" pitchFamily="2" charset="-122"/>
                <a:cs typeface="+mn-cs"/>
              </a:rPr>
              <a:t>www.1ppt.com/moban/                  PPT</a:t>
            </a:r>
            <a:r>
              <a:rPr kumimoji="0" lang="zh-CN" altLang="en-US" sz="100" b="0" i="0" u="none" strike="noStrike" kern="0" cap="none" spc="0" normalizeH="0" baseline="0" noProof="0" dirty="0">
                <a:ln>
                  <a:noFill/>
                </a:ln>
                <a:solidFill>
                  <a:sysClr val="window" lastClr="FFFFFF"/>
                </a:solidFill>
                <a:effectLst/>
                <a:uLnTx/>
                <a:uFillTx/>
                <a:latin typeface="Calibri" panose="020F0502020204030204"/>
                <a:ea typeface="宋体" panose="02010600030101010101" pitchFamily="2" charset="-122"/>
                <a:cs typeface="+mn-cs"/>
              </a:rPr>
              <a:t>素材：</a:t>
            </a:r>
            <a:r>
              <a:rPr kumimoji="0" lang="en-US" altLang="zh-CN" sz="100" b="0" i="0" u="none" strike="noStrike" kern="0" cap="none" spc="0" normalizeH="0" baseline="0" noProof="0" dirty="0">
                <a:ln>
                  <a:noFill/>
                </a:ln>
                <a:solidFill>
                  <a:sysClr val="window" lastClr="FFFFFF"/>
                </a:solidFill>
                <a:effectLst/>
                <a:uLnTx/>
                <a:uFillTx/>
                <a:latin typeface="Calibri" panose="020F0502020204030204"/>
                <a:ea typeface="宋体" panose="02010600030101010101" pitchFamily="2" charset="-122"/>
                <a:cs typeface="+mn-cs"/>
              </a:rPr>
              <a:t>www.1ppt.com/sucai/</a:t>
            </a:r>
          </a:p>
          <a:p>
            <a:pPr marL="0" marR="0" lvl="0" indent="0" defTabSz="914400" eaLnBrk="1" fontAlgn="auto" latinLnBrk="0" hangingPunct="1">
              <a:lnSpc>
                <a:spcPct val="100000"/>
              </a:lnSpc>
              <a:spcBef>
                <a:spcPts val="0"/>
              </a:spcBef>
              <a:spcAft>
                <a:spcPts val="0"/>
              </a:spcAft>
              <a:buClrTx/>
              <a:buSzTx/>
              <a:buFontTx/>
              <a:buNone/>
              <a:defRPr/>
            </a:pPr>
            <a:r>
              <a:rPr kumimoji="0" lang="en-US" altLang="zh-CN" sz="100" b="0" i="0" u="none" strike="noStrike" kern="0" cap="none" spc="0" normalizeH="0" baseline="0" noProof="0" dirty="0">
                <a:ln>
                  <a:noFill/>
                </a:ln>
                <a:solidFill>
                  <a:sysClr val="window" lastClr="FFFFFF"/>
                </a:solidFill>
                <a:effectLst/>
                <a:uLnTx/>
                <a:uFillTx/>
                <a:latin typeface="Calibri" panose="020F0502020204030204"/>
                <a:ea typeface="宋体" panose="02010600030101010101" pitchFamily="2" charset="-122"/>
                <a:cs typeface="+mn-cs"/>
              </a:rPr>
              <a:t>PPT</a:t>
            </a:r>
            <a:r>
              <a:rPr kumimoji="0" lang="zh-CN" altLang="en-US" sz="100" b="0" i="0" u="none" strike="noStrike" kern="0" cap="none" spc="0" normalizeH="0" baseline="0" noProof="0" dirty="0">
                <a:ln>
                  <a:noFill/>
                </a:ln>
                <a:solidFill>
                  <a:sysClr val="window" lastClr="FFFFFF"/>
                </a:solidFill>
                <a:effectLst/>
                <a:uLnTx/>
                <a:uFillTx/>
                <a:latin typeface="Calibri" panose="020F0502020204030204"/>
                <a:ea typeface="宋体" panose="02010600030101010101" pitchFamily="2" charset="-122"/>
                <a:cs typeface="+mn-cs"/>
              </a:rPr>
              <a:t>背景：</a:t>
            </a:r>
            <a:r>
              <a:rPr kumimoji="0" lang="en-US" altLang="zh-CN" sz="100" b="0" i="0" u="none" strike="noStrike" kern="0" cap="none" spc="0" normalizeH="0" baseline="0" noProof="0" dirty="0">
                <a:ln>
                  <a:noFill/>
                </a:ln>
                <a:solidFill>
                  <a:sysClr val="window" lastClr="FFFFFF"/>
                </a:solidFill>
                <a:effectLst/>
                <a:uLnTx/>
                <a:uFillTx/>
                <a:latin typeface="Calibri" panose="020F0502020204030204"/>
                <a:ea typeface="宋体" panose="02010600030101010101" pitchFamily="2" charset="-122"/>
                <a:cs typeface="+mn-cs"/>
              </a:rPr>
              <a:t>www.1ppt.com/beijing/                   PPT</a:t>
            </a:r>
            <a:r>
              <a:rPr kumimoji="0" lang="zh-CN" altLang="en-US" sz="100" b="0" i="0" u="none" strike="noStrike" kern="0" cap="none" spc="0" normalizeH="0" baseline="0" noProof="0" dirty="0">
                <a:ln>
                  <a:noFill/>
                </a:ln>
                <a:solidFill>
                  <a:sysClr val="window" lastClr="FFFFFF"/>
                </a:solidFill>
                <a:effectLst/>
                <a:uLnTx/>
                <a:uFillTx/>
                <a:latin typeface="Calibri" panose="020F0502020204030204"/>
                <a:ea typeface="宋体" panose="02010600030101010101" pitchFamily="2" charset="-122"/>
                <a:cs typeface="+mn-cs"/>
              </a:rPr>
              <a:t>图表：</a:t>
            </a:r>
            <a:r>
              <a:rPr kumimoji="0" lang="en-US" altLang="zh-CN" sz="100" b="0" i="0" u="none" strike="noStrike" kern="0" cap="none" spc="0" normalizeH="0" baseline="0" noProof="0" dirty="0">
                <a:ln>
                  <a:noFill/>
                </a:ln>
                <a:solidFill>
                  <a:sysClr val="window" lastClr="FFFFFF"/>
                </a:solidFill>
                <a:effectLst/>
                <a:uLnTx/>
                <a:uFillTx/>
                <a:latin typeface="Calibri" panose="020F0502020204030204"/>
                <a:ea typeface="宋体" panose="02010600030101010101" pitchFamily="2" charset="-122"/>
                <a:cs typeface="+mn-cs"/>
              </a:rPr>
              <a:t>www.1ppt.com/tubiao/      </a:t>
            </a:r>
          </a:p>
          <a:p>
            <a:pPr marL="0" marR="0" lvl="0" indent="0" defTabSz="914400" eaLnBrk="1" fontAlgn="auto" latinLnBrk="0" hangingPunct="1">
              <a:lnSpc>
                <a:spcPct val="100000"/>
              </a:lnSpc>
              <a:spcBef>
                <a:spcPts val="0"/>
              </a:spcBef>
              <a:spcAft>
                <a:spcPts val="0"/>
              </a:spcAft>
              <a:buClrTx/>
              <a:buSzTx/>
              <a:buFontTx/>
              <a:buNone/>
              <a:defRPr/>
            </a:pPr>
            <a:r>
              <a:rPr kumimoji="0" lang="en-US" altLang="zh-CN" sz="100" b="0" i="0" u="none" strike="noStrike" kern="0" cap="none" spc="0" normalizeH="0" baseline="0" noProof="0" dirty="0">
                <a:ln>
                  <a:noFill/>
                </a:ln>
                <a:solidFill>
                  <a:sysClr val="window" lastClr="FFFFFF"/>
                </a:solidFill>
                <a:effectLst/>
                <a:uLnTx/>
                <a:uFillTx/>
                <a:latin typeface="Calibri" panose="020F0502020204030204"/>
                <a:ea typeface="宋体" panose="02010600030101010101" pitchFamily="2" charset="-122"/>
                <a:cs typeface="+mn-cs"/>
              </a:rPr>
              <a:t>PPT</a:t>
            </a:r>
            <a:r>
              <a:rPr kumimoji="0" lang="zh-CN" altLang="en-US" sz="100" b="0" i="0" u="none" strike="noStrike" kern="0" cap="none" spc="0" normalizeH="0" baseline="0" noProof="0" dirty="0">
                <a:ln>
                  <a:noFill/>
                </a:ln>
                <a:solidFill>
                  <a:sysClr val="window" lastClr="FFFFFF"/>
                </a:solidFill>
                <a:effectLst/>
                <a:uLnTx/>
                <a:uFillTx/>
                <a:latin typeface="Calibri" panose="020F0502020204030204"/>
                <a:ea typeface="宋体" panose="02010600030101010101" pitchFamily="2" charset="-122"/>
                <a:cs typeface="+mn-cs"/>
              </a:rPr>
              <a:t>下载：</a:t>
            </a:r>
            <a:r>
              <a:rPr kumimoji="0" lang="en-US" altLang="zh-CN" sz="100" b="0" i="0" u="none" strike="noStrike" kern="0" cap="none" spc="0" normalizeH="0" baseline="0" noProof="0" dirty="0">
                <a:ln>
                  <a:noFill/>
                </a:ln>
                <a:solidFill>
                  <a:sysClr val="window" lastClr="FFFFFF"/>
                </a:solidFill>
                <a:effectLst/>
                <a:uLnTx/>
                <a:uFillTx/>
                <a:latin typeface="Calibri" panose="020F0502020204030204"/>
                <a:ea typeface="宋体" panose="02010600030101010101" pitchFamily="2" charset="-122"/>
                <a:cs typeface="+mn-cs"/>
              </a:rPr>
              <a:t>www.1ppt.com/xiazai/                     PPT</a:t>
            </a:r>
            <a:r>
              <a:rPr kumimoji="0" lang="zh-CN" altLang="en-US" sz="100" b="0" i="0" u="none" strike="noStrike" kern="0" cap="none" spc="0" normalizeH="0" baseline="0" noProof="0" dirty="0">
                <a:ln>
                  <a:noFill/>
                </a:ln>
                <a:solidFill>
                  <a:sysClr val="window" lastClr="FFFFFF"/>
                </a:solidFill>
                <a:effectLst/>
                <a:uLnTx/>
                <a:uFillTx/>
                <a:latin typeface="Calibri" panose="020F0502020204030204"/>
                <a:ea typeface="宋体" panose="02010600030101010101" pitchFamily="2" charset="-122"/>
                <a:cs typeface="+mn-cs"/>
              </a:rPr>
              <a:t>教程： </a:t>
            </a:r>
            <a:r>
              <a:rPr kumimoji="0" lang="en-US" altLang="zh-CN" sz="100" b="0" i="0" u="none" strike="noStrike" kern="0" cap="none" spc="0" normalizeH="0" baseline="0" noProof="0" dirty="0">
                <a:ln>
                  <a:noFill/>
                </a:ln>
                <a:solidFill>
                  <a:sysClr val="window" lastClr="FFFFFF"/>
                </a:solidFill>
                <a:effectLst/>
                <a:uLnTx/>
                <a:uFillTx/>
                <a:latin typeface="Calibri" panose="020F0502020204030204"/>
                <a:ea typeface="宋体" panose="02010600030101010101" pitchFamily="2" charset="-122"/>
                <a:cs typeface="+mn-cs"/>
              </a:rPr>
              <a:t>www.1ppt.com/powerpoint/      </a:t>
            </a:r>
          </a:p>
          <a:p>
            <a:pPr marL="0" marR="0" lvl="0" indent="0" defTabSz="914400" eaLnBrk="1" fontAlgn="auto" latinLnBrk="0" hangingPunct="1">
              <a:lnSpc>
                <a:spcPct val="100000"/>
              </a:lnSpc>
              <a:spcBef>
                <a:spcPts val="0"/>
              </a:spcBef>
              <a:spcAft>
                <a:spcPts val="0"/>
              </a:spcAft>
              <a:buClrTx/>
              <a:buSzTx/>
              <a:buFontTx/>
              <a:buNone/>
              <a:defRPr/>
            </a:pPr>
            <a:r>
              <a:rPr kumimoji="0" lang="zh-CN" altLang="en-US" sz="100" b="0" i="0" u="none" strike="noStrike" kern="0" cap="none" spc="0" normalizeH="0" baseline="0" noProof="0" dirty="0">
                <a:ln>
                  <a:noFill/>
                </a:ln>
                <a:solidFill>
                  <a:sysClr val="window" lastClr="FFFFFF"/>
                </a:solidFill>
                <a:effectLst/>
                <a:uLnTx/>
                <a:uFillTx/>
                <a:latin typeface="Calibri" panose="020F0502020204030204"/>
                <a:ea typeface="宋体" panose="02010600030101010101" pitchFamily="2" charset="-122"/>
                <a:cs typeface="+mn-cs"/>
              </a:rPr>
              <a:t>资料下载：</a:t>
            </a:r>
            <a:r>
              <a:rPr kumimoji="0" lang="en-US" altLang="zh-CN" sz="100" b="0" i="0" u="none" strike="noStrike" kern="0" cap="none" spc="0" normalizeH="0" baseline="0" noProof="0" dirty="0">
                <a:ln>
                  <a:noFill/>
                </a:ln>
                <a:solidFill>
                  <a:sysClr val="window" lastClr="FFFFFF"/>
                </a:solidFill>
                <a:effectLst/>
                <a:uLnTx/>
                <a:uFillTx/>
                <a:latin typeface="Calibri" panose="020F0502020204030204"/>
                <a:ea typeface="宋体" panose="02010600030101010101" pitchFamily="2" charset="-122"/>
                <a:cs typeface="+mn-cs"/>
              </a:rPr>
              <a:t>www.1ppt.com/ziliao/                   </a:t>
            </a:r>
            <a:r>
              <a:rPr kumimoji="0" lang="zh-CN" altLang="en-US" sz="100" b="0" i="0" u="none" strike="noStrike" kern="0" cap="none" spc="0" normalizeH="0" baseline="0" noProof="0" dirty="0">
                <a:ln>
                  <a:noFill/>
                </a:ln>
                <a:solidFill>
                  <a:sysClr val="window" lastClr="FFFFFF"/>
                </a:solidFill>
                <a:effectLst/>
                <a:uLnTx/>
                <a:uFillTx/>
                <a:latin typeface="Calibri" panose="020F0502020204030204"/>
                <a:ea typeface="宋体" panose="02010600030101010101" pitchFamily="2" charset="-122"/>
                <a:cs typeface="+mn-cs"/>
              </a:rPr>
              <a:t>范文下载：</a:t>
            </a:r>
            <a:r>
              <a:rPr kumimoji="0" lang="en-US" altLang="zh-CN" sz="100" b="0" i="0" u="none" strike="noStrike" kern="0" cap="none" spc="0" normalizeH="0" baseline="0" noProof="0" dirty="0">
                <a:ln>
                  <a:noFill/>
                </a:ln>
                <a:solidFill>
                  <a:sysClr val="window" lastClr="FFFFFF"/>
                </a:solidFill>
                <a:effectLst/>
                <a:uLnTx/>
                <a:uFillTx/>
                <a:latin typeface="Calibri" panose="020F0502020204030204"/>
                <a:ea typeface="宋体" panose="02010600030101010101" pitchFamily="2" charset="-122"/>
                <a:cs typeface="+mn-cs"/>
              </a:rPr>
              <a:t>www.1ppt.com/fanwen/             </a:t>
            </a:r>
          </a:p>
          <a:p>
            <a:pPr marL="0" marR="0" lvl="0" indent="0" defTabSz="914400" eaLnBrk="1" fontAlgn="auto" latinLnBrk="0" hangingPunct="1">
              <a:lnSpc>
                <a:spcPct val="100000"/>
              </a:lnSpc>
              <a:spcBef>
                <a:spcPts val="0"/>
              </a:spcBef>
              <a:spcAft>
                <a:spcPts val="0"/>
              </a:spcAft>
              <a:buClrTx/>
              <a:buSzTx/>
              <a:buFontTx/>
              <a:buNone/>
              <a:defRPr/>
            </a:pPr>
            <a:r>
              <a:rPr kumimoji="0" lang="zh-CN" altLang="en-US" sz="100" b="0" i="0" u="none" strike="noStrike" kern="0" cap="none" spc="0" normalizeH="0" baseline="0" noProof="0" dirty="0">
                <a:ln>
                  <a:noFill/>
                </a:ln>
                <a:solidFill>
                  <a:sysClr val="window" lastClr="FFFFFF"/>
                </a:solidFill>
                <a:effectLst/>
                <a:uLnTx/>
                <a:uFillTx/>
                <a:latin typeface="Calibri" panose="020F0502020204030204"/>
                <a:ea typeface="宋体" panose="02010600030101010101" pitchFamily="2" charset="-122"/>
                <a:cs typeface="+mn-cs"/>
              </a:rPr>
              <a:t>试卷下载：</a:t>
            </a:r>
            <a:r>
              <a:rPr kumimoji="0" lang="en-US" altLang="zh-CN" sz="100" b="0" i="0" u="none" strike="noStrike" kern="0" cap="none" spc="0" normalizeH="0" baseline="0" noProof="0" dirty="0">
                <a:ln>
                  <a:noFill/>
                </a:ln>
                <a:solidFill>
                  <a:sysClr val="window" lastClr="FFFFFF"/>
                </a:solidFill>
                <a:effectLst/>
                <a:uLnTx/>
                <a:uFillTx/>
                <a:latin typeface="Calibri" panose="020F0502020204030204"/>
                <a:ea typeface="宋体" panose="02010600030101010101" pitchFamily="2" charset="-122"/>
                <a:cs typeface="+mn-cs"/>
              </a:rPr>
              <a:t>www.1ppt.com/shiti/                     </a:t>
            </a:r>
            <a:r>
              <a:rPr kumimoji="0" lang="zh-CN" altLang="en-US" sz="100" b="0" i="0" u="none" strike="noStrike" kern="0" cap="none" spc="0" normalizeH="0" baseline="0" noProof="0" dirty="0">
                <a:ln>
                  <a:noFill/>
                </a:ln>
                <a:solidFill>
                  <a:sysClr val="window" lastClr="FFFFFF"/>
                </a:solidFill>
                <a:effectLst/>
                <a:uLnTx/>
                <a:uFillTx/>
                <a:latin typeface="Calibri" panose="020F0502020204030204"/>
                <a:ea typeface="宋体" panose="02010600030101010101" pitchFamily="2" charset="-122"/>
                <a:cs typeface="+mn-cs"/>
              </a:rPr>
              <a:t>教案下载：</a:t>
            </a:r>
            <a:r>
              <a:rPr kumimoji="0" lang="en-US" altLang="zh-CN" sz="100" b="0" i="0" u="none" strike="noStrike" kern="0" cap="none" spc="0" normalizeH="0" baseline="0" noProof="0" dirty="0">
                <a:ln>
                  <a:noFill/>
                </a:ln>
                <a:solidFill>
                  <a:sysClr val="window" lastClr="FFFFFF"/>
                </a:solidFill>
                <a:effectLst/>
                <a:uLnTx/>
                <a:uFillTx/>
                <a:latin typeface="Calibri" panose="020F0502020204030204"/>
                <a:ea typeface="宋体" panose="02010600030101010101" pitchFamily="2" charset="-122"/>
                <a:cs typeface="+mn-cs"/>
              </a:rPr>
              <a:t>www.1ppt.com/jiaoan/               </a:t>
            </a:r>
          </a:p>
          <a:p>
            <a:pPr marL="0" marR="0" lvl="0" indent="0" defTabSz="914400" eaLnBrk="1" fontAlgn="auto" latinLnBrk="0" hangingPunct="1">
              <a:lnSpc>
                <a:spcPct val="100000"/>
              </a:lnSpc>
              <a:spcBef>
                <a:spcPts val="0"/>
              </a:spcBef>
              <a:spcAft>
                <a:spcPts val="0"/>
              </a:spcAft>
              <a:buClrTx/>
              <a:buSzTx/>
              <a:buFontTx/>
              <a:buNone/>
              <a:defRPr/>
            </a:pPr>
            <a:r>
              <a:rPr kumimoji="0" lang="en-US" altLang="zh-CN" sz="100" b="0" i="0" u="none" strike="noStrike" kern="0" cap="none" spc="0" normalizeH="0" baseline="0" noProof="0" dirty="0">
                <a:ln>
                  <a:noFill/>
                </a:ln>
                <a:solidFill>
                  <a:sysClr val="window" lastClr="FFFFFF"/>
                </a:solidFill>
                <a:effectLst/>
                <a:uLnTx/>
                <a:uFillTx/>
                <a:latin typeface="Calibri" panose="020F0502020204030204"/>
                <a:ea typeface="宋体" panose="02010600030101010101" pitchFamily="2" charset="-122"/>
                <a:cs typeface="+mn-cs"/>
              </a:rPr>
              <a:t>PPT</a:t>
            </a:r>
            <a:r>
              <a:rPr kumimoji="0" lang="zh-CN" altLang="en-US" sz="100" b="0" i="0" u="none" strike="noStrike" kern="0" cap="none" spc="0" normalizeH="0" baseline="0" noProof="0" dirty="0">
                <a:ln>
                  <a:noFill/>
                </a:ln>
                <a:solidFill>
                  <a:sysClr val="window" lastClr="FFFFFF"/>
                </a:solidFill>
                <a:effectLst/>
                <a:uLnTx/>
                <a:uFillTx/>
                <a:latin typeface="Calibri" panose="020F0502020204030204"/>
                <a:ea typeface="宋体" panose="02010600030101010101" pitchFamily="2" charset="-122"/>
                <a:cs typeface="+mn-cs"/>
              </a:rPr>
              <a:t>论坛：</a:t>
            </a:r>
            <a:r>
              <a:rPr kumimoji="0" lang="en-US" altLang="zh-CN" sz="100" b="0" i="0" u="none" strike="noStrike" kern="0" cap="none" spc="0" normalizeH="0" baseline="0" noProof="0" dirty="0">
                <a:ln>
                  <a:noFill/>
                </a:ln>
                <a:solidFill>
                  <a:sysClr val="window" lastClr="FFFFFF"/>
                </a:solidFill>
                <a:effectLst/>
                <a:uLnTx/>
                <a:uFillTx/>
                <a:latin typeface="Calibri" panose="020F0502020204030204"/>
                <a:ea typeface="宋体" panose="02010600030101010101" pitchFamily="2" charset="-122"/>
                <a:cs typeface="+mn-cs"/>
              </a:rPr>
              <a:t>www.1ppt.cn                                     PPT</a:t>
            </a:r>
            <a:r>
              <a:rPr kumimoji="0" lang="zh-CN" altLang="en-US" sz="100" b="0" i="0" u="none" strike="noStrike" kern="0" cap="none" spc="0" normalizeH="0" baseline="0" noProof="0" dirty="0">
                <a:ln>
                  <a:noFill/>
                </a:ln>
                <a:solidFill>
                  <a:sysClr val="window" lastClr="FFFFFF"/>
                </a:solidFill>
                <a:effectLst/>
                <a:uLnTx/>
                <a:uFillTx/>
                <a:latin typeface="Calibri" panose="020F0502020204030204"/>
                <a:ea typeface="宋体" panose="02010600030101010101" pitchFamily="2" charset="-122"/>
                <a:cs typeface="+mn-cs"/>
              </a:rPr>
              <a:t>课件：</a:t>
            </a:r>
            <a:r>
              <a:rPr kumimoji="0" lang="en-US" altLang="zh-CN" sz="100" b="0" i="0" u="none" strike="noStrike" kern="0" cap="none" spc="0" normalizeH="0" baseline="0" noProof="0" dirty="0">
                <a:ln>
                  <a:noFill/>
                </a:ln>
                <a:solidFill>
                  <a:sysClr val="window" lastClr="FFFFFF"/>
                </a:solidFill>
                <a:effectLst/>
                <a:uLnTx/>
                <a:uFillTx/>
                <a:latin typeface="Calibri" panose="020F0502020204030204"/>
                <a:ea typeface="宋体" panose="02010600030101010101" pitchFamily="2" charset="-122"/>
                <a:cs typeface="+mn-cs"/>
              </a:rPr>
              <a:t>www.1ppt.com/kejian/ </a:t>
            </a:r>
          </a:p>
          <a:p>
            <a:pPr marL="0" marR="0" lvl="0" indent="0" defTabSz="914400" eaLnBrk="1" fontAlgn="auto" latinLnBrk="0" hangingPunct="1">
              <a:lnSpc>
                <a:spcPct val="100000"/>
              </a:lnSpc>
              <a:spcBef>
                <a:spcPts val="0"/>
              </a:spcBef>
              <a:spcAft>
                <a:spcPts val="0"/>
              </a:spcAft>
              <a:buClrTx/>
              <a:buSzTx/>
              <a:buFontTx/>
              <a:buNone/>
              <a:defRPr/>
            </a:pPr>
            <a:r>
              <a:rPr kumimoji="0" lang="zh-CN" altLang="en-US" sz="100" b="0" i="0" u="none" strike="noStrike" kern="0" cap="none" spc="0" normalizeH="0" baseline="0" noProof="0" dirty="0">
                <a:ln>
                  <a:noFill/>
                </a:ln>
                <a:solidFill>
                  <a:sysClr val="window" lastClr="FFFFFF"/>
                </a:solidFill>
                <a:effectLst/>
                <a:uLnTx/>
                <a:uFillTx/>
                <a:latin typeface="Calibri" panose="020F0502020204030204"/>
                <a:ea typeface="宋体" panose="02010600030101010101" pitchFamily="2" charset="-122"/>
                <a:cs typeface="+mn-cs"/>
              </a:rPr>
              <a:t>语文课件：</a:t>
            </a:r>
            <a:r>
              <a:rPr kumimoji="0" lang="en-US" altLang="zh-CN" sz="100" b="0" i="0" u="none" strike="noStrike" kern="0" cap="none" spc="0" normalizeH="0" baseline="0" noProof="0" dirty="0">
                <a:ln>
                  <a:noFill/>
                </a:ln>
                <a:solidFill>
                  <a:sysClr val="window" lastClr="FFFFFF"/>
                </a:solidFill>
                <a:effectLst/>
                <a:uLnTx/>
                <a:uFillTx/>
                <a:latin typeface="Calibri" panose="020F0502020204030204"/>
                <a:ea typeface="宋体" panose="02010600030101010101" pitchFamily="2" charset="-122"/>
                <a:cs typeface="+mn-cs"/>
              </a:rPr>
              <a:t>www.1ppt.com/kejian/yuwen/    </a:t>
            </a:r>
            <a:r>
              <a:rPr kumimoji="0" lang="zh-CN" altLang="en-US" sz="100" b="0" i="0" u="none" strike="noStrike" kern="0" cap="none" spc="0" normalizeH="0" baseline="0" noProof="0" dirty="0">
                <a:ln>
                  <a:noFill/>
                </a:ln>
                <a:solidFill>
                  <a:sysClr val="window" lastClr="FFFFFF"/>
                </a:solidFill>
                <a:effectLst/>
                <a:uLnTx/>
                <a:uFillTx/>
                <a:latin typeface="Calibri" panose="020F0502020204030204"/>
                <a:ea typeface="宋体" panose="02010600030101010101" pitchFamily="2" charset="-122"/>
                <a:cs typeface="+mn-cs"/>
              </a:rPr>
              <a:t>数学课件：</a:t>
            </a:r>
            <a:r>
              <a:rPr kumimoji="0" lang="en-US" altLang="zh-CN" sz="100" b="0" i="0" u="none" strike="noStrike" kern="0" cap="none" spc="0" normalizeH="0" baseline="0" noProof="0" dirty="0">
                <a:ln>
                  <a:noFill/>
                </a:ln>
                <a:solidFill>
                  <a:sysClr val="window" lastClr="FFFFFF"/>
                </a:solidFill>
                <a:effectLst/>
                <a:uLnTx/>
                <a:uFillTx/>
                <a:latin typeface="Calibri" panose="020F0502020204030204"/>
                <a:ea typeface="宋体" panose="02010600030101010101" pitchFamily="2" charset="-122"/>
                <a:cs typeface="+mn-cs"/>
              </a:rPr>
              <a:t>www.1ppt.com/kejian/shuxue/ </a:t>
            </a:r>
          </a:p>
          <a:p>
            <a:pPr marL="0" marR="0" lvl="0" indent="0" defTabSz="914400" eaLnBrk="1" fontAlgn="auto" latinLnBrk="0" hangingPunct="1">
              <a:lnSpc>
                <a:spcPct val="100000"/>
              </a:lnSpc>
              <a:spcBef>
                <a:spcPts val="0"/>
              </a:spcBef>
              <a:spcAft>
                <a:spcPts val="0"/>
              </a:spcAft>
              <a:buClrTx/>
              <a:buSzTx/>
              <a:buFontTx/>
              <a:buNone/>
              <a:defRPr/>
            </a:pPr>
            <a:r>
              <a:rPr kumimoji="0" lang="zh-CN" altLang="en-US" sz="100" b="0" i="0" u="none" strike="noStrike" kern="0" cap="none" spc="0" normalizeH="0" baseline="0" noProof="0" dirty="0">
                <a:ln>
                  <a:noFill/>
                </a:ln>
                <a:solidFill>
                  <a:sysClr val="window" lastClr="FFFFFF"/>
                </a:solidFill>
                <a:effectLst/>
                <a:uLnTx/>
                <a:uFillTx/>
                <a:latin typeface="Calibri" panose="020F0502020204030204"/>
                <a:ea typeface="宋体" panose="02010600030101010101" pitchFamily="2" charset="-122"/>
                <a:cs typeface="+mn-cs"/>
              </a:rPr>
              <a:t>英语课件：</a:t>
            </a:r>
            <a:r>
              <a:rPr kumimoji="0" lang="en-US" altLang="zh-CN" sz="100" b="0" i="0" u="none" strike="noStrike" kern="0" cap="none" spc="0" normalizeH="0" baseline="0" noProof="0" dirty="0">
                <a:ln>
                  <a:noFill/>
                </a:ln>
                <a:solidFill>
                  <a:sysClr val="window" lastClr="FFFFFF"/>
                </a:solidFill>
                <a:effectLst/>
                <a:uLnTx/>
                <a:uFillTx/>
                <a:latin typeface="Calibri" panose="020F0502020204030204"/>
                <a:ea typeface="宋体" panose="02010600030101010101" pitchFamily="2" charset="-122"/>
                <a:cs typeface="+mn-cs"/>
              </a:rPr>
              <a:t>www.1ppt.com/kejian/yingyu/    </a:t>
            </a:r>
            <a:r>
              <a:rPr kumimoji="0" lang="zh-CN" altLang="en-US" sz="100" b="0" i="0" u="none" strike="noStrike" kern="0" cap="none" spc="0" normalizeH="0" baseline="0" noProof="0" dirty="0">
                <a:ln>
                  <a:noFill/>
                </a:ln>
                <a:solidFill>
                  <a:sysClr val="window" lastClr="FFFFFF"/>
                </a:solidFill>
                <a:effectLst/>
                <a:uLnTx/>
                <a:uFillTx/>
                <a:latin typeface="Calibri" panose="020F0502020204030204"/>
                <a:ea typeface="宋体" panose="02010600030101010101" pitchFamily="2" charset="-122"/>
                <a:cs typeface="+mn-cs"/>
              </a:rPr>
              <a:t>美术课件：</a:t>
            </a:r>
            <a:r>
              <a:rPr kumimoji="0" lang="en-US" altLang="zh-CN" sz="100" b="0" i="0" u="none" strike="noStrike" kern="0" cap="none" spc="0" normalizeH="0" baseline="0" noProof="0" dirty="0">
                <a:ln>
                  <a:noFill/>
                </a:ln>
                <a:solidFill>
                  <a:sysClr val="window" lastClr="FFFFFF"/>
                </a:solidFill>
                <a:effectLst/>
                <a:uLnTx/>
                <a:uFillTx/>
                <a:latin typeface="Calibri" panose="020F0502020204030204"/>
                <a:ea typeface="宋体" panose="02010600030101010101" pitchFamily="2" charset="-122"/>
                <a:cs typeface="+mn-cs"/>
              </a:rPr>
              <a:t>www.1ppt.com/kejian/meishu/ </a:t>
            </a:r>
          </a:p>
          <a:p>
            <a:pPr marL="0" marR="0" lvl="0" indent="0" defTabSz="914400" eaLnBrk="1" fontAlgn="auto" latinLnBrk="0" hangingPunct="1">
              <a:lnSpc>
                <a:spcPct val="100000"/>
              </a:lnSpc>
              <a:spcBef>
                <a:spcPts val="0"/>
              </a:spcBef>
              <a:spcAft>
                <a:spcPts val="0"/>
              </a:spcAft>
              <a:buClrTx/>
              <a:buSzTx/>
              <a:buFontTx/>
              <a:buNone/>
              <a:defRPr/>
            </a:pPr>
            <a:r>
              <a:rPr kumimoji="0" lang="zh-CN" altLang="en-US" sz="100" b="0" i="0" u="none" strike="noStrike" kern="0" cap="none" spc="0" normalizeH="0" baseline="0" noProof="0" dirty="0">
                <a:ln>
                  <a:noFill/>
                </a:ln>
                <a:solidFill>
                  <a:sysClr val="window" lastClr="FFFFFF"/>
                </a:solidFill>
                <a:effectLst/>
                <a:uLnTx/>
                <a:uFillTx/>
                <a:latin typeface="Calibri" panose="020F0502020204030204"/>
                <a:ea typeface="宋体" panose="02010600030101010101" pitchFamily="2" charset="-122"/>
                <a:cs typeface="+mn-cs"/>
              </a:rPr>
              <a:t>科学课件：</a:t>
            </a:r>
            <a:r>
              <a:rPr kumimoji="0" lang="en-US" altLang="zh-CN" sz="100" b="0" i="0" u="none" strike="noStrike" kern="0" cap="none" spc="0" normalizeH="0" baseline="0" noProof="0" dirty="0">
                <a:ln>
                  <a:noFill/>
                </a:ln>
                <a:solidFill>
                  <a:sysClr val="window" lastClr="FFFFFF"/>
                </a:solidFill>
                <a:effectLst/>
                <a:uLnTx/>
                <a:uFillTx/>
                <a:latin typeface="Calibri" panose="020F0502020204030204"/>
                <a:ea typeface="宋体" panose="02010600030101010101" pitchFamily="2" charset="-122"/>
                <a:cs typeface="+mn-cs"/>
              </a:rPr>
              <a:t>www.1ppt.com/kejian/kexue/     </a:t>
            </a:r>
            <a:r>
              <a:rPr kumimoji="0" lang="zh-CN" altLang="en-US" sz="100" b="0" i="0" u="none" strike="noStrike" kern="0" cap="none" spc="0" normalizeH="0" baseline="0" noProof="0" dirty="0">
                <a:ln>
                  <a:noFill/>
                </a:ln>
                <a:solidFill>
                  <a:sysClr val="window" lastClr="FFFFFF"/>
                </a:solidFill>
                <a:effectLst/>
                <a:uLnTx/>
                <a:uFillTx/>
                <a:latin typeface="Calibri" panose="020F0502020204030204"/>
                <a:ea typeface="宋体" panose="02010600030101010101" pitchFamily="2" charset="-122"/>
                <a:cs typeface="+mn-cs"/>
              </a:rPr>
              <a:t>物理课件：</a:t>
            </a:r>
            <a:r>
              <a:rPr kumimoji="0" lang="en-US" altLang="zh-CN" sz="100" b="0" i="0" u="none" strike="noStrike" kern="0" cap="none" spc="0" normalizeH="0" baseline="0" noProof="0" dirty="0">
                <a:ln>
                  <a:noFill/>
                </a:ln>
                <a:solidFill>
                  <a:sysClr val="window" lastClr="FFFFFF"/>
                </a:solidFill>
                <a:effectLst/>
                <a:uLnTx/>
                <a:uFillTx/>
                <a:latin typeface="Calibri" panose="020F0502020204030204"/>
                <a:ea typeface="宋体" panose="02010600030101010101" pitchFamily="2" charset="-122"/>
                <a:cs typeface="+mn-cs"/>
              </a:rPr>
              <a:t>www.1ppt.com/kejian/wuli/ </a:t>
            </a:r>
          </a:p>
          <a:p>
            <a:pPr marL="0" marR="0" lvl="0" indent="0" defTabSz="914400" eaLnBrk="1" fontAlgn="auto" latinLnBrk="0" hangingPunct="1">
              <a:lnSpc>
                <a:spcPct val="100000"/>
              </a:lnSpc>
              <a:spcBef>
                <a:spcPts val="0"/>
              </a:spcBef>
              <a:spcAft>
                <a:spcPts val="0"/>
              </a:spcAft>
              <a:buClrTx/>
              <a:buSzTx/>
              <a:buFontTx/>
              <a:buNone/>
              <a:defRPr/>
            </a:pPr>
            <a:r>
              <a:rPr kumimoji="0" lang="zh-CN" altLang="en-US" sz="100" b="0" i="0" u="none" strike="noStrike" kern="0" cap="none" spc="0" normalizeH="0" baseline="0" noProof="0" dirty="0">
                <a:ln>
                  <a:noFill/>
                </a:ln>
                <a:solidFill>
                  <a:sysClr val="window" lastClr="FFFFFF"/>
                </a:solidFill>
                <a:effectLst/>
                <a:uLnTx/>
                <a:uFillTx/>
                <a:latin typeface="Calibri" panose="020F0502020204030204"/>
                <a:ea typeface="宋体" panose="02010600030101010101" pitchFamily="2" charset="-122"/>
                <a:cs typeface="+mn-cs"/>
              </a:rPr>
              <a:t>化学课件：</a:t>
            </a:r>
            <a:r>
              <a:rPr kumimoji="0" lang="en-US" altLang="zh-CN" sz="100" b="0" i="0" u="none" strike="noStrike" kern="0" cap="none" spc="0" normalizeH="0" baseline="0" noProof="0" dirty="0">
                <a:ln>
                  <a:noFill/>
                </a:ln>
                <a:solidFill>
                  <a:sysClr val="window" lastClr="FFFFFF"/>
                </a:solidFill>
                <a:effectLst/>
                <a:uLnTx/>
                <a:uFillTx/>
                <a:latin typeface="Calibri" panose="020F0502020204030204"/>
                <a:ea typeface="宋体" panose="02010600030101010101" pitchFamily="2" charset="-122"/>
                <a:cs typeface="+mn-cs"/>
              </a:rPr>
              <a:t>www.1ppt.com/kejian/huaxue/  </a:t>
            </a:r>
            <a:r>
              <a:rPr kumimoji="0" lang="zh-CN" altLang="en-US" sz="100" b="0" i="0" u="none" strike="noStrike" kern="0" cap="none" spc="0" normalizeH="0" baseline="0" noProof="0" dirty="0">
                <a:ln>
                  <a:noFill/>
                </a:ln>
                <a:solidFill>
                  <a:sysClr val="window" lastClr="FFFFFF"/>
                </a:solidFill>
                <a:effectLst/>
                <a:uLnTx/>
                <a:uFillTx/>
                <a:latin typeface="Calibri" panose="020F0502020204030204"/>
                <a:ea typeface="宋体" panose="02010600030101010101" pitchFamily="2" charset="-122"/>
                <a:cs typeface="+mn-cs"/>
              </a:rPr>
              <a:t>生物课件：</a:t>
            </a:r>
            <a:r>
              <a:rPr kumimoji="0" lang="en-US" altLang="zh-CN" sz="100" b="0" i="0" u="none" strike="noStrike" kern="0" cap="none" spc="0" normalizeH="0" baseline="0" noProof="0" dirty="0">
                <a:ln>
                  <a:noFill/>
                </a:ln>
                <a:solidFill>
                  <a:sysClr val="window" lastClr="FFFFFF"/>
                </a:solidFill>
                <a:effectLst/>
                <a:uLnTx/>
                <a:uFillTx/>
                <a:latin typeface="Calibri" panose="020F0502020204030204"/>
                <a:ea typeface="宋体" panose="02010600030101010101" pitchFamily="2" charset="-122"/>
                <a:cs typeface="+mn-cs"/>
              </a:rPr>
              <a:t>www.1ppt.com/kejian/shengwu/ </a:t>
            </a:r>
          </a:p>
          <a:p>
            <a:pPr marL="0" marR="0" lvl="0" indent="0" defTabSz="914400" eaLnBrk="1" fontAlgn="auto" latinLnBrk="0" hangingPunct="1">
              <a:lnSpc>
                <a:spcPct val="100000"/>
              </a:lnSpc>
              <a:spcBef>
                <a:spcPts val="0"/>
              </a:spcBef>
              <a:spcAft>
                <a:spcPts val="0"/>
              </a:spcAft>
              <a:buClrTx/>
              <a:buSzTx/>
              <a:buFontTx/>
              <a:buNone/>
              <a:defRPr/>
            </a:pPr>
            <a:r>
              <a:rPr kumimoji="0" lang="zh-CN" altLang="en-US" sz="100" b="0" i="0" u="none" strike="noStrike" kern="0" cap="none" spc="0" normalizeH="0" baseline="0" noProof="0" dirty="0">
                <a:ln>
                  <a:noFill/>
                </a:ln>
                <a:solidFill>
                  <a:sysClr val="window" lastClr="FFFFFF"/>
                </a:solidFill>
                <a:effectLst/>
                <a:uLnTx/>
                <a:uFillTx/>
                <a:latin typeface="Calibri" panose="020F0502020204030204"/>
                <a:ea typeface="宋体" panose="02010600030101010101" pitchFamily="2" charset="-122"/>
                <a:cs typeface="+mn-cs"/>
              </a:rPr>
              <a:t>地理课件：</a:t>
            </a:r>
            <a:r>
              <a:rPr kumimoji="0" lang="en-US" altLang="zh-CN" sz="100" b="0" i="0" u="none" strike="noStrike" kern="0" cap="none" spc="0" normalizeH="0" baseline="0" noProof="0" dirty="0">
                <a:ln>
                  <a:noFill/>
                </a:ln>
                <a:solidFill>
                  <a:sysClr val="window" lastClr="FFFFFF"/>
                </a:solidFill>
                <a:effectLst/>
                <a:uLnTx/>
                <a:uFillTx/>
                <a:latin typeface="Calibri" panose="020F0502020204030204"/>
                <a:ea typeface="宋体" panose="02010600030101010101" pitchFamily="2" charset="-122"/>
                <a:cs typeface="+mn-cs"/>
              </a:rPr>
              <a:t>www.1ppt.com/kejian/dili/          </a:t>
            </a:r>
            <a:r>
              <a:rPr kumimoji="0" lang="zh-CN" altLang="en-US" sz="100" b="0" i="0" u="none" strike="noStrike" kern="0" cap="none" spc="0" normalizeH="0" baseline="0" noProof="0" dirty="0">
                <a:ln>
                  <a:noFill/>
                </a:ln>
                <a:solidFill>
                  <a:sysClr val="window" lastClr="FFFFFF"/>
                </a:solidFill>
                <a:effectLst/>
                <a:uLnTx/>
                <a:uFillTx/>
                <a:latin typeface="Calibri" panose="020F0502020204030204"/>
                <a:ea typeface="宋体" panose="02010600030101010101" pitchFamily="2" charset="-122"/>
                <a:cs typeface="+mn-cs"/>
              </a:rPr>
              <a:t>历史课件：</a:t>
            </a:r>
            <a:r>
              <a:rPr kumimoji="0" lang="en-US" altLang="zh-CN" sz="100" b="0" i="0" u="none" strike="noStrike" kern="0" cap="none" spc="0" normalizeH="0" baseline="0" noProof="0" dirty="0">
                <a:ln>
                  <a:noFill/>
                </a:ln>
                <a:solidFill>
                  <a:sysClr val="window" lastClr="FFFFFF"/>
                </a:solidFill>
                <a:effectLst/>
                <a:uLnTx/>
                <a:uFillTx/>
                <a:latin typeface="Calibri" panose="020F0502020204030204"/>
                <a:ea typeface="宋体" panose="02010600030101010101" pitchFamily="2" charset="-122"/>
                <a:cs typeface="+mn-cs"/>
              </a:rPr>
              <a:t>www.1ppt.com/kejian/lishi/        </a:t>
            </a:r>
          </a:p>
        </p:txBody>
      </p:sp>
      <p:sp>
        <p:nvSpPr>
          <p:cNvPr id="8195" name="Rectangle 2"/>
          <p:cNvSpPr>
            <a:spLocks noGrp="1" noChangeArrowheads="1"/>
          </p:cNvSpPr>
          <p:nvPr>
            <p:ph type="title"/>
          </p:nvPr>
        </p:nvSpPr>
        <p:spPr>
          <a:xfrm>
            <a:off x="755296" y="1052736"/>
            <a:ext cx="5724526" cy="1028700"/>
          </a:xfrm>
        </p:spPr>
        <p:txBody>
          <a:bodyPr/>
          <a:lstStyle/>
          <a:p>
            <a:pPr algn="l" eaLnBrk="1" hangingPunct="1"/>
            <a:r>
              <a:rPr lang="zh-CN" altLang="en-US" sz="3600" b="1" dirty="0" smtClean="0">
                <a:solidFill>
                  <a:srgbClr val="FF3300"/>
                </a:solidFill>
              </a:rPr>
              <a:t>思路整理</a:t>
            </a:r>
          </a:p>
        </p:txBody>
      </p:sp>
      <p:sp>
        <p:nvSpPr>
          <p:cNvPr id="8196" name="Rectangle 3"/>
          <p:cNvSpPr>
            <a:spLocks noGrp="1" noChangeArrowheads="1"/>
          </p:cNvSpPr>
          <p:nvPr>
            <p:ph idx="1"/>
          </p:nvPr>
        </p:nvSpPr>
        <p:spPr>
          <a:xfrm>
            <a:off x="539750" y="1916113"/>
            <a:ext cx="8229600" cy="4525962"/>
          </a:xfrm>
        </p:spPr>
        <p:txBody>
          <a:bodyPr/>
          <a:lstStyle/>
          <a:p>
            <a:pPr marL="0" indent="0" eaLnBrk="1" hangingPunct="1">
              <a:buNone/>
            </a:pPr>
            <a:endParaRPr lang="zh-CN" altLang="en-US" b="1" dirty="0" smtClean="0">
              <a:solidFill>
                <a:srgbClr val="008000"/>
              </a:solidFill>
            </a:endParaRPr>
          </a:p>
          <a:p>
            <a:pPr eaLnBrk="1" hangingPunct="1"/>
            <a:endParaRPr lang="zh-CN" altLang="en-US" b="1" dirty="0" smtClean="0">
              <a:solidFill>
                <a:srgbClr val="008000"/>
              </a:solidFill>
            </a:endParaRPr>
          </a:p>
        </p:txBody>
      </p:sp>
      <p:sp>
        <p:nvSpPr>
          <p:cNvPr id="8198" name="Text Box 7"/>
          <p:cNvSpPr txBox="1">
            <a:spLocks noChangeArrowheads="1"/>
          </p:cNvSpPr>
          <p:nvPr/>
        </p:nvSpPr>
        <p:spPr bwMode="auto">
          <a:xfrm>
            <a:off x="735013" y="2297113"/>
            <a:ext cx="8013700" cy="5794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sz="3200" b="1" dirty="0">
                <a:solidFill>
                  <a:srgbClr val="008000"/>
                </a:solidFill>
              </a:rPr>
              <a:t>1</a:t>
            </a:r>
            <a:r>
              <a:rPr lang="zh-CN" altLang="en-US" sz="3200" b="1" dirty="0">
                <a:solidFill>
                  <a:srgbClr val="008000"/>
                </a:solidFill>
              </a:rPr>
              <a:t>、电压的变化</a:t>
            </a:r>
            <a:r>
              <a:rPr lang="en-US" altLang="en-US" sz="3200" b="1" dirty="0">
                <a:solidFill>
                  <a:srgbClr val="008000"/>
                </a:solidFill>
              </a:rPr>
              <a:t>→</a:t>
            </a:r>
            <a:r>
              <a:rPr lang="zh-CN" altLang="en-US" sz="3200" b="1" dirty="0">
                <a:solidFill>
                  <a:srgbClr val="008000"/>
                </a:solidFill>
              </a:rPr>
              <a:t>电流的变化</a:t>
            </a:r>
            <a:r>
              <a:rPr lang="en-US" altLang="en-US" sz="3200" b="1" dirty="0">
                <a:solidFill>
                  <a:srgbClr val="008000"/>
                </a:solidFill>
              </a:rPr>
              <a:t>→</a:t>
            </a:r>
            <a:r>
              <a:rPr lang="zh-CN" altLang="en-US" sz="3200" b="1" dirty="0">
                <a:solidFill>
                  <a:srgbClr val="008000"/>
                </a:solidFill>
              </a:rPr>
              <a:t>亮度的变化</a:t>
            </a:r>
          </a:p>
        </p:txBody>
      </p:sp>
      <p:sp>
        <p:nvSpPr>
          <p:cNvPr id="76808" name="Text Box 8"/>
          <p:cNvSpPr txBox="1">
            <a:spLocks noChangeArrowheads="1"/>
          </p:cNvSpPr>
          <p:nvPr/>
        </p:nvSpPr>
        <p:spPr bwMode="auto">
          <a:xfrm>
            <a:off x="735013" y="2987675"/>
            <a:ext cx="8085137" cy="5794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sz="3200" b="1" dirty="0">
                <a:solidFill>
                  <a:srgbClr val="008000"/>
                </a:solidFill>
              </a:rPr>
              <a:t>2</a:t>
            </a:r>
            <a:r>
              <a:rPr lang="zh-CN" altLang="en-US" sz="3200" b="1" dirty="0">
                <a:solidFill>
                  <a:srgbClr val="008000"/>
                </a:solidFill>
              </a:rPr>
              <a:t>、电阻的变化</a:t>
            </a:r>
            <a:r>
              <a:rPr lang="en-US" altLang="en-US" sz="3200" b="1" dirty="0">
                <a:solidFill>
                  <a:srgbClr val="008000"/>
                </a:solidFill>
              </a:rPr>
              <a:t>→</a:t>
            </a:r>
            <a:r>
              <a:rPr lang="zh-CN" altLang="en-US" sz="3200" b="1" dirty="0">
                <a:solidFill>
                  <a:srgbClr val="008000"/>
                </a:solidFill>
              </a:rPr>
              <a:t>电流的变化</a:t>
            </a:r>
            <a:r>
              <a:rPr lang="en-US" altLang="en-US" sz="3200" b="1" dirty="0">
                <a:solidFill>
                  <a:srgbClr val="008000"/>
                </a:solidFill>
              </a:rPr>
              <a:t>→</a:t>
            </a:r>
            <a:r>
              <a:rPr lang="zh-CN" altLang="en-US" sz="3200" b="1" dirty="0">
                <a:solidFill>
                  <a:srgbClr val="008000"/>
                </a:solidFill>
              </a:rPr>
              <a:t>亮度的变化</a:t>
            </a:r>
          </a:p>
        </p:txBody>
      </p:sp>
      <p:sp>
        <p:nvSpPr>
          <p:cNvPr id="76809" name="Text Box 9"/>
          <p:cNvSpPr txBox="1">
            <a:spLocks noChangeArrowheads="1"/>
          </p:cNvSpPr>
          <p:nvPr/>
        </p:nvSpPr>
        <p:spPr bwMode="auto">
          <a:xfrm>
            <a:off x="1187450" y="3789363"/>
            <a:ext cx="7705725" cy="1036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zh-CN" altLang="en-US" sz="4000" b="1" dirty="0">
                <a:solidFill>
                  <a:srgbClr val="008000"/>
                </a:solidFill>
              </a:rPr>
              <a:t> </a:t>
            </a:r>
            <a:r>
              <a:rPr lang="zh-CN" altLang="en-US" sz="4400" b="1" dirty="0">
                <a:solidFill>
                  <a:srgbClr val="E61A04"/>
                </a:solidFill>
              </a:rPr>
              <a:t>→</a:t>
            </a:r>
            <a:r>
              <a:rPr lang="zh-CN" altLang="en-US" sz="3200" b="1" dirty="0">
                <a:solidFill>
                  <a:srgbClr val="008000"/>
                </a:solidFill>
              </a:rPr>
              <a:t>导体中的电流与电压、电阻都有关系</a:t>
            </a:r>
          </a:p>
          <a:p>
            <a:pPr eaLnBrk="1" hangingPunct="1"/>
            <a:endParaRPr lang="zh-CN" altLang="en-US" dirty="0"/>
          </a:p>
        </p:txBody>
      </p:sp>
      <p:sp>
        <p:nvSpPr>
          <p:cNvPr id="76810" name="Text Box 10"/>
          <p:cNvSpPr txBox="1">
            <a:spLocks noChangeArrowheads="1"/>
          </p:cNvSpPr>
          <p:nvPr/>
        </p:nvSpPr>
        <p:spPr bwMode="auto">
          <a:xfrm>
            <a:off x="8172450" y="2276475"/>
            <a:ext cx="792163" cy="13112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zh-CN" altLang="en-US" sz="8000">
                <a:solidFill>
                  <a:srgbClr val="E61A04"/>
                </a:solidFill>
              </a:rPr>
              <a:t>｝</a:t>
            </a:r>
          </a:p>
        </p:txBody>
      </p:sp>
      <p:sp>
        <p:nvSpPr>
          <p:cNvPr id="76818" name="Text Box 18"/>
          <p:cNvSpPr txBox="1">
            <a:spLocks noChangeArrowheads="1"/>
          </p:cNvSpPr>
          <p:nvPr/>
        </p:nvSpPr>
        <p:spPr bwMode="auto">
          <a:xfrm>
            <a:off x="1306513" y="4437063"/>
            <a:ext cx="7837487" cy="1798637"/>
          </a:xfrm>
          <a:prstGeom prst="rect">
            <a:avLst/>
          </a:prstGeom>
          <a:noFill/>
          <a:ln w="9525">
            <a:noFill/>
            <a:miter lim="800000"/>
          </a:ln>
          <a:effectLst/>
        </p:spPr>
        <p:txBody>
          <a:bodyPr>
            <a:spAutoFit/>
          </a:bodyPr>
          <a:lstStyle/>
          <a:p>
            <a:pPr>
              <a:defRPr/>
            </a:pPr>
            <a:r>
              <a:rPr lang="zh-CN" altLang="en-US" sz="4400" b="1" dirty="0">
                <a:solidFill>
                  <a:srgbClr val="E61A04"/>
                </a:solidFill>
                <a:ea typeface="宋体" panose="02010600030101010101" pitchFamily="2" charset="-122"/>
              </a:rPr>
              <a:t>→</a:t>
            </a:r>
            <a:r>
              <a:rPr lang="zh-CN" altLang="en-US" sz="3200" b="1" dirty="0">
                <a:solidFill>
                  <a:srgbClr val="008000"/>
                </a:solidFill>
                <a:ea typeface="宋体" panose="02010600030101010101" pitchFamily="2" charset="-122"/>
              </a:rPr>
              <a:t>电流与电压、电流与电阻到底又有怎</a:t>
            </a:r>
          </a:p>
          <a:p>
            <a:pPr>
              <a:defRPr/>
            </a:pPr>
            <a:r>
              <a:rPr lang="zh-CN" altLang="en-US" sz="3200" b="1" dirty="0">
                <a:solidFill>
                  <a:srgbClr val="008000"/>
                </a:solidFill>
                <a:ea typeface="宋体" panose="02010600030101010101" pitchFamily="2" charset="-122"/>
              </a:rPr>
              <a:t>     样的</a:t>
            </a:r>
            <a:r>
              <a:rPr lang="zh-CN" altLang="en-US" sz="3600" b="1" i="1" dirty="0">
                <a:solidFill>
                  <a:srgbClr val="E61A04"/>
                </a:solidFill>
                <a:effectLst>
                  <a:outerShdw blurRad="38100" dist="38100" dir="2700000" algn="tl">
                    <a:srgbClr val="C0C0C0"/>
                  </a:outerShdw>
                </a:effectLst>
                <a:ea typeface="楷体" panose="02010609060101010101" pitchFamily="49" charset="-122"/>
              </a:rPr>
              <a:t>具体</a:t>
            </a:r>
            <a:r>
              <a:rPr lang="zh-CN" altLang="en-US" sz="3200" b="1" dirty="0">
                <a:solidFill>
                  <a:srgbClr val="008000"/>
                </a:solidFill>
                <a:ea typeface="宋体" panose="02010600030101010101" pitchFamily="2" charset="-122"/>
              </a:rPr>
              <a:t>关系呢？</a:t>
            </a:r>
          </a:p>
          <a:p>
            <a:pPr>
              <a:defRPr/>
            </a:pPr>
            <a:endParaRPr lang="zh-CN" altLang="en-US" sz="3200" dirty="0">
              <a:ea typeface="宋体" panose="02010600030101010101" pitchFamily="2" charset="-122"/>
            </a:endParaRPr>
          </a:p>
        </p:txBody>
      </p:sp>
      <p:sp>
        <p:nvSpPr>
          <p:cNvPr id="76819" name="Text Box 19"/>
          <p:cNvSpPr txBox="1">
            <a:spLocks noChangeArrowheads="1"/>
          </p:cNvSpPr>
          <p:nvPr/>
        </p:nvSpPr>
        <p:spPr bwMode="auto">
          <a:xfrm>
            <a:off x="1116013" y="4292600"/>
            <a:ext cx="184150" cy="914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sz="5400" b="1">
              <a:solidFill>
                <a:srgbClr val="E61A04"/>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6808"/>
                                        </p:tgtEl>
                                        <p:attrNameLst>
                                          <p:attrName>style.visibility</p:attrName>
                                        </p:attrNameLst>
                                      </p:cBhvr>
                                      <p:to>
                                        <p:strVal val="visible"/>
                                      </p:to>
                                    </p:set>
                                    <p:animEffect transition="in" filter="wipe(left)">
                                      <p:cBhvr>
                                        <p:cTn id="7" dur="1000"/>
                                        <p:tgtEl>
                                          <p:spTgt spid="76808"/>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76810"/>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76809"/>
                                        </p:tgtEl>
                                        <p:attrNameLst>
                                          <p:attrName>style.visibility</p:attrName>
                                        </p:attrNameLst>
                                      </p:cBhvr>
                                      <p:to>
                                        <p:strVal val="visible"/>
                                      </p:to>
                                    </p:set>
                                    <p:animEffect transition="in" filter="wipe(left)">
                                      <p:cBhvr>
                                        <p:cTn id="16" dur="2000"/>
                                        <p:tgtEl>
                                          <p:spTgt spid="76809"/>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nodePh="1">
                                  <p:stCondLst>
                                    <p:cond delay="0"/>
                                  </p:stCondLst>
                                  <p:endCondLst>
                                    <p:cond evt="begin" delay="0">
                                      <p:tn val="19"/>
                                    </p:cond>
                                  </p:endCondLst>
                                  <p:childTnLst>
                                    <p:set>
                                      <p:cBhvr>
                                        <p:cTn id="20" dur="1" fill="hold">
                                          <p:stCondLst>
                                            <p:cond delay="0"/>
                                          </p:stCondLst>
                                        </p:cTn>
                                        <p:tgtEl>
                                          <p:spTgt spid="76819"/>
                                        </p:tgtEl>
                                        <p:attrNameLst>
                                          <p:attrName>style.visibility</p:attrName>
                                        </p:attrNameLst>
                                      </p:cBhvr>
                                      <p:to>
                                        <p:strVal val="visible"/>
                                      </p:to>
                                    </p:set>
                                    <p:animEffect transition="in" filter="wipe(left)">
                                      <p:cBhvr>
                                        <p:cTn id="21" dur="1000"/>
                                        <p:tgtEl>
                                          <p:spTgt spid="76819"/>
                                        </p:tgtEl>
                                      </p:cBhvr>
                                    </p:animEffec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768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8" grpId="0"/>
      <p:bldP spid="76809" grpId="0"/>
      <p:bldP spid="76810" grpId="0"/>
      <p:bldP spid="76818" grpId="0"/>
      <p:bldP spid="7681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a:xfrm>
            <a:off x="63697" y="836712"/>
            <a:ext cx="8540751" cy="1143000"/>
          </a:xfrm>
        </p:spPr>
        <p:txBody>
          <a:bodyPr/>
          <a:lstStyle/>
          <a:p>
            <a:pPr eaLnBrk="1" hangingPunct="1"/>
            <a:r>
              <a:rPr lang="zh-CN" altLang="en-US" sz="3600" b="1" dirty="0" smtClean="0">
                <a:solidFill>
                  <a:srgbClr val="FF3300"/>
                </a:solidFill>
              </a:rPr>
              <a:t>一、实验探究：电流与电压的关系</a:t>
            </a:r>
          </a:p>
        </p:txBody>
      </p:sp>
      <p:sp>
        <p:nvSpPr>
          <p:cNvPr id="69635" name="Rectangle 3"/>
          <p:cNvSpPr>
            <a:spLocks noGrp="1" noChangeArrowheads="1"/>
          </p:cNvSpPr>
          <p:nvPr>
            <p:ph idx="1"/>
          </p:nvPr>
        </p:nvSpPr>
        <p:spPr>
          <a:xfrm>
            <a:off x="1526976" y="2143397"/>
            <a:ext cx="6501408" cy="2365723"/>
          </a:xfrm>
        </p:spPr>
        <p:txBody>
          <a:bodyPr/>
          <a:lstStyle/>
          <a:p>
            <a:pPr eaLnBrk="1" hangingPunct="1"/>
            <a:r>
              <a:rPr lang="zh-CN" altLang="en-US" sz="2800" b="1" dirty="0" smtClean="0">
                <a:solidFill>
                  <a:srgbClr val="008000"/>
                </a:solidFill>
              </a:rPr>
              <a:t>实验方法：</a:t>
            </a:r>
            <a:endParaRPr lang="zh-CN" altLang="en-US" sz="2800" b="1" dirty="0" smtClean="0">
              <a:solidFill>
                <a:srgbClr val="FF3300"/>
              </a:solidFill>
            </a:endParaRPr>
          </a:p>
          <a:p>
            <a:pPr eaLnBrk="1" hangingPunct="1"/>
            <a:r>
              <a:rPr lang="zh-CN" altLang="en-US" sz="2800" b="1" dirty="0" smtClean="0">
                <a:solidFill>
                  <a:srgbClr val="008000"/>
                </a:solidFill>
              </a:rPr>
              <a:t>实验中应控制的不变量是哪个？</a:t>
            </a:r>
          </a:p>
          <a:p>
            <a:pPr eaLnBrk="1" hangingPunct="1"/>
            <a:r>
              <a:rPr lang="zh-CN" altLang="en-US" sz="2800" b="1" dirty="0" smtClean="0">
                <a:solidFill>
                  <a:srgbClr val="008000"/>
                </a:solidFill>
              </a:rPr>
              <a:t>实验中应改变的量是哪个？</a:t>
            </a:r>
          </a:p>
          <a:p>
            <a:pPr eaLnBrk="1" hangingPunct="1"/>
            <a:r>
              <a:rPr lang="zh-CN" altLang="en-US" sz="2800" b="1" dirty="0" smtClean="0">
                <a:solidFill>
                  <a:srgbClr val="008000"/>
                </a:solidFill>
              </a:rPr>
              <a:t>如何实现电压的改变？</a:t>
            </a:r>
            <a:endParaRPr lang="zh-CN" altLang="en-US" sz="2800" b="1" dirty="0" smtClean="0">
              <a:solidFill>
                <a:srgbClr val="FF3300"/>
              </a:solidFill>
            </a:endParaRPr>
          </a:p>
          <a:p>
            <a:pPr eaLnBrk="1" hangingPunct="1">
              <a:buFontTx/>
              <a:buNone/>
            </a:pPr>
            <a:endParaRPr lang="zh-CN" altLang="en-US" sz="2800" dirty="0" smtClean="0">
              <a:solidFill>
                <a:srgbClr val="FF3300"/>
              </a:solidFill>
            </a:endParaRPr>
          </a:p>
        </p:txBody>
      </p:sp>
      <p:sp>
        <p:nvSpPr>
          <p:cNvPr id="69637" name="Text Box 5"/>
          <p:cNvSpPr txBox="1">
            <a:spLocks noChangeArrowheads="1"/>
          </p:cNvSpPr>
          <p:nvPr/>
        </p:nvSpPr>
        <p:spPr bwMode="auto">
          <a:xfrm>
            <a:off x="3563342" y="2185700"/>
            <a:ext cx="2736850"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zh-CN" altLang="en-US" sz="2800" b="1" dirty="0">
                <a:solidFill>
                  <a:srgbClr val="0000FF"/>
                </a:solidFill>
              </a:rPr>
              <a:t>控制变量法</a:t>
            </a:r>
          </a:p>
        </p:txBody>
      </p:sp>
      <p:sp>
        <p:nvSpPr>
          <p:cNvPr id="69638" name="Text Box 6"/>
          <p:cNvSpPr txBox="1">
            <a:spLocks noChangeArrowheads="1"/>
          </p:cNvSpPr>
          <p:nvPr/>
        </p:nvSpPr>
        <p:spPr bwMode="auto">
          <a:xfrm>
            <a:off x="6877571" y="2618909"/>
            <a:ext cx="1366837" cy="95410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20000"/>
              </a:spcBef>
            </a:pPr>
            <a:r>
              <a:rPr lang="zh-CN" altLang="en-US" sz="2800" b="1" dirty="0">
                <a:solidFill>
                  <a:srgbClr val="0000FF"/>
                </a:solidFill>
              </a:rPr>
              <a:t>电阻</a:t>
            </a:r>
          </a:p>
          <a:p>
            <a:pPr eaLnBrk="1" hangingPunct="1"/>
            <a:endParaRPr lang="zh-CN" altLang="en-US" sz="2800" dirty="0">
              <a:solidFill>
                <a:srgbClr val="0000FF"/>
              </a:solidFill>
            </a:endParaRPr>
          </a:p>
        </p:txBody>
      </p:sp>
      <p:sp>
        <p:nvSpPr>
          <p:cNvPr id="69639" name="Text Box 7"/>
          <p:cNvSpPr txBox="1">
            <a:spLocks noChangeArrowheads="1"/>
          </p:cNvSpPr>
          <p:nvPr/>
        </p:nvSpPr>
        <p:spPr bwMode="auto">
          <a:xfrm>
            <a:off x="6300788" y="3716338"/>
            <a:ext cx="1873250" cy="95410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20000"/>
              </a:spcBef>
            </a:pPr>
            <a:endParaRPr lang="zh-CN" altLang="en-US" sz="2800" b="1">
              <a:solidFill>
                <a:srgbClr val="FF3300"/>
              </a:solidFill>
            </a:endParaRPr>
          </a:p>
          <a:p>
            <a:pPr eaLnBrk="1" hangingPunct="1"/>
            <a:endParaRPr lang="zh-CN" altLang="en-US" sz="2800"/>
          </a:p>
        </p:txBody>
      </p:sp>
      <p:sp>
        <p:nvSpPr>
          <p:cNvPr id="69640" name="Text Box 8"/>
          <p:cNvSpPr txBox="1">
            <a:spLocks noChangeArrowheads="1"/>
          </p:cNvSpPr>
          <p:nvPr/>
        </p:nvSpPr>
        <p:spPr bwMode="auto">
          <a:xfrm>
            <a:off x="6300788" y="4292600"/>
            <a:ext cx="2232025" cy="95410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20000"/>
              </a:spcBef>
            </a:pPr>
            <a:endParaRPr lang="zh-CN" altLang="en-US" sz="2800" b="1">
              <a:solidFill>
                <a:srgbClr val="FF3300"/>
              </a:solidFill>
            </a:endParaRPr>
          </a:p>
          <a:p>
            <a:pPr eaLnBrk="1" hangingPunct="1"/>
            <a:endParaRPr lang="zh-CN" altLang="en-US" sz="2800"/>
          </a:p>
        </p:txBody>
      </p:sp>
      <p:sp>
        <p:nvSpPr>
          <p:cNvPr id="69641" name="Text Box 9"/>
          <p:cNvSpPr txBox="1">
            <a:spLocks noChangeArrowheads="1"/>
          </p:cNvSpPr>
          <p:nvPr/>
        </p:nvSpPr>
        <p:spPr bwMode="auto">
          <a:xfrm>
            <a:off x="5588272" y="3645024"/>
            <a:ext cx="2224088"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zh-CN" altLang="en-US" sz="2800" b="1" dirty="0">
                <a:solidFill>
                  <a:srgbClr val="0000FF"/>
                </a:solidFill>
              </a:rPr>
              <a:t>滑动变阻器</a:t>
            </a:r>
          </a:p>
        </p:txBody>
      </p:sp>
      <p:sp>
        <p:nvSpPr>
          <p:cNvPr id="69642" name="Text Box 10"/>
          <p:cNvSpPr txBox="1">
            <a:spLocks noChangeArrowheads="1"/>
          </p:cNvSpPr>
          <p:nvPr/>
        </p:nvSpPr>
        <p:spPr bwMode="auto">
          <a:xfrm>
            <a:off x="6301308" y="3140968"/>
            <a:ext cx="1943100"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zh-CN" altLang="en-US" sz="2800" b="1" dirty="0">
                <a:solidFill>
                  <a:srgbClr val="0000FF"/>
                </a:solidFill>
              </a:rPr>
              <a:t>电压</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69635">
                                            <p:txEl>
                                              <p:pRg st="0" end="0"/>
                                            </p:txEl>
                                          </p:spTgt>
                                        </p:tgtEl>
                                        <p:attrNameLst>
                                          <p:attrName>style.visibility</p:attrName>
                                        </p:attrNameLst>
                                      </p:cBhvr>
                                      <p:to>
                                        <p:strVal val="visible"/>
                                      </p:to>
                                    </p:set>
                                    <p:anim calcmode="lin" valueType="num">
                                      <p:cBhvr additive="base">
                                        <p:cTn id="7" dur="500" fill="hold"/>
                                        <p:tgtEl>
                                          <p:spTgt spid="6963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9635">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69637"/>
                                        </p:tgtEl>
                                        <p:attrNameLst>
                                          <p:attrName>style.visibility</p:attrName>
                                        </p:attrNameLst>
                                      </p:cBhvr>
                                      <p:to>
                                        <p:strVal val="visible"/>
                                      </p:to>
                                    </p:set>
                                    <p:anim calcmode="lin" valueType="num">
                                      <p:cBhvr additive="base">
                                        <p:cTn id="13" dur="500" fill="hold"/>
                                        <p:tgtEl>
                                          <p:spTgt spid="69637"/>
                                        </p:tgtEl>
                                        <p:attrNameLst>
                                          <p:attrName>ppt_x</p:attrName>
                                        </p:attrNameLst>
                                      </p:cBhvr>
                                      <p:tavLst>
                                        <p:tav tm="0">
                                          <p:val>
                                            <p:strVal val="#ppt_x"/>
                                          </p:val>
                                        </p:tav>
                                        <p:tav tm="100000">
                                          <p:val>
                                            <p:strVal val="#ppt_x"/>
                                          </p:val>
                                        </p:tav>
                                      </p:tavLst>
                                    </p:anim>
                                    <p:anim calcmode="lin" valueType="num">
                                      <p:cBhvr additive="base">
                                        <p:cTn id="14" dur="500" fill="hold"/>
                                        <p:tgtEl>
                                          <p:spTgt spid="69637"/>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2" presetClass="entr" presetSubtype="8" fill="hold" nodeType="clickEffect">
                                  <p:stCondLst>
                                    <p:cond delay="0"/>
                                  </p:stCondLst>
                                  <p:childTnLst>
                                    <p:set>
                                      <p:cBhvr>
                                        <p:cTn id="18" dur="1" fill="hold">
                                          <p:stCondLst>
                                            <p:cond delay="0"/>
                                          </p:stCondLst>
                                        </p:cTn>
                                        <p:tgtEl>
                                          <p:spTgt spid="69635">
                                            <p:txEl>
                                              <p:pRg st="1" end="1"/>
                                            </p:txEl>
                                          </p:spTgt>
                                        </p:tgtEl>
                                        <p:attrNameLst>
                                          <p:attrName>style.visibility</p:attrName>
                                        </p:attrNameLst>
                                      </p:cBhvr>
                                      <p:to>
                                        <p:strVal val="visible"/>
                                      </p:to>
                                    </p:set>
                                    <p:animEffect transition="in" filter="wipe(left)">
                                      <p:cBhvr>
                                        <p:cTn id="19" dur="500"/>
                                        <p:tgtEl>
                                          <p:spTgt spid="69635">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 presetClass="entr" presetSubtype="1" fill="hold" grpId="0" nodeType="clickEffect">
                                  <p:stCondLst>
                                    <p:cond delay="0"/>
                                  </p:stCondLst>
                                  <p:childTnLst>
                                    <p:set>
                                      <p:cBhvr>
                                        <p:cTn id="23" dur="1" fill="hold">
                                          <p:stCondLst>
                                            <p:cond delay="0"/>
                                          </p:stCondLst>
                                        </p:cTn>
                                        <p:tgtEl>
                                          <p:spTgt spid="69638"/>
                                        </p:tgtEl>
                                        <p:attrNameLst>
                                          <p:attrName>style.visibility</p:attrName>
                                        </p:attrNameLst>
                                      </p:cBhvr>
                                      <p:to>
                                        <p:strVal val="visible"/>
                                      </p:to>
                                    </p:set>
                                    <p:anim calcmode="lin" valueType="num">
                                      <p:cBhvr additive="base">
                                        <p:cTn id="24" dur="500" fill="hold"/>
                                        <p:tgtEl>
                                          <p:spTgt spid="69638"/>
                                        </p:tgtEl>
                                        <p:attrNameLst>
                                          <p:attrName>ppt_x</p:attrName>
                                        </p:attrNameLst>
                                      </p:cBhvr>
                                      <p:tavLst>
                                        <p:tav tm="0">
                                          <p:val>
                                            <p:strVal val="#ppt_x"/>
                                          </p:val>
                                        </p:tav>
                                        <p:tav tm="100000">
                                          <p:val>
                                            <p:strVal val="#ppt_x"/>
                                          </p:val>
                                        </p:tav>
                                      </p:tavLst>
                                    </p:anim>
                                    <p:anim calcmode="lin" valueType="num">
                                      <p:cBhvr additive="base">
                                        <p:cTn id="25" dur="500" fill="hold"/>
                                        <p:tgtEl>
                                          <p:spTgt spid="69638"/>
                                        </p:tgtEl>
                                        <p:attrNameLst>
                                          <p:attrName>ppt_y</p:attrName>
                                        </p:attrNameLst>
                                      </p:cBhvr>
                                      <p:tavLst>
                                        <p:tav tm="0">
                                          <p:val>
                                            <p:strVal val="0-#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nodeType="clickEffect">
                                  <p:stCondLst>
                                    <p:cond delay="0"/>
                                  </p:stCondLst>
                                  <p:childTnLst>
                                    <p:set>
                                      <p:cBhvr>
                                        <p:cTn id="29" dur="1" fill="hold">
                                          <p:stCondLst>
                                            <p:cond delay="0"/>
                                          </p:stCondLst>
                                        </p:cTn>
                                        <p:tgtEl>
                                          <p:spTgt spid="69635">
                                            <p:txEl>
                                              <p:pRg st="2" end="2"/>
                                            </p:txEl>
                                          </p:spTgt>
                                        </p:tgtEl>
                                        <p:attrNameLst>
                                          <p:attrName>style.visibility</p:attrName>
                                        </p:attrNameLst>
                                      </p:cBhvr>
                                      <p:to>
                                        <p:strVal val="visible"/>
                                      </p:to>
                                    </p:set>
                                    <p:animEffect transition="in" filter="wipe(left)">
                                      <p:cBhvr>
                                        <p:cTn id="30" dur="500"/>
                                        <p:tgtEl>
                                          <p:spTgt spid="69635">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69642"/>
                                        </p:tgtEl>
                                        <p:attrNameLst>
                                          <p:attrName>style.visibility</p:attrName>
                                        </p:attrNameLst>
                                      </p:cBhvr>
                                      <p:to>
                                        <p:strVal val="visible"/>
                                      </p:to>
                                    </p:set>
                                    <p:anim calcmode="lin" valueType="num">
                                      <p:cBhvr additive="base">
                                        <p:cTn id="35" dur="500" fill="hold"/>
                                        <p:tgtEl>
                                          <p:spTgt spid="69642"/>
                                        </p:tgtEl>
                                        <p:attrNameLst>
                                          <p:attrName>ppt_x</p:attrName>
                                        </p:attrNameLst>
                                      </p:cBhvr>
                                      <p:tavLst>
                                        <p:tav tm="0">
                                          <p:val>
                                            <p:strVal val="#ppt_x"/>
                                          </p:val>
                                        </p:tav>
                                        <p:tav tm="100000">
                                          <p:val>
                                            <p:strVal val="#ppt_x"/>
                                          </p:val>
                                        </p:tav>
                                      </p:tavLst>
                                    </p:anim>
                                    <p:anim calcmode="lin" valueType="num">
                                      <p:cBhvr additive="base">
                                        <p:cTn id="36" dur="500" fill="hold"/>
                                        <p:tgtEl>
                                          <p:spTgt spid="69642"/>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nodePh="1">
                                  <p:stCondLst>
                                    <p:cond delay="0"/>
                                  </p:stCondLst>
                                  <p:endCondLst>
                                    <p:cond evt="begin" delay="0">
                                      <p:tn val="39"/>
                                    </p:cond>
                                  </p:endCondLst>
                                  <p:childTnLst>
                                    <p:set>
                                      <p:cBhvr>
                                        <p:cTn id="40" dur="1" fill="hold">
                                          <p:stCondLst>
                                            <p:cond delay="0"/>
                                          </p:stCondLst>
                                        </p:cTn>
                                        <p:tgtEl>
                                          <p:spTgt spid="69639"/>
                                        </p:tgtEl>
                                        <p:attrNameLst>
                                          <p:attrName>style.visibility</p:attrName>
                                        </p:attrNameLst>
                                      </p:cBhvr>
                                      <p:to>
                                        <p:strVal val="visible"/>
                                      </p:to>
                                    </p:set>
                                    <p:anim calcmode="lin" valueType="num">
                                      <p:cBhvr additive="base">
                                        <p:cTn id="41" dur="500" fill="hold"/>
                                        <p:tgtEl>
                                          <p:spTgt spid="69639"/>
                                        </p:tgtEl>
                                        <p:attrNameLst>
                                          <p:attrName>ppt_x</p:attrName>
                                        </p:attrNameLst>
                                      </p:cBhvr>
                                      <p:tavLst>
                                        <p:tav tm="0">
                                          <p:val>
                                            <p:strVal val="#ppt_x"/>
                                          </p:val>
                                        </p:tav>
                                        <p:tav tm="100000">
                                          <p:val>
                                            <p:strVal val="#ppt_x"/>
                                          </p:val>
                                        </p:tav>
                                      </p:tavLst>
                                    </p:anim>
                                    <p:anim calcmode="lin" valueType="num">
                                      <p:cBhvr additive="base">
                                        <p:cTn id="42" dur="500" fill="hold"/>
                                        <p:tgtEl>
                                          <p:spTgt spid="69639"/>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nodePh="1">
                                  <p:stCondLst>
                                    <p:cond delay="0"/>
                                  </p:stCondLst>
                                  <p:endCondLst>
                                    <p:cond evt="begin" delay="0">
                                      <p:tn val="45"/>
                                    </p:cond>
                                  </p:endCondLst>
                                  <p:childTnLst>
                                    <p:set>
                                      <p:cBhvr>
                                        <p:cTn id="46" dur="1" fill="hold">
                                          <p:stCondLst>
                                            <p:cond delay="0"/>
                                          </p:stCondLst>
                                        </p:cTn>
                                        <p:tgtEl>
                                          <p:spTgt spid="69640"/>
                                        </p:tgtEl>
                                        <p:attrNameLst>
                                          <p:attrName>style.visibility</p:attrName>
                                        </p:attrNameLst>
                                      </p:cBhvr>
                                      <p:to>
                                        <p:strVal val="visible"/>
                                      </p:to>
                                    </p:set>
                                    <p:anim calcmode="lin" valueType="num">
                                      <p:cBhvr additive="base">
                                        <p:cTn id="47" dur="500" fill="hold"/>
                                        <p:tgtEl>
                                          <p:spTgt spid="69640"/>
                                        </p:tgtEl>
                                        <p:attrNameLst>
                                          <p:attrName>ppt_x</p:attrName>
                                        </p:attrNameLst>
                                      </p:cBhvr>
                                      <p:tavLst>
                                        <p:tav tm="0">
                                          <p:val>
                                            <p:strVal val="#ppt_x"/>
                                          </p:val>
                                        </p:tav>
                                        <p:tav tm="100000">
                                          <p:val>
                                            <p:strVal val="#ppt_x"/>
                                          </p:val>
                                        </p:tav>
                                      </p:tavLst>
                                    </p:anim>
                                    <p:anim calcmode="lin" valueType="num">
                                      <p:cBhvr additive="base">
                                        <p:cTn id="48" dur="500" fill="hold"/>
                                        <p:tgtEl>
                                          <p:spTgt spid="69640"/>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69635">
                                            <p:txEl>
                                              <p:pRg st="3" end="3"/>
                                            </p:txEl>
                                          </p:spTgt>
                                        </p:tgtEl>
                                        <p:attrNameLst>
                                          <p:attrName>style.visibility</p:attrName>
                                        </p:attrNameLst>
                                      </p:cBhvr>
                                      <p:to>
                                        <p:strVal val="visible"/>
                                      </p:to>
                                    </p:set>
                                    <p:anim calcmode="lin" valueType="num">
                                      <p:cBhvr additive="base">
                                        <p:cTn id="53" dur="500" fill="hold"/>
                                        <p:tgtEl>
                                          <p:spTgt spid="69635">
                                            <p:txEl>
                                              <p:pRg st="3" end="3"/>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6963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69641"/>
                                        </p:tgtEl>
                                        <p:attrNameLst>
                                          <p:attrName>style.visibility</p:attrName>
                                        </p:attrNameLst>
                                      </p:cBhvr>
                                      <p:to>
                                        <p:strVal val="visible"/>
                                      </p:to>
                                    </p:set>
                                    <p:anim calcmode="lin" valueType="num">
                                      <p:cBhvr additive="base">
                                        <p:cTn id="59" dur="500" fill="hold"/>
                                        <p:tgtEl>
                                          <p:spTgt spid="69641"/>
                                        </p:tgtEl>
                                        <p:attrNameLst>
                                          <p:attrName>ppt_x</p:attrName>
                                        </p:attrNameLst>
                                      </p:cBhvr>
                                      <p:tavLst>
                                        <p:tav tm="0">
                                          <p:val>
                                            <p:strVal val="#ppt_x"/>
                                          </p:val>
                                        </p:tav>
                                        <p:tav tm="100000">
                                          <p:val>
                                            <p:strVal val="#ppt_x"/>
                                          </p:val>
                                        </p:tav>
                                      </p:tavLst>
                                    </p:anim>
                                    <p:anim calcmode="lin" valueType="num">
                                      <p:cBhvr additive="base">
                                        <p:cTn id="60" dur="500" fill="hold"/>
                                        <p:tgtEl>
                                          <p:spTgt spid="6964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7" grpId="0"/>
      <p:bldP spid="69638" grpId="0"/>
      <p:bldP spid="69639" grpId="0"/>
      <p:bldP spid="69640" grpId="0"/>
      <p:bldP spid="69641" grpId="0"/>
      <p:bldP spid="6964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2"/>
          <p:cNvSpPr>
            <a:spLocks noGrp="1" noChangeArrowheads="1"/>
          </p:cNvSpPr>
          <p:nvPr>
            <p:ph type="title"/>
          </p:nvPr>
        </p:nvSpPr>
        <p:spPr>
          <a:xfrm>
            <a:off x="107404" y="526753"/>
            <a:ext cx="7200900" cy="1462087"/>
          </a:xfrm>
        </p:spPr>
        <p:txBody>
          <a:bodyPr/>
          <a:lstStyle/>
          <a:p>
            <a:pPr eaLnBrk="1" hangingPunct="1"/>
            <a:r>
              <a:rPr lang="zh-CN" altLang="en-US" sz="3600" b="1" dirty="0" smtClean="0">
                <a:solidFill>
                  <a:srgbClr val="FF3300"/>
                </a:solidFill>
              </a:rPr>
              <a:t>实验器材：</a:t>
            </a:r>
            <a:r>
              <a:rPr lang="zh-CN" altLang="en-US" sz="2800" b="1" dirty="0" smtClean="0">
                <a:solidFill>
                  <a:srgbClr val="008000"/>
                </a:solidFill>
              </a:rPr>
              <a:t>电源、开关、导线、</a:t>
            </a:r>
          </a:p>
        </p:txBody>
      </p:sp>
      <p:sp>
        <p:nvSpPr>
          <p:cNvPr id="67587" name="Rectangle 3"/>
          <p:cNvSpPr>
            <a:spLocks noGrp="1" noChangeArrowheads="1"/>
          </p:cNvSpPr>
          <p:nvPr>
            <p:ph idx="1"/>
          </p:nvPr>
        </p:nvSpPr>
        <p:spPr>
          <a:xfrm>
            <a:off x="684213" y="2492375"/>
            <a:ext cx="8229600" cy="3633788"/>
          </a:xfrm>
        </p:spPr>
        <p:txBody>
          <a:bodyPr/>
          <a:lstStyle/>
          <a:p>
            <a:pPr eaLnBrk="1" hangingPunct="1">
              <a:buFontTx/>
              <a:buNone/>
            </a:pPr>
            <a:r>
              <a:rPr lang="zh-CN" altLang="en-US" sz="3600" b="1" smtClean="0">
                <a:solidFill>
                  <a:srgbClr val="FF3300"/>
                </a:solidFill>
              </a:rPr>
              <a:t>实验电路图：</a:t>
            </a:r>
          </a:p>
        </p:txBody>
      </p:sp>
      <p:grpSp>
        <p:nvGrpSpPr>
          <p:cNvPr id="2" name="Group 3"/>
          <p:cNvGrpSpPr/>
          <p:nvPr/>
        </p:nvGrpSpPr>
        <p:grpSpPr bwMode="auto">
          <a:xfrm>
            <a:off x="2627313" y="3429000"/>
            <a:ext cx="4949825" cy="2590800"/>
            <a:chOff x="0" y="0"/>
            <a:chExt cx="1957" cy="1718"/>
          </a:xfrm>
        </p:grpSpPr>
        <p:sp>
          <p:nvSpPr>
            <p:cNvPr id="10254" name="Rectangle 4"/>
            <p:cNvSpPr>
              <a:spLocks noChangeArrowheads="1"/>
            </p:cNvSpPr>
            <p:nvPr/>
          </p:nvSpPr>
          <p:spPr bwMode="auto">
            <a:xfrm>
              <a:off x="158" y="161"/>
              <a:ext cx="1658" cy="858"/>
            </a:xfrm>
            <a:prstGeom prst="rect">
              <a:avLst/>
            </a:prstGeom>
            <a:noFill/>
            <a:ln w="28575">
              <a:solidFill>
                <a:schemeClr val="tx1"/>
              </a:solidFill>
              <a:miter lim="800000"/>
            </a:ln>
            <a:extLst>
              <a:ext uri="{909E8E84-426E-40DD-AFC4-6F175D3DCCD1}">
                <a14:hiddenFill xmlns:a14="http://schemas.microsoft.com/office/drawing/2010/main" xmlns="">
                  <a:solidFill>
                    <a:srgbClr val="FFFFFF"/>
                  </a:solidFill>
                </a14:hiddenFill>
              </a:ext>
            </a:extLst>
          </p:spPr>
          <p:txBody>
            <a:bodyPr wrap="none" anchor="ctr"/>
            <a:lstStyle/>
            <a:p>
              <a:endParaRPr lang="zh-CN" altLang="en-US" sz="2000">
                <a:solidFill>
                  <a:srgbClr val="008000"/>
                </a:solidFill>
              </a:endParaRPr>
            </a:p>
          </p:txBody>
        </p:sp>
        <p:grpSp>
          <p:nvGrpSpPr>
            <p:cNvPr id="10255" name="Group 5"/>
            <p:cNvGrpSpPr/>
            <p:nvPr/>
          </p:nvGrpSpPr>
          <p:grpSpPr bwMode="auto">
            <a:xfrm>
              <a:off x="710" y="0"/>
              <a:ext cx="79" cy="321"/>
              <a:chOff x="0" y="0"/>
              <a:chExt cx="85" cy="340"/>
            </a:xfrm>
          </p:grpSpPr>
          <p:sp>
            <p:nvSpPr>
              <p:cNvPr id="10279" name="Rectangle 19"/>
              <p:cNvSpPr>
                <a:spLocks noChangeArrowheads="1"/>
              </p:cNvSpPr>
              <p:nvPr/>
            </p:nvSpPr>
            <p:spPr bwMode="auto">
              <a:xfrm>
                <a:off x="0" y="113"/>
                <a:ext cx="85" cy="85"/>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endParaRPr lang="zh-CN" altLang="en-US">
                  <a:solidFill>
                    <a:srgbClr val="008000"/>
                  </a:solidFill>
                </a:endParaRPr>
              </a:p>
            </p:txBody>
          </p:sp>
          <p:sp>
            <p:nvSpPr>
              <p:cNvPr id="10280" name="Line 20"/>
              <p:cNvSpPr>
                <a:spLocks noChangeShapeType="1"/>
              </p:cNvSpPr>
              <p:nvPr/>
            </p:nvSpPr>
            <p:spPr bwMode="auto">
              <a:xfrm>
                <a:off x="0" y="0"/>
                <a:ext cx="0" cy="340"/>
              </a:xfrm>
              <a:prstGeom prst="line">
                <a:avLst/>
              </a:prstGeom>
              <a:noFill/>
              <a:ln w="28575">
                <a:solidFill>
                  <a:schemeClr val="tx1"/>
                </a:solidFill>
                <a:round/>
              </a:ln>
              <a:extLst>
                <a:ext uri="{909E8E84-426E-40DD-AFC4-6F175D3DCCD1}">
                  <a14:hiddenFill xmlns:a14="http://schemas.microsoft.com/office/drawing/2010/main" xmlns="">
                    <a:noFill/>
                  </a14:hiddenFill>
                </a:ext>
              </a:extLst>
            </p:spPr>
            <p:txBody>
              <a:bodyPr/>
              <a:lstStyle/>
              <a:p>
                <a:endParaRPr lang="zh-CN" altLang="en-US"/>
              </a:p>
            </p:txBody>
          </p:sp>
          <p:sp>
            <p:nvSpPr>
              <p:cNvPr id="10281" name="Line 21"/>
              <p:cNvSpPr>
                <a:spLocks noChangeShapeType="1"/>
              </p:cNvSpPr>
              <p:nvPr/>
            </p:nvSpPr>
            <p:spPr bwMode="auto">
              <a:xfrm>
                <a:off x="85" y="85"/>
                <a:ext cx="0" cy="170"/>
              </a:xfrm>
              <a:prstGeom prst="line">
                <a:avLst/>
              </a:prstGeom>
              <a:noFill/>
              <a:ln w="38100">
                <a:solidFill>
                  <a:schemeClr val="tx1"/>
                </a:solidFill>
                <a:round/>
              </a:ln>
              <a:extLst>
                <a:ext uri="{909E8E84-426E-40DD-AFC4-6F175D3DCCD1}">
                  <a14:hiddenFill xmlns:a14="http://schemas.microsoft.com/office/drawing/2010/main" xmlns="">
                    <a:noFill/>
                  </a14:hiddenFill>
                </a:ext>
              </a:extLst>
            </p:spPr>
            <p:txBody>
              <a:bodyPr/>
              <a:lstStyle/>
              <a:p>
                <a:endParaRPr lang="zh-CN" altLang="en-US"/>
              </a:p>
            </p:txBody>
          </p:sp>
        </p:grpSp>
        <p:grpSp>
          <p:nvGrpSpPr>
            <p:cNvPr id="10256" name="Group 9"/>
            <p:cNvGrpSpPr/>
            <p:nvPr/>
          </p:nvGrpSpPr>
          <p:grpSpPr bwMode="auto">
            <a:xfrm>
              <a:off x="1316" y="80"/>
              <a:ext cx="263" cy="161"/>
              <a:chOff x="0" y="0"/>
              <a:chExt cx="256" cy="142"/>
            </a:xfrm>
          </p:grpSpPr>
          <p:sp>
            <p:nvSpPr>
              <p:cNvPr id="10276" name="Rectangle 15"/>
              <p:cNvSpPr>
                <a:spLocks noChangeArrowheads="1"/>
              </p:cNvSpPr>
              <p:nvPr/>
            </p:nvSpPr>
            <p:spPr bwMode="auto">
              <a:xfrm>
                <a:off x="29" y="0"/>
                <a:ext cx="226" cy="142"/>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endParaRPr lang="zh-CN" altLang="en-US">
                  <a:solidFill>
                    <a:srgbClr val="008000"/>
                  </a:solidFill>
                </a:endParaRPr>
              </a:p>
            </p:txBody>
          </p:sp>
          <p:sp>
            <p:nvSpPr>
              <p:cNvPr id="10277" name="Line 16"/>
              <p:cNvSpPr>
                <a:spLocks noChangeShapeType="1"/>
              </p:cNvSpPr>
              <p:nvPr/>
            </p:nvSpPr>
            <p:spPr bwMode="auto">
              <a:xfrm flipV="1">
                <a:off x="29" y="0"/>
                <a:ext cx="227" cy="86"/>
              </a:xfrm>
              <a:prstGeom prst="line">
                <a:avLst/>
              </a:prstGeom>
              <a:noFill/>
              <a:ln w="28575">
                <a:solidFill>
                  <a:schemeClr val="tx1"/>
                </a:solidFill>
                <a:round/>
              </a:ln>
              <a:extLst>
                <a:ext uri="{909E8E84-426E-40DD-AFC4-6F175D3DCCD1}">
                  <a14:hiddenFill xmlns:a14="http://schemas.microsoft.com/office/drawing/2010/main" xmlns="">
                    <a:noFill/>
                  </a14:hiddenFill>
                </a:ext>
              </a:extLst>
            </p:spPr>
            <p:txBody>
              <a:bodyPr/>
              <a:lstStyle/>
              <a:p>
                <a:endParaRPr lang="zh-CN" altLang="en-US"/>
              </a:p>
            </p:txBody>
          </p:sp>
          <p:sp>
            <p:nvSpPr>
              <p:cNvPr id="10278" name="Oval 17"/>
              <p:cNvSpPr>
                <a:spLocks noChangeArrowheads="1"/>
              </p:cNvSpPr>
              <p:nvPr/>
            </p:nvSpPr>
            <p:spPr bwMode="auto">
              <a:xfrm>
                <a:off x="0" y="57"/>
                <a:ext cx="57" cy="56"/>
              </a:xfrm>
              <a:prstGeom prst="ellipse">
                <a:avLst/>
              </a:prstGeom>
              <a:solidFill>
                <a:srgbClr val="FFFFFF"/>
              </a:solidFill>
              <a:ln w="28575">
                <a:solidFill>
                  <a:schemeClr val="tx1"/>
                </a:solidFill>
                <a:round/>
              </a:ln>
            </p:spPr>
            <p:txBody>
              <a:bodyPr wrap="none" anchor="ctr"/>
              <a:lstStyle/>
              <a:p>
                <a:endParaRPr lang="zh-CN" altLang="en-US">
                  <a:solidFill>
                    <a:srgbClr val="008000"/>
                  </a:solidFill>
                </a:endParaRPr>
              </a:p>
            </p:txBody>
          </p:sp>
        </p:grpSp>
        <p:sp>
          <p:nvSpPr>
            <p:cNvPr id="10257" name="Rectangle 178"/>
            <p:cNvSpPr>
              <a:spLocks noChangeArrowheads="1"/>
            </p:cNvSpPr>
            <p:nvPr/>
          </p:nvSpPr>
          <p:spPr bwMode="auto">
            <a:xfrm>
              <a:off x="482" y="964"/>
              <a:ext cx="366" cy="114"/>
            </a:xfrm>
            <a:prstGeom prst="rect">
              <a:avLst/>
            </a:prstGeom>
            <a:solidFill>
              <a:srgbClr val="FFFFFF"/>
            </a:solidFill>
            <a:ln w="28575">
              <a:solidFill>
                <a:schemeClr val="tx1"/>
              </a:solidFill>
              <a:miter lim="800000"/>
            </a:ln>
          </p:spPr>
          <p:txBody>
            <a:bodyPr wrap="none" anchor="ctr"/>
            <a:lstStyle/>
            <a:p>
              <a:endParaRPr lang="zh-CN" altLang="en-US">
                <a:solidFill>
                  <a:srgbClr val="008000"/>
                </a:solidFill>
              </a:endParaRPr>
            </a:p>
          </p:txBody>
        </p:sp>
        <p:grpSp>
          <p:nvGrpSpPr>
            <p:cNvPr id="10258" name="Group 14"/>
            <p:cNvGrpSpPr/>
            <p:nvPr/>
          </p:nvGrpSpPr>
          <p:grpSpPr bwMode="auto">
            <a:xfrm>
              <a:off x="1361" y="766"/>
              <a:ext cx="596" cy="312"/>
              <a:chOff x="0" y="0"/>
              <a:chExt cx="726" cy="363"/>
            </a:xfrm>
          </p:grpSpPr>
          <p:sp>
            <p:nvSpPr>
              <p:cNvPr id="10272" name="Rectangle 181"/>
              <p:cNvSpPr>
                <a:spLocks noChangeArrowheads="1"/>
              </p:cNvSpPr>
              <p:nvPr/>
            </p:nvSpPr>
            <p:spPr bwMode="auto">
              <a:xfrm>
                <a:off x="0" y="0"/>
                <a:ext cx="726" cy="363"/>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endParaRPr lang="zh-CN" altLang="en-US">
                  <a:solidFill>
                    <a:srgbClr val="008000"/>
                  </a:solidFill>
                </a:endParaRPr>
              </a:p>
            </p:txBody>
          </p:sp>
          <p:sp>
            <p:nvSpPr>
              <p:cNvPr id="10273" name="Line 182"/>
              <p:cNvSpPr>
                <a:spLocks noChangeShapeType="1"/>
              </p:cNvSpPr>
              <p:nvPr/>
            </p:nvSpPr>
            <p:spPr bwMode="auto">
              <a:xfrm>
                <a:off x="227" y="0"/>
                <a:ext cx="317" cy="0"/>
              </a:xfrm>
              <a:prstGeom prst="line">
                <a:avLst/>
              </a:prstGeom>
              <a:noFill/>
              <a:ln w="28575">
                <a:solidFill>
                  <a:schemeClr val="tx1"/>
                </a:solidFill>
                <a:round/>
              </a:ln>
              <a:extLst>
                <a:ext uri="{909E8E84-426E-40DD-AFC4-6F175D3DCCD1}">
                  <a14:hiddenFill xmlns:a14="http://schemas.microsoft.com/office/drawing/2010/main" xmlns="">
                    <a:noFill/>
                  </a14:hiddenFill>
                </a:ext>
              </a:extLst>
            </p:spPr>
            <p:txBody>
              <a:bodyPr/>
              <a:lstStyle/>
              <a:p>
                <a:endParaRPr lang="zh-CN" altLang="en-US"/>
              </a:p>
            </p:txBody>
          </p:sp>
          <p:sp>
            <p:nvSpPr>
              <p:cNvPr id="10274" name="Line 183"/>
              <p:cNvSpPr>
                <a:spLocks noChangeShapeType="1"/>
              </p:cNvSpPr>
              <p:nvPr/>
            </p:nvSpPr>
            <p:spPr bwMode="auto">
              <a:xfrm>
                <a:off x="227" y="0"/>
                <a:ext cx="0" cy="227"/>
              </a:xfrm>
              <a:prstGeom prst="line">
                <a:avLst/>
              </a:prstGeom>
              <a:noFill/>
              <a:ln w="28575">
                <a:solidFill>
                  <a:schemeClr val="tx1"/>
                </a:solidFill>
                <a:round/>
                <a:tailEnd type="triangle" w="med" len="lg"/>
              </a:ln>
              <a:extLst>
                <a:ext uri="{909E8E84-426E-40DD-AFC4-6F175D3DCCD1}">
                  <a14:hiddenFill xmlns:a14="http://schemas.microsoft.com/office/drawing/2010/main" xmlns="">
                    <a:noFill/>
                  </a14:hiddenFill>
                </a:ext>
              </a:extLst>
            </p:spPr>
            <p:txBody>
              <a:bodyPr/>
              <a:lstStyle/>
              <a:p>
                <a:endParaRPr lang="zh-CN" altLang="en-US"/>
              </a:p>
            </p:txBody>
          </p:sp>
          <p:sp>
            <p:nvSpPr>
              <p:cNvPr id="10275" name="Rectangle 184"/>
              <p:cNvSpPr>
                <a:spLocks noChangeArrowheads="1"/>
              </p:cNvSpPr>
              <p:nvPr/>
            </p:nvSpPr>
            <p:spPr bwMode="auto">
              <a:xfrm>
                <a:off x="0" y="227"/>
                <a:ext cx="453" cy="136"/>
              </a:xfrm>
              <a:prstGeom prst="rect">
                <a:avLst/>
              </a:prstGeom>
              <a:solidFill>
                <a:srgbClr val="FFFFFF"/>
              </a:solidFill>
              <a:ln w="28575">
                <a:solidFill>
                  <a:schemeClr val="tx1"/>
                </a:solidFill>
                <a:miter lim="800000"/>
              </a:ln>
            </p:spPr>
            <p:txBody>
              <a:bodyPr wrap="none" anchor="ctr"/>
              <a:lstStyle/>
              <a:p>
                <a:endParaRPr lang="zh-CN" altLang="en-US">
                  <a:solidFill>
                    <a:srgbClr val="008000"/>
                  </a:solidFill>
                </a:endParaRPr>
              </a:p>
            </p:txBody>
          </p:sp>
        </p:grpSp>
        <p:grpSp>
          <p:nvGrpSpPr>
            <p:cNvPr id="10259" name="Group 19"/>
            <p:cNvGrpSpPr/>
            <p:nvPr/>
          </p:nvGrpSpPr>
          <p:grpSpPr bwMode="auto">
            <a:xfrm>
              <a:off x="0" y="312"/>
              <a:ext cx="284" cy="344"/>
              <a:chOff x="0" y="0"/>
              <a:chExt cx="284" cy="344"/>
            </a:xfrm>
          </p:grpSpPr>
          <p:sp>
            <p:nvSpPr>
              <p:cNvPr id="10270" name="Oval 197"/>
              <p:cNvSpPr>
                <a:spLocks noChangeArrowheads="1"/>
              </p:cNvSpPr>
              <p:nvPr/>
            </p:nvSpPr>
            <p:spPr bwMode="auto">
              <a:xfrm>
                <a:off x="0" y="57"/>
                <a:ext cx="284" cy="283"/>
              </a:xfrm>
              <a:prstGeom prst="ellipse">
                <a:avLst/>
              </a:prstGeom>
              <a:solidFill>
                <a:srgbClr val="FFFFFF"/>
              </a:solidFill>
              <a:ln w="28575">
                <a:solidFill>
                  <a:schemeClr val="tx1"/>
                </a:solidFill>
                <a:round/>
              </a:ln>
            </p:spPr>
            <p:txBody>
              <a:bodyPr wrap="none" anchor="ctr"/>
              <a:lstStyle/>
              <a:p>
                <a:endParaRPr lang="zh-CN" altLang="en-US">
                  <a:solidFill>
                    <a:srgbClr val="008000"/>
                  </a:solidFill>
                </a:endParaRPr>
              </a:p>
            </p:txBody>
          </p:sp>
          <p:sp>
            <p:nvSpPr>
              <p:cNvPr id="10271" name="Text Box 198"/>
              <p:cNvSpPr txBox="1">
                <a:spLocks noChangeArrowheads="1"/>
              </p:cNvSpPr>
              <p:nvPr/>
            </p:nvSpPr>
            <p:spPr bwMode="auto">
              <a:xfrm>
                <a:off x="0" y="0"/>
                <a:ext cx="260" cy="34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en-US" altLang="zh-CN" sz="2800" b="1">
                    <a:solidFill>
                      <a:srgbClr val="008000"/>
                    </a:solidFill>
                    <a:latin typeface="Times New Roman" panose="02020603050405020304" pitchFamily="18" charset="0"/>
                  </a:rPr>
                  <a:t>  A</a:t>
                </a:r>
              </a:p>
            </p:txBody>
          </p:sp>
        </p:grpSp>
        <p:grpSp>
          <p:nvGrpSpPr>
            <p:cNvPr id="10260" name="Group 22"/>
            <p:cNvGrpSpPr/>
            <p:nvPr/>
          </p:nvGrpSpPr>
          <p:grpSpPr bwMode="auto">
            <a:xfrm flipV="1">
              <a:off x="158" y="1018"/>
              <a:ext cx="974" cy="508"/>
              <a:chOff x="0" y="0"/>
              <a:chExt cx="1049" cy="538"/>
            </a:xfrm>
          </p:grpSpPr>
          <p:sp>
            <p:nvSpPr>
              <p:cNvPr id="10267" name="Line 7"/>
              <p:cNvSpPr>
                <a:spLocks noChangeShapeType="1"/>
              </p:cNvSpPr>
              <p:nvPr/>
            </p:nvSpPr>
            <p:spPr bwMode="auto">
              <a:xfrm>
                <a:off x="0" y="0"/>
                <a:ext cx="1049" cy="0"/>
              </a:xfrm>
              <a:prstGeom prst="line">
                <a:avLst/>
              </a:prstGeom>
              <a:noFill/>
              <a:ln w="28575">
                <a:solidFill>
                  <a:schemeClr val="tx1"/>
                </a:solidFill>
                <a:round/>
              </a:ln>
              <a:extLst>
                <a:ext uri="{909E8E84-426E-40DD-AFC4-6F175D3DCCD1}">
                  <a14:hiddenFill xmlns:a14="http://schemas.microsoft.com/office/drawing/2010/main" xmlns="">
                    <a:noFill/>
                  </a14:hiddenFill>
                </a:ext>
              </a:extLst>
            </p:spPr>
            <p:txBody>
              <a:bodyPr/>
              <a:lstStyle/>
              <a:p>
                <a:endParaRPr lang="zh-CN" altLang="en-US"/>
              </a:p>
            </p:txBody>
          </p:sp>
          <p:sp>
            <p:nvSpPr>
              <p:cNvPr id="10268" name="Line 8"/>
              <p:cNvSpPr>
                <a:spLocks noChangeShapeType="1"/>
              </p:cNvSpPr>
              <p:nvPr/>
            </p:nvSpPr>
            <p:spPr bwMode="auto">
              <a:xfrm>
                <a:off x="0" y="0"/>
                <a:ext cx="0" cy="538"/>
              </a:xfrm>
              <a:prstGeom prst="line">
                <a:avLst/>
              </a:prstGeom>
              <a:noFill/>
              <a:ln w="28575">
                <a:solidFill>
                  <a:schemeClr val="tx1"/>
                </a:solidFill>
                <a:round/>
                <a:tailEnd type="oval" w="med" len="med"/>
              </a:ln>
              <a:extLst>
                <a:ext uri="{909E8E84-426E-40DD-AFC4-6F175D3DCCD1}">
                  <a14:hiddenFill xmlns:a14="http://schemas.microsoft.com/office/drawing/2010/main" xmlns="">
                    <a:noFill/>
                  </a14:hiddenFill>
                </a:ext>
              </a:extLst>
            </p:spPr>
            <p:txBody>
              <a:bodyPr/>
              <a:lstStyle/>
              <a:p>
                <a:endParaRPr lang="zh-CN" altLang="en-US"/>
              </a:p>
            </p:txBody>
          </p:sp>
          <p:sp>
            <p:nvSpPr>
              <p:cNvPr id="10269" name="Line 9"/>
              <p:cNvSpPr>
                <a:spLocks noChangeShapeType="1"/>
              </p:cNvSpPr>
              <p:nvPr/>
            </p:nvSpPr>
            <p:spPr bwMode="auto">
              <a:xfrm>
                <a:off x="1049" y="0"/>
                <a:ext cx="0" cy="538"/>
              </a:xfrm>
              <a:prstGeom prst="line">
                <a:avLst/>
              </a:prstGeom>
              <a:noFill/>
              <a:ln w="28575">
                <a:solidFill>
                  <a:schemeClr val="tx1"/>
                </a:solidFill>
                <a:round/>
                <a:tailEnd type="oval" w="med" len="med"/>
              </a:ln>
              <a:extLst>
                <a:ext uri="{909E8E84-426E-40DD-AFC4-6F175D3DCCD1}">
                  <a14:hiddenFill xmlns:a14="http://schemas.microsoft.com/office/drawing/2010/main" xmlns="">
                    <a:noFill/>
                  </a14:hiddenFill>
                </a:ext>
              </a:extLst>
            </p:spPr>
            <p:txBody>
              <a:bodyPr/>
              <a:lstStyle/>
              <a:p>
                <a:endParaRPr lang="zh-CN" altLang="en-US"/>
              </a:p>
            </p:txBody>
          </p:sp>
        </p:grpSp>
        <p:grpSp>
          <p:nvGrpSpPr>
            <p:cNvPr id="10261" name="Group 26"/>
            <p:cNvGrpSpPr/>
            <p:nvPr/>
          </p:nvGrpSpPr>
          <p:grpSpPr bwMode="auto">
            <a:xfrm>
              <a:off x="510" y="1374"/>
              <a:ext cx="284" cy="344"/>
              <a:chOff x="0" y="0"/>
              <a:chExt cx="284" cy="344"/>
            </a:xfrm>
          </p:grpSpPr>
          <p:sp>
            <p:nvSpPr>
              <p:cNvPr id="10265" name="Oval 190"/>
              <p:cNvSpPr>
                <a:spLocks noChangeArrowheads="1"/>
              </p:cNvSpPr>
              <p:nvPr/>
            </p:nvSpPr>
            <p:spPr bwMode="auto">
              <a:xfrm>
                <a:off x="0" y="16"/>
                <a:ext cx="284" cy="283"/>
              </a:xfrm>
              <a:prstGeom prst="ellipse">
                <a:avLst/>
              </a:prstGeom>
              <a:solidFill>
                <a:srgbClr val="FFFFFF"/>
              </a:solidFill>
              <a:ln w="28575">
                <a:solidFill>
                  <a:schemeClr val="tx1"/>
                </a:solidFill>
                <a:round/>
              </a:ln>
            </p:spPr>
            <p:txBody>
              <a:bodyPr wrap="none" anchor="ctr"/>
              <a:lstStyle/>
              <a:p>
                <a:endParaRPr lang="zh-CN" altLang="en-US">
                  <a:solidFill>
                    <a:srgbClr val="008000"/>
                  </a:solidFill>
                </a:endParaRPr>
              </a:p>
            </p:txBody>
          </p:sp>
          <p:sp>
            <p:nvSpPr>
              <p:cNvPr id="10266" name="Text Box 191"/>
              <p:cNvSpPr txBox="1">
                <a:spLocks noChangeArrowheads="1"/>
              </p:cNvSpPr>
              <p:nvPr/>
            </p:nvSpPr>
            <p:spPr bwMode="auto">
              <a:xfrm>
                <a:off x="0" y="0"/>
                <a:ext cx="260" cy="34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en-US" altLang="zh-CN" sz="2800" b="1">
                    <a:solidFill>
                      <a:srgbClr val="008000"/>
                    </a:solidFill>
                    <a:latin typeface="Times New Roman" panose="02020603050405020304" pitchFamily="18" charset="0"/>
                  </a:rPr>
                  <a:t>  V</a:t>
                </a:r>
              </a:p>
            </p:txBody>
          </p:sp>
        </p:grpSp>
        <p:sp>
          <p:nvSpPr>
            <p:cNvPr id="10262" name="Text Box 4"/>
            <p:cNvSpPr txBox="1">
              <a:spLocks noChangeArrowheads="1"/>
            </p:cNvSpPr>
            <p:nvPr/>
          </p:nvSpPr>
          <p:spPr bwMode="auto">
            <a:xfrm>
              <a:off x="510" y="681"/>
              <a:ext cx="342" cy="34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en-US" altLang="zh-CN" sz="2800" b="1" i="1">
                  <a:solidFill>
                    <a:srgbClr val="008000"/>
                  </a:solidFill>
                  <a:latin typeface="Times New Roman" panose="02020603050405020304" pitchFamily="18" charset="0"/>
                </a:rPr>
                <a:t>R</a:t>
              </a:r>
            </a:p>
          </p:txBody>
        </p:sp>
        <p:sp>
          <p:nvSpPr>
            <p:cNvPr id="10263" name="Text Box 4"/>
            <p:cNvSpPr txBox="1">
              <a:spLocks noChangeArrowheads="1"/>
            </p:cNvSpPr>
            <p:nvPr/>
          </p:nvSpPr>
          <p:spPr bwMode="auto">
            <a:xfrm>
              <a:off x="1396" y="1152"/>
              <a:ext cx="505" cy="28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en-US" altLang="zh-CN" sz="2800" b="1" i="1">
                  <a:solidFill>
                    <a:srgbClr val="008000"/>
                  </a:solidFill>
                  <a:latin typeface="Times New Roman" panose="02020603050405020304" pitchFamily="18" charset="0"/>
                </a:rPr>
                <a:t>R'</a:t>
              </a:r>
            </a:p>
          </p:txBody>
        </p:sp>
        <p:sp>
          <p:nvSpPr>
            <p:cNvPr id="10264" name="Text Box 116"/>
            <p:cNvSpPr txBox="1">
              <a:spLocks noChangeArrowheads="1"/>
            </p:cNvSpPr>
            <p:nvPr/>
          </p:nvSpPr>
          <p:spPr bwMode="auto">
            <a:xfrm>
              <a:off x="1361" y="199"/>
              <a:ext cx="226" cy="28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en-US" altLang="zh-CN" sz="2800" b="1">
                  <a:solidFill>
                    <a:srgbClr val="008000"/>
                  </a:solidFill>
                  <a:latin typeface="Times New Roman" panose="02020603050405020304" pitchFamily="18" charset="0"/>
                </a:rPr>
                <a:t>S</a:t>
              </a:r>
              <a:endParaRPr lang="en-US" altLang="zh-CN" sz="2800" b="1" baseline="-25000">
                <a:solidFill>
                  <a:srgbClr val="008000"/>
                </a:solidFill>
                <a:latin typeface="Times New Roman" panose="02020603050405020304" pitchFamily="18" charset="0"/>
              </a:endParaRPr>
            </a:p>
          </p:txBody>
        </p:sp>
      </p:grpSp>
      <p:sp>
        <p:nvSpPr>
          <p:cNvPr id="10246" name="Text Box 33"/>
          <p:cNvSpPr txBox="1">
            <a:spLocks noChangeArrowheads="1"/>
          </p:cNvSpPr>
          <p:nvPr/>
        </p:nvSpPr>
        <p:spPr bwMode="auto">
          <a:xfrm>
            <a:off x="1116013" y="692150"/>
            <a:ext cx="2197100"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pPr>
            <a:endParaRPr lang="zh-CN" altLang="en-US" sz="2000">
              <a:solidFill>
                <a:srgbClr val="008000"/>
              </a:solidFill>
            </a:endParaRPr>
          </a:p>
        </p:txBody>
      </p:sp>
      <p:sp>
        <p:nvSpPr>
          <p:cNvPr id="10249" name="Text Box 36"/>
          <p:cNvSpPr txBox="1">
            <a:spLocks noChangeArrowheads="1"/>
          </p:cNvSpPr>
          <p:nvPr/>
        </p:nvSpPr>
        <p:spPr bwMode="auto">
          <a:xfrm>
            <a:off x="592138" y="2641600"/>
            <a:ext cx="184150" cy="366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solidFill>
                <a:srgbClr val="FF3300"/>
              </a:solidFill>
            </a:endParaRPr>
          </a:p>
        </p:txBody>
      </p:sp>
      <p:sp>
        <p:nvSpPr>
          <p:cNvPr id="10250" name="Text Box 37"/>
          <p:cNvSpPr txBox="1">
            <a:spLocks noChangeArrowheads="1"/>
          </p:cNvSpPr>
          <p:nvPr/>
        </p:nvSpPr>
        <p:spPr bwMode="auto">
          <a:xfrm rot="1494838" flipV="1">
            <a:off x="6877050" y="3573463"/>
            <a:ext cx="1512888" cy="641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solidFill>
                <a:srgbClr val="FF3300"/>
              </a:solidFill>
            </a:endParaRPr>
          </a:p>
          <a:p>
            <a:pPr eaLnBrk="1" hangingPunct="1"/>
            <a:endParaRPr lang="zh-CN" altLang="en-US"/>
          </a:p>
        </p:txBody>
      </p:sp>
      <p:sp>
        <p:nvSpPr>
          <p:cNvPr id="10251" name="Text Box 40"/>
          <p:cNvSpPr txBox="1">
            <a:spLocks noChangeArrowheads="1"/>
          </p:cNvSpPr>
          <p:nvPr/>
        </p:nvSpPr>
        <p:spPr bwMode="auto">
          <a:xfrm>
            <a:off x="-92075" y="1130300"/>
            <a:ext cx="184150" cy="366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5400">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p>
        </p:txBody>
      </p:sp>
      <p:sp>
        <p:nvSpPr>
          <p:cNvPr id="10252" name="Text Box 41"/>
          <p:cNvSpPr txBox="1">
            <a:spLocks noChangeArrowheads="1"/>
          </p:cNvSpPr>
          <p:nvPr/>
        </p:nvSpPr>
        <p:spPr bwMode="auto">
          <a:xfrm>
            <a:off x="755650" y="981075"/>
            <a:ext cx="184150" cy="519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5400">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sz="2800" b="1">
              <a:solidFill>
                <a:srgbClr val="008000"/>
              </a:solidFill>
            </a:endParaRPr>
          </a:p>
        </p:txBody>
      </p:sp>
      <p:sp>
        <p:nvSpPr>
          <p:cNvPr id="67627" name="Text Box 43"/>
          <p:cNvSpPr txBox="1">
            <a:spLocks noChangeArrowheads="1"/>
          </p:cNvSpPr>
          <p:nvPr/>
        </p:nvSpPr>
        <p:spPr bwMode="auto">
          <a:xfrm>
            <a:off x="2339975" y="1484313"/>
            <a:ext cx="6584950" cy="5191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5400">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zh-CN" altLang="en-US" sz="2800" b="1" dirty="0">
                <a:solidFill>
                  <a:schemeClr val="accent2"/>
                </a:solidFill>
              </a:rPr>
              <a:t>电流表、电压表、定值电阻、滑动变阻器</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7627"/>
                                        </p:tgtEl>
                                        <p:attrNameLst>
                                          <p:attrName>style.visibility</p:attrName>
                                        </p:attrNameLst>
                                      </p:cBhvr>
                                      <p:to>
                                        <p:strVal val="visible"/>
                                      </p:to>
                                    </p:set>
                                    <p:animEffect transition="in" filter="wipe(left)">
                                      <p:cBhvr>
                                        <p:cTn id="7" dur="500"/>
                                        <p:tgtEl>
                                          <p:spTgt spid="67627"/>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67587">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22" presetClass="entr" presetSubtype="1" fill="hold" nodeType="clickEffect">
                                  <p:stCondLst>
                                    <p:cond delay="0"/>
                                  </p:stCondLst>
                                  <p:childTnLst>
                                    <p:set>
                                      <p:cBhvr>
                                        <p:cTn id="15" dur="1" fill="hold">
                                          <p:stCondLst>
                                            <p:cond delay="0"/>
                                          </p:stCondLst>
                                        </p:cTn>
                                        <p:tgtEl>
                                          <p:spTgt spid="2"/>
                                        </p:tgtEl>
                                        <p:attrNameLst>
                                          <p:attrName>style.visibility</p:attrName>
                                        </p:attrNameLst>
                                      </p:cBhvr>
                                      <p:to>
                                        <p:strVal val="visible"/>
                                      </p:to>
                                    </p:set>
                                    <p:animEffect transition="in" filter="wipe(up)">
                                      <p:cBhvr>
                                        <p:cTn id="16"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62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 name="Rectangle 2"/>
          <p:cNvSpPr>
            <a:spLocks noChangeArrowheads="1"/>
          </p:cNvSpPr>
          <p:nvPr/>
        </p:nvSpPr>
        <p:spPr bwMode="auto">
          <a:xfrm>
            <a:off x="484416" y="241484"/>
            <a:ext cx="7812360" cy="523220"/>
          </a:xfrm>
          <a:prstGeom prst="rect">
            <a:avLst/>
          </a:prstGeom>
          <a:solidFill>
            <a:srgbClr val="FFFF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nchor="ctr">
            <a:spAutoFit/>
          </a:bodyPr>
          <a:lstStyle/>
          <a:p>
            <a:pPr>
              <a:tabLst>
                <a:tab pos="5921375" algn="l"/>
              </a:tabLst>
            </a:pPr>
            <a:r>
              <a:rPr kumimoji="1" lang="zh-CN" altLang="en-US" sz="2800" b="1" dirty="0">
                <a:solidFill>
                  <a:srgbClr val="0000FF"/>
                </a:solidFill>
              </a:rPr>
              <a:t>   </a:t>
            </a:r>
            <a:r>
              <a:rPr kumimoji="1" lang="zh-CN" altLang="en-US" sz="2800" b="1" dirty="0">
                <a:solidFill>
                  <a:srgbClr val="008000"/>
                </a:solidFill>
              </a:rPr>
              <a:t>实验一</a:t>
            </a:r>
            <a:r>
              <a:rPr lang="zh-CN" altLang="en-US" sz="2800" b="1" dirty="0">
                <a:solidFill>
                  <a:srgbClr val="008000"/>
                </a:solidFill>
              </a:rPr>
              <a:t>．电阻不变时、探究电流与电压的关系</a:t>
            </a:r>
            <a:r>
              <a:rPr lang="zh-CN" altLang="en-US" sz="2800" b="1" dirty="0">
                <a:solidFill>
                  <a:srgbClr val="0000FF"/>
                </a:solidFill>
              </a:rPr>
              <a:t> </a:t>
            </a:r>
          </a:p>
        </p:txBody>
      </p:sp>
      <p:graphicFrame>
        <p:nvGraphicFramePr>
          <p:cNvPr id="6209" name="Group 65"/>
          <p:cNvGraphicFramePr>
            <a:graphicFrameLocks noGrp="1"/>
          </p:cNvGraphicFramePr>
          <p:nvPr>
            <p:extLst>
              <p:ext uri="{D42A27DB-BD31-4B8C-83A1-F6EECF244321}">
                <p14:modId xmlns:p14="http://schemas.microsoft.com/office/powerpoint/2010/main" xmlns="" val="926078470"/>
              </p:ext>
            </p:extLst>
          </p:nvPr>
        </p:nvGraphicFramePr>
        <p:xfrm>
          <a:off x="5400427" y="1637272"/>
          <a:ext cx="3348037" cy="3087872"/>
        </p:xfrm>
        <a:graphic>
          <a:graphicData uri="http://schemas.openxmlformats.org/drawingml/2006/table">
            <a:tbl>
              <a:tblPr/>
              <a:tblGrid>
                <a:gridCol w="1008062"/>
                <a:gridCol w="1187847"/>
                <a:gridCol w="1152128"/>
              </a:tblGrid>
              <a:tr h="520245">
                <a:tc rowSpan="2">
                  <a:txBody>
                    <a:bodyPr/>
                    <a:lstStyle/>
                    <a:p>
                      <a:pPr marL="0" marR="0" lvl="0" indent="0" algn="ctr" defTabSz="914400" rtl="0" eaLnBrk="1" fontAlgn="base" latinLnBrk="0" hangingPunct="1">
                        <a:lnSpc>
                          <a:spcPct val="100000"/>
                        </a:lnSpc>
                        <a:spcBef>
                          <a:spcPct val="20000"/>
                        </a:spcBef>
                        <a:spcAft>
                          <a:spcPct val="0"/>
                        </a:spcAft>
                        <a:buClrTx/>
                        <a:buSzTx/>
                        <a:buFontTx/>
                        <a:buNone/>
                      </a:pPr>
                      <a:r>
                        <a:rPr kumimoji="0" lang="zh-CN" altLang="en-US" sz="2800" b="1" i="0" u="none" strike="noStrike" cap="none" normalizeH="0" baseline="0" dirty="0" smtClean="0">
                          <a:ln>
                            <a:noFill/>
                          </a:ln>
                          <a:solidFill>
                            <a:srgbClr val="008000"/>
                          </a:solidFill>
                          <a:effectLst/>
                          <a:latin typeface="Arial" panose="020B0604020202020204" pitchFamily="34" charset="0"/>
                          <a:ea typeface="宋体" panose="02010600030101010101" pitchFamily="2" charset="-122"/>
                        </a:rPr>
                        <a:t>实验次序</a:t>
                      </a:r>
                    </a:p>
                  </a:txBody>
                  <a:tcPr marL="54000" marR="54000" marT="46793" marB="46793"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pPr>
                      <a:r>
                        <a:rPr kumimoji="0" lang="zh-CN" altLang="en-US" sz="2800" b="1" i="0" u="none" strike="noStrike" cap="none" normalizeH="0" baseline="0" smtClean="0">
                          <a:ln>
                            <a:noFill/>
                          </a:ln>
                          <a:solidFill>
                            <a:srgbClr val="008000"/>
                          </a:solidFill>
                          <a:effectLst/>
                          <a:latin typeface="Arial" panose="020B0604020202020204" pitchFamily="34" charset="0"/>
                          <a:ea typeface="宋体" panose="02010600030101010101" pitchFamily="2" charset="-122"/>
                        </a:rPr>
                        <a:t>电阻</a:t>
                      </a:r>
                      <a:r>
                        <a:rPr kumimoji="0" lang="en-US" altLang="zh-CN" sz="2800" b="1" i="1" u="none" strike="noStrike" cap="none" normalizeH="0" baseline="0" smtClean="0">
                          <a:ln>
                            <a:noFill/>
                          </a:ln>
                          <a:solidFill>
                            <a:srgbClr val="008000"/>
                          </a:solidFill>
                          <a:effectLst/>
                          <a:latin typeface="Arial" panose="020B0604020202020204" pitchFamily="34" charset="0"/>
                          <a:ea typeface="宋体" panose="02010600030101010101" pitchFamily="2" charset="-122"/>
                        </a:rPr>
                        <a:t>R</a:t>
                      </a:r>
                      <a:r>
                        <a:rPr kumimoji="0" lang="en-US" altLang="zh-CN" sz="2800" b="1" i="0" u="none" strike="noStrike" cap="none" normalizeH="0" baseline="0" smtClean="0">
                          <a:ln>
                            <a:noFill/>
                          </a:ln>
                          <a:solidFill>
                            <a:srgbClr val="008000"/>
                          </a:solidFill>
                          <a:effectLst/>
                          <a:latin typeface="Arial" panose="020B0604020202020204" pitchFamily="34" charset="0"/>
                          <a:ea typeface="宋体" panose="02010600030101010101" pitchFamily="2" charset="-122"/>
                        </a:rPr>
                        <a:t>= </a:t>
                      </a:r>
                      <a:r>
                        <a:rPr kumimoji="0" lang="zh-CN" altLang="en-US" sz="2800" b="1" i="0" u="none" strike="noStrike" cap="none" normalizeH="0" baseline="0" smtClean="0">
                          <a:ln>
                            <a:noFill/>
                          </a:ln>
                          <a:solidFill>
                            <a:srgbClr val="008000"/>
                          </a:solidFill>
                          <a:effectLst/>
                          <a:latin typeface="Arial" panose="020B0604020202020204" pitchFamily="34" charset="0"/>
                          <a:ea typeface="宋体" panose="02010600030101010101" pitchFamily="2" charset="-122"/>
                        </a:rPr>
                        <a:t>＿</a:t>
                      </a:r>
                      <a:r>
                        <a:rPr kumimoji="0" lang="en-US" altLang="zh-CN" sz="2800" b="1" i="0" u="none" strike="noStrike" cap="none" normalizeH="0" baseline="0" smtClean="0">
                          <a:ln>
                            <a:noFill/>
                          </a:ln>
                          <a:solidFill>
                            <a:srgbClr val="008000"/>
                          </a:solidFill>
                          <a:effectLst/>
                          <a:latin typeface="Arial" panose="020B0604020202020204" pitchFamily="34" charset="0"/>
                          <a:ea typeface="宋体" panose="02010600030101010101" pitchFamily="2" charset="-122"/>
                        </a:rPr>
                        <a:t>Ω</a:t>
                      </a:r>
                    </a:p>
                  </a:txBody>
                  <a:tcPr marL="54000" marR="54000" marT="46793" marB="46793"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CN"/>
                    </a:p>
                  </a:txBody>
                  <a:tcPr/>
                </a:tc>
              </a:tr>
              <a:tr h="992044">
                <a:tc vMerge="1">
                  <a:txBody>
                    <a:bodyPr/>
                    <a:lstStyle/>
                    <a:p>
                      <a:endParaRPr lang="zh-CN"/>
                    </a:p>
                  </a:txBody>
                  <a:tcPr/>
                </a:tc>
                <a:tc>
                  <a:txBody>
                    <a:bodyPr/>
                    <a:lstStyle/>
                    <a:p>
                      <a:pPr marL="0" marR="0" lvl="0" indent="0" algn="ctr" defTabSz="914400" rtl="0" eaLnBrk="1" fontAlgn="base" latinLnBrk="0" hangingPunct="1">
                        <a:lnSpc>
                          <a:spcPct val="100000"/>
                        </a:lnSpc>
                        <a:spcBef>
                          <a:spcPct val="10000"/>
                        </a:spcBef>
                        <a:spcAft>
                          <a:spcPct val="0"/>
                        </a:spcAft>
                        <a:buClrTx/>
                        <a:buSzTx/>
                        <a:buFontTx/>
                        <a:buNone/>
                      </a:pPr>
                      <a:r>
                        <a:rPr kumimoji="0" lang="zh-CN" altLang="en-US" sz="2800" b="1" i="0" u="none" strike="noStrike" cap="none" normalizeH="0" baseline="0" smtClean="0">
                          <a:ln>
                            <a:noFill/>
                          </a:ln>
                          <a:solidFill>
                            <a:srgbClr val="008000"/>
                          </a:solidFill>
                          <a:effectLst/>
                          <a:latin typeface="Arial" panose="020B0604020202020204" pitchFamily="34" charset="0"/>
                          <a:ea typeface="宋体" panose="02010600030101010101" pitchFamily="2" charset="-122"/>
                        </a:rPr>
                        <a:t>电压</a:t>
                      </a:r>
                    </a:p>
                    <a:p>
                      <a:pPr marL="0" marR="0" lvl="0" indent="0" algn="ctr" defTabSz="914400" rtl="0" eaLnBrk="1" fontAlgn="base" latinLnBrk="0" hangingPunct="1">
                        <a:lnSpc>
                          <a:spcPct val="100000"/>
                        </a:lnSpc>
                        <a:spcBef>
                          <a:spcPct val="10000"/>
                        </a:spcBef>
                        <a:spcAft>
                          <a:spcPct val="0"/>
                        </a:spcAft>
                        <a:buClrTx/>
                        <a:buSzTx/>
                        <a:buFontTx/>
                        <a:buNone/>
                      </a:pPr>
                      <a:r>
                        <a:rPr kumimoji="0" lang="en-US" altLang="zh-CN" sz="2800" b="1" i="0" u="none" strike="noStrike" cap="none" normalizeH="0" baseline="0" smtClean="0">
                          <a:ln>
                            <a:noFill/>
                          </a:ln>
                          <a:solidFill>
                            <a:srgbClr val="008000"/>
                          </a:solidFill>
                          <a:effectLst/>
                          <a:latin typeface="Arial" panose="020B0604020202020204" pitchFamily="34" charset="0"/>
                          <a:ea typeface="宋体" panose="02010600030101010101" pitchFamily="2" charset="-122"/>
                        </a:rPr>
                        <a:t>/</a:t>
                      </a:r>
                      <a:r>
                        <a:rPr kumimoji="0" lang="zh-CN" altLang="en-US" sz="2800" b="1" i="0" u="none" strike="noStrike" cap="none" normalizeH="0" baseline="0" smtClean="0">
                          <a:ln>
                            <a:noFill/>
                          </a:ln>
                          <a:solidFill>
                            <a:srgbClr val="008000"/>
                          </a:solidFill>
                          <a:effectLst/>
                          <a:latin typeface="Arial" panose="020B0604020202020204" pitchFamily="34" charset="0"/>
                          <a:ea typeface="宋体" panose="02010600030101010101" pitchFamily="2" charset="-122"/>
                        </a:rPr>
                        <a:t>伏</a:t>
                      </a:r>
                    </a:p>
                  </a:txBody>
                  <a:tcPr marL="54000" marR="54000" marT="46793" marB="46793"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10000"/>
                        </a:spcBef>
                        <a:spcAft>
                          <a:spcPct val="0"/>
                        </a:spcAft>
                        <a:buClrTx/>
                        <a:buSzTx/>
                        <a:buFontTx/>
                        <a:buNone/>
                      </a:pPr>
                      <a:r>
                        <a:rPr kumimoji="0" lang="zh-CN" altLang="en-US" sz="2800" b="1" i="0" u="none" strike="noStrike" cap="none" normalizeH="0" baseline="0" dirty="0" smtClean="0">
                          <a:ln>
                            <a:noFill/>
                          </a:ln>
                          <a:solidFill>
                            <a:srgbClr val="008000"/>
                          </a:solidFill>
                          <a:effectLst/>
                          <a:latin typeface="Arial" panose="020B0604020202020204" pitchFamily="34" charset="0"/>
                          <a:ea typeface="宋体" panose="02010600030101010101" pitchFamily="2" charset="-122"/>
                        </a:rPr>
                        <a:t>电流</a:t>
                      </a:r>
                    </a:p>
                    <a:p>
                      <a:pPr marL="0" marR="0" lvl="0" indent="0" algn="ctr" defTabSz="914400" rtl="0" eaLnBrk="1" fontAlgn="base" latinLnBrk="0" hangingPunct="1">
                        <a:lnSpc>
                          <a:spcPct val="100000"/>
                        </a:lnSpc>
                        <a:spcBef>
                          <a:spcPct val="10000"/>
                        </a:spcBef>
                        <a:spcAft>
                          <a:spcPct val="0"/>
                        </a:spcAft>
                        <a:buClrTx/>
                        <a:buSzTx/>
                        <a:buFontTx/>
                        <a:buNone/>
                      </a:pPr>
                      <a:r>
                        <a:rPr kumimoji="0" lang="en-US" altLang="zh-CN" sz="2800" b="1" i="0" u="none" strike="noStrike" cap="none" normalizeH="0" baseline="0" dirty="0" smtClean="0">
                          <a:ln>
                            <a:noFill/>
                          </a:ln>
                          <a:solidFill>
                            <a:srgbClr val="008000"/>
                          </a:solidFill>
                          <a:effectLst/>
                          <a:latin typeface="Arial" panose="020B0604020202020204" pitchFamily="34" charset="0"/>
                          <a:ea typeface="宋体" panose="02010600030101010101" pitchFamily="2" charset="-122"/>
                        </a:rPr>
                        <a:t>/</a:t>
                      </a:r>
                      <a:r>
                        <a:rPr kumimoji="0" lang="zh-CN" altLang="en-US" sz="2800" b="1" i="0" u="none" strike="noStrike" cap="none" normalizeH="0" baseline="0" dirty="0" smtClean="0">
                          <a:ln>
                            <a:noFill/>
                          </a:ln>
                          <a:solidFill>
                            <a:srgbClr val="008000"/>
                          </a:solidFill>
                          <a:effectLst/>
                          <a:latin typeface="Arial" panose="020B0604020202020204" pitchFamily="34" charset="0"/>
                          <a:ea typeface="宋体" panose="02010600030101010101" pitchFamily="2" charset="-122"/>
                        </a:rPr>
                        <a:t>安</a:t>
                      </a:r>
                    </a:p>
                  </a:txBody>
                  <a:tcPr marL="54000" marR="54000" marT="46793" marB="46793"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0245">
                <a:tc>
                  <a:txBody>
                    <a:bodyPr/>
                    <a:lstStyle/>
                    <a:p>
                      <a:pPr marL="0" marR="0" lvl="0" indent="0" algn="ctr" defTabSz="914400" rtl="0" eaLnBrk="1" fontAlgn="base" latinLnBrk="0" hangingPunct="1">
                        <a:lnSpc>
                          <a:spcPct val="100000"/>
                        </a:lnSpc>
                        <a:spcBef>
                          <a:spcPct val="20000"/>
                        </a:spcBef>
                        <a:spcAft>
                          <a:spcPct val="0"/>
                        </a:spcAft>
                        <a:buClrTx/>
                        <a:buSzTx/>
                        <a:buFontTx/>
                        <a:buNone/>
                      </a:pPr>
                      <a:r>
                        <a:rPr kumimoji="0" lang="en-US" altLang="zh-CN" sz="2800" b="1" i="0" u="none" strike="noStrike" cap="none" normalizeH="0" baseline="0" dirty="0" smtClean="0">
                          <a:ln>
                            <a:noFill/>
                          </a:ln>
                          <a:solidFill>
                            <a:srgbClr val="008000"/>
                          </a:solidFill>
                          <a:effectLst/>
                          <a:latin typeface="Arial" panose="020B0604020202020204" pitchFamily="34" charset="0"/>
                          <a:ea typeface="宋体" panose="02010600030101010101" pitchFamily="2" charset="-122"/>
                        </a:rPr>
                        <a:t>(1)</a:t>
                      </a:r>
                    </a:p>
                  </a:txBody>
                  <a:tcPr marL="54000" marR="54000" marT="46793" marB="46793"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pPr>
                      <a:endParaRPr kumimoji="0" lang="zh-CN" altLang="en-US" sz="2800" b="1" i="0" u="none" strike="noStrike" cap="none" normalizeH="0" baseline="0" smtClean="0">
                        <a:ln>
                          <a:noFill/>
                        </a:ln>
                        <a:solidFill>
                          <a:srgbClr val="008000"/>
                        </a:solidFill>
                        <a:effectLst/>
                        <a:latin typeface="Arial" panose="020B0604020202020204" pitchFamily="34" charset="0"/>
                        <a:ea typeface="宋体" panose="02010600030101010101" pitchFamily="2" charset="-122"/>
                      </a:endParaRPr>
                    </a:p>
                  </a:txBody>
                  <a:tcPr marL="54000" marR="54000" marT="46793" marB="46793"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pPr>
                      <a:endParaRPr kumimoji="0" lang="zh-CN" altLang="en-US" sz="2800" b="1" i="0" u="none" strike="noStrike" cap="none" normalizeH="0" baseline="0" smtClean="0">
                        <a:ln>
                          <a:noFill/>
                        </a:ln>
                        <a:solidFill>
                          <a:srgbClr val="008000"/>
                        </a:solidFill>
                        <a:effectLst/>
                        <a:latin typeface="Arial" panose="020B0604020202020204" pitchFamily="34" charset="0"/>
                        <a:ea typeface="宋体" panose="02010600030101010101" pitchFamily="2" charset="-122"/>
                      </a:endParaRPr>
                    </a:p>
                  </a:txBody>
                  <a:tcPr marL="54000" marR="54000" marT="46793" marB="46793"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520245">
                <a:tc>
                  <a:txBody>
                    <a:bodyPr/>
                    <a:lstStyle/>
                    <a:p>
                      <a:pPr marL="0" marR="0" lvl="0" indent="0" algn="ctr" defTabSz="914400" rtl="0" eaLnBrk="1" fontAlgn="base" latinLnBrk="0" hangingPunct="1">
                        <a:lnSpc>
                          <a:spcPct val="100000"/>
                        </a:lnSpc>
                        <a:spcBef>
                          <a:spcPct val="20000"/>
                        </a:spcBef>
                        <a:spcAft>
                          <a:spcPct val="0"/>
                        </a:spcAft>
                        <a:buClrTx/>
                        <a:buSzTx/>
                        <a:buFontTx/>
                        <a:buNone/>
                      </a:pPr>
                      <a:r>
                        <a:rPr kumimoji="0" lang="en-US" altLang="zh-CN" sz="2800" b="1" i="0" u="none" strike="noStrike" cap="none" normalizeH="0" baseline="0" dirty="0" smtClean="0">
                          <a:ln>
                            <a:noFill/>
                          </a:ln>
                          <a:solidFill>
                            <a:srgbClr val="008000"/>
                          </a:solidFill>
                          <a:effectLst/>
                          <a:latin typeface="Arial" panose="020B0604020202020204" pitchFamily="34" charset="0"/>
                          <a:ea typeface="宋体" panose="02010600030101010101" pitchFamily="2" charset="-122"/>
                        </a:rPr>
                        <a:t>(2)</a:t>
                      </a:r>
                    </a:p>
                  </a:txBody>
                  <a:tcPr marL="54000" marR="54000" marT="46793" marB="46793"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pPr>
                      <a:endParaRPr kumimoji="0" lang="zh-CN" altLang="en-US" sz="2800" b="1" i="0" u="none" strike="noStrike" cap="none" normalizeH="0" baseline="0" smtClean="0">
                        <a:ln>
                          <a:noFill/>
                        </a:ln>
                        <a:solidFill>
                          <a:srgbClr val="008000"/>
                        </a:solidFill>
                        <a:effectLst/>
                        <a:latin typeface="Arial" panose="020B0604020202020204" pitchFamily="34" charset="0"/>
                        <a:ea typeface="宋体" panose="02010600030101010101" pitchFamily="2" charset="-122"/>
                      </a:endParaRPr>
                    </a:p>
                  </a:txBody>
                  <a:tcPr marL="54000" marR="54000" marT="46793" marB="46793"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pPr>
                      <a:endParaRPr kumimoji="0" lang="zh-CN" altLang="en-US" sz="2800" b="1" i="0" u="none" strike="noStrike" cap="none" normalizeH="0" baseline="0" smtClean="0">
                        <a:ln>
                          <a:noFill/>
                        </a:ln>
                        <a:solidFill>
                          <a:srgbClr val="008000"/>
                        </a:solidFill>
                        <a:effectLst/>
                        <a:latin typeface="Arial" panose="020B0604020202020204" pitchFamily="34" charset="0"/>
                        <a:ea typeface="宋体" panose="02010600030101010101" pitchFamily="2" charset="-122"/>
                      </a:endParaRPr>
                    </a:p>
                  </a:txBody>
                  <a:tcPr marL="54000" marR="54000" marT="46793" marB="46793"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534910">
                <a:tc>
                  <a:txBody>
                    <a:bodyPr/>
                    <a:lstStyle/>
                    <a:p>
                      <a:pPr marL="0" marR="0" lvl="0" indent="0" algn="ctr" defTabSz="914400" rtl="0" eaLnBrk="1" fontAlgn="base" latinLnBrk="0" hangingPunct="1">
                        <a:lnSpc>
                          <a:spcPct val="100000"/>
                        </a:lnSpc>
                        <a:spcBef>
                          <a:spcPct val="20000"/>
                        </a:spcBef>
                        <a:spcAft>
                          <a:spcPct val="0"/>
                        </a:spcAft>
                        <a:buClrTx/>
                        <a:buSzTx/>
                        <a:buFontTx/>
                        <a:buNone/>
                      </a:pPr>
                      <a:r>
                        <a:rPr kumimoji="0" lang="en-US" altLang="zh-CN" sz="2800" b="1" i="0" u="none" strike="noStrike" cap="none" normalizeH="0" baseline="0" dirty="0" smtClean="0">
                          <a:ln>
                            <a:noFill/>
                          </a:ln>
                          <a:solidFill>
                            <a:srgbClr val="008000"/>
                          </a:solidFill>
                          <a:effectLst/>
                          <a:latin typeface="Arial" panose="020B0604020202020204" pitchFamily="34" charset="0"/>
                          <a:ea typeface="宋体" panose="02010600030101010101" pitchFamily="2" charset="-122"/>
                        </a:rPr>
                        <a:t>(3)</a:t>
                      </a:r>
                    </a:p>
                  </a:txBody>
                  <a:tcPr marL="54000" marR="54000" marT="46793" marB="46793"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pPr>
                      <a:endParaRPr kumimoji="0" lang="zh-CN" altLang="en-US" sz="2800" b="1" i="0" u="none" strike="noStrike" cap="none" normalizeH="0" baseline="0" smtClean="0">
                        <a:ln>
                          <a:noFill/>
                        </a:ln>
                        <a:solidFill>
                          <a:srgbClr val="008000"/>
                        </a:solidFill>
                        <a:effectLst/>
                        <a:latin typeface="Arial" panose="020B0604020202020204" pitchFamily="34" charset="0"/>
                        <a:ea typeface="宋体" panose="02010600030101010101" pitchFamily="2" charset="-122"/>
                      </a:endParaRPr>
                    </a:p>
                  </a:txBody>
                  <a:tcPr marL="54000" marR="54000" marT="46793" marB="46793"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pPr>
                      <a:endParaRPr kumimoji="0" lang="zh-CN" altLang="en-US" sz="2800" b="1" i="0" u="none" strike="noStrike" cap="none" normalizeH="0" baseline="0" dirty="0" smtClean="0">
                        <a:ln>
                          <a:noFill/>
                        </a:ln>
                        <a:solidFill>
                          <a:srgbClr val="008000"/>
                        </a:solidFill>
                        <a:effectLst/>
                        <a:latin typeface="Arial" panose="020B0604020202020204" pitchFamily="34" charset="0"/>
                        <a:ea typeface="宋体" panose="02010600030101010101" pitchFamily="2" charset="-122"/>
                      </a:endParaRPr>
                    </a:p>
                  </a:txBody>
                  <a:tcPr marL="54000" marR="54000" marT="46793" marB="46793"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sp>
        <p:nvSpPr>
          <p:cNvPr id="6175" name="Text Box 31"/>
          <p:cNvSpPr txBox="1">
            <a:spLocks noChangeArrowheads="1"/>
          </p:cNvSpPr>
          <p:nvPr/>
        </p:nvSpPr>
        <p:spPr bwMode="auto">
          <a:xfrm>
            <a:off x="8567738" y="404813"/>
            <a:ext cx="576262" cy="5794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endParaRPr kumimoji="1" lang="en-US" altLang="zh-CN" sz="3200" b="1">
              <a:solidFill>
                <a:srgbClr val="FF3300"/>
              </a:solidFill>
              <a:latin typeface="Times New Roman" panose="02020603050405020304" pitchFamily="18" charset="0"/>
            </a:endParaRPr>
          </a:p>
        </p:txBody>
      </p:sp>
      <p:sp>
        <p:nvSpPr>
          <p:cNvPr id="3109" name="Text Box 57"/>
          <p:cNvSpPr txBox="1">
            <a:spLocks noChangeArrowheads="1"/>
          </p:cNvSpPr>
          <p:nvPr/>
        </p:nvSpPr>
        <p:spPr bwMode="auto">
          <a:xfrm>
            <a:off x="1783127" y="6165304"/>
            <a:ext cx="5214938" cy="5794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zh-CN" altLang="en-US" sz="3200" b="1" dirty="0"/>
              <a:t>说明</a:t>
            </a:r>
            <a:r>
              <a:rPr lang="en-US" altLang="zh-CN" sz="3200" b="1" dirty="0"/>
              <a:t>:</a:t>
            </a:r>
            <a:r>
              <a:rPr lang="zh-CN" altLang="en-US" sz="3200" b="1" dirty="0"/>
              <a:t>也可移动滑片摸拟实验</a:t>
            </a:r>
          </a:p>
        </p:txBody>
      </p:sp>
    </p:spTree>
    <p:controls>
      <p:control spid="20489" name="TextBox1" r:id="rId2" imgW="971640" imgH="504720"/>
      <p:control spid="20490" name="TextBox2" r:id="rId3" imgW="971640" imgH="438120"/>
      <p:control spid="20491" name="TextBox3" r:id="rId4" imgW="971640" imgH="428760"/>
      <p:control spid="20492" name="ShockwaveFlash1" r:id="rId5" imgW="4608305" imgH="4390476"/>
      <p:control spid="20493" name="TextBox4" r:id="rId6" imgW="581040" imgH="504720"/>
      <p:control spid="20494" name="TextBox5" r:id="rId7" imgW="647640" imgH="428760"/>
      <p:control spid="20495" name="TextBox6" r:id="rId8" imgW="647640" imgH="428760"/>
      <p:control spid="20496" name="TextBox7" r:id="rId9" imgW="504720" imgH="428760"/>
    </p:controls>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nodePh="1">
                                  <p:stCondLst>
                                    <p:cond delay="0"/>
                                  </p:stCondLst>
                                  <p:endCondLst>
                                    <p:cond evt="begin" delay="0">
                                      <p:tn val="5"/>
                                    </p:cond>
                                  </p:endCondLst>
                                  <p:childTnLst>
                                    <p:set>
                                      <p:cBhvr>
                                        <p:cTn id="6" dur="1" fill="hold">
                                          <p:stCondLst>
                                            <p:cond delay="0"/>
                                          </p:stCondLst>
                                        </p:cTn>
                                        <p:tgtEl>
                                          <p:spTgt spid="6175"/>
                                        </p:tgtEl>
                                        <p:attrNameLst>
                                          <p:attrName>style.visibility</p:attrName>
                                        </p:attrNameLst>
                                      </p:cBhvr>
                                      <p:to>
                                        <p:strVal val="visible"/>
                                      </p:to>
                                    </p:set>
                                    <p:anim calcmode="lin" valueType="num">
                                      <p:cBhvr>
                                        <p:cTn id="7" dur="500" fill="hold"/>
                                        <p:tgtEl>
                                          <p:spTgt spid="6175"/>
                                        </p:tgtEl>
                                        <p:attrNameLst>
                                          <p:attrName>ppt_w</p:attrName>
                                        </p:attrNameLst>
                                      </p:cBhvr>
                                      <p:tavLst>
                                        <p:tav tm="0">
                                          <p:val>
                                            <p:fltVal val="0"/>
                                          </p:val>
                                        </p:tav>
                                        <p:tav tm="100000">
                                          <p:val>
                                            <p:strVal val="#ppt_w"/>
                                          </p:val>
                                        </p:tav>
                                      </p:tavLst>
                                    </p:anim>
                                    <p:anim calcmode="lin" valueType="num">
                                      <p:cBhvr>
                                        <p:cTn id="8" dur="500" fill="hold"/>
                                        <p:tgtEl>
                                          <p:spTgt spid="617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75"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40" name="Text Box 44"/>
          <p:cNvSpPr txBox="1">
            <a:spLocks noChangeArrowheads="1"/>
          </p:cNvSpPr>
          <p:nvPr/>
        </p:nvSpPr>
        <p:spPr bwMode="auto">
          <a:xfrm>
            <a:off x="2124075" y="4437063"/>
            <a:ext cx="1081088" cy="1006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en-US" altLang="zh-CN" sz="6000">
                <a:solidFill>
                  <a:srgbClr val="E61A04"/>
                </a:solidFill>
              </a:rPr>
              <a:t>·</a:t>
            </a:r>
          </a:p>
        </p:txBody>
      </p:sp>
      <p:sp>
        <p:nvSpPr>
          <p:cNvPr id="29748" name="Text Box 52"/>
          <p:cNvSpPr txBox="1">
            <a:spLocks noChangeArrowheads="1"/>
          </p:cNvSpPr>
          <p:nvPr/>
        </p:nvSpPr>
        <p:spPr bwMode="auto">
          <a:xfrm>
            <a:off x="3419475" y="3500438"/>
            <a:ext cx="936625" cy="1098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en-US" altLang="zh-CN" sz="6600">
                <a:solidFill>
                  <a:srgbClr val="E61A04"/>
                </a:solidFill>
              </a:rPr>
              <a:t>·</a:t>
            </a:r>
          </a:p>
        </p:txBody>
      </p:sp>
      <p:sp>
        <p:nvSpPr>
          <p:cNvPr id="29749" name="Text Box 53"/>
          <p:cNvSpPr txBox="1">
            <a:spLocks noChangeArrowheads="1"/>
          </p:cNvSpPr>
          <p:nvPr/>
        </p:nvSpPr>
        <p:spPr bwMode="auto">
          <a:xfrm>
            <a:off x="4716463" y="2636838"/>
            <a:ext cx="450850" cy="1098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en-US" altLang="zh-CN" sz="6600">
                <a:solidFill>
                  <a:srgbClr val="E61A04"/>
                </a:solidFill>
              </a:rPr>
              <a:t>·</a:t>
            </a:r>
          </a:p>
        </p:txBody>
      </p:sp>
      <p:grpSp>
        <p:nvGrpSpPr>
          <p:cNvPr id="11270" name="Group 6"/>
          <p:cNvGrpSpPr/>
          <p:nvPr/>
        </p:nvGrpSpPr>
        <p:grpSpPr bwMode="auto">
          <a:xfrm>
            <a:off x="971550" y="1341438"/>
            <a:ext cx="6048375" cy="4551362"/>
            <a:chOff x="612" y="971"/>
            <a:chExt cx="3810" cy="2867"/>
          </a:xfrm>
        </p:grpSpPr>
        <p:sp>
          <p:nvSpPr>
            <p:cNvPr id="11286" name="Line 4"/>
            <p:cNvSpPr>
              <a:spLocks noChangeShapeType="1"/>
            </p:cNvSpPr>
            <p:nvPr/>
          </p:nvSpPr>
          <p:spPr bwMode="auto">
            <a:xfrm>
              <a:off x="612" y="3838"/>
              <a:ext cx="3810" cy="0"/>
            </a:xfrm>
            <a:prstGeom prst="line">
              <a:avLst/>
            </a:prstGeom>
            <a:noFill/>
            <a:ln w="41275">
              <a:solidFill>
                <a:schemeClr val="tx1"/>
              </a:solidFill>
              <a:round/>
              <a:tailEnd type="triangle" w="med" len="med"/>
            </a:ln>
            <a:extLst>
              <a:ext uri="{909E8E84-426E-40DD-AFC4-6F175D3DCCD1}">
                <a14:hiddenFill xmlns:a14="http://schemas.microsoft.com/office/drawing/2010/main" xmlns="">
                  <a:noFill/>
                </a14:hiddenFill>
              </a:ext>
            </a:extLst>
          </p:spPr>
          <p:txBody>
            <a:bodyPr/>
            <a:lstStyle/>
            <a:p>
              <a:endParaRPr lang="zh-CN" altLang="en-US"/>
            </a:p>
          </p:txBody>
        </p:sp>
        <p:sp>
          <p:nvSpPr>
            <p:cNvPr id="11287" name="Line 5"/>
            <p:cNvSpPr>
              <a:spLocks noChangeShapeType="1"/>
            </p:cNvSpPr>
            <p:nvPr/>
          </p:nvSpPr>
          <p:spPr bwMode="auto">
            <a:xfrm flipV="1">
              <a:off x="630" y="971"/>
              <a:ext cx="0" cy="2867"/>
            </a:xfrm>
            <a:prstGeom prst="line">
              <a:avLst/>
            </a:prstGeom>
            <a:noFill/>
            <a:ln w="41275">
              <a:solidFill>
                <a:schemeClr val="tx1"/>
              </a:solidFill>
              <a:round/>
              <a:tailEnd type="triangle" w="med" len="med"/>
            </a:ln>
            <a:extLst>
              <a:ext uri="{909E8E84-426E-40DD-AFC4-6F175D3DCCD1}">
                <a14:hiddenFill xmlns:a14="http://schemas.microsoft.com/office/drawing/2010/main" xmlns="">
                  <a:noFill/>
                </a14:hiddenFill>
              </a:ext>
            </a:extLst>
          </p:spPr>
          <p:txBody>
            <a:bodyPr/>
            <a:lstStyle/>
            <a:p>
              <a:endParaRPr lang="zh-CN" altLang="en-US"/>
            </a:p>
          </p:txBody>
        </p:sp>
        <p:sp>
          <p:nvSpPr>
            <p:cNvPr id="11288" name="Rectangle 9"/>
            <p:cNvSpPr>
              <a:spLocks noChangeArrowheads="1"/>
            </p:cNvSpPr>
            <p:nvPr/>
          </p:nvSpPr>
          <p:spPr bwMode="auto">
            <a:xfrm>
              <a:off x="2532" y="2672"/>
              <a:ext cx="960" cy="64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spcBef>
                  <a:spcPct val="20000"/>
                </a:spcBef>
              </a:pPr>
              <a:endParaRPr lang="zh-CN" altLang="en-US" sz="2800"/>
            </a:p>
          </p:txBody>
        </p:sp>
        <p:sp>
          <p:nvSpPr>
            <p:cNvPr id="11289" name="Rectangle 10"/>
            <p:cNvSpPr>
              <a:spLocks noChangeArrowheads="1"/>
            </p:cNvSpPr>
            <p:nvPr/>
          </p:nvSpPr>
          <p:spPr bwMode="auto">
            <a:xfrm>
              <a:off x="3107" y="3268"/>
              <a:ext cx="816" cy="5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spcBef>
                  <a:spcPct val="20000"/>
                </a:spcBef>
              </a:pPr>
              <a:endParaRPr lang="zh-CN" altLang="en-US" sz="2800"/>
            </a:p>
          </p:txBody>
        </p:sp>
        <p:sp>
          <p:nvSpPr>
            <p:cNvPr id="11290" name="Rectangle 11"/>
            <p:cNvSpPr>
              <a:spLocks noChangeArrowheads="1"/>
            </p:cNvSpPr>
            <p:nvPr/>
          </p:nvSpPr>
          <p:spPr bwMode="auto">
            <a:xfrm>
              <a:off x="2277" y="3268"/>
              <a:ext cx="830" cy="5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spcBef>
                  <a:spcPct val="20000"/>
                </a:spcBef>
              </a:pPr>
              <a:endParaRPr lang="zh-CN" altLang="en-US" sz="2800"/>
            </a:p>
          </p:txBody>
        </p:sp>
        <p:sp>
          <p:nvSpPr>
            <p:cNvPr id="11291" name="Rectangle 12"/>
            <p:cNvSpPr>
              <a:spLocks noChangeArrowheads="1"/>
            </p:cNvSpPr>
            <p:nvPr/>
          </p:nvSpPr>
          <p:spPr bwMode="auto">
            <a:xfrm>
              <a:off x="1454" y="3268"/>
              <a:ext cx="823" cy="5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spcBef>
                  <a:spcPct val="20000"/>
                </a:spcBef>
              </a:pPr>
              <a:endParaRPr lang="zh-CN" altLang="en-US" sz="2800"/>
            </a:p>
          </p:txBody>
        </p:sp>
        <p:sp>
          <p:nvSpPr>
            <p:cNvPr id="11292" name="Rectangle 13"/>
            <p:cNvSpPr>
              <a:spLocks noChangeArrowheads="1"/>
            </p:cNvSpPr>
            <p:nvPr/>
          </p:nvSpPr>
          <p:spPr bwMode="auto">
            <a:xfrm>
              <a:off x="631" y="3268"/>
              <a:ext cx="823" cy="5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spcBef>
                  <a:spcPct val="20000"/>
                </a:spcBef>
              </a:pPr>
              <a:endParaRPr lang="zh-CN" altLang="en-US" sz="2800"/>
            </a:p>
          </p:txBody>
        </p:sp>
        <p:sp>
          <p:nvSpPr>
            <p:cNvPr id="11293" name="Rectangle 14"/>
            <p:cNvSpPr>
              <a:spLocks noChangeArrowheads="1"/>
            </p:cNvSpPr>
            <p:nvPr/>
          </p:nvSpPr>
          <p:spPr bwMode="auto">
            <a:xfrm>
              <a:off x="3107" y="2704"/>
              <a:ext cx="816" cy="56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spcBef>
                  <a:spcPct val="20000"/>
                </a:spcBef>
              </a:pPr>
              <a:endParaRPr lang="zh-CN" altLang="en-US" sz="2800"/>
            </a:p>
          </p:txBody>
        </p:sp>
        <p:sp>
          <p:nvSpPr>
            <p:cNvPr id="11294" name="Rectangle 15"/>
            <p:cNvSpPr>
              <a:spLocks noChangeArrowheads="1"/>
            </p:cNvSpPr>
            <p:nvPr/>
          </p:nvSpPr>
          <p:spPr bwMode="auto">
            <a:xfrm>
              <a:off x="2277" y="2704"/>
              <a:ext cx="830" cy="56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spcBef>
                  <a:spcPct val="20000"/>
                </a:spcBef>
              </a:pPr>
              <a:endParaRPr lang="zh-CN" altLang="en-US" sz="2800"/>
            </a:p>
          </p:txBody>
        </p:sp>
        <p:sp>
          <p:nvSpPr>
            <p:cNvPr id="11295" name="Rectangle 16"/>
            <p:cNvSpPr>
              <a:spLocks noChangeArrowheads="1"/>
            </p:cNvSpPr>
            <p:nvPr/>
          </p:nvSpPr>
          <p:spPr bwMode="auto">
            <a:xfrm>
              <a:off x="1454" y="2704"/>
              <a:ext cx="823" cy="56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spcBef>
                  <a:spcPct val="20000"/>
                </a:spcBef>
              </a:pPr>
              <a:endParaRPr lang="zh-CN" altLang="en-US" sz="2800"/>
            </a:p>
          </p:txBody>
        </p:sp>
        <p:sp>
          <p:nvSpPr>
            <p:cNvPr id="11296" name="Rectangle 17"/>
            <p:cNvSpPr>
              <a:spLocks noChangeArrowheads="1"/>
            </p:cNvSpPr>
            <p:nvPr/>
          </p:nvSpPr>
          <p:spPr bwMode="auto">
            <a:xfrm>
              <a:off x="631" y="2704"/>
              <a:ext cx="823" cy="56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spcBef>
                  <a:spcPct val="20000"/>
                </a:spcBef>
              </a:pPr>
              <a:endParaRPr lang="zh-CN" altLang="en-US" sz="2800"/>
            </a:p>
          </p:txBody>
        </p:sp>
        <p:sp>
          <p:nvSpPr>
            <p:cNvPr id="11297" name="Rectangle 18"/>
            <p:cNvSpPr>
              <a:spLocks noChangeArrowheads="1"/>
            </p:cNvSpPr>
            <p:nvPr/>
          </p:nvSpPr>
          <p:spPr bwMode="auto">
            <a:xfrm>
              <a:off x="3107" y="2135"/>
              <a:ext cx="816" cy="56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spcBef>
                  <a:spcPct val="20000"/>
                </a:spcBef>
              </a:pPr>
              <a:endParaRPr lang="zh-CN" altLang="en-US" sz="2800"/>
            </a:p>
          </p:txBody>
        </p:sp>
        <p:sp>
          <p:nvSpPr>
            <p:cNvPr id="11298" name="Rectangle 19"/>
            <p:cNvSpPr>
              <a:spLocks noChangeArrowheads="1"/>
            </p:cNvSpPr>
            <p:nvPr/>
          </p:nvSpPr>
          <p:spPr bwMode="auto">
            <a:xfrm>
              <a:off x="2277" y="2135"/>
              <a:ext cx="830" cy="56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spcBef>
                  <a:spcPct val="20000"/>
                </a:spcBef>
              </a:pPr>
              <a:endParaRPr lang="zh-CN" altLang="en-US" sz="2800"/>
            </a:p>
          </p:txBody>
        </p:sp>
        <p:sp>
          <p:nvSpPr>
            <p:cNvPr id="11299" name="Rectangle 20"/>
            <p:cNvSpPr>
              <a:spLocks noChangeArrowheads="1"/>
            </p:cNvSpPr>
            <p:nvPr/>
          </p:nvSpPr>
          <p:spPr bwMode="auto">
            <a:xfrm>
              <a:off x="1454" y="2135"/>
              <a:ext cx="823" cy="56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spcBef>
                  <a:spcPct val="20000"/>
                </a:spcBef>
              </a:pPr>
              <a:endParaRPr lang="zh-CN" altLang="en-US" sz="2800"/>
            </a:p>
          </p:txBody>
        </p:sp>
        <p:sp>
          <p:nvSpPr>
            <p:cNvPr id="11300" name="Rectangle 21"/>
            <p:cNvSpPr>
              <a:spLocks noChangeArrowheads="1"/>
            </p:cNvSpPr>
            <p:nvPr/>
          </p:nvSpPr>
          <p:spPr bwMode="auto">
            <a:xfrm>
              <a:off x="631" y="2135"/>
              <a:ext cx="823" cy="56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spcBef>
                  <a:spcPct val="20000"/>
                </a:spcBef>
              </a:pPr>
              <a:endParaRPr lang="zh-CN" altLang="en-US" sz="2800"/>
            </a:p>
          </p:txBody>
        </p:sp>
        <p:sp>
          <p:nvSpPr>
            <p:cNvPr id="11301" name="Rectangle 22"/>
            <p:cNvSpPr>
              <a:spLocks noChangeArrowheads="1"/>
            </p:cNvSpPr>
            <p:nvPr/>
          </p:nvSpPr>
          <p:spPr bwMode="auto">
            <a:xfrm>
              <a:off x="3107" y="1570"/>
              <a:ext cx="816" cy="5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spcBef>
                  <a:spcPct val="20000"/>
                </a:spcBef>
              </a:pPr>
              <a:endParaRPr lang="zh-CN" altLang="en-US" sz="2800"/>
            </a:p>
          </p:txBody>
        </p:sp>
        <p:sp>
          <p:nvSpPr>
            <p:cNvPr id="11302" name="Rectangle 23"/>
            <p:cNvSpPr>
              <a:spLocks noChangeArrowheads="1"/>
            </p:cNvSpPr>
            <p:nvPr/>
          </p:nvSpPr>
          <p:spPr bwMode="auto">
            <a:xfrm>
              <a:off x="2277" y="1570"/>
              <a:ext cx="830" cy="5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spcBef>
                  <a:spcPct val="20000"/>
                </a:spcBef>
              </a:pPr>
              <a:endParaRPr lang="zh-CN" altLang="en-US" sz="2800"/>
            </a:p>
          </p:txBody>
        </p:sp>
        <p:sp>
          <p:nvSpPr>
            <p:cNvPr id="11303" name="Rectangle 24"/>
            <p:cNvSpPr>
              <a:spLocks noChangeArrowheads="1"/>
            </p:cNvSpPr>
            <p:nvPr/>
          </p:nvSpPr>
          <p:spPr bwMode="auto">
            <a:xfrm>
              <a:off x="1454" y="1570"/>
              <a:ext cx="823" cy="5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spcBef>
                  <a:spcPct val="20000"/>
                </a:spcBef>
              </a:pPr>
              <a:endParaRPr lang="zh-CN" altLang="en-US" sz="2800"/>
            </a:p>
          </p:txBody>
        </p:sp>
        <p:sp>
          <p:nvSpPr>
            <p:cNvPr id="11304" name="Rectangle 25"/>
            <p:cNvSpPr>
              <a:spLocks noChangeArrowheads="1"/>
            </p:cNvSpPr>
            <p:nvPr/>
          </p:nvSpPr>
          <p:spPr bwMode="auto">
            <a:xfrm>
              <a:off x="631" y="1570"/>
              <a:ext cx="823" cy="5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spcBef>
                  <a:spcPct val="20000"/>
                </a:spcBef>
              </a:pPr>
              <a:endParaRPr lang="zh-CN" altLang="en-US" sz="2800"/>
            </a:p>
          </p:txBody>
        </p:sp>
        <p:sp>
          <p:nvSpPr>
            <p:cNvPr id="11305" name="Line 26"/>
            <p:cNvSpPr>
              <a:spLocks noChangeShapeType="1"/>
            </p:cNvSpPr>
            <p:nvPr/>
          </p:nvSpPr>
          <p:spPr bwMode="auto">
            <a:xfrm>
              <a:off x="631" y="1570"/>
              <a:ext cx="3292" cy="0"/>
            </a:xfrm>
            <a:prstGeom prst="line">
              <a:avLst/>
            </a:prstGeom>
            <a:noFill/>
            <a:ln w="28575" cap="sq">
              <a:solidFill>
                <a:schemeClr val="tx1"/>
              </a:solidFill>
              <a:round/>
            </a:ln>
            <a:extLst>
              <a:ext uri="{909E8E84-426E-40DD-AFC4-6F175D3DCCD1}">
                <a14:hiddenFill xmlns:a14="http://schemas.microsoft.com/office/drawing/2010/main" xmlns="">
                  <a:noFill/>
                </a14:hiddenFill>
              </a:ext>
            </a:extLst>
          </p:spPr>
          <p:txBody>
            <a:bodyPr>
              <a:spAutoFit/>
            </a:bodyPr>
            <a:lstStyle/>
            <a:p>
              <a:endParaRPr lang="zh-CN" altLang="en-US"/>
            </a:p>
          </p:txBody>
        </p:sp>
        <p:sp>
          <p:nvSpPr>
            <p:cNvPr id="11306" name="Line 27"/>
            <p:cNvSpPr>
              <a:spLocks noChangeShapeType="1"/>
            </p:cNvSpPr>
            <p:nvPr/>
          </p:nvSpPr>
          <p:spPr bwMode="auto">
            <a:xfrm>
              <a:off x="631" y="2135"/>
              <a:ext cx="3292" cy="0"/>
            </a:xfrm>
            <a:prstGeom prst="line">
              <a:avLst/>
            </a:prstGeom>
            <a:noFill/>
            <a:ln w="12700">
              <a:solidFill>
                <a:schemeClr val="tx1"/>
              </a:solidFill>
              <a:round/>
            </a:ln>
            <a:extLst>
              <a:ext uri="{909E8E84-426E-40DD-AFC4-6F175D3DCCD1}">
                <a14:hiddenFill xmlns:a14="http://schemas.microsoft.com/office/drawing/2010/main" xmlns="">
                  <a:noFill/>
                </a14:hiddenFill>
              </a:ext>
            </a:extLst>
          </p:spPr>
          <p:txBody>
            <a:bodyPr>
              <a:spAutoFit/>
            </a:bodyPr>
            <a:lstStyle/>
            <a:p>
              <a:endParaRPr lang="zh-CN" altLang="en-US"/>
            </a:p>
          </p:txBody>
        </p:sp>
        <p:sp>
          <p:nvSpPr>
            <p:cNvPr id="11307" name="Line 28"/>
            <p:cNvSpPr>
              <a:spLocks noChangeShapeType="1"/>
            </p:cNvSpPr>
            <p:nvPr/>
          </p:nvSpPr>
          <p:spPr bwMode="auto">
            <a:xfrm>
              <a:off x="631" y="2704"/>
              <a:ext cx="3292" cy="0"/>
            </a:xfrm>
            <a:prstGeom prst="line">
              <a:avLst/>
            </a:prstGeom>
            <a:noFill/>
            <a:ln w="12700">
              <a:solidFill>
                <a:schemeClr val="tx1"/>
              </a:solidFill>
              <a:round/>
            </a:ln>
            <a:extLst>
              <a:ext uri="{909E8E84-426E-40DD-AFC4-6F175D3DCCD1}">
                <a14:hiddenFill xmlns:a14="http://schemas.microsoft.com/office/drawing/2010/main" xmlns="">
                  <a:noFill/>
                </a14:hiddenFill>
              </a:ext>
            </a:extLst>
          </p:spPr>
          <p:txBody>
            <a:bodyPr>
              <a:spAutoFit/>
            </a:bodyPr>
            <a:lstStyle/>
            <a:p>
              <a:endParaRPr lang="zh-CN" altLang="en-US"/>
            </a:p>
          </p:txBody>
        </p:sp>
        <p:sp>
          <p:nvSpPr>
            <p:cNvPr id="11308" name="Line 29"/>
            <p:cNvSpPr>
              <a:spLocks noChangeShapeType="1"/>
            </p:cNvSpPr>
            <p:nvPr/>
          </p:nvSpPr>
          <p:spPr bwMode="auto">
            <a:xfrm>
              <a:off x="631" y="3268"/>
              <a:ext cx="3292" cy="0"/>
            </a:xfrm>
            <a:prstGeom prst="line">
              <a:avLst/>
            </a:prstGeom>
            <a:noFill/>
            <a:ln w="12700">
              <a:solidFill>
                <a:schemeClr val="tx1"/>
              </a:solidFill>
              <a:round/>
            </a:ln>
            <a:extLst>
              <a:ext uri="{909E8E84-426E-40DD-AFC4-6F175D3DCCD1}">
                <a14:hiddenFill xmlns:a14="http://schemas.microsoft.com/office/drawing/2010/main" xmlns="">
                  <a:noFill/>
                </a14:hiddenFill>
              </a:ext>
            </a:extLst>
          </p:spPr>
          <p:txBody>
            <a:bodyPr>
              <a:spAutoFit/>
            </a:bodyPr>
            <a:lstStyle/>
            <a:p>
              <a:endParaRPr lang="zh-CN" altLang="en-US"/>
            </a:p>
          </p:txBody>
        </p:sp>
        <p:sp>
          <p:nvSpPr>
            <p:cNvPr id="11309" name="Line 30"/>
            <p:cNvSpPr>
              <a:spLocks noChangeShapeType="1"/>
            </p:cNvSpPr>
            <p:nvPr/>
          </p:nvSpPr>
          <p:spPr bwMode="auto">
            <a:xfrm>
              <a:off x="631" y="3833"/>
              <a:ext cx="3292" cy="0"/>
            </a:xfrm>
            <a:prstGeom prst="line">
              <a:avLst/>
            </a:prstGeom>
            <a:noFill/>
            <a:ln w="28575" cap="sq">
              <a:solidFill>
                <a:schemeClr val="tx1"/>
              </a:solidFill>
              <a:round/>
            </a:ln>
            <a:extLst>
              <a:ext uri="{909E8E84-426E-40DD-AFC4-6F175D3DCCD1}">
                <a14:hiddenFill xmlns:a14="http://schemas.microsoft.com/office/drawing/2010/main" xmlns="">
                  <a:noFill/>
                </a14:hiddenFill>
              </a:ext>
            </a:extLst>
          </p:spPr>
          <p:txBody>
            <a:bodyPr>
              <a:spAutoFit/>
            </a:bodyPr>
            <a:lstStyle/>
            <a:p>
              <a:endParaRPr lang="zh-CN" altLang="en-US"/>
            </a:p>
          </p:txBody>
        </p:sp>
        <p:sp>
          <p:nvSpPr>
            <p:cNvPr id="11310" name="Line 31"/>
            <p:cNvSpPr>
              <a:spLocks noChangeShapeType="1"/>
            </p:cNvSpPr>
            <p:nvPr/>
          </p:nvSpPr>
          <p:spPr bwMode="auto">
            <a:xfrm>
              <a:off x="631" y="1570"/>
              <a:ext cx="0" cy="2263"/>
            </a:xfrm>
            <a:prstGeom prst="line">
              <a:avLst/>
            </a:prstGeom>
            <a:noFill/>
            <a:ln w="28575" cap="sq">
              <a:solidFill>
                <a:schemeClr val="tx1"/>
              </a:solidFill>
              <a:round/>
            </a:ln>
            <a:extLst>
              <a:ext uri="{909E8E84-426E-40DD-AFC4-6F175D3DCCD1}">
                <a14:hiddenFill xmlns:a14="http://schemas.microsoft.com/office/drawing/2010/main" xmlns="">
                  <a:noFill/>
                </a14:hiddenFill>
              </a:ext>
            </a:extLst>
          </p:spPr>
          <p:txBody>
            <a:bodyPr>
              <a:spAutoFit/>
            </a:bodyPr>
            <a:lstStyle/>
            <a:p>
              <a:endParaRPr lang="zh-CN" altLang="en-US"/>
            </a:p>
          </p:txBody>
        </p:sp>
        <p:sp>
          <p:nvSpPr>
            <p:cNvPr id="11311" name="Line 32"/>
            <p:cNvSpPr>
              <a:spLocks noChangeShapeType="1"/>
            </p:cNvSpPr>
            <p:nvPr/>
          </p:nvSpPr>
          <p:spPr bwMode="auto">
            <a:xfrm>
              <a:off x="1454" y="1570"/>
              <a:ext cx="0" cy="2263"/>
            </a:xfrm>
            <a:prstGeom prst="line">
              <a:avLst/>
            </a:prstGeom>
            <a:noFill/>
            <a:ln w="12700">
              <a:solidFill>
                <a:schemeClr val="tx1"/>
              </a:solidFill>
              <a:round/>
            </a:ln>
            <a:extLst>
              <a:ext uri="{909E8E84-426E-40DD-AFC4-6F175D3DCCD1}">
                <a14:hiddenFill xmlns:a14="http://schemas.microsoft.com/office/drawing/2010/main" xmlns="">
                  <a:noFill/>
                </a14:hiddenFill>
              </a:ext>
            </a:extLst>
          </p:spPr>
          <p:txBody>
            <a:bodyPr>
              <a:spAutoFit/>
            </a:bodyPr>
            <a:lstStyle/>
            <a:p>
              <a:endParaRPr lang="zh-CN" altLang="en-US"/>
            </a:p>
          </p:txBody>
        </p:sp>
        <p:sp>
          <p:nvSpPr>
            <p:cNvPr id="11312" name="Line 33"/>
            <p:cNvSpPr>
              <a:spLocks noChangeShapeType="1"/>
            </p:cNvSpPr>
            <p:nvPr/>
          </p:nvSpPr>
          <p:spPr bwMode="auto">
            <a:xfrm>
              <a:off x="2277" y="1570"/>
              <a:ext cx="0" cy="2263"/>
            </a:xfrm>
            <a:prstGeom prst="line">
              <a:avLst/>
            </a:prstGeom>
            <a:noFill/>
            <a:ln w="12700">
              <a:solidFill>
                <a:schemeClr val="tx1"/>
              </a:solidFill>
              <a:round/>
            </a:ln>
            <a:extLst>
              <a:ext uri="{909E8E84-426E-40DD-AFC4-6F175D3DCCD1}">
                <a14:hiddenFill xmlns:a14="http://schemas.microsoft.com/office/drawing/2010/main" xmlns="">
                  <a:noFill/>
                </a14:hiddenFill>
              </a:ext>
            </a:extLst>
          </p:spPr>
          <p:txBody>
            <a:bodyPr>
              <a:spAutoFit/>
            </a:bodyPr>
            <a:lstStyle/>
            <a:p>
              <a:endParaRPr lang="zh-CN" altLang="en-US"/>
            </a:p>
          </p:txBody>
        </p:sp>
        <p:sp>
          <p:nvSpPr>
            <p:cNvPr id="11313" name="Line 34"/>
            <p:cNvSpPr>
              <a:spLocks noChangeShapeType="1"/>
            </p:cNvSpPr>
            <p:nvPr/>
          </p:nvSpPr>
          <p:spPr bwMode="auto">
            <a:xfrm>
              <a:off x="3107" y="1570"/>
              <a:ext cx="0" cy="2263"/>
            </a:xfrm>
            <a:prstGeom prst="line">
              <a:avLst/>
            </a:prstGeom>
            <a:noFill/>
            <a:ln w="12700">
              <a:solidFill>
                <a:schemeClr val="tx1"/>
              </a:solidFill>
              <a:round/>
            </a:ln>
            <a:extLst>
              <a:ext uri="{909E8E84-426E-40DD-AFC4-6F175D3DCCD1}">
                <a14:hiddenFill xmlns:a14="http://schemas.microsoft.com/office/drawing/2010/main" xmlns="">
                  <a:noFill/>
                </a14:hiddenFill>
              </a:ext>
            </a:extLst>
          </p:spPr>
          <p:txBody>
            <a:bodyPr>
              <a:spAutoFit/>
            </a:bodyPr>
            <a:lstStyle/>
            <a:p>
              <a:endParaRPr lang="zh-CN" altLang="en-US"/>
            </a:p>
          </p:txBody>
        </p:sp>
        <p:sp>
          <p:nvSpPr>
            <p:cNvPr id="11314" name="Line 35"/>
            <p:cNvSpPr>
              <a:spLocks noChangeShapeType="1"/>
            </p:cNvSpPr>
            <p:nvPr/>
          </p:nvSpPr>
          <p:spPr bwMode="auto">
            <a:xfrm>
              <a:off x="3923" y="1570"/>
              <a:ext cx="0" cy="2263"/>
            </a:xfrm>
            <a:prstGeom prst="line">
              <a:avLst/>
            </a:prstGeom>
            <a:noFill/>
            <a:ln w="28575" cap="sq">
              <a:solidFill>
                <a:schemeClr val="tx1"/>
              </a:solidFill>
              <a:round/>
            </a:ln>
            <a:extLst>
              <a:ext uri="{909E8E84-426E-40DD-AFC4-6F175D3DCCD1}">
                <a14:hiddenFill xmlns:a14="http://schemas.microsoft.com/office/drawing/2010/main" xmlns="">
                  <a:noFill/>
                </a14:hiddenFill>
              </a:ext>
            </a:extLst>
          </p:spPr>
          <p:txBody>
            <a:bodyPr>
              <a:spAutoFit/>
            </a:bodyPr>
            <a:lstStyle/>
            <a:p>
              <a:endParaRPr lang="zh-CN" altLang="en-US"/>
            </a:p>
          </p:txBody>
        </p:sp>
      </p:grpSp>
      <p:sp>
        <p:nvSpPr>
          <p:cNvPr id="11271" name="Text Box 26"/>
          <p:cNvSpPr txBox="1">
            <a:spLocks noChangeArrowheads="1"/>
          </p:cNvSpPr>
          <p:nvPr/>
        </p:nvSpPr>
        <p:spPr bwMode="auto">
          <a:xfrm>
            <a:off x="323850" y="1484313"/>
            <a:ext cx="140335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en-US" altLang="zh-CN" sz="2400" b="1" i="1">
                <a:latin typeface="Times New Roman" panose="02020603050405020304" pitchFamily="18" charset="0"/>
              </a:rPr>
              <a:t>I/</a:t>
            </a:r>
            <a:r>
              <a:rPr lang="en-US" altLang="zh-CN" sz="2400" b="1">
                <a:latin typeface="Times New Roman" panose="02020603050405020304" pitchFamily="18" charset="0"/>
              </a:rPr>
              <a:t>A</a:t>
            </a:r>
          </a:p>
        </p:txBody>
      </p:sp>
      <p:sp>
        <p:nvSpPr>
          <p:cNvPr id="11272" name="Text Box 27"/>
          <p:cNvSpPr txBox="1">
            <a:spLocks noChangeArrowheads="1"/>
          </p:cNvSpPr>
          <p:nvPr/>
        </p:nvSpPr>
        <p:spPr bwMode="auto">
          <a:xfrm>
            <a:off x="6300788" y="5949950"/>
            <a:ext cx="7874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en-US" altLang="zh-CN" sz="2400" b="1" i="1">
                <a:latin typeface="Times New Roman" panose="02020603050405020304" pitchFamily="18" charset="0"/>
              </a:rPr>
              <a:t>U</a:t>
            </a:r>
            <a:r>
              <a:rPr lang="en-US" altLang="zh-CN" sz="2400" b="1">
                <a:latin typeface="Times New Roman" panose="02020603050405020304" pitchFamily="18" charset="0"/>
              </a:rPr>
              <a:t>/V</a:t>
            </a:r>
          </a:p>
        </p:txBody>
      </p:sp>
      <p:sp>
        <p:nvSpPr>
          <p:cNvPr id="11273" name="Text Box 41"/>
          <p:cNvSpPr txBox="1">
            <a:spLocks noChangeArrowheads="1"/>
          </p:cNvSpPr>
          <p:nvPr/>
        </p:nvSpPr>
        <p:spPr bwMode="auto">
          <a:xfrm>
            <a:off x="3303588" y="5876925"/>
            <a:ext cx="112395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en-US" altLang="zh-CN" sz="2400" b="1">
                <a:latin typeface="Times New Roman" panose="02020603050405020304" pitchFamily="18" charset="0"/>
              </a:rPr>
              <a:t>2.0</a:t>
            </a:r>
          </a:p>
        </p:txBody>
      </p:sp>
      <p:sp>
        <p:nvSpPr>
          <p:cNvPr id="11274" name="Text Box 47"/>
          <p:cNvSpPr txBox="1">
            <a:spLocks noChangeArrowheads="1"/>
          </p:cNvSpPr>
          <p:nvPr/>
        </p:nvSpPr>
        <p:spPr bwMode="auto">
          <a:xfrm>
            <a:off x="4643438" y="5876925"/>
            <a:ext cx="112395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en-US" altLang="zh-CN" sz="2400" b="1">
                <a:latin typeface="Times New Roman" panose="02020603050405020304" pitchFamily="18" charset="0"/>
              </a:rPr>
              <a:t>3.0</a:t>
            </a:r>
          </a:p>
        </p:txBody>
      </p:sp>
      <p:sp>
        <p:nvSpPr>
          <p:cNvPr id="11275" name="Text Box 50"/>
          <p:cNvSpPr txBox="1">
            <a:spLocks noChangeArrowheads="1"/>
          </p:cNvSpPr>
          <p:nvPr/>
        </p:nvSpPr>
        <p:spPr bwMode="auto">
          <a:xfrm>
            <a:off x="2008188" y="5876925"/>
            <a:ext cx="112395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en-US" altLang="zh-CN" sz="2400" b="1">
                <a:latin typeface="Times New Roman" panose="02020603050405020304" pitchFamily="18" charset="0"/>
              </a:rPr>
              <a:t>1.0</a:t>
            </a:r>
          </a:p>
        </p:txBody>
      </p:sp>
      <p:sp>
        <p:nvSpPr>
          <p:cNvPr id="11276" name="Text Box 36"/>
          <p:cNvSpPr txBox="1">
            <a:spLocks noChangeArrowheads="1"/>
          </p:cNvSpPr>
          <p:nvPr/>
        </p:nvSpPr>
        <p:spPr bwMode="auto">
          <a:xfrm>
            <a:off x="323850" y="2900363"/>
            <a:ext cx="731838"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en-US" altLang="zh-CN" sz="2400" b="1">
                <a:latin typeface="Times New Roman" panose="02020603050405020304" pitchFamily="18" charset="0"/>
              </a:rPr>
              <a:t>0.6</a:t>
            </a:r>
          </a:p>
        </p:txBody>
      </p:sp>
      <p:sp>
        <p:nvSpPr>
          <p:cNvPr id="11277" name="Text Box 37"/>
          <p:cNvSpPr txBox="1">
            <a:spLocks noChangeArrowheads="1"/>
          </p:cNvSpPr>
          <p:nvPr/>
        </p:nvSpPr>
        <p:spPr bwMode="auto">
          <a:xfrm>
            <a:off x="323850" y="3763963"/>
            <a:ext cx="803275"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en-US" altLang="zh-CN" sz="2400" b="1">
                <a:latin typeface="Times New Roman" panose="02020603050405020304" pitchFamily="18" charset="0"/>
              </a:rPr>
              <a:t>0.4</a:t>
            </a:r>
          </a:p>
        </p:txBody>
      </p:sp>
      <p:sp>
        <p:nvSpPr>
          <p:cNvPr id="11278" name="Text Box 38"/>
          <p:cNvSpPr txBox="1">
            <a:spLocks noChangeArrowheads="1"/>
          </p:cNvSpPr>
          <p:nvPr/>
        </p:nvSpPr>
        <p:spPr bwMode="auto">
          <a:xfrm>
            <a:off x="323850" y="4652963"/>
            <a:ext cx="676275"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en-US" altLang="zh-CN" sz="2400" b="1">
                <a:latin typeface="Times New Roman" panose="02020603050405020304" pitchFamily="18" charset="0"/>
              </a:rPr>
              <a:t>0.2</a:t>
            </a:r>
          </a:p>
        </p:txBody>
      </p:sp>
      <p:sp>
        <p:nvSpPr>
          <p:cNvPr id="11279" name="TextBox 7"/>
          <p:cNvSpPr>
            <a:spLocks noChangeArrowheads="1"/>
          </p:cNvSpPr>
          <p:nvPr/>
        </p:nvSpPr>
        <p:spPr bwMode="auto">
          <a:xfrm>
            <a:off x="250825" y="673001"/>
            <a:ext cx="2427288" cy="739775"/>
          </a:xfrm>
          <a:prstGeom prst="roundRect">
            <a:avLst>
              <a:gd name="adj" fmla="val 16667"/>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14:hiddenLine>
            </a:ext>
          </a:extLst>
        </p:spPr>
        <p:txBody>
          <a:bodyPr>
            <a:spAutoFit/>
          </a:bodyPr>
          <a:lstStyle/>
          <a:p>
            <a:pPr>
              <a:lnSpc>
                <a:spcPct val="120000"/>
              </a:lnSpc>
            </a:pPr>
            <a:r>
              <a:rPr lang="zh-CN" altLang="en-US" sz="3200" b="1" dirty="0">
                <a:solidFill>
                  <a:srgbClr val="0000FF"/>
                </a:solidFill>
                <a:latin typeface="宋体" panose="02010600030101010101" pitchFamily="2" charset="-122"/>
              </a:rPr>
              <a:t>绘制图象</a:t>
            </a:r>
          </a:p>
        </p:txBody>
      </p:sp>
      <p:sp>
        <p:nvSpPr>
          <p:cNvPr id="115757" name="Text Box 45"/>
          <p:cNvSpPr txBox="1">
            <a:spLocks noChangeArrowheads="1"/>
          </p:cNvSpPr>
          <p:nvPr/>
        </p:nvSpPr>
        <p:spPr bwMode="auto">
          <a:xfrm>
            <a:off x="3059113" y="692150"/>
            <a:ext cx="6256337" cy="1006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kumimoji="1" lang="zh-CN" altLang="en-US" sz="3200" b="1">
                <a:solidFill>
                  <a:srgbClr val="0000FF"/>
                </a:solidFill>
              </a:rPr>
              <a:t>结论</a:t>
            </a:r>
            <a:r>
              <a:rPr kumimoji="1" lang="en-US" altLang="zh-CN" sz="3200" b="1">
                <a:solidFill>
                  <a:srgbClr val="0000FF"/>
                </a:solidFill>
              </a:rPr>
              <a:t>1</a:t>
            </a:r>
            <a:r>
              <a:rPr kumimoji="1" lang="zh-CN" altLang="en-US" sz="3200">
                <a:solidFill>
                  <a:srgbClr val="0000FF"/>
                </a:solidFill>
              </a:rPr>
              <a:t>：</a:t>
            </a:r>
            <a:r>
              <a:rPr lang="zh-CN" altLang="en-US" sz="2800" b="1">
                <a:solidFill>
                  <a:srgbClr val="008000"/>
                </a:solidFill>
              </a:rPr>
              <a:t>当导体的电阻一定时，通过</a:t>
            </a:r>
          </a:p>
          <a:p>
            <a:pPr eaLnBrk="1" hangingPunct="1"/>
            <a:r>
              <a:rPr lang="zh-CN" altLang="en-US" sz="2800" b="1">
                <a:solidFill>
                  <a:srgbClr val="008000"/>
                </a:solidFill>
              </a:rPr>
              <a:t>导体的电流跟导体两端的电压成</a:t>
            </a:r>
            <a:r>
              <a:rPr lang="zh-CN" altLang="en-US" sz="2800" b="1">
                <a:solidFill>
                  <a:srgbClr val="E61A04"/>
                </a:solidFill>
              </a:rPr>
              <a:t>正比</a:t>
            </a:r>
            <a:r>
              <a:rPr lang="zh-CN" altLang="en-US" sz="2800" b="1">
                <a:solidFill>
                  <a:srgbClr val="008000"/>
                </a:solidFill>
              </a:rPr>
              <a:t>。</a:t>
            </a:r>
          </a:p>
        </p:txBody>
      </p:sp>
      <p:pic>
        <p:nvPicPr>
          <p:cNvPr id="11281" name="Picture 46" descr="QQ截图20131123201859"/>
          <p:cNvPicPr>
            <a:picLocks noChangeAspect="1" noChangeArrowheads="1"/>
          </p:cNvPicPr>
          <p:nvPr/>
        </p:nvPicPr>
        <p:blipFill>
          <a:blip r:embed="rId2" cstate="print"/>
          <a:srcRect/>
          <a:stretch>
            <a:fillRect/>
          </a:stretch>
        </p:blipFill>
        <p:spPr bwMode="auto">
          <a:xfrm>
            <a:off x="6516688" y="2133600"/>
            <a:ext cx="2303462" cy="33115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1282" name="Text Box 47"/>
          <p:cNvSpPr txBox="1">
            <a:spLocks noChangeArrowheads="1"/>
          </p:cNvSpPr>
          <p:nvPr/>
        </p:nvSpPr>
        <p:spPr bwMode="auto">
          <a:xfrm>
            <a:off x="303213" y="123354"/>
            <a:ext cx="2468562" cy="641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zh-CN" altLang="en-US" sz="3600" b="1" dirty="0">
                <a:solidFill>
                  <a:srgbClr val="0000FF"/>
                </a:solidFill>
              </a:rPr>
              <a:t>分析数据</a:t>
            </a:r>
          </a:p>
        </p:txBody>
      </p:sp>
      <p:sp>
        <p:nvSpPr>
          <p:cNvPr id="11283" name="Text Box 48"/>
          <p:cNvSpPr txBox="1">
            <a:spLocks noChangeArrowheads="1"/>
          </p:cNvSpPr>
          <p:nvPr/>
        </p:nvSpPr>
        <p:spPr bwMode="auto">
          <a:xfrm>
            <a:off x="827088" y="5589588"/>
            <a:ext cx="247650" cy="3667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en-US"/>
              <a:t>·</a:t>
            </a:r>
            <a:endParaRPr lang="zh-CN" altLang="en-US"/>
          </a:p>
        </p:txBody>
      </p:sp>
      <p:sp>
        <p:nvSpPr>
          <p:cNvPr id="11284" name="Text Box 49"/>
          <p:cNvSpPr txBox="1">
            <a:spLocks noChangeArrowheads="1"/>
          </p:cNvSpPr>
          <p:nvPr/>
        </p:nvSpPr>
        <p:spPr bwMode="auto">
          <a:xfrm>
            <a:off x="827088" y="5300663"/>
            <a:ext cx="649287" cy="1098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sz="6600">
              <a:solidFill>
                <a:srgbClr val="E61A04"/>
              </a:solidFill>
            </a:endParaRPr>
          </a:p>
        </p:txBody>
      </p:sp>
      <p:sp>
        <p:nvSpPr>
          <p:cNvPr id="115762" name="Line 50"/>
          <p:cNvSpPr>
            <a:spLocks noChangeShapeType="1"/>
          </p:cNvSpPr>
          <p:nvPr/>
        </p:nvSpPr>
        <p:spPr bwMode="auto">
          <a:xfrm flipV="1">
            <a:off x="971550" y="3213100"/>
            <a:ext cx="3960813" cy="2663825"/>
          </a:xfrm>
          <a:prstGeom prst="line">
            <a:avLst/>
          </a:prstGeom>
          <a:noFill/>
          <a:ln w="38100">
            <a:solidFill>
              <a:srgbClr val="FF0000"/>
            </a:solidFill>
            <a:round/>
          </a:ln>
          <a:extLst>
            <a:ext uri="{909E8E84-426E-40DD-AFC4-6F175D3DCCD1}">
              <a14:hiddenFill xmlns:a14="http://schemas.microsoft.com/office/drawing/2010/main" xmlns="">
                <a:noFill/>
              </a14:hiddenFill>
            </a:ext>
          </a:extLst>
        </p:spPr>
        <p:txBody>
          <a:bodyPr/>
          <a:lstStyle/>
          <a:p>
            <a:endParaRPr lang="zh-CN" alt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974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974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974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115762"/>
                                        </p:tgtEl>
                                        <p:attrNameLst>
                                          <p:attrName>style.visibility</p:attrName>
                                        </p:attrNameLst>
                                      </p:cBhvr>
                                      <p:to>
                                        <p:strVal val="visible"/>
                                      </p:to>
                                    </p:set>
                                    <p:animEffect transition="in" filter="wipe(down)">
                                      <p:cBhvr>
                                        <p:cTn id="19" dur="1000"/>
                                        <p:tgtEl>
                                          <p:spTgt spid="115762"/>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1" fill="hold" grpId="0" nodeType="clickEffect">
                                  <p:stCondLst>
                                    <p:cond delay="0"/>
                                  </p:stCondLst>
                                  <p:childTnLst>
                                    <p:set>
                                      <p:cBhvr>
                                        <p:cTn id="23" dur="1" fill="hold">
                                          <p:stCondLst>
                                            <p:cond delay="0"/>
                                          </p:stCondLst>
                                        </p:cTn>
                                        <p:tgtEl>
                                          <p:spTgt spid="115757"/>
                                        </p:tgtEl>
                                        <p:attrNameLst>
                                          <p:attrName>style.visibility</p:attrName>
                                        </p:attrNameLst>
                                      </p:cBhvr>
                                      <p:to>
                                        <p:strVal val="visible"/>
                                      </p:to>
                                    </p:set>
                                    <p:animEffect transition="in" filter="wipe(up)">
                                      <p:cBhvr>
                                        <p:cTn id="24" dur="500"/>
                                        <p:tgtEl>
                                          <p:spTgt spid="1157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40" grpId="0" autoUpdateAnimBg="0"/>
      <p:bldP spid="29748" grpId="0" autoUpdateAnimBg="0"/>
      <p:bldP spid="29749" grpId="0" autoUpdateAnimBg="0"/>
      <p:bldP spid="115757" grpId="0"/>
      <p:bldP spid="115762" grpId="0" animBg="1"/>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idx="4294967295"/>
          </p:nvPr>
        </p:nvSpPr>
        <p:spPr>
          <a:xfrm>
            <a:off x="0" y="981075"/>
            <a:ext cx="7772400" cy="1143000"/>
          </a:xfrm>
          <a:prstGeom prst="rect">
            <a:avLst/>
          </a:prstGeom>
        </p:spPr>
        <p:txBody>
          <a:bodyPr/>
          <a:lstStyle/>
          <a:p>
            <a:r>
              <a:rPr lang="zh-CN" altLang="en-US" sz="3600" b="1" dirty="0">
                <a:solidFill>
                  <a:srgbClr val="FF0000"/>
                </a:solidFill>
              </a:rPr>
              <a:t>实验中的电压表  电流表和滑动变阻器，各起什么作用？</a:t>
            </a:r>
          </a:p>
        </p:txBody>
      </p:sp>
      <p:sp>
        <p:nvSpPr>
          <p:cNvPr id="16387" name="Text Box 3"/>
          <p:cNvSpPr txBox="1">
            <a:spLocks noChangeArrowheads="1"/>
          </p:cNvSpPr>
          <p:nvPr/>
        </p:nvSpPr>
        <p:spPr bwMode="auto">
          <a:xfrm>
            <a:off x="684163" y="2710661"/>
            <a:ext cx="7488237" cy="5847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zh-CN" altLang="en-US" sz="3200" b="1" dirty="0">
                <a:latin typeface="华文新魏" pitchFamily="2" charset="-122"/>
                <a:ea typeface="华文新魏" pitchFamily="2" charset="-122"/>
              </a:rPr>
              <a:t>滑动变阻器的作用是</a:t>
            </a:r>
            <a:r>
              <a:rPr lang="en-US" altLang="zh-CN" sz="3200" b="1" dirty="0">
                <a:latin typeface="华文新魏" pitchFamily="2" charset="-122"/>
                <a:ea typeface="华文新魏" pitchFamily="2" charset="-122"/>
              </a:rPr>
              <a:t>:</a:t>
            </a:r>
            <a:endParaRPr lang="en-US" altLang="zh-CN" sz="3200" b="1" dirty="0">
              <a:latin typeface="黑体" panose="02010609060101010101" pitchFamily="2" charset="-122"/>
              <a:ea typeface="黑体" panose="02010609060101010101" pitchFamily="2" charset="-122"/>
            </a:endParaRPr>
          </a:p>
        </p:txBody>
      </p:sp>
      <p:grpSp>
        <p:nvGrpSpPr>
          <p:cNvPr id="6" name="组合 5"/>
          <p:cNvGrpSpPr/>
          <p:nvPr/>
        </p:nvGrpSpPr>
        <p:grpSpPr>
          <a:xfrm>
            <a:off x="1907728" y="3500438"/>
            <a:ext cx="7416800" cy="1233417"/>
            <a:chOff x="827088" y="3500438"/>
            <a:chExt cx="7416800" cy="1233417"/>
          </a:xfrm>
        </p:grpSpPr>
        <p:sp>
          <p:nvSpPr>
            <p:cNvPr id="16388" name="Text Box 4"/>
            <p:cNvSpPr txBox="1">
              <a:spLocks noChangeArrowheads="1"/>
            </p:cNvSpPr>
            <p:nvPr/>
          </p:nvSpPr>
          <p:spPr bwMode="auto">
            <a:xfrm>
              <a:off x="827088" y="3500438"/>
              <a:ext cx="7416800" cy="5847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fontAlgn="base">
                <a:spcBef>
                  <a:spcPct val="0"/>
                </a:spcBef>
                <a:spcAft>
                  <a:spcPct val="0"/>
                </a:spcAft>
              </a:pPr>
              <a:r>
                <a:rPr lang="en-US" altLang="zh-CN" sz="3200" dirty="0" smtClean="0">
                  <a:solidFill>
                    <a:srgbClr val="0000CC"/>
                  </a:solidFill>
                  <a:latin typeface="楷体" pitchFamily="49" charset="-122"/>
                  <a:ea typeface="楷体" pitchFamily="49" charset="-122"/>
                </a:rPr>
                <a:t>1.</a:t>
              </a:r>
              <a:r>
                <a:rPr lang="zh-CN" altLang="en-US" sz="3200" dirty="0" smtClean="0">
                  <a:solidFill>
                    <a:srgbClr val="0000CC"/>
                  </a:solidFill>
                  <a:latin typeface="楷体" pitchFamily="49" charset="-122"/>
                  <a:ea typeface="楷体" pitchFamily="49" charset="-122"/>
                </a:rPr>
                <a:t>改</a:t>
              </a:r>
              <a:r>
                <a:rPr lang="zh-CN" altLang="en-US" sz="3200" dirty="0">
                  <a:solidFill>
                    <a:srgbClr val="0000CC"/>
                  </a:solidFill>
                  <a:latin typeface="楷体" pitchFamily="49" charset="-122"/>
                  <a:ea typeface="楷体" pitchFamily="49" charset="-122"/>
                </a:rPr>
                <a:t>变定值电阻两端的电压</a:t>
              </a:r>
            </a:p>
          </p:txBody>
        </p:sp>
        <p:sp>
          <p:nvSpPr>
            <p:cNvPr id="16389" name="Text Box 5"/>
            <p:cNvSpPr txBox="1">
              <a:spLocks noChangeArrowheads="1"/>
            </p:cNvSpPr>
            <p:nvPr/>
          </p:nvSpPr>
          <p:spPr bwMode="auto">
            <a:xfrm>
              <a:off x="827584" y="4149080"/>
              <a:ext cx="4319588" cy="5847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en-US" altLang="zh-CN" sz="3200" dirty="0" smtClean="0">
                  <a:solidFill>
                    <a:srgbClr val="0000CC"/>
                  </a:solidFill>
                  <a:latin typeface="楷体" pitchFamily="49" charset="-122"/>
                  <a:ea typeface="楷体" pitchFamily="49" charset="-122"/>
                </a:rPr>
                <a:t>2.</a:t>
              </a:r>
              <a:r>
                <a:rPr lang="zh-CN" altLang="en-US" sz="3200" dirty="0" smtClean="0">
                  <a:solidFill>
                    <a:srgbClr val="0000CC"/>
                  </a:solidFill>
                  <a:latin typeface="楷体" pitchFamily="49" charset="-122"/>
                  <a:ea typeface="楷体" pitchFamily="49" charset="-122"/>
                </a:rPr>
                <a:t>保</a:t>
              </a:r>
              <a:r>
                <a:rPr lang="zh-CN" altLang="en-US" sz="3200" dirty="0">
                  <a:solidFill>
                    <a:srgbClr val="0000CC"/>
                  </a:solidFill>
                  <a:latin typeface="楷体" pitchFamily="49" charset="-122"/>
                  <a:ea typeface="楷体" pitchFamily="49" charset="-122"/>
                </a:rPr>
                <a:t>护电路</a:t>
              </a:r>
              <a:r>
                <a:rPr lang="en-US" altLang="zh-CN" sz="3200" dirty="0">
                  <a:solidFill>
                    <a:srgbClr val="0000CC"/>
                  </a:solidFill>
                  <a:latin typeface="楷体" pitchFamily="49" charset="-122"/>
                  <a:ea typeface="楷体" pitchFamily="49" charset="-122"/>
                </a:rPr>
                <a:t>.</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386">
                                            <p:txEl>
                                              <p:pRg st="0" end="0"/>
                                            </p:txEl>
                                          </p:spTgt>
                                        </p:tgtEl>
                                        <p:attrNameLst>
                                          <p:attrName>style.visibility</p:attrName>
                                        </p:attrNameLst>
                                      </p:cBhvr>
                                      <p:to>
                                        <p:strVal val="visible"/>
                                      </p:to>
                                    </p:set>
                                    <p:animEffect transition="in" filter="dissolve">
                                      <p:cBhvr>
                                        <p:cTn id="7" dur="500"/>
                                        <p:tgtEl>
                                          <p:spTgt spid="1638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2" fill="hold" grpId="0" nodeType="clickEffect">
                                  <p:stCondLst>
                                    <p:cond delay="0"/>
                                  </p:stCondLst>
                                  <p:childTnLst>
                                    <p:set>
                                      <p:cBhvr>
                                        <p:cTn id="11" dur="1" fill="hold">
                                          <p:stCondLst>
                                            <p:cond delay="0"/>
                                          </p:stCondLst>
                                        </p:cTn>
                                        <p:tgtEl>
                                          <p:spTgt spid="16387"/>
                                        </p:tgtEl>
                                        <p:attrNameLst>
                                          <p:attrName>style.visibility</p:attrName>
                                        </p:attrNameLst>
                                      </p:cBhvr>
                                      <p:to>
                                        <p:strVal val="visible"/>
                                      </p:to>
                                    </p:set>
                                    <p:anim calcmode="lin" valueType="num">
                                      <p:cBhvr additive="base">
                                        <p:cTn id="12" dur="1000" fill="hold"/>
                                        <p:tgtEl>
                                          <p:spTgt spid="16387"/>
                                        </p:tgtEl>
                                        <p:attrNameLst>
                                          <p:attrName>ppt_x</p:attrName>
                                        </p:attrNameLst>
                                      </p:cBhvr>
                                      <p:tavLst>
                                        <p:tav tm="0">
                                          <p:val>
                                            <p:strVal val="1+#ppt_w/2"/>
                                          </p:val>
                                        </p:tav>
                                        <p:tav tm="100000">
                                          <p:val>
                                            <p:strVal val="#ppt_x"/>
                                          </p:val>
                                        </p:tav>
                                      </p:tavLst>
                                    </p:anim>
                                    <p:anim calcmode="lin" valueType="num">
                                      <p:cBhvr additive="base">
                                        <p:cTn id="13" dur="1000" fill="hold"/>
                                        <p:tgtEl>
                                          <p:spTgt spid="16387"/>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checkerboard(across)">
                                      <p:cBhvr>
                                        <p:cTn id="1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build="p" autoUpdateAnimBg="0"/>
      <p:bldP spid="16387"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八年级上册">
  <a:themeElements>
    <a:clrScheme name="平衡">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平衡">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平衡">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9年级上册模板</Template>
  <TotalTime>92</TotalTime>
  <Words>1519</Words>
  <Application>Microsoft Office PowerPoint</Application>
  <PresentationFormat>全屏显示(4:3)</PresentationFormat>
  <Paragraphs>250</Paragraphs>
  <Slides>25</Slides>
  <Notes>6</Notes>
  <HiddenSlides>0</HiddenSlides>
  <MMClips>0</MMClips>
  <ScaleCrop>false</ScaleCrop>
  <HeadingPairs>
    <vt:vector size="4" baseType="variant">
      <vt:variant>
        <vt:lpstr>主题</vt:lpstr>
      </vt:variant>
      <vt:variant>
        <vt:i4>1</vt:i4>
      </vt:variant>
      <vt:variant>
        <vt:lpstr>幻灯片标题</vt:lpstr>
      </vt:variant>
      <vt:variant>
        <vt:i4>25</vt:i4>
      </vt:variant>
    </vt:vector>
  </HeadingPairs>
  <TitlesOfParts>
    <vt:vector size="26" baseType="lpstr">
      <vt:lpstr>八年级上册</vt:lpstr>
      <vt:lpstr>幻灯片 1</vt:lpstr>
      <vt:lpstr>观察实验回答问题</vt:lpstr>
      <vt:lpstr>幻灯片 3</vt:lpstr>
      <vt:lpstr>思路整理</vt:lpstr>
      <vt:lpstr>一、实验探究：电流与电压的关系</vt:lpstr>
      <vt:lpstr>实验器材：电源、开关、导线、</vt:lpstr>
      <vt:lpstr>幻灯片 7</vt:lpstr>
      <vt:lpstr>幻灯片 8</vt:lpstr>
      <vt:lpstr>实验中的电压表  电流表和滑动变阻器，各起什么作用？</vt:lpstr>
      <vt:lpstr>二、实验探究：电流与电阻的关系</vt:lpstr>
      <vt:lpstr> 实验器材  电源 、开关、 导线、电压表、 电流表。                               </vt:lpstr>
      <vt:lpstr>幻灯片 12</vt:lpstr>
      <vt:lpstr>幻灯片 13</vt:lpstr>
      <vt:lpstr>知识归纳：</vt:lpstr>
      <vt:lpstr>幻灯片 15</vt:lpstr>
      <vt:lpstr>幻灯片 16</vt:lpstr>
      <vt:lpstr>对这一关系的理解要注意</vt:lpstr>
      <vt:lpstr>幻灯片 18</vt:lpstr>
      <vt:lpstr>幻灯片 19</vt:lpstr>
      <vt:lpstr>幻灯片 20</vt:lpstr>
      <vt:lpstr>幻灯片 21</vt:lpstr>
      <vt:lpstr>幻灯片 22</vt:lpstr>
      <vt:lpstr>幻灯片 23</vt:lpstr>
      <vt:lpstr>幻灯片 24</vt:lpstr>
      <vt:lpstr>幻灯片 25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第一PPT模板网-WWW.1PPT.COM</dc:title>
  <dc:subject>第一PPT模板网-WWW.1PPT.COM</dc:subject>
  <dc:creator>第一PPT模板网-WWW.1PPT.COM</dc:creator>
  <cp:keywords>第一PPT模板网-WWW.1PPT.COM</cp:keywords>
  <cp:lastModifiedBy>China</cp:lastModifiedBy>
  <cp:revision>30</cp:revision>
  <dcterms:created xsi:type="dcterms:W3CDTF">2018-09-21T03:51:09Z</dcterms:created>
  <dcterms:modified xsi:type="dcterms:W3CDTF">2018-11-01T08:39:59Z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2052-10.1.0.7520</vt:lpwstr>
  </property>
</Properties>
</file>