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341" r:id="rId5"/>
    <p:sldId id="279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276" r:id="rId18"/>
    <p:sldId id="454" r:id="rId19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8" userDrawn="1">
          <p15:clr>
            <a:srgbClr val="A4A3A4"/>
          </p15:clr>
        </p15:guide>
        <p15:guide id="2" pos="723" userDrawn="1">
          <p15:clr>
            <a:srgbClr val="A4A3A4"/>
          </p15:clr>
        </p15:guide>
        <p15:guide id="3" pos="7056" userDrawn="1">
          <p15:clr>
            <a:srgbClr val="A4A3A4"/>
          </p15:clr>
        </p15:guide>
        <p15:guide id="4" orient="horz" pos="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9101" autoAdjust="0"/>
  </p:normalViewPr>
  <p:slideViewPr>
    <p:cSldViewPr snapToGrid="0" showGuides="1">
      <p:cViewPr>
        <p:scale>
          <a:sx n="110" d="100"/>
          <a:sy n="110" d="100"/>
        </p:scale>
        <p:origin x="1012" y="500"/>
      </p:cViewPr>
      <p:guideLst>
        <p:guide orient="horz" pos="3938"/>
        <p:guide pos="723"/>
        <p:guide pos="7056"/>
        <p:guide orient="horz" pos="4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tags" Target="tags/tag277.xml" /><Relationship Id="rId21" Type="http://schemas.openxmlformats.org/officeDocument/2006/relationships/presProps" Target="presProps.xml" /><Relationship Id="rId22" Type="http://schemas.openxmlformats.org/officeDocument/2006/relationships/viewProps" Target="viewProps.xml" /><Relationship Id="rId23" Type="http://schemas.openxmlformats.org/officeDocument/2006/relationships/theme" Target="theme/theme1.xml" /><Relationship Id="rId24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.xml" /><Relationship Id="rId2" Type="http://schemas.openxmlformats.org/officeDocument/2006/relationships/tags" Target="../tags/tag24.xml" /><Relationship Id="rId3" Type="http://schemas.openxmlformats.org/officeDocument/2006/relationships/tags" Target="../tags/tag25.xml" /><Relationship Id="rId4" Type="http://schemas.openxmlformats.org/officeDocument/2006/relationships/tags" Target="../tags/tag26.xml" /><Relationship Id="rId5" Type="http://schemas.openxmlformats.org/officeDocument/2006/relationships/tags" Target="../tags/tag27.xml" /><Relationship Id="rId6" Type="http://schemas.openxmlformats.org/officeDocument/2006/relationships/tags" Target="../tags/tag28.xml" /><Relationship Id="rId7" Type="http://schemas.openxmlformats.org/officeDocument/2006/relationships/tags" Target="../tags/tag29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tags" Target="../tags/tag45.xml" /><Relationship Id="rId6" Type="http://schemas.openxmlformats.org/officeDocument/2006/relationships/tags" Target="../tags/tag46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9.xml" /><Relationship Id="rId4" Type="http://schemas.openxmlformats.org/officeDocument/2006/relationships/tags" Target="../tags/tag200.xml" /><Relationship Id="rId5" Type="http://schemas.openxmlformats.org/officeDocument/2006/relationships/tags" Target="../tags/tag201.xml" /><Relationship Id="rId6" Type="http://schemas.openxmlformats.org/officeDocument/2006/relationships/tags" Target="../tags/tag202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3.xml" /><Relationship Id="rId4" Type="http://schemas.openxmlformats.org/officeDocument/2006/relationships/tags" Target="../tags/tag214.xml" /><Relationship Id="rId5" Type="http://schemas.openxmlformats.org/officeDocument/2006/relationships/tags" Target="../tags/tag215.xml" /><Relationship Id="rId6" Type="http://schemas.openxmlformats.org/officeDocument/2006/relationships/tags" Target="../tags/tag216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6.xml" /><Relationship Id="rId4" Type="http://schemas.openxmlformats.org/officeDocument/2006/relationships/tags" Target="../tags/tag227.xml" /><Relationship Id="rId5" Type="http://schemas.openxmlformats.org/officeDocument/2006/relationships/tags" Target="../tags/tag228.xml" /><Relationship Id="rId6" Type="http://schemas.openxmlformats.org/officeDocument/2006/relationships/tags" Target="../tags/tag229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2.xml" /><Relationship Id="rId4" Type="http://schemas.openxmlformats.org/officeDocument/2006/relationships/tags" Target="../tags/tag243.xml" /><Relationship Id="rId5" Type="http://schemas.openxmlformats.org/officeDocument/2006/relationships/tags" Target="../tags/tag244.xml" /><Relationship Id="rId6" Type="http://schemas.openxmlformats.org/officeDocument/2006/relationships/tags" Target="../tags/tag245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8.xml" /><Relationship Id="rId4" Type="http://schemas.openxmlformats.org/officeDocument/2006/relationships/tags" Target="../tags/tag259.xml" /><Relationship Id="rId5" Type="http://schemas.openxmlformats.org/officeDocument/2006/relationships/tags" Target="../tags/tag260.xml" /><Relationship Id="rId6" Type="http://schemas.openxmlformats.org/officeDocument/2006/relationships/tags" Target="../tags/tag26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tags" Target="../tags/tag8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7.xml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tags" Target="../tags/tag130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3.xml" /><Relationship Id="rId4" Type="http://schemas.openxmlformats.org/officeDocument/2006/relationships/tags" Target="../tags/tag144.xml" /><Relationship Id="rId5" Type="http://schemas.openxmlformats.org/officeDocument/2006/relationships/tags" Target="../tags/tag145.xml" /><Relationship Id="rId6" Type="http://schemas.openxmlformats.org/officeDocument/2006/relationships/tags" Target="../tags/tag146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0.xml" /><Relationship Id="rId4" Type="http://schemas.openxmlformats.org/officeDocument/2006/relationships/tags" Target="../tags/tag181.xml" /><Relationship Id="rId5" Type="http://schemas.openxmlformats.org/officeDocument/2006/relationships/tags" Target="../tags/tag182.xml" /><Relationship Id="rId6" Type="http://schemas.openxmlformats.org/officeDocument/2006/relationships/tags" Target="../tags/tag183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image" Target="../media/image1.png" /><Relationship Id="rId7" Type="http://schemas.openxmlformats.org/officeDocument/2006/relationships/tags" Target="../tags/tag6.xml" /><Relationship Id="rId8" Type="http://schemas.openxmlformats.org/officeDocument/2006/relationships/image" Target="../media/image2.jpeg" /><Relationship Id="rId9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image" Target="../media/image3.jpeg" /><Relationship Id="rId4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3.jpe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image" Target="../media/image4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0" name="标题 1"/>
          <p:cNvSpPr txBox="1"/>
          <p:nvPr userDrawn="1">
            <p:custDataLst>
              <p:tags r:id="rId5"/>
            </p:custDataLst>
          </p:nvPr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</a:rPr>
              <a:t>基础教育精品课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676" y="119022"/>
            <a:ext cx="849073" cy="364662"/>
          </a:xfrm>
          <a:prstGeom prst="rect">
            <a:avLst/>
          </a:prstGeom>
        </p:spPr>
      </p:pic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file:///D:\qq&#25991;&#20214;\712321467\Image\C2C\Image2\%7b75232B38-A165-1FB7-499C-2E1C792CACB5%7d.png" TargetMode="External" /><Relationship Id="rId11" Type="http://schemas.openxmlformats.org/officeDocument/2006/relationships/image" Target="../media/image5.png" /><Relationship Id="rId12" Type="http://schemas.openxmlformats.org/officeDocument/2006/relationships/tags" Target="../tags/tag22.xml" /><Relationship Id="rId13" Type="http://schemas.openxmlformats.org/officeDocument/2006/relationships/image" Target="../media/image2.jpe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tags" Target="../tags/tag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microsoft.com/office/2007/relationships/hdphoto" Target="../media/image7.wdp" /><Relationship Id="rId11" Type="http://schemas.openxmlformats.org/officeDocument/2006/relationships/tags" Target="../tags/tag42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tags" Target="../tags/tag37.xml" /><Relationship Id="rId5" Type="http://schemas.openxmlformats.org/officeDocument/2006/relationships/tags" Target="../tags/tag38.xml" /><Relationship Id="rId6" Type="http://schemas.openxmlformats.org/officeDocument/2006/relationships/tags" Target="../tags/tag39.xml" /><Relationship Id="rId7" Type="http://schemas.openxmlformats.org/officeDocument/2006/relationships/tags" Target="../tags/tag40.xml" /><Relationship Id="rId8" Type="http://schemas.openxmlformats.org/officeDocument/2006/relationships/tags" Target="../tags/tag41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1.xml" /><Relationship Id="rId11" Type="http://schemas.openxmlformats.org/officeDocument/2006/relationships/tags" Target="../tags/tag192.xml" /><Relationship Id="rId12" Type="http://schemas.openxmlformats.org/officeDocument/2006/relationships/tags" Target="../tags/tag193.xml" /><Relationship Id="rId13" Type="http://schemas.openxmlformats.org/officeDocument/2006/relationships/tags" Target="../tags/tag194.xml" /><Relationship Id="rId14" Type="http://schemas.openxmlformats.org/officeDocument/2006/relationships/tags" Target="../tags/tag195.xml" /><Relationship Id="rId15" Type="http://schemas.openxmlformats.org/officeDocument/2006/relationships/tags" Target="../tags/tag196.xml" /><Relationship Id="rId16" Type="http://schemas.openxmlformats.org/officeDocument/2006/relationships/tags" Target="../tags/tag197.xml" /><Relationship Id="rId17" Type="http://schemas.openxmlformats.org/officeDocument/2006/relationships/image" Target="../media/image16.png" /><Relationship Id="rId18" Type="http://schemas.openxmlformats.org/officeDocument/2006/relationships/tags" Target="../tags/tag198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184.xml" /><Relationship Id="rId4" Type="http://schemas.openxmlformats.org/officeDocument/2006/relationships/tags" Target="../tags/tag185.xml" /><Relationship Id="rId5" Type="http://schemas.openxmlformats.org/officeDocument/2006/relationships/tags" Target="../tags/tag186.xml" /><Relationship Id="rId6" Type="http://schemas.openxmlformats.org/officeDocument/2006/relationships/tags" Target="../tags/tag187.xml" /><Relationship Id="rId7" Type="http://schemas.openxmlformats.org/officeDocument/2006/relationships/tags" Target="../tags/tag188.xml" /><Relationship Id="rId8" Type="http://schemas.openxmlformats.org/officeDocument/2006/relationships/tags" Target="../tags/tag189.xml" /><Relationship Id="rId9" Type="http://schemas.openxmlformats.org/officeDocument/2006/relationships/tags" Target="../tags/tag19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0.xml" /><Relationship Id="rId11" Type="http://schemas.openxmlformats.org/officeDocument/2006/relationships/image" Target="../media/image17.png" /><Relationship Id="rId12" Type="http://schemas.openxmlformats.org/officeDocument/2006/relationships/tags" Target="../tags/tag211.xml" /><Relationship Id="rId13" Type="http://schemas.openxmlformats.org/officeDocument/2006/relationships/image" Target="../media/image18.jpeg" /><Relationship Id="rId14" Type="http://schemas.openxmlformats.org/officeDocument/2006/relationships/tags" Target="../tags/tag212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203.xml" /><Relationship Id="rId4" Type="http://schemas.openxmlformats.org/officeDocument/2006/relationships/tags" Target="../tags/tag204.xml" /><Relationship Id="rId5" Type="http://schemas.openxmlformats.org/officeDocument/2006/relationships/tags" Target="../tags/tag205.xml" /><Relationship Id="rId6" Type="http://schemas.openxmlformats.org/officeDocument/2006/relationships/tags" Target="../tags/tag206.xml" /><Relationship Id="rId7" Type="http://schemas.openxmlformats.org/officeDocument/2006/relationships/tags" Target="../tags/tag207.xml" /><Relationship Id="rId8" Type="http://schemas.openxmlformats.org/officeDocument/2006/relationships/tags" Target="../tags/tag208.xml" /><Relationship Id="rId9" Type="http://schemas.openxmlformats.org/officeDocument/2006/relationships/tags" Target="../tags/tag20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4.xml" /><Relationship Id="rId11" Type="http://schemas.openxmlformats.org/officeDocument/2006/relationships/image" Target="../media/image19.png" /><Relationship Id="rId12" Type="http://schemas.openxmlformats.org/officeDocument/2006/relationships/tags" Target="../tags/tag225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217.xml" /><Relationship Id="rId4" Type="http://schemas.openxmlformats.org/officeDocument/2006/relationships/tags" Target="../tags/tag218.xml" /><Relationship Id="rId5" Type="http://schemas.openxmlformats.org/officeDocument/2006/relationships/tags" Target="../tags/tag219.xml" /><Relationship Id="rId6" Type="http://schemas.openxmlformats.org/officeDocument/2006/relationships/tags" Target="../tags/tag220.xml" /><Relationship Id="rId7" Type="http://schemas.openxmlformats.org/officeDocument/2006/relationships/tags" Target="../tags/tag221.xml" /><Relationship Id="rId8" Type="http://schemas.openxmlformats.org/officeDocument/2006/relationships/tags" Target="../tags/tag222.xml" /><Relationship Id="rId9" Type="http://schemas.openxmlformats.org/officeDocument/2006/relationships/tags" Target="../tags/tag22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7.xml" /><Relationship Id="rId11" Type="http://schemas.openxmlformats.org/officeDocument/2006/relationships/tags" Target="../tags/tag238.xml" /><Relationship Id="rId12" Type="http://schemas.openxmlformats.org/officeDocument/2006/relationships/tags" Target="../tags/tag239.xml" /><Relationship Id="rId13" Type="http://schemas.openxmlformats.org/officeDocument/2006/relationships/tags" Target="../tags/tag240.xml" /><Relationship Id="rId14" Type="http://schemas.openxmlformats.org/officeDocument/2006/relationships/image" Target="../media/image20.png" /><Relationship Id="rId15" Type="http://schemas.openxmlformats.org/officeDocument/2006/relationships/tags" Target="../tags/tag241.xml" /><Relationship Id="rId16" Type="http://schemas.openxmlformats.org/officeDocument/2006/relationships/video" Target="../media/media3.mp4" /><Relationship Id="rId17" Type="http://schemas.microsoft.com/office/2007/relationships/media" Target="../media/media3.mp4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230.xml" /><Relationship Id="rId4" Type="http://schemas.openxmlformats.org/officeDocument/2006/relationships/tags" Target="../tags/tag231.xml" /><Relationship Id="rId5" Type="http://schemas.openxmlformats.org/officeDocument/2006/relationships/tags" Target="../tags/tag232.xml" /><Relationship Id="rId6" Type="http://schemas.openxmlformats.org/officeDocument/2006/relationships/tags" Target="../tags/tag233.xml" /><Relationship Id="rId7" Type="http://schemas.openxmlformats.org/officeDocument/2006/relationships/tags" Target="../tags/tag234.xml" /><Relationship Id="rId8" Type="http://schemas.openxmlformats.org/officeDocument/2006/relationships/tags" Target="../tags/tag235.xml" /><Relationship Id="rId9" Type="http://schemas.openxmlformats.org/officeDocument/2006/relationships/tags" Target="../tags/tag23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1.png" /><Relationship Id="rId11" Type="http://schemas.openxmlformats.org/officeDocument/2006/relationships/tags" Target="../tags/tag253.xml" /><Relationship Id="rId12" Type="http://schemas.openxmlformats.org/officeDocument/2006/relationships/tags" Target="../tags/tag254.xml" /><Relationship Id="rId13" Type="http://schemas.openxmlformats.org/officeDocument/2006/relationships/tags" Target="../tags/tag255.xml" /><Relationship Id="rId14" Type="http://schemas.openxmlformats.org/officeDocument/2006/relationships/tags" Target="../tags/tag256.xml" /><Relationship Id="rId15" Type="http://schemas.openxmlformats.org/officeDocument/2006/relationships/tags" Target="../tags/tag257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246.xml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Relationship Id="rId7" Type="http://schemas.openxmlformats.org/officeDocument/2006/relationships/tags" Target="../tags/tag250.xml" /><Relationship Id="rId8" Type="http://schemas.openxmlformats.org/officeDocument/2006/relationships/tags" Target="../tags/tag251.xml" /><Relationship Id="rId9" Type="http://schemas.openxmlformats.org/officeDocument/2006/relationships/tags" Target="../tags/tag25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9.xml" /><Relationship Id="rId11" Type="http://schemas.openxmlformats.org/officeDocument/2006/relationships/tags" Target="../tags/tag270.xml" /><Relationship Id="rId12" Type="http://schemas.openxmlformats.org/officeDocument/2006/relationships/image" Target="../media/image22.png" /><Relationship Id="rId13" Type="http://schemas.openxmlformats.org/officeDocument/2006/relationships/tags" Target="../tags/tag271.xml" /><Relationship Id="rId14" Type="http://schemas.openxmlformats.org/officeDocument/2006/relationships/image" Target="../media/image23.png" /><Relationship Id="rId15" Type="http://schemas.openxmlformats.org/officeDocument/2006/relationships/tags" Target="../tags/tag272.xml" /><Relationship Id="rId16" Type="http://schemas.openxmlformats.org/officeDocument/2006/relationships/image" Target="../media/image24.png" /><Relationship Id="rId17" Type="http://schemas.openxmlformats.org/officeDocument/2006/relationships/tags" Target="../tags/tag273.xml" /><Relationship Id="rId18" Type="http://schemas.openxmlformats.org/officeDocument/2006/relationships/tags" Target="../tags/tag274.xml" /><Relationship Id="rId19" Type="http://schemas.openxmlformats.org/officeDocument/2006/relationships/image" Target="../media/image25.png" /><Relationship Id="rId2" Type="http://schemas.openxmlformats.org/officeDocument/2006/relationships/notesSlide" Target="../notesSlides/notesSlide14.xml" /><Relationship Id="rId20" Type="http://schemas.openxmlformats.org/officeDocument/2006/relationships/tags" Target="../tags/tag275.xml" /><Relationship Id="rId21" Type="http://schemas.openxmlformats.org/officeDocument/2006/relationships/image" Target="../media/image26.png" /><Relationship Id="rId22" Type="http://schemas.openxmlformats.org/officeDocument/2006/relationships/tags" Target="../tags/tag276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tags" Target="../tags/tag265.xml" /><Relationship Id="rId7" Type="http://schemas.openxmlformats.org/officeDocument/2006/relationships/tags" Target="../tags/tag266.xml" /><Relationship Id="rId8" Type="http://schemas.openxmlformats.org/officeDocument/2006/relationships/tags" Target="../tags/tag267.xml" /><Relationship Id="rId9" Type="http://schemas.openxmlformats.org/officeDocument/2006/relationships/tags" Target="../tags/tag26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8.png" /><Relationship Id="rId11" Type="http://schemas.openxmlformats.org/officeDocument/2006/relationships/tags" Target="../tags/tag54.xml" /><Relationship Id="rId12" Type="http://schemas.openxmlformats.org/officeDocument/2006/relationships/video" Target="../media/media1.mp4" /><Relationship Id="rId13" Type="http://schemas.microsoft.com/office/2007/relationships/media" Target="../media/media1.mp4" /><Relationship Id="rId14" Type="http://schemas.openxmlformats.org/officeDocument/2006/relationships/tags" Target="../tags/tag55.xml" /><Relationship Id="rId15" Type="http://schemas.openxmlformats.org/officeDocument/2006/relationships/tags" Target="../tags/tag56.xml" /><Relationship Id="rId16" Type="http://schemas.openxmlformats.org/officeDocument/2006/relationships/tags" Target="../tags/tag57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tags" Target="../tags/tag50.xml" /><Relationship Id="rId7" Type="http://schemas.openxmlformats.org/officeDocument/2006/relationships/tags" Target="../tags/tag51.xml" /><Relationship Id="rId8" Type="http://schemas.openxmlformats.org/officeDocument/2006/relationships/tags" Target="../tags/tag52.xml" /><Relationship Id="rId9" Type="http://schemas.openxmlformats.org/officeDocument/2006/relationships/tags" Target="../tags/tag5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9.xml" /><Relationship Id="rId11" Type="http://schemas.openxmlformats.org/officeDocument/2006/relationships/tags" Target="../tags/tag70.xml" /><Relationship Id="rId12" Type="http://schemas.openxmlformats.org/officeDocument/2006/relationships/image" Target="../media/image9.png" /><Relationship Id="rId13" Type="http://schemas.openxmlformats.org/officeDocument/2006/relationships/tags" Target="../tags/tag71.xml" /><Relationship Id="rId14" Type="http://schemas.openxmlformats.org/officeDocument/2006/relationships/tags" Target="../tags/tag72.xml" /><Relationship Id="rId15" Type="http://schemas.openxmlformats.org/officeDocument/2006/relationships/tags" Target="../tags/tag73.xml" /><Relationship Id="rId16" Type="http://schemas.openxmlformats.org/officeDocument/2006/relationships/tags" Target="../tags/tag74.xml" /><Relationship Id="rId17" Type="http://schemas.openxmlformats.org/officeDocument/2006/relationships/tags" Target="../tags/tag75.xml" /><Relationship Id="rId18" Type="http://schemas.openxmlformats.org/officeDocument/2006/relationships/tags" Target="../tags/tag76.xml" /><Relationship Id="rId19" Type="http://schemas.openxmlformats.org/officeDocument/2006/relationships/tags" Target="../tags/tag77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78.xml" /><Relationship Id="rId21" Type="http://schemas.openxmlformats.org/officeDocument/2006/relationships/tags" Target="../tags/tag79.xml" /><Relationship Id="rId22" Type="http://schemas.openxmlformats.org/officeDocument/2006/relationships/tags" Target="../tags/tag80.xml" /><Relationship Id="rId23" Type="http://schemas.openxmlformats.org/officeDocument/2006/relationships/tags" Target="../tags/tag81.xml" /><Relationship Id="rId24" Type="http://schemas.openxmlformats.org/officeDocument/2006/relationships/tags" Target="../tags/tag82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tags" Target="../tags/tag65.xml" /><Relationship Id="rId7" Type="http://schemas.openxmlformats.org/officeDocument/2006/relationships/tags" Target="../tags/tag66.xml" /><Relationship Id="rId8" Type="http://schemas.openxmlformats.org/officeDocument/2006/relationships/tags" Target="../tags/tag67.xml" /><Relationship Id="rId9" Type="http://schemas.openxmlformats.org/officeDocument/2006/relationships/tags" Target="../tags/tag6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4.xml" /><Relationship Id="rId11" Type="http://schemas.openxmlformats.org/officeDocument/2006/relationships/tags" Target="../tags/tag95.xml" /><Relationship Id="rId12" Type="http://schemas.openxmlformats.org/officeDocument/2006/relationships/image" Target="../media/image10.png" /><Relationship Id="rId13" Type="http://schemas.openxmlformats.org/officeDocument/2006/relationships/tags" Target="../tags/tag96.xml" /><Relationship Id="rId14" Type="http://schemas.openxmlformats.org/officeDocument/2006/relationships/video" Target="../media/media2.mp4" /><Relationship Id="rId15" Type="http://schemas.microsoft.com/office/2007/relationships/media" Target="../media/media2.mp4" /><Relationship Id="rId2" Type="http://schemas.openxmlformats.org/officeDocument/2006/relationships/notesSlide" Target="../notesSlides/notesSlide3.xml" /><Relationship Id="rId3" Type="http://schemas.openxmlformats.org/officeDocument/2006/relationships/tags" Target="../tags/tag87.xml" /><Relationship Id="rId4" Type="http://schemas.openxmlformats.org/officeDocument/2006/relationships/tags" Target="../tags/tag88.xml" /><Relationship Id="rId5" Type="http://schemas.openxmlformats.org/officeDocument/2006/relationships/tags" Target="../tags/tag89.xml" /><Relationship Id="rId6" Type="http://schemas.openxmlformats.org/officeDocument/2006/relationships/tags" Target="../tags/tag90.xml" /><Relationship Id="rId7" Type="http://schemas.openxmlformats.org/officeDocument/2006/relationships/tags" Target="../tags/tag91.xml" /><Relationship Id="rId8" Type="http://schemas.openxmlformats.org/officeDocument/2006/relationships/tags" Target="../tags/tag92.xml" /><Relationship Id="rId9" Type="http://schemas.openxmlformats.org/officeDocument/2006/relationships/tags" Target="../tags/tag9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8.xml" /><Relationship Id="rId11" Type="http://schemas.openxmlformats.org/officeDocument/2006/relationships/tags" Target="../tags/tag109.xml" /><Relationship Id="rId12" Type="http://schemas.openxmlformats.org/officeDocument/2006/relationships/tags" Target="../tags/tag110.xml" /><Relationship Id="rId13" Type="http://schemas.openxmlformats.org/officeDocument/2006/relationships/tags" Target="../tags/tag111.xml" /><Relationship Id="rId14" Type="http://schemas.openxmlformats.org/officeDocument/2006/relationships/image" Target="../media/image11.png" /><Relationship Id="rId15" Type="http://schemas.openxmlformats.org/officeDocument/2006/relationships/tags" Target="../tags/tag112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01.xml" /><Relationship Id="rId4" Type="http://schemas.openxmlformats.org/officeDocument/2006/relationships/tags" Target="../tags/tag102.xml" /><Relationship Id="rId5" Type="http://schemas.openxmlformats.org/officeDocument/2006/relationships/tags" Target="../tags/tag103.xml" /><Relationship Id="rId6" Type="http://schemas.openxmlformats.org/officeDocument/2006/relationships/tags" Target="../tags/tag104.xml" /><Relationship Id="rId7" Type="http://schemas.openxmlformats.org/officeDocument/2006/relationships/tags" Target="../tags/tag105.xml" /><Relationship Id="rId8" Type="http://schemas.openxmlformats.org/officeDocument/2006/relationships/tags" Target="../tags/tag106.xml" /><Relationship Id="rId9" Type="http://schemas.openxmlformats.org/officeDocument/2006/relationships/tags" Target="../tags/tag10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4.xml" /><Relationship Id="rId11" Type="http://schemas.openxmlformats.org/officeDocument/2006/relationships/tags" Target="../tags/tag125.xml" /><Relationship Id="rId12" Type="http://schemas.openxmlformats.org/officeDocument/2006/relationships/image" Target="../media/image12.png" /><Relationship Id="rId13" Type="http://schemas.openxmlformats.org/officeDocument/2006/relationships/tags" Target="../tags/tag126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tags" Target="../tags/tag119.xml" /><Relationship Id="rId6" Type="http://schemas.openxmlformats.org/officeDocument/2006/relationships/tags" Target="../tags/tag120.xml" /><Relationship Id="rId7" Type="http://schemas.openxmlformats.org/officeDocument/2006/relationships/tags" Target="../tags/tag121.xml" /><Relationship Id="rId8" Type="http://schemas.openxmlformats.org/officeDocument/2006/relationships/tags" Target="../tags/tag122.xml" /><Relationship Id="rId9" Type="http://schemas.openxmlformats.org/officeDocument/2006/relationships/tags" Target="../tags/tag12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8.xml" /><Relationship Id="rId11" Type="http://schemas.openxmlformats.org/officeDocument/2006/relationships/tags" Target="../tags/tag139.xml" /><Relationship Id="rId12" Type="http://schemas.openxmlformats.org/officeDocument/2006/relationships/tags" Target="../tags/tag140.xml" /><Relationship Id="rId13" Type="http://schemas.openxmlformats.org/officeDocument/2006/relationships/tags" Target="../tags/tag141.xml" /><Relationship Id="rId14" Type="http://schemas.openxmlformats.org/officeDocument/2006/relationships/image" Target="../media/image13.png" /><Relationship Id="rId15" Type="http://schemas.openxmlformats.org/officeDocument/2006/relationships/tags" Target="../tags/tag142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tags" Target="../tags/tag133.xml" /><Relationship Id="rId6" Type="http://schemas.openxmlformats.org/officeDocument/2006/relationships/tags" Target="../tags/tag134.xml" /><Relationship Id="rId7" Type="http://schemas.openxmlformats.org/officeDocument/2006/relationships/tags" Target="../tags/tag135.xml" /><Relationship Id="rId8" Type="http://schemas.openxmlformats.org/officeDocument/2006/relationships/tags" Target="../tags/tag136.xml" /><Relationship Id="rId9" Type="http://schemas.openxmlformats.org/officeDocument/2006/relationships/tags" Target="../tags/tag13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4.xml" /><Relationship Id="rId11" Type="http://schemas.openxmlformats.org/officeDocument/2006/relationships/tags" Target="../tags/tag155.xml" /><Relationship Id="rId12" Type="http://schemas.openxmlformats.org/officeDocument/2006/relationships/image" Target="../media/image14.png" /><Relationship Id="rId13" Type="http://schemas.openxmlformats.org/officeDocument/2006/relationships/tags" Target="../tags/tag156.xml" /><Relationship Id="rId14" Type="http://schemas.openxmlformats.org/officeDocument/2006/relationships/tags" Target="../tags/tag157.xml" /><Relationship Id="rId15" Type="http://schemas.openxmlformats.org/officeDocument/2006/relationships/tags" Target="../tags/tag158.xml" /><Relationship Id="rId16" Type="http://schemas.openxmlformats.org/officeDocument/2006/relationships/tags" Target="../tags/tag159.xml" /><Relationship Id="rId17" Type="http://schemas.openxmlformats.org/officeDocument/2006/relationships/tags" Target="../tags/tag160.xml" /><Relationship Id="rId18" Type="http://schemas.openxmlformats.org/officeDocument/2006/relationships/tags" Target="../tags/tag161.xml" /><Relationship Id="rId19" Type="http://schemas.openxmlformats.org/officeDocument/2006/relationships/tags" Target="../tags/tag162.xml" /><Relationship Id="rId2" Type="http://schemas.openxmlformats.org/officeDocument/2006/relationships/notesSlide" Target="../notesSlides/notesSlide7.xml" /><Relationship Id="rId20" Type="http://schemas.openxmlformats.org/officeDocument/2006/relationships/tags" Target="../tags/tag163.xml" /><Relationship Id="rId21" Type="http://schemas.openxmlformats.org/officeDocument/2006/relationships/tags" Target="../tags/tag164.xml" /><Relationship Id="rId3" Type="http://schemas.openxmlformats.org/officeDocument/2006/relationships/tags" Target="../tags/tag147.xml" /><Relationship Id="rId4" Type="http://schemas.openxmlformats.org/officeDocument/2006/relationships/tags" Target="../tags/tag148.xml" /><Relationship Id="rId5" Type="http://schemas.openxmlformats.org/officeDocument/2006/relationships/tags" Target="../tags/tag149.xml" /><Relationship Id="rId6" Type="http://schemas.openxmlformats.org/officeDocument/2006/relationships/tags" Target="../tags/tag150.xml" /><Relationship Id="rId7" Type="http://schemas.openxmlformats.org/officeDocument/2006/relationships/tags" Target="../tags/tag151.xml" /><Relationship Id="rId8" Type="http://schemas.openxmlformats.org/officeDocument/2006/relationships/tags" Target="../tags/tag152.xml" /><Relationship Id="rId9" Type="http://schemas.openxmlformats.org/officeDocument/2006/relationships/tags" Target="../tags/tag15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5.png" /><Relationship Id="rId11" Type="http://schemas.openxmlformats.org/officeDocument/2006/relationships/tags" Target="../tags/tag176.xml" /><Relationship Id="rId12" Type="http://schemas.openxmlformats.org/officeDocument/2006/relationships/tags" Target="../tags/tag177.xml" /><Relationship Id="rId13" Type="http://schemas.openxmlformats.org/officeDocument/2006/relationships/tags" Target="../tags/tag178.xml" /><Relationship Id="rId14" Type="http://schemas.openxmlformats.org/officeDocument/2006/relationships/tags" Target="../tags/tag179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tags" Target="../tags/tag173.xml" /><Relationship Id="rId8" Type="http://schemas.openxmlformats.org/officeDocument/2006/relationships/tags" Target="../tags/tag174.xml" /><Relationship Id="rId9" Type="http://schemas.openxmlformats.org/officeDocument/2006/relationships/tags" Target="../tags/tag17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0" y="2143991"/>
            <a:ext cx="12191999" cy="2815938"/>
            <a:chOff x="0" y="2143991"/>
            <a:chExt cx="12191999" cy="2815938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0" y="2143991"/>
              <a:ext cx="12191999" cy="2815938"/>
            </a:xfrm>
            <a:prstGeom prst="rect">
              <a:avLst/>
            </a:prstGeom>
            <a:solidFill>
              <a:srgbClr val="37496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/>
                <a:cs typeface="+mn-cs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5"/>
              </p:custDataLst>
            </p:nvPr>
          </p:nvSpPr>
          <p:spPr>
            <a:xfrm rot="3030775">
              <a:off x="200160" y="3082232"/>
              <a:ext cx="891863" cy="939455"/>
            </a:xfrm>
            <a:custGeom>
              <a:gdLst>
                <a:gd name="connsiteX0" fmla="*/ 2945837 w 3037540"/>
                <a:gd name="connsiteY0" fmla="*/ 1003140 h 3037540"/>
                <a:gd name="connsiteX1" fmla="*/ 2969259 w 3037540"/>
                <a:gd name="connsiteY1" fmla="*/ 1067134 h 3037540"/>
                <a:gd name="connsiteX2" fmla="*/ 3037540 w 3037540"/>
                <a:gd name="connsiteY2" fmla="*/ 1518770 h 3037540"/>
                <a:gd name="connsiteX3" fmla="*/ 2969259 w 3037540"/>
                <a:gd name="connsiteY3" fmla="*/ 1970406 h 3037540"/>
                <a:gd name="connsiteX4" fmla="*/ 2945837 w 3037540"/>
                <a:gd name="connsiteY4" fmla="*/ 2034400 h 3037540"/>
                <a:gd name="connsiteX5" fmla="*/ 92385 w 3037540"/>
                <a:gd name="connsiteY5" fmla="*/ 1001277 h 3037540"/>
                <a:gd name="connsiteX6" fmla="*/ 92385 w 3037540"/>
                <a:gd name="connsiteY6" fmla="*/ 2036264 h 3037540"/>
                <a:gd name="connsiteX7" fmla="*/ 68281 w 3037540"/>
                <a:gd name="connsiteY7" fmla="*/ 1970406 h 3037540"/>
                <a:gd name="connsiteX8" fmla="*/ 0 w 3037540"/>
                <a:gd name="connsiteY8" fmla="*/ 1518770 h 3037540"/>
                <a:gd name="connsiteX9" fmla="*/ 68281 w 3037540"/>
                <a:gd name="connsiteY9" fmla="*/ 1067134 h 3037540"/>
                <a:gd name="connsiteX10" fmla="*/ 2760902 w 3037540"/>
                <a:gd name="connsiteY10" fmla="*/ 646535 h 3037540"/>
                <a:gd name="connsiteX11" fmla="*/ 2778158 w 3037540"/>
                <a:gd name="connsiteY11" fmla="*/ 669611 h 3037540"/>
                <a:gd name="connsiteX12" fmla="*/ 2854233 w 3037540"/>
                <a:gd name="connsiteY12" fmla="*/ 794834 h 3037540"/>
                <a:gd name="connsiteX13" fmla="*/ 2866410 w 3037540"/>
                <a:gd name="connsiteY13" fmla="*/ 820112 h 3037540"/>
                <a:gd name="connsiteX14" fmla="*/ 2866410 w 3037540"/>
                <a:gd name="connsiteY14" fmla="*/ 2217428 h 3037540"/>
                <a:gd name="connsiteX15" fmla="*/ 2854233 w 3037540"/>
                <a:gd name="connsiteY15" fmla="*/ 2242706 h 3037540"/>
                <a:gd name="connsiteX16" fmla="*/ 2778158 w 3037540"/>
                <a:gd name="connsiteY16" fmla="*/ 2367929 h 3037540"/>
                <a:gd name="connsiteX17" fmla="*/ 2760902 w 3037540"/>
                <a:gd name="connsiteY17" fmla="*/ 2391005 h 3037540"/>
                <a:gd name="connsiteX18" fmla="*/ 277320 w 3037540"/>
                <a:gd name="connsiteY18" fmla="*/ 645623 h 3037540"/>
                <a:gd name="connsiteX19" fmla="*/ 277320 w 3037540"/>
                <a:gd name="connsiteY19" fmla="*/ 2391917 h 3037540"/>
                <a:gd name="connsiteX20" fmla="*/ 259382 w 3037540"/>
                <a:gd name="connsiteY20" fmla="*/ 2367929 h 3037540"/>
                <a:gd name="connsiteX21" fmla="*/ 183307 w 3037540"/>
                <a:gd name="connsiteY21" fmla="*/ 2242706 h 3037540"/>
                <a:gd name="connsiteX22" fmla="*/ 171812 w 3037540"/>
                <a:gd name="connsiteY22" fmla="*/ 2218844 h 3037540"/>
                <a:gd name="connsiteX23" fmla="*/ 171812 w 3037540"/>
                <a:gd name="connsiteY23" fmla="*/ 818697 h 3037540"/>
                <a:gd name="connsiteX24" fmla="*/ 183307 w 3037540"/>
                <a:gd name="connsiteY24" fmla="*/ 794834 h 3037540"/>
                <a:gd name="connsiteX25" fmla="*/ 259382 w 3037540"/>
                <a:gd name="connsiteY25" fmla="*/ 669611 h 3037540"/>
                <a:gd name="connsiteX26" fmla="*/ 2575967 w 3037540"/>
                <a:gd name="connsiteY26" fmla="*/ 429627 h 3037540"/>
                <a:gd name="connsiteX27" fmla="*/ 2592703 w 3037540"/>
                <a:gd name="connsiteY27" fmla="*/ 444837 h 3037540"/>
                <a:gd name="connsiteX28" fmla="*/ 2681475 w 3037540"/>
                <a:gd name="connsiteY28" fmla="*/ 542512 h 3037540"/>
                <a:gd name="connsiteX29" fmla="*/ 2681475 w 3037540"/>
                <a:gd name="connsiteY29" fmla="*/ 2495029 h 3037540"/>
                <a:gd name="connsiteX30" fmla="*/ 2592703 w 3037540"/>
                <a:gd name="connsiteY30" fmla="*/ 2592703 h 3037540"/>
                <a:gd name="connsiteX31" fmla="*/ 2575967 w 3037540"/>
                <a:gd name="connsiteY31" fmla="*/ 2607913 h 3037540"/>
                <a:gd name="connsiteX32" fmla="*/ 462255 w 3037540"/>
                <a:gd name="connsiteY32" fmla="*/ 429007 h 3037540"/>
                <a:gd name="connsiteX33" fmla="*/ 462255 w 3037540"/>
                <a:gd name="connsiteY33" fmla="*/ 2608533 h 3037540"/>
                <a:gd name="connsiteX34" fmla="*/ 444837 w 3037540"/>
                <a:gd name="connsiteY34" fmla="*/ 2592703 h 3037540"/>
                <a:gd name="connsiteX35" fmla="*/ 356747 w 3037540"/>
                <a:gd name="connsiteY35" fmla="*/ 2495779 h 3037540"/>
                <a:gd name="connsiteX36" fmla="*/ 356747 w 3037540"/>
                <a:gd name="connsiteY36" fmla="*/ 541761 h 3037540"/>
                <a:gd name="connsiteX37" fmla="*/ 444837 w 3037540"/>
                <a:gd name="connsiteY37" fmla="*/ 444837 h 3037540"/>
                <a:gd name="connsiteX38" fmla="*/ 2391032 w 3037540"/>
                <a:gd name="connsiteY38" fmla="*/ 276658 h 3037540"/>
                <a:gd name="connsiteX39" fmla="*/ 2484849 w 3037540"/>
                <a:gd name="connsiteY39" fmla="*/ 346813 h 3037540"/>
                <a:gd name="connsiteX40" fmla="*/ 2496540 w 3037540"/>
                <a:gd name="connsiteY40" fmla="*/ 357439 h 3037540"/>
                <a:gd name="connsiteX41" fmla="*/ 2496540 w 3037540"/>
                <a:gd name="connsiteY41" fmla="*/ 2680102 h 3037540"/>
                <a:gd name="connsiteX42" fmla="*/ 2484849 w 3037540"/>
                <a:gd name="connsiteY42" fmla="*/ 2690727 h 3037540"/>
                <a:gd name="connsiteX43" fmla="*/ 2391032 w 3037540"/>
                <a:gd name="connsiteY43" fmla="*/ 2760882 h 3037540"/>
                <a:gd name="connsiteX44" fmla="*/ 647190 w 3037540"/>
                <a:gd name="connsiteY44" fmla="*/ 276148 h 3037540"/>
                <a:gd name="connsiteX45" fmla="*/ 647190 w 3037540"/>
                <a:gd name="connsiteY45" fmla="*/ 2761392 h 3037540"/>
                <a:gd name="connsiteX46" fmla="*/ 552691 w 3037540"/>
                <a:gd name="connsiteY46" fmla="*/ 2690727 h 3037540"/>
                <a:gd name="connsiteX47" fmla="*/ 541682 w 3037540"/>
                <a:gd name="connsiteY47" fmla="*/ 2680722 h 3037540"/>
                <a:gd name="connsiteX48" fmla="*/ 541682 w 3037540"/>
                <a:gd name="connsiteY48" fmla="*/ 356819 h 3037540"/>
                <a:gd name="connsiteX49" fmla="*/ 552691 w 3037540"/>
                <a:gd name="connsiteY49" fmla="*/ 346813 h 3037540"/>
                <a:gd name="connsiteX50" fmla="*/ 2206097 w 3037540"/>
                <a:gd name="connsiteY50" fmla="*/ 165672 h 3037540"/>
                <a:gd name="connsiteX51" fmla="*/ 2242706 w 3037540"/>
                <a:gd name="connsiteY51" fmla="*/ 183307 h 3037540"/>
                <a:gd name="connsiteX52" fmla="*/ 2311605 w 3037540"/>
                <a:gd name="connsiteY52" fmla="*/ 225164 h 3037540"/>
                <a:gd name="connsiteX53" fmla="*/ 2311605 w 3037540"/>
                <a:gd name="connsiteY53" fmla="*/ 2812376 h 3037540"/>
                <a:gd name="connsiteX54" fmla="*/ 2242706 w 3037540"/>
                <a:gd name="connsiteY54" fmla="*/ 2854233 h 3037540"/>
                <a:gd name="connsiteX55" fmla="*/ 2206097 w 3037540"/>
                <a:gd name="connsiteY55" fmla="*/ 2871869 h 3037540"/>
                <a:gd name="connsiteX56" fmla="*/ 832125 w 3037540"/>
                <a:gd name="connsiteY56" fmla="*/ 165343 h 3037540"/>
                <a:gd name="connsiteX57" fmla="*/ 832125 w 3037540"/>
                <a:gd name="connsiteY57" fmla="*/ 2872197 h 3037540"/>
                <a:gd name="connsiteX58" fmla="*/ 794834 w 3037540"/>
                <a:gd name="connsiteY58" fmla="*/ 2854233 h 3037540"/>
                <a:gd name="connsiteX59" fmla="*/ 726617 w 3037540"/>
                <a:gd name="connsiteY59" fmla="*/ 2812790 h 3037540"/>
                <a:gd name="connsiteX60" fmla="*/ 726617 w 3037540"/>
                <a:gd name="connsiteY60" fmla="*/ 224750 h 3037540"/>
                <a:gd name="connsiteX61" fmla="*/ 794834 w 3037540"/>
                <a:gd name="connsiteY61" fmla="*/ 183307 h 3037540"/>
                <a:gd name="connsiteX62" fmla="*/ 2021162 w 3037540"/>
                <a:gd name="connsiteY62" fmla="*/ 86858 h 3037540"/>
                <a:gd name="connsiteX63" fmla="*/ 2109944 w 3037540"/>
                <a:gd name="connsiteY63" fmla="*/ 119353 h 3037540"/>
                <a:gd name="connsiteX64" fmla="*/ 2126670 w 3037540"/>
                <a:gd name="connsiteY64" fmla="*/ 127410 h 3037540"/>
                <a:gd name="connsiteX65" fmla="*/ 2126670 w 3037540"/>
                <a:gd name="connsiteY65" fmla="*/ 2910131 h 3037540"/>
                <a:gd name="connsiteX66" fmla="*/ 2109944 w 3037540"/>
                <a:gd name="connsiteY66" fmla="*/ 2918188 h 3037540"/>
                <a:gd name="connsiteX67" fmla="*/ 2021162 w 3037540"/>
                <a:gd name="connsiteY67" fmla="*/ 2950682 h 3037540"/>
                <a:gd name="connsiteX68" fmla="*/ 1017060 w 3037540"/>
                <a:gd name="connsiteY68" fmla="*/ 86608 h 3037540"/>
                <a:gd name="connsiteX69" fmla="*/ 1017060 w 3037540"/>
                <a:gd name="connsiteY69" fmla="*/ 2950932 h 3037540"/>
                <a:gd name="connsiteX70" fmla="*/ 927596 w 3037540"/>
                <a:gd name="connsiteY70" fmla="*/ 2918188 h 3037540"/>
                <a:gd name="connsiteX71" fmla="*/ 911552 w 3037540"/>
                <a:gd name="connsiteY71" fmla="*/ 2910459 h 3037540"/>
                <a:gd name="connsiteX72" fmla="*/ 911552 w 3037540"/>
                <a:gd name="connsiteY72" fmla="*/ 127081 h 3037540"/>
                <a:gd name="connsiteX73" fmla="*/ 927596 w 3037540"/>
                <a:gd name="connsiteY73" fmla="*/ 119353 h 3037540"/>
                <a:gd name="connsiteX74" fmla="*/ 1836227 w 3037540"/>
                <a:gd name="connsiteY74" fmla="*/ 33780 h 3037540"/>
                <a:gd name="connsiteX75" fmla="*/ 1941735 w 3037540"/>
                <a:gd name="connsiteY75" fmla="*/ 60909 h 3037540"/>
                <a:gd name="connsiteX76" fmla="*/ 1941735 w 3037540"/>
                <a:gd name="connsiteY76" fmla="*/ 2976631 h 3037540"/>
                <a:gd name="connsiteX77" fmla="*/ 1836227 w 3037540"/>
                <a:gd name="connsiteY77" fmla="*/ 3003760 h 3037540"/>
                <a:gd name="connsiteX78" fmla="*/ 1201995 w 3037540"/>
                <a:gd name="connsiteY78" fmla="*/ 33605 h 3037540"/>
                <a:gd name="connsiteX79" fmla="*/ 1201995 w 3037540"/>
                <a:gd name="connsiteY79" fmla="*/ 3003936 h 3037540"/>
                <a:gd name="connsiteX80" fmla="*/ 1096487 w 3037540"/>
                <a:gd name="connsiteY80" fmla="*/ 2976807 h 3037540"/>
                <a:gd name="connsiteX81" fmla="*/ 1096487 w 3037540"/>
                <a:gd name="connsiteY81" fmla="*/ 60734 h 3037540"/>
                <a:gd name="connsiteX82" fmla="*/ 1651292 w 3037540"/>
                <a:gd name="connsiteY82" fmla="*/ 6692 h 3037540"/>
                <a:gd name="connsiteX83" fmla="*/ 1674055 w 3037540"/>
                <a:gd name="connsiteY83" fmla="*/ 7841 h 3037540"/>
                <a:gd name="connsiteX84" fmla="*/ 1756800 w 3037540"/>
                <a:gd name="connsiteY84" fmla="*/ 20470 h 3037540"/>
                <a:gd name="connsiteX85" fmla="*/ 1756800 w 3037540"/>
                <a:gd name="connsiteY85" fmla="*/ 3017071 h 3037540"/>
                <a:gd name="connsiteX86" fmla="*/ 1674055 w 3037540"/>
                <a:gd name="connsiteY86" fmla="*/ 3029699 h 3037540"/>
                <a:gd name="connsiteX87" fmla="*/ 1651292 w 3037540"/>
                <a:gd name="connsiteY87" fmla="*/ 3030848 h 3037540"/>
                <a:gd name="connsiteX88" fmla="*/ 1386930 w 3037540"/>
                <a:gd name="connsiteY88" fmla="*/ 6657 h 3037540"/>
                <a:gd name="connsiteX89" fmla="*/ 1386930 w 3037540"/>
                <a:gd name="connsiteY89" fmla="*/ 3030883 h 3037540"/>
                <a:gd name="connsiteX90" fmla="*/ 1363485 w 3037540"/>
                <a:gd name="connsiteY90" fmla="*/ 3029699 h 3037540"/>
                <a:gd name="connsiteX91" fmla="*/ 1281422 w 3037540"/>
                <a:gd name="connsiteY91" fmla="*/ 3017175 h 3037540"/>
                <a:gd name="connsiteX92" fmla="*/ 1281422 w 3037540"/>
                <a:gd name="connsiteY92" fmla="*/ 20366 h 3037540"/>
                <a:gd name="connsiteX93" fmla="*/ 1363485 w 3037540"/>
                <a:gd name="connsiteY93" fmla="*/ 7841 h 3037540"/>
                <a:gd name="connsiteX94" fmla="*/ 1518770 w 3037540"/>
                <a:gd name="connsiteY94" fmla="*/ 0 h 3037540"/>
                <a:gd name="connsiteX95" fmla="*/ 1571865 w 3037540"/>
                <a:gd name="connsiteY95" fmla="*/ 2681 h 3037540"/>
                <a:gd name="connsiteX96" fmla="*/ 1571865 w 3037540"/>
                <a:gd name="connsiteY96" fmla="*/ 3034859 h 3037540"/>
                <a:gd name="connsiteX97" fmla="*/ 1518770 w 3037540"/>
                <a:gd name="connsiteY97" fmla="*/ 3037540 h 3037540"/>
                <a:gd name="connsiteX98" fmla="*/ 1466357 w 3037540"/>
                <a:gd name="connsiteY98" fmla="*/ 3034894 h 3037540"/>
                <a:gd name="connsiteX99" fmla="*/ 1466357 w 3037540"/>
                <a:gd name="connsiteY99" fmla="*/ 2647 h 303754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close/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close/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close/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close/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close/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close/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close/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close/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close/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close/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close/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close/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close/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close/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close/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close/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>
          <a:xfrm>
            <a:off x="-635" y="3128645"/>
            <a:ext cx="543306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900" b="1" i="0" u="none" strike="noStrike" kern="0" cap="none" spc="0" normalizeH="0" baseline="0" noProof="0">
                <a:ln>
                  <a:noFill/>
                </a:ln>
                <a:solidFill>
                  <a:srgbClr val="37496B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r>
              <a:rPr lang="en-US" altLang="zh-CN" sz="4900" b="1" kern="0" smtClean="0">
                <a:solidFill>
                  <a:srgbClr val="FFC000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   </a:t>
            </a:r>
            <a:endParaRPr kumimoji="0" lang="zh-CN" altLang="en-US" sz="49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941070" y="3198495"/>
            <a:ext cx="609536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第四节  物质的物理属性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591820" y="238125"/>
            <a:ext cx="712279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第六章  物质的物理属性</a:t>
            </a:r>
            <a:endParaRPr lang="zh-CN" altLang="en-US" sz="4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35" y="2143760"/>
            <a:ext cx="4342765" cy="2816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5901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二、比较钢勺与瓷勺的导热性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1019175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说一说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11"/>
            </p:custDataLst>
          </p:nvPr>
        </p:nvSpPr>
        <p:spPr bwMode="auto">
          <a:xfrm>
            <a:off x="1406525" y="1453515"/>
            <a:ext cx="1017968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为什么钢勺的勺柄烫手，而瓷勺的勺柄不烫手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?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这反映了钢和瓷两种物质的哪一种物理属性不同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?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1534160" y="2818130"/>
            <a:ext cx="14408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导热性。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3582040" y="3463423"/>
            <a:ext cx="7866993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09600" algn="l" defTabSz="913765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上述活动中，勺头温度较高，会向低温部分导热，由于瓷的导热性比钢差，因此瓷勺勺柄的温度上升较慢。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609600" algn="l" defTabSz="913765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图</a:t>
            </a: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6-19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是用红外成像技术拍摄的加热后瓷勺的红外照片，从图中各区域的颜色不同可以看出，勺头温度很高，而勺柄的温度仍然比较低。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Rectangle 5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59180" y="3529965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分析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15"/>
            </p:custDataLst>
          </p:nvPr>
        </p:nvGrpSpPr>
        <p:grpSpPr>
          <a:xfrm>
            <a:off x="859790" y="4075431"/>
            <a:ext cx="3159760" cy="2618740"/>
            <a:chOff x="7959166" y="2705214"/>
            <a:chExt cx="5065875" cy="3103911"/>
          </a:xfrm>
        </p:grpSpPr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7959166" y="5372590"/>
              <a:ext cx="5065875" cy="43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noProof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图6-19</a:t>
              </a:r>
              <a:r>
                <a:rPr kumimoji="0" lang="zh-CN" altLang="en-US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瓷勺的红外照片</a:t>
              </a:r>
              <a:endParaRPr lang="zh-CN" altLang="en-US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8673845" y="2705214"/>
              <a:ext cx="2676484" cy="261996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5901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三、物质的物理属性与新材料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 bwMode="auto">
          <a:xfrm>
            <a:off x="1305560" y="913130"/>
            <a:ext cx="9282430" cy="25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材料是国民经济建设、国防建设和人民生活所逐可缺少的重要资源。从最早的泥土、岩石开始，到青铜，再到铁和钢，每一种新材料的发现、发明和应用，都会把人类利用和改造自然的能力提高到新的水平，从而给社会生产力和人类生活带来巨大变化。</a:t>
            </a:r>
            <a:endParaRPr lang="zh-CN" altLang="en-US" sz="28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99780" y="4232668"/>
            <a:ext cx="3551274" cy="236603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图片 10" title=""/>
          <p:cNvPicPr/>
          <p:nvPr>
            <p:custDataLst>
              <p:tags r:id="rId14"/>
            </p:custDataLst>
          </p:nvPr>
        </p:nvPicPr>
        <p:blipFill>
          <a:blip r:embed="rId13"/>
          <a:srcRect r="20706"/>
          <a:stretch>
            <a:fillRect/>
          </a:stretch>
        </p:blipFill>
        <p:spPr>
          <a:xfrm>
            <a:off x="6708140" y="4232910"/>
            <a:ext cx="2275840" cy="236537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5901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三、物质的物理属性与新材料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 bwMode="auto">
          <a:xfrm>
            <a:off x="1305560" y="989330"/>
            <a:ext cx="9282430" cy="25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en-US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开挖隧道的盾构机，其刀盘</a:t>
            </a:r>
            <a:r>
              <a:rPr 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采</a:t>
            </a:r>
            <a:r>
              <a:rPr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用</a:t>
            </a:r>
            <a:r>
              <a:rPr 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钨</a:t>
            </a:r>
            <a:r>
              <a:rPr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合金等硬质合金，我国盾构机制造已走在世界前列。</a:t>
            </a:r>
            <a:endParaRPr sz="28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83940" y="2606040"/>
            <a:ext cx="5254625" cy="363791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5901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三、物质的物理属性与新材料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视频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2" name="Rectangle 5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59180" y="561467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总结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" name="矩形 18" title=""/>
          <p:cNvSpPr/>
          <p:nvPr>
            <p:custDataLst>
              <p:tags r:id="rId12"/>
            </p:custDataLst>
          </p:nvPr>
        </p:nvSpPr>
        <p:spPr bwMode="auto">
          <a:xfrm>
            <a:off x="3126740" y="5614670"/>
            <a:ext cx="805751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对物理属性的深入研究，促进了材料科学的发展。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3"/>
            </p:custDataLst>
          </p:nvPr>
        </p:nvSpPr>
        <p:spPr bwMode="auto">
          <a:xfrm>
            <a:off x="2881630" y="960120"/>
            <a:ext cx="8204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在设计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航天器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时要考虑所选材料的哪些物理属性？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7" name="03f5650d461998742e3a652102b4b6eb" title="">
            <a:hlinkClick action="ppaction://media"/>
          </p:cNvPr>
          <p:cNvPicPr/>
          <p:nvPr>
            <a:videoFile r:link="rId16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58820" y="1443355"/>
            <a:ext cx="6723380" cy="4029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课堂达标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9790" y="3869055"/>
            <a:ext cx="10241280" cy="2816225"/>
          </a:xfrm>
          <a:prstGeom prst="rect">
            <a:avLst/>
          </a:prstGeom>
        </p:spPr>
      </p:pic>
      <p:sp>
        <p:nvSpPr>
          <p:cNvPr id="4" name="矩形 3" title=""/>
          <p:cNvSpPr/>
          <p:nvPr>
            <p:custDataLst>
              <p:tags r:id="rId12"/>
            </p:custDataLst>
          </p:nvPr>
        </p:nvSpPr>
        <p:spPr bwMode="auto">
          <a:xfrm>
            <a:off x="1059180" y="1166495"/>
            <a:ext cx="10668635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例、北京奥运游泳场馆“水立方”是世界上唯一一个完全由膜结构来进行全封闭的大型公共建筑，它采用的ETFE膜，只有一张牛皮纸厚，捧在手上轻若鸿毛，说明这种材料</a:t>
            </a:r>
            <a:r>
              <a:rPr 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______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；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它可以被拉伸到自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身的三到四倍也不会断裂，具有良好的</a:t>
            </a:r>
            <a:r>
              <a:rPr 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_____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；它的耐火性、耐热性也非常出色；此外，即便是冰雹撞击薄膜的巨响也不能传递到场馆之内，表明这种材料具有良好的</a:t>
            </a:r>
            <a:r>
              <a:rPr 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_______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7194550" y="2013585"/>
            <a:ext cx="16611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密度小</a:t>
            </a:r>
            <a:endParaRPr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4"/>
            </p:custDataLst>
          </p:nvPr>
        </p:nvSpPr>
        <p:spPr>
          <a:xfrm>
            <a:off x="7138670" y="2426335"/>
            <a:ext cx="1388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延展性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6480810" y="3268345"/>
            <a:ext cx="13785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隔音性</a:t>
            </a:r>
            <a:endParaRPr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小结与评价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小结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2804160" y="933450"/>
            <a:ext cx="841819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现有铁、铜、木块、橡胶、盐水、纸张。试将以上几种物质按物理属性进行分类填入下表中。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34160" y="1885315"/>
            <a:ext cx="4697730" cy="1121410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335395" y="1924050"/>
            <a:ext cx="4743450" cy="1120775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rcRect t="3838"/>
          <a:stretch>
            <a:fillRect/>
          </a:stretch>
        </p:blipFill>
        <p:spPr>
          <a:xfrm>
            <a:off x="1471930" y="3105150"/>
            <a:ext cx="4977765" cy="1107440"/>
          </a:xfrm>
          <a:prstGeom prst="rect">
            <a:avLst/>
          </a:prstGeom>
        </p:spPr>
      </p:pic>
      <p:sp>
        <p:nvSpPr>
          <p:cNvPr id="7" name="Rectangle 5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059180" y="4311015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作业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410960" y="3054350"/>
            <a:ext cx="4993005" cy="10648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12153900" y="10617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40754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一、物质的物理属性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394ab45ea5728aae2f9957000afbd1b6" title="">
            <a:hlinkClick action="ppaction://media"/>
          </p:cNvPr>
          <p:cNvPicPr/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1015" y="1047750"/>
            <a:ext cx="8070850" cy="4453255"/>
          </a:xfrm>
          <a:prstGeom prst="rect">
            <a:avLst/>
          </a:prstGeom>
        </p:spPr>
      </p:pic>
      <p:sp>
        <p:nvSpPr>
          <p:cNvPr id="8" name="Rectangle 5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视频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2" name="Rectangle 5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059180" y="561467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总结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" name="矩形 18" title=""/>
          <p:cNvSpPr/>
          <p:nvPr>
            <p:custDataLst>
              <p:tags r:id="rId16"/>
            </p:custDataLst>
          </p:nvPr>
        </p:nvSpPr>
        <p:spPr bwMode="auto">
          <a:xfrm>
            <a:off x="3126740" y="5588000"/>
            <a:ext cx="805751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物质与物质之间总有区别，一种物质与其他物质的明显不同之处称为物质的物理属性。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40754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一、物质的物理属性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活动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3048000" y="932180"/>
            <a:ext cx="609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你能分辨这些不同的物质么？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9140" y="1490980"/>
            <a:ext cx="11111865" cy="2717165"/>
          </a:xfrm>
          <a:prstGeom prst="rect">
            <a:avLst/>
          </a:prstGeom>
        </p:spPr>
      </p:pic>
      <p:sp>
        <p:nvSpPr>
          <p:cNvPr id="4" name="矩形 3" title=""/>
          <p:cNvSpPr/>
          <p:nvPr>
            <p:custDataLst>
              <p:tags r:id="rId14"/>
            </p:custDataLst>
          </p:nvPr>
        </p:nvSpPr>
        <p:spPr bwMode="auto">
          <a:xfrm>
            <a:off x="1203325" y="4149725"/>
            <a:ext cx="162369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水与酒精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5"/>
            </p:custDataLst>
          </p:nvPr>
        </p:nvSpPr>
        <p:spPr bwMode="auto">
          <a:xfrm>
            <a:off x="4540250" y="4149725"/>
            <a:ext cx="162369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铝与铜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6"/>
            </p:custDataLst>
          </p:nvPr>
        </p:nvSpPr>
        <p:spPr bwMode="auto">
          <a:xfrm>
            <a:off x="7909560" y="4149725"/>
            <a:ext cx="162369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水银与银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矩形 8" title=""/>
          <p:cNvSpPr/>
          <p:nvPr>
            <p:custDataLst>
              <p:tags r:id="rId17"/>
            </p:custDataLst>
          </p:nvPr>
        </p:nvSpPr>
        <p:spPr bwMode="auto">
          <a:xfrm>
            <a:off x="3061335" y="4208145"/>
            <a:ext cx="996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气味</a:t>
            </a:r>
            <a:endParaRPr 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18"/>
            </p:custDataLst>
          </p:nvPr>
        </p:nvSpPr>
        <p:spPr bwMode="auto">
          <a:xfrm>
            <a:off x="6192520" y="4208145"/>
            <a:ext cx="996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颜色</a:t>
            </a:r>
            <a:endParaRPr 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矩形 10" title=""/>
          <p:cNvSpPr/>
          <p:nvPr>
            <p:custDataLst>
              <p:tags r:id="rId19"/>
            </p:custDataLst>
          </p:nvPr>
        </p:nvSpPr>
        <p:spPr bwMode="auto">
          <a:xfrm>
            <a:off x="9945370" y="4208145"/>
            <a:ext cx="996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状态</a:t>
            </a:r>
            <a:endParaRPr 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20" name="直接箭头连接符 19" title=""/>
          <p:cNvCxnSpPr/>
          <p:nvPr>
            <p:custDataLst>
              <p:tags r:id="rId20"/>
            </p:custDataLst>
          </p:nvPr>
        </p:nvCxnSpPr>
        <p:spPr>
          <a:xfrm>
            <a:off x="2795270" y="4427855"/>
            <a:ext cx="3035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 title=""/>
          <p:cNvCxnSpPr/>
          <p:nvPr>
            <p:custDataLst>
              <p:tags r:id="rId21"/>
            </p:custDataLst>
          </p:nvPr>
        </p:nvCxnSpPr>
        <p:spPr>
          <a:xfrm>
            <a:off x="5888990" y="4427855"/>
            <a:ext cx="3035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 title=""/>
          <p:cNvCxnSpPr/>
          <p:nvPr>
            <p:custDataLst>
              <p:tags r:id="rId22"/>
            </p:custDataLst>
          </p:nvPr>
        </p:nvCxnSpPr>
        <p:spPr>
          <a:xfrm>
            <a:off x="9641840" y="4427855"/>
            <a:ext cx="3035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059180" y="5036185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总结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4" name="矩形 23" title=""/>
          <p:cNvSpPr/>
          <p:nvPr>
            <p:custDataLst>
              <p:tags r:id="rId24"/>
            </p:custDataLst>
          </p:nvPr>
        </p:nvSpPr>
        <p:spPr bwMode="auto">
          <a:xfrm>
            <a:off x="2992755" y="5104130"/>
            <a:ext cx="834072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气味、颜色、状态都是物质的物理属性，人们常常利用物质的不同属性来鉴别物质种类。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40754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一、物质的物理属性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活动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3048000" y="932180"/>
            <a:ext cx="80657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观察实验，说说实验现象反映什么样的物理属性呢？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6" name="c2afeaeecefd8493559c21d1de1e7af3" title="">
            <a:hlinkClick action="ppaction://media"/>
          </p:cNvPr>
          <p:cNvPicPr/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16430" y="1549400"/>
            <a:ext cx="8515350" cy="4895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40754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一、物质的物理属性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应用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3048000" y="932180"/>
            <a:ext cx="80657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生活中哪些地方利用了物质的导电性与绝缘性？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Rectangle 5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59180" y="5036185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总结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3"/>
            </p:custDataLst>
          </p:nvPr>
        </p:nvSpPr>
        <p:spPr bwMode="auto">
          <a:xfrm>
            <a:off x="2811780" y="5069205"/>
            <a:ext cx="881189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金属、人体、大地、酸碱盐溶液等物质导电性好，塑料、陶瓷、橡胶等物质绝缘性好。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69720" y="1588770"/>
            <a:ext cx="9741535" cy="3130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40754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一、物质的物理属性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活动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3048000" y="932180"/>
            <a:ext cx="80657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观察实验，说说这反映什么样的物理属性呢？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59180" y="1868170"/>
            <a:ext cx="10592435" cy="428498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40754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一、物质的物理属性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应用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3048000" y="932180"/>
            <a:ext cx="80657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生活中，哪些地方利用材料的导热性与隔热性？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Rectangle 5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59180" y="5207635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总结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3"/>
            </p:custDataLst>
          </p:nvPr>
        </p:nvSpPr>
        <p:spPr bwMode="auto">
          <a:xfrm>
            <a:off x="2811780" y="5212080"/>
            <a:ext cx="881189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金属的导热性比较好，塑料、木头、泡沫隔热性好。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20875" y="1463675"/>
            <a:ext cx="9037320" cy="3508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40754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一、物质的物理属性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59180" y="932180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活动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 bwMode="auto">
          <a:xfrm>
            <a:off x="3048000" y="932180"/>
            <a:ext cx="80657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你能否根据用途说说利用了什么样的物理属性？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28370" y="1630045"/>
            <a:ext cx="10760075" cy="3019425"/>
          </a:xfrm>
          <a:prstGeom prst="rect">
            <a:avLst/>
          </a:prstGeom>
        </p:spPr>
      </p:pic>
      <p:sp>
        <p:nvSpPr>
          <p:cNvPr id="9" name="矩形 8" title=""/>
          <p:cNvSpPr/>
          <p:nvPr>
            <p:custDataLst>
              <p:tags r:id="rId14"/>
            </p:custDataLst>
          </p:nvPr>
        </p:nvSpPr>
        <p:spPr bwMode="auto">
          <a:xfrm>
            <a:off x="3632835" y="4141470"/>
            <a:ext cx="996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弹性</a:t>
            </a:r>
            <a:endParaRPr 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15"/>
            </p:custDataLst>
          </p:nvPr>
        </p:nvSpPr>
        <p:spPr bwMode="auto">
          <a:xfrm>
            <a:off x="7306945" y="4141470"/>
            <a:ext cx="996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磁性</a:t>
            </a:r>
            <a:endParaRPr 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矩形 10" title=""/>
          <p:cNvSpPr/>
          <p:nvPr>
            <p:custDataLst>
              <p:tags r:id="rId16"/>
            </p:custDataLst>
          </p:nvPr>
        </p:nvSpPr>
        <p:spPr bwMode="auto">
          <a:xfrm>
            <a:off x="10373995" y="4141470"/>
            <a:ext cx="115316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透光性</a:t>
            </a:r>
            <a:endParaRPr 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cxnSp>
        <p:nvCxnSpPr>
          <p:cNvPr id="20" name="直接箭头连接符 19" title=""/>
          <p:cNvCxnSpPr/>
          <p:nvPr>
            <p:custDataLst>
              <p:tags r:id="rId17"/>
            </p:custDataLst>
          </p:nvPr>
        </p:nvCxnSpPr>
        <p:spPr>
          <a:xfrm>
            <a:off x="3366770" y="4361180"/>
            <a:ext cx="3035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 title=""/>
          <p:cNvCxnSpPr/>
          <p:nvPr>
            <p:custDataLst>
              <p:tags r:id="rId18"/>
            </p:custDataLst>
          </p:nvPr>
        </p:nvCxnSpPr>
        <p:spPr>
          <a:xfrm>
            <a:off x="7003415" y="4361180"/>
            <a:ext cx="3035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 title=""/>
          <p:cNvCxnSpPr/>
          <p:nvPr>
            <p:custDataLst>
              <p:tags r:id="rId19"/>
            </p:custDataLst>
          </p:nvPr>
        </p:nvCxnSpPr>
        <p:spPr>
          <a:xfrm>
            <a:off x="10070465" y="4361180"/>
            <a:ext cx="3035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059180" y="5207635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总结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21"/>
            </p:custDataLst>
          </p:nvPr>
        </p:nvSpPr>
        <p:spPr bwMode="auto">
          <a:xfrm>
            <a:off x="3048000" y="5260340"/>
            <a:ext cx="847915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不同物质有属性的不同，但物质本身无好坏区别，取决于人类如何利用其属性为我们服务。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5901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二、比较钢勺与瓷勺的导热性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54835" y="3344545"/>
            <a:ext cx="8744585" cy="3362325"/>
          </a:xfrm>
          <a:prstGeom prst="rect">
            <a:avLst/>
          </a:prstGeom>
        </p:spPr>
      </p:pic>
      <p:sp>
        <p:nvSpPr>
          <p:cNvPr id="6" name="Rectangle 5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59180" y="1019175"/>
            <a:ext cx="2139315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hlink"/>
              </a:buClr>
              <a:buSzPct val="70000"/>
            </a:pP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【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做一做</a:t>
            </a:r>
            <a:r>
              <a:rPr lang="en-US" altLang="zh-CN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】</a:t>
            </a:r>
            <a:endParaRPr lang="en-US" altLang="zh-CN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13"/>
            </p:custDataLst>
          </p:nvPr>
        </p:nvSpPr>
        <p:spPr bwMode="auto">
          <a:xfrm>
            <a:off x="1406525" y="1559560"/>
            <a:ext cx="1017968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1.将钢勺和瓷勺的勺头一起放入盛有开水的烧杯中，过一会儿，用手触摸两个勺子的勺柄，你的感受是怎样的?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2.如图6-18所示，将瓷勺的勺头放在酒精灯火焰上加热一段时间，然后与火柴头接触，火柴被点燃。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5293995" y="1089660"/>
            <a:ext cx="5433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钢勺的勺柄烫手，而瓷勺的勺柄不烫手。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</p:bldLst>
  </p:timing>
</p:sld>
</file>

<file path=ppt/tags/tag1.xml><?xml version="1.0" encoding="utf-8"?>
<p:tagLst xmlns:p="http://schemas.openxmlformats.org/presentationml/2006/main">
  <p:tag name="AS_UNIQUEID" val="11197"/>
</p:tagLst>
</file>

<file path=ppt/tags/tag10.xml><?xml version="1.0" encoding="utf-8"?>
<p:tagLst xmlns:p="http://schemas.openxmlformats.org/presentationml/2006/main">
  <p:tag name="AS_UNIQUEID" val="11206"/>
</p:tagLst>
</file>

<file path=ppt/tags/tag100.xml><?xml version="1.0" encoding="utf-8"?>
<p:tagLst xmlns:p="http://schemas.openxmlformats.org/presentationml/2006/main">
  <p:tag name="AS_UNIQUEID" val="11282"/>
</p:tagLst>
</file>

<file path=ppt/tags/tag101.xml><?xml version="1.0" encoding="utf-8"?>
<p:tagLst xmlns:p="http://schemas.openxmlformats.org/presentationml/2006/main">
  <p:tag name="AS_UNIQUEID" val="11283"/>
</p:tagLst>
</file>

<file path=ppt/tags/tag102.xml><?xml version="1.0" encoding="utf-8"?>
<p:tagLst xmlns:p="http://schemas.openxmlformats.org/presentationml/2006/main">
  <p:tag name="AS_UNIQUEID" val="11284"/>
</p:tagLst>
</file>

<file path=ppt/tags/tag103.xml><?xml version="1.0" encoding="utf-8"?>
<p:tagLst xmlns:p="http://schemas.openxmlformats.org/presentationml/2006/main">
  <p:tag name="AS_UNIQUEID" val="11285"/>
  <p:tag name="KSO_WM_BEAUTIFY_FLAG" val=""/>
</p:tagLst>
</file>

<file path=ppt/tags/tag104.xml><?xml version="1.0" encoding="utf-8"?>
<p:tagLst xmlns:p="http://schemas.openxmlformats.org/presentationml/2006/main">
  <p:tag name="AS_UNIQUEID" val="11286"/>
</p:tagLst>
</file>

<file path=ppt/tags/tag105.xml><?xml version="1.0" encoding="utf-8"?>
<p:tagLst xmlns:p="http://schemas.openxmlformats.org/presentationml/2006/main">
  <p:tag name="AS_UNIQUEID" val="11287"/>
  <p:tag name="KSO_WM_BEAUTIFY_FLAG" val=""/>
</p:tagLst>
</file>

<file path=ppt/tags/tag106.xml><?xml version="1.0" encoding="utf-8"?>
<p:tagLst xmlns:p="http://schemas.openxmlformats.org/presentationml/2006/main">
  <p:tag name="AS_UNIQUEID" val="11288"/>
  <p:tag name="KSO_WM_BEAUTIFY_FLAG" val=""/>
</p:tagLst>
</file>

<file path=ppt/tags/tag107.xml><?xml version="1.0" encoding="utf-8"?>
<p:tagLst xmlns:p="http://schemas.openxmlformats.org/presentationml/2006/main">
  <p:tag name="AS_UNIQUEID" val="11289"/>
  <p:tag name="KSO_WM_BEAUTIFY_FLAG" val=""/>
</p:tagLst>
</file>

<file path=ppt/tags/tag108.xml><?xml version="1.0" encoding="utf-8"?>
<p:tagLst xmlns:p="http://schemas.openxmlformats.org/presentationml/2006/main">
  <p:tag name="AS_UNIQUEID" val="957"/>
  <p:tag name="KSO_WM_BEAUTIFY_FLAG" val=""/>
</p:tagLst>
</file>

<file path=ppt/tags/tag109.xml><?xml version="1.0" encoding="utf-8"?>
<p:tagLst xmlns:p="http://schemas.openxmlformats.org/presentationml/2006/main">
  <p:tag name="AS_UNIQUEID" val="11290"/>
</p:tagLst>
</file>

<file path=ppt/tags/tag11.xml><?xml version="1.0" encoding="utf-8"?>
<p:tagLst xmlns:p="http://schemas.openxmlformats.org/presentationml/2006/main">
  <p:tag name="AS_UNIQUEID" val="11207"/>
</p:tagLst>
</file>

<file path=ppt/tags/tag110.xml><?xml version="1.0" encoding="utf-8"?>
<p:tagLst xmlns:p="http://schemas.openxmlformats.org/presentationml/2006/main">
  <p:tag name="AS_UNIQUEID" val="957"/>
  <p:tag name="KSO_WM_BEAUTIFY_FLAG" val=""/>
</p:tagLst>
</file>

<file path=ppt/tags/tag111.xml><?xml version="1.0" encoding="utf-8"?>
<p:tagLst xmlns:p="http://schemas.openxmlformats.org/presentationml/2006/main">
  <p:tag name="AS_UNIQUEID" val="11291"/>
</p:tagLst>
</file>

<file path=ppt/tags/tag112.xml><?xml version="1.0" encoding="utf-8"?>
<p:tagLst xmlns:p="http://schemas.openxmlformats.org/presentationml/2006/main">
  <p:tag name="AS_UNIQUEID" val="11292"/>
</p:tagLst>
</file>

<file path=ppt/tags/tag113.xml><?xml version="1.0" encoding="utf-8"?>
<p:tagLst xmlns:p="http://schemas.openxmlformats.org/presentationml/2006/main">
  <p:tag name="AS_UNIQUEID" val="11293"/>
</p:tagLst>
</file>

<file path=ppt/tags/tag114.xml><?xml version="1.0" encoding="utf-8"?>
<p:tagLst xmlns:p="http://schemas.openxmlformats.org/presentationml/2006/main">
  <p:tag name="AS_UNIQUEID" val="11294"/>
</p:tagLst>
</file>

<file path=ppt/tags/tag115.xml><?xml version="1.0" encoding="utf-8"?>
<p:tagLst xmlns:p="http://schemas.openxmlformats.org/presentationml/2006/main">
  <p:tag name="AS_UNIQUEID" val="11295"/>
</p:tagLst>
</file>

<file path=ppt/tags/tag116.xml><?xml version="1.0" encoding="utf-8"?>
<p:tagLst xmlns:p="http://schemas.openxmlformats.org/presentationml/2006/main">
  <p:tag name="AS_UNIQUEID" val="11296"/>
</p:tagLst>
</file>

<file path=ppt/tags/tag117.xml><?xml version="1.0" encoding="utf-8"?>
<p:tagLst xmlns:p="http://schemas.openxmlformats.org/presentationml/2006/main">
  <p:tag name="AS_UNIQUEID" val="11297"/>
</p:tagLst>
</file>

<file path=ppt/tags/tag118.xml><?xml version="1.0" encoding="utf-8"?>
<p:tagLst xmlns:p="http://schemas.openxmlformats.org/presentationml/2006/main">
  <p:tag name="AS_UNIQUEID" val="11298"/>
</p:tagLst>
</file>

<file path=ppt/tags/tag119.xml><?xml version="1.0" encoding="utf-8"?>
<p:tagLst xmlns:p="http://schemas.openxmlformats.org/presentationml/2006/main">
  <p:tag name="AS_UNIQUEID" val="11299"/>
  <p:tag name="KSO_WM_BEAUTIFY_FLAG" val=""/>
</p:tagLst>
</file>

<file path=ppt/tags/tag12.xml><?xml version="1.0" encoding="utf-8"?>
<p:tagLst xmlns:p="http://schemas.openxmlformats.org/presentationml/2006/main">
  <p:tag name="AS_UNIQUEID" val="11208"/>
</p:tagLst>
</file>

<file path=ppt/tags/tag120.xml><?xml version="1.0" encoding="utf-8"?>
<p:tagLst xmlns:p="http://schemas.openxmlformats.org/presentationml/2006/main">
  <p:tag name="AS_UNIQUEID" val="11300"/>
</p:tagLst>
</file>

<file path=ppt/tags/tag121.xml><?xml version="1.0" encoding="utf-8"?>
<p:tagLst xmlns:p="http://schemas.openxmlformats.org/presentationml/2006/main">
  <p:tag name="AS_UNIQUEID" val="11301"/>
  <p:tag name="KSO_WM_BEAUTIFY_FLAG" val=""/>
</p:tagLst>
</file>

<file path=ppt/tags/tag122.xml><?xml version="1.0" encoding="utf-8"?>
<p:tagLst xmlns:p="http://schemas.openxmlformats.org/presentationml/2006/main">
  <p:tag name="AS_UNIQUEID" val="11302"/>
  <p:tag name="KSO_WM_BEAUTIFY_FLAG" val=""/>
</p:tagLst>
</file>

<file path=ppt/tags/tag123.xml><?xml version="1.0" encoding="utf-8"?>
<p:tagLst xmlns:p="http://schemas.openxmlformats.org/presentationml/2006/main">
  <p:tag name="AS_UNIQUEID" val="11303"/>
  <p:tag name="KSO_WM_BEAUTIFY_FLAG" val=""/>
</p:tagLst>
</file>

<file path=ppt/tags/tag124.xml><?xml version="1.0" encoding="utf-8"?>
<p:tagLst xmlns:p="http://schemas.openxmlformats.org/presentationml/2006/main">
  <p:tag name="AS_UNIQUEID" val="957"/>
  <p:tag name="KSO_WM_BEAUTIFY_FLAG" val=""/>
</p:tagLst>
</file>

<file path=ppt/tags/tag125.xml><?xml version="1.0" encoding="utf-8"?>
<p:tagLst xmlns:p="http://schemas.openxmlformats.org/presentationml/2006/main">
  <p:tag name="AS_UNIQUEID" val="11304"/>
</p:tagLst>
</file>

<file path=ppt/tags/tag126.xml><?xml version="1.0" encoding="utf-8"?>
<p:tagLst xmlns:p="http://schemas.openxmlformats.org/presentationml/2006/main">
  <p:tag name="AS_UNIQUEID" val="11305"/>
</p:tagLst>
</file>

<file path=ppt/tags/tag127.xml><?xml version="1.0" encoding="utf-8"?>
<p:tagLst xmlns:p="http://schemas.openxmlformats.org/presentationml/2006/main">
  <p:tag name="AS_UNIQUEID" val="11306"/>
</p:tagLst>
</file>

<file path=ppt/tags/tag128.xml><?xml version="1.0" encoding="utf-8"?>
<p:tagLst xmlns:p="http://schemas.openxmlformats.org/presentationml/2006/main">
  <p:tag name="AS_UNIQUEID" val="11307"/>
</p:tagLst>
</file>

<file path=ppt/tags/tag129.xml><?xml version="1.0" encoding="utf-8"?>
<p:tagLst xmlns:p="http://schemas.openxmlformats.org/presentationml/2006/main">
  <p:tag name="AS_UNIQUEID" val="11308"/>
</p:tagLst>
</file>

<file path=ppt/tags/tag13.xml><?xml version="1.0" encoding="utf-8"?>
<p:tagLst xmlns:p="http://schemas.openxmlformats.org/presentationml/2006/main">
  <p:tag name="AS_UNIQUEID" val="11209"/>
</p:tagLst>
</file>

<file path=ppt/tags/tag130.xml><?xml version="1.0" encoding="utf-8"?>
<p:tagLst xmlns:p="http://schemas.openxmlformats.org/presentationml/2006/main">
  <p:tag name="AS_UNIQUEID" val="11309"/>
</p:tagLst>
</file>

<file path=ppt/tags/tag131.xml><?xml version="1.0" encoding="utf-8"?>
<p:tagLst xmlns:p="http://schemas.openxmlformats.org/presentationml/2006/main">
  <p:tag name="AS_UNIQUEID" val="11310"/>
</p:tagLst>
</file>

<file path=ppt/tags/tag132.xml><?xml version="1.0" encoding="utf-8"?>
<p:tagLst xmlns:p="http://schemas.openxmlformats.org/presentationml/2006/main">
  <p:tag name="AS_UNIQUEID" val="11311"/>
</p:tagLst>
</file>

<file path=ppt/tags/tag133.xml><?xml version="1.0" encoding="utf-8"?>
<p:tagLst xmlns:p="http://schemas.openxmlformats.org/presentationml/2006/main">
  <p:tag name="AS_UNIQUEID" val="11312"/>
  <p:tag name="KSO_WM_BEAUTIFY_FLAG" val=""/>
</p:tagLst>
</file>

<file path=ppt/tags/tag134.xml><?xml version="1.0" encoding="utf-8"?>
<p:tagLst xmlns:p="http://schemas.openxmlformats.org/presentationml/2006/main">
  <p:tag name="AS_UNIQUEID" val="11313"/>
</p:tagLst>
</file>

<file path=ppt/tags/tag135.xml><?xml version="1.0" encoding="utf-8"?>
<p:tagLst xmlns:p="http://schemas.openxmlformats.org/presentationml/2006/main">
  <p:tag name="AS_UNIQUEID" val="11314"/>
  <p:tag name="KSO_WM_BEAUTIFY_FLAG" val=""/>
</p:tagLst>
</file>

<file path=ppt/tags/tag136.xml><?xml version="1.0" encoding="utf-8"?>
<p:tagLst xmlns:p="http://schemas.openxmlformats.org/presentationml/2006/main">
  <p:tag name="AS_UNIQUEID" val="11315"/>
  <p:tag name="KSO_WM_BEAUTIFY_FLAG" val=""/>
</p:tagLst>
</file>

<file path=ppt/tags/tag137.xml><?xml version="1.0" encoding="utf-8"?>
<p:tagLst xmlns:p="http://schemas.openxmlformats.org/presentationml/2006/main">
  <p:tag name="AS_UNIQUEID" val="11316"/>
  <p:tag name="KSO_WM_BEAUTIFY_FLAG" val=""/>
</p:tagLst>
</file>

<file path=ppt/tags/tag138.xml><?xml version="1.0" encoding="utf-8"?>
<p:tagLst xmlns:p="http://schemas.openxmlformats.org/presentationml/2006/main">
  <p:tag name="AS_UNIQUEID" val="957"/>
  <p:tag name="KSO_WM_BEAUTIFY_FLAG" val=""/>
</p:tagLst>
</file>

<file path=ppt/tags/tag139.xml><?xml version="1.0" encoding="utf-8"?>
<p:tagLst xmlns:p="http://schemas.openxmlformats.org/presentationml/2006/main">
  <p:tag name="AS_UNIQUEID" val="11317"/>
</p:tagLst>
</file>

<file path=ppt/tags/tag14.xml><?xml version="1.0" encoding="utf-8"?>
<p:tagLst xmlns:p="http://schemas.openxmlformats.org/presentationml/2006/main">
  <p:tag name="AS_UNIQUEID" val="11210"/>
</p:tagLst>
</file>

<file path=ppt/tags/tag140.xml><?xml version="1.0" encoding="utf-8"?>
<p:tagLst xmlns:p="http://schemas.openxmlformats.org/presentationml/2006/main">
  <p:tag name="AS_UNIQUEID" val="957"/>
  <p:tag name="KSO_WM_BEAUTIFY_FLAG" val=""/>
</p:tagLst>
</file>

<file path=ppt/tags/tag141.xml><?xml version="1.0" encoding="utf-8"?>
<p:tagLst xmlns:p="http://schemas.openxmlformats.org/presentationml/2006/main">
  <p:tag name="AS_UNIQUEID" val="11318"/>
</p:tagLst>
</file>

<file path=ppt/tags/tag142.xml><?xml version="1.0" encoding="utf-8"?>
<p:tagLst xmlns:p="http://schemas.openxmlformats.org/presentationml/2006/main">
  <p:tag name="AS_UNIQUEID" val="11319"/>
</p:tagLst>
</file>

<file path=ppt/tags/tag143.xml><?xml version="1.0" encoding="utf-8"?>
<p:tagLst xmlns:p="http://schemas.openxmlformats.org/presentationml/2006/main">
  <p:tag name="AS_UNIQUEID" val="11320"/>
</p:tagLst>
</file>

<file path=ppt/tags/tag144.xml><?xml version="1.0" encoding="utf-8"?>
<p:tagLst xmlns:p="http://schemas.openxmlformats.org/presentationml/2006/main">
  <p:tag name="AS_UNIQUEID" val="11321"/>
</p:tagLst>
</file>

<file path=ppt/tags/tag145.xml><?xml version="1.0" encoding="utf-8"?>
<p:tagLst xmlns:p="http://schemas.openxmlformats.org/presentationml/2006/main">
  <p:tag name="AS_UNIQUEID" val="11322"/>
</p:tagLst>
</file>

<file path=ppt/tags/tag146.xml><?xml version="1.0" encoding="utf-8"?>
<p:tagLst xmlns:p="http://schemas.openxmlformats.org/presentationml/2006/main">
  <p:tag name="AS_UNIQUEID" val="11323"/>
</p:tagLst>
</file>

<file path=ppt/tags/tag147.xml><?xml version="1.0" encoding="utf-8"?>
<p:tagLst xmlns:p="http://schemas.openxmlformats.org/presentationml/2006/main">
  <p:tag name="AS_UNIQUEID" val="11324"/>
</p:tagLst>
</file>

<file path=ppt/tags/tag148.xml><?xml version="1.0" encoding="utf-8"?>
<p:tagLst xmlns:p="http://schemas.openxmlformats.org/presentationml/2006/main">
  <p:tag name="AS_UNIQUEID" val="11325"/>
</p:tagLst>
</file>

<file path=ppt/tags/tag149.xml><?xml version="1.0" encoding="utf-8"?>
<p:tagLst xmlns:p="http://schemas.openxmlformats.org/presentationml/2006/main">
  <p:tag name="AS_UNIQUEID" val="11326"/>
  <p:tag name="KSO_WM_BEAUTIFY_FLAG" val=""/>
</p:tagLst>
</file>

<file path=ppt/tags/tag15.xml><?xml version="1.0" encoding="utf-8"?>
<p:tagLst xmlns:p="http://schemas.openxmlformats.org/presentationml/2006/main">
  <p:tag name="AS_UNIQUEID" val="1459"/>
</p:tagLst>
</file>

<file path=ppt/tags/tag150.xml><?xml version="1.0" encoding="utf-8"?>
<p:tagLst xmlns:p="http://schemas.openxmlformats.org/presentationml/2006/main">
  <p:tag name="AS_UNIQUEID" val="11327"/>
</p:tagLst>
</file>

<file path=ppt/tags/tag151.xml><?xml version="1.0" encoding="utf-8"?>
<p:tagLst xmlns:p="http://schemas.openxmlformats.org/presentationml/2006/main">
  <p:tag name="AS_UNIQUEID" val="11328"/>
  <p:tag name="KSO_WM_BEAUTIFY_FLAG" val=""/>
</p:tagLst>
</file>

<file path=ppt/tags/tag152.xml><?xml version="1.0" encoding="utf-8"?>
<p:tagLst xmlns:p="http://schemas.openxmlformats.org/presentationml/2006/main">
  <p:tag name="AS_UNIQUEID" val="11329"/>
  <p:tag name="KSO_WM_BEAUTIFY_FLAG" val=""/>
</p:tagLst>
</file>

<file path=ppt/tags/tag153.xml><?xml version="1.0" encoding="utf-8"?>
<p:tagLst xmlns:p="http://schemas.openxmlformats.org/presentationml/2006/main">
  <p:tag name="AS_UNIQUEID" val="11330"/>
  <p:tag name="KSO_WM_BEAUTIFY_FLAG" val=""/>
</p:tagLst>
</file>

<file path=ppt/tags/tag154.xml><?xml version="1.0" encoding="utf-8"?>
<p:tagLst xmlns:p="http://schemas.openxmlformats.org/presentationml/2006/main">
  <p:tag name="AS_UNIQUEID" val="957"/>
  <p:tag name="KSO_WM_BEAUTIFY_FLAG" val=""/>
</p:tagLst>
</file>

<file path=ppt/tags/tag155.xml><?xml version="1.0" encoding="utf-8"?>
<p:tagLst xmlns:p="http://schemas.openxmlformats.org/presentationml/2006/main">
  <p:tag name="AS_UNIQUEID" val="11331"/>
</p:tagLst>
</file>

<file path=ppt/tags/tag156.xml><?xml version="1.0" encoding="utf-8"?>
<p:tagLst xmlns:p="http://schemas.openxmlformats.org/presentationml/2006/main">
  <p:tag name="AS_UNIQUEID" val="11332"/>
</p:tagLst>
</file>

<file path=ppt/tags/tag157.xml><?xml version="1.0" encoding="utf-8"?>
<p:tagLst xmlns:p="http://schemas.openxmlformats.org/presentationml/2006/main">
  <p:tag name="AS_UNIQUEID" val="11333"/>
</p:tagLst>
</file>

<file path=ppt/tags/tag158.xml><?xml version="1.0" encoding="utf-8"?>
<p:tagLst xmlns:p="http://schemas.openxmlformats.org/presentationml/2006/main">
  <p:tag name="AS_UNIQUEID" val="11334"/>
</p:tagLst>
</file>

<file path=ppt/tags/tag159.xml><?xml version="1.0" encoding="utf-8"?>
<p:tagLst xmlns:p="http://schemas.openxmlformats.org/presentationml/2006/main">
  <p:tag name="AS_UNIQUEID" val="11335"/>
</p:tagLst>
</file>

<file path=ppt/tags/tag16.xml><?xml version="1.0" encoding="utf-8"?>
<p:tagLst xmlns:p="http://schemas.openxmlformats.org/presentationml/2006/main">
  <p:tag name="AS_UNIQUEID" val="1460"/>
</p:tagLst>
</file>

<file path=ppt/tags/tag160.xml><?xml version="1.0" encoding="utf-8"?>
<p:tagLst xmlns:p="http://schemas.openxmlformats.org/presentationml/2006/main">
  <p:tag name="AS_UNIQUEID" val="11336"/>
</p:tagLst>
</file>

<file path=ppt/tags/tag161.xml><?xml version="1.0" encoding="utf-8"?>
<p:tagLst xmlns:p="http://schemas.openxmlformats.org/presentationml/2006/main">
  <p:tag name="AS_UNIQUEID" val="11337"/>
</p:tagLst>
</file>

<file path=ppt/tags/tag162.xml><?xml version="1.0" encoding="utf-8"?>
<p:tagLst xmlns:p="http://schemas.openxmlformats.org/presentationml/2006/main">
  <p:tag name="AS_UNIQUEID" val="11338"/>
</p:tagLst>
</file>

<file path=ppt/tags/tag163.xml><?xml version="1.0" encoding="utf-8"?>
<p:tagLst xmlns:p="http://schemas.openxmlformats.org/presentationml/2006/main">
  <p:tag name="AS_UNIQUEID" val="957"/>
  <p:tag name="KSO_WM_BEAUTIFY_FLAG" val=""/>
</p:tagLst>
</file>

<file path=ppt/tags/tag164.xml><?xml version="1.0" encoding="utf-8"?>
<p:tagLst xmlns:p="http://schemas.openxmlformats.org/presentationml/2006/main">
  <p:tag name="AS_UNIQUEID" val="11339"/>
</p:tagLst>
</file>

<file path=ppt/tags/tag165.xml><?xml version="1.0" encoding="utf-8"?>
<p:tagLst xmlns:p="http://schemas.openxmlformats.org/presentationml/2006/main">
  <p:tag name="AS_UNIQUEID" val="11340"/>
</p:tagLst>
</file>

<file path=ppt/tags/tag166.xml><?xml version="1.0" encoding="utf-8"?>
<p:tagLst xmlns:p="http://schemas.openxmlformats.org/presentationml/2006/main">
  <p:tag name="AS_UNIQUEID" val="11341"/>
</p:tagLst>
</file>

<file path=ppt/tags/tag167.xml><?xml version="1.0" encoding="utf-8"?>
<p:tagLst xmlns:p="http://schemas.openxmlformats.org/presentationml/2006/main">
  <p:tag name="AS_UNIQUEID" val="11342"/>
</p:tagLst>
</file>

<file path=ppt/tags/tag168.xml><?xml version="1.0" encoding="utf-8"?>
<p:tagLst xmlns:p="http://schemas.openxmlformats.org/presentationml/2006/main">
  <p:tag name="AS_UNIQUEID" val="11343"/>
</p:tagLst>
</file>

<file path=ppt/tags/tag169.xml><?xml version="1.0" encoding="utf-8"?>
<p:tagLst xmlns:p="http://schemas.openxmlformats.org/presentationml/2006/main">
  <p:tag name="AS_UNIQUEID" val="11344"/>
</p:tagLst>
</file>

<file path=ppt/tags/tag17.xml><?xml version="1.0" encoding="utf-8"?>
<p:tagLst xmlns:p="http://schemas.openxmlformats.org/presentationml/2006/main">
  <p:tag name="AS_UNIQUEID" val="1461"/>
</p:tagLst>
</file>

<file path=ppt/tags/tag170.xml><?xml version="1.0" encoding="utf-8"?>
<p:tagLst xmlns:p="http://schemas.openxmlformats.org/presentationml/2006/main">
  <p:tag name="AS_UNIQUEID" val="11345"/>
</p:tagLst>
</file>

<file path=ppt/tags/tag171.xml><?xml version="1.0" encoding="utf-8"?>
<p:tagLst xmlns:p="http://schemas.openxmlformats.org/presentationml/2006/main">
  <p:tag name="AS_UNIQUEID" val="11346"/>
  <p:tag name="KSO_WM_BEAUTIFY_FLAG" val=""/>
</p:tagLst>
</file>

<file path=ppt/tags/tag172.xml><?xml version="1.0" encoding="utf-8"?>
<p:tagLst xmlns:p="http://schemas.openxmlformats.org/presentationml/2006/main">
  <p:tag name="AS_UNIQUEID" val="11347"/>
</p:tagLst>
</file>

<file path=ppt/tags/tag173.xml><?xml version="1.0" encoding="utf-8"?>
<p:tagLst xmlns:p="http://schemas.openxmlformats.org/presentationml/2006/main">
  <p:tag name="AS_UNIQUEID" val="11348"/>
  <p:tag name="KSO_WM_BEAUTIFY_FLAG" val=""/>
</p:tagLst>
</file>

<file path=ppt/tags/tag174.xml><?xml version="1.0" encoding="utf-8"?>
<p:tagLst xmlns:p="http://schemas.openxmlformats.org/presentationml/2006/main">
  <p:tag name="AS_UNIQUEID" val="11349"/>
  <p:tag name="KSO_WM_BEAUTIFY_FLAG" val=""/>
</p:tagLst>
</file>

<file path=ppt/tags/tag175.xml><?xml version="1.0" encoding="utf-8"?>
<p:tagLst xmlns:p="http://schemas.openxmlformats.org/presentationml/2006/main">
  <p:tag name="AS_UNIQUEID" val="11350"/>
  <p:tag name="KSO_WM_BEAUTIFY_FLAG" val=""/>
</p:tagLst>
</file>

<file path=ppt/tags/tag176.xml><?xml version="1.0" encoding="utf-8"?>
<p:tagLst xmlns:p="http://schemas.openxmlformats.org/presentationml/2006/main">
  <p:tag name="AS_UNIQUEID" val="11058"/>
  <p:tag name="KSO_WM_BEAUTIFY_FLAG" val=""/>
</p:tagLst>
</file>

<file path=ppt/tags/tag177.xml><?xml version="1.0" encoding="utf-8"?>
<p:tagLst xmlns:p="http://schemas.openxmlformats.org/presentationml/2006/main">
  <p:tag name="AS_UNIQUEID" val="957"/>
  <p:tag name="KSO_WM_BEAUTIFY_FLAG" val=""/>
</p:tagLst>
</file>

<file path=ppt/tags/tag178.xml><?xml version="1.0" encoding="utf-8"?>
<p:tagLst xmlns:p="http://schemas.openxmlformats.org/presentationml/2006/main">
  <p:tag name="AS_UNIQUEID" val="11034"/>
  <p:tag name="KSO_WM_BEAUTIFY_FLAG" val=""/>
</p:tagLst>
</file>

<file path=ppt/tags/tag179.xml><?xml version="1.0" encoding="utf-8"?>
<p:tagLst xmlns:p="http://schemas.openxmlformats.org/presentationml/2006/main">
  <p:tag name="AS_UNIQUEID" val="11059"/>
  <p:tag name="KSO_WM_BEAUTIFY_FLAG" val=""/>
</p:tagLst>
</file>

<file path=ppt/tags/tag18.xml><?xml version="1.0" encoding="utf-8"?>
<p:tagLst xmlns:p="http://schemas.openxmlformats.org/presentationml/2006/main">
  <p:tag name="AS_UNIQUEID" val="11211"/>
</p:tagLst>
</file>

<file path=ppt/tags/tag180.xml><?xml version="1.0" encoding="utf-8"?>
<p:tagLst xmlns:p="http://schemas.openxmlformats.org/presentationml/2006/main">
  <p:tag name="AS_UNIQUEID" val="11351"/>
</p:tagLst>
</file>

<file path=ppt/tags/tag181.xml><?xml version="1.0" encoding="utf-8"?>
<p:tagLst xmlns:p="http://schemas.openxmlformats.org/presentationml/2006/main">
  <p:tag name="AS_UNIQUEID" val="11352"/>
</p:tagLst>
</file>

<file path=ppt/tags/tag182.xml><?xml version="1.0" encoding="utf-8"?>
<p:tagLst xmlns:p="http://schemas.openxmlformats.org/presentationml/2006/main">
  <p:tag name="AS_UNIQUEID" val="11353"/>
</p:tagLst>
</file>

<file path=ppt/tags/tag183.xml><?xml version="1.0" encoding="utf-8"?>
<p:tagLst xmlns:p="http://schemas.openxmlformats.org/presentationml/2006/main">
  <p:tag name="AS_UNIQUEID" val="11354"/>
</p:tagLst>
</file>

<file path=ppt/tags/tag184.xml><?xml version="1.0" encoding="utf-8"?>
<p:tagLst xmlns:p="http://schemas.openxmlformats.org/presentationml/2006/main">
  <p:tag name="AS_UNIQUEID" val="11355"/>
</p:tagLst>
</file>

<file path=ppt/tags/tag185.xml><?xml version="1.0" encoding="utf-8"?>
<p:tagLst xmlns:p="http://schemas.openxmlformats.org/presentationml/2006/main">
  <p:tag name="AS_UNIQUEID" val="11356"/>
</p:tagLst>
</file>

<file path=ppt/tags/tag186.xml><?xml version="1.0" encoding="utf-8"?>
<p:tagLst xmlns:p="http://schemas.openxmlformats.org/presentationml/2006/main">
  <p:tag name="AS_UNIQUEID" val="11357"/>
  <p:tag name="KSO_WM_BEAUTIFY_FLAG" val=""/>
</p:tagLst>
</file>

<file path=ppt/tags/tag187.xml><?xml version="1.0" encoding="utf-8"?>
<p:tagLst xmlns:p="http://schemas.openxmlformats.org/presentationml/2006/main">
  <p:tag name="AS_UNIQUEID" val="11358"/>
</p:tagLst>
</file>

<file path=ppt/tags/tag188.xml><?xml version="1.0" encoding="utf-8"?>
<p:tagLst xmlns:p="http://schemas.openxmlformats.org/presentationml/2006/main">
  <p:tag name="AS_UNIQUEID" val="11359"/>
  <p:tag name="KSO_WM_BEAUTIFY_FLAG" val=""/>
</p:tagLst>
</file>

<file path=ppt/tags/tag189.xml><?xml version="1.0" encoding="utf-8"?>
<p:tagLst xmlns:p="http://schemas.openxmlformats.org/presentationml/2006/main">
  <p:tag name="AS_UNIQUEID" val="11360"/>
  <p:tag name="KSO_WM_BEAUTIFY_FLAG" val=""/>
</p:tagLst>
</file>

<file path=ppt/tags/tag19.xml><?xml version="1.0" encoding="utf-8"?>
<p:tagLst xmlns:p="http://schemas.openxmlformats.org/presentationml/2006/main">
  <p:tag name="AS_UNIQUEID" val="11212"/>
</p:tagLst>
</file>

<file path=ppt/tags/tag190.xml><?xml version="1.0" encoding="utf-8"?>
<p:tagLst xmlns:p="http://schemas.openxmlformats.org/presentationml/2006/main">
  <p:tag name="AS_UNIQUEID" val="11361"/>
  <p:tag name="KSO_WM_BEAUTIFY_FLAG" val=""/>
</p:tagLst>
</file>

<file path=ppt/tags/tag191.xml><?xml version="1.0" encoding="utf-8"?>
<p:tagLst xmlns:p="http://schemas.openxmlformats.org/presentationml/2006/main">
  <p:tag name="AS_UNIQUEID" val="957"/>
  <p:tag name="KSO_WM_BEAUTIFY_FLAG" val=""/>
</p:tagLst>
</file>

<file path=ppt/tags/tag192.xml><?xml version="1.0" encoding="utf-8"?>
<p:tagLst xmlns:p="http://schemas.openxmlformats.org/presentationml/2006/main">
  <p:tag name="AS_UNIQUEID" val="11034"/>
  <p:tag name="KSO_WM_BEAUTIFY_FLAG" val=""/>
</p:tagLst>
</file>

<file path=ppt/tags/tag193.xml><?xml version="1.0" encoding="utf-8"?>
<p:tagLst xmlns:p="http://schemas.openxmlformats.org/presentationml/2006/main">
  <p:tag name="AS_UNIQUEID" val="11059"/>
  <p:tag name="KSO_WM_BEAUTIFY_FLAG" val=""/>
</p:tagLst>
</file>

<file path=ppt/tags/tag194.xml><?xml version="1.0" encoding="utf-8"?>
<p:tagLst xmlns:p="http://schemas.openxmlformats.org/presentationml/2006/main">
  <p:tag name="AS_UNIQUEID" val="3224"/>
  <p:tag name="KSO_WM_BEAUTIFY_FLAG" val=""/>
</p:tagLst>
</file>

<file path=ppt/tags/tag195.xml><?xml version="1.0" encoding="utf-8"?>
<p:tagLst xmlns:p="http://schemas.openxmlformats.org/presentationml/2006/main">
  <p:tag name="AS_UNIQUEID" val="957"/>
  <p:tag name="KSO_WM_BEAUTIFY_FLAG" val=""/>
</p:tagLst>
</file>

<file path=ppt/tags/tag196.xml><?xml version="1.0" encoding="utf-8"?>
<p:tagLst xmlns:p="http://schemas.openxmlformats.org/presentationml/2006/main">
  <p:tag name="AS_UNIQUEID" val="3225"/>
</p:tagLst>
</file>

<file path=ppt/tags/tag197.xml><?xml version="1.0" encoding="utf-8"?>
<p:tagLst xmlns:p="http://schemas.openxmlformats.org/presentationml/2006/main">
  <p:tag name="AS_UNIQUEID" val="3226"/>
  <p:tag name="KSO_WM_BEAUTIFY_FLAG" val=""/>
</p:tagLst>
</file>

<file path=ppt/tags/tag198.xml><?xml version="1.0" encoding="utf-8"?>
<p:tagLst xmlns:p="http://schemas.openxmlformats.org/presentationml/2006/main">
  <p:tag name="AS_UNIQUEID" val="3227"/>
  <p:tag name="KSO_WM_BEAUTIFY_FLAG" val=""/>
</p:tagLst>
</file>

<file path=ppt/tags/tag199.xml><?xml version="1.0" encoding="utf-8"?>
<p:tagLst xmlns:p="http://schemas.openxmlformats.org/presentationml/2006/main">
  <p:tag name="AS_UNIQUEID" val="11362"/>
</p:tagLst>
</file>

<file path=ppt/tags/tag2.xml><?xml version="1.0" encoding="utf-8"?>
<p:tagLst xmlns:p="http://schemas.openxmlformats.org/presentationml/2006/main">
  <p:tag name="AS_UNIQUEID" val="11198"/>
</p:tagLst>
</file>

<file path=ppt/tags/tag20.xml><?xml version="1.0" encoding="utf-8"?>
<p:tagLst xmlns:p="http://schemas.openxmlformats.org/presentationml/2006/main">
  <p:tag name="AS_UNIQUEID" val="11213"/>
</p:tagLst>
</file>

<file path=ppt/tags/tag200.xml><?xml version="1.0" encoding="utf-8"?>
<p:tagLst xmlns:p="http://schemas.openxmlformats.org/presentationml/2006/main">
  <p:tag name="AS_UNIQUEID" val="11363"/>
</p:tagLst>
</file>

<file path=ppt/tags/tag201.xml><?xml version="1.0" encoding="utf-8"?>
<p:tagLst xmlns:p="http://schemas.openxmlformats.org/presentationml/2006/main">
  <p:tag name="AS_UNIQUEID" val="11364"/>
</p:tagLst>
</file>

<file path=ppt/tags/tag202.xml><?xml version="1.0" encoding="utf-8"?>
<p:tagLst xmlns:p="http://schemas.openxmlformats.org/presentationml/2006/main">
  <p:tag name="AS_UNIQUEID" val="11365"/>
</p:tagLst>
</file>

<file path=ppt/tags/tag203.xml><?xml version="1.0" encoding="utf-8"?>
<p:tagLst xmlns:p="http://schemas.openxmlformats.org/presentationml/2006/main">
  <p:tag name="AS_UNIQUEID" val="11366"/>
</p:tagLst>
</file>

<file path=ppt/tags/tag204.xml><?xml version="1.0" encoding="utf-8"?>
<p:tagLst xmlns:p="http://schemas.openxmlformats.org/presentationml/2006/main">
  <p:tag name="AS_UNIQUEID" val="11367"/>
</p:tagLst>
</file>

<file path=ppt/tags/tag205.xml><?xml version="1.0" encoding="utf-8"?>
<p:tagLst xmlns:p="http://schemas.openxmlformats.org/presentationml/2006/main">
  <p:tag name="AS_UNIQUEID" val="11368"/>
  <p:tag name="KSO_WM_BEAUTIFY_FLAG" val=""/>
</p:tagLst>
</file>

<file path=ppt/tags/tag206.xml><?xml version="1.0" encoding="utf-8"?>
<p:tagLst xmlns:p="http://schemas.openxmlformats.org/presentationml/2006/main">
  <p:tag name="AS_UNIQUEID" val="11369"/>
</p:tagLst>
</file>

<file path=ppt/tags/tag207.xml><?xml version="1.0" encoding="utf-8"?>
<p:tagLst xmlns:p="http://schemas.openxmlformats.org/presentationml/2006/main">
  <p:tag name="AS_UNIQUEID" val="11370"/>
  <p:tag name="KSO_WM_BEAUTIFY_FLAG" val=""/>
</p:tagLst>
</file>

<file path=ppt/tags/tag208.xml><?xml version="1.0" encoding="utf-8"?>
<p:tagLst xmlns:p="http://schemas.openxmlformats.org/presentationml/2006/main">
  <p:tag name="AS_UNIQUEID" val="11371"/>
  <p:tag name="KSO_WM_BEAUTIFY_FLAG" val=""/>
</p:tagLst>
</file>

<file path=ppt/tags/tag209.xml><?xml version="1.0" encoding="utf-8"?>
<p:tagLst xmlns:p="http://schemas.openxmlformats.org/presentationml/2006/main">
  <p:tag name="AS_UNIQUEID" val="11372"/>
  <p:tag name="KSO_WM_BEAUTIFY_FLAG" val=""/>
</p:tagLst>
</file>

<file path=ppt/tags/tag21.xml><?xml version="1.0" encoding="utf-8"?>
<p:tagLst xmlns:p="http://schemas.openxmlformats.org/presentationml/2006/main">
  <p:tag name="AS_UNIQUEID" val="11214"/>
</p:tagLst>
</file>

<file path=ppt/tags/tag210.xml><?xml version="1.0" encoding="utf-8"?>
<p:tagLst xmlns:p="http://schemas.openxmlformats.org/presentationml/2006/main">
  <p:tag name="AS_UNIQUEID" val="11373"/>
</p:tagLst>
</file>

<file path=ppt/tags/tag211.xml><?xml version="1.0" encoding="utf-8"?>
<p:tagLst xmlns:p="http://schemas.openxmlformats.org/presentationml/2006/main">
  <p:tag name="AS_UNIQUEID" val="3244"/>
  <p:tag name="KSO_WM_BEAUTIFY_FLAG" val=""/>
</p:tagLst>
</file>

<file path=ppt/tags/tag212.xml><?xml version="1.0" encoding="utf-8"?>
<p:tagLst xmlns:p="http://schemas.openxmlformats.org/presentationml/2006/main">
  <p:tag name="AS_UNIQUEID" val="11196"/>
  <p:tag name="KSO_WM_BEAUTIFY_FLAG" val=""/>
</p:tagLst>
</file>

<file path=ppt/tags/tag213.xml><?xml version="1.0" encoding="utf-8"?>
<p:tagLst xmlns:p="http://schemas.openxmlformats.org/presentationml/2006/main">
  <p:tag name="AS_UNIQUEID" val="11374"/>
</p:tagLst>
</file>

<file path=ppt/tags/tag214.xml><?xml version="1.0" encoding="utf-8"?>
<p:tagLst xmlns:p="http://schemas.openxmlformats.org/presentationml/2006/main">
  <p:tag name="AS_UNIQUEID" val="11375"/>
</p:tagLst>
</file>

<file path=ppt/tags/tag215.xml><?xml version="1.0" encoding="utf-8"?>
<p:tagLst xmlns:p="http://schemas.openxmlformats.org/presentationml/2006/main">
  <p:tag name="AS_UNIQUEID" val="11376"/>
</p:tagLst>
</file>

<file path=ppt/tags/tag216.xml><?xml version="1.0" encoding="utf-8"?>
<p:tagLst xmlns:p="http://schemas.openxmlformats.org/presentationml/2006/main">
  <p:tag name="AS_UNIQUEID" val="11377"/>
</p:tagLst>
</file>

<file path=ppt/tags/tag217.xml><?xml version="1.0" encoding="utf-8"?>
<p:tagLst xmlns:p="http://schemas.openxmlformats.org/presentationml/2006/main">
  <p:tag name="AS_UNIQUEID" val="11378"/>
</p:tagLst>
</file>

<file path=ppt/tags/tag218.xml><?xml version="1.0" encoding="utf-8"?>
<p:tagLst xmlns:p="http://schemas.openxmlformats.org/presentationml/2006/main">
  <p:tag name="AS_UNIQUEID" val="11379"/>
</p:tagLst>
</file>

<file path=ppt/tags/tag219.xml><?xml version="1.0" encoding="utf-8"?>
<p:tagLst xmlns:p="http://schemas.openxmlformats.org/presentationml/2006/main">
  <p:tag name="AS_UNIQUEID" val="11380"/>
  <p:tag name="KSO_WM_BEAUTIFY_FLAG" val=""/>
</p:tagLst>
</file>

<file path=ppt/tags/tag22.xml><?xml version="1.0" encoding="utf-8"?>
<p:tagLst xmlns:p="http://schemas.openxmlformats.org/presentationml/2006/main">
  <p:tag name="AS_UNIQUEID" val="11215"/>
</p:tagLst>
</file>

<file path=ppt/tags/tag220.xml><?xml version="1.0" encoding="utf-8"?>
<p:tagLst xmlns:p="http://schemas.openxmlformats.org/presentationml/2006/main">
  <p:tag name="AS_UNIQUEID" val="11381"/>
</p:tagLst>
</file>

<file path=ppt/tags/tag221.xml><?xml version="1.0" encoding="utf-8"?>
<p:tagLst xmlns:p="http://schemas.openxmlformats.org/presentationml/2006/main">
  <p:tag name="AS_UNIQUEID" val="11382"/>
  <p:tag name="KSO_WM_BEAUTIFY_FLAG" val=""/>
</p:tagLst>
</file>

<file path=ppt/tags/tag222.xml><?xml version="1.0" encoding="utf-8"?>
<p:tagLst xmlns:p="http://schemas.openxmlformats.org/presentationml/2006/main">
  <p:tag name="AS_UNIQUEID" val="11383"/>
  <p:tag name="KSO_WM_BEAUTIFY_FLAG" val=""/>
</p:tagLst>
</file>

<file path=ppt/tags/tag223.xml><?xml version="1.0" encoding="utf-8"?>
<p:tagLst xmlns:p="http://schemas.openxmlformats.org/presentationml/2006/main">
  <p:tag name="AS_UNIQUEID" val="11384"/>
  <p:tag name="KSO_WM_BEAUTIFY_FLAG" val=""/>
</p:tagLst>
</file>

<file path=ppt/tags/tag224.xml><?xml version="1.0" encoding="utf-8"?>
<p:tagLst xmlns:p="http://schemas.openxmlformats.org/presentationml/2006/main">
  <p:tag name="AS_UNIQUEID" val="11385"/>
</p:tagLst>
</file>

<file path=ppt/tags/tag225.xml><?xml version="1.0" encoding="utf-8"?>
<p:tagLst xmlns:p="http://schemas.openxmlformats.org/presentationml/2006/main">
  <p:tag name="AS_UNIQUEID" val="11386"/>
</p:tagLst>
</file>

<file path=ppt/tags/tag226.xml><?xml version="1.0" encoding="utf-8"?>
<p:tagLst xmlns:p="http://schemas.openxmlformats.org/presentationml/2006/main">
  <p:tag name="AS_UNIQUEID" val="11387"/>
</p:tagLst>
</file>

<file path=ppt/tags/tag227.xml><?xml version="1.0" encoding="utf-8"?>
<p:tagLst xmlns:p="http://schemas.openxmlformats.org/presentationml/2006/main">
  <p:tag name="AS_UNIQUEID" val="11388"/>
</p:tagLst>
</file>

<file path=ppt/tags/tag228.xml><?xml version="1.0" encoding="utf-8"?>
<p:tagLst xmlns:p="http://schemas.openxmlformats.org/presentationml/2006/main">
  <p:tag name="AS_UNIQUEID" val="11389"/>
</p:tagLst>
</file>

<file path=ppt/tags/tag229.xml><?xml version="1.0" encoding="utf-8"?>
<p:tagLst xmlns:p="http://schemas.openxmlformats.org/presentationml/2006/main">
  <p:tag name="AS_UNIQUEID" val="11390"/>
</p:tagLst>
</file>

<file path=ppt/tags/tag23.xml><?xml version="1.0" encoding="utf-8"?>
<p:tagLst xmlns:p="http://schemas.openxmlformats.org/presentationml/2006/main">
  <p:tag name="AS_UNIQUEID" val="11216"/>
</p:tagLst>
</file>

<file path=ppt/tags/tag230.xml><?xml version="1.0" encoding="utf-8"?>
<p:tagLst xmlns:p="http://schemas.openxmlformats.org/presentationml/2006/main">
  <p:tag name="AS_UNIQUEID" val="11391"/>
</p:tagLst>
</file>

<file path=ppt/tags/tag231.xml><?xml version="1.0" encoding="utf-8"?>
<p:tagLst xmlns:p="http://schemas.openxmlformats.org/presentationml/2006/main">
  <p:tag name="AS_UNIQUEID" val="11392"/>
</p:tagLst>
</file>

<file path=ppt/tags/tag232.xml><?xml version="1.0" encoding="utf-8"?>
<p:tagLst xmlns:p="http://schemas.openxmlformats.org/presentationml/2006/main">
  <p:tag name="AS_UNIQUEID" val="11393"/>
  <p:tag name="KSO_WM_BEAUTIFY_FLAG" val=""/>
</p:tagLst>
</file>

<file path=ppt/tags/tag233.xml><?xml version="1.0" encoding="utf-8"?>
<p:tagLst xmlns:p="http://schemas.openxmlformats.org/presentationml/2006/main">
  <p:tag name="AS_UNIQUEID" val="11394"/>
</p:tagLst>
</file>

<file path=ppt/tags/tag234.xml><?xml version="1.0" encoding="utf-8"?>
<p:tagLst xmlns:p="http://schemas.openxmlformats.org/presentationml/2006/main">
  <p:tag name="AS_UNIQUEID" val="11395"/>
  <p:tag name="KSO_WM_BEAUTIFY_FLAG" val=""/>
</p:tagLst>
</file>

<file path=ppt/tags/tag235.xml><?xml version="1.0" encoding="utf-8"?>
<p:tagLst xmlns:p="http://schemas.openxmlformats.org/presentationml/2006/main">
  <p:tag name="AS_UNIQUEID" val="11396"/>
  <p:tag name="KSO_WM_BEAUTIFY_FLAG" val=""/>
</p:tagLst>
</file>

<file path=ppt/tags/tag236.xml><?xml version="1.0" encoding="utf-8"?>
<p:tagLst xmlns:p="http://schemas.openxmlformats.org/presentationml/2006/main">
  <p:tag name="AS_UNIQUEID" val="11397"/>
  <p:tag name="KSO_WM_BEAUTIFY_FLAG" val=""/>
</p:tagLst>
</file>

<file path=ppt/tags/tag237.xml><?xml version="1.0" encoding="utf-8"?>
<p:tagLst xmlns:p="http://schemas.openxmlformats.org/presentationml/2006/main">
  <p:tag name="AS_UNIQUEID" val="957"/>
  <p:tag name="KSO_WM_BEAUTIFY_FLAG" val=""/>
</p:tagLst>
</file>

<file path=ppt/tags/tag238.xml><?xml version="1.0" encoding="utf-8"?>
<p:tagLst xmlns:p="http://schemas.openxmlformats.org/presentationml/2006/main">
  <p:tag name="AS_UNIQUEID" val="957"/>
  <p:tag name="KSO_WM_BEAUTIFY_FLAG" val=""/>
</p:tagLst>
</file>

<file path=ppt/tags/tag239.xml><?xml version="1.0" encoding="utf-8"?>
<p:tagLst xmlns:p="http://schemas.openxmlformats.org/presentationml/2006/main">
  <p:tag name="AS_UNIQUEID" val="11398"/>
</p:tagLst>
</file>

<file path=ppt/tags/tag24.xml><?xml version="1.0" encoding="utf-8"?>
<p:tagLst xmlns:p="http://schemas.openxmlformats.org/presentationml/2006/main">
  <p:tag name="AS_UNIQUEID" val="11217"/>
</p:tagLst>
</file>

<file path=ppt/tags/tag240.xml><?xml version="1.0" encoding="utf-8"?>
<p:tagLst xmlns:p="http://schemas.openxmlformats.org/presentationml/2006/main">
  <p:tag name="AS_UNIQUEID" val="11399"/>
</p:tagLst>
</file>

<file path=ppt/tags/tag241.xml><?xml version="1.0" encoding="utf-8"?>
<p:tagLst xmlns:p="http://schemas.openxmlformats.org/presentationml/2006/main">
  <p:tag name="AS_UNIQUEID" val="11400"/>
</p:tagLst>
</file>

<file path=ppt/tags/tag242.xml><?xml version="1.0" encoding="utf-8"?>
<p:tagLst xmlns:p="http://schemas.openxmlformats.org/presentationml/2006/main">
  <p:tag name="AS_UNIQUEID" val="11401"/>
</p:tagLst>
</file>

<file path=ppt/tags/tag243.xml><?xml version="1.0" encoding="utf-8"?>
<p:tagLst xmlns:p="http://schemas.openxmlformats.org/presentationml/2006/main">
  <p:tag name="AS_UNIQUEID" val="11402"/>
</p:tagLst>
</file>

<file path=ppt/tags/tag244.xml><?xml version="1.0" encoding="utf-8"?>
<p:tagLst xmlns:p="http://schemas.openxmlformats.org/presentationml/2006/main">
  <p:tag name="AS_UNIQUEID" val="11403"/>
</p:tagLst>
</file>

<file path=ppt/tags/tag245.xml><?xml version="1.0" encoding="utf-8"?>
<p:tagLst xmlns:p="http://schemas.openxmlformats.org/presentationml/2006/main">
  <p:tag name="AS_UNIQUEID" val="11404"/>
</p:tagLst>
</file>

<file path=ppt/tags/tag246.xml><?xml version="1.0" encoding="utf-8"?>
<p:tagLst xmlns:p="http://schemas.openxmlformats.org/presentationml/2006/main">
  <p:tag name="AS_UNIQUEID" val="11405"/>
</p:tagLst>
</file>

<file path=ppt/tags/tag247.xml><?xml version="1.0" encoding="utf-8"?>
<p:tagLst xmlns:p="http://schemas.openxmlformats.org/presentationml/2006/main">
  <p:tag name="AS_UNIQUEID" val="11406"/>
</p:tagLst>
</file>

<file path=ppt/tags/tag248.xml><?xml version="1.0" encoding="utf-8"?>
<p:tagLst xmlns:p="http://schemas.openxmlformats.org/presentationml/2006/main">
  <p:tag name="AS_UNIQUEID" val="11407"/>
</p:tagLst>
</file>

<file path=ppt/tags/tag249.xml><?xml version="1.0" encoding="utf-8"?>
<p:tagLst xmlns:p="http://schemas.openxmlformats.org/presentationml/2006/main">
  <p:tag name="AS_UNIQUEID" val="11408"/>
  <p:tag name="KSO_WM_BEAUTIFY_FLAG" val=""/>
</p:tagLst>
</file>

<file path=ppt/tags/tag25.xml><?xml version="1.0" encoding="utf-8"?>
<p:tagLst xmlns:p="http://schemas.openxmlformats.org/presentationml/2006/main">
  <p:tag name="AS_UNIQUEID" val="11218"/>
</p:tagLst>
</file>

<file path=ppt/tags/tag250.xml><?xml version="1.0" encoding="utf-8"?>
<p:tagLst xmlns:p="http://schemas.openxmlformats.org/presentationml/2006/main">
  <p:tag name="AS_UNIQUEID" val="11409"/>
</p:tagLst>
</file>

<file path=ppt/tags/tag251.xml><?xml version="1.0" encoding="utf-8"?>
<p:tagLst xmlns:p="http://schemas.openxmlformats.org/presentationml/2006/main">
  <p:tag name="AS_UNIQUEID" val="11410"/>
  <p:tag name="KSO_WM_BEAUTIFY_FLAG" val=""/>
</p:tagLst>
</file>

<file path=ppt/tags/tag252.xml><?xml version="1.0" encoding="utf-8"?>
<p:tagLst xmlns:p="http://schemas.openxmlformats.org/presentationml/2006/main">
  <p:tag name="AS_UNIQUEID" val="11411"/>
  <p:tag name="KSO_WM_BEAUTIFY_FLAG" val=""/>
</p:tagLst>
</file>

<file path=ppt/tags/tag253.xml><?xml version="1.0" encoding="utf-8"?>
<p:tagLst xmlns:p="http://schemas.openxmlformats.org/presentationml/2006/main">
  <p:tag name="AS_UNIQUEID" val="11412"/>
</p:tagLst>
</file>

<file path=ppt/tags/tag254.xml><?xml version="1.0" encoding="utf-8"?>
<p:tagLst xmlns:p="http://schemas.openxmlformats.org/presentationml/2006/main">
  <p:tag name="AS_UNIQUEID" val="11413"/>
</p:tagLst>
</file>

<file path=ppt/tags/tag255.xml><?xml version="1.0" encoding="utf-8"?>
<p:tagLst xmlns:p="http://schemas.openxmlformats.org/presentationml/2006/main">
  <p:tag name="AS_UNIQUEID" val="11414"/>
</p:tagLst>
</file>

<file path=ppt/tags/tag256.xml><?xml version="1.0" encoding="utf-8"?>
<p:tagLst xmlns:p="http://schemas.openxmlformats.org/presentationml/2006/main">
  <p:tag name="AS_UNIQUEID" val="11415"/>
</p:tagLst>
</file>

<file path=ppt/tags/tag257.xml><?xml version="1.0" encoding="utf-8"?>
<p:tagLst xmlns:p="http://schemas.openxmlformats.org/presentationml/2006/main">
  <p:tag name="AS_UNIQUEID" val="11416"/>
</p:tagLst>
</file>

<file path=ppt/tags/tag258.xml><?xml version="1.0" encoding="utf-8"?>
<p:tagLst xmlns:p="http://schemas.openxmlformats.org/presentationml/2006/main">
  <p:tag name="AS_UNIQUEID" val="11417"/>
</p:tagLst>
</file>

<file path=ppt/tags/tag259.xml><?xml version="1.0" encoding="utf-8"?>
<p:tagLst xmlns:p="http://schemas.openxmlformats.org/presentationml/2006/main">
  <p:tag name="AS_UNIQUEID" val="11418"/>
</p:tagLst>
</file>

<file path=ppt/tags/tag26.xml><?xml version="1.0" encoding="utf-8"?>
<p:tagLst xmlns:p="http://schemas.openxmlformats.org/presentationml/2006/main">
  <p:tag name="AS_UNIQUEID" val="11219"/>
</p:tagLst>
</file>

<file path=ppt/tags/tag260.xml><?xml version="1.0" encoding="utf-8"?>
<p:tagLst xmlns:p="http://schemas.openxmlformats.org/presentationml/2006/main">
  <p:tag name="AS_UNIQUEID" val="11419"/>
</p:tagLst>
</file>

<file path=ppt/tags/tag261.xml><?xml version="1.0" encoding="utf-8"?>
<p:tagLst xmlns:p="http://schemas.openxmlformats.org/presentationml/2006/main">
  <p:tag name="AS_UNIQUEID" val="11420"/>
</p:tagLst>
</file>

<file path=ppt/tags/tag262.xml><?xml version="1.0" encoding="utf-8"?>
<p:tagLst xmlns:p="http://schemas.openxmlformats.org/presentationml/2006/main">
  <p:tag name="AS_UNIQUEID" val="11421"/>
</p:tagLst>
</file>

<file path=ppt/tags/tag263.xml><?xml version="1.0" encoding="utf-8"?>
<p:tagLst xmlns:p="http://schemas.openxmlformats.org/presentationml/2006/main">
  <p:tag name="AS_UNIQUEID" val="11422"/>
</p:tagLst>
</file>

<file path=ppt/tags/tag264.xml><?xml version="1.0" encoding="utf-8"?>
<p:tagLst xmlns:p="http://schemas.openxmlformats.org/presentationml/2006/main">
  <p:tag name="AS_UNIQUEID" val="11423"/>
</p:tagLst>
</file>

<file path=ppt/tags/tag265.xml><?xml version="1.0" encoding="utf-8"?>
<p:tagLst xmlns:p="http://schemas.openxmlformats.org/presentationml/2006/main">
  <p:tag name="AS_UNIQUEID" val="11424"/>
  <p:tag name="KSO_WM_BEAUTIFY_FLAG" val=""/>
</p:tagLst>
</file>

<file path=ppt/tags/tag266.xml><?xml version="1.0" encoding="utf-8"?>
<p:tagLst xmlns:p="http://schemas.openxmlformats.org/presentationml/2006/main">
  <p:tag name="AS_UNIQUEID" val="11425"/>
</p:tagLst>
</file>

<file path=ppt/tags/tag267.xml><?xml version="1.0" encoding="utf-8"?>
<p:tagLst xmlns:p="http://schemas.openxmlformats.org/presentationml/2006/main">
  <p:tag name="AS_UNIQUEID" val="11426"/>
  <p:tag name="KSO_WM_BEAUTIFY_FLAG" val=""/>
</p:tagLst>
</file>

<file path=ppt/tags/tag268.xml><?xml version="1.0" encoding="utf-8"?>
<p:tagLst xmlns:p="http://schemas.openxmlformats.org/presentationml/2006/main">
  <p:tag name="AS_UNIQUEID" val="11427"/>
  <p:tag name="KSO_WM_BEAUTIFY_FLAG" val=""/>
</p:tagLst>
</file>

<file path=ppt/tags/tag269.xml><?xml version="1.0" encoding="utf-8"?>
<p:tagLst xmlns:p="http://schemas.openxmlformats.org/presentationml/2006/main">
  <p:tag name="AS_UNIQUEID" val="957"/>
  <p:tag name="KSO_WM_BEAUTIFY_FLAG" val=""/>
</p:tagLst>
</file>

<file path=ppt/tags/tag27.xml><?xml version="1.0" encoding="utf-8"?>
<p:tagLst xmlns:p="http://schemas.openxmlformats.org/presentationml/2006/main">
  <p:tag name="AS_UNIQUEID" val="11220"/>
</p:tagLst>
</file>

<file path=ppt/tags/tag270.xml><?xml version="1.0" encoding="utf-8"?>
<p:tagLst xmlns:p="http://schemas.openxmlformats.org/presentationml/2006/main">
  <p:tag name="AS_UNIQUEID" val="11428"/>
</p:tagLst>
</file>

<file path=ppt/tags/tag271.xml><?xml version="1.0" encoding="utf-8"?>
<p:tagLst xmlns:p="http://schemas.openxmlformats.org/presentationml/2006/main">
  <p:tag name="AS_UNIQUEID" val="11429"/>
</p:tagLst>
</file>

<file path=ppt/tags/tag272.xml><?xml version="1.0" encoding="utf-8"?>
<p:tagLst xmlns:p="http://schemas.openxmlformats.org/presentationml/2006/main">
  <p:tag name="AS_UNIQUEID" val="11430"/>
</p:tagLst>
</file>

<file path=ppt/tags/tag273.xml><?xml version="1.0" encoding="utf-8"?>
<p:tagLst xmlns:p="http://schemas.openxmlformats.org/presentationml/2006/main">
  <p:tag name="AS_UNIQUEID" val="11431"/>
</p:tagLst>
</file>

<file path=ppt/tags/tag274.xml><?xml version="1.0" encoding="utf-8"?>
<p:tagLst xmlns:p="http://schemas.openxmlformats.org/presentationml/2006/main">
  <p:tag name="AS_UNIQUEID" val="957"/>
  <p:tag name="KSO_WM_BEAUTIFY_FLAG" val=""/>
</p:tagLst>
</file>

<file path=ppt/tags/tag275.xml><?xml version="1.0" encoding="utf-8"?>
<p:tagLst xmlns:p="http://schemas.openxmlformats.org/presentationml/2006/main">
  <p:tag name="AS_UNIQUEID" val="11432"/>
</p:tagLst>
</file>

<file path=ppt/tags/tag276.xml><?xml version="1.0" encoding="utf-8"?>
<p:tagLst xmlns:p="http://schemas.openxmlformats.org/presentationml/2006/main">
  <p:tag name="AS_UNIQUEID" val="11433"/>
</p:tagLst>
</file>

<file path=ppt/tags/tag27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czZTRhNjgyZDY5MWQ1YjQ5ZTgwMDQ4ODZlMjVlMjMifQ=="/>
  <p:tag name="KSO_WPP_MARK_KEY" val="f45c9c3e-e688-497f-9794-ec145ffb7bc0"/>
</p:tagLst>
</file>

<file path=ppt/tags/tag28.xml><?xml version="1.0" encoding="utf-8"?>
<p:tagLst xmlns:p="http://schemas.openxmlformats.org/presentationml/2006/main">
  <p:tag name="AS_UNIQUEID" val="11221"/>
</p:tagLst>
</file>

<file path=ppt/tags/tag29.xml><?xml version="1.0" encoding="utf-8"?>
<p:tagLst xmlns:p="http://schemas.openxmlformats.org/presentationml/2006/main">
  <p:tag name="AS_UNIQUEID" val="11222"/>
</p:tagLst>
</file>

<file path=ppt/tags/tag3.xml><?xml version="1.0" encoding="utf-8"?>
<p:tagLst xmlns:p="http://schemas.openxmlformats.org/presentationml/2006/main">
  <p:tag name="AS_UNIQUEID" val="11199"/>
</p:tagLst>
</file>

<file path=ppt/tags/tag30.xml><?xml version="1.0" encoding="utf-8"?>
<p:tagLst xmlns:p="http://schemas.openxmlformats.org/presentationml/2006/main">
  <p:tag name="AS_UNIQUEID" val="11223"/>
</p:tagLst>
</file>

<file path=ppt/tags/tag31.xml><?xml version="1.0" encoding="utf-8"?>
<p:tagLst xmlns:p="http://schemas.openxmlformats.org/presentationml/2006/main">
  <p:tag name="AS_UNIQUEID" val="11224"/>
</p:tagLst>
</file>

<file path=ppt/tags/tag32.xml><?xml version="1.0" encoding="utf-8"?>
<p:tagLst xmlns:p="http://schemas.openxmlformats.org/presentationml/2006/main">
  <p:tag name="AS_UNIQUEID" val="11225"/>
</p:tagLst>
</file>

<file path=ppt/tags/tag33.xml><?xml version="1.0" encoding="utf-8"?>
<p:tagLst xmlns:p="http://schemas.openxmlformats.org/presentationml/2006/main">
  <p:tag name="AS_UNIQUEID" val="11226"/>
</p:tagLst>
</file>

<file path=ppt/tags/tag34.xml><?xml version="1.0" encoding="utf-8"?>
<p:tagLst xmlns:p="http://schemas.openxmlformats.org/presentationml/2006/main">
  <p:tag name="AS_UNIQUEID" val="11227"/>
</p:tagLst>
</file>

<file path=ppt/tags/tag35.xml><?xml version="1.0" encoding="utf-8"?>
<p:tagLst xmlns:p="http://schemas.openxmlformats.org/presentationml/2006/main">
  <p:tag name="AS_UNIQUEID" val="11228"/>
</p:tagLst>
</file>

<file path=ppt/tags/tag36.xml><?xml version="1.0" encoding="utf-8"?>
<p:tagLst xmlns:p="http://schemas.openxmlformats.org/presentationml/2006/main">
  <p:tag name="AS_UNIQUEID" val="4725"/>
</p:tagLst>
</file>

<file path=ppt/tags/tag37.xml><?xml version="1.0" encoding="utf-8"?>
<p:tagLst xmlns:p="http://schemas.openxmlformats.org/presentationml/2006/main">
  <p:tag name="AS_UNIQUEID" val="4726"/>
</p:tagLst>
</file>

<file path=ppt/tags/tag38.xml><?xml version="1.0" encoding="utf-8"?>
<p:tagLst xmlns:p="http://schemas.openxmlformats.org/presentationml/2006/main">
  <p:tag name="AS_UNIQUEID" val="4727"/>
</p:tagLst>
</file>

<file path=ppt/tags/tag39.xml><?xml version="1.0" encoding="utf-8"?>
<p:tagLst xmlns:p="http://schemas.openxmlformats.org/presentationml/2006/main">
  <p:tag name="AS_UNIQUEID" val="4728"/>
</p:tagLst>
</file>

<file path=ppt/tags/tag4.xml><?xml version="1.0" encoding="utf-8"?>
<p:tagLst xmlns:p="http://schemas.openxmlformats.org/presentationml/2006/main">
  <p:tag name="AS_UNIQUEID" val="11200"/>
</p:tagLst>
</file>

<file path=ppt/tags/tag40.xml><?xml version="1.0" encoding="utf-8"?>
<p:tagLst xmlns:p="http://schemas.openxmlformats.org/presentationml/2006/main">
  <p:tag name="AS_UNIQUEID" val="4730"/>
</p:tagLst>
</file>

<file path=ppt/tags/tag41.xml><?xml version="1.0" encoding="utf-8"?>
<p:tagLst xmlns:p="http://schemas.openxmlformats.org/presentationml/2006/main">
  <p:tag name="AS_UNIQUEID" val="4730"/>
  <p:tag name="KSO_WM_BEAUTIFY_FLAG" val=""/>
</p:tagLst>
</file>

<file path=ppt/tags/tag42.xml><?xml version="1.0" encoding="utf-8"?>
<p:tagLst xmlns:p="http://schemas.openxmlformats.org/presentationml/2006/main">
  <p:tag name="AS_UNIQUEID" val="11229"/>
  <p:tag name="KSO_WM_BEAUTIFY_FLAG" val=""/>
  <p:tag name="KSO_WM_UNIT_PLACING_PICTURE_USER_VIEWPORT" val="{&quot;height&quot;:9582.946456692913,&quot;width&quot;:14781.176377952756}"/>
</p:tagLst>
</file>

<file path=ppt/tags/tag43.xml><?xml version="1.0" encoding="utf-8"?>
<p:tagLst xmlns:p="http://schemas.openxmlformats.org/presentationml/2006/main">
  <p:tag name="AS_UNIQUEID" val="11230"/>
</p:tagLst>
</file>

<file path=ppt/tags/tag44.xml><?xml version="1.0" encoding="utf-8"?>
<p:tagLst xmlns:p="http://schemas.openxmlformats.org/presentationml/2006/main">
  <p:tag name="AS_UNIQUEID" val="11231"/>
</p:tagLst>
</file>

<file path=ppt/tags/tag45.xml><?xml version="1.0" encoding="utf-8"?>
<p:tagLst xmlns:p="http://schemas.openxmlformats.org/presentationml/2006/main">
  <p:tag name="AS_UNIQUEID" val="11232"/>
</p:tagLst>
</file>

<file path=ppt/tags/tag46.xml><?xml version="1.0" encoding="utf-8"?>
<p:tagLst xmlns:p="http://schemas.openxmlformats.org/presentationml/2006/main">
  <p:tag name="AS_UNIQUEID" val="11233"/>
</p:tagLst>
</file>

<file path=ppt/tags/tag47.xml><?xml version="1.0" encoding="utf-8"?>
<p:tagLst xmlns:p="http://schemas.openxmlformats.org/presentationml/2006/main">
  <p:tag name="AS_UNIQUEID" val="11234"/>
</p:tagLst>
</file>

<file path=ppt/tags/tag48.xml><?xml version="1.0" encoding="utf-8"?>
<p:tagLst xmlns:p="http://schemas.openxmlformats.org/presentationml/2006/main">
  <p:tag name="AS_UNIQUEID" val="11235"/>
</p:tagLst>
</file>

<file path=ppt/tags/tag49.xml><?xml version="1.0" encoding="utf-8"?>
<p:tagLst xmlns:p="http://schemas.openxmlformats.org/presentationml/2006/main">
  <p:tag name="AS_UNIQUEID" val="11236"/>
  <p:tag name="KSO_WM_BEAUTIFY_FLAG" val=""/>
</p:tagLst>
</file>

<file path=ppt/tags/tag5.xml><?xml version="1.0" encoding="utf-8"?>
<p:tagLst xmlns:p="http://schemas.openxmlformats.org/presentationml/2006/main">
  <p:tag name="AS_UNIQUEID" val="11201"/>
</p:tagLst>
</file>

<file path=ppt/tags/tag50.xml><?xml version="1.0" encoding="utf-8"?>
<p:tagLst xmlns:p="http://schemas.openxmlformats.org/presentationml/2006/main">
  <p:tag name="AS_UNIQUEID" val="11237"/>
</p:tagLst>
</file>

<file path=ppt/tags/tag51.xml><?xml version="1.0" encoding="utf-8"?>
<p:tagLst xmlns:p="http://schemas.openxmlformats.org/presentationml/2006/main">
  <p:tag name="AS_UNIQUEID" val="11238"/>
  <p:tag name="KSO_WM_BEAUTIFY_FLAG" val=""/>
</p:tagLst>
</file>

<file path=ppt/tags/tag52.xml><?xml version="1.0" encoding="utf-8"?>
<p:tagLst xmlns:p="http://schemas.openxmlformats.org/presentationml/2006/main">
  <p:tag name="AS_UNIQUEID" val="11239"/>
  <p:tag name="KSO_WM_BEAUTIFY_FLAG" val=""/>
</p:tagLst>
</file>

<file path=ppt/tags/tag53.xml><?xml version="1.0" encoding="utf-8"?>
<p:tagLst xmlns:p="http://schemas.openxmlformats.org/presentationml/2006/main">
  <p:tag name="AS_UNIQUEID" val="11240"/>
  <p:tag name="KSO_WM_BEAUTIFY_FLAG" val=""/>
</p:tagLst>
</file>

<file path=ppt/tags/tag54.xml><?xml version="1.0" encoding="utf-8"?>
<p:tagLst xmlns:p="http://schemas.openxmlformats.org/presentationml/2006/main">
  <p:tag name="AS_UNIQUEID" val="11241"/>
</p:tagLst>
</file>

<file path=ppt/tags/tag55.xml><?xml version="1.0" encoding="utf-8"?>
<p:tagLst xmlns:p="http://schemas.openxmlformats.org/presentationml/2006/main">
  <p:tag name="AS_UNIQUEID" val="957"/>
  <p:tag name="KSO_WM_BEAUTIFY_FLAG" val=""/>
</p:tagLst>
</file>

<file path=ppt/tags/tag56.xml><?xml version="1.0" encoding="utf-8"?>
<p:tagLst xmlns:p="http://schemas.openxmlformats.org/presentationml/2006/main">
  <p:tag name="AS_UNIQUEID" val="957"/>
  <p:tag name="KSO_WM_BEAUTIFY_FLAG" val=""/>
</p:tagLst>
</file>

<file path=ppt/tags/tag57.xml><?xml version="1.0" encoding="utf-8"?>
<p:tagLst xmlns:p="http://schemas.openxmlformats.org/presentationml/2006/main">
  <p:tag name="AS_UNIQUEID" val="11242"/>
</p:tagLst>
</file>

<file path=ppt/tags/tag58.xml><?xml version="1.0" encoding="utf-8"?>
<p:tagLst xmlns:p="http://schemas.openxmlformats.org/presentationml/2006/main">
  <p:tag name="AS_UNIQUEID" val="11243"/>
</p:tagLst>
</file>

<file path=ppt/tags/tag59.xml><?xml version="1.0" encoding="utf-8"?>
<p:tagLst xmlns:p="http://schemas.openxmlformats.org/presentationml/2006/main">
  <p:tag name="AS_UNIQUEID" val="11244"/>
</p:tagLst>
</file>

<file path=ppt/tags/tag6.xml><?xml version="1.0" encoding="utf-8"?>
<p:tagLst xmlns:p="http://schemas.openxmlformats.org/presentationml/2006/main">
  <p:tag name="AS_UNIQUEID" val="11202"/>
</p:tagLst>
</file>

<file path=ppt/tags/tag60.xml><?xml version="1.0" encoding="utf-8"?>
<p:tagLst xmlns:p="http://schemas.openxmlformats.org/presentationml/2006/main">
  <p:tag name="AS_UNIQUEID" val="11245"/>
</p:tagLst>
</file>

<file path=ppt/tags/tag61.xml><?xml version="1.0" encoding="utf-8"?>
<p:tagLst xmlns:p="http://schemas.openxmlformats.org/presentationml/2006/main">
  <p:tag name="AS_UNIQUEID" val="11246"/>
</p:tagLst>
</file>

<file path=ppt/tags/tag62.xml><?xml version="1.0" encoding="utf-8"?>
<p:tagLst xmlns:p="http://schemas.openxmlformats.org/presentationml/2006/main">
  <p:tag name="AS_UNIQUEID" val="11247"/>
</p:tagLst>
</file>

<file path=ppt/tags/tag63.xml><?xml version="1.0" encoding="utf-8"?>
<p:tagLst xmlns:p="http://schemas.openxmlformats.org/presentationml/2006/main">
  <p:tag name="AS_UNIQUEID" val="11248"/>
</p:tagLst>
</file>

<file path=ppt/tags/tag64.xml><?xml version="1.0" encoding="utf-8"?>
<p:tagLst xmlns:p="http://schemas.openxmlformats.org/presentationml/2006/main">
  <p:tag name="AS_UNIQUEID" val="11249"/>
  <p:tag name="KSO_WM_BEAUTIFY_FLAG" val=""/>
</p:tagLst>
</file>

<file path=ppt/tags/tag65.xml><?xml version="1.0" encoding="utf-8"?>
<p:tagLst xmlns:p="http://schemas.openxmlformats.org/presentationml/2006/main">
  <p:tag name="AS_UNIQUEID" val="11250"/>
</p:tagLst>
</file>

<file path=ppt/tags/tag66.xml><?xml version="1.0" encoding="utf-8"?>
<p:tagLst xmlns:p="http://schemas.openxmlformats.org/presentationml/2006/main">
  <p:tag name="AS_UNIQUEID" val="11251"/>
  <p:tag name="KSO_WM_BEAUTIFY_FLAG" val=""/>
</p:tagLst>
</file>

<file path=ppt/tags/tag67.xml><?xml version="1.0" encoding="utf-8"?>
<p:tagLst xmlns:p="http://schemas.openxmlformats.org/presentationml/2006/main">
  <p:tag name="AS_UNIQUEID" val="11252"/>
  <p:tag name="KSO_WM_BEAUTIFY_FLAG" val=""/>
</p:tagLst>
</file>

<file path=ppt/tags/tag68.xml><?xml version="1.0" encoding="utf-8"?>
<p:tagLst xmlns:p="http://schemas.openxmlformats.org/presentationml/2006/main">
  <p:tag name="AS_UNIQUEID" val="11253"/>
  <p:tag name="KSO_WM_BEAUTIFY_FLAG" val=""/>
</p:tagLst>
</file>

<file path=ppt/tags/tag69.xml><?xml version="1.0" encoding="utf-8"?>
<p:tagLst xmlns:p="http://schemas.openxmlformats.org/presentationml/2006/main">
  <p:tag name="AS_UNIQUEID" val="957"/>
  <p:tag name="KSO_WM_BEAUTIFY_FLAG" val=""/>
</p:tagLst>
</file>

<file path=ppt/tags/tag7.xml><?xml version="1.0" encoding="utf-8"?>
<p:tagLst xmlns:p="http://schemas.openxmlformats.org/presentationml/2006/main">
  <p:tag name="AS_UNIQUEID" val="11203"/>
</p:tagLst>
</file>

<file path=ppt/tags/tag70.xml><?xml version="1.0" encoding="utf-8"?>
<p:tagLst xmlns:p="http://schemas.openxmlformats.org/presentationml/2006/main">
  <p:tag name="AS_UNIQUEID" val="11254"/>
</p:tagLst>
</file>

<file path=ppt/tags/tag71.xml><?xml version="1.0" encoding="utf-8"?>
<p:tagLst xmlns:p="http://schemas.openxmlformats.org/presentationml/2006/main">
  <p:tag name="AS_UNIQUEID" val="11255"/>
  <p:tag name="KSO_WM_UNIT_PLACING_PICTURE_USER_VIEWPORT" val="{&quot;height&quot;:5670,&quot;width&quot;:23190}"/>
</p:tagLst>
</file>

<file path=ppt/tags/tag72.xml><?xml version="1.0" encoding="utf-8"?>
<p:tagLst xmlns:p="http://schemas.openxmlformats.org/presentationml/2006/main">
  <p:tag name="AS_UNIQUEID" val="11256"/>
  <p:tag name="KSO_WM_BEAUTIFY_FLAG" val=""/>
</p:tagLst>
</file>

<file path=ppt/tags/tag73.xml><?xml version="1.0" encoding="utf-8"?>
<p:tagLst xmlns:p="http://schemas.openxmlformats.org/presentationml/2006/main">
  <p:tag name="AS_UNIQUEID" val="11257"/>
  <p:tag name="KSO_WM_BEAUTIFY_FLAG" val=""/>
</p:tagLst>
</file>

<file path=ppt/tags/tag74.xml><?xml version="1.0" encoding="utf-8"?>
<p:tagLst xmlns:p="http://schemas.openxmlformats.org/presentationml/2006/main">
  <p:tag name="AS_UNIQUEID" val="11258"/>
  <p:tag name="KSO_WM_BEAUTIFY_FLAG" val=""/>
</p:tagLst>
</file>

<file path=ppt/tags/tag75.xml><?xml version="1.0" encoding="utf-8"?>
<p:tagLst xmlns:p="http://schemas.openxmlformats.org/presentationml/2006/main">
  <p:tag name="AS_UNIQUEID" val="11259"/>
</p:tagLst>
</file>

<file path=ppt/tags/tag76.xml><?xml version="1.0" encoding="utf-8"?>
<p:tagLst xmlns:p="http://schemas.openxmlformats.org/presentationml/2006/main">
  <p:tag name="AS_UNIQUEID" val="11260"/>
</p:tagLst>
</file>

<file path=ppt/tags/tag77.xml><?xml version="1.0" encoding="utf-8"?>
<p:tagLst xmlns:p="http://schemas.openxmlformats.org/presentationml/2006/main">
  <p:tag name="AS_UNIQUEID" val="11261"/>
</p:tagLst>
</file>

<file path=ppt/tags/tag78.xml><?xml version="1.0" encoding="utf-8"?>
<p:tagLst xmlns:p="http://schemas.openxmlformats.org/presentationml/2006/main">
  <p:tag name="AS_UNIQUEID" val="11262"/>
</p:tagLst>
</file>

<file path=ppt/tags/tag79.xml><?xml version="1.0" encoding="utf-8"?>
<p:tagLst xmlns:p="http://schemas.openxmlformats.org/presentationml/2006/main">
  <p:tag name="AS_UNIQUEID" val="11263"/>
</p:tagLst>
</file>

<file path=ppt/tags/tag8.xml><?xml version="1.0" encoding="utf-8"?>
<p:tagLst xmlns:p="http://schemas.openxmlformats.org/presentationml/2006/main">
  <p:tag name="AS_UNIQUEID" val="11204"/>
</p:tagLst>
</file>

<file path=ppt/tags/tag80.xml><?xml version="1.0" encoding="utf-8"?>
<p:tagLst xmlns:p="http://schemas.openxmlformats.org/presentationml/2006/main">
  <p:tag name="AS_UNIQUEID" val="11264"/>
</p:tagLst>
</file>

<file path=ppt/tags/tag81.xml><?xml version="1.0" encoding="utf-8"?>
<p:tagLst xmlns:p="http://schemas.openxmlformats.org/presentationml/2006/main">
  <p:tag name="AS_UNIQUEID" val="957"/>
  <p:tag name="KSO_WM_BEAUTIFY_FLAG" val=""/>
</p:tagLst>
</file>

<file path=ppt/tags/tag82.xml><?xml version="1.0" encoding="utf-8"?>
<p:tagLst xmlns:p="http://schemas.openxmlformats.org/presentationml/2006/main">
  <p:tag name="AS_UNIQUEID" val="11265"/>
</p:tagLst>
</file>

<file path=ppt/tags/tag83.xml><?xml version="1.0" encoding="utf-8"?>
<p:tagLst xmlns:p="http://schemas.openxmlformats.org/presentationml/2006/main">
  <p:tag name="AS_UNIQUEID" val="11266"/>
</p:tagLst>
</file>

<file path=ppt/tags/tag84.xml><?xml version="1.0" encoding="utf-8"?>
<p:tagLst xmlns:p="http://schemas.openxmlformats.org/presentationml/2006/main">
  <p:tag name="AS_UNIQUEID" val="11267"/>
</p:tagLst>
</file>

<file path=ppt/tags/tag85.xml><?xml version="1.0" encoding="utf-8"?>
<p:tagLst xmlns:p="http://schemas.openxmlformats.org/presentationml/2006/main">
  <p:tag name="AS_UNIQUEID" val="11268"/>
</p:tagLst>
</file>

<file path=ppt/tags/tag86.xml><?xml version="1.0" encoding="utf-8"?>
<p:tagLst xmlns:p="http://schemas.openxmlformats.org/presentationml/2006/main">
  <p:tag name="AS_UNIQUEID" val="11269"/>
</p:tagLst>
</file>

<file path=ppt/tags/tag87.xml><?xml version="1.0" encoding="utf-8"?>
<p:tagLst xmlns:p="http://schemas.openxmlformats.org/presentationml/2006/main">
  <p:tag name="AS_UNIQUEID" val="11270"/>
</p:tagLst>
</file>

<file path=ppt/tags/tag88.xml><?xml version="1.0" encoding="utf-8"?>
<p:tagLst xmlns:p="http://schemas.openxmlformats.org/presentationml/2006/main">
  <p:tag name="AS_UNIQUEID" val="11271"/>
</p:tagLst>
</file>

<file path=ppt/tags/tag89.xml><?xml version="1.0" encoding="utf-8"?>
<p:tagLst xmlns:p="http://schemas.openxmlformats.org/presentationml/2006/main">
  <p:tag name="AS_UNIQUEID" val="11272"/>
  <p:tag name="KSO_WM_BEAUTIFY_FLAG" val=""/>
</p:tagLst>
</file>

<file path=ppt/tags/tag9.xml><?xml version="1.0" encoding="utf-8"?>
<p:tagLst xmlns:p="http://schemas.openxmlformats.org/presentationml/2006/main">
  <p:tag name="AS_UNIQUEID" val="11205"/>
</p:tagLst>
</file>

<file path=ppt/tags/tag90.xml><?xml version="1.0" encoding="utf-8"?>
<p:tagLst xmlns:p="http://schemas.openxmlformats.org/presentationml/2006/main">
  <p:tag name="AS_UNIQUEID" val="11273"/>
</p:tagLst>
</file>

<file path=ppt/tags/tag91.xml><?xml version="1.0" encoding="utf-8"?>
<p:tagLst xmlns:p="http://schemas.openxmlformats.org/presentationml/2006/main">
  <p:tag name="AS_UNIQUEID" val="11274"/>
  <p:tag name="KSO_WM_BEAUTIFY_FLAG" val=""/>
</p:tagLst>
</file>

<file path=ppt/tags/tag92.xml><?xml version="1.0" encoding="utf-8"?>
<p:tagLst xmlns:p="http://schemas.openxmlformats.org/presentationml/2006/main">
  <p:tag name="AS_UNIQUEID" val="11275"/>
  <p:tag name="KSO_WM_BEAUTIFY_FLAG" val=""/>
</p:tagLst>
</file>

<file path=ppt/tags/tag93.xml><?xml version="1.0" encoding="utf-8"?>
<p:tagLst xmlns:p="http://schemas.openxmlformats.org/presentationml/2006/main">
  <p:tag name="AS_UNIQUEID" val="11276"/>
  <p:tag name="KSO_WM_BEAUTIFY_FLAG" val=""/>
</p:tagLst>
</file>

<file path=ppt/tags/tag94.xml><?xml version="1.0" encoding="utf-8"?>
<p:tagLst xmlns:p="http://schemas.openxmlformats.org/presentationml/2006/main">
  <p:tag name="AS_UNIQUEID" val="957"/>
  <p:tag name="KSO_WM_BEAUTIFY_FLAG" val=""/>
</p:tagLst>
</file>

<file path=ppt/tags/tag95.xml><?xml version="1.0" encoding="utf-8"?>
<p:tagLst xmlns:p="http://schemas.openxmlformats.org/presentationml/2006/main">
  <p:tag name="AS_UNIQUEID" val="11277"/>
</p:tagLst>
</file>

<file path=ppt/tags/tag96.xml><?xml version="1.0" encoding="utf-8"?>
<p:tagLst xmlns:p="http://schemas.openxmlformats.org/presentationml/2006/main">
  <p:tag name="AS_UNIQUEID" val="11278"/>
</p:tagLst>
</file>

<file path=ppt/tags/tag97.xml><?xml version="1.0" encoding="utf-8"?>
<p:tagLst xmlns:p="http://schemas.openxmlformats.org/presentationml/2006/main">
  <p:tag name="AS_UNIQUEID" val="11279"/>
</p:tagLst>
</file>

<file path=ppt/tags/tag98.xml><?xml version="1.0" encoding="utf-8"?>
<p:tagLst xmlns:p="http://schemas.openxmlformats.org/presentationml/2006/main">
  <p:tag name="AS_UNIQUEID" val="11280"/>
</p:tagLst>
</file>

<file path=ppt/tags/tag99.xml><?xml version="1.0" encoding="utf-8"?>
<p:tagLst xmlns:p="http://schemas.openxmlformats.org/presentationml/2006/main">
  <p:tag name="AS_UNIQUEID" val="11281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73</Paragraphs>
  <Slides>15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 Light</vt:lpstr>
      <vt:lpstr>宋体</vt:lpstr>
      <vt:lpstr>Calibri</vt:lpstr>
      <vt:lpstr>黑体</vt:lpstr>
      <vt:lpstr>华文楷体</vt:lpstr>
      <vt:lpstr>微软雅黑</vt:lpstr>
      <vt:lpstr>等线</vt:lpstr>
      <vt:lpstr>阿里巴巴普惠体</vt:lpstr>
      <vt:lpstr>Aparajita</vt:lpstr>
      <vt:lpstr>Times New Roman</vt:lpstr>
      <vt:lpstr>楷体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2026-01-12T21:12:23Z</cp:lastPrinted>
  <dcterms:created xsi:type="dcterms:W3CDTF">2026-01-12T21:12:23Z</dcterms:created>
  <dcterms:modified xsi:type="dcterms:W3CDTF">2026-01-12T13:12:23Z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