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761" r:id="rId6"/>
    <p:sldId id="3762" r:id="rId7"/>
    <p:sldId id="3763" r:id="rId8"/>
    <p:sldId id="3764" r:id="rId9"/>
    <p:sldId id="3765" r:id="rId10"/>
    <p:sldId id="3766" r:id="rId11"/>
    <p:sldId id="3767" r:id="rId12"/>
    <p:sldId id="3768" r:id="rId13"/>
    <p:sldId id="3769" r:id="rId14"/>
    <p:sldId id="3770" r:id="rId15"/>
    <p:sldId id="3771" r:id="rId16"/>
    <p:sldId id="3772" r:id="rId17"/>
    <p:sldId id="3773" r:id="rId18"/>
    <p:sldId id="3775" r:id="rId19"/>
    <p:sldId id="3776" r:id="rId20"/>
    <p:sldId id="3777" r:id="rId21"/>
    <p:sldId id="3778" r:id="rId22"/>
    <p:sldId id="3779" r:id="rId23"/>
    <p:sldId id="3780" r:id="rId24"/>
    <p:sldId id="3781" r:id="rId25"/>
    <p:sldId id="3774" r:id="rId26"/>
  </p:sldIdLst>
  <p:sldSz cx="9144000" cy="5143500" type="screen16x9"/>
  <p:notesSz cx="6858000" cy="9144000"/>
  <p:custDataLst>
    <p:tags r:id="rId2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6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46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tags" Target="tags/tag326.xml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notesMaster" Target="notesMasters/notesMaster1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6.xml" /><Relationship Id="rId4" Type="http://schemas.openxmlformats.org/officeDocument/2006/relationships/tags" Target="../tags/tag237.xml" /><Relationship Id="rId5" Type="http://schemas.openxmlformats.org/officeDocument/2006/relationships/tags" Target="../tags/tag238.xml" /><Relationship Id="rId6" Type="http://schemas.openxmlformats.org/officeDocument/2006/relationships/tags" Target="../tags/tag239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tags" Target="../tags/tag248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tags" Target="../tags/tag258.xml" /><Relationship Id="rId6" Type="http://schemas.openxmlformats.org/officeDocument/2006/relationships/tags" Target="../tags/tag259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1.xml" /><Relationship Id="rId4" Type="http://schemas.openxmlformats.org/officeDocument/2006/relationships/tags" Target="../tags/tag282.xml" /><Relationship Id="rId5" Type="http://schemas.openxmlformats.org/officeDocument/2006/relationships/tags" Target="../tags/tag283.xml" /><Relationship Id="rId6" Type="http://schemas.openxmlformats.org/officeDocument/2006/relationships/tags" Target="../tags/tag284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4.xml" /><Relationship Id="rId4" Type="http://schemas.openxmlformats.org/officeDocument/2006/relationships/tags" Target="../tags/tag295.xml" /><Relationship Id="rId5" Type="http://schemas.openxmlformats.org/officeDocument/2006/relationships/tags" Target="../tags/tag296.xml" /><Relationship Id="rId6" Type="http://schemas.openxmlformats.org/officeDocument/2006/relationships/tags" Target="../tags/tag297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ags" Target="../tags/tag108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6.xml" /><Relationship Id="rId4" Type="http://schemas.openxmlformats.org/officeDocument/2006/relationships/tags" Target="../tags/tag147.xml" /><Relationship Id="rId5" Type="http://schemas.openxmlformats.org/officeDocument/2006/relationships/tags" Target="../tags/tag148.xml" /><Relationship Id="rId6" Type="http://schemas.openxmlformats.org/officeDocument/2006/relationships/tags" Target="../tags/tag14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1.xml" /><Relationship Id="rId4" Type="http://schemas.openxmlformats.org/officeDocument/2006/relationships/tags" Target="../tags/tag162.xml" /><Relationship Id="rId5" Type="http://schemas.openxmlformats.org/officeDocument/2006/relationships/tags" Target="../tags/tag163.xml" /><Relationship Id="rId6" Type="http://schemas.openxmlformats.org/officeDocument/2006/relationships/tags" Target="../tags/tag164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7.xml" /><Relationship Id="rId4" Type="http://schemas.openxmlformats.org/officeDocument/2006/relationships/tags" Target="../tags/tag228.xml" /><Relationship Id="rId5" Type="http://schemas.openxmlformats.org/officeDocument/2006/relationships/tags" Target="../tags/tag229.xml" /><Relationship Id="rId6" Type="http://schemas.openxmlformats.org/officeDocument/2006/relationships/tags" Target="../tags/tag23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2026年2月2日星期一11时42分24秒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tags" Target="../tags/tag32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6.png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image" Target="../media/image7.gif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10" Type="http://schemas.openxmlformats.org/officeDocument/2006/relationships/image" Target="../media/image10.png" /><Relationship Id="rId11" Type="http://schemas.openxmlformats.org/officeDocument/2006/relationships/tags" Target="../tags/tag39.xml" /><Relationship Id="rId12" Type="http://schemas.openxmlformats.org/officeDocument/2006/relationships/tags" Target="../tags/tag40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image" Target="../media/image8.png" /><Relationship Id="rId6" Type="http://schemas.openxmlformats.org/officeDocument/2006/relationships/tags" Target="../tags/tag36.xml" /><Relationship Id="rId7" Type="http://schemas.openxmlformats.org/officeDocument/2006/relationships/image" Target="../media/image9.png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2026年2月2日星期一11时42分23秒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5.xml" /><Relationship Id="rId2" Type="http://schemas.openxmlformats.org/officeDocument/2006/relationships/tags" Target="../tags/tag178.xml" /><Relationship Id="rId3" Type="http://schemas.openxmlformats.org/officeDocument/2006/relationships/tags" Target="../tags/tag179.xml" /><Relationship Id="rId4" Type="http://schemas.openxmlformats.org/officeDocument/2006/relationships/image" Target="../media/image30.png" /><Relationship Id="rId5" Type="http://schemas.openxmlformats.org/officeDocument/2006/relationships/tags" Target="../tags/tag180.xml" /><Relationship Id="rId6" Type="http://schemas.openxmlformats.org/officeDocument/2006/relationships/tags" Target="../tags/tag181.xml" /><Relationship Id="rId7" Type="http://schemas.openxmlformats.org/officeDocument/2006/relationships/tags" Target="../tags/tag182.xml" /><Relationship Id="rId8" Type="http://schemas.openxmlformats.org/officeDocument/2006/relationships/tags" Target="../tags/tag183.xml" /><Relationship Id="rId9" Type="http://schemas.openxmlformats.org/officeDocument/2006/relationships/tags" Target="../tags/tag18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3.xml" /><Relationship Id="rId11" Type="http://schemas.openxmlformats.org/officeDocument/2006/relationships/tags" Target="../tags/tag194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image" Target="../media/image3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2.xml" /><Relationship Id="rId2" Type="http://schemas.openxmlformats.org/officeDocument/2006/relationships/tags" Target="../tags/tag195.xml" /><Relationship Id="rId3" Type="http://schemas.openxmlformats.org/officeDocument/2006/relationships/image" Target="../media/image32.png" /><Relationship Id="rId4" Type="http://schemas.openxmlformats.org/officeDocument/2006/relationships/tags" Target="../tags/tag196.xml" /><Relationship Id="rId5" Type="http://schemas.openxmlformats.org/officeDocument/2006/relationships/tags" Target="../tags/tag197.xml" /><Relationship Id="rId6" Type="http://schemas.openxmlformats.org/officeDocument/2006/relationships/tags" Target="../tags/tag198.xml" /><Relationship Id="rId7" Type="http://schemas.openxmlformats.org/officeDocument/2006/relationships/tags" Target="../tags/tag199.xml" /><Relationship Id="rId8" Type="http://schemas.openxmlformats.org/officeDocument/2006/relationships/tags" Target="../tags/tag200.xml" /><Relationship Id="rId9" Type="http://schemas.openxmlformats.org/officeDocument/2006/relationships/tags" Target="../tags/tag20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9.xml" /><Relationship Id="rId11" Type="http://schemas.openxmlformats.org/officeDocument/2006/relationships/tags" Target="../tags/tag210.xml" /><Relationship Id="rId12" Type="http://schemas.openxmlformats.org/officeDocument/2006/relationships/tags" Target="../tags/tag211.xml" /><Relationship Id="rId13" Type="http://schemas.openxmlformats.org/officeDocument/2006/relationships/tags" Target="../tags/tag212.xml" /><Relationship Id="rId14" Type="http://schemas.openxmlformats.org/officeDocument/2006/relationships/tags" Target="../tags/tag213.xml" /><Relationship Id="rId15" Type="http://schemas.openxmlformats.org/officeDocument/2006/relationships/tags" Target="../tags/tag214.xml" /><Relationship Id="rId16" Type="http://schemas.openxmlformats.org/officeDocument/2006/relationships/tags" Target="../tags/tag215.xml" /><Relationship Id="rId2" Type="http://schemas.openxmlformats.org/officeDocument/2006/relationships/tags" Target="../tags/tag203.xml" /><Relationship Id="rId3" Type="http://schemas.openxmlformats.org/officeDocument/2006/relationships/tags" Target="../tags/tag204.xml" /><Relationship Id="rId4" Type="http://schemas.openxmlformats.org/officeDocument/2006/relationships/tags" Target="../tags/tag205.xml" /><Relationship Id="rId5" Type="http://schemas.openxmlformats.org/officeDocument/2006/relationships/image" Target="../media/image33.png" /><Relationship Id="rId6" Type="http://schemas.openxmlformats.org/officeDocument/2006/relationships/tags" Target="../tags/tag206.xml" /><Relationship Id="rId7" Type="http://schemas.openxmlformats.org/officeDocument/2006/relationships/tags" Target="../tags/tag207.xml" /><Relationship Id="rId8" Type="http://schemas.openxmlformats.org/officeDocument/2006/relationships/tags" Target="../tags/tag208.xml" /><Relationship Id="rId9" Type="http://schemas.openxmlformats.org/officeDocument/2006/relationships/image" Target="../media/image3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16.xml" /><Relationship Id="rId3" Type="http://schemas.openxmlformats.org/officeDocument/2006/relationships/tags" Target="../tags/tag21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22.xml" /><Relationship Id="rId4" Type="http://schemas.openxmlformats.org/officeDocument/2006/relationships/tags" Target="../tags/tag223.xml" /><Relationship Id="rId5" Type="http://schemas.openxmlformats.org/officeDocument/2006/relationships/tags" Target="../tags/tag224.xml" /><Relationship Id="rId6" Type="http://schemas.openxmlformats.org/officeDocument/2006/relationships/tags" Target="../tags/tag225.xml" /><Relationship Id="rId7" Type="http://schemas.openxmlformats.org/officeDocument/2006/relationships/tags" Target="../tags/tag226.xml" /><Relationship Id="rId8" Type="http://schemas.openxmlformats.org/officeDocument/2006/relationships/slide" Target="slide2.xml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231.xml" /><Relationship Id="rId4" Type="http://schemas.openxmlformats.org/officeDocument/2006/relationships/tags" Target="../tags/tag232.xml" /><Relationship Id="rId5" Type="http://schemas.openxmlformats.org/officeDocument/2006/relationships/tags" Target="../tags/tag233.xml" /><Relationship Id="rId6" Type="http://schemas.openxmlformats.org/officeDocument/2006/relationships/tags" Target="../tags/tag234.xml" /><Relationship Id="rId7" Type="http://schemas.openxmlformats.org/officeDocument/2006/relationships/tags" Target="../tags/tag235.xml" /><Relationship Id="rId8" Type="http://schemas.openxmlformats.org/officeDocument/2006/relationships/slide" Target="slide2.xml" TargetMode="Interna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240.xml" /><Relationship Id="rId4" Type="http://schemas.openxmlformats.org/officeDocument/2006/relationships/tags" Target="../tags/tag241.xml" /><Relationship Id="rId5" Type="http://schemas.openxmlformats.org/officeDocument/2006/relationships/tags" Target="../tags/tag242.xml" /><Relationship Id="rId6" Type="http://schemas.openxmlformats.org/officeDocument/2006/relationships/tags" Target="../tags/tag243.xml" /><Relationship Id="rId7" Type="http://schemas.openxmlformats.org/officeDocument/2006/relationships/tags" Target="../tags/tag244.xml" /><Relationship Id="rId8" Type="http://schemas.openxmlformats.org/officeDocument/2006/relationships/slide" Target="slide2.xml" TargetMode="Interna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54.xml" /><Relationship Id="rId11" Type="http://schemas.openxmlformats.org/officeDocument/2006/relationships/tags" Target="../tags/tag255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249.xml" /><Relationship Id="rId4" Type="http://schemas.openxmlformats.org/officeDocument/2006/relationships/tags" Target="../tags/tag250.xml" /><Relationship Id="rId5" Type="http://schemas.openxmlformats.org/officeDocument/2006/relationships/image" Target="../media/image35.jpeg" /><Relationship Id="rId6" Type="http://schemas.openxmlformats.org/officeDocument/2006/relationships/tags" Target="../tags/tag251.xml" /><Relationship Id="rId7" Type="http://schemas.openxmlformats.org/officeDocument/2006/relationships/tags" Target="../tags/tag252.xml" /><Relationship Id="rId8" Type="http://schemas.openxmlformats.org/officeDocument/2006/relationships/image" Target="../media/image36.png" /><Relationship Id="rId9" Type="http://schemas.openxmlformats.org/officeDocument/2006/relationships/tags" Target="../tags/tag25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65.xml" /><Relationship Id="rId11" Type="http://schemas.openxmlformats.org/officeDocument/2006/relationships/tags" Target="../tags/tag266.xml" /><Relationship Id="rId12" Type="http://schemas.openxmlformats.org/officeDocument/2006/relationships/tags" Target="../tags/tag267.xml" /><Relationship Id="rId13" Type="http://schemas.openxmlformats.org/officeDocument/2006/relationships/image" Target="../media/image39.png" /><Relationship Id="rId14" Type="http://schemas.openxmlformats.org/officeDocument/2006/relationships/tags" Target="../tags/tag268.xml" /><Relationship Id="rId15" Type="http://schemas.openxmlformats.org/officeDocument/2006/relationships/tags" Target="../tags/tag269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260.xml" /><Relationship Id="rId4" Type="http://schemas.openxmlformats.org/officeDocument/2006/relationships/tags" Target="../tags/tag261.xml" /><Relationship Id="rId5" Type="http://schemas.openxmlformats.org/officeDocument/2006/relationships/tags" Target="../tags/tag262.xml" /><Relationship Id="rId6" Type="http://schemas.openxmlformats.org/officeDocument/2006/relationships/image" Target="../media/image37.png" /><Relationship Id="rId7" Type="http://schemas.openxmlformats.org/officeDocument/2006/relationships/image" Target="../media/image38.jpeg" /><Relationship Id="rId8" Type="http://schemas.openxmlformats.org/officeDocument/2006/relationships/tags" Target="../tags/tag263.xml" /><Relationship Id="rId9" Type="http://schemas.openxmlformats.org/officeDocument/2006/relationships/tags" Target="../tags/tag26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13" Type="http://schemas.openxmlformats.org/officeDocument/2006/relationships/tags" Target="../tags/tag92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80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274.xml" /><Relationship Id="rId4" Type="http://schemas.openxmlformats.org/officeDocument/2006/relationships/tags" Target="../tags/tag275.xml" /><Relationship Id="rId5" Type="http://schemas.openxmlformats.org/officeDocument/2006/relationships/tags" Target="../tags/tag276.xml" /><Relationship Id="rId6" Type="http://schemas.openxmlformats.org/officeDocument/2006/relationships/tags" Target="../tags/tag277.xml" /><Relationship Id="rId7" Type="http://schemas.openxmlformats.org/officeDocument/2006/relationships/tags" Target="../tags/tag278.xml" /><Relationship Id="rId8" Type="http://schemas.openxmlformats.org/officeDocument/2006/relationships/image" Target="../media/image40.png" /><Relationship Id="rId9" Type="http://schemas.openxmlformats.org/officeDocument/2006/relationships/tags" Target="../tags/tag27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42.png" /><Relationship Id="rId11" Type="http://schemas.openxmlformats.org/officeDocument/2006/relationships/tags" Target="../tags/tag291.xml" /><Relationship Id="rId12" Type="http://schemas.openxmlformats.org/officeDocument/2006/relationships/tags" Target="../tags/tag292.xml" /><Relationship Id="rId13" Type="http://schemas.openxmlformats.org/officeDocument/2006/relationships/image" Target="../media/image43.png" /><Relationship Id="rId14" Type="http://schemas.openxmlformats.org/officeDocument/2006/relationships/tags" Target="../tags/tag293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285.xml" /><Relationship Id="rId4" Type="http://schemas.openxmlformats.org/officeDocument/2006/relationships/tags" Target="../tags/tag286.xml" /><Relationship Id="rId5" Type="http://schemas.openxmlformats.org/officeDocument/2006/relationships/tags" Target="../tags/tag287.xml" /><Relationship Id="rId6" Type="http://schemas.openxmlformats.org/officeDocument/2006/relationships/image" Target="../media/image41.png" /><Relationship Id="rId7" Type="http://schemas.openxmlformats.org/officeDocument/2006/relationships/tags" Target="../tags/tag288.xml" /><Relationship Id="rId8" Type="http://schemas.openxmlformats.org/officeDocument/2006/relationships/tags" Target="../tags/tag289.xml" /><Relationship Id="rId9" Type="http://schemas.openxmlformats.org/officeDocument/2006/relationships/tags" Target="../tags/tag29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5.xml" /><Relationship Id="rId11" Type="http://schemas.openxmlformats.org/officeDocument/2006/relationships/tags" Target="../tags/tag306.xml" /><Relationship Id="rId12" Type="http://schemas.openxmlformats.org/officeDocument/2006/relationships/tags" Target="../tags/tag307.xml" /><Relationship Id="rId13" Type="http://schemas.openxmlformats.org/officeDocument/2006/relationships/tags" Target="../tags/tag308.xml" /><Relationship Id="rId14" Type="http://schemas.openxmlformats.org/officeDocument/2006/relationships/tags" Target="../tags/tag309.xml" /><Relationship Id="rId15" Type="http://schemas.openxmlformats.org/officeDocument/2006/relationships/tags" Target="../tags/tag310.xml" /><Relationship Id="rId16" Type="http://schemas.openxmlformats.org/officeDocument/2006/relationships/tags" Target="../tags/tag311.xml" /><Relationship Id="rId17" Type="http://schemas.openxmlformats.org/officeDocument/2006/relationships/tags" Target="../tags/tag312.xml" /><Relationship Id="rId18" Type="http://schemas.openxmlformats.org/officeDocument/2006/relationships/tags" Target="../tags/tag313.xml" /><Relationship Id="rId19" Type="http://schemas.openxmlformats.org/officeDocument/2006/relationships/tags" Target="../tags/tag314.xml" /><Relationship Id="rId2" Type="http://schemas.openxmlformats.org/officeDocument/2006/relationships/notesSlide" Target="../notesSlides/notesSlide15.xml" /><Relationship Id="rId20" Type="http://schemas.openxmlformats.org/officeDocument/2006/relationships/tags" Target="../tags/tag315.xml" /><Relationship Id="rId21" Type="http://schemas.openxmlformats.org/officeDocument/2006/relationships/tags" Target="../tags/tag316.xml" /><Relationship Id="rId22" Type="http://schemas.openxmlformats.org/officeDocument/2006/relationships/tags" Target="../tags/tag317.xml" /><Relationship Id="rId23" Type="http://schemas.openxmlformats.org/officeDocument/2006/relationships/tags" Target="../tags/tag318.xml" /><Relationship Id="rId24" Type="http://schemas.openxmlformats.org/officeDocument/2006/relationships/tags" Target="../tags/tag319.xml" /><Relationship Id="rId25" Type="http://schemas.openxmlformats.org/officeDocument/2006/relationships/tags" Target="../tags/tag320.xml" /><Relationship Id="rId26" Type="http://schemas.openxmlformats.org/officeDocument/2006/relationships/tags" Target="../tags/tag321.xml" /><Relationship Id="rId27" Type="http://schemas.openxmlformats.org/officeDocument/2006/relationships/tags" Target="../tags/tag322.xml" /><Relationship Id="rId28" Type="http://schemas.openxmlformats.org/officeDocument/2006/relationships/tags" Target="../tags/tag323.xml" /><Relationship Id="rId29" Type="http://schemas.openxmlformats.org/officeDocument/2006/relationships/tags" Target="../tags/tag324.xml" /><Relationship Id="rId3" Type="http://schemas.openxmlformats.org/officeDocument/2006/relationships/tags" Target="../tags/tag298.xml" /><Relationship Id="rId30" Type="http://schemas.openxmlformats.org/officeDocument/2006/relationships/tags" Target="../tags/tag325.xml" /><Relationship Id="rId4" Type="http://schemas.openxmlformats.org/officeDocument/2006/relationships/tags" Target="../tags/tag299.xml" /><Relationship Id="rId5" Type="http://schemas.openxmlformats.org/officeDocument/2006/relationships/tags" Target="../tags/tag300.xml" /><Relationship Id="rId6" Type="http://schemas.openxmlformats.org/officeDocument/2006/relationships/tags" Target="../tags/tag301.xml" /><Relationship Id="rId7" Type="http://schemas.openxmlformats.org/officeDocument/2006/relationships/tags" Target="../tags/tag302.xml" /><Relationship Id="rId8" Type="http://schemas.openxmlformats.org/officeDocument/2006/relationships/tags" Target="../tags/tag303.xml" /><Relationship Id="rId9" Type="http://schemas.openxmlformats.org/officeDocument/2006/relationships/tags" Target="../tags/tag30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.jpeg" /><Relationship Id="rId11" Type="http://schemas.openxmlformats.org/officeDocument/2006/relationships/tags" Target="../tags/tag104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tags" Target="../tags/tag102.xml" /><Relationship Id="rId9" Type="http://schemas.openxmlformats.org/officeDocument/2006/relationships/tags" Target="../tags/tag10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8.png" /><Relationship Id="rId11" Type="http://schemas.openxmlformats.org/officeDocument/2006/relationships/tags" Target="../tags/tag116.xml" /><Relationship Id="rId12" Type="http://schemas.openxmlformats.org/officeDocument/2006/relationships/image" Target="../media/image19.png" /><Relationship Id="rId13" Type="http://schemas.openxmlformats.org/officeDocument/2006/relationships/tags" Target="../tags/tag117.xml" /><Relationship Id="rId14" Type="http://schemas.openxmlformats.org/officeDocument/2006/relationships/image" Target="../media/image20.png" /><Relationship Id="rId15" Type="http://schemas.openxmlformats.org/officeDocument/2006/relationships/tags" Target="../tags/tag118.xml" /><Relationship Id="rId16" Type="http://schemas.openxmlformats.org/officeDocument/2006/relationships/tags" Target="../tags/tag119.xml" /><Relationship Id="rId17" Type="http://schemas.openxmlformats.org/officeDocument/2006/relationships/image" Target="../media/image21.png" /><Relationship Id="rId18" Type="http://schemas.openxmlformats.org/officeDocument/2006/relationships/tags" Target="../tags/tag120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09.xml" /><Relationship Id="rId4" Type="http://schemas.openxmlformats.org/officeDocument/2006/relationships/tags" Target="../tags/tag110.xml" /><Relationship Id="rId5" Type="http://schemas.openxmlformats.org/officeDocument/2006/relationships/tags" Target="../tags/tag111.xml" /><Relationship Id="rId6" Type="http://schemas.openxmlformats.org/officeDocument/2006/relationships/tags" Target="../tags/tag112.xml" /><Relationship Id="rId7" Type="http://schemas.openxmlformats.org/officeDocument/2006/relationships/tags" Target="../tags/tag113.xml" /><Relationship Id="rId8" Type="http://schemas.openxmlformats.org/officeDocument/2006/relationships/tags" Target="../tags/tag114.xml" /><Relationship Id="rId9" Type="http://schemas.openxmlformats.org/officeDocument/2006/relationships/tags" Target="../tags/tag11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1.xml" /><Relationship Id="rId11" Type="http://schemas.openxmlformats.org/officeDocument/2006/relationships/tags" Target="../tags/tag132.xml" /><Relationship Id="rId12" Type="http://schemas.openxmlformats.org/officeDocument/2006/relationships/tags" Target="../tags/tag133.xml" /><Relationship Id="rId13" Type="http://schemas.openxmlformats.org/officeDocument/2006/relationships/tags" Target="../tags/tag134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tags" Target="../tags/tag127.xml" /><Relationship Id="rId6" Type="http://schemas.openxmlformats.org/officeDocument/2006/relationships/image" Target="../media/image22.png" /><Relationship Id="rId7" Type="http://schemas.openxmlformats.org/officeDocument/2006/relationships/tags" Target="../tags/tag128.xml" /><Relationship Id="rId8" Type="http://schemas.openxmlformats.org/officeDocument/2006/relationships/tags" Target="../tags/tag129.xml" /><Relationship Id="rId9" Type="http://schemas.openxmlformats.org/officeDocument/2006/relationships/tags" Target="../tags/tag13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2.xml" /><Relationship Id="rId2" Type="http://schemas.openxmlformats.org/officeDocument/2006/relationships/tags" Target="../tags/tag135.xml" /><Relationship Id="rId3" Type="http://schemas.openxmlformats.org/officeDocument/2006/relationships/tags" Target="../tags/tag136.xml" /><Relationship Id="rId4" Type="http://schemas.openxmlformats.org/officeDocument/2006/relationships/image" Target="../media/image23.png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tags" Target="../tags/tag139.xml" /><Relationship Id="rId8" Type="http://schemas.openxmlformats.org/officeDocument/2006/relationships/tags" Target="../tags/tag140.xml" /><Relationship Id="rId9" Type="http://schemas.openxmlformats.org/officeDocument/2006/relationships/tags" Target="../tags/tag14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3.xml" /><Relationship Id="rId3" Type="http://schemas.openxmlformats.org/officeDocument/2006/relationships/tags" Target="../tags/tag144.xml" /><Relationship Id="rId4" Type="http://schemas.openxmlformats.org/officeDocument/2006/relationships/image" Target="../media/image24.jpeg" /><Relationship Id="rId5" Type="http://schemas.openxmlformats.org/officeDocument/2006/relationships/tags" Target="../tags/tag145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6.xml" /><Relationship Id="rId11" Type="http://schemas.openxmlformats.org/officeDocument/2006/relationships/tags" Target="../tags/tag157.xml" /><Relationship Id="rId12" Type="http://schemas.openxmlformats.org/officeDocument/2006/relationships/tags" Target="../tags/tag158.xml" /><Relationship Id="rId13" Type="http://schemas.openxmlformats.org/officeDocument/2006/relationships/tags" Target="../tags/tag159.xml" /><Relationship Id="rId14" Type="http://schemas.openxmlformats.org/officeDocument/2006/relationships/tags" Target="../tags/tag160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tags" Target="../tags/tag153.xml" /><Relationship Id="rId7" Type="http://schemas.openxmlformats.org/officeDocument/2006/relationships/image" Target="../media/image25.jpeg" /><Relationship Id="rId8" Type="http://schemas.openxmlformats.org/officeDocument/2006/relationships/tags" Target="../tags/tag154.xml" /><Relationship Id="rId9" Type="http://schemas.openxmlformats.org/officeDocument/2006/relationships/tags" Target="../tags/tag15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0.xml" /><Relationship Id="rId11" Type="http://schemas.openxmlformats.org/officeDocument/2006/relationships/tags" Target="../tags/tag171.xml" /><Relationship Id="rId12" Type="http://schemas.openxmlformats.org/officeDocument/2006/relationships/tags" Target="../tags/tag172.xml" /><Relationship Id="rId13" Type="http://schemas.openxmlformats.org/officeDocument/2006/relationships/image" Target="../media/image28.png" /><Relationship Id="rId14" Type="http://schemas.openxmlformats.org/officeDocument/2006/relationships/tags" Target="../tags/tag173.xml" /><Relationship Id="rId15" Type="http://schemas.openxmlformats.org/officeDocument/2006/relationships/tags" Target="../tags/tag174.xml" /><Relationship Id="rId16" Type="http://schemas.openxmlformats.org/officeDocument/2006/relationships/tags" Target="../tags/tag175.xml" /><Relationship Id="rId17" Type="http://schemas.openxmlformats.org/officeDocument/2006/relationships/image" Target="../media/image29.png" /><Relationship Id="rId18" Type="http://schemas.openxmlformats.org/officeDocument/2006/relationships/tags" Target="../tags/tag176.xml" /><Relationship Id="rId19" Type="http://schemas.openxmlformats.org/officeDocument/2006/relationships/tags" Target="../tags/tag177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image" Target="../media/image26.png" /><Relationship Id="rId6" Type="http://schemas.openxmlformats.org/officeDocument/2006/relationships/tags" Target="../tags/tag167.xml" /><Relationship Id="rId7" Type="http://schemas.openxmlformats.org/officeDocument/2006/relationships/tags" Target="../tags/tag168.xml" /><Relationship Id="rId8" Type="http://schemas.openxmlformats.org/officeDocument/2006/relationships/tags" Target="../tags/tag169.xml" /><Relationship Id="rId9" Type="http://schemas.openxmlformats.org/officeDocument/2006/relationships/image" Target="../media/image27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16.3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核能的开发与利用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第十六章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永恒的探索：宇宙和粒子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2026年2月2日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4" name="文本框 43" title=""/>
          <p:cNvSpPr txBox="1"/>
          <p:nvPr>
            <p:custDataLst>
              <p:tags r:id="rId3"/>
            </p:custDataLst>
          </p:nvPr>
        </p:nvSpPr>
        <p:spPr>
          <a:xfrm>
            <a:off x="359569" y="1221581"/>
            <a:ext cx="4150043" cy="29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核电站用的燃料是</a:t>
            </a:r>
            <a:r>
              <a:rPr lang="zh-CN" altLang="en-US" sz="2100">
                <a:solidFill>
                  <a:srgbClr val="008080"/>
                </a:solidFill>
              </a:rPr>
              <a:t>铀</a:t>
            </a:r>
            <a:r>
              <a:rPr lang="zh-CN" altLang="en-US" sz="2100"/>
              <a:t>，用铀制成的核燃料在核反应堆中发生裂变而释放出大量热量，通过热交换器将水变成蒸汽，蒸汽推动蒸汽轮机带着发电机发电，并通过电网送到四面八方。</a:t>
            </a:r>
            <a:endParaRPr lang="zh-CN" altLang="en-US" sz="2100"/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lum contrast="-12000"/>
          </a:blip>
          <a:srcRect r="1036"/>
          <a:stretch>
            <a:fillRect/>
          </a:stretch>
        </p:blipFill>
        <p:spPr>
          <a:xfrm>
            <a:off x="4625816" y="1113949"/>
            <a:ext cx="4050506" cy="3255645"/>
          </a:xfrm>
          <a:prstGeom prst="rect">
            <a:avLst/>
          </a:prstGeom>
        </p:spPr>
      </p:pic>
      <p:grpSp>
        <p:nvGrpSpPr>
          <p:cNvPr id="3" name="组合 9" title=""/>
          <p:cNvGrpSpPr/>
          <p:nvPr>
            <p:custDataLst>
              <p:tags r:id="rId6"/>
            </p:custDataLst>
          </p:nvPr>
        </p:nvGrpSpPr>
        <p:grpSpPr>
          <a:xfrm>
            <a:off x="-17951" y="195769"/>
            <a:ext cx="3485674" cy="414020"/>
            <a:chOff x="0" y="623478"/>
            <a:chExt cx="4096734" cy="484440"/>
          </a:xfrm>
        </p:grpSpPr>
        <p:grpSp>
          <p:nvGrpSpPr>
            <p:cNvPr id="5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881" y="623478"/>
              <a:ext cx="3324853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核电站的发电原理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4" name="文本框 43" title=""/>
          <p:cNvSpPr txBox="1"/>
          <p:nvPr>
            <p:custDataLst>
              <p:tags r:id="rId3"/>
            </p:custDataLst>
          </p:nvPr>
        </p:nvSpPr>
        <p:spPr>
          <a:xfrm>
            <a:off x="656273" y="1275874"/>
            <a:ext cx="3890010" cy="29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从广义来说，核设施、核活动、核材料和其他放射性物质都有产生</a:t>
            </a:r>
            <a:r>
              <a:rPr lang="zh-CN" altLang="en-US" sz="2100">
                <a:solidFill>
                  <a:srgbClr val="008080"/>
                </a:solidFill>
              </a:rPr>
              <a:t>核辐射</a:t>
            </a:r>
            <a:r>
              <a:rPr lang="zh-CN" altLang="en-US" sz="2100"/>
              <a:t>的危险。放射性物质以波或微粒形式发射出的一种能量就叫</a:t>
            </a:r>
            <a:r>
              <a:rPr lang="zh-CN" altLang="en-US" sz="2100">
                <a:solidFill>
                  <a:srgbClr val="008080"/>
                </a:solidFill>
              </a:rPr>
              <a:t>核辐射</a:t>
            </a:r>
            <a:r>
              <a:rPr lang="zh-CN" altLang="en-US" sz="2100"/>
              <a:t>。核爆炸或核事故都会产生核辐射。</a:t>
            </a:r>
            <a:endParaRPr lang="zh-CN" altLang="en-US" sz="2100"/>
          </a:p>
        </p:txBody>
      </p:sp>
      <p:grpSp>
        <p:nvGrpSpPr>
          <p:cNvPr id="47" name="组合 9" title=""/>
          <p:cNvGrpSpPr/>
          <p:nvPr>
            <p:custDataLst>
              <p:tags r:id="rId4"/>
            </p:custDataLst>
          </p:nvPr>
        </p:nvGrpSpPr>
        <p:grpSpPr>
          <a:xfrm>
            <a:off x="-135" y="309971"/>
            <a:ext cx="3784139" cy="414020"/>
            <a:chOff x="0" y="623478"/>
            <a:chExt cx="4447521" cy="484440"/>
          </a:xfrm>
        </p:grpSpPr>
        <p:grpSp>
          <p:nvGrpSpPr>
            <p:cNvPr id="4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0" name="矩形 49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1" name="矩形 50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核安全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lum contrast="-12000"/>
          </a:blip>
          <a:stretch>
            <a:fillRect/>
          </a:stretch>
        </p:blipFill>
        <p:spPr>
          <a:xfrm>
            <a:off x="5003959" y="1167765"/>
            <a:ext cx="3004185" cy="3062764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5663565" y="4338638"/>
            <a:ext cx="1684973" cy="64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核辐射标志</a:t>
            </a:r>
            <a:endParaRPr lang="zh-CN" altLang="en-US" sz="2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4680009" y="1437671"/>
            <a:ext cx="3962846" cy="2484173"/>
          </a:xfrm>
          <a:prstGeom prst="rect">
            <a:avLst/>
          </a:prstGeom>
        </p:spPr>
      </p:pic>
      <p:sp>
        <p:nvSpPr>
          <p:cNvPr id="44" name="文本框 43" title=""/>
          <p:cNvSpPr txBox="1"/>
          <p:nvPr>
            <p:custDataLst>
              <p:tags r:id="rId5"/>
            </p:custDataLst>
          </p:nvPr>
        </p:nvSpPr>
        <p:spPr>
          <a:xfrm>
            <a:off x="737734" y="1653686"/>
            <a:ext cx="3726259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原子核中的能量如果在一瞬间释放出来，那将是剧烈的爆炸。</a:t>
            </a:r>
            <a:endParaRPr lang="en-US" altLang="zh-CN" sz="2100"/>
          </a:p>
          <a:p>
            <a:r>
              <a:rPr lang="zh-CN" altLang="en-US" sz="2100"/>
              <a:t>原子弹的爆炸就是铀核或钚核裂变发生</a:t>
            </a:r>
            <a:r>
              <a:rPr lang="zh-CN" altLang="en-US" sz="2100">
                <a:solidFill>
                  <a:srgbClr val="008080"/>
                </a:solidFill>
              </a:rPr>
              <a:t>链式反应</a:t>
            </a:r>
            <a:r>
              <a:rPr lang="zh-CN" altLang="en-US" sz="2100"/>
              <a:t>的结果。</a:t>
            </a:r>
            <a:endParaRPr lang="zh-CN" altLang="en-US" sz="2100"/>
          </a:p>
        </p:txBody>
      </p:sp>
      <p:grpSp>
        <p:nvGrpSpPr>
          <p:cNvPr id="3" name="组合 9" title=""/>
          <p:cNvGrpSpPr/>
          <p:nvPr>
            <p:custDataLst>
              <p:tags r:id="rId6"/>
            </p:custDataLst>
          </p:nvPr>
        </p:nvGrpSpPr>
        <p:grpSpPr>
          <a:xfrm>
            <a:off x="-135" y="309971"/>
            <a:ext cx="3784139" cy="414020"/>
            <a:chOff x="0" y="623478"/>
            <a:chExt cx="4447521" cy="484440"/>
          </a:xfrm>
        </p:grpSpPr>
        <p:grpSp>
          <p:nvGrpSpPr>
            <p:cNvPr id="5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核爆炸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文本框 20" title=""/>
          <p:cNvSpPr txBox="1"/>
          <p:nvPr>
            <p:custDataLst>
              <p:tags r:id="rId3"/>
            </p:custDataLst>
          </p:nvPr>
        </p:nvSpPr>
        <p:spPr>
          <a:xfrm>
            <a:off x="649976" y="779791"/>
            <a:ext cx="7844046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 b="0"/>
              <a:t>用中子轰击铀</a:t>
            </a:r>
            <a:r>
              <a:rPr lang="en-US" altLang="zh-CN" sz="2100" b="0"/>
              <a:t>235</a:t>
            </a:r>
            <a:r>
              <a:rPr lang="zh-CN" altLang="en-US" sz="2100" b="0"/>
              <a:t>原子核，铀核分裂时释放出核能，同时还会产生几个新的中子，这些中子又会轰击其他铀核，于是就导致一系列铀核持续裂变，并释放出大量核能，这就是裂变中的</a:t>
            </a:r>
            <a:r>
              <a:rPr lang="zh-CN" altLang="en-US" sz="2100" b="0">
                <a:solidFill>
                  <a:srgbClr val="008080"/>
                </a:solidFill>
              </a:rPr>
              <a:t>链式反应</a:t>
            </a:r>
            <a:r>
              <a:rPr lang="zh-CN" altLang="en-US" sz="2100" b="0"/>
              <a:t>。</a:t>
            </a:r>
            <a:endParaRPr lang="en-US" altLang="zh-CN" sz="2100" b="0"/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1223768" y="2347629"/>
            <a:ext cx="2402291" cy="2482018"/>
            <a:chOff x="1631690" y="3130172"/>
            <a:chExt cx="3203055" cy="3309357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690" y="3130172"/>
              <a:ext cx="3024210" cy="2762424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7"/>
              </p:custDataLst>
            </p:nvPr>
          </p:nvSpPr>
          <p:spPr>
            <a:xfrm>
              <a:off x="1847705" y="5948462"/>
              <a:ext cx="2987040" cy="491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</a:rPr>
                <a:t>用火柴模拟链式反应</a:t>
              </a:r>
              <a:endParaRPr lang="zh-CN" altLang="en-US" sz="18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8"/>
            </p:custDataLst>
          </p:nvPr>
        </p:nvGrpSpPr>
        <p:grpSpPr>
          <a:xfrm>
            <a:off x="4571999" y="2327720"/>
            <a:ext cx="3917391" cy="2460028"/>
            <a:chOff x="6095999" y="3103626"/>
            <a:chExt cx="5223188" cy="3280037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103626"/>
              <a:ext cx="5223188" cy="317019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7462050" y="5892596"/>
              <a:ext cx="2377440" cy="491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</a:rPr>
                <a:t>链式反应示意图</a:t>
              </a:r>
              <a:endParaRPr lang="zh-CN" altLang="en-US" sz="18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9" title=""/>
          <p:cNvGrpSpPr/>
          <p:nvPr>
            <p:custDataLst>
              <p:tags r:id="rId12"/>
            </p:custDataLst>
          </p:nvPr>
        </p:nvGrpSpPr>
        <p:grpSpPr>
          <a:xfrm>
            <a:off x="-17950" y="195769"/>
            <a:ext cx="2053114" cy="414020"/>
            <a:chOff x="0" y="623478"/>
            <a:chExt cx="2413037" cy="484440"/>
          </a:xfrm>
        </p:grpSpPr>
        <p:grpSp>
          <p:nvGrpSpPr>
            <p:cNvPr id="20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" name="矩形 5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71881" y="623478"/>
              <a:ext cx="164115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链式反应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007745" y="1349693"/>
            <a:ext cx="6973253" cy="2444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核安全是核能与核科学技术发展的前提和基础，事关人民群众的生命和人类的前途命运。加强核安全已成为国际社会共识。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维护核安全，既要全面采取核安全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保障措施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，提高核设施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安全水平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，预防核事故发生；又要做好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事故缓解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应急措施建设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，有效减轻事故后果；还要提升核材料、核技术的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管控能力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，维护国际核不扩散体系。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1_1#dfd97ced0?vcp=1&amp;vis=1&amp;pid=096d3840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388314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［2024·乌鲁木齐模拟］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原子弹和氢弹爆炸时释放核能的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方式依次是(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4_AN.2_1#dfd97ced0.bracket?vcp=1&amp;vis=1&amp;pid=096d3840a&amp;color=0,0,0&amp;vpa=1&amp;vtp=1" title=""/>
          <p:cNvSpPr/>
          <p:nvPr>
            <p:custDataLst>
              <p:tags r:id="rId5"/>
            </p:custDataLst>
          </p:nvPr>
        </p:nvSpPr>
        <p:spPr>
          <a:xfrm>
            <a:off x="2296064" y="1957274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4" name="QC_4_BD.1_2#dfd97ced0.choices?vcp=1&amp;vis=1&amp;pid=096d3840a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2543560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核裂变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核聚变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核聚变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核裂变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核裂变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核裂变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核聚变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核聚变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3_1#e8847d2dd?vcp=1&amp;vis=1&amp;pid=096d3840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49834"/>
            <a:ext cx="8065008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［2024·莆田期末］北京时间2023年8月24日12时，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日本福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岛第一核电站启动核污染水排海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，转嫁核污染风险，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极不负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责任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日本政府将福岛污染水含氚量同核电站正常排放冷却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水含氚量相提并论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，刻意混淆核污水和核废水的概念。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福岛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第一核电站的核能获取方式是(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4_AN.4_1#e8847d2dd.bracket?vcp=1&amp;vis=1&amp;pid=096d3840a&amp;color=0,0,0&amp;vpa=2&amp;vtp=1" title=""/>
          <p:cNvSpPr/>
          <p:nvPr>
            <p:custDataLst>
              <p:tags r:id="rId5"/>
            </p:custDataLst>
          </p:nvPr>
        </p:nvSpPr>
        <p:spPr>
          <a:xfrm>
            <a:off x="4747165" y="309519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4" name="QC_4_BD.3_2#e8847d2dd.choices?vcp=1&amp;vis=1&amp;pid=096d3840a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3643380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082165"/>
                <a:tab pos="4139565"/>
                <a:tab pos="61969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轻核裂变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重核聚变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重核裂变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轻核聚变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5_1#b27765c21?vcp=1&amp;vis=1&amp;pid=096d3840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553924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［2024·湖北改编］2024年5月25日，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我国第三代核电站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华龙一号”示范工程全面建成。关于核能的利用，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下列说法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正确的是(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4_AN.6_1#b27765c21.bracket?vcp=1&amp;vis=1&amp;pid=096d3840a&amp;color=0,0,0&amp;vpa=3&amp;vtp=1" title=""/>
          <p:cNvSpPr/>
          <p:nvPr>
            <p:custDataLst>
              <p:tags r:id="rId5"/>
            </p:custDataLst>
          </p:nvPr>
        </p:nvSpPr>
        <p:spPr>
          <a:xfrm>
            <a:off x="1991264" y="1681684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4" name="QC_4_BD.5_2#b27765c21.choices?vcp=1&amp;vis=1&amp;pid=096d3840a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2255270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核能发电仍存在排放二氧化碳和有毒气体的问题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“华龙一号”利用聚变产生能量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核燃料中的铀原子核由大量质子和电子组成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核废料仍具有放射性，一般深埋在人烟稀少的地方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7_1#981338d7c?vcp=1&amp;vis=1&amp;pid=096d3840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11734"/>
            <a:ext cx="8064504" cy="76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000"/>
              </a:lnSpc>
            </a:pP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0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</a:t>
            </a: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加强核安全已成为国际社会共识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下列有关核安全和核</a:t>
            </a:r>
            <a:endParaRPr lang="en-US" altLang="zh-CN" sz="20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000"/>
              </a:lnSpc>
            </a:pP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污染的说法正确的是(</a:t>
            </a:r>
            <a:r>
              <a:rPr lang="en-US" altLang="zh-CN" sz="205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050"/>
          </a:p>
        </p:txBody>
      </p:sp>
      <p:pic>
        <p:nvPicPr>
          <p:cNvPr id="3" name="QC_4_BD.7_1#981338d7c?vcp=1&amp;vis=1&amp;pid=096d3840a&amp;color=0,0,0&amp;tib=255,255,255&amp;iip=1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046" y="760934"/>
            <a:ext cx="1353739" cy="4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4_AN.8_1#981338d7c.bracket?vcp=1&amp;vis=1&amp;pid=096d3840a&amp;color=0,0,0&amp;vpa=4&amp;vtp=1" title=""/>
          <p:cNvSpPr/>
          <p:nvPr>
            <p:custDataLst>
              <p:tags r:id="rId7"/>
            </p:custDataLst>
          </p:nvPr>
        </p:nvSpPr>
        <p:spPr>
          <a:xfrm>
            <a:off x="3092989" y="1198830"/>
            <a:ext cx="361950" cy="355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2800"/>
              </a:lnSpc>
            </a:pPr>
            <a:r>
              <a:rPr lang="en-US" altLang="zh-CN" sz="205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050"/>
          </a:p>
        </p:txBody>
      </p:sp>
      <p:pic>
        <p:nvPicPr>
          <p:cNvPr id="5" name="QC_4_BD.7_2#981338d7c?htil=1&amp;vcp=1&amp;vis=1&amp;pid=096d3840a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9607" y="1699717"/>
            <a:ext cx="2578608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4_BD.7_3#981338d7c.choices?htil=1&amp;vcp=1&amp;vis=1&amp;pid=096d3840a&amp;color=0,0,0&amp;vtp=1&amp;bbb=1&amp;hb=1" title=""/>
          <p:cNvSpPr/>
          <p:nvPr>
            <p:custDataLst>
              <p:tags r:id="rId10"/>
            </p:custDataLst>
          </p:nvPr>
        </p:nvSpPr>
        <p:spPr>
          <a:xfrm>
            <a:off x="539496" y="1618491"/>
            <a:ext cx="5385816" cy="2667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000"/>
              </a:lnSpc>
            </a:pP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0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图中属于核辐射标志的是A</a:t>
            </a:r>
            <a:endParaRPr lang="en-US" altLang="zh-CN" sz="2050"/>
          </a:p>
          <a:p>
            <a:pPr latinLnBrk="1">
              <a:lnSpc>
                <a:spcPts val="3000"/>
              </a:lnSpc>
            </a:pP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0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核设施、核活动、</a:t>
            </a: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核材料和其他放射性物质</a:t>
            </a:r>
            <a:endParaRPr lang="en-US" altLang="zh-CN" sz="20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000"/>
              </a:lnSpc>
            </a:pP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都有产生核辐射的危险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我们应禁止使用核能</a:t>
            </a:r>
            <a:endParaRPr lang="en-US" altLang="zh-CN" sz="2050"/>
          </a:p>
          <a:p>
            <a:pPr latinLnBrk="1">
              <a:lnSpc>
                <a:spcPts val="3000"/>
              </a:lnSpc>
            </a:pP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0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排放核污水后，</a:t>
            </a: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放射性物质会随着海洋生物</a:t>
            </a:r>
            <a:endParaRPr lang="en-US" altLang="zh-CN" sz="20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000"/>
              </a:lnSpc>
            </a:pP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进入人类食物链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，影响子孙后代</a:t>
            </a:r>
            <a:endParaRPr lang="en-US" altLang="zh-CN" sz="2050"/>
          </a:p>
          <a:p>
            <a:pPr latinLnBrk="1">
              <a:lnSpc>
                <a:spcPts val="3000"/>
              </a:lnSpc>
            </a:pP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0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核污水是通过海底隧道排放的，</a:t>
            </a: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海洋容纳性</a:t>
            </a:r>
            <a:endParaRPr lang="en-US" altLang="zh-CN" sz="20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000"/>
              </a:lnSpc>
            </a:pPr>
            <a:r>
              <a:rPr lang="en-US" altLang="zh-CN" sz="20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强</a:t>
            </a:r>
            <a:r>
              <a:rPr lang="en-US" altLang="zh-CN" sz="20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，没有任何污染</a:t>
            </a:r>
            <a:endParaRPr lang="en-US" altLang="zh-CN" sz="2050"/>
          </a:p>
        </p:txBody>
      </p:sp>
      <p:sp>
        <p:nvSpPr>
          <p:cNvPr id="7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4_BD.9_1#f5253e317?vcp=1&amp;vis=1&amp;pid=096d3840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02336"/>
                <a:ext cx="8064504" cy="2540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5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我国的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“长征18号”核潜艇可搭载更强大的巨浪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型潜射洲际导弹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图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是其内部核反应堆通过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选填“核聚变”或“核裂变”）获得能量的示意图。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在太阳内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部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发生图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中的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选填“核裂变”或“核聚变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产生光和热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4_BD.9_1#f5253e317?vcp=1&amp;vis=1&amp;pid=096d3840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02336"/>
                <a:ext cx="8064504" cy="2540000"/>
              </a:xfrm>
              <a:prstGeom prst="rect">
                <a:avLst/>
              </a:prstGeom>
              <a:blipFill rotWithShape="1">
                <a:blip r:embed="rId6"/>
                <a:stretch>
                  <a:fillRect l="-5" t="-15" r="-2239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B_4_BD.9_1#f5253e317?vcp=1&amp;vis=1&amp;pid=096d3840a&amp;color=0,0,0&amp;tib=255,255,255&amp;iip=2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57" y="440753"/>
            <a:ext cx="1078992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4_AN.10_1#f5253e317.blank?vcp=1&amp;vis=1&amp;pid=096d3840a&amp;color=0,0,0&amp;vpa=5&amp;vtp=1" title=""/>
          <p:cNvSpPr/>
          <p:nvPr>
            <p:custDataLst>
              <p:tags r:id="rId9"/>
            </p:custDataLst>
          </p:nvPr>
        </p:nvSpPr>
        <p:spPr>
          <a:xfrm>
            <a:off x="3299365" y="882777"/>
            <a:ext cx="5254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sp>
        <p:nvSpPr>
          <p:cNvPr id="5" name="QB_4_AN.11_1#f5253e317.blank?vcp=1&amp;vis=1&amp;pid=096d3840a&amp;color=0,0,0&amp;vpa=6&amp;vtp=1&amp;bbb=1" title=""/>
          <p:cNvSpPr/>
          <p:nvPr>
            <p:custDataLst>
              <p:tags r:id="rId10"/>
            </p:custDataLst>
          </p:nvPr>
        </p:nvSpPr>
        <p:spPr>
          <a:xfrm>
            <a:off x="6956964" y="882777"/>
            <a:ext cx="11350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核裂变</a:t>
            </a:r>
            <a:endParaRPr lang="en-US" altLang="zh-CN" sz="2400"/>
          </a:p>
        </p:txBody>
      </p:sp>
      <p:sp>
        <p:nvSpPr>
          <p:cNvPr id="6" name="QB_4_AN.12_1#f5253e317.blank?vcp=1&amp;vis=1&amp;pid=096d3840a&amp;color=0,0,0&amp;vpa=7&amp;vtp=1" title=""/>
          <p:cNvSpPr/>
          <p:nvPr>
            <p:custDataLst>
              <p:tags r:id="rId11"/>
            </p:custDataLst>
          </p:nvPr>
        </p:nvSpPr>
        <p:spPr>
          <a:xfrm>
            <a:off x="2080164" y="1898777"/>
            <a:ext cx="5254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7" name="QB_4_AN.14_1#f5253e317.blank?vcp=1&amp;vis=1&amp;pid=096d3840a&amp;color=0,0,0&amp;vpa=8&amp;vtp=1&amp;bbb=1" title=""/>
          <p:cNvSpPr/>
          <p:nvPr>
            <p:custDataLst>
              <p:tags r:id="rId12"/>
            </p:custDataLst>
          </p:nvPr>
        </p:nvSpPr>
        <p:spPr>
          <a:xfrm>
            <a:off x="3299365" y="1898777"/>
            <a:ext cx="11350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核聚变</a:t>
            </a:r>
            <a:endParaRPr lang="en-US" altLang="zh-CN" sz="2400"/>
          </a:p>
        </p:txBody>
      </p:sp>
      <p:pic>
        <p:nvPicPr>
          <p:cNvPr id="8" name="QB_4_BD.13_1#f5253e317?vcp=1&amp;vis=1&amp;pid=096d3840a&amp;color=0,0,0&amp;tib=255,255,255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6040" y="3028696"/>
            <a:ext cx="3941064" cy="12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9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1547790" y="2623640"/>
            <a:ext cx="6572672" cy="575945"/>
            <a:chOff x="2111375" y="3504055"/>
            <a:chExt cx="8763563" cy="767927"/>
          </a:xfrm>
        </p:grpSpPr>
        <p:sp>
          <p:nvSpPr>
            <p:cNvPr id="7186" name="Rectangle 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3313" y="3504055"/>
              <a:ext cx="7921625" cy="7679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2100" b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了解核电站的工作原理及核能利用的优缺点。</a:t>
              </a:r>
              <a:endPara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7187" name="组合 5"/>
            <p:cNvGrpSpPr/>
            <p:nvPr>
              <p:custDataLst>
                <p:tags r:id="rId6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kumimoji="1" lang="zh-CN" altLang="en-US" sz="1800" b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89" name="文本框 11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7046422" y="4554299"/>
                <a:ext cx="631744" cy="5184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n-US" altLang="zh-CN" sz="1800" b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zh-CN" altLang="en-US" sz="1800" b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>
            <a:off x="1547790" y="1596691"/>
            <a:ext cx="6555686" cy="581312"/>
            <a:chOff x="2105025" y="2366581"/>
            <a:chExt cx="8740914" cy="775082"/>
          </a:xfrm>
        </p:grpSpPr>
        <p:sp>
          <p:nvSpPr>
            <p:cNvPr id="7182" name="矩形 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24313" y="2366581"/>
              <a:ext cx="7921626" cy="7679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知道核裂变与核聚变的概念及能量释放原理。</a:t>
              </a:r>
              <a:endParaRPr lang="zh-CN" altLang="en-US" sz="21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18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12" name="椭圆 11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kumimoji="1" lang="zh-CN" altLang="en-US" sz="1800" b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85" name="文本框 7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020073" y="1625962"/>
                <a:ext cx="617386" cy="5031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n-US" altLang="zh-CN" sz="1800" b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zh-CN" altLang="en-US" sz="1800" b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4_BD.15_1#95b782fcd?sp=1&amp;vcp=1&amp;vis=1&amp;pid=096d3840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762231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6.［2024·石家庄模拟改编］如图为核电站发电流程图，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核电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站发电过程中，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能转化为蒸气的内能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该能量转化是在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中进行的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；汽轮机工作，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内能转化为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发电机将其转化为电能输出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4_AN.16_1#95b782fcd.blank?vcp=1&amp;vis=1&amp;pid=096d3840a&amp;color=0,0,0&amp;vpa=9&amp;vtp=1" title=""/>
          <p:cNvSpPr/>
          <p:nvPr>
            <p:custDataLst>
              <p:tags r:id="rId5"/>
            </p:custDataLst>
          </p:nvPr>
        </p:nvSpPr>
        <p:spPr>
          <a:xfrm>
            <a:off x="2689764" y="129309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</a:t>
            </a:r>
            <a:endParaRPr lang="en-US" altLang="zh-CN" sz="2400"/>
          </a:p>
        </p:txBody>
      </p:sp>
      <p:sp>
        <p:nvSpPr>
          <p:cNvPr id="4" name="QB_4_AN.17_1#95b782fcd.blank?vcp=1&amp;vis=1&amp;pid=096d3840a&amp;color=0,0,0&amp;vpa=10&amp;vtp=1&amp;bbb=1" title=""/>
          <p:cNvSpPr/>
          <p:nvPr>
            <p:custDataLst>
              <p:tags r:id="rId6"/>
            </p:custDataLst>
          </p:nvPr>
        </p:nvSpPr>
        <p:spPr>
          <a:xfrm>
            <a:off x="556165" y="1851891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核反应堆</a:t>
            </a:r>
            <a:endParaRPr lang="en-US" altLang="zh-CN" sz="2400"/>
          </a:p>
        </p:txBody>
      </p:sp>
      <p:sp>
        <p:nvSpPr>
          <p:cNvPr id="5" name="QB_4_AN.19_1#95b782fcd.blank?vcp=1&amp;vis=1&amp;pid=096d3840a&amp;color=0,0,0&amp;vpa=11&amp;vtp=1&amp;bbb=1" title=""/>
          <p:cNvSpPr/>
          <p:nvPr>
            <p:custDataLst>
              <p:tags r:id="rId7"/>
            </p:custDataLst>
          </p:nvPr>
        </p:nvSpPr>
        <p:spPr>
          <a:xfrm>
            <a:off x="6956964" y="185189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机械</a:t>
            </a:r>
            <a:endParaRPr lang="en-US" altLang="zh-CN" sz="2400"/>
          </a:p>
        </p:txBody>
      </p:sp>
      <p:pic>
        <p:nvPicPr>
          <p:cNvPr id="6" name="QB_4_BD.18_1#95b782fcd?vcp=1&amp;vis=1&amp;pid=096d3840a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6040" y="3090903"/>
            <a:ext cx="394106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4_BD.20_1#30926f22e?vcp=1&amp;vis=1&amp;pid=7489c0a07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02336"/>
                <a:ext cx="8065008" cy="4127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6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7.海阳核电厂在利用核能发电时，核燃料反应堆中的铀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235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发生的链式反应是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选填“可控”或“不可控”）的。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核电厂的单个机组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，如果仅供电，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每秒提供的电能为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 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9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；若在供电的同时进行供热，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每秒提供的电能为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9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、热量为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8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对单个机组核燃料反应堆产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7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生的能量使用效率提高了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%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。则给居民供热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相当于完全燃烧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kg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标准煤产生的热量；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单个机组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核燃料反应堆每秒产生的能量为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。（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标准煤的热值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6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取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/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kg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4_BD.20_1#30926f22e?vcp=1&amp;vis=1&amp;pid=7489c0a07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02336"/>
                <a:ext cx="8065008" cy="4127500"/>
              </a:xfrm>
              <a:prstGeom prst="rect">
                <a:avLst/>
              </a:prstGeom>
              <a:blipFill rotWithShape="1">
                <a:blip r:embed="rId6"/>
                <a:stretch>
                  <a:fillRect l="-5" t="-9" r="-548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4_AN.21_1#30926f22e.blank?vcp=1&amp;vis=1&amp;pid=7489c0a07&amp;color=0,0,0&amp;vpa=12&amp;vtp=1&amp;bbb=1" title=""/>
          <p:cNvSpPr/>
          <p:nvPr>
            <p:custDataLst>
              <p:tags r:id="rId7"/>
            </p:custDataLst>
          </p:nvPr>
        </p:nvSpPr>
        <p:spPr>
          <a:xfrm>
            <a:off x="2994564" y="821436"/>
            <a:ext cx="830263" cy="4445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可控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4" name="QB_4_AN.22_1#30926f22e.blank?vcp=1&amp;vis=1&amp;pid=7489c0a07&amp;color=0,0,0&amp;vpa=13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2747708" y="3148329"/>
                <a:ext cx="1384808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4_AN.22_1#30926f22e.blank?vcp=1&amp;vis=1&amp;pid=7489c0a07&amp;color=0,0,0&amp;vpa=13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2747708" y="3148329"/>
                <a:ext cx="1384808" cy="381000"/>
              </a:xfrm>
              <a:prstGeom prst="rect">
                <a:avLst/>
              </a:prstGeom>
              <a:blipFill rotWithShape="1">
                <a:blip r:embed="rId10"/>
                <a:stretch>
                  <a:fillRect l="-5" t="-166" r="41" b="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5" name="QB_4_AN.23_1#30926f22e.blank?vcp=1&amp;vis=1&amp;pid=7489c0a07&amp;color=0,0,0&amp;vpa=14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43208" y="3606101"/>
                <a:ext cx="1148271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4_AN.23_1#30926f22e.blank?vcp=1&amp;vis=1&amp;pid=7489c0a07&amp;color=0,0,0&amp;vpa=14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4843208" y="3606101"/>
                <a:ext cx="1148271" cy="381000"/>
              </a:xfrm>
              <a:prstGeom prst="rect">
                <a:avLst/>
              </a:prstGeom>
              <a:blipFill rotWithShape="1">
                <a:blip r:embed="rId13"/>
                <a:stretch>
                  <a:fillRect l="-5" t="-150" r="22" b="1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7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16856" y="1357313"/>
            <a:ext cx="455295" cy="2536190"/>
          </a:xfrm>
          <a:prstGeom prst="roundRect">
            <a:avLst/>
          </a:prstGeom>
          <a:solidFill>
            <a:srgbClr val="008080"/>
          </a:solidFill>
          <a:ln w="19050">
            <a:solidFill>
              <a:srgbClr val="008080"/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</a:rPr>
              <a:t>核能的开发与利用</a:t>
            </a:r>
            <a:endParaRPr lang="zh-CN" altLang="en-US" sz="1950" b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26628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27948" y="951548"/>
            <a:ext cx="772478" cy="4332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</a:rPr>
              <a:t>核能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26629" name="文本框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0636" y="639917"/>
            <a:ext cx="941800" cy="7629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950">
                <a:ea typeface="微软雅黑" panose="020b0503020204020204" charset="-122"/>
              </a:rPr>
              <a:t>核裂变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39" name="文本框 2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27948" y="2463641"/>
            <a:ext cx="1520190" cy="4332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</a:rPr>
              <a:t>核能的应用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11" name="文本框 3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12782" y="2168859"/>
            <a:ext cx="696088" cy="7594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裂变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47" name="文本框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30454" y="3098963"/>
            <a:ext cx="696088" cy="7594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聚变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19" name="文本框 3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654266" y="1275874"/>
            <a:ext cx="956786" cy="7629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950">
                <a:ea typeface="微软雅黑" panose="020b0503020204020204" charset="-122"/>
              </a:rPr>
              <a:t>核聚变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21" name="文本框 3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727448" y="1787735"/>
            <a:ext cx="1180339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950">
                <a:ea typeface="微软雅黑" panose="020b0503020204020204" charset="-122"/>
              </a:rPr>
              <a:t>核电站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22" name="文本框 3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08809" y="2373154"/>
            <a:ext cx="1199198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950">
                <a:ea typeface="微软雅黑" panose="020b0503020204020204" charset="-122"/>
              </a:rPr>
              <a:t>原子弹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23" name="文本框 3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752624" y="3094196"/>
            <a:ext cx="836771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950">
                <a:ea typeface="微软雅黑" panose="020b0503020204020204" charset="-122"/>
              </a:rPr>
              <a:t>氢弹</a:t>
            </a:r>
            <a:endParaRPr lang="zh-CN" altLang="en-US" sz="1950">
              <a:ea typeface="微软雅黑" panose="020b0503020204020204" charset="-122"/>
            </a:endParaRPr>
          </a:p>
        </p:txBody>
      </p:sp>
      <p:cxnSp>
        <p:nvCxnSpPr>
          <p:cNvPr id="4" name="直接连接符 3" title=""/>
          <p:cNvCxnSpPr/>
          <p:nvPr>
            <p:custDataLst>
              <p:tags r:id="rId14"/>
            </p:custDataLst>
          </p:nvPr>
        </p:nvCxnSpPr>
        <p:spPr>
          <a:xfrm>
            <a:off x="5382263" y="3298355"/>
            <a:ext cx="43203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15"/>
            </p:custDataLst>
          </p:nvPr>
        </p:nvGrpSpPr>
        <p:grpSpPr>
          <a:xfrm>
            <a:off x="2159794" y="1094423"/>
            <a:ext cx="410528" cy="3302318"/>
            <a:chOff x="3741" y="2400"/>
            <a:chExt cx="862" cy="5864"/>
          </a:xfrm>
        </p:grpSpPr>
        <p:cxnSp>
          <p:nvCxnSpPr>
            <p:cNvPr id="7" name="直接连接符 6"/>
            <p:cNvCxnSpPr/>
            <p:nvPr>
              <p:custDataLst>
                <p:tags r:id="rId16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7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8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9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 title=""/>
          <p:cNvGrpSpPr/>
          <p:nvPr>
            <p:custDataLst>
              <p:tags r:id="rId20"/>
            </p:custDataLst>
          </p:nvPr>
        </p:nvGrpSpPr>
        <p:grpSpPr>
          <a:xfrm>
            <a:off x="4228624" y="2247900"/>
            <a:ext cx="320993" cy="1179195"/>
            <a:chOff x="3741" y="2400"/>
            <a:chExt cx="862" cy="5864"/>
          </a:xfrm>
        </p:grpSpPr>
        <p:cxnSp>
          <p:nvCxnSpPr>
            <p:cNvPr id="20" name="直接连接符 19"/>
            <p:cNvCxnSpPr/>
            <p:nvPr>
              <p:custDataLst>
                <p:tags r:id="rId21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22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3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4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 title=""/>
          <p:cNvGrpSpPr/>
          <p:nvPr>
            <p:custDataLst>
              <p:tags r:id="rId25"/>
            </p:custDataLst>
          </p:nvPr>
        </p:nvGrpSpPr>
        <p:grpSpPr>
          <a:xfrm>
            <a:off x="5320189" y="1907381"/>
            <a:ext cx="320993" cy="827246"/>
            <a:chOff x="3741" y="2400"/>
            <a:chExt cx="862" cy="5864"/>
          </a:xfrm>
        </p:grpSpPr>
        <p:cxnSp>
          <p:nvCxnSpPr>
            <p:cNvPr id="28" name="直接连接符 27"/>
            <p:cNvCxnSpPr/>
            <p:nvPr>
              <p:custDataLst>
                <p:tags r:id="rId26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27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28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29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2" title="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2627948" y="4166235"/>
            <a:ext cx="1063943" cy="4332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</a:rPr>
              <a:t>核安全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9" title=""/>
          <p:cNvGrpSpPr/>
          <p:nvPr>
            <p:custDataLst>
              <p:tags r:id="rId4"/>
            </p:custDataLst>
          </p:nvPr>
        </p:nvGrpSpPr>
        <p:grpSpPr>
          <a:xfrm>
            <a:off x="251700" y="411600"/>
            <a:ext cx="3221831" cy="414020"/>
            <a:chOff x="0" y="623478"/>
            <a:chExt cx="3786638" cy="484440"/>
          </a:xfrm>
        </p:grpSpPr>
        <p:grpSp>
          <p:nvGrpSpPr>
            <p:cNvPr id="6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34" name="矩形 1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6016" y="1058087"/>
            <a:ext cx="4478199" cy="36125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1964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年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月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16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日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15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时，我国第一颗原子弹爆炸成功。你知道原子弹为什么会突然放出那么大的能量的呢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?</a:t>
            </a:r>
            <a:endParaRPr lang="en-US" altLang="zh-CN" sz="2100" b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1967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年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6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月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17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日上午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8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时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20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分，我国西部地区新疆罗布泊上空，我国第一颗氢弹爆炸试验获得完全的成功，氢弹和原子弹的原理相同吗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?</a:t>
            </a:r>
            <a:endParaRPr lang="en-US" altLang="zh-CN" sz="2100" b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08" y="0"/>
            <a:ext cx="3637392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5" name="组合 9" title=""/>
          <p:cNvGrpSpPr/>
          <p:nvPr>
            <p:custDataLst>
              <p:tags r:id="rId4"/>
            </p:custDataLst>
          </p:nvPr>
        </p:nvGrpSpPr>
        <p:grpSpPr>
          <a:xfrm>
            <a:off x="-17950" y="195769"/>
            <a:ext cx="2053114" cy="414020"/>
            <a:chOff x="0" y="623478"/>
            <a:chExt cx="2413037" cy="484440"/>
          </a:xfrm>
        </p:grpSpPr>
        <p:grpSp>
          <p:nvGrpSpPr>
            <p:cNvPr id="2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881" y="623478"/>
              <a:ext cx="164115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核能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4" name="TextBox 8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79208" y="829628"/>
            <a:ext cx="5464016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>
              <a:lnSpc>
                <a:spcPct val="150000"/>
              </a:lnSpc>
            </a:pPr>
            <a:r>
              <a:rPr lang="zh-CN" altLang="en-US" sz="2100"/>
              <a:t>核能是通过</a:t>
            </a:r>
            <a:r>
              <a:rPr lang="zh-CN" altLang="en-US" sz="2100">
                <a:solidFill>
                  <a:srgbClr val="008080"/>
                </a:solidFill>
              </a:rPr>
              <a:t>核反应</a:t>
            </a:r>
            <a:r>
              <a:rPr lang="zh-CN" altLang="en-US" sz="2100"/>
              <a:t>从</a:t>
            </a:r>
            <a:r>
              <a:rPr lang="zh-CN" altLang="en-US" sz="2100">
                <a:solidFill>
                  <a:srgbClr val="008080"/>
                </a:solidFill>
              </a:rPr>
              <a:t>原子核</a:t>
            </a:r>
            <a:r>
              <a:rPr lang="zh-CN" altLang="en-US" sz="2100"/>
              <a:t>中释放的能量。</a:t>
            </a:r>
            <a:r>
              <a:rPr lang="zh-CN" altLang="en-US" sz="2100">
                <a:sym typeface="+mn-ea"/>
              </a:rPr>
              <a:t>核能的开发主要有</a:t>
            </a:r>
            <a:r>
              <a:rPr lang="zh-CN" altLang="en-US" sz="2100">
                <a:solidFill>
                  <a:srgbClr val="008080"/>
                </a:solidFill>
                <a:sym typeface="+mn-ea"/>
              </a:rPr>
              <a:t>核聚变</a:t>
            </a:r>
            <a:r>
              <a:rPr lang="zh-CN" altLang="en-US" sz="2100">
                <a:sym typeface="+mn-ea"/>
              </a:rPr>
              <a:t>和</a:t>
            </a:r>
            <a:r>
              <a:rPr lang="zh-CN" altLang="en-US" sz="2100">
                <a:solidFill>
                  <a:srgbClr val="008080"/>
                </a:solidFill>
                <a:sym typeface="+mn-ea"/>
              </a:rPr>
              <a:t>核裂变</a:t>
            </a:r>
            <a:r>
              <a:rPr lang="zh-CN" altLang="en-US" sz="2100">
                <a:sym typeface="+mn-ea"/>
              </a:rPr>
              <a:t>两种途径</a:t>
            </a:r>
            <a:endParaRPr lang="zh-CN" altLang="en-US" sz="2100"/>
          </a:p>
        </p:txBody>
      </p:sp>
      <p:pic>
        <p:nvPicPr>
          <p:cNvPr id="2" name="Picture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52618" y="1910207"/>
            <a:ext cx="1763396" cy="1763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97" y="1867202"/>
            <a:ext cx="1909412" cy="1806400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58" y="1888705"/>
            <a:ext cx="1909412" cy="1806399"/>
          </a:xfrm>
          <a:prstGeom prst="rect">
            <a:avLst/>
          </a:prstGeom>
        </p:spPr>
      </p:pic>
      <p:sp>
        <p:nvSpPr>
          <p:cNvPr id="3" name="TextBox 8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24915" y="3620929"/>
            <a:ext cx="610076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>
              <a:lnSpc>
                <a:spcPct val="150000"/>
              </a:lnSpc>
            </a:pPr>
            <a:r>
              <a:rPr lang="zh-CN" altLang="en-US" sz="2100"/>
              <a:t>核裂变是</a:t>
            </a:r>
            <a:r>
              <a:rPr lang="zh-CN" altLang="en-US" sz="2100">
                <a:solidFill>
                  <a:srgbClr val="008080"/>
                </a:solidFill>
              </a:rPr>
              <a:t>较重</a:t>
            </a:r>
            <a:r>
              <a:rPr lang="zh-CN" altLang="en-US" sz="2100"/>
              <a:t>的原子核</a:t>
            </a:r>
            <a:r>
              <a:rPr lang="zh-CN" altLang="en-US" sz="2100">
                <a:solidFill>
                  <a:srgbClr val="008080"/>
                </a:solidFill>
              </a:rPr>
              <a:t>分裂释放能量</a:t>
            </a:r>
            <a:r>
              <a:rPr lang="zh-CN" altLang="en-US" sz="2100"/>
              <a:t>的过程；</a:t>
            </a:r>
            <a:endParaRPr lang="zh-CN" altLang="en-US" sz="2100"/>
          </a:p>
          <a:p>
            <a:pPr>
              <a:lnSpc>
                <a:spcPct val="150000"/>
              </a:lnSpc>
            </a:pPr>
            <a:r>
              <a:rPr lang="zh-CN" altLang="en-US" sz="2100"/>
              <a:t>核聚变是</a:t>
            </a:r>
            <a:r>
              <a:rPr lang="zh-CN" altLang="en-US" sz="2100">
                <a:solidFill>
                  <a:srgbClr val="008080"/>
                </a:solidFill>
              </a:rPr>
              <a:t>较轻</a:t>
            </a:r>
            <a:r>
              <a:rPr lang="zh-CN" altLang="en-US" sz="2100"/>
              <a:t>的原子核</a:t>
            </a:r>
            <a:r>
              <a:rPr lang="zh-CN" altLang="en-US" sz="2100">
                <a:solidFill>
                  <a:srgbClr val="008080"/>
                </a:solidFill>
              </a:rPr>
              <a:t>聚合在一起释放能量</a:t>
            </a:r>
            <a:r>
              <a:rPr lang="zh-CN" altLang="en-US" sz="2100"/>
              <a:t>的过程。</a:t>
            </a:r>
            <a:endParaRPr lang="zh-CN" altLang="en-US" sz="2100"/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1468100" y="10299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0" name="文本框 19" title=""/>
          <p:cNvSpPr txBox="1"/>
          <p:nvPr>
            <p:custDataLst>
              <p:tags r:id="rId4"/>
            </p:custDataLst>
          </p:nvPr>
        </p:nvSpPr>
        <p:spPr>
          <a:xfrm>
            <a:off x="575786" y="1275874"/>
            <a:ext cx="3795713" cy="251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en-US" altLang="zh-CN" sz="2100" b="1"/>
              <a:t>1938</a:t>
            </a:r>
            <a:r>
              <a:rPr lang="en-US" altLang="zh-CN" sz="2100"/>
              <a:t> </a:t>
            </a:r>
            <a:r>
              <a:rPr lang="zh-CN" altLang="en-US" sz="2100"/>
              <a:t>年，物理学家用中子轰击质量比较大的铀 </a:t>
            </a:r>
            <a:r>
              <a:rPr lang="en-US" altLang="zh-CN" sz="2100" b="1"/>
              <a:t>235</a:t>
            </a:r>
            <a:r>
              <a:rPr lang="zh-CN" altLang="en-US" sz="2100"/>
              <a:t>原子核，使其发生</a:t>
            </a:r>
            <a:r>
              <a:rPr lang="zh-CN" altLang="en-US" sz="2100">
                <a:solidFill>
                  <a:srgbClr val="008080"/>
                </a:solidFill>
              </a:rPr>
              <a:t>裂变</a:t>
            </a:r>
            <a:r>
              <a:rPr lang="zh-CN" altLang="en-US" sz="2100"/>
              <a:t>。</a:t>
            </a:r>
            <a:r>
              <a:rPr lang="en-US" altLang="zh-CN" sz="2100" b="1"/>
              <a:t>1 kg </a:t>
            </a:r>
            <a:r>
              <a:rPr lang="zh-CN" altLang="en-US" sz="2100"/>
              <a:t>铀全部裂变，释放的能量相当于 </a:t>
            </a:r>
            <a:r>
              <a:rPr lang="en-US" altLang="zh-CN" sz="2100" b="1"/>
              <a:t>2500 t </a:t>
            </a:r>
            <a:r>
              <a:rPr lang="zh-CN" altLang="en-US" sz="2100"/>
              <a:t>优质煤完全燃烧所释放的能量。</a:t>
            </a:r>
            <a:endParaRPr lang="zh-CN" altLang="en-US" sz="2100"/>
          </a:p>
        </p:txBody>
      </p:sp>
      <p:grpSp>
        <p:nvGrpSpPr>
          <p:cNvPr id="13" name="组合 12" title=""/>
          <p:cNvGrpSpPr/>
          <p:nvPr>
            <p:custDataLst>
              <p:tags r:id="rId5"/>
            </p:custDataLst>
          </p:nvPr>
        </p:nvGrpSpPr>
        <p:grpSpPr>
          <a:xfrm>
            <a:off x="5382101" y="1443514"/>
            <a:ext cx="2342674" cy="2324576"/>
            <a:chOff x="7608105" y="2889834"/>
            <a:chExt cx="3093960" cy="3223808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105" y="2889834"/>
              <a:ext cx="3093960" cy="322380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9624245" y="3044642"/>
              <a:ext cx="958917" cy="14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铀矿石</a:t>
              </a:r>
              <a:endParaRPr lang="zh-CN" altLang="en-US" sz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9" title=""/>
          <p:cNvGrpSpPr/>
          <p:nvPr>
            <p:custDataLst>
              <p:tags r:id="rId9"/>
            </p:custDataLst>
          </p:nvPr>
        </p:nvGrpSpPr>
        <p:grpSpPr>
          <a:xfrm>
            <a:off x="-17950" y="195769"/>
            <a:ext cx="2053114" cy="414020"/>
            <a:chOff x="0" y="623478"/>
            <a:chExt cx="2413037" cy="484440"/>
          </a:xfrm>
        </p:grpSpPr>
        <p:grpSp>
          <p:nvGrpSpPr>
            <p:cNvPr id="3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" name="矩形 3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881" y="623478"/>
              <a:ext cx="164115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核裂变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738022" y="1437975"/>
            <a:ext cx="4137897" cy="2515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物理学家又发现将</a:t>
            </a:r>
            <a:r>
              <a:rPr lang="zh-CN" altLang="en-US" sz="2100">
                <a:solidFill>
                  <a:srgbClr val="008080"/>
                </a:solidFill>
                <a:latin typeface="Times New Roman" panose="02020603050405020304" charset="0"/>
                <a:cs typeface="Times New Roman" panose="02020603050405020304" charset="0"/>
              </a:rPr>
              <a:t>质量较小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的原子核结合起来，也会释放出巨大的核能。氘核与氚核在极高的温度下能够聚合形成氦核和一个中子，释放大量核能。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38" y="1275660"/>
            <a:ext cx="3564248" cy="3105612"/>
          </a:xfrm>
          <a:prstGeom prst="rect">
            <a:avLst/>
          </a:prstGeom>
        </p:spPr>
      </p:pic>
      <p:grpSp>
        <p:nvGrpSpPr>
          <p:cNvPr id="2" name="组合 9" title=""/>
          <p:cNvGrpSpPr/>
          <p:nvPr>
            <p:custDataLst>
              <p:tags r:id="rId6"/>
            </p:custDataLst>
          </p:nvPr>
        </p:nvGrpSpPr>
        <p:grpSpPr>
          <a:xfrm>
            <a:off x="-17950" y="195769"/>
            <a:ext cx="2053114" cy="414020"/>
            <a:chOff x="0" y="623478"/>
            <a:chExt cx="2413037" cy="484440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881" y="623478"/>
              <a:ext cx="164115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核聚变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884457" y="1059795"/>
            <a:ext cx="3693836" cy="34842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/>
              <a:t>太阳内部的温度高达摄氏1千万度以上，在那里进行着大规模的聚变反应</a:t>
            </a:r>
            <a:r>
              <a:rPr lang="zh-CN" altLang="en-US" sz="2100"/>
              <a:t>。</a:t>
            </a:r>
            <a:r>
              <a:rPr lang="en-US" sz="2100" err="1"/>
              <a:t>太阳辐射出的光和热，正是由聚变反应释放的核能转化而来的</a:t>
            </a:r>
            <a:r>
              <a:rPr lang="zh-CN" altLang="en-US" sz="2100"/>
              <a:t>。</a:t>
            </a:r>
            <a:r>
              <a:rPr lang="en-US" sz="2100" err="1"/>
              <a:t>可以说，地球上的人类每天都享用着聚变释放出的能量。</a:t>
            </a:r>
            <a:endParaRPr lang="en-US" sz="2100"/>
          </a:p>
        </p:txBody>
      </p:sp>
      <p:pic>
        <p:nvPicPr>
          <p:cNvPr id="5" name="图片 4" title="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77707" y="1221656"/>
            <a:ext cx="3024210" cy="302421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9" name="TextBox 1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9835" y="843889"/>
            <a:ext cx="4793690" cy="251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>
                <a:sym typeface="+mn-ea"/>
              </a:rPr>
              <a:t>利用核能进行发电的电站称为</a:t>
            </a:r>
            <a:r>
              <a:rPr lang="zh-CN" altLang="en-US" sz="2100">
                <a:solidFill>
                  <a:srgbClr val="008080"/>
                </a:solidFill>
                <a:sym typeface="+mn-ea"/>
              </a:rPr>
              <a:t>核电站。</a:t>
            </a:r>
            <a:endParaRPr lang="zh-CN" altLang="en-US" sz="2100"/>
          </a:p>
          <a:p>
            <a:r>
              <a:rPr lang="zh-CN" altLang="en-US" sz="2100"/>
              <a:t>核电站的关键设备是</a:t>
            </a:r>
            <a:r>
              <a:rPr lang="zh-CN" altLang="en-US" sz="2100">
                <a:solidFill>
                  <a:srgbClr val="008080"/>
                </a:solidFill>
              </a:rPr>
              <a:t>核反应堆</a:t>
            </a:r>
            <a:r>
              <a:rPr lang="zh-CN" altLang="en-US" sz="2100"/>
              <a:t>。核反应堆是原子核发生链式反应的场所。</a:t>
            </a:r>
            <a:endParaRPr lang="en-US" altLang="zh-CN" sz="2100"/>
          </a:p>
          <a:p>
            <a:r>
              <a:rPr lang="en-US" altLang="zh-CN" sz="2100"/>
              <a:t>1942 </a:t>
            </a:r>
            <a:r>
              <a:rPr lang="zh-CN" altLang="en-US" sz="2100"/>
              <a:t>年，人类利用核反应堆第一次实现了可控制的铀核裂变。</a:t>
            </a:r>
            <a:endParaRPr lang="zh-CN" altLang="en-US" sz="2100"/>
          </a:p>
        </p:txBody>
      </p:sp>
      <p:sp>
        <p:nvSpPr>
          <p:cNvPr id="30" name="矩形 37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9835" y="3325496"/>
            <a:ext cx="479369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目前，全世界已经建成了几百座核电站，核电发电量接近全球发电量的</a:t>
            </a:r>
            <a:r>
              <a:rPr lang="en-US" altLang="zh-CN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1/5</a:t>
            </a:r>
            <a:r>
              <a:rPr lang="zh-CN" altLang="en-US" sz="21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2100" b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5838546" y="1240056"/>
            <a:ext cx="2387736" cy="3327395"/>
            <a:chOff x="7784728" y="1653408"/>
            <a:chExt cx="3183648" cy="4436527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4728" y="1653408"/>
              <a:ext cx="3183648" cy="379428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8053113" y="5598868"/>
              <a:ext cx="2682240" cy="491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</a:rPr>
                <a:t>核电站中的反应堆</a:t>
              </a:r>
              <a:endParaRPr lang="zh-CN" altLang="en-US" sz="18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9" title=""/>
          <p:cNvGrpSpPr/>
          <p:nvPr>
            <p:custDataLst>
              <p:tags r:id="rId10"/>
            </p:custDataLst>
          </p:nvPr>
        </p:nvGrpSpPr>
        <p:grpSpPr>
          <a:xfrm>
            <a:off x="-17951" y="195769"/>
            <a:ext cx="2832259" cy="414020"/>
            <a:chOff x="0" y="623478"/>
            <a:chExt cx="3328771" cy="484440"/>
          </a:xfrm>
        </p:grpSpPr>
        <p:grpSp>
          <p:nvGrpSpPr>
            <p:cNvPr id="4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71881" y="623478"/>
              <a:ext cx="255689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核能的利用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5115224" y="548686"/>
            <a:ext cx="3003476" cy="1921591"/>
            <a:chOff x="6820298" y="731581"/>
            <a:chExt cx="4004634" cy="2562121"/>
          </a:xfrm>
        </p:grpSpPr>
        <p:pic>
          <p:nvPicPr>
            <p:cNvPr id="12" name="Picture 2" descr="C:\Users\Administrator\Desktop\图片2.png图片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20298" y="731581"/>
              <a:ext cx="4004634" cy="256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副标题 2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6909314" y="2708950"/>
              <a:ext cx="2233476" cy="42831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zh-CN" altLang="en-US" sz="1950" b="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秦山核电站</a:t>
              </a:r>
              <a:endParaRPr lang="zh-CN" altLang="en-US" sz="1950" b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 title=""/>
          <p:cNvGrpSpPr/>
          <p:nvPr>
            <p:custDataLst>
              <p:tags r:id="rId8"/>
            </p:custDataLst>
          </p:nvPr>
        </p:nvGrpSpPr>
        <p:grpSpPr>
          <a:xfrm>
            <a:off x="1115760" y="548686"/>
            <a:ext cx="3359606" cy="1964531"/>
            <a:chOff x="408" y="824"/>
            <a:chExt cx="7056" cy="4125"/>
          </a:xfrm>
        </p:grpSpPr>
        <p:pic>
          <p:nvPicPr>
            <p:cNvPr id="15" name="Picture 4" descr="C:\Users\Administrator\Desktop\图片1.png图片1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8" y="824"/>
              <a:ext cx="6194" cy="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副标题 2"/>
            <p:cNvSpPr txBox="1"/>
            <p:nvPr>
              <p:custDataLst>
                <p:tags r:id="rId11"/>
              </p:custDataLst>
            </p:nvPr>
          </p:nvSpPr>
          <p:spPr>
            <a:xfrm>
              <a:off x="3068" y="4084"/>
              <a:ext cx="4396" cy="675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zh-CN" altLang="en-US" sz="1950" b="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大亚湾核电站</a:t>
              </a:r>
              <a:endParaRPr lang="zh-CN" altLang="en-US" sz="1950" b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4" title=""/>
          <p:cNvGrpSpPr/>
          <p:nvPr>
            <p:custDataLst>
              <p:tags r:id="rId12"/>
            </p:custDataLst>
          </p:nvPr>
        </p:nvGrpSpPr>
        <p:grpSpPr>
          <a:xfrm>
            <a:off x="1132806" y="2789901"/>
            <a:ext cx="3151191" cy="1951435"/>
            <a:chOff x="4107" y="5823"/>
            <a:chExt cx="6614" cy="4097"/>
          </a:xfrm>
        </p:grpSpPr>
        <p:pic>
          <p:nvPicPr>
            <p:cNvPr id="18" name="Picture 6" descr="C:\Users\Administrator\Desktop\图片3.png图片3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07" y="5823"/>
              <a:ext cx="6185" cy="409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副标题 2"/>
            <p:cNvSpPr txBox="1"/>
            <p:nvPr>
              <p:custDataLst>
                <p:tags r:id="rId15"/>
              </p:custDataLst>
            </p:nvPr>
          </p:nvSpPr>
          <p:spPr>
            <a:xfrm>
              <a:off x="7202" y="5993"/>
              <a:ext cx="3519" cy="675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zh-CN" altLang="en-US" sz="1950" b="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田湾核电站</a:t>
              </a:r>
              <a:endParaRPr lang="zh-CN" altLang="en-US" sz="1950" b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组合 1" title=""/>
          <p:cNvGrpSpPr/>
          <p:nvPr>
            <p:custDataLst>
              <p:tags r:id="rId16"/>
            </p:custDataLst>
          </p:nvPr>
        </p:nvGrpSpPr>
        <p:grpSpPr>
          <a:xfrm>
            <a:off x="5114369" y="2767280"/>
            <a:ext cx="3003698" cy="1974056"/>
            <a:chOff x="7448" y="5777"/>
            <a:chExt cx="6308" cy="4147"/>
          </a:xfrm>
        </p:grpSpPr>
        <p:pic>
          <p:nvPicPr>
            <p:cNvPr id="21" name="图片 53251" descr="C:\Users\Administrator\Desktop\图片4.png图片4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48" y="5777"/>
              <a:ext cx="6308" cy="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7710" y="5995"/>
              <a:ext cx="311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1950" b="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岭奥核电站</a:t>
              </a:r>
              <a:endParaRPr lang="zh-CN" altLang="en-US" sz="1950" b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820"/>
</p:tagLst>
</file>

<file path=ppt/tags/tag121.xml><?xml version="1.0" encoding="utf-8"?>
<p:tagLst xmlns:p="http://schemas.openxmlformats.org/presentationml/2006/main">
  <p:tag name="AS_UNIQUEID" val="615"/>
</p:tagLst>
</file>

<file path=ppt/tags/tag122.xml><?xml version="1.0" encoding="utf-8"?>
<p:tagLst xmlns:p="http://schemas.openxmlformats.org/presentationml/2006/main">
  <p:tag name="AS_UNIQUEID" val="616"/>
</p:tagLst>
</file>

<file path=ppt/tags/tag123.xml><?xml version="1.0" encoding="utf-8"?>
<p:tagLst xmlns:p="http://schemas.openxmlformats.org/presentationml/2006/main">
  <p:tag name="AS_UNIQUEID" val="617"/>
</p:tagLst>
</file>

<file path=ppt/tags/tag124.xml><?xml version="1.0" encoding="utf-8"?>
<p:tagLst xmlns:p="http://schemas.openxmlformats.org/presentationml/2006/main">
  <p:tag name="AS_UNIQUEID" val="618"/>
</p:tagLst>
</file>

<file path=ppt/tags/tag125.xml><?xml version="1.0" encoding="utf-8"?>
<p:tagLst xmlns:p="http://schemas.openxmlformats.org/presentationml/2006/main">
  <p:tag name="AS_UNIQUEID" val="619"/>
</p:tagLst>
</file>

<file path=ppt/tags/tag126.xml><?xml version="1.0" encoding="utf-8"?>
<p:tagLst xmlns:p="http://schemas.openxmlformats.org/presentationml/2006/main">
  <p:tag name="AS_UNIQUEID" val="620"/>
</p:tagLst>
</file>

<file path=ppt/tags/tag127.xml><?xml version="1.0" encoding="utf-8"?>
<p:tagLst xmlns:p="http://schemas.openxmlformats.org/presentationml/2006/main">
  <p:tag name="AS_UNIQUEID" val="621"/>
</p:tagLst>
</file>

<file path=ppt/tags/tag128.xml><?xml version="1.0" encoding="utf-8"?>
<p:tagLst xmlns:p="http://schemas.openxmlformats.org/presentationml/2006/main">
  <p:tag name="AS_UNIQUEID" val="622"/>
</p:tagLst>
</file>

<file path=ppt/tags/tag129.xml><?xml version="1.0" encoding="utf-8"?>
<p:tagLst xmlns:p="http://schemas.openxmlformats.org/presentationml/2006/main">
  <p:tag name="AS_UNIQUEID" val="623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4"/>
</p:tagLst>
</file>

<file path=ppt/tags/tag131.xml><?xml version="1.0" encoding="utf-8"?>
<p:tagLst xmlns:p="http://schemas.openxmlformats.org/presentationml/2006/main">
  <p:tag name="AS_UNIQUEID" val="625"/>
</p:tagLst>
</file>

<file path=ppt/tags/tag132.xml><?xml version="1.0" encoding="utf-8"?>
<p:tagLst xmlns:p="http://schemas.openxmlformats.org/presentationml/2006/main">
  <p:tag name="AS_UNIQUEID" val="626"/>
</p:tagLst>
</file>

<file path=ppt/tags/tag133.xml><?xml version="1.0" encoding="utf-8"?>
<p:tagLst xmlns:p="http://schemas.openxmlformats.org/presentationml/2006/main">
  <p:tag name="AS_UNIQUEID" val="627"/>
</p:tagLst>
</file>

<file path=ppt/tags/tag134.xml><?xml version="1.0" encoding="utf-8"?>
<p:tagLst xmlns:p="http://schemas.openxmlformats.org/presentationml/2006/main">
  <p:tag name="AS_UNIQUEID" val="628"/>
</p:tagLst>
</file>

<file path=ppt/tags/tag135.xml><?xml version="1.0" encoding="utf-8"?>
<p:tagLst xmlns:p="http://schemas.openxmlformats.org/presentationml/2006/main">
  <p:tag name="AS_UNIQUEID" val="629"/>
</p:tagLst>
</file>

<file path=ppt/tags/tag136.xml><?xml version="1.0" encoding="utf-8"?>
<p:tagLst xmlns:p="http://schemas.openxmlformats.org/presentationml/2006/main">
  <p:tag name="AS_UNIQUEID" val="630"/>
</p:tagLst>
</file>

<file path=ppt/tags/tag137.xml><?xml version="1.0" encoding="utf-8"?>
<p:tagLst xmlns:p="http://schemas.openxmlformats.org/presentationml/2006/main">
  <p:tag name="AS_UNIQUEID" val="631"/>
</p:tagLst>
</file>

<file path=ppt/tags/tag138.xml><?xml version="1.0" encoding="utf-8"?>
<p:tagLst xmlns:p="http://schemas.openxmlformats.org/presentationml/2006/main">
  <p:tag name="AS_UNIQUEID" val="632"/>
</p:tagLst>
</file>

<file path=ppt/tags/tag139.xml><?xml version="1.0" encoding="utf-8"?>
<p:tagLst xmlns:p="http://schemas.openxmlformats.org/presentationml/2006/main">
  <p:tag name="AS_UNIQUEID" val="633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4"/>
</p:tagLst>
</file>

<file path=ppt/tags/tag141.xml><?xml version="1.0" encoding="utf-8"?>
<p:tagLst xmlns:p="http://schemas.openxmlformats.org/presentationml/2006/main">
  <p:tag name="AS_UNIQUEID" val="635"/>
</p:tagLst>
</file>

<file path=ppt/tags/tag142.xml><?xml version="1.0" encoding="utf-8"?>
<p:tagLst xmlns:p="http://schemas.openxmlformats.org/presentationml/2006/main">
  <p:tag name="AS_UNIQUEID" val="636"/>
</p:tagLst>
</file>

<file path=ppt/tags/tag143.xml><?xml version="1.0" encoding="utf-8"?>
<p:tagLst xmlns:p="http://schemas.openxmlformats.org/presentationml/2006/main">
  <p:tag name="AS_UNIQUEID" val="637"/>
</p:tagLst>
</file>

<file path=ppt/tags/tag144.xml><?xml version="1.0" encoding="utf-8"?>
<p:tagLst xmlns:p="http://schemas.openxmlformats.org/presentationml/2006/main">
  <p:tag name="AS_UNIQUEID" val="638"/>
</p:tagLst>
</file>

<file path=ppt/tags/tag145.xml><?xml version="1.0" encoding="utf-8"?>
<p:tagLst xmlns:p="http://schemas.openxmlformats.org/presentationml/2006/main">
  <p:tag name="AS_UNIQUEID" val="639"/>
</p:tagLst>
</file>

<file path=ppt/tags/tag146.xml><?xml version="1.0" encoding="utf-8"?>
<p:tagLst xmlns:p="http://schemas.openxmlformats.org/presentationml/2006/main">
  <p:tag name="AS_UNIQUEID" val="640"/>
</p:tagLst>
</file>

<file path=ppt/tags/tag147.xml><?xml version="1.0" encoding="utf-8"?>
<p:tagLst xmlns:p="http://schemas.openxmlformats.org/presentationml/2006/main">
  <p:tag name="AS_UNIQUEID" val="641"/>
</p:tagLst>
</file>

<file path=ppt/tags/tag148.xml><?xml version="1.0" encoding="utf-8"?>
<p:tagLst xmlns:p="http://schemas.openxmlformats.org/presentationml/2006/main">
  <p:tag name="AS_UNIQUEID" val="642"/>
</p:tagLst>
</file>

<file path=ppt/tags/tag149.xml><?xml version="1.0" encoding="utf-8"?>
<p:tagLst xmlns:p="http://schemas.openxmlformats.org/presentationml/2006/main">
  <p:tag name="AS_UNIQUEID" val="64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</p:tagLst>
</file>

<file path=ppt/tags/tag151.xml><?xml version="1.0" encoding="utf-8"?>
<p:tagLst xmlns:p="http://schemas.openxmlformats.org/presentationml/2006/main">
  <p:tag name="AS_UNIQUEID" val="645"/>
</p:tagLst>
</file>

<file path=ppt/tags/tag152.xml><?xml version="1.0" encoding="utf-8"?>
<p:tagLst xmlns:p="http://schemas.openxmlformats.org/presentationml/2006/main">
  <p:tag name="AS_UNIQUEID" val="646"/>
</p:tagLst>
</file>

<file path=ppt/tags/tag153.xml><?xml version="1.0" encoding="utf-8"?>
<p:tagLst xmlns:p="http://schemas.openxmlformats.org/presentationml/2006/main">
  <p:tag name="AS_UNIQUEID" val="647"/>
</p:tagLst>
</file>

<file path=ppt/tags/tag154.xml><?xml version="1.0" encoding="utf-8"?>
<p:tagLst xmlns:p="http://schemas.openxmlformats.org/presentationml/2006/main">
  <p:tag name="AS_UNIQUEID" val="648"/>
</p:tagLst>
</file>

<file path=ppt/tags/tag155.xml><?xml version="1.0" encoding="utf-8"?>
<p:tagLst xmlns:p="http://schemas.openxmlformats.org/presentationml/2006/main">
  <p:tag name="AS_UNIQUEID" val="649"/>
</p:tagLst>
</file>

<file path=ppt/tags/tag156.xml><?xml version="1.0" encoding="utf-8"?>
<p:tagLst xmlns:p="http://schemas.openxmlformats.org/presentationml/2006/main">
  <p:tag name="AS_UNIQUEID" val="650"/>
</p:tagLst>
</file>

<file path=ppt/tags/tag157.xml><?xml version="1.0" encoding="utf-8"?>
<p:tagLst xmlns:p="http://schemas.openxmlformats.org/presentationml/2006/main">
  <p:tag name="AS_UNIQUEID" val="651"/>
</p:tagLst>
</file>

<file path=ppt/tags/tag158.xml><?xml version="1.0" encoding="utf-8"?>
<p:tagLst xmlns:p="http://schemas.openxmlformats.org/presentationml/2006/main">
  <p:tag name="AS_UNIQUEID" val="652"/>
</p:tagLst>
</file>

<file path=ppt/tags/tag159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</p:tagLst>
</file>

<file path=ppt/tags/tag161.xml><?xml version="1.0" encoding="utf-8"?>
<p:tagLst xmlns:p="http://schemas.openxmlformats.org/presentationml/2006/main">
  <p:tag name="AS_UNIQUEID" val="655"/>
</p:tagLst>
</file>

<file path=ppt/tags/tag162.xml><?xml version="1.0" encoding="utf-8"?>
<p:tagLst xmlns:p="http://schemas.openxmlformats.org/presentationml/2006/main">
  <p:tag name="AS_UNIQUEID" val="656"/>
</p:tagLst>
</file>

<file path=ppt/tags/tag163.xml><?xml version="1.0" encoding="utf-8"?>
<p:tagLst xmlns:p="http://schemas.openxmlformats.org/presentationml/2006/main">
  <p:tag name="AS_UNIQUEID" val="657"/>
</p:tagLst>
</file>

<file path=ppt/tags/tag164.xml><?xml version="1.0" encoding="utf-8"?>
<p:tagLst xmlns:p="http://schemas.openxmlformats.org/presentationml/2006/main">
  <p:tag name="AS_UNIQUEID" val="658"/>
</p:tagLst>
</file>

<file path=ppt/tags/tag165.xml><?xml version="1.0" encoding="utf-8"?>
<p:tagLst xmlns:p="http://schemas.openxmlformats.org/presentationml/2006/main">
  <p:tag name="AS_UNIQUEID" val="659"/>
</p:tagLst>
</file>

<file path=ppt/tags/tag166.xml><?xml version="1.0" encoding="utf-8"?>
<p:tagLst xmlns:p="http://schemas.openxmlformats.org/presentationml/2006/main">
  <p:tag name="AS_UNIQUEID" val="660"/>
</p:tagLst>
</file>

<file path=ppt/tags/tag167.xml><?xml version="1.0" encoding="utf-8"?>
<p:tagLst xmlns:p="http://schemas.openxmlformats.org/presentationml/2006/main">
  <p:tag name="AS_UNIQUEID" val="661"/>
</p:tagLst>
</file>

<file path=ppt/tags/tag168.xml><?xml version="1.0" encoding="utf-8"?>
<p:tagLst xmlns:p="http://schemas.openxmlformats.org/presentationml/2006/main">
  <p:tag name="AS_UNIQUEID" val="662"/>
</p:tagLst>
</file>

<file path=ppt/tags/tag169.xml><?xml version="1.0" encoding="utf-8"?>
<p:tagLst xmlns:p="http://schemas.openxmlformats.org/presentationml/2006/main">
  <p:tag name="AS_UNIQUEID" val="663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</p:tagLst>
</file>

<file path=ppt/tags/tag171.xml><?xml version="1.0" encoding="utf-8"?>
<p:tagLst xmlns:p="http://schemas.openxmlformats.org/presentationml/2006/main">
  <p:tag name="AS_UNIQUEID" val="665"/>
</p:tagLst>
</file>

<file path=ppt/tags/tag172.xml><?xml version="1.0" encoding="utf-8"?>
<p:tagLst xmlns:p="http://schemas.openxmlformats.org/presentationml/2006/main">
  <p:tag name="AS_UNIQUEID" val="666"/>
</p:tagLst>
</file>

<file path=ppt/tags/tag173.xml><?xml version="1.0" encoding="utf-8"?>
<p:tagLst xmlns:p="http://schemas.openxmlformats.org/presentationml/2006/main">
  <p:tag name="AS_UNIQUEID" val="667"/>
</p:tagLst>
</file>

<file path=ppt/tags/tag174.xml><?xml version="1.0" encoding="utf-8"?>
<p:tagLst xmlns:p="http://schemas.openxmlformats.org/presentationml/2006/main">
  <p:tag name="AS_UNIQUEID" val="668"/>
</p:tagLst>
</file>

<file path=ppt/tags/tag175.xml><?xml version="1.0" encoding="utf-8"?>
<p:tagLst xmlns:p="http://schemas.openxmlformats.org/presentationml/2006/main">
  <p:tag name="AS_UNIQUEID" val="669"/>
</p:tagLst>
</file>

<file path=ppt/tags/tag176.xml><?xml version="1.0" encoding="utf-8"?>
<p:tagLst xmlns:p="http://schemas.openxmlformats.org/presentationml/2006/main">
  <p:tag name="AS_UNIQUEID" val="670"/>
</p:tagLst>
</file>

<file path=ppt/tags/tag177.xml><?xml version="1.0" encoding="utf-8"?>
<p:tagLst xmlns:p="http://schemas.openxmlformats.org/presentationml/2006/main">
  <p:tag name="AS_UNIQUEID" val="671"/>
</p:tagLst>
</file>

<file path=ppt/tags/tag178.xml><?xml version="1.0" encoding="utf-8"?>
<p:tagLst xmlns:p="http://schemas.openxmlformats.org/presentationml/2006/main">
  <p:tag name="AS_UNIQUEID" val="672"/>
</p:tagLst>
</file>

<file path=ppt/tags/tag179.xml><?xml version="1.0" encoding="utf-8"?>
<p:tagLst xmlns:p="http://schemas.openxmlformats.org/presentationml/2006/main">
  <p:tag name="AS_UNIQUEID" val="673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</p:tagLst>
</file>

<file path=ppt/tags/tag181.xml><?xml version="1.0" encoding="utf-8"?>
<p:tagLst xmlns:p="http://schemas.openxmlformats.org/presentationml/2006/main">
  <p:tag name="AS_UNIQUEID" val="675"/>
</p:tagLst>
</file>

<file path=ppt/tags/tag182.xml><?xml version="1.0" encoding="utf-8"?>
<p:tagLst xmlns:p="http://schemas.openxmlformats.org/presentationml/2006/main">
  <p:tag name="AS_UNIQUEID" val="676"/>
</p:tagLst>
</file>

<file path=ppt/tags/tag183.xml><?xml version="1.0" encoding="utf-8"?>
<p:tagLst xmlns:p="http://schemas.openxmlformats.org/presentationml/2006/main">
  <p:tag name="AS_UNIQUEID" val="677"/>
</p:tagLst>
</file>

<file path=ppt/tags/tag184.xml><?xml version="1.0" encoding="utf-8"?>
<p:tagLst xmlns:p="http://schemas.openxmlformats.org/presentationml/2006/main">
  <p:tag name="AS_UNIQUEID" val="678"/>
</p:tagLst>
</file>

<file path=ppt/tags/tag185.xml><?xml version="1.0" encoding="utf-8"?>
<p:tagLst xmlns:p="http://schemas.openxmlformats.org/presentationml/2006/main">
  <p:tag name="AS_UNIQUEID" val="679"/>
</p:tagLst>
</file>

<file path=ppt/tags/tag186.xml><?xml version="1.0" encoding="utf-8"?>
<p:tagLst xmlns:p="http://schemas.openxmlformats.org/presentationml/2006/main">
  <p:tag name="AS_UNIQUEID" val="680"/>
</p:tagLst>
</file>

<file path=ppt/tags/tag187.xml><?xml version="1.0" encoding="utf-8"?>
<p:tagLst xmlns:p="http://schemas.openxmlformats.org/presentationml/2006/main">
  <p:tag name="AS_UNIQUEID" val="681"/>
</p:tagLst>
</file>

<file path=ppt/tags/tag188.xml><?xml version="1.0" encoding="utf-8"?>
<p:tagLst xmlns:p="http://schemas.openxmlformats.org/presentationml/2006/main">
  <p:tag name="AS_UNIQUEID" val="682"/>
</p:tagLst>
</file>

<file path=ppt/tags/tag189.xml><?xml version="1.0" encoding="utf-8"?>
<p:tagLst xmlns:p="http://schemas.openxmlformats.org/presentationml/2006/main">
  <p:tag name="AS_UNIQUEID" val="683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4"/>
</p:tagLst>
</file>

<file path=ppt/tags/tag191.xml><?xml version="1.0" encoding="utf-8"?>
<p:tagLst xmlns:p="http://schemas.openxmlformats.org/presentationml/2006/main">
  <p:tag name="AS_UNIQUEID" val="685"/>
</p:tagLst>
</file>

<file path=ppt/tags/tag192.xml><?xml version="1.0" encoding="utf-8"?>
<p:tagLst xmlns:p="http://schemas.openxmlformats.org/presentationml/2006/main">
  <p:tag name="AS_UNIQUEID" val="686"/>
</p:tagLst>
</file>

<file path=ppt/tags/tag193.xml><?xml version="1.0" encoding="utf-8"?>
<p:tagLst xmlns:p="http://schemas.openxmlformats.org/presentationml/2006/main">
  <p:tag name="AS_UNIQUEID" val="687"/>
</p:tagLst>
</file>

<file path=ppt/tags/tag194.xml><?xml version="1.0" encoding="utf-8"?>
<p:tagLst xmlns:p="http://schemas.openxmlformats.org/presentationml/2006/main">
  <p:tag name="AS_UNIQUEID" val="688"/>
</p:tagLst>
</file>

<file path=ppt/tags/tag195.xml><?xml version="1.0" encoding="utf-8"?>
<p:tagLst xmlns:p="http://schemas.openxmlformats.org/presentationml/2006/main">
  <p:tag name="AS_UNIQUEID" val="689"/>
</p:tagLst>
</file>

<file path=ppt/tags/tag196.xml><?xml version="1.0" encoding="utf-8"?>
<p:tagLst xmlns:p="http://schemas.openxmlformats.org/presentationml/2006/main">
  <p:tag name="AS_UNIQUEID" val="690"/>
</p:tagLst>
</file>

<file path=ppt/tags/tag197.xml><?xml version="1.0" encoding="utf-8"?>
<p:tagLst xmlns:p="http://schemas.openxmlformats.org/presentationml/2006/main">
  <p:tag name="AS_UNIQUEID" val="691"/>
</p:tagLst>
</file>

<file path=ppt/tags/tag198.xml><?xml version="1.0" encoding="utf-8"?>
<p:tagLst xmlns:p="http://schemas.openxmlformats.org/presentationml/2006/main">
  <p:tag name="AS_UNIQUEID" val="692"/>
</p:tagLst>
</file>

<file path=ppt/tags/tag199.xml><?xml version="1.0" encoding="utf-8"?>
<p:tagLst xmlns:p="http://schemas.openxmlformats.org/presentationml/2006/main">
  <p:tag name="AS_UNIQUEID" val="693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4"/>
</p:tagLst>
</file>

<file path=ppt/tags/tag201.xml><?xml version="1.0" encoding="utf-8"?>
<p:tagLst xmlns:p="http://schemas.openxmlformats.org/presentationml/2006/main">
  <p:tag name="AS_UNIQUEID" val="695"/>
</p:tagLst>
</file>

<file path=ppt/tags/tag202.xml><?xml version="1.0" encoding="utf-8"?>
<p:tagLst xmlns:p="http://schemas.openxmlformats.org/presentationml/2006/main">
  <p:tag name="AS_UNIQUEID" val="696"/>
</p:tagLst>
</file>

<file path=ppt/tags/tag203.xml><?xml version="1.0" encoding="utf-8"?>
<p:tagLst xmlns:p="http://schemas.openxmlformats.org/presentationml/2006/main">
  <p:tag name="AS_UNIQUEID" val="697"/>
</p:tagLst>
</file>

<file path=ppt/tags/tag204.xml><?xml version="1.0" encoding="utf-8"?>
<p:tagLst xmlns:p="http://schemas.openxmlformats.org/presentationml/2006/main">
  <p:tag name="AS_UNIQUEID" val="698"/>
</p:tagLst>
</file>

<file path=ppt/tags/tag205.xml><?xml version="1.0" encoding="utf-8"?>
<p:tagLst xmlns:p="http://schemas.openxmlformats.org/presentationml/2006/main">
  <p:tag name="AS_UNIQUEID" val="699"/>
</p:tagLst>
</file>

<file path=ppt/tags/tag206.xml><?xml version="1.0" encoding="utf-8"?>
<p:tagLst xmlns:p="http://schemas.openxmlformats.org/presentationml/2006/main">
  <p:tag name="AS_UNIQUEID" val="700"/>
</p:tagLst>
</file>

<file path=ppt/tags/tag207.xml><?xml version="1.0" encoding="utf-8"?>
<p:tagLst xmlns:p="http://schemas.openxmlformats.org/presentationml/2006/main">
  <p:tag name="AS_UNIQUEID" val="701"/>
</p:tagLst>
</file>

<file path=ppt/tags/tag208.xml><?xml version="1.0" encoding="utf-8"?>
<p:tagLst xmlns:p="http://schemas.openxmlformats.org/presentationml/2006/main">
  <p:tag name="AS_UNIQUEID" val="702"/>
</p:tagLst>
</file>

<file path=ppt/tags/tag209.xml><?xml version="1.0" encoding="utf-8"?>
<p:tagLst xmlns:p="http://schemas.openxmlformats.org/presentationml/2006/main">
  <p:tag name="AS_UNIQUEID" val="703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</p:tagLst>
</file>

<file path=ppt/tags/tag211.xml><?xml version="1.0" encoding="utf-8"?>
<p:tagLst xmlns:p="http://schemas.openxmlformats.org/presentationml/2006/main">
  <p:tag name="AS_UNIQUEID" val="705"/>
</p:tagLst>
</file>

<file path=ppt/tags/tag212.xml><?xml version="1.0" encoding="utf-8"?>
<p:tagLst xmlns:p="http://schemas.openxmlformats.org/presentationml/2006/main">
  <p:tag name="AS_UNIQUEID" val="706"/>
</p:tagLst>
</file>

<file path=ppt/tags/tag213.xml><?xml version="1.0" encoding="utf-8"?>
<p:tagLst xmlns:p="http://schemas.openxmlformats.org/presentationml/2006/main">
  <p:tag name="AS_UNIQUEID" val="707"/>
</p:tagLst>
</file>

<file path=ppt/tags/tag214.xml><?xml version="1.0" encoding="utf-8"?>
<p:tagLst xmlns:p="http://schemas.openxmlformats.org/presentationml/2006/main">
  <p:tag name="AS_UNIQUEID" val="708"/>
</p:tagLst>
</file>

<file path=ppt/tags/tag215.xml><?xml version="1.0" encoding="utf-8"?>
<p:tagLst xmlns:p="http://schemas.openxmlformats.org/presentationml/2006/main">
  <p:tag name="AS_UNIQUEID" val="709"/>
</p:tagLst>
</file>

<file path=ppt/tags/tag216.xml><?xml version="1.0" encoding="utf-8"?>
<p:tagLst xmlns:p="http://schemas.openxmlformats.org/presentationml/2006/main">
  <p:tag name="AS_UNIQUEID" val="710"/>
</p:tagLst>
</file>

<file path=ppt/tags/tag217.xml><?xml version="1.0" encoding="utf-8"?>
<p:tagLst xmlns:p="http://schemas.openxmlformats.org/presentationml/2006/main">
  <p:tag name="AS_UNIQUEID" val="711"/>
</p:tagLst>
</file>

<file path=ppt/tags/tag218.xml><?xml version="1.0" encoding="utf-8"?>
<p:tagLst xmlns:p="http://schemas.openxmlformats.org/presentationml/2006/main">
  <p:tag name="AS_UNIQUEID" val="712"/>
</p:tagLst>
</file>

<file path=ppt/tags/tag219.xml><?xml version="1.0" encoding="utf-8"?>
<p:tagLst xmlns:p="http://schemas.openxmlformats.org/presentationml/2006/main">
  <p:tag name="AS_UNIQUEID" val="713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4"/>
</p:tagLst>
</file>

<file path=ppt/tags/tag221.xml><?xml version="1.0" encoding="utf-8"?>
<p:tagLst xmlns:p="http://schemas.openxmlformats.org/presentationml/2006/main">
  <p:tag name="AS_UNIQUEID" val="715"/>
</p:tagLst>
</file>

<file path=ppt/tags/tag222.xml><?xml version="1.0" encoding="utf-8"?>
<p:tagLst xmlns:p="http://schemas.openxmlformats.org/presentationml/2006/main">
  <p:tag name="AS_UNIQUEID" val="716"/>
</p:tagLst>
</file>

<file path=ppt/tags/tag223.xml><?xml version="1.0" encoding="utf-8"?>
<p:tagLst xmlns:p="http://schemas.openxmlformats.org/presentationml/2006/main">
  <p:tag name="AS_UNIQUEID" val="717"/>
</p:tagLst>
</file>

<file path=ppt/tags/tag224.xml><?xml version="1.0" encoding="utf-8"?>
<p:tagLst xmlns:p="http://schemas.openxmlformats.org/presentationml/2006/main">
  <p:tag name="AS_UNIQUEID" val="718"/>
</p:tagLst>
</file>

<file path=ppt/tags/tag225.xml><?xml version="1.0" encoding="utf-8"?>
<p:tagLst xmlns:p="http://schemas.openxmlformats.org/presentationml/2006/main">
  <p:tag name="AS_UNIQUEID" val="719"/>
</p:tagLst>
</file>

<file path=ppt/tags/tag226.xml><?xml version="1.0" encoding="utf-8"?>
<p:tagLst xmlns:p="http://schemas.openxmlformats.org/presentationml/2006/main">
  <p:tag name="AS_UNIQUEID" val="720"/>
</p:tagLst>
</file>

<file path=ppt/tags/tag227.xml><?xml version="1.0" encoding="utf-8"?>
<p:tagLst xmlns:p="http://schemas.openxmlformats.org/presentationml/2006/main">
  <p:tag name="AS_UNIQUEID" val="721"/>
</p:tagLst>
</file>

<file path=ppt/tags/tag228.xml><?xml version="1.0" encoding="utf-8"?>
<p:tagLst xmlns:p="http://schemas.openxmlformats.org/presentationml/2006/main">
  <p:tag name="AS_UNIQUEID" val="722"/>
</p:tagLst>
</file>

<file path=ppt/tags/tag229.xml><?xml version="1.0" encoding="utf-8"?>
<p:tagLst xmlns:p="http://schemas.openxmlformats.org/presentationml/2006/main">
  <p:tag name="AS_UNIQUEID" val="723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4"/>
</p:tagLst>
</file>

<file path=ppt/tags/tag231.xml><?xml version="1.0" encoding="utf-8"?>
<p:tagLst xmlns:p="http://schemas.openxmlformats.org/presentationml/2006/main">
  <p:tag name="AS_UNIQUEID" val="725"/>
</p:tagLst>
</file>

<file path=ppt/tags/tag232.xml><?xml version="1.0" encoding="utf-8"?>
<p:tagLst xmlns:p="http://schemas.openxmlformats.org/presentationml/2006/main">
  <p:tag name="AS_UNIQUEID" val="726"/>
</p:tagLst>
</file>

<file path=ppt/tags/tag233.xml><?xml version="1.0" encoding="utf-8"?>
<p:tagLst xmlns:p="http://schemas.openxmlformats.org/presentationml/2006/main">
  <p:tag name="AS_UNIQUEID" val="727"/>
</p:tagLst>
</file>

<file path=ppt/tags/tag234.xml><?xml version="1.0" encoding="utf-8"?>
<p:tagLst xmlns:p="http://schemas.openxmlformats.org/presentationml/2006/main">
  <p:tag name="AS_UNIQUEID" val="728"/>
</p:tagLst>
</file>

<file path=ppt/tags/tag235.xml><?xml version="1.0" encoding="utf-8"?>
<p:tagLst xmlns:p="http://schemas.openxmlformats.org/presentationml/2006/main">
  <p:tag name="AS_UNIQUEID" val="729"/>
</p:tagLst>
</file>

<file path=ppt/tags/tag236.xml><?xml version="1.0" encoding="utf-8"?>
<p:tagLst xmlns:p="http://schemas.openxmlformats.org/presentationml/2006/main">
  <p:tag name="AS_UNIQUEID" val="730"/>
</p:tagLst>
</file>

<file path=ppt/tags/tag237.xml><?xml version="1.0" encoding="utf-8"?>
<p:tagLst xmlns:p="http://schemas.openxmlformats.org/presentationml/2006/main">
  <p:tag name="AS_UNIQUEID" val="731"/>
</p:tagLst>
</file>

<file path=ppt/tags/tag238.xml><?xml version="1.0" encoding="utf-8"?>
<p:tagLst xmlns:p="http://schemas.openxmlformats.org/presentationml/2006/main">
  <p:tag name="AS_UNIQUEID" val="732"/>
</p:tagLst>
</file>

<file path=ppt/tags/tag239.xml><?xml version="1.0" encoding="utf-8"?>
<p:tagLst xmlns:p="http://schemas.openxmlformats.org/presentationml/2006/main">
  <p:tag name="AS_UNIQUEID" val="733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4"/>
</p:tagLst>
</file>

<file path=ppt/tags/tag241.xml><?xml version="1.0" encoding="utf-8"?>
<p:tagLst xmlns:p="http://schemas.openxmlformats.org/presentationml/2006/main">
  <p:tag name="AS_UNIQUEID" val="735"/>
</p:tagLst>
</file>

<file path=ppt/tags/tag242.xml><?xml version="1.0" encoding="utf-8"?>
<p:tagLst xmlns:p="http://schemas.openxmlformats.org/presentationml/2006/main">
  <p:tag name="AS_UNIQUEID" val="736"/>
</p:tagLst>
</file>

<file path=ppt/tags/tag243.xml><?xml version="1.0" encoding="utf-8"?>
<p:tagLst xmlns:p="http://schemas.openxmlformats.org/presentationml/2006/main">
  <p:tag name="AS_UNIQUEID" val="737"/>
</p:tagLst>
</file>

<file path=ppt/tags/tag244.xml><?xml version="1.0" encoding="utf-8"?>
<p:tagLst xmlns:p="http://schemas.openxmlformats.org/presentationml/2006/main">
  <p:tag name="AS_UNIQUEID" val="738"/>
</p:tagLst>
</file>

<file path=ppt/tags/tag245.xml><?xml version="1.0" encoding="utf-8"?>
<p:tagLst xmlns:p="http://schemas.openxmlformats.org/presentationml/2006/main">
  <p:tag name="AS_UNIQUEID" val="739"/>
</p:tagLst>
</file>

<file path=ppt/tags/tag246.xml><?xml version="1.0" encoding="utf-8"?>
<p:tagLst xmlns:p="http://schemas.openxmlformats.org/presentationml/2006/main">
  <p:tag name="AS_UNIQUEID" val="740"/>
</p:tagLst>
</file>

<file path=ppt/tags/tag247.xml><?xml version="1.0" encoding="utf-8"?>
<p:tagLst xmlns:p="http://schemas.openxmlformats.org/presentationml/2006/main">
  <p:tag name="AS_UNIQUEID" val="741"/>
</p:tagLst>
</file>

<file path=ppt/tags/tag248.xml><?xml version="1.0" encoding="utf-8"?>
<p:tagLst xmlns:p="http://schemas.openxmlformats.org/presentationml/2006/main">
  <p:tag name="AS_UNIQUEID" val="742"/>
</p:tagLst>
</file>

<file path=ppt/tags/tag24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4"/>
</p:tagLst>
</file>

<file path=ppt/tags/tag251.xml><?xml version="1.0" encoding="utf-8"?>
<p:tagLst xmlns:p="http://schemas.openxmlformats.org/presentationml/2006/main">
  <p:tag name="AS_UNIQUEID" val="745"/>
</p:tagLst>
</file>

<file path=ppt/tags/tag252.xml><?xml version="1.0" encoding="utf-8"?>
<p:tagLst xmlns:p="http://schemas.openxmlformats.org/presentationml/2006/main">
  <p:tag name="AS_UNIQUEID" val="746"/>
</p:tagLst>
</file>

<file path=ppt/tags/tag253.xml><?xml version="1.0" encoding="utf-8"?>
<p:tagLst xmlns:p="http://schemas.openxmlformats.org/presentationml/2006/main">
  <p:tag name="AS_UNIQUEID" val="747"/>
</p:tagLst>
</file>

<file path=ppt/tags/tag254.xml><?xml version="1.0" encoding="utf-8"?>
<p:tagLst xmlns:p="http://schemas.openxmlformats.org/presentationml/2006/main">
  <p:tag name="AS_UNIQUEID" val="748"/>
</p:tagLst>
</file>

<file path=ppt/tags/tag255.xml><?xml version="1.0" encoding="utf-8"?>
<p:tagLst xmlns:p="http://schemas.openxmlformats.org/presentationml/2006/main">
  <p:tag name="AS_UNIQUEID" val="749"/>
</p:tagLst>
</file>

<file path=ppt/tags/tag256.xml><?xml version="1.0" encoding="utf-8"?>
<p:tagLst xmlns:p="http://schemas.openxmlformats.org/presentationml/2006/main">
  <p:tag name="AS_UNIQUEID" val="750"/>
</p:tagLst>
</file>

<file path=ppt/tags/tag257.xml><?xml version="1.0" encoding="utf-8"?>
<p:tagLst xmlns:p="http://schemas.openxmlformats.org/presentationml/2006/main">
  <p:tag name="AS_UNIQUEID" val="751"/>
</p:tagLst>
</file>

<file path=ppt/tags/tag258.xml><?xml version="1.0" encoding="utf-8"?>
<p:tagLst xmlns:p="http://schemas.openxmlformats.org/presentationml/2006/main">
  <p:tag name="AS_UNIQUEID" val="752"/>
</p:tagLst>
</file>

<file path=ppt/tags/tag259.xml><?xml version="1.0" encoding="utf-8"?>
<p:tagLst xmlns:p="http://schemas.openxmlformats.org/presentationml/2006/main">
  <p:tag name="AS_UNIQUEID" val="753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</p:tagLst>
</file>

<file path=ppt/tags/tag261.xml><?xml version="1.0" encoding="utf-8"?>
<p:tagLst xmlns:p="http://schemas.openxmlformats.org/presentationml/2006/main">
  <p:tag name="AS_UNIQUEID" val="755"/>
</p:tagLst>
</file>

<file path=ppt/tags/tag262.xml><?xml version="1.0" encoding="utf-8"?>
<p:tagLst xmlns:p="http://schemas.openxmlformats.org/presentationml/2006/main">
  <p:tag name="AS_UNIQUEID" val="756"/>
</p:tagLst>
</file>

<file path=ppt/tags/tag263.xml><?xml version="1.0" encoding="utf-8"?>
<p:tagLst xmlns:p="http://schemas.openxmlformats.org/presentationml/2006/main">
  <p:tag name="AS_UNIQUEID" val="757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</p:tagLst>
</file>

<file path=ppt/tags/tag269.xml><?xml version="1.0" encoding="utf-8"?>
<p:tagLst xmlns:p="http://schemas.openxmlformats.org/presentationml/2006/main">
  <p:tag name="AS_UNIQUEID" val="763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UNIQUEID" val="786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</p:tagLst>
</file>

<file path=ppt/tags/tag295.xml><?xml version="1.0" encoding="utf-8"?>
<p:tagLst xmlns:p="http://schemas.openxmlformats.org/presentationml/2006/main">
  <p:tag name="AS_UNIQUEID" val="789"/>
</p:tagLst>
</file>

<file path=ppt/tags/tag296.xml><?xml version="1.0" encoding="utf-8"?>
<p:tagLst xmlns:p="http://schemas.openxmlformats.org/presentationml/2006/main">
  <p:tag name="AS_UNIQUEID" val="790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</p:tagLst>
</file>

<file path=ppt/tags/tag311.xml><?xml version="1.0" encoding="utf-8"?>
<p:tagLst xmlns:p="http://schemas.openxmlformats.org/presentationml/2006/main">
  <p:tag name="AS_UNIQUEID" val="805"/>
</p:tagLst>
</file>

<file path=ppt/tags/tag312.xml><?xml version="1.0" encoding="utf-8"?>
<p:tagLst xmlns:p="http://schemas.openxmlformats.org/presentationml/2006/main">
  <p:tag name="AS_UNIQUEID" val="806"/>
</p:tagLst>
</file>

<file path=ppt/tags/tag313.xml><?xml version="1.0" encoding="utf-8"?>
<p:tagLst xmlns:p="http://schemas.openxmlformats.org/presentationml/2006/main">
  <p:tag name="AS_UNIQUEID" val="807"/>
</p:tagLst>
</file>

<file path=ppt/tags/tag314.xml><?xml version="1.0" encoding="utf-8"?>
<p:tagLst xmlns:p="http://schemas.openxmlformats.org/presentationml/2006/main">
  <p:tag name="AS_UNIQUEID" val="808"/>
</p:tagLst>
</file>

<file path=ppt/tags/tag315.xml><?xml version="1.0" encoding="utf-8"?>
<p:tagLst xmlns:p="http://schemas.openxmlformats.org/presentationml/2006/main">
  <p:tag name="AS_UNIQUEID" val="809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</p:tagLst>
</file>

<file path=ppt/tags/tag321.xml><?xml version="1.0" encoding="utf-8"?>
<p:tagLst xmlns:p="http://schemas.openxmlformats.org/presentationml/2006/main">
  <p:tag name="AS_UNIQUEID" val="815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</p:tagLst>
</file>

<file path=ppt/tags/tag32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3.xml><?xml version="1.0" encoding="utf-8"?>
<p:tagLst xmlns:p="http://schemas.openxmlformats.org/presentationml/2006/main">
  <p:tag name="AS_UNIQUEID" val="531"/>
</p:tagLst>
</file>

<file path=ppt/tags/tag34.xml><?xml version="1.0" encoding="utf-8"?>
<p:tagLst xmlns:p="http://schemas.openxmlformats.org/presentationml/2006/main">
  <p:tag name="AS_UNIQUEID" val="532"/>
</p:tagLst>
</file>

<file path=ppt/tags/tag35.xml><?xml version="1.0" encoding="utf-8"?>
<p:tagLst xmlns:p="http://schemas.openxmlformats.org/presentationml/2006/main">
  <p:tag name="AS_UNIQUEID" val="533"/>
</p:tagLst>
</file>

<file path=ppt/tags/tag36.xml><?xml version="1.0" encoding="utf-8"?>
<p:tagLst xmlns:p="http://schemas.openxmlformats.org/presentationml/2006/main">
  <p:tag name="AS_UNIQUEID" val="534"/>
</p:tagLst>
</file>

<file path=ppt/tags/tag37.xml><?xml version="1.0" encoding="utf-8"?>
<p:tagLst xmlns:p="http://schemas.openxmlformats.org/presentationml/2006/main">
  <p:tag name="AS_UNIQUEID" val="535"/>
</p:tagLst>
</file>

<file path=ppt/tags/tag38.xml><?xml version="1.0" encoding="utf-8"?>
<p:tagLst xmlns:p="http://schemas.openxmlformats.org/presentationml/2006/main">
  <p:tag name="AS_UNIQUEID" val="536"/>
</p:tagLst>
</file>

<file path=ppt/tags/tag39.xml><?xml version="1.0" encoding="utf-8"?>
<p:tagLst xmlns:p="http://schemas.openxmlformats.org/presentationml/2006/main">
  <p:tag name="AS_UNIQUEID" val="537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1.xml><?xml version="1.0" encoding="utf-8"?>
<p:tagLst xmlns:p="http://schemas.openxmlformats.org/presentationml/2006/main">
  <p:tag name="AS_UNIQUEID" val="539"/>
</p:tagLst>
</file>

<file path=ppt/tags/tag42.xml><?xml version="1.0" encoding="utf-8"?>
<p:tagLst xmlns:p="http://schemas.openxmlformats.org/presentationml/2006/main">
  <p:tag name="AS_UNIQUEID" val="540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124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2026-02-02T23:42:23Z</cp:lastPrinted>
  <dcterms:created xsi:type="dcterms:W3CDTF">2026-02-02T23:42:23Z</dcterms:created>
  <dcterms:modified xsi:type="dcterms:W3CDTF">2026-02-02T15:42:23Z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