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75" r:id="rId3"/>
  </p:sldMasterIdLst>
  <p:notesMasterIdLst>
    <p:notesMasterId r:id="rId4"/>
  </p:notesMasterIdLst>
  <p:sldIdLst>
    <p:sldId id="603" r:id="rId5"/>
    <p:sldId id="602" r:id="rId6"/>
    <p:sldId id="272" r:id="rId7"/>
    <p:sldId id="270" r:id="rId8"/>
    <p:sldId id="308" r:id="rId9"/>
    <p:sldId id="780" r:id="rId10"/>
    <p:sldId id="309" r:id="rId11"/>
    <p:sldId id="783" r:id="rId12"/>
    <p:sldId id="784" r:id="rId13"/>
    <p:sldId id="782" r:id="rId14"/>
    <p:sldId id="785" r:id="rId15"/>
    <p:sldId id="787" r:id="rId16"/>
    <p:sldId id="786" r:id="rId17"/>
    <p:sldId id="788" r:id="rId18"/>
    <p:sldId id="313" r:id="rId19"/>
    <p:sldId id="778" r:id="rId20"/>
    <p:sldId id="789" r:id="rId21"/>
    <p:sldId id="790" r:id="rId22"/>
    <p:sldId id="304" r:id="rId23"/>
    <p:sldId id="779" r:id="rId24"/>
    <p:sldId id="433" r:id="rId25"/>
    <p:sldId id="569" r:id="rId26"/>
  </p:sldIdLst>
  <p:sldSz cx="12192000" cy="6858000"/>
  <p:notesSz cx="6858000" cy="9144000"/>
  <p:custDataLst>
    <p:tags r:id="rId27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>
          <p15:clr>
            <a:srgbClr val="A4A3A4"/>
          </p15:clr>
        </p15:guide>
        <p15:guide id="2" pos="387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Windows 用户" initials="W用" lastIdx="0" clrIdx="0"/>
  <p:cmAuthor id="2" name="玉海 丁" initials="玉海" lastIdx="0" clrIdx="1"/>
  <p:cmAuthor id="3" name="User" initials="U" lastIdx="0" clrIdx="2"/>
  <p:cmAuthor id="4" name="作者" initials="A" lastIdx="0" clrIdx="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18" autoAdjust="0"/>
    <p:restoredTop sz="94660"/>
  </p:normalViewPr>
  <p:slideViewPr>
    <p:cSldViewPr showGuides="1">
      <p:cViewPr varScale="1">
        <p:scale>
          <a:sx n="101" d="100"/>
          <a:sy n="101" d="100"/>
        </p:scale>
        <p:origin x="174" y="318"/>
      </p:cViewPr>
      <p:guideLst>
        <p:guide orient="horz" pos="2184"/>
        <p:guide pos="387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tags" Target="tags/tag16.xml" /><Relationship Id="rId28" Type="http://schemas.openxmlformats.org/officeDocument/2006/relationships/presProps" Target="presProps.xml" /><Relationship Id="rId29" Type="http://schemas.openxmlformats.org/officeDocument/2006/relationships/viewProps" Target="viewProps.xml" /><Relationship Id="rId3" Type="http://schemas.openxmlformats.org/officeDocument/2006/relationships/slideMaster" Target="slideMasters/slideMaster2.xml" /><Relationship Id="rId30" Type="http://schemas.openxmlformats.org/officeDocument/2006/relationships/theme" Target="theme/theme1.xml" /><Relationship Id="rId31" Type="http://schemas.openxmlformats.org/officeDocument/2006/relationships/tableStyles" Target="tableStyles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jpeg" /><Relationship Id="rId2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jpeg" /><Relationship Id="rId2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.xml" /><Relationship Id="rId2" Type="http://schemas.openxmlformats.org/officeDocument/2006/relationships/tags" Target="../tags/tag7.xml" /><Relationship Id="rId3" Type="http://schemas.openxmlformats.org/officeDocument/2006/relationships/tags" Target="../tags/tag8.xml" /><Relationship Id="rId4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787524"/>
            <a:ext cx="9144000" cy="1655763"/>
          </a:xfrm>
        </p:spPr>
        <p:txBody>
          <a:bodyPr anchor="b">
            <a:normAutofit/>
          </a:bodyPr>
          <a:lstStyle>
            <a:lvl1pPr algn="ctr">
              <a:defRPr sz="4400" b="1" u="none" strike="noStrike" kern="1200" cap="none" spc="400" normalizeH="0">
                <a:solidFill>
                  <a:schemeClr val="bg1"/>
                </a:solidFill>
                <a:uFillTx/>
              </a:defRPr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3"/>
          </p:nvPr>
        </p:nvSpPr>
        <p:spPr>
          <a:xfrm>
            <a:off x="838200" y="1683385"/>
            <a:ext cx="10515600" cy="607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21" name="直接连接符 20"/>
          <p:cNvCxnSpPr/>
          <p:nvPr userDrawn="1"/>
        </p:nvCxnSpPr>
        <p:spPr>
          <a:xfrm flipH="1">
            <a:off x="2507796" y="3429169"/>
            <a:ext cx="7176769" cy="0"/>
          </a:xfrm>
          <a:prstGeom prst="line">
            <a:avLst/>
          </a:prstGeom>
          <a:ln w="25400">
            <a:gradFill flip="none" rotWithShape="1">
              <a:gsLst>
                <a:gs pos="0">
                  <a:srgbClr val="FFC000">
                    <a:alpha val="0"/>
                    <a:lumMod val="97000"/>
                  </a:srgbClr>
                </a:gs>
                <a:gs pos="50000">
                  <a:srgbClr val="FFC000"/>
                </a:gs>
                <a:gs pos="100000">
                  <a:srgbClr val="FFC000">
                    <a:alpha val="0"/>
                  </a:srgbClr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任意多边形: 形状 19"/>
          <p:cNvSpPr/>
          <p:nvPr userDrawn="1"/>
        </p:nvSpPr>
        <p:spPr>
          <a:xfrm>
            <a:off x="1301750" y="1387475"/>
            <a:ext cx="9588500" cy="3089275"/>
          </a:xfrm>
          <a:custGeom>
            <a:gdLst>
              <a:gd name="connsiteX0" fmla="*/ 0 w 9588500"/>
              <a:gd name="connsiteY0" fmla="*/ 1404203 h 2448004"/>
              <a:gd name="connsiteX1" fmla="*/ 37748 w 9588500"/>
              <a:gd name="connsiteY1" fmla="*/ 1404203 h 2448004"/>
              <a:gd name="connsiteX2" fmla="*/ 37748 w 9588500"/>
              <a:gd name="connsiteY2" fmla="*/ 2410256 h 2448004"/>
              <a:gd name="connsiteX3" fmla="*/ 9550752 w 9588500"/>
              <a:gd name="connsiteY3" fmla="*/ 2410256 h 2448004"/>
              <a:gd name="connsiteX4" fmla="*/ 9550752 w 9588500"/>
              <a:gd name="connsiteY4" fmla="*/ 1404203 h 2448004"/>
              <a:gd name="connsiteX5" fmla="*/ 9588500 w 9588500"/>
              <a:gd name="connsiteY5" fmla="*/ 1404203 h 2448004"/>
              <a:gd name="connsiteX6" fmla="*/ 9588500 w 9588500"/>
              <a:gd name="connsiteY6" fmla="*/ 2448004 h 2448004"/>
              <a:gd name="connsiteX7" fmla="*/ 0 w 9588500"/>
              <a:gd name="connsiteY7" fmla="*/ 2448004 h 2448004"/>
              <a:gd name="connsiteX8" fmla="*/ 0 w 9588500"/>
              <a:gd name="connsiteY8" fmla="*/ 0 h 2448004"/>
              <a:gd name="connsiteX9" fmla="*/ 9588500 w 9588500"/>
              <a:gd name="connsiteY9" fmla="*/ 0 h 2448004"/>
              <a:gd name="connsiteX10" fmla="*/ 9588500 w 9588500"/>
              <a:gd name="connsiteY10" fmla="*/ 1043801 h 2448004"/>
              <a:gd name="connsiteX11" fmla="*/ 9550752 w 9588500"/>
              <a:gd name="connsiteY11" fmla="*/ 1043801 h 2448004"/>
              <a:gd name="connsiteX12" fmla="*/ 9550752 w 9588500"/>
              <a:gd name="connsiteY12" fmla="*/ 37748 h 2448004"/>
              <a:gd name="connsiteX13" fmla="*/ 37748 w 9588500"/>
              <a:gd name="connsiteY13" fmla="*/ 37748 h 2448004"/>
              <a:gd name="connsiteX14" fmla="*/ 37748 w 9588500"/>
              <a:gd name="connsiteY14" fmla="*/ 1043801 h 2448004"/>
              <a:gd name="connsiteX15" fmla="*/ 0 w 9588500"/>
              <a:gd name="connsiteY15" fmla="*/ 1043801 h 24480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588500" h="2448004">
                <a:moveTo>
                  <a:pt x="0" y="1404203"/>
                </a:moveTo>
                <a:lnTo>
                  <a:pt x="37748" y="1404203"/>
                </a:lnTo>
                <a:lnTo>
                  <a:pt x="37748" y="2410256"/>
                </a:lnTo>
                <a:lnTo>
                  <a:pt x="9550752" y="2410256"/>
                </a:lnTo>
                <a:lnTo>
                  <a:pt x="9550752" y="1404203"/>
                </a:lnTo>
                <a:lnTo>
                  <a:pt x="9588500" y="1404203"/>
                </a:lnTo>
                <a:lnTo>
                  <a:pt x="9588500" y="2448004"/>
                </a:lnTo>
                <a:lnTo>
                  <a:pt x="0" y="2448004"/>
                </a:lnTo>
                <a:close/>
                <a:moveTo>
                  <a:pt x="0" y="0"/>
                </a:moveTo>
                <a:lnTo>
                  <a:pt x="9588500" y="0"/>
                </a:lnTo>
                <a:lnTo>
                  <a:pt x="9588500" y="1043801"/>
                </a:lnTo>
                <a:lnTo>
                  <a:pt x="9550752" y="1043801"/>
                </a:lnTo>
                <a:lnTo>
                  <a:pt x="9550752" y="37748"/>
                </a:lnTo>
                <a:lnTo>
                  <a:pt x="37748" y="37748"/>
                </a:lnTo>
                <a:lnTo>
                  <a:pt x="37748" y="1043801"/>
                </a:lnTo>
                <a:lnTo>
                  <a:pt x="0" y="10438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4"/>
          </p:nvPr>
        </p:nvSpPr>
        <p:spPr>
          <a:xfrm>
            <a:off x="2319655" y="3695700"/>
            <a:ext cx="7553960" cy="607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196215"/>
            <a:ext cx="2426970" cy="66929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51485" y="188640"/>
            <a:ext cx="2908211" cy="669290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38250"/>
            <a:ext cx="10515600" cy="5032375"/>
          </a:xfrm>
          <a:noFill/>
          <a:ln w="28575" cmpd="sng">
            <a:solidFill>
              <a:srgbClr val="00B050"/>
            </a:solidFill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30000"/>
              </a:lnSpc>
              <a:buNone/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30000"/>
              </a:lnSpc>
              <a:buNone/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30000"/>
              </a:lnSpc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30000"/>
              </a:lnSpc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30000"/>
              </a:lnSpc>
              <a:defRPr sz="28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30000"/>
              </a:lnSpc>
              <a:defRPr sz="28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30000"/>
              </a:lnSpc>
              <a:defRPr sz="28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838200" y="1124744"/>
            <a:ext cx="10800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10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三项目录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-47549" y="364836"/>
            <a:chExt cx="12192000" cy="6858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47549" y="364836"/>
              <a:ext cx="12192000" cy="6858000"/>
            </a:xfrm>
            <a:prstGeom prst="rect">
              <a:avLst/>
            </a:prstGeom>
            <a:gradFill>
              <a:gsLst>
                <a:gs pos="100000">
                  <a:schemeClr val="accent1">
                    <a:alpha val="82000"/>
                  </a:schemeClr>
                </a:gs>
                <a:gs pos="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4546600" y="0"/>
            <a:ext cx="7645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6096000" y="1850215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: 圆角 11"/>
          <p:cNvSpPr/>
          <p:nvPr userDrawn="1"/>
        </p:nvSpPr>
        <p:spPr>
          <a:xfrm>
            <a:off x="5534218" y="1793470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5560445" y="182748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01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6096000" y="3165914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5" name="矩形: 圆角 14"/>
          <p:cNvSpPr/>
          <p:nvPr userDrawn="1"/>
        </p:nvSpPr>
        <p:spPr>
          <a:xfrm>
            <a:off x="5534218" y="3109169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6096000" y="4481613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矩形: 圆角 16"/>
          <p:cNvSpPr/>
          <p:nvPr userDrawn="1"/>
        </p:nvSpPr>
        <p:spPr>
          <a:xfrm>
            <a:off x="5534218" y="4424868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1" name="文本框 20"/>
          <p:cNvSpPr txBox="1"/>
          <p:nvPr userDrawn="1"/>
        </p:nvSpPr>
        <p:spPr>
          <a:xfrm>
            <a:off x="5515165" y="447187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03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 userDrawn="1"/>
        </p:nvSpPr>
        <p:spPr>
          <a:xfrm>
            <a:off x="5534218" y="314967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02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1" name="任意多边形: 形状 30"/>
          <p:cNvSpPr/>
          <p:nvPr userDrawn="1"/>
        </p:nvSpPr>
        <p:spPr>
          <a:xfrm>
            <a:off x="1111493" y="1793470"/>
            <a:ext cx="1270596" cy="2631398"/>
          </a:xfrm>
          <a:custGeom>
            <a:gdLst>
              <a:gd name="connsiteX0" fmla="*/ 0 w 1270596"/>
              <a:gd name="connsiteY0" fmla="*/ 0 h 2631398"/>
              <a:gd name="connsiteX1" fmla="*/ 1270596 w 1270596"/>
              <a:gd name="connsiteY1" fmla="*/ 0 h 2631398"/>
              <a:gd name="connsiteX2" fmla="*/ 1270596 w 1270596"/>
              <a:gd name="connsiteY2" fmla="*/ 923749 h 2631398"/>
              <a:gd name="connsiteX3" fmla="*/ 1213851 w 1270596"/>
              <a:gd name="connsiteY3" fmla="*/ 923749 h 2631398"/>
              <a:gd name="connsiteX4" fmla="*/ 1213851 w 1270596"/>
              <a:gd name="connsiteY4" fmla="*/ 56745 h 2631398"/>
              <a:gd name="connsiteX5" fmla="*/ 56745 w 1270596"/>
              <a:gd name="connsiteY5" fmla="*/ 56745 h 2631398"/>
              <a:gd name="connsiteX6" fmla="*/ 56745 w 1270596"/>
              <a:gd name="connsiteY6" fmla="*/ 2574653 h 2631398"/>
              <a:gd name="connsiteX7" fmla="*/ 1213851 w 1270596"/>
              <a:gd name="connsiteY7" fmla="*/ 2574653 h 2631398"/>
              <a:gd name="connsiteX8" fmla="*/ 1213851 w 1270596"/>
              <a:gd name="connsiteY8" fmla="*/ 2407055 h 2631398"/>
              <a:gd name="connsiteX9" fmla="*/ 1270596 w 1270596"/>
              <a:gd name="connsiteY9" fmla="*/ 2407055 h 2631398"/>
              <a:gd name="connsiteX10" fmla="*/ 1270596 w 1270596"/>
              <a:gd name="connsiteY10" fmla="*/ 2631398 h 2631398"/>
              <a:gd name="connsiteX11" fmla="*/ 0 w 1270596"/>
              <a:gd name="connsiteY11" fmla="*/ 2631398 h 263139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0596" h="2631398">
                <a:moveTo>
                  <a:pt x="0" y="0"/>
                </a:moveTo>
                <a:lnTo>
                  <a:pt x="1270596" y="0"/>
                </a:lnTo>
                <a:lnTo>
                  <a:pt x="1270596" y="923749"/>
                </a:lnTo>
                <a:lnTo>
                  <a:pt x="1213851" y="923749"/>
                </a:lnTo>
                <a:lnTo>
                  <a:pt x="1213851" y="56745"/>
                </a:lnTo>
                <a:lnTo>
                  <a:pt x="56745" y="56745"/>
                </a:lnTo>
                <a:lnTo>
                  <a:pt x="56745" y="2574653"/>
                </a:lnTo>
                <a:lnTo>
                  <a:pt x="1213851" y="2574653"/>
                </a:lnTo>
                <a:lnTo>
                  <a:pt x="1213851" y="2407055"/>
                </a:lnTo>
                <a:lnTo>
                  <a:pt x="1270596" y="2407055"/>
                </a:lnTo>
                <a:lnTo>
                  <a:pt x="1270596" y="2631398"/>
                </a:lnTo>
                <a:lnTo>
                  <a:pt x="0" y="26313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1467278" y="2717219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chemeClr val="bg1"/>
                </a:solidFill>
                <a:latin typeface="+mj-ea"/>
                <a:ea typeface="+mj-ea"/>
              </a:rPr>
              <a:t>目录</a:t>
            </a:r>
            <a:endParaRPr lang="en-US" altLang="zh-CN" sz="60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3" name="矩形 32"/>
          <p:cNvSpPr/>
          <p:nvPr userDrawn="1"/>
        </p:nvSpPr>
        <p:spPr>
          <a:xfrm>
            <a:off x="1537705" y="3668630"/>
            <a:ext cx="2004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+mj-ea"/>
              </a:rPr>
              <a:t>CONTENT</a:t>
            </a:r>
            <a:endParaRPr lang="zh-CN" altLang="en-US" sz="200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4" name="斜纹 33"/>
          <p:cNvSpPr/>
          <p:nvPr userDrawn="1"/>
        </p:nvSpPr>
        <p:spPr>
          <a:xfrm rot="8100000">
            <a:off x="2111606" y="1000054"/>
            <a:ext cx="4857891" cy="4857891"/>
          </a:xfrm>
          <a:prstGeom prst="diagStripe">
            <a:avLst>
              <a:gd name="adj" fmla="val 9207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3" hasCustomPrompt="1"/>
          </p:nvPr>
        </p:nvSpPr>
        <p:spPr>
          <a:xfrm>
            <a:off x="6452886" y="1892516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工作业绩</a:t>
            </a:r>
          </a:p>
        </p:txBody>
      </p:sp>
      <p:sp>
        <p:nvSpPr>
          <p:cNvPr id="24" name="文本占位符 2"/>
          <p:cNvSpPr>
            <a:spLocks noGrp="1"/>
          </p:cNvSpPr>
          <p:nvPr>
            <p:ph type="body" sz="quarter" idx="14" hasCustomPrompt="1"/>
          </p:nvPr>
        </p:nvSpPr>
        <p:spPr>
          <a:xfrm>
            <a:off x="6452886" y="3207601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亮点经验</a:t>
            </a:r>
          </a:p>
        </p:txBody>
      </p:sp>
      <p:sp>
        <p:nvSpPr>
          <p:cNvPr id="25" name="文本占位符 2"/>
          <p:cNvSpPr>
            <a:spLocks noGrp="1"/>
          </p:cNvSpPr>
          <p:nvPr>
            <p:ph type="body" sz="quarter" idx="15" hasCustomPrompt="1"/>
          </p:nvPr>
        </p:nvSpPr>
        <p:spPr>
          <a:xfrm>
            <a:off x="6452886" y="4502763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问题分析</a:t>
            </a: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四项目录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-6350"/>
            <a:ext cx="12192000" cy="6870065"/>
            <a:chOff x="-47549" y="352771"/>
            <a:chExt cx="12192000" cy="6870065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549" y="364836"/>
              <a:ext cx="12192000" cy="685800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47549" y="352771"/>
              <a:ext cx="12192000" cy="6858000"/>
            </a:xfrm>
            <a:prstGeom prst="rect">
              <a:avLst/>
            </a:prstGeom>
            <a:gradFill>
              <a:gsLst>
                <a:gs pos="100000">
                  <a:schemeClr val="accent1">
                    <a:alpha val="82000"/>
                  </a:schemeClr>
                </a:gs>
                <a:gs pos="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4546600" y="0"/>
            <a:ext cx="7645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6103665" y="1113810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: 圆角 11"/>
          <p:cNvSpPr/>
          <p:nvPr userDrawn="1"/>
        </p:nvSpPr>
        <p:spPr>
          <a:xfrm>
            <a:off x="5541883" y="1057065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5568110" y="109107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01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6103665" y="2429509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5" name="矩形: 圆角 14"/>
          <p:cNvSpPr/>
          <p:nvPr userDrawn="1"/>
        </p:nvSpPr>
        <p:spPr>
          <a:xfrm>
            <a:off x="5541883" y="2372764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6103665" y="3745208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矩形: 圆角 16"/>
          <p:cNvSpPr/>
          <p:nvPr userDrawn="1"/>
        </p:nvSpPr>
        <p:spPr>
          <a:xfrm>
            <a:off x="5541883" y="3688463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1" name="文本框 20"/>
          <p:cNvSpPr txBox="1"/>
          <p:nvPr userDrawn="1"/>
        </p:nvSpPr>
        <p:spPr>
          <a:xfrm>
            <a:off x="5522830" y="373546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03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 userDrawn="1"/>
        </p:nvSpPr>
        <p:spPr>
          <a:xfrm>
            <a:off x="5541883" y="2413274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02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1" name="任意多边形: 形状 30"/>
          <p:cNvSpPr/>
          <p:nvPr userDrawn="1"/>
        </p:nvSpPr>
        <p:spPr>
          <a:xfrm>
            <a:off x="1111493" y="1793470"/>
            <a:ext cx="1270596" cy="2631398"/>
          </a:xfrm>
          <a:custGeom>
            <a:gdLst>
              <a:gd name="connsiteX0" fmla="*/ 0 w 1270596"/>
              <a:gd name="connsiteY0" fmla="*/ 0 h 2631398"/>
              <a:gd name="connsiteX1" fmla="*/ 1270596 w 1270596"/>
              <a:gd name="connsiteY1" fmla="*/ 0 h 2631398"/>
              <a:gd name="connsiteX2" fmla="*/ 1270596 w 1270596"/>
              <a:gd name="connsiteY2" fmla="*/ 923749 h 2631398"/>
              <a:gd name="connsiteX3" fmla="*/ 1213851 w 1270596"/>
              <a:gd name="connsiteY3" fmla="*/ 923749 h 2631398"/>
              <a:gd name="connsiteX4" fmla="*/ 1213851 w 1270596"/>
              <a:gd name="connsiteY4" fmla="*/ 56745 h 2631398"/>
              <a:gd name="connsiteX5" fmla="*/ 56745 w 1270596"/>
              <a:gd name="connsiteY5" fmla="*/ 56745 h 2631398"/>
              <a:gd name="connsiteX6" fmla="*/ 56745 w 1270596"/>
              <a:gd name="connsiteY6" fmla="*/ 2574653 h 2631398"/>
              <a:gd name="connsiteX7" fmla="*/ 1213851 w 1270596"/>
              <a:gd name="connsiteY7" fmla="*/ 2574653 h 2631398"/>
              <a:gd name="connsiteX8" fmla="*/ 1213851 w 1270596"/>
              <a:gd name="connsiteY8" fmla="*/ 2407055 h 2631398"/>
              <a:gd name="connsiteX9" fmla="*/ 1270596 w 1270596"/>
              <a:gd name="connsiteY9" fmla="*/ 2407055 h 2631398"/>
              <a:gd name="connsiteX10" fmla="*/ 1270596 w 1270596"/>
              <a:gd name="connsiteY10" fmla="*/ 2631398 h 2631398"/>
              <a:gd name="connsiteX11" fmla="*/ 0 w 1270596"/>
              <a:gd name="connsiteY11" fmla="*/ 2631398 h 263139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0596" h="2631398">
                <a:moveTo>
                  <a:pt x="0" y="0"/>
                </a:moveTo>
                <a:lnTo>
                  <a:pt x="1270596" y="0"/>
                </a:lnTo>
                <a:lnTo>
                  <a:pt x="1270596" y="923749"/>
                </a:lnTo>
                <a:lnTo>
                  <a:pt x="1213851" y="923749"/>
                </a:lnTo>
                <a:lnTo>
                  <a:pt x="1213851" y="56745"/>
                </a:lnTo>
                <a:lnTo>
                  <a:pt x="56745" y="56745"/>
                </a:lnTo>
                <a:lnTo>
                  <a:pt x="56745" y="2574653"/>
                </a:lnTo>
                <a:lnTo>
                  <a:pt x="1213851" y="2574653"/>
                </a:lnTo>
                <a:lnTo>
                  <a:pt x="1213851" y="2407055"/>
                </a:lnTo>
                <a:lnTo>
                  <a:pt x="1270596" y="2407055"/>
                </a:lnTo>
                <a:lnTo>
                  <a:pt x="1270596" y="2631398"/>
                </a:lnTo>
                <a:lnTo>
                  <a:pt x="0" y="26313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2" name="文本框 31"/>
          <p:cNvSpPr txBox="1"/>
          <p:nvPr userDrawn="1"/>
        </p:nvSpPr>
        <p:spPr>
          <a:xfrm>
            <a:off x="1467278" y="2717219"/>
            <a:ext cx="17235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>
                <a:solidFill>
                  <a:schemeClr val="bg1"/>
                </a:solidFill>
                <a:latin typeface="+mj-ea"/>
                <a:ea typeface="+mj-ea"/>
              </a:rPr>
              <a:t>目录</a:t>
            </a:r>
            <a:endParaRPr lang="en-US" altLang="zh-CN" sz="60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3" name="矩形 32"/>
          <p:cNvSpPr/>
          <p:nvPr userDrawn="1"/>
        </p:nvSpPr>
        <p:spPr>
          <a:xfrm>
            <a:off x="1537705" y="3668630"/>
            <a:ext cx="2004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2000">
                <a:solidFill>
                  <a:schemeClr val="bg1"/>
                </a:solidFill>
                <a:latin typeface="+mj-ea"/>
              </a:rPr>
              <a:t>CONTENT</a:t>
            </a:r>
            <a:endParaRPr lang="zh-CN" altLang="en-US" sz="200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4" name="斜纹 33"/>
          <p:cNvSpPr/>
          <p:nvPr userDrawn="1"/>
        </p:nvSpPr>
        <p:spPr>
          <a:xfrm rot="8100000">
            <a:off x="2111606" y="1000054"/>
            <a:ext cx="4857891" cy="4857891"/>
          </a:xfrm>
          <a:prstGeom prst="diagStripe">
            <a:avLst>
              <a:gd name="adj" fmla="val 9207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5" name="矩形 34"/>
          <p:cNvSpPr/>
          <p:nvPr userDrawn="1"/>
        </p:nvSpPr>
        <p:spPr>
          <a:xfrm>
            <a:off x="6103665" y="5002948"/>
            <a:ext cx="4837042" cy="577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6" name="矩形: 圆角 35"/>
          <p:cNvSpPr/>
          <p:nvPr userDrawn="1"/>
        </p:nvSpPr>
        <p:spPr>
          <a:xfrm>
            <a:off x="5541883" y="4946203"/>
            <a:ext cx="691322" cy="69132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7" name="文本框 36"/>
          <p:cNvSpPr txBox="1"/>
          <p:nvPr userDrawn="1"/>
        </p:nvSpPr>
        <p:spPr>
          <a:xfrm>
            <a:off x="5522830" y="4993209"/>
            <a:ext cx="83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solidFill>
                  <a:srgbClr val="2D3A5C"/>
                </a:solidFill>
                <a:latin typeface="+mn-ea"/>
              </a:defRPr>
            </a:lvl1pPr>
          </a:lstStyle>
          <a:p>
            <a:r>
              <a:rPr lang="en-US" altLang="zh-CN">
                <a:solidFill>
                  <a:schemeClr val="bg1"/>
                </a:solidFill>
              </a:rPr>
              <a:t>04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7" name="文本占位符 2"/>
          <p:cNvSpPr>
            <a:spLocks noGrp="1"/>
          </p:cNvSpPr>
          <p:nvPr>
            <p:ph type="body" sz="quarter" idx="13" hasCustomPrompt="1"/>
          </p:nvPr>
        </p:nvSpPr>
        <p:spPr>
          <a:xfrm>
            <a:off x="6395736" y="114647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工作业绩</a:t>
            </a:r>
          </a:p>
        </p:txBody>
      </p:sp>
      <p:sp>
        <p:nvSpPr>
          <p:cNvPr id="28" name="文本占位符 2"/>
          <p:cNvSpPr>
            <a:spLocks noGrp="1"/>
          </p:cNvSpPr>
          <p:nvPr>
            <p:ph type="body" sz="quarter" idx="14" hasCustomPrompt="1"/>
          </p:nvPr>
        </p:nvSpPr>
        <p:spPr>
          <a:xfrm>
            <a:off x="6395736" y="2449453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亮点经验</a:t>
            </a:r>
          </a:p>
        </p:txBody>
      </p:sp>
      <p:sp>
        <p:nvSpPr>
          <p:cNvPr id="29" name="文本占位符 2"/>
          <p:cNvSpPr>
            <a:spLocks noGrp="1"/>
          </p:cNvSpPr>
          <p:nvPr>
            <p:ph type="body" sz="quarter" idx="15" hasCustomPrompt="1"/>
          </p:nvPr>
        </p:nvSpPr>
        <p:spPr>
          <a:xfrm>
            <a:off x="6395736" y="376635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问题分析</a:t>
            </a:r>
          </a:p>
        </p:txBody>
      </p:sp>
      <p:sp>
        <p:nvSpPr>
          <p:cNvPr id="30" name="文本占位符 2"/>
          <p:cNvSpPr>
            <a:spLocks noGrp="1"/>
          </p:cNvSpPr>
          <p:nvPr>
            <p:ph type="body" sz="quarter" idx="16" hasCustomPrompt="1"/>
          </p:nvPr>
        </p:nvSpPr>
        <p:spPr>
          <a:xfrm>
            <a:off x="6395736" y="5024098"/>
            <a:ext cx="3832828" cy="535531"/>
          </a:xfrm>
        </p:spPr>
        <p:txBody>
          <a:bodyPr wrap="square">
            <a:sp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>
                <a:solidFill>
                  <a:schemeClr val="accent1"/>
                </a:solidFill>
                <a:latin typeface="Arial" panose="020b0604020202020204" pitchFamily="34" charset="0"/>
                <a:ea typeface="微软雅黑"/>
                <a:sym typeface="Arial" panose="020b0604020202020204" pitchFamily="34" charset="0"/>
              </a:rPr>
              <a:t>展望未来</a:t>
            </a: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正文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矩形 7"/>
          <p:cNvSpPr/>
          <p:nvPr userDrawn="1"/>
        </p:nvSpPr>
        <p:spPr>
          <a:xfrm>
            <a:off x="0" y="279400"/>
            <a:ext cx="871538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0" y="96520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 userDrawn="1"/>
        </p:nvSpPr>
        <p:spPr>
          <a:xfrm>
            <a:off x="548043" y="279399"/>
            <a:ext cx="48585" cy="685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矩形 11"/>
          <p:cNvSpPr/>
          <p:nvPr userDrawn="1"/>
        </p:nvSpPr>
        <p:spPr>
          <a:xfrm>
            <a:off x="248840" y="279399"/>
            <a:ext cx="48585" cy="685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120378" y="368382"/>
            <a:ext cx="6076950" cy="507831"/>
          </a:xfrm>
        </p:spPr>
        <p:txBody>
          <a:bodyPr wrap="square">
            <a:spAutoFit/>
          </a:bodyPr>
          <a:lstStyle>
            <a:lvl1pPr marL="0" indent="0">
              <a:buNone/>
              <a:defRPr sz="3000" b="1">
                <a:solidFill>
                  <a:schemeClr val="accent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</p:nvPr>
        </p:nvSpPr>
        <p:spPr>
          <a:xfrm>
            <a:off x="838200" y="1578610"/>
            <a:ext cx="10515600" cy="4598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2908211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3468645669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627916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703086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2908211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3611581087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marL="457200" indent="0" eaLnBrk="1" fontAlgn="auto" latinLnBrk="0" hangingPunct="1">
              <a:lnSpc>
                <a:spcPct val="120000"/>
              </a:lnSpc>
              <a:spcAft>
                <a:spcPct val="0"/>
              </a:spcAft>
              <a:buNone/>
              <a:defRPr sz="28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2908211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4F15B816-C1C5-4233-A338-B35D56C30763}"/>
              </a:ext>
            </a:extLst>
          </p:cNvPr>
          <p:cNvCxnSpPr/>
          <p:nvPr userDrawn="1"/>
        </p:nvCxnSpPr>
        <p:spPr>
          <a:xfrm>
            <a:off x="767408" y="980728"/>
            <a:ext cx="10515600" cy="0"/>
          </a:xfrm>
          <a:prstGeom prst="line">
            <a:avLst/>
          </a:prstGeom>
          <a:ln w="190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609522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31" name="组合 10">
            <a:extLst>
              <a:ext uri="{FF2B5EF4-FFF2-40B4-BE49-F238E27FC236}">
                <a16:creationId xmlns:a16="http://schemas.microsoft.com/office/drawing/2014/main" id="{9B17410A-E7D4-4CC7-BF26-133A63417ED2}"/>
              </a:ext>
            </a:extLst>
          </p:cNvPr>
          <p:cNvGrpSpPr/>
          <p:nvPr/>
        </p:nvGrpSpPr>
        <p:grpSpPr>
          <a:xfrm>
            <a:off x="-101600" y="332656"/>
            <a:ext cx="1013024" cy="530771"/>
            <a:chOff x="0" y="537328"/>
            <a:chExt cx="771176" cy="34720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3D83D628-ABE1-4FE5-B29F-453887BFC14C}"/>
                </a:ext>
              </a:extLst>
            </p:cNvPr>
            <p:cNvSpPr/>
            <p:nvPr/>
          </p:nvSpPr>
          <p:spPr>
            <a:xfrm>
              <a:off x="86760" y="575413"/>
              <a:ext cx="684282" cy="309276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5CFFC4C2-B1FD-4957-91B8-6A9B1BB1B269}"/>
                </a:ext>
              </a:extLst>
            </p:cNvPr>
            <p:cNvSpPr/>
            <p:nvPr/>
          </p:nvSpPr>
          <p:spPr>
            <a:xfrm>
              <a:off x="0" y="537798"/>
              <a:ext cx="684282" cy="309276"/>
            </a:xfrm>
            <a:prstGeom prst="rect">
              <a:avLst/>
            </a:prstGeom>
            <a:solidFill>
              <a:srgbClr val="00808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标题 1">
            <a:extLst>
              <a:ext uri="{FF2B5EF4-FFF2-40B4-BE49-F238E27FC236}">
                <a16:creationId xmlns:a16="http://schemas.microsoft.com/office/drawing/2014/main" id="{260C2996-660F-4C6A-B65D-897A0E2C0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557" y="337683"/>
            <a:ext cx="2908211" cy="571037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l">
              <a:defRPr sz="3200" b="1" u="none" strike="noStrike" kern="1200" cap="none" spc="300" normalizeH="0">
                <a:solidFill>
                  <a:srgbClr val="00808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</p:spTree>
    <p:extLst>
      <p:ext uri="{BB962C8B-B14F-4D97-AF65-F5344CB8AC3E}">
        <p14:creationId xmlns:p14="http://schemas.microsoft.com/office/powerpoint/2010/main" val="644017185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1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559496" y="121992"/>
            <a:ext cx="4968552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l">
              <a:defRPr sz="3400" b="1" u="none" strike="noStrike" kern="1200" cap="none" spc="300" normalizeH="0">
                <a:solidFill>
                  <a:srgbClr val="FFFF00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6660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20000"/>
              </a:lnSpc>
              <a:spcAft>
                <a:spcPct val="0"/>
              </a:spcAft>
              <a:defRPr sz="32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1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1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pic>
        <p:nvPicPr>
          <p:cNvPr id="19" name="图片 62" descr="2020试题研究版式22"/>
          <p:cNvPicPr>
            <a:picLocks noChangeAspect="1" noChangeArrowheads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121992"/>
            <a:ext cx="6280150" cy="704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1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221615"/>
            <a:ext cx="2426970" cy="731520"/>
          </a:xfrm>
          <a:prstGeom prst="roundRect">
            <a:avLst/>
          </a:prstGeom>
          <a:solidFill>
            <a:srgbClr val="013A57"/>
          </a:soli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9915" y="221615"/>
            <a:ext cx="2924175" cy="851535"/>
          </a:xfrm>
          <a:effectLst>
            <a:softEdge rad="12700"/>
          </a:effectLst>
        </p:spPr>
        <p:txBody>
          <a:bodyPr anchor="ctr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88415"/>
            <a:ext cx="10515600" cy="5032375"/>
          </a:xfrm>
          <a:noFill/>
          <a:ln w="28575" cmpd="sng">
            <a:noFill/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20000"/>
              </a:lnSpc>
              <a:spcAft>
                <a:spcPct val="0"/>
              </a:spcAft>
              <a:defRPr sz="2400" b="1" u="none" strike="noStrike" kern="1200" cap="none" spc="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圆角矩形 10"/>
          <p:cNvSpPr/>
          <p:nvPr userDrawn="1"/>
        </p:nvSpPr>
        <p:spPr>
          <a:xfrm>
            <a:off x="838200" y="196215"/>
            <a:ext cx="2426970" cy="669290"/>
          </a:xfrm>
          <a:prstGeom prst="roundRect">
            <a:avLst/>
          </a:prstGeom>
          <a:solidFill>
            <a:srgbClr val="00455C"/>
          </a:solidFill>
          <a:ln>
            <a:solidFill>
              <a:srgbClr val="013A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51485" y="93345"/>
            <a:ext cx="3199765" cy="843915"/>
          </a:xfrm>
          <a:effectLst>
            <a:softEdge rad="12700"/>
          </a:effectLst>
        </p:spPr>
        <p:txBody>
          <a:bodyPr anchor="b" anchorCtr="0">
            <a:noAutofit/>
          </a:bodyPr>
          <a:lstStyle>
            <a:lvl1pPr algn="ctr">
              <a:defRPr sz="3400" b="1" u="none" strike="noStrike" kern="1200" cap="none" spc="300" normalizeH="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</a:defRPr>
            </a:lvl1pPr>
          </a:lstStyle>
          <a:p>
            <a:r>
              <a:rPr lang="zh-CN" altLang="en-US"/>
              <a:t>单击此处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88415"/>
            <a:ext cx="10515600" cy="5032375"/>
          </a:xfrm>
          <a:noFill/>
          <a:ln w="28575" cmpd="sng">
            <a:solidFill>
              <a:srgbClr val="00455C"/>
            </a:solidFill>
            <a:prstDash val="solid"/>
          </a:ln>
          <a:effectLst/>
        </p:spPr>
        <p:txBody>
          <a:bodyPr/>
          <a:lstStyle>
            <a:lvl1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1pPr>
            <a:lvl2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2pPr>
            <a:lvl3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3pPr>
            <a:lvl4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4pPr>
            <a:lvl5pPr eaLnBrk="1" fontAlgn="auto" latinLnBrk="0" hangingPunct="1">
              <a:lnSpc>
                <a:spcPct val="130000"/>
              </a:lnSpc>
              <a:defRPr sz="2600" b="1" u="none" strike="noStrike" kern="1200" cap="none" spc="200" normalizeH="0">
                <a:solidFill>
                  <a:srgbClr val="002060"/>
                </a:solidFill>
                <a:uFillTx/>
                <a:latin typeface="黑体" panose="02010609060101010101" charset="-122"/>
                <a:ea typeface="黑体" panose="02010609060101010101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9336" y="221615"/>
            <a:ext cx="576064" cy="704069"/>
            <a:chOff x="9042411" y="5681662"/>
            <a:chExt cx="554039" cy="55403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Rectangle 1410"/>
            <p:cNvSpPr>
              <a:spLocks noChangeArrowheads="1"/>
            </p:cNvSpPr>
            <p:nvPr/>
          </p:nvSpPr>
          <p:spPr bwMode="auto">
            <a:xfrm>
              <a:off x="9042411" y="5681662"/>
              <a:ext cx="554039" cy="554038"/>
            </a:xfrm>
            <a:prstGeom prst="rect">
              <a:avLst/>
            </a:prstGeom>
            <a:solidFill>
              <a:srgbClr val="56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Freeform 2062"/>
            <p:cNvSpPr/>
            <p:nvPr/>
          </p:nvSpPr>
          <p:spPr bwMode="auto">
            <a:xfrm>
              <a:off x="9153536" y="5802312"/>
              <a:ext cx="125413" cy="142875"/>
            </a:xfrm>
            <a:custGeom>
              <a:gdLst>
                <a:gd name="T0" fmla="*/ 0 w 189"/>
                <a:gd name="T1" fmla="*/ 198 h 215"/>
                <a:gd name="T2" fmla="*/ 70 w 189"/>
                <a:gd name="T3" fmla="*/ 13 h 215"/>
                <a:gd name="T4" fmla="*/ 174 w 189"/>
                <a:gd name="T5" fmla="*/ 65 h 215"/>
                <a:gd name="T6" fmla="*/ 189 w 189"/>
                <a:gd name="T7" fmla="*/ 89 h 215"/>
                <a:gd name="T8" fmla="*/ 123 w 189"/>
                <a:gd name="T9" fmla="*/ 215 h 215"/>
                <a:gd name="T10" fmla="*/ 0 w 189"/>
                <a:gd name="T11" fmla="*/ 198 h 21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9" h="215">
                  <a:moveTo>
                    <a:pt x="0" y="198"/>
                  </a:moveTo>
                  <a:cubicBezTo>
                    <a:pt x="0" y="198"/>
                    <a:pt x="41" y="27"/>
                    <a:pt x="70" y="13"/>
                  </a:cubicBezTo>
                  <a:cubicBezTo>
                    <a:pt x="99" y="0"/>
                    <a:pt x="174" y="65"/>
                    <a:pt x="174" y="65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23" y="215"/>
                    <a:pt x="123" y="215"/>
                    <a:pt x="123" y="215"/>
                  </a:cubicBezTo>
                  <a:lnTo>
                    <a:pt x="0" y="1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Rectangle 2063"/>
            <p:cNvSpPr>
              <a:spLocks noChangeArrowheads="1"/>
            </p:cNvSpPr>
            <p:nvPr/>
          </p:nvSpPr>
          <p:spPr bwMode="auto">
            <a:xfrm>
              <a:off x="9299586" y="5832474"/>
              <a:ext cx="95250" cy="95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Rectangle 2064"/>
            <p:cNvSpPr>
              <a:spLocks noChangeArrowheads="1"/>
            </p:cNvSpPr>
            <p:nvPr/>
          </p:nvSpPr>
          <p:spPr bwMode="auto">
            <a:xfrm>
              <a:off x="9421824" y="5832474"/>
              <a:ext cx="88900" cy="873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Rectangle 2065"/>
            <p:cNvSpPr>
              <a:spLocks noChangeArrowheads="1"/>
            </p:cNvSpPr>
            <p:nvPr/>
          </p:nvSpPr>
          <p:spPr bwMode="auto">
            <a:xfrm>
              <a:off x="9299586" y="6015036"/>
              <a:ext cx="95250" cy="920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2066"/>
            <p:cNvSpPr>
              <a:spLocks noChangeArrowheads="1"/>
            </p:cNvSpPr>
            <p:nvPr/>
          </p:nvSpPr>
          <p:spPr bwMode="auto">
            <a:xfrm>
              <a:off x="9421824" y="6010273"/>
              <a:ext cx="93663" cy="968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" name="Freeform 2067"/>
            <p:cNvSpPr/>
            <p:nvPr/>
          </p:nvSpPr>
          <p:spPr bwMode="auto">
            <a:xfrm>
              <a:off x="9090036" y="5988049"/>
              <a:ext cx="115888" cy="123825"/>
            </a:xfrm>
            <a:custGeom>
              <a:gdLst>
                <a:gd name="T0" fmla="*/ 0 w 73"/>
                <a:gd name="T1" fmla="*/ 55 h 78"/>
                <a:gd name="T2" fmla="*/ 33 w 73"/>
                <a:gd name="T3" fmla="*/ 0 h 78"/>
                <a:gd name="T4" fmla="*/ 73 w 73"/>
                <a:gd name="T5" fmla="*/ 27 h 78"/>
                <a:gd name="T6" fmla="*/ 60 w 73"/>
                <a:gd name="T7" fmla="*/ 78 h 78"/>
                <a:gd name="T8" fmla="*/ 0 w 73"/>
                <a:gd name="T9" fmla="*/ 55 h 7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0" y="55"/>
                  </a:moveTo>
                  <a:lnTo>
                    <a:pt x="33" y="0"/>
                  </a:lnTo>
                  <a:lnTo>
                    <a:pt x="73" y="27"/>
                  </a:lnTo>
                  <a:lnTo>
                    <a:pt x="60" y="7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2068"/>
            <p:cNvSpPr>
              <a:spLocks noEditPoints="1"/>
            </p:cNvSpPr>
            <p:nvPr/>
          </p:nvSpPr>
          <p:spPr bwMode="auto">
            <a:xfrm>
              <a:off x="9082095" y="5792792"/>
              <a:ext cx="207963" cy="342900"/>
            </a:xfrm>
            <a:custGeom>
              <a:gdLst>
                <a:gd name="T0" fmla="*/ 292 w 313"/>
                <a:gd name="T1" fmla="*/ 43 h 513"/>
                <a:gd name="T2" fmla="*/ 185 w 313"/>
                <a:gd name="T3" fmla="*/ 5 h 513"/>
                <a:gd name="T4" fmla="*/ 160 w 313"/>
                <a:gd name="T5" fmla="*/ 4 h 513"/>
                <a:gd name="T6" fmla="*/ 1 w 313"/>
                <a:gd name="T7" fmla="*/ 456 h 513"/>
                <a:gd name="T8" fmla="*/ 21 w 313"/>
                <a:gd name="T9" fmla="*/ 471 h 513"/>
                <a:gd name="T10" fmla="*/ 128 w 313"/>
                <a:gd name="T11" fmla="*/ 508 h 513"/>
                <a:gd name="T12" fmla="*/ 153 w 313"/>
                <a:gd name="T13" fmla="*/ 510 h 513"/>
                <a:gd name="T14" fmla="*/ 312 w 313"/>
                <a:gd name="T15" fmla="*/ 58 h 513"/>
                <a:gd name="T16" fmla="*/ 292 w 313"/>
                <a:gd name="T17" fmla="*/ 43 h 513"/>
                <a:gd name="T18" fmla="*/ 150 w 313"/>
                <a:gd name="T19" fmla="*/ 454 h 513"/>
                <a:gd name="T20" fmla="*/ 147 w 313"/>
                <a:gd name="T21" fmla="*/ 456 h 513"/>
                <a:gd name="T22" fmla="*/ 33 w 313"/>
                <a:gd name="T23" fmla="*/ 416 h 513"/>
                <a:gd name="T24" fmla="*/ 33 w 313"/>
                <a:gd name="T25" fmla="*/ 413 h 513"/>
                <a:gd name="T26" fmla="*/ 37 w 313"/>
                <a:gd name="T27" fmla="*/ 400 h 513"/>
                <a:gd name="T28" fmla="*/ 40 w 313"/>
                <a:gd name="T29" fmla="*/ 398 h 513"/>
                <a:gd name="T30" fmla="*/ 153 w 313"/>
                <a:gd name="T31" fmla="*/ 438 h 513"/>
                <a:gd name="T32" fmla="*/ 154 w 313"/>
                <a:gd name="T33" fmla="*/ 441 h 513"/>
                <a:gd name="T34" fmla="*/ 150 w 313"/>
                <a:gd name="T35" fmla="*/ 454 h 513"/>
                <a:gd name="T36" fmla="*/ 81 w 313"/>
                <a:gd name="T37" fmla="*/ 368 h 513"/>
                <a:gd name="T38" fmla="*/ 120 w 313"/>
                <a:gd name="T39" fmla="*/ 349 h 513"/>
                <a:gd name="T40" fmla="*/ 139 w 313"/>
                <a:gd name="T41" fmla="*/ 388 h 513"/>
                <a:gd name="T42" fmla="*/ 100 w 313"/>
                <a:gd name="T43" fmla="*/ 407 h 513"/>
                <a:gd name="T44" fmla="*/ 81 w 313"/>
                <a:gd name="T45" fmla="*/ 368 h 513"/>
                <a:gd name="T46" fmla="*/ 247 w 313"/>
                <a:gd name="T47" fmla="*/ 178 h 513"/>
                <a:gd name="T48" fmla="*/ 244 w 313"/>
                <a:gd name="T49" fmla="*/ 180 h 513"/>
                <a:gd name="T50" fmla="*/ 130 w 313"/>
                <a:gd name="T51" fmla="*/ 140 h 513"/>
                <a:gd name="T52" fmla="*/ 130 w 313"/>
                <a:gd name="T53" fmla="*/ 137 h 513"/>
                <a:gd name="T54" fmla="*/ 134 w 313"/>
                <a:gd name="T55" fmla="*/ 124 h 513"/>
                <a:gd name="T56" fmla="*/ 137 w 313"/>
                <a:gd name="T57" fmla="*/ 122 h 513"/>
                <a:gd name="T58" fmla="*/ 251 w 313"/>
                <a:gd name="T59" fmla="*/ 162 h 513"/>
                <a:gd name="T60" fmla="*/ 251 w 313"/>
                <a:gd name="T61" fmla="*/ 165 h 513"/>
                <a:gd name="T62" fmla="*/ 247 w 313"/>
                <a:gd name="T63" fmla="*/ 178 h 513"/>
                <a:gd name="T64" fmla="*/ 140 w 313"/>
                <a:gd name="T65" fmla="*/ 110 h 513"/>
                <a:gd name="T66" fmla="*/ 146 w 313"/>
                <a:gd name="T67" fmla="*/ 94 h 513"/>
                <a:gd name="T68" fmla="*/ 261 w 313"/>
                <a:gd name="T69" fmla="*/ 135 h 513"/>
                <a:gd name="T70" fmla="*/ 255 w 313"/>
                <a:gd name="T71" fmla="*/ 150 h 513"/>
                <a:gd name="T72" fmla="*/ 140 w 313"/>
                <a:gd name="T73" fmla="*/ 110 h 513"/>
                <a:gd name="T74" fmla="*/ 266 w 313"/>
                <a:gd name="T75" fmla="*/ 123 h 513"/>
                <a:gd name="T76" fmla="*/ 264 w 313"/>
                <a:gd name="T77" fmla="*/ 125 h 513"/>
                <a:gd name="T78" fmla="*/ 150 w 313"/>
                <a:gd name="T79" fmla="*/ 85 h 513"/>
                <a:gd name="T80" fmla="*/ 149 w 313"/>
                <a:gd name="T81" fmla="*/ 81 h 513"/>
                <a:gd name="T82" fmla="*/ 154 w 313"/>
                <a:gd name="T83" fmla="*/ 69 h 513"/>
                <a:gd name="T84" fmla="*/ 156 w 313"/>
                <a:gd name="T85" fmla="*/ 67 h 513"/>
                <a:gd name="T86" fmla="*/ 270 w 313"/>
                <a:gd name="T87" fmla="*/ 107 h 513"/>
                <a:gd name="T88" fmla="*/ 271 w 313"/>
                <a:gd name="T89" fmla="*/ 110 h 513"/>
                <a:gd name="T90" fmla="*/ 266 w 313"/>
                <a:gd name="T91" fmla="*/ 123 h 51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3" h="513">
                  <a:moveTo>
                    <a:pt x="292" y="43"/>
                  </a:moveTo>
                  <a:cubicBezTo>
                    <a:pt x="185" y="5"/>
                    <a:pt x="185" y="5"/>
                    <a:pt x="185" y="5"/>
                  </a:cubicBezTo>
                  <a:cubicBezTo>
                    <a:pt x="173" y="1"/>
                    <a:pt x="161" y="0"/>
                    <a:pt x="160" y="4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60"/>
                    <a:pt x="9" y="466"/>
                    <a:pt x="21" y="471"/>
                  </a:cubicBezTo>
                  <a:cubicBezTo>
                    <a:pt x="128" y="508"/>
                    <a:pt x="128" y="508"/>
                    <a:pt x="128" y="508"/>
                  </a:cubicBezTo>
                  <a:cubicBezTo>
                    <a:pt x="140" y="513"/>
                    <a:pt x="152" y="513"/>
                    <a:pt x="153" y="510"/>
                  </a:cubicBezTo>
                  <a:cubicBezTo>
                    <a:pt x="312" y="58"/>
                    <a:pt x="312" y="58"/>
                    <a:pt x="312" y="58"/>
                  </a:cubicBezTo>
                  <a:cubicBezTo>
                    <a:pt x="313" y="54"/>
                    <a:pt x="304" y="47"/>
                    <a:pt x="292" y="43"/>
                  </a:cubicBezTo>
                  <a:close/>
                  <a:moveTo>
                    <a:pt x="150" y="454"/>
                  </a:moveTo>
                  <a:cubicBezTo>
                    <a:pt x="147" y="456"/>
                    <a:pt x="147" y="456"/>
                    <a:pt x="147" y="456"/>
                  </a:cubicBezTo>
                  <a:cubicBezTo>
                    <a:pt x="33" y="416"/>
                    <a:pt x="33" y="416"/>
                    <a:pt x="33" y="416"/>
                  </a:cubicBezTo>
                  <a:cubicBezTo>
                    <a:pt x="33" y="413"/>
                    <a:pt x="33" y="413"/>
                    <a:pt x="33" y="413"/>
                  </a:cubicBezTo>
                  <a:cubicBezTo>
                    <a:pt x="37" y="400"/>
                    <a:pt x="37" y="400"/>
                    <a:pt x="37" y="400"/>
                  </a:cubicBezTo>
                  <a:cubicBezTo>
                    <a:pt x="40" y="398"/>
                    <a:pt x="40" y="398"/>
                    <a:pt x="40" y="398"/>
                  </a:cubicBezTo>
                  <a:cubicBezTo>
                    <a:pt x="153" y="438"/>
                    <a:pt x="153" y="438"/>
                    <a:pt x="153" y="438"/>
                  </a:cubicBezTo>
                  <a:cubicBezTo>
                    <a:pt x="154" y="441"/>
                    <a:pt x="154" y="441"/>
                    <a:pt x="154" y="441"/>
                  </a:cubicBezTo>
                  <a:lnTo>
                    <a:pt x="150" y="454"/>
                  </a:lnTo>
                  <a:close/>
                  <a:moveTo>
                    <a:pt x="81" y="368"/>
                  </a:moveTo>
                  <a:cubicBezTo>
                    <a:pt x="86" y="352"/>
                    <a:pt x="104" y="343"/>
                    <a:pt x="120" y="349"/>
                  </a:cubicBezTo>
                  <a:cubicBezTo>
                    <a:pt x="136" y="355"/>
                    <a:pt x="145" y="372"/>
                    <a:pt x="139" y="388"/>
                  </a:cubicBezTo>
                  <a:cubicBezTo>
                    <a:pt x="133" y="404"/>
                    <a:pt x="116" y="413"/>
                    <a:pt x="100" y="407"/>
                  </a:cubicBezTo>
                  <a:cubicBezTo>
                    <a:pt x="84" y="402"/>
                    <a:pt x="75" y="384"/>
                    <a:pt x="81" y="368"/>
                  </a:cubicBezTo>
                  <a:close/>
                  <a:moveTo>
                    <a:pt x="247" y="178"/>
                  </a:moveTo>
                  <a:cubicBezTo>
                    <a:pt x="244" y="180"/>
                    <a:pt x="244" y="180"/>
                    <a:pt x="244" y="180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34" y="124"/>
                    <a:pt x="134" y="124"/>
                    <a:pt x="134" y="124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251" y="162"/>
                    <a:pt x="251" y="162"/>
                    <a:pt x="251" y="162"/>
                  </a:cubicBezTo>
                  <a:cubicBezTo>
                    <a:pt x="251" y="165"/>
                    <a:pt x="251" y="165"/>
                    <a:pt x="251" y="165"/>
                  </a:cubicBezTo>
                  <a:lnTo>
                    <a:pt x="247" y="178"/>
                  </a:lnTo>
                  <a:close/>
                  <a:moveTo>
                    <a:pt x="140" y="110"/>
                  </a:moveTo>
                  <a:cubicBezTo>
                    <a:pt x="146" y="94"/>
                    <a:pt x="146" y="94"/>
                    <a:pt x="146" y="94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255" y="150"/>
                    <a:pt x="255" y="150"/>
                    <a:pt x="255" y="150"/>
                  </a:cubicBezTo>
                  <a:lnTo>
                    <a:pt x="140" y="110"/>
                  </a:lnTo>
                  <a:close/>
                  <a:moveTo>
                    <a:pt x="266" y="123"/>
                  </a:moveTo>
                  <a:cubicBezTo>
                    <a:pt x="264" y="125"/>
                    <a:pt x="264" y="125"/>
                    <a:pt x="264" y="125"/>
                  </a:cubicBezTo>
                  <a:cubicBezTo>
                    <a:pt x="150" y="85"/>
                    <a:pt x="150" y="85"/>
                    <a:pt x="150" y="85"/>
                  </a:cubicBezTo>
                  <a:cubicBezTo>
                    <a:pt x="149" y="81"/>
                    <a:pt x="149" y="81"/>
                    <a:pt x="149" y="81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10"/>
                    <a:pt x="271" y="110"/>
                    <a:pt x="271" y="110"/>
                  </a:cubicBezTo>
                  <a:lnTo>
                    <a:pt x="266" y="123"/>
                  </a:lnTo>
                  <a:close/>
                </a:path>
              </a:pathLst>
            </a:custGeom>
            <a:solidFill>
              <a:srgbClr val="263B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Freeform 2069"/>
            <p:cNvSpPr>
              <a:spLocks noEditPoints="1"/>
            </p:cNvSpPr>
            <p:nvPr/>
          </p:nvSpPr>
          <p:spPr bwMode="auto">
            <a:xfrm>
              <a:off x="9293226" y="5802317"/>
              <a:ext cx="107950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40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6 w 161"/>
                <a:gd name="T25" fmla="*/ 434 h 493"/>
                <a:gd name="T26" fmla="*/ 16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40 w 161"/>
                <a:gd name="T33" fmla="*/ 421 h 493"/>
                <a:gd name="T34" fmla="*/ 140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8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40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6 w 161"/>
                <a:gd name="T53" fmla="*/ 142 h 493"/>
                <a:gd name="T54" fmla="*/ 16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40 w 161"/>
                <a:gd name="T61" fmla="*/ 129 h 493"/>
                <a:gd name="T62" fmla="*/ 140 w 161"/>
                <a:gd name="T63" fmla="*/ 142 h 493"/>
                <a:gd name="T64" fmla="*/ 17 w 161"/>
                <a:gd name="T65" fmla="*/ 113 h 493"/>
                <a:gd name="T66" fmla="*/ 17 w 161"/>
                <a:gd name="T67" fmla="*/ 97 h 493"/>
                <a:gd name="T68" fmla="*/ 139 w 161"/>
                <a:gd name="T69" fmla="*/ 97 h 493"/>
                <a:gd name="T70" fmla="*/ 139 w 161"/>
                <a:gd name="T71" fmla="*/ 113 h 493"/>
                <a:gd name="T72" fmla="*/ 17 w 161"/>
                <a:gd name="T73" fmla="*/ 113 h 493"/>
                <a:gd name="T74" fmla="*/ 140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6 w 161"/>
                <a:gd name="T81" fmla="*/ 83 h 493"/>
                <a:gd name="T82" fmla="*/ 16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40 w 161"/>
                <a:gd name="T89" fmla="*/ 70 h 493"/>
                <a:gd name="T90" fmla="*/ 140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1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1" y="0"/>
                    <a:pt x="137" y="0"/>
                  </a:cubicBezTo>
                  <a:close/>
                  <a:moveTo>
                    <a:pt x="140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6" y="434"/>
                    <a:pt x="16" y="434"/>
                    <a:pt x="16" y="434"/>
                  </a:cubicBezTo>
                  <a:cubicBezTo>
                    <a:pt x="16" y="421"/>
                    <a:pt x="16" y="421"/>
                    <a:pt x="16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40" y="421"/>
                    <a:pt x="140" y="421"/>
                    <a:pt x="140" y="421"/>
                  </a:cubicBezTo>
                  <a:lnTo>
                    <a:pt x="140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8" y="359"/>
                    <a:pt x="108" y="376"/>
                  </a:cubicBezTo>
                  <a:cubicBezTo>
                    <a:pt x="108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40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6" y="129"/>
                    <a:pt x="16" y="129"/>
                    <a:pt x="16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40" y="129"/>
                    <a:pt x="140" y="129"/>
                    <a:pt x="140" y="129"/>
                  </a:cubicBezTo>
                  <a:lnTo>
                    <a:pt x="140" y="142"/>
                  </a:lnTo>
                  <a:close/>
                  <a:moveTo>
                    <a:pt x="17" y="113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113"/>
                    <a:pt x="139" y="113"/>
                    <a:pt x="139" y="113"/>
                  </a:cubicBezTo>
                  <a:lnTo>
                    <a:pt x="17" y="113"/>
                  </a:lnTo>
                  <a:close/>
                  <a:moveTo>
                    <a:pt x="140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40" y="70"/>
                    <a:pt x="140" y="70"/>
                    <a:pt x="140" y="70"/>
                  </a:cubicBezTo>
                  <a:lnTo>
                    <a:pt x="140" y="83"/>
                  </a:lnTo>
                  <a:close/>
                </a:path>
              </a:pathLst>
            </a:custGeom>
            <a:solidFill>
              <a:srgbClr val="F0B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" name="Freeform 2070"/>
            <p:cNvSpPr>
              <a:spLocks noEditPoints="1"/>
            </p:cNvSpPr>
            <p:nvPr/>
          </p:nvSpPr>
          <p:spPr bwMode="auto">
            <a:xfrm>
              <a:off x="9415463" y="5802313"/>
              <a:ext cx="106363" cy="328613"/>
            </a:xfrm>
            <a:custGeom>
              <a:gdLst>
                <a:gd name="T0" fmla="*/ 137 w 161"/>
                <a:gd name="T1" fmla="*/ 0 h 493"/>
                <a:gd name="T2" fmla="*/ 24 w 161"/>
                <a:gd name="T3" fmla="*/ 0 h 493"/>
                <a:gd name="T4" fmla="*/ 0 w 161"/>
                <a:gd name="T5" fmla="*/ 7 h 493"/>
                <a:gd name="T6" fmla="*/ 0 w 161"/>
                <a:gd name="T7" fmla="*/ 486 h 493"/>
                <a:gd name="T8" fmla="*/ 24 w 161"/>
                <a:gd name="T9" fmla="*/ 493 h 493"/>
                <a:gd name="T10" fmla="*/ 137 w 161"/>
                <a:gd name="T11" fmla="*/ 493 h 493"/>
                <a:gd name="T12" fmla="*/ 161 w 161"/>
                <a:gd name="T13" fmla="*/ 486 h 493"/>
                <a:gd name="T14" fmla="*/ 161 w 161"/>
                <a:gd name="T15" fmla="*/ 7 h 493"/>
                <a:gd name="T16" fmla="*/ 137 w 161"/>
                <a:gd name="T17" fmla="*/ 0 h 493"/>
                <a:gd name="T18" fmla="*/ 139 w 161"/>
                <a:gd name="T19" fmla="*/ 434 h 493"/>
                <a:gd name="T20" fmla="*/ 138 w 161"/>
                <a:gd name="T21" fmla="*/ 437 h 493"/>
                <a:gd name="T22" fmla="*/ 17 w 161"/>
                <a:gd name="T23" fmla="*/ 437 h 493"/>
                <a:gd name="T24" fmla="*/ 15 w 161"/>
                <a:gd name="T25" fmla="*/ 434 h 493"/>
                <a:gd name="T26" fmla="*/ 15 w 161"/>
                <a:gd name="T27" fmla="*/ 421 h 493"/>
                <a:gd name="T28" fmla="*/ 17 w 161"/>
                <a:gd name="T29" fmla="*/ 418 h 493"/>
                <a:gd name="T30" fmla="*/ 138 w 161"/>
                <a:gd name="T31" fmla="*/ 418 h 493"/>
                <a:gd name="T32" fmla="*/ 139 w 161"/>
                <a:gd name="T33" fmla="*/ 421 h 493"/>
                <a:gd name="T34" fmla="*/ 139 w 161"/>
                <a:gd name="T35" fmla="*/ 434 h 493"/>
                <a:gd name="T36" fmla="*/ 46 w 161"/>
                <a:gd name="T37" fmla="*/ 376 h 493"/>
                <a:gd name="T38" fmla="*/ 77 w 161"/>
                <a:gd name="T39" fmla="*/ 345 h 493"/>
                <a:gd name="T40" fmla="*/ 107 w 161"/>
                <a:gd name="T41" fmla="*/ 376 h 493"/>
                <a:gd name="T42" fmla="*/ 77 w 161"/>
                <a:gd name="T43" fmla="*/ 407 h 493"/>
                <a:gd name="T44" fmla="*/ 46 w 161"/>
                <a:gd name="T45" fmla="*/ 376 h 493"/>
                <a:gd name="T46" fmla="*/ 139 w 161"/>
                <a:gd name="T47" fmla="*/ 142 h 493"/>
                <a:gd name="T48" fmla="*/ 138 w 161"/>
                <a:gd name="T49" fmla="*/ 145 h 493"/>
                <a:gd name="T50" fmla="*/ 17 w 161"/>
                <a:gd name="T51" fmla="*/ 145 h 493"/>
                <a:gd name="T52" fmla="*/ 15 w 161"/>
                <a:gd name="T53" fmla="*/ 142 h 493"/>
                <a:gd name="T54" fmla="*/ 15 w 161"/>
                <a:gd name="T55" fmla="*/ 129 h 493"/>
                <a:gd name="T56" fmla="*/ 17 w 161"/>
                <a:gd name="T57" fmla="*/ 126 h 493"/>
                <a:gd name="T58" fmla="*/ 138 w 161"/>
                <a:gd name="T59" fmla="*/ 126 h 493"/>
                <a:gd name="T60" fmla="*/ 139 w 161"/>
                <a:gd name="T61" fmla="*/ 129 h 493"/>
                <a:gd name="T62" fmla="*/ 139 w 161"/>
                <a:gd name="T63" fmla="*/ 142 h 493"/>
                <a:gd name="T64" fmla="*/ 16 w 161"/>
                <a:gd name="T65" fmla="*/ 113 h 493"/>
                <a:gd name="T66" fmla="*/ 16 w 161"/>
                <a:gd name="T67" fmla="*/ 97 h 493"/>
                <a:gd name="T68" fmla="*/ 138 w 161"/>
                <a:gd name="T69" fmla="*/ 97 h 493"/>
                <a:gd name="T70" fmla="*/ 138 w 161"/>
                <a:gd name="T71" fmla="*/ 113 h 493"/>
                <a:gd name="T72" fmla="*/ 16 w 161"/>
                <a:gd name="T73" fmla="*/ 113 h 493"/>
                <a:gd name="T74" fmla="*/ 139 w 161"/>
                <a:gd name="T75" fmla="*/ 83 h 493"/>
                <a:gd name="T76" fmla="*/ 138 w 161"/>
                <a:gd name="T77" fmla="*/ 86 h 493"/>
                <a:gd name="T78" fmla="*/ 17 w 161"/>
                <a:gd name="T79" fmla="*/ 86 h 493"/>
                <a:gd name="T80" fmla="*/ 15 w 161"/>
                <a:gd name="T81" fmla="*/ 83 h 493"/>
                <a:gd name="T82" fmla="*/ 15 w 161"/>
                <a:gd name="T83" fmla="*/ 70 h 493"/>
                <a:gd name="T84" fmla="*/ 17 w 161"/>
                <a:gd name="T85" fmla="*/ 67 h 493"/>
                <a:gd name="T86" fmla="*/ 138 w 161"/>
                <a:gd name="T87" fmla="*/ 67 h 493"/>
                <a:gd name="T88" fmla="*/ 139 w 161"/>
                <a:gd name="T89" fmla="*/ 70 h 493"/>
                <a:gd name="T90" fmla="*/ 139 w 161"/>
                <a:gd name="T91" fmla="*/ 83 h 49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492">
                  <a:moveTo>
                    <a:pt x="137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3"/>
                    <a:pt x="0" y="7"/>
                  </a:cubicBezTo>
                  <a:cubicBezTo>
                    <a:pt x="0" y="486"/>
                    <a:pt x="0" y="486"/>
                    <a:pt x="0" y="486"/>
                  </a:cubicBezTo>
                  <a:cubicBezTo>
                    <a:pt x="0" y="490"/>
                    <a:pt x="11" y="493"/>
                    <a:pt x="24" y="493"/>
                  </a:cubicBezTo>
                  <a:cubicBezTo>
                    <a:pt x="137" y="493"/>
                    <a:pt x="137" y="493"/>
                    <a:pt x="137" y="493"/>
                  </a:cubicBezTo>
                  <a:cubicBezTo>
                    <a:pt x="150" y="493"/>
                    <a:pt x="161" y="490"/>
                    <a:pt x="161" y="48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3"/>
                    <a:pt x="150" y="0"/>
                    <a:pt x="137" y="0"/>
                  </a:cubicBezTo>
                  <a:close/>
                  <a:moveTo>
                    <a:pt x="139" y="434"/>
                  </a:moveTo>
                  <a:cubicBezTo>
                    <a:pt x="138" y="437"/>
                    <a:pt x="138" y="437"/>
                    <a:pt x="138" y="437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15" y="434"/>
                    <a:pt x="15" y="434"/>
                    <a:pt x="15" y="434"/>
                  </a:cubicBezTo>
                  <a:cubicBezTo>
                    <a:pt x="15" y="421"/>
                    <a:pt x="15" y="421"/>
                    <a:pt x="15" y="421"/>
                  </a:cubicBezTo>
                  <a:cubicBezTo>
                    <a:pt x="17" y="418"/>
                    <a:pt x="17" y="418"/>
                    <a:pt x="17" y="418"/>
                  </a:cubicBezTo>
                  <a:cubicBezTo>
                    <a:pt x="138" y="418"/>
                    <a:pt x="138" y="418"/>
                    <a:pt x="138" y="418"/>
                  </a:cubicBezTo>
                  <a:cubicBezTo>
                    <a:pt x="139" y="421"/>
                    <a:pt x="139" y="421"/>
                    <a:pt x="139" y="421"/>
                  </a:cubicBezTo>
                  <a:lnTo>
                    <a:pt x="139" y="434"/>
                  </a:lnTo>
                  <a:close/>
                  <a:moveTo>
                    <a:pt x="46" y="376"/>
                  </a:moveTo>
                  <a:cubicBezTo>
                    <a:pt x="46" y="359"/>
                    <a:pt x="60" y="345"/>
                    <a:pt x="77" y="345"/>
                  </a:cubicBezTo>
                  <a:cubicBezTo>
                    <a:pt x="94" y="345"/>
                    <a:pt x="107" y="359"/>
                    <a:pt x="107" y="376"/>
                  </a:cubicBezTo>
                  <a:cubicBezTo>
                    <a:pt x="107" y="393"/>
                    <a:pt x="94" y="407"/>
                    <a:pt x="77" y="407"/>
                  </a:cubicBezTo>
                  <a:cubicBezTo>
                    <a:pt x="60" y="407"/>
                    <a:pt x="46" y="393"/>
                    <a:pt x="46" y="376"/>
                  </a:cubicBezTo>
                  <a:close/>
                  <a:moveTo>
                    <a:pt x="139" y="142"/>
                  </a:moveTo>
                  <a:cubicBezTo>
                    <a:pt x="138" y="145"/>
                    <a:pt x="138" y="145"/>
                    <a:pt x="138" y="145"/>
                  </a:cubicBezTo>
                  <a:cubicBezTo>
                    <a:pt x="17" y="145"/>
                    <a:pt x="17" y="145"/>
                    <a:pt x="17" y="145"/>
                  </a:cubicBezTo>
                  <a:cubicBezTo>
                    <a:pt x="15" y="142"/>
                    <a:pt x="15" y="142"/>
                    <a:pt x="15" y="142"/>
                  </a:cubicBezTo>
                  <a:cubicBezTo>
                    <a:pt x="15" y="129"/>
                    <a:pt x="15" y="129"/>
                    <a:pt x="15" y="129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38" y="126"/>
                    <a:pt x="138" y="126"/>
                    <a:pt x="138" y="126"/>
                  </a:cubicBezTo>
                  <a:cubicBezTo>
                    <a:pt x="139" y="129"/>
                    <a:pt x="139" y="129"/>
                    <a:pt x="139" y="129"/>
                  </a:cubicBezTo>
                  <a:lnTo>
                    <a:pt x="139" y="142"/>
                  </a:lnTo>
                  <a:close/>
                  <a:moveTo>
                    <a:pt x="16" y="113"/>
                  </a:moveTo>
                  <a:cubicBezTo>
                    <a:pt x="16" y="97"/>
                    <a:pt x="16" y="97"/>
                    <a:pt x="16" y="97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8" y="113"/>
                    <a:pt x="138" y="113"/>
                    <a:pt x="138" y="113"/>
                  </a:cubicBezTo>
                  <a:lnTo>
                    <a:pt x="16" y="113"/>
                  </a:lnTo>
                  <a:close/>
                  <a:moveTo>
                    <a:pt x="139" y="83"/>
                  </a:moveTo>
                  <a:cubicBezTo>
                    <a:pt x="138" y="86"/>
                    <a:pt x="138" y="86"/>
                    <a:pt x="13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9" y="70"/>
                    <a:pt x="139" y="70"/>
                    <a:pt x="139" y="70"/>
                  </a:cubicBezTo>
                  <a:lnTo>
                    <a:pt x="139" y="83"/>
                  </a:lnTo>
                  <a:close/>
                </a:path>
              </a:pathLst>
            </a:custGeom>
            <a:solidFill>
              <a:srgbClr val="EC6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slideLayout" Target="../slideLayouts/slideLayout17.xml" /><Relationship Id="rId3" Type="http://schemas.openxmlformats.org/officeDocument/2006/relationships/tags" Target="../tags/tag9.xml" /><Relationship Id="rId4" Type="http://schemas.openxmlformats.org/officeDocument/2006/relationships/tags" Target="../tags/tag10.xml" /><Relationship Id="rId5" Type="http://schemas.openxmlformats.org/officeDocument/2006/relationships/tags" Target="../tags/tag11.xml" /><Relationship Id="rId6" Type="http://schemas.openxmlformats.org/officeDocument/2006/relationships/tags" Target="../tags/tag12.xml" /><Relationship Id="rId7" Type="http://schemas.openxmlformats.org/officeDocument/2006/relationships/tags" Target="../tags/tag13.xml" /><Relationship Id="rId8" Type="http://schemas.openxmlformats.org/officeDocument/2006/relationships/tags" Target="../tags/tag14.xml" /><Relationship Id="rId9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E7892-1D1F-4D7A-A9A2-5C9C3F3E8B62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3E4D1-CB19-40F3-A7AF-C2BC65424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3" r:id="rId3"/>
    <p:sldLayoutId id="2147483674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9" r:id="rId12"/>
    <p:sldLayoutId id="2147483660" r:id="rId13"/>
    <p:sldLayoutId id="2147483661" r:id="rId14"/>
    <p:sldLayoutId id="2147483697" r:id="rId15"/>
  </p:sldLayoutIdLst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黑体" panose="02010609060101010101" charset="-122"/>
          <a:ea typeface="黑体" panose="02010609060101010101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1" kern="1200">
          <a:solidFill>
            <a:srgbClr val="002060"/>
          </a:solidFill>
          <a:latin typeface="黑体" panose="02010609060101010101" charset="-122"/>
          <a:ea typeface="黑体" panose="02010609060101010101" charset="-122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2021/9/14/Tue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0</a:t>
            </a:fld>
            <a:endParaRPr lang="zh-CN" altLang="en-US"/>
          </a:p>
        </p:txBody>
      </p:sp>
    </p:spTree>
    <p:custDataLst>
      <p:tags r:id="rId8"/>
    </p:custDataLst>
    <p:extLst>
      <p:ext uri="{BB962C8B-B14F-4D97-AF65-F5344CB8AC3E}">
        <p14:creationId xmlns:p14="http://schemas.microsoft.com/office/powerpoint/2010/main" val="4135099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Relationship Id="rId3" Type="http://schemas.openxmlformats.org/officeDocument/2006/relationships/tags" Target="../tags/tag15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9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0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1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1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2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3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6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4.png" /><Relationship Id="rId3" Type="http://schemas.openxmlformats.org/officeDocument/2006/relationships/image" Target="../media/image25.gif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5.png" /><Relationship Id="rId4" Type="http://schemas.openxmlformats.org/officeDocument/2006/relationships/image" Target="../media/image6.png" /><Relationship Id="rId5" Type="http://schemas.openxmlformats.org/officeDocument/2006/relationships/image" Target="../media/image7.png" /><Relationship Id="rId6" Type="http://schemas.openxmlformats.org/officeDocument/2006/relationships/image" Target="../media/image8.jpeg" /><Relationship Id="rId7" Type="http://schemas.openxmlformats.org/officeDocument/2006/relationships/image" Target="../media/image9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0.png" /><Relationship Id="rId3" Type="http://schemas.openxmlformats.org/officeDocument/2006/relationships/image" Target="../media/image11.jpeg" /><Relationship Id="rId4" Type="http://schemas.openxmlformats.org/officeDocument/2006/relationships/image" Target="../media/image12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3.png" /><Relationship Id="rId3" Type="http://schemas.openxmlformats.org/officeDocument/2006/relationships/image" Target="../media/image14.jpeg" /><Relationship Id="rId4" Type="http://schemas.openxmlformats.org/officeDocument/2006/relationships/image" Target="../media/image15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6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7.jpeg" /><Relationship Id="rId3" Type="http://schemas.openxmlformats.org/officeDocument/2006/relationships/image" Target="../media/image1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7.jpeg" /><Relationship Id="rId3" Type="http://schemas.openxmlformats.org/officeDocument/2006/relationships/image" Target="../media/image18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3CB4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1524000" y="2613297"/>
            <a:ext cx="9144000" cy="74369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13A57"/>
                </a:solidFill>
              </a:rPr>
              <a:t>人教版物理</a:t>
            </a:r>
            <a:r>
              <a:rPr lang="en-US" altLang="zh-CN" sz="2400">
                <a:solidFill>
                  <a:srgbClr val="013A57"/>
                </a:solidFill>
              </a:rPr>
              <a:t>		</a:t>
            </a:r>
            <a:r>
              <a:rPr lang="zh-CN" altLang="en-US" sz="2400">
                <a:solidFill>
                  <a:srgbClr val="013A57"/>
                </a:solidFill>
              </a:rPr>
              <a:t>第十三章</a:t>
            </a:r>
            <a:br>
              <a:rPr lang="en-US" altLang="zh-CN" sz="2400">
                <a:solidFill>
                  <a:srgbClr val="013A57"/>
                </a:solidFill>
              </a:rPr>
            </a:br>
            <a:r>
              <a:rPr lang="zh-CN" altLang="en-US" sz="4800">
                <a:solidFill>
                  <a:srgbClr val="013A57"/>
                </a:solidFill>
              </a:rPr>
              <a:t>第</a:t>
            </a:r>
            <a:r>
              <a:rPr lang="en-US" altLang="zh-CN" sz="4800">
                <a:solidFill>
                  <a:srgbClr val="013A57"/>
                </a:solidFill>
              </a:rPr>
              <a:t>3</a:t>
            </a:r>
            <a:r>
              <a:rPr lang="zh-CN" altLang="en-US" sz="4800">
                <a:solidFill>
                  <a:srgbClr val="013A57"/>
                </a:solidFill>
              </a:rPr>
              <a:t>节  比热容</a:t>
            </a:r>
          </a:p>
        </p:txBody>
      </p:sp>
      <p:sp>
        <p:nvSpPr>
          <p:cNvPr id="2" name="文本占位符 1"/>
          <p:cNvSpPr>
            <a:spLocks noGrp="1"/>
          </p:cNvSpPr>
          <p:nvPr>
            <p:ph type="body" idx="13"/>
          </p:nvPr>
        </p:nvSpPr>
        <p:spPr/>
        <p:txBody>
          <a:bodyPr>
            <a:normAutofit fontScale="97500"/>
          </a:bodyPr>
          <a:lstStyle/>
          <a:p>
            <a:r>
              <a:rPr lang="en-US" altLang="zh-CN">
                <a:solidFill>
                  <a:srgbClr val="013A57"/>
                </a:solidFill>
              </a:rPr>
              <a:t>1.</a:t>
            </a:r>
            <a:r>
              <a:rPr lang="zh-CN" altLang="en-US">
                <a:solidFill>
                  <a:srgbClr val="013A57"/>
                </a:solidFill>
              </a:rPr>
              <a:t>比热容；</a:t>
            </a:r>
            <a:r>
              <a:rPr lang="en-US" altLang="zh-CN">
                <a:solidFill>
                  <a:srgbClr val="013A57"/>
                </a:solidFill>
              </a:rPr>
              <a:t>2.</a:t>
            </a:r>
            <a:r>
              <a:rPr lang="zh-CN" altLang="en-US">
                <a:solidFill>
                  <a:srgbClr val="013A57"/>
                </a:solidFill>
              </a:rPr>
              <a:t>热量的计算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A74D47D-F409-4AD9-B84B-5559FFBFA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4676" y="-27384"/>
            <a:ext cx="14786873" cy="6931346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CC7356C6-F0E7-40F6-959D-D6A4BA5E90E5}"/>
              </a:ext>
            </a:extLst>
          </p:cNvPr>
          <p:cNvSpPr/>
          <p:nvPr/>
        </p:nvSpPr>
        <p:spPr>
          <a:xfrm>
            <a:off x="1579823" y="1988840"/>
            <a:ext cx="8749086" cy="171077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标题 2">
            <a:extLst>
              <a:ext uri="{FF2B5EF4-FFF2-40B4-BE49-F238E27FC236}">
                <a16:creationId xmlns:a16="http://schemas.microsoft.com/office/drawing/2014/main" id="{702C2656-7419-4C5C-B2AF-44D3990769F6}"/>
              </a:ext>
            </a:extLst>
          </p:cNvPr>
          <p:cNvSpPr txBox="1"/>
          <p:nvPr/>
        </p:nvSpPr>
        <p:spPr>
          <a:xfrm>
            <a:off x="1523379" y="2276872"/>
            <a:ext cx="9144000" cy="7436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u="none" strike="noStrike" kern="1200" cap="none" spc="400" normalizeH="0">
                <a:solidFill>
                  <a:schemeClr val="bg1"/>
                </a:solidFill>
                <a:uFillTx/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</a:lstStyle>
          <a:p>
            <a:pPr fontAlgn="auto">
              <a:lnSpc>
                <a:spcPct val="150000"/>
              </a:lnSpc>
              <a:spcAft>
                <a:spcPct val="0"/>
              </a:spcAft>
            </a:pPr>
            <a:r>
              <a:rPr lang="zh-CN" altLang="en-US">
                <a:solidFill>
                  <a:srgbClr val="FFFF00"/>
                </a:solidFill>
              </a:rPr>
              <a:t>第</a:t>
            </a:r>
            <a:r>
              <a:rPr lang="en-US" altLang="zh-CN">
                <a:solidFill>
                  <a:srgbClr val="FFFF00"/>
                </a:solidFill>
              </a:rPr>
              <a:t>3</a:t>
            </a:r>
            <a:r>
              <a:rPr lang="zh-CN" altLang="en-US">
                <a:solidFill>
                  <a:srgbClr val="FFFF00"/>
                </a:solidFill>
              </a:rPr>
              <a:t>节  能量的转化和守恒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6968C35-BE63-4C28-9539-4FC3202DC1A5}"/>
              </a:ext>
            </a:extLst>
          </p:cNvPr>
          <p:cNvSpPr/>
          <p:nvPr/>
        </p:nvSpPr>
        <p:spPr>
          <a:xfrm>
            <a:off x="5591944" y="861261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zh-CN" altLang="en-US" sz="2400" b="1">
                <a:solidFill>
                  <a:srgbClr val="FFFF00"/>
                </a:solidFill>
                <a:latin typeface="+mj-ea"/>
                <a:ea typeface="+mj-ea"/>
              </a:rPr>
              <a:t>人教版物理</a:t>
            </a:r>
            <a:r>
              <a:rPr lang="en-US" altLang="zh-CN" sz="2400" b="1">
                <a:solidFill>
                  <a:srgbClr val="FFFF00"/>
                </a:solidFill>
                <a:latin typeface="+mj-ea"/>
                <a:ea typeface="+mj-ea"/>
              </a:rPr>
              <a:t>	  </a:t>
            </a:r>
            <a:r>
              <a:rPr lang="zh-CN" altLang="en-US" sz="2400" b="1">
                <a:solidFill>
                  <a:srgbClr val="FFFF00"/>
                </a:solidFill>
                <a:latin typeface="+mj-ea"/>
                <a:ea typeface="+mj-ea"/>
              </a:rPr>
              <a:t>第十四章</a:t>
            </a:r>
            <a:br>
              <a:rPr lang="en-US" altLang="zh-CN" b="1">
                <a:solidFill>
                  <a:srgbClr val="FFFF00"/>
                </a:solidFill>
                <a:latin typeface="+mj-ea"/>
                <a:ea typeface="+mj-ea"/>
              </a:rPr>
            </a:br>
            <a:endParaRPr lang="zh-CN" altLang="en-US" b="1">
              <a:solidFill>
                <a:srgbClr val="FFFF00"/>
              </a:solidFill>
              <a:latin typeface="+mj-ea"/>
              <a:ea typeface="+mj-ea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75EE1FEC-6B9F-47F3-8F87-96BFA0579327}"/>
              </a:ext>
            </a:extLst>
          </p:cNvPr>
          <p:cNvCxnSpPr/>
          <p:nvPr/>
        </p:nvCxnSpPr>
        <p:spPr>
          <a:xfrm>
            <a:off x="2785816" y="3212976"/>
            <a:ext cx="6337100" cy="56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3"/>
    </p:custDataLst>
    <p:extLst>
      <p:ext uri="{BB962C8B-B14F-4D97-AF65-F5344CB8AC3E}">
        <p14:creationId xmlns:p14="http://schemas.microsoft.com/office/powerpoint/2010/main" val="2116358981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70F8F5-AC54-4B9F-AC8B-DC5417D62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3916323" cy="571037"/>
          </a:xfrm>
        </p:spPr>
        <p:txBody>
          <a:bodyPr/>
          <a:lstStyle/>
          <a:p>
            <a:r>
              <a:rPr lang="zh-CN" altLang="en-US"/>
              <a:t>二、能量守恒定律</a:t>
            </a: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C938537C-9899-484E-90E5-B8078957DF6B}"/>
              </a:ext>
            </a:extLst>
          </p:cNvPr>
          <p:cNvSpPr/>
          <p:nvPr/>
        </p:nvSpPr>
        <p:spPr>
          <a:xfrm>
            <a:off x="3719736" y="1077056"/>
            <a:ext cx="4540802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能量守恒定律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3212BA3E-A923-4FA1-8AFF-D62788C49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4393" y="2132856"/>
            <a:ext cx="8406462" cy="256224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indent="576000">
              <a:lnSpc>
                <a:spcPct val="13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大量事实表明，</a:t>
            </a:r>
            <a:r>
              <a:rPr lang="zh-CN" altLang="en-US" sz="32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能量既不会凭空消灭，也不会凭空产生，它只会从一种形式转化为其他形式，或者从一个物体转移到其他物体，而在转化和转移的过程中，能量的总量保持不变。</a:t>
            </a:r>
            <a:endParaRPr lang="zh-CN" altLang="en-US" sz="28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圆角矩形 30">
            <a:extLst>
              <a:ext uri="{FF2B5EF4-FFF2-40B4-BE49-F238E27FC236}">
                <a16:creationId xmlns:a16="http://schemas.microsoft.com/office/drawing/2014/main" id="{539EE60E-AFC4-46C1-828D-0D3214762230}"/>
              </a:ext>
            </a:extLst>
          </p:cNvPr>
          <p:cNvSpPr/>
          <p:nvPr/>
        </p:nvSpPr>
        <p:spPr>
          <a:xfrm>
            <a:off x="2217529" y="1921485"/>
            <a:ext cx="8620190" cy="3015030"/>
          </a:xfrm>
          <a:prstGeom prst="roundRect">
            <a:avLst/>
          </a:prstGeom>
          <a:noFill/>
          <a:ln w="57150">
            <a:solidFill>
              <a:srgbClr val="00B0F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6343006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70F8F5-AC54-4B9F-AC8B-DC5417D62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3916323" cy="571037"/>
          </a:xfrm>
        </p:spPr>
        <p:txBody>
          <a:bodyPr/>
          <a:lstStyle/>
          <a:p>
            <a:r>
              <a:rPr lang="zh-CN" altLang="en-US"/>
              <a:t>二、能量守恒定律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18C4C151-E4D2-4F7E-8502-F6E4534E8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1405" y="1127637"/>
            <a:ext cx="80645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　　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能量守恒定律是自然界最普遍、最重要的基本定律之一。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    所有能量的转化过程，都服从能量守恒定律。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98E17C-A25F-429C-8A0F-AF6A5BA4E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8048" y="3140968"/>
            <a:ext cx="367240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/>
              <a:t>　　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请分析一下，汽车在行使的过程中，能量是如何转化的？。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7F7D8B5-B345-4817-9EBE-5D0CEC59F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96" y="2916456"/>
            <a:ext cx="4402175" cy="2473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7245381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70F8F5-AC54-4B9F-AC8B-DC5417D62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3916323" cy="571037"/>
          </a:xfrm>
        </p:spPr>
        <p:txBody>
          <a:bodyPr/>
          <a:lstStyle/>
          <a:p>
            <a:r>
              <a:rPr lang="zh-CN" altLang="en-US"/>
              <a:t>二、能量守恒定律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98E17C-A25F-429C-8A0F-AF6A5BA4E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7628" y="4997244"/>
            <a:ext cx="669674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/>
              <a:t>　　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滑冰滑梯的过程中，能量是怎样转化的？遵守能量守恒定律吗？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7F7D8B5-B345-4817-9EBE-5D0CEC59F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847278"/>
            <a:ext cx="4742201" cy="2816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AutoShape 2" descr="查看源图像">
            <a:extLst>
              <a:ext uri="{FF2B5EF4-FFF2-40B4-BE49-F238E27FC236}">
                <a16:creationId xmlns:a16="http://schemas.microsoft.com/office/drawing/2014/main" id="{8F573589-B1FE-42A0-B0A8-28CBE3D64DA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46665930-65E5-4341-B8A1-7C7133F75DE1}"/>
              </a:ext>
            </a:extLst>
          </p:cNvPr>
          <p:cNvSpPr/>
          <p:nvPr/>
        </p:nvSpPr>
        <p:spPr>
          <a:xfrm>
            <a:off x="1343472" y="1289720"/>
            <a:ext cx="2448272" cy="571037"/>
          </a:xfrm>
          <a:prstGeom prst="round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2700000" scaled="1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思考一下</a:t>
            </a:r>
          </a:p>
        </p:txBody>
      </p:sp>
    </p:spTree>
    <p:extLst>
      <p:ext uri="{BB962C8B-B14F-4D97-AF65-F5344CB8AC3E}">
        <p14:creationId xmlns:p14="http://schemas.microsoft.com/office/powerpoint/2010/main" val="3824950730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70F8F5-AC54-4B9F-AC8B-DC5417D62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3916323" cy="571037"/>
          </a:xfrm>
        </p:spPr>
        <p:txBody>
          <a:bodyPr/>
          <a:lstStyle/>
          <a:p>
            <a:r>
              <a:rPr lang="zh-CN" altLang="en-US"/>
              <a:t>二、能量守恒定律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98E17C-A25F-429C-8A0F-AF6A5BA4E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0" y="2241757"/>
            <a:ext cx="4680520" cy="2322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/>
              <a:t>　　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不少人曾设想制造一种不需要动力就能源源不断地对外做功的机器，人们把这种机器叫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永动机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3" name="AutoShape 2" descr="查看源图像">
            <a:extLst>
              <a:ext uri="{FF2B5EF4-FFF2-40B4-BE49-F238E27FC236}">
                <a16:creationId xmlns:a16="http://schemas.microsoft.com/office/drawing/2014/main" id="{8F573589-B1FE-42A0-B0A8-28CBE3D64DA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46665930-65E5-4341-B8A1-7C7133F75DE1}"/>
              </a:ext>
            </a:extLst>
          </p:cNvPr>
          <p:cNvSpPr/>
          <p:nvPr/>
        </p:nvSpPr>
        <p:spPr>
          <a:xfrm>
            <a:off x="1343472" y="1289720"/>
            <a:ext cx="2448272" cy="571037"/>
          </a:xfrm>
          <a:prstGeom prst="round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2700000" scaled="1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思考一下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C9AF8D2-9C4D-4324-AB8A-799472A9C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566" y="1902904"/>
            <a:ext cx="3742293" cy="3356992"/>
          </a:xfrm>
          <a:prstGeom prst="rect">
            <a:avLst/>
          </a:prstGeom>
        </p:spPr>
      </p:pic>
      <p:sp>
        <p:nvSpPr>
          <p:cNvPr id="13" name="Rectangle 6">
            <a:extLst>
              <a:ext uri="{FF2B5EF4-FFF2-40B4-BE49-F238E27FC236}">
                <a16:creationId xmlns:a16="http://schemas.microsoft.com/office/drawing/2014/main" id="{F7007D45-1180-4B4E-846E-44E9F28E1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2064" y="5517232"/>
            <a:ext cx="31321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  一种设想中的永动机</a:t>
            </a:r>
          </a:p>
        </p:txBody>
      </p:sp>
    </p:spTree>
    <p:extLst>
      <p:ext uri="{BB962C8B-B14F-4D97-AF65-F5344CB8AC3E}">
        <p14:creationId xmlns:p14="http://schemas.microsoft.com/office/powerpoint/2010/main" val="3699207971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70F8F5-AC54-4B9F-AC8B-DC5417D62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3916323" cy="571037"/>
          </a:xfrm>
        </p:spPr>
        <p:txBody>
          <a:bodyPr/>
          <a:lstStyle/>
          <a:p>
            <a:r>
              <a:rPr lang="zh-CN" altLang="en-US"/>
              <a:t>二、能量守恒定律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98E17C-A25F-429C-8A0F-AF6A5BA4E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7521" y="2713083"/>
            <a:ext cx="4680520" cy="57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/>
              <a:t>　　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这种机器有可能制成吗？</a:t>
            </a:r>
          </a:p>
        </p:txBody>
      </p:sp>
      <p:sp>
        <p:nvSpPr>
          <p:cNvPr id="3" name="AutoShape 2" descr="查看源图像">
            <a:extLst>
              <a:ext uri="{FF2B5EF4-FFF2-40B4-BE49-F238E27FC236}">
                <a16:creationId xmlns:a16="http://schemas.microsoft.com/office/drawing/2014/main" id="{8F573589-B1FE-42A0-B0A8-28CBE3D64DA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46665930-65E5-4341-B8A1-7C7133F75DE1}"/>
              </a:ext>
            </a:extLst>
          </p:cNvPr>
          <p:cNvSpPr/>
          <p:nvPr/>
        </p:nvSpPr>
        <p:spPr>
          <a:xfrm>
            <a:off x="1343472" y="1289720"/>
            <a:ext cx="2448272" cy="571037"/>
          </a:xfrm>
          <a:prstGeom prst="round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2700000" scaled="1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思考一下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6BE9D9E-300D-420E-9F2F-CFA2D207FB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566" y="1902904"/>
            <a:ext cx="3742293" cy="3356992"/>
          </a:xfrm>
          <a:prstGeom prst="rect">
            <a:avLst/>
          </a:prstGeom>
        </p:spPr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id="{0144CAB1-C118-4BB9-A9E9-3D0227DD0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2064" y="5517232"/>
            <a:ext cx="31321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  一种设想中的永动机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CED4B073-CB6B-4FEE-B7F7-C920778A5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353" y="3665120"/>
            <a:ext cx="5287104" cy="1133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/>
              <a:t>　　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永动机违背了能量守恒定律，根本不可能造出来。</a:t>
            </a:r>
          </a:p>
        </p:txBody>
      </p:sp>
    </p:spTree>
    <p:extLst>
      <p:ext uri="{BB962C8B-B14F-4D97-AF65-F5344CB8AC3E}">
        <p14:creationId xmlns:p14="http://schemas.microsoft.com/office/powerpoint/2010/main" val="3950478176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315" name="Rectangle 3">
            <a:extLst>
              <a:ext uri="{FF2B5EF4-FFF2-40B4-BE49-F238E27FC236}">
                <a16:creationId xmlns:a16="http://schemas.microsoft.com/office/drawing/2014/main" id="{55221320-FF73-405C-B061-4AAD8642A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1" y="1268413"/>
            <a:ext cx="8316913" cy="163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．一支向高空瞄准的步枪，扣动扳机后射出一颗子弹，子弹没有击中目标，最后 下落陷在土地中。请你说出以上过程中发生了哪些能量转化。 </a:t>
            </a: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CD1F192D-9399-46F4-8C4F-6AD74F8E4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3573463"/>
            <a:ext cx="23749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C0000"/>
                </a:solidFill>
              </a:rPr>
              <a:t>火药的化学能</a:t>
            </a: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74A5D065-8464-4876-9786-5EB844B2A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0" y="3573463"/>
            <a:ext cx="2160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C0000"/>
                </a:solidFill>
              </a:rPr>
              <a:t>燃气的内能</a:t>
            </a:r>
          </a:p>
        </p:txBody>
      </p:sp>
      <p:sp>
        <p:nvSpPr>
          <p:cNvPr id="13318" name="Text Box 6">
            <a:extLst>
              <a:ext uri="{FF2B5EF4-FFF2-40B4-BE49-F238E27FC236}">
                <a16:creationId xmlns:a16="http://schemas.microsoft.com/office/drawing/2014/main" id="{B216CCD2-A6F7-4D65-A2C8-B60181C5F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4" y="3573463"/>
            <a:ext cx="23764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C0000"/>
                </a:solidFill>
              </a:rPr>
              <a:t>子弹的机械能</a:t>
            </a:r>
          </a:p>
        </p:txBody>
      </p:sp>
      <p:sp>
        <p:nvSpPr>
          <p:cNvPr id="13319" name="Text Box 7">
            <a:extLst>
              <a:ext uri="{FF2B5EF4-FFF2-40B4-BE49-F238E27FC236}">
                <a16:creationId xmlns:a16="http://schemas.microsoft.com/office/drawing/2014/main" id="{EB024787-ADE2-45BE-BDA6-4A36BE98E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4" y="4868863"/>
            <a:ext cx="3673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C0000"/>
                </a:solidFill>
              </a:rPr>
              <a:t>空气、土地的内能</a:t>
            </a:r>
          </a:p>
        </p:txBody>
      </p:sp>
      <p:cxnSp>
        <p:nvCxnSpPr>
          <p:cNvPr id="13320" name="AutoShape 8">
            <a:extLst>
              <a:ext uri="{FF2B5EF4-FFF2-40B4-BE49-F238E27FC236}">
                <a16:creationId xmlns:a16="http://schemas.microsoft.com/office/drawing/2014/main" id="{7B6AEE36-C6B1-438F-BE4F-5282C1DF86E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83114" y="3860800"/>
            <a:ext cx="433387" cy="1588"/>
          </a:xfrm>
          <a:prstGeom prst="straightConnector1">
            <a:avLst/>
          </a:prstGeom>
          <a:noFill/>
          <a:ln w="19050">
            <a:solidFill>
              <a:srgbClr val="CC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1" name="AutoShape 9">
            <a:extLst>
              <a:ext uri="{FF2B5EF4-FFF2-40B4-BE49-F238E27FC236}">
                <a16:creationId xmlns:a16="http://schemas.microsoft.com/office/drawing/2014/main" id="{20A844B3-43A8-4B04-B61C-B5D9B9651F3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104064" y="3860800"/>
            <a:ext cx="433387" cy="1588"/>
          </a:xfrm>
          <a:prstGeom prst="straightConnector1">
            <a:avLst/>
          </a:prstGeom>
          <a:noFill/>
          <a:ln w="19050">
            <a:solidFill>
              <a:srgbClr val="CC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2" name="AutoShape 10">
            <a:extLst>
              <a:ext uri="{FF2B5EF4-FFF2-40B4-BE49-F238E27FC236}">
                <a16:creationId xmlns:a16="http://schemas.microsoft.com/office/drawing/2014/main" id="{BBFD05AA-0F30-4F16-BB71-AB724F081D5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456364" y="3860800"/>
            <a:ext cx="3455987" cy="1295400"/>
          </a:xfrm>
          <a:prstGeom prst="bentConnector5">
            <a:avLst>
              <a:gd name="adj1" fmla="val -6569"/>
              <a:gd name="adj2" fmla="val 49880"/>
              <a:gd name="adj3" fmla="val 106616"/>
            </a:avLst>
          </a:prstGeom>
          <a:noFill/>
          <a:ln w="19050">
            <a:solidFill>
              <a:srgbClr val="CC0000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标题 1">
            <a:extLst>
              <a:ext uri="{FF2B5EF4-FFF2-40B4-BE49-F238E27FC236}">
                <a16:creationId xmlns:a16="http://schemas.microsoft.com/office/drawing/2014/main" id="{D1B4D689-3F25-4F4C-8E36-622128B3C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课堂巩固</a:t>
            </a: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/>
      <p:bldP spid="13318" grpId="0"/>
      <p:bldP spid="133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150BC6D9-4B72-4302-BDE4-E54BAEF84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1268413"/>
            <a:ext cx="8388350" cy="368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</a:rPr>
              <a:t>．请从能量转化的角度具体说明以下效率的意义。 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● 某太阳能电池工作时的效率是</a:t>
            </a:r>
            <a:r>
              <a:rPr lang="en-US" altLang="zh-CN" sz="2800" b="1">
                <a:latin typeface="Times New Roman" panose="02020603050405020304" pitchFamily="18" charset="0"/>
              </a:rPr>
              <a:t>16</a:t>
            </a:r>
            <a:r>
              <a:rPr lang="zh-CN" altLang="en-US" sz="2800" b="1">
                <a:latin typeface="Times New Roman" panose="02020603050405020304" pitchFamily="18" charset="0"/>
              </a:rPr>
              <a:t>％ 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● 某电动机工作的效率是</a:t>
            </a:r>
            <a:r>
              <a:rPr lang="en-US" altLang="zh-CN" sz="2800" b="1">
                <a:latin typeface="Times New Roman" panose="02020603050405020304" pitchFamily="18" charset="0"/>
              </a:rPr>
              <a:t>83</a:t>
            </a:r>
            <a:r>
              <a:rPr lang="zh-CN" altLang="en-US" sz="2800" b="1">
                <a:latin typeface="Times New Roman" panose="02020603050405020304" pitchFamily="18" charset="0"/>
              </a:rPr>
              <a:t>％ 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● 某锂电池充电时效率是</a:t>
            </a:r>
            <a:r>
              <a:rPr lang="en-US" altLang="zh-CN" sz="2800" b="1">
                <a:latin typeface="Times New Roman" panose="02020603050405020304" pitchFamily="18" charset="0"/>
              </a:rPr>
              <a:t>99</a:t>
            </a:r>
            <a:r>
              <a:rPr lang="zh-CN" altLang="en-US" sz="2800" b="1">
                <a:latin typeface="Times New Roman" panose="02020603050405020304" pitchFamily="18" charset="0"/>
              </a:rPr>
              <a:t>％ 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● 某柴油机工作的效率是</a:t>
            </a:r>
            <a:r>
              <a:rPr lang="en-US" altLang="zh-CN" sz="2800" b="1">
                <a:latin typeface="Times New Roman" panose="02020603050405020304" pitchFamily="18" charset="0"/>
              </a:rPr>
              <a:t>35</a:t>
            </a:r>
            <a:r>
              <a:rPr lang="zh-CN" altLang="en-US" sz="2800" b="1">
                <a:latin typeface="Times New Roman" panose="02020603050405020304" pitchFamily="18" charset="0"/>
              </a:rPr>
              <a:t>％ 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● 某电热水器工作的效率是</a:t>
            </a:r>
            <a:r>
              <a:rPr lang="en-US" altLang="zh-CN" sz="2800" b="1">
                <a:latin typeface="Times New Roman" panose="02020603050405020304" pitchFamily="18" charset="0"/>
              </a:rPr>
              <a:t>87</a:t>
            </a:r>
            <a:r>
              <a:rPr lang="zh-CN" altLang="en-US" sz="2800" b="1">
                <a:latin typeface="Times New Roman" panose="02020603050405020304" pitchFamily="18" charset="0"/>
              </a:rPr>
              <a:t>％ 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C49C5F4-6876-47B8-B7EA-281166988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5265738"/>
            <a:ext cx="806450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　　太阳能电池把接收到的太阳辐射的能量的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</a:rPr>
              <a:t>16</a:t>
            </a: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％转化为电能。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B0C49EC-ABEB-4ABD-8DFD-70D2A31EE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课堂巩固</a:t>
            </a: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D8D088-328F-43CC-A849-E323B0D2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课堂巩固</a:t>
            </a: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033CDC22-3039-46C4-8AF8-7F4B47E7A05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207568" y="1269777"/>
            <a:ext cx="8135938" cy="421322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下列对能量转化分析错误的是（     ）</a:t>
            </a:r>
          </a:p>
          <a:p>
            <a:pPr marL="457200" lvl="1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A.</a:t>
            </a:r>
            <a:r>
              <a:rPr lang="zh-CN" altLang="en-US" sz="28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水电站主要将机械转化为电能</a:t>
            </a:r>
          </a:p>
          <a:p>
            <a:pPr marL="457200" lvl="1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B.</a:t>
            </a:r>
            <a:r>
              <a:rPr lang="zh-CN" altLang="en-US" sz="28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核电站主要将核能转化为电能</a:t>
            </a:r>
          </a:p>
          <a:p>
            <a:pPr marL="457200" lvl="1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C.</a:t>
            </a:r>
            <a:r>
              <a:rPr lang="zh-CN" altLang="en-US" sz="28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太阳能热水器主要将太阳能较化为内能</a:t>
            </a:r>
          </a:p>
          <a:p>
            <a:pPr marL="457200" lvl="1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D.</a:t>
            </a:r>
            <a:r>
              <a:rPr lang="zh-CN" altLang="en-US" sz="28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热机主要将机械角能转化为内能</a:t>
            </a:r>
            <a:endParaRPr lang="en-US" altLang="zh-CN" sz="28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CD24FA02-FB70-49FF-AE94-07A33DA05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6160" y="1247701"/>
            <a:ext cx="6492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576790502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D8D088-328F-43CC-A849-E323B0D2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课堂巩固</a:t>
            </a: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033CDC22-3039-46C4-8AF8-7F4B47E7A05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631504" y="1141139"/>
            <a:ext cx="9289032" cy="4213225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en-US" altLang="zh-CN">
                <a:solidFill>
                  <a:schemeClr val="tx2"/>
                </a:solidFill>
                <a:latin typeface="Times New Roman" panose="02020603050405020304" pitchFamily="18" charset="0"/>
              </a:rPr>
              <a:t>4.</a:t>
            </a:r>
            <a:r>
              <a:rPr lang="zh-CN" altLang="en-US">
                <a:solidFill>
                  <a:schemeClr val="tx2"/>
                </a:solidFill>
                <a:latin typeface="Times New Roman" panose="02020603050405020304" pitchFamily="18" charset="0"/>
              </a:rPr>
              <a:t>如图中的小孩从滑梯上滑下，部会感觉很烫，说明了</a:t>
            </a:r>
            <a:r>
              <a:rPr lang="en-US" altLang="zh-CN">
                <a:solidFill>
                  <a:schemeClr val="tx2"/>
                </a:solidFill>
                <a:latin typeface="Times New Roman" panose="02020603050405020304" pitchFamily="18" charset="0"/>
              </a:rPr>
              <a:t>______</a:t>
            </a:r>
            <a:r>
              <a:rPr lang="zh-CN" altLang="en-US">
                <a:solidFill>
                  <a:schemeClr val="tx2"/>
                </a:solidFill>
                <a:latin typeface="Times New Roman" panose="02020603050405020304" pitchFamily="18" charset="0"/>
              </a:rPr>
              <a:t>可以改变物体的内能，小孩的机械能</a:t>
            </a:r>
            <a:r>
              <a:rPr lang="en-US" altLang="zh-CN">
                <a:solidFill>
                  <a:schemeClr val="tx2"/>
                </a:solidFill>
                <a:latin typeface="Times New Roman" panose="02020603050405020304" pitchFamily="18" charset="0"/>
              </a:rPr>
              <a:t>______</a:t>
            </a:r>
            <a:r>
              <a:rPr lang="zh-CN" altLang="en-US">
                <a:solidFill>
                  <a:schemeClr val="tx2"/>
                </a:solidFill>
                <a:latin typeface="Times New Roman" panose="02020603050405020304" pitchFamily="18" charset="0"/>
              </a:rPr>
              <a:t>（选填増加”、“不变</a:t>
            </a:r>
            <a:r>
              <a:rPr lang="en-US" altLang="zh-CN">
                <a:solidFill>
                  <a:schemeClr val="tx2"/>
                </a:solidFill>
                <a:latin typeface="Times New Roman" panose="02020603050405020304" pitchFamily="18" charset="0"/>
              </a:rPr>
              <a:t>”</a:t>
            </a:r>
            <a:r>
              <a:rPr lang="zh-CN" altLang="en-US">
                <a:solidFill>
                  <a:schemeClr val="tx2"/>
                </a:solidFill>
                <a:latin typeface="Times New Roman" panose="02020603050405020304" pitchFamily="18" charset="0"/>
              </a:rPr>
              <a:t>或“减少”），在此过程中，能量发生了转化，能量</a:t>
            </a:r>
            <a:r>
              <a:rPr lang="zh-CN" altLang="en-US" u="sng">
                <a:solidFill>
                  <a:schemeClr val="tx2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zh-CN">
                <a:solidFill>
                  <a:schemeClr val="tx2"/>
                </a:solidFill>
                <a:latin typeface="Times New Roman" panose="02020603050405020304" pitchFamily="18" charset="0"/>
              </a:rPr>
              <a:t>(</a:t>
            </a:r>
            <a:r>
              <a:rPr lang="zh-CN" altLang="en-US">
                <a:solidFill>
                  <a:schemeClr val="tx2"/>
                </a:solidFill>
                <a:latin typeface="Times New Roman" panose="02020603050405020304" pitchFamily="18" charset="0"/>
              </a:rPr>
              <a:t>选填“是”、“不是</a:t>
            </a:r>
            <a:r>
              <a:rPr lang="en-US" altLang="zh-CN">
                <a:solidFill>
                  <a:schemeClr val="tx2"/>
                </a:solidFill>
                <a:latin typeface="Times New Roman" panose="02020603050405020304" pitchFamily="18" charset="0"/>
              </a:rPr>
              <a:t>)</a:t>
            </a:r>
            <a:r>
              <a:rPr lang="zh-CN" altLang="en-US">
                <a:solidFill>
                  <a:schemeClr val="tx2"/>
                </a:solidFill>
                <a:latin typeface="Times New Roman" panose="02020603050405020304" pitchFamily="18" charset="0"/>
              </a:rPr>
              <a:t>守恒的。</a:t>
            </a:r>
            <a:endParaRPr lang="en-US" altLang="zh-CN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CD24FA02-FB70-49FF-AE94-07A33DA05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182" y="1700808"/>
            <a:ext cx="10801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做功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9C7E1D5-209D-4306-9115-DC80AA881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553" y="3573016"/>
            <a:ext cx="2828925" cy="2266950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38D32B11-34E7-43DF-A4B9-416D16274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288" y="1700808"/>
            <a:ext cx="10801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减少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C8ED12A3-4C77-447C-B3D7-47E762A2E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7602" y="2780928"/>
            <a:ext cx="7920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是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27279869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AA5580-6679-4F12-8D88-F1FCC9465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课堂巩固</a:t>
            </a: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561BEFD9-B3B5-487C-9B99-0E062AE886E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804989" y="1266828"/>
            <a:ext cx="8424862" cy="3240087"/>
          </a:xfrm>
          <a:noFill/>
        </p:spPr>
        <p:txBody>
          <a:bodyPr>
            <a:normAutofit lnSpcReduction="10000"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en-US" altLang="zh-CN" sz="2800">
                <a:latin typeface="Times New Roman" panose="02020603050405020304" pitchFamily="18" charset="0"/>
              </a:rPr>
              <a:t>5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．</a:t>
            </a:r>
            <a:r>
              <a:rPr lang="en-US" altLang="zh-CN" sz="2800" err="1">
                <a:solidFill>
                  <a:schemeClr val="tx2"/>
                </a:solidFill>
                <a:latin typeface="Times New Roman" panose="02020603050405020304" pitchFamily="18" charset="0"/>
              </a:rPr>
              <a:t>能量守恒是自然界的基本规律之一，下列能量转化过程中，属于内能的转移的是（    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</a:rPr>
              <a:t> ）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</a:rPr>
              <a:t>        A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．</a:t>
            </a:r>
            <a:r>
              <a:rPr lang="en-US" altLang="zh-CN" sz="2800" err="1">
                <a:solidFill>
                  <a:schemeClr val="tx2"/>
                </a:solidFill>
                <a:latin typeface="Times New Roman" panose="02020603050405020304" pitchFamily="18" charset="0"/>
              </a:rPr>
              <a:t>用电灯照明</a:t>
            </a:r>
            <a:endParaRPr lang="en-US" altLang="zh-CN" sz="280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</a:rPr>
              <a:t>        B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．</a:t>
            </a:r>
            <a:r>
              <a:rPr lang="en-US" altLang="zh-CN" sz="2800" err="1">
                <a:solidFill>
                  <a:schemeClr val="tx2"/>
                </a:solidFill>
                <a:latin typeface="Times New Roman" panose="02020603050405020304" pitchFamily="18" charset="0"/>
              </a:rPr>
              <a:t>光合作用</a:t>
            </a:r>
            <a:endParaRPr lang="en-US" altLang="zh-CN" sz="280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</a:rPr>
              <a:t>        C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．</a:t>
            </a:r>
            <a:r>
              <a:rPr lang="en-US" altLang="zh-CN" sz="2800" err="1">
                <a:solidFill>
                  <a:schemeClr val="tx2"/>
                </a:solidFill>
                <a:latin typeface="Times New Roman" panose="02020603050405020304" pitchFamily="18" charset="0"/>
              </a:rPr>
              <a:t>用暖水袋取暖</a:t>
            </a:r>
            <a:endParaRPr lang="en-US" altLang="zh-CN" sz="280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</a:rPr>
              <a:t>        D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．</a:t>
            </a:r>
            <a:r>
              <a:rPr lang="en-US" altLang="zh-CN" sz="2800" err="1">
                <a:solidFill>
                  <a:schemeClr val="tx2"/>
                </a:solidFill>
                <a:latin typeface="Times New Roman" panose="02020603050405020304" pitchFamily="18" charset="0"/>
              </a:rPr>
              <a:t>天然气的燃烧</a:t>
            </a:r>
            <a:endParaRPr lang="en-US" altLang="zh-CN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5363" name="Picture 3" descr="才才才">
            <a:extLst>
              <a:ext uri="{FF2B5EF4-FFF2-40B4-BE49-F238E27FC236}">
                <a16:creationId xmlns:a16="http://schemas.microsoft.com/office/drawing/2014/main" id="{00CC348A-0047-4FEA-9F88-47A4E5146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88164" y="3357564"/>
            <a:ext cx="3341687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4">
            <a:extLst>
              <a:ext uri="{FF2B5EF4-FFF2-40B4-BE49-F238E27FC236}">
                <a16:creationId xmlns:a16="http://schemas.microsoft.com/office/drawing/2014/main" id="{76F94C7F-C65A-4FC2-B5D9-8399AA877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4176" y="1808164"/>
            <a:ext cx="9366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CC00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3" name="组合 9"/>
          <p:cNvGrpSpPr/>
          <p:nvPr/>
        </p:nvGrpSpPr>
        <p:grpSpPr>
          <a:xfrm>
            <a:off x="-101600" y="404813"/>
            <a:ext cx="4295775" cy="523875"/>
            <a:chOff x="0" y="623478"/>
            <a:chExt cx="3786638" cy="459735"/>
          </a:xfrm>
        </p:grpSpPr>
        <p:grpSp>
          <p:nvGrpSpPr>
            <p:cNvPr id="14" name="组合 10"/>
            <p:cNvGrpSpPr/>
            <p:nvPr/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/>
          </p:nvSpPr>
          <p:spPr bwMode="auto">
            <a:xfrm>
              <a:off x="771662" y="623478"/>
              <a:ext cx="3014976" cy="459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学习目标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493838" y="2038154"/>
            <a:ext cx="10175795" cy="1284006"/>
            <a:chOff x="2111375" y="3256897"/>
            <a:chExt cx="10175795" cy="1284006"/>
          </a:xfrm>
        </p:grpSpPr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2927350" y="3256897"/>
              <a:ext cx="9359820" cy="1284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知道能量的转移和转化，能解释一些常见现象中的能量转化过程。</a:t>
              </a: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21" name="椭圆 20"/>
              <p:cNvSpPr/>
              <p:nvPr/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文本框 11"/>
              <p:cNvSpPr txBox="1">
                <a:spLocks noChangeArrowheads="1"/>
              </p:cNvSpPr>
              <p:nvPr/>
            </p:nvSpPr>
            <p:spPr bwMode="auto">
              <a:xfrm>
                <a:off x="7074897" y="4521020"/>
                <a:ext cx="574796" cy="552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02</a:t>
                </a:r>
              </a:p>
            </p:txBody>
          </p:sp>
        </p:grpSp>
      </p:grpSp>
      <p:grpSp>
        <p:nvGrpSpPr>
          <p:cNvPr id="23" name="组合 22"/>
          <p:cNvGrpSpPr/>
          <p:nvPr/>
        </p:nvGrpSpPr>
        <p:grpSpPr>
          <a:xfrm>
            <a:off x="1487488" y="1392827"/>
            <a:ext cx="9455785" cy="700088"/>
            <a:chOff x="2105025" y="2441575"/>
            <a:chExt cx="9455785" cy="700088"/>
          </a:xfrm>
        </p:grpSpPr>
        <p:sp>
          <p:nvSpPr>
            <p:cNvPr id="24" name="矩形 1"/>
            <p:cNvSpPr>
              <a:spLocks noChangeArrowheads="1"/>
            </p:cNvSpPr>
            <p:nvPr/>
          </p:nvSpPr>
          <p:spPr bwMode="auto">
            <a:xfrm>
              <a:off x="2927350" y="2451610"/>
              <a:ext cx="8633460" cy="662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了解能量及其存在的多种形式</a:t>
              </a: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26" name="椭圆 25"/>
              <p:cNvSpPr/>
              <p:nvPr/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7" name="文本框 7"/>
              <p:cNvSpPr txBox="1">
                <a:spLocks noChangeArrowheads="1"/>
              </p:cNvSpPr>
              <p:nvPr/>
            </p:nvSpPr>
            <p:spPr bwMode="auto">
              <a:xfrm>
                <a:off x="7049531" y="1585499"/>
                <a:ext cx="561732" cy="5361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01</a:t>
                </a:r>
              </a:p>
            </p:txBody>
          </p:sp>
        </p:grpSp>
      </p:grpSp>
      <p:grpSp>
        <p:nvGrpSpPr>
          <p:cNvPr id="28" name="组合 27"/>
          <p:cNvGrpSpPr/>
          <p:nvPr/>
        </p:nvGrpSpPr>
        <p:grpSpPr>
          <a:xfrm>
            <a:off x="1512888" y="3369431"/>
            <a:ext cx="10012729" cy="1284006"/>
            <a:chOff x="2130425" y="4418948"/>
            <a:chExt cx="10012729" cy="1284006"/>
          </a:xfrm>
        </p:grpSpPr>
        <p:grpSp>
          <p:nvGrpSpPr>
            <p:cNvPr id="29" name="组合 28"/>
            <p:cNvGrpSpPr/>
            <p:nvPr/>
          </p:nvGrpSpPr>
          <p:grpSpPr>
            <a:xfrm>
              <a:off x="2130425" y="4706938"/>
              <a:ext cx="682625" cy="679450"/>
              <a:chOff x="7003603" y="4439327"/>
              <a:chExt cx="717385" cy="717385"/>
            </a:xfrm>
          </p:grpSpPr>
          <p:sp>
            <p:nvSpPr>
              <p:cNvPr id="31" name="椭圆 30"/>
              <p:cNvSpPr/>
              <p:nvPr/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2" name="文本框 11"/>
              <p:cNvSpPr txBox="1">
                <a:spLocks noChangeArrowheads="1"/>
              </p:cNvSpPr>
              <p:nvPr/>
            </p:nvSpPr>
            <p:spPr bwMode="auto">
              <a:xfrm>
                <a:off x="7074897" y="4521020"/>
                <a:ext cx="574796" cy="552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Arial" panose="020b0604020202020204" pitchFamily="34" charset="0"/>
                  </a:rPr>
                  <a:t>03</a:t>
                </a:r>
              </a:p>
            </p:txBody>
          </p:sp>
        </p:grpSp>
        <p:sp>
          <p:nvSpPr>
            <p:cNvPr id="30" name="Rectangle 9"/>
            <p:cNvSpPr>
              <a:spLocks noChangeArrowheads="1"/>
            </p:cNvSpPr>
            <p:nvPr/>
          </p:nvSpPr>
          <p:spPr bwMode="auto">
            <a:xfrm>
              <a:off x="2908300" y="4418948"/>
              <a:ext cx="9234854" cy="1284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lvl="0" fontAlgn="auto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zh-CN" altLang="en-US" b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理解能量守恒定律，有用能量守恒定律的观点分析物理现象的意识，体会能量守恒定律的普适性</a:t>
              </a:r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D8D088-328F-43CC-A849-E323B0D2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课堂巩固</a:t>
            </a: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033CDC22-3039-46C4-8AF8-7F4B47E7A05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207568" y="1269777"/>
            <a:ext cx="8135938" cy="4213225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</a:rPr>
              <a:t>6.  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下列说法中正确的是（    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</a:rPr>
              <a:t>    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 ）</a:t>
            </a:r>
          </a:p>
          <a:p>
            <a:pPr marL="0" indent="0">
              <a:spcBef>
                <a:spcPct val="0"/>
              </a:spcBef>
              <a:buNone/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　　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</a:rPr>
              <a:t>A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．</a:t>
            </a:r>
            <a:r>
              <a:rPr lang="en-US" altLang="zh-CN" sz="2800" err="1">
                <a:solidFill>
                  <a:schemeClr val="tx2"/>
                </a:solidFill>
                <a:latin typeface="Times New Roman" panose="02020603050405020304" pitchFamily="18" charset="0"/>
              </a:rPr>
              <a:t>冬天对着手哈气，手变暖是机械能转化为内能</a:t>
            </a:r>
            <a:endParaRPr lang="en-US" altLang="zh-CN" sz="280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　　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</a:rPr>
              <a:t>B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．</a:t>
            </a:r>
            <a:r>
              <a:rPr lang="en-US" altLang="zh-CN" sz="2800" err="1">
                <a:solidFill>
                  <a:schemeClr val="tx2"/>
                </a:solidFill>
                <a:latin typeface="Times New Roman" panose="02020603050405020304" pitchFamily="18" charset="0"/>
              </a:rPr>
              <a:t>用酒精灯给水加热，是机械能转化为内能</a:t>
            </a:r>
            <a:endParaRPr lang="en-US" altLang="zh-CN" sz="280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　　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</a:rPr>
              <a:t>C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．</a:t>
            </a:r>
            <a:r>
              <a:rPr lang="en-US" altLang="zh-CN" sz="2800" err="1">
                <a:solidFill>
                  <a:schemeClr val="tx2"/>
                </a:solidFill>
                <a:latin typeface="Times New Roman" panose="02020603050405020304" pitchFamily="18" charset="0"/>
              </a:rPr>
              <a:t>高速行驶的汽车爆胎是很危险的，从能量角度来看，是机械能与内能的相互转化</a:t>
            </a:r>
            <a:endParaRPr lang="en-US" altLang="zh-CN" sz="280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　　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</a:rPr>
              <a:t>D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</a:rPr>
              <a:t>．</a:t>
            </a:r>
            <a:r>
              <a:rPr lang="en-US" altLang="zh-CN" sz="2800" err="1">
                <a:solidFill>
                  <a:schemeClr val="tx2"/>
                </a:solidFill>
                <a:latin typeface="Times New Roman" panose="02020603050405020304" pitchFamily="18" charset="0"/>
              </a:rPr>
              <a:t>滑冰时冰刀与冰之间相互摩擦，出现一道痕迹，是内能转化为机械能</a:t>
            </a:r>
            <a:endParaRPr lang="en-US" altLang="zh-CN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CD24FA02-FB70-49FF-AE94-07A33DA05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056" y="1301750"/>
            <a:ext cx="6492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1608470" y="1124744"/>
            <a:ext cx="2822640" cy="521970"/>
          </a:xfrm>
          <a:prstGeom prst="rect">
            <a:avLst/>
          </a:prstGeom>
          <a:solidFill>
            <a:srgbClr val="007E8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240">
                <a:solidFill>
                  <a:srgbClr val="000000"/>
                </a:solidFill>
                <a:round/>
              </a14:hiddenLine>
            </a:ext>
          </a:extLst>
        </p:spPr>
        <p:txBody>
          <a:bodyPr lIns="121917" tIns="60958" rIns="121917" bIns="60958" anchor="ctr"/>
          <a:lstStyle>
            <a:defPPr>
              <a:defRPr lang="zh-CN"/>
            </a:defPPr>
            <a:lvl1pPr algn="ctr" eaLnBrk="1" hangingPunct="1">
              <a:defRPr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/>
              <a:t>能量的转化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ECBE0D2-2D4F-4E71-9603-BCF322791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2908211" cy="571037"/>
          </a:xfrm>
        </p:spPr>
        <p:txBody>
          <a:bodyPr/>
          <a:lstStyle/>
          <a:p>
            <a:r>
              <a:rPr lang="zh-CN" altLang="en-US"/>
              <a:t>课堂小结</a:t>
            </a: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C87EC4F7-CA88-4E55-8D35-07623C8A6D1D}"/>
              </a:ext>
            </a:extLst>
          </p:cNvPr>
          <p:cNvSpPr/>
          <p:nvPr/>
        </p:nvSpPr>
        <p:spPr>
          <a:xfrm>
            <a:off x="2351584" y="3861048"/>
            <a:ext cx="8856588" cy="2232248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  大量事实表明，能量既不会凭空消灭，也不会凭空产生，它只会从一种形式转化为其他形式，或者从一个物体转移到其他物体，而在转化和转移的过程中，能量的总量保持不变。</a:t>
            </a:r>
          </a:p>
        </p:txBody>
      </p:sp>
      <p:sp>
        <p:nvSpPr>
          <p:cNvPr id="18" name="Text Box 10">
            <a:extLst>
              <a:ext uri="{FF2B5EF4-FFF2-40B4-BE49-F238E27FC236}">
                <a16:creationId xmlns:a16="http://schemas.microsoft.com/office/drawing/2014/main" id="{51EB12DA-3DCE-4F92-8C29-3CC26E401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8470" y="3051046"/>
            <a:ext cx="2822640" cy="521970"/>
          </a:xfrm>
          <a:prstGeom prst="rect">
            <a:avLst/>
          </a:prstGeom>
          <a:solidFill>
            <a:srgbClr val="007E8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240">
                <a:solidFill>
                  <a:srgbClr val="000000"/>
                </a:solidFill>
                <a:round/>
              </a14:hiddenLine>
            </a:ext>
          </a:extLst>
        </p:spPr>
        <p:txBody>
          <a:bodyPr lIns="121917" tIns="60958" rIns="121917" bIns="60958" anchor="ctr"/>
          <a:lstStyle>
            <a:defPPr>
              <a:defRPr lang="zh-CN"/>
            </a:defPPr>
            <a:lvl1pPr algn="ctr" eaLnBrk="1" hangingPunct="1">
              <a:defRPr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/>
              <a:t>能量守恒定律</a:t>
            </a:r>
          </a:p>
        </p:txBody>
      </p:sp>
      <p:sp>
        <p:nvSpPr>
          <p:cNvPr id="19" name="Text Box 2">
            <a:extLst>
              <a:ext uri="{FF2B5EF4-FFF2-40B4-BE49-F238E27FC236}">
                <a16:creationId xmlns:a16="http://schemas.microsoft.com/office/drawing/2014/main" id="{1831945D-C575-4B47-9308-7C40562FE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3632" y="1723138"/>
            <a:ext cx="4536504" cy="105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在一定条件下，各种形式的能量是可以互相转化的。</a:t>
            </a:r>
          </a:p>
        </p:txBody>
      </p:sp>
      <p:pic>
        <p:nvPicPr>
          <p:cNvPr id="22" name="Picture 6" descr="14-3-1">
            <a:extLst>
              <a:ext uri="{FF2B5EF4-FFF2-40B4-BE49-F238E27FC236}">
                <a16:creationId xmlns:a16="http://schemas.microsoft.com/office/drawing/2014/main" id="{D4889E1E-9EDD-4071-A57E-672095107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1"/>
          <a:stretch>
            <a:fillRect/>
          </a:stretch>
        </p:blipFill>
        <p:spPr bwMode="auto">
          <a:xfrm>
            <a:off x="7392144" y="991823"/>
            <a:ext cx="3380068" cy="2609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任意多边形: 形状 4"/>
          <p:cNvSpPr/>
          <p:nvPr/>
        </p:nvSpPr>
        <p:spPr>
          <a:xfrm>
            <a:off x="0" y="-27384"/>
            <a:ext cx="12192000" cy="6885384"/>
          </a:xfrm>
          <a:custGeom>
            <a:rect l="l" t="t" r="r" b="b"/>
            <a:pathLst>
              <a:path w="12192000" h="6885384">
                <a:moveTo>
                  <a:pt x="6750308" y="3310732"/>
                </a:moveTo>
                <a:cubicBezTo>
                  <a:pt x="6730009" y="3310348"/>
                  <a:pt x="6711247" y="3328367"/>
                  <a:pt x="6694023" y="3364789"/>
                </a:cubicBezTo>
                <a:cubicBezTo>
                  <a:pt x="6670777" y="3410316"/>
                  <a:pt x="6672764" y="3455716"/>
                  <a:pt x="6699982" y="3500991"/>
                </a:cubicBezTo>
                <a:cubicBezTo>
                  <a:pt x="6713754" y="3527557"/>
                  <a:pt x="6726815" y="3546502"/>
                  <a:pt x="6739164" y="3557828"/>
                </a:cubicBezTo>
                <a:cubicBezTo>
                  <a:pt x="6763817" y="3570311"/>
                  <a:pt x="6782133" y="3568784"/>
                  <a:pt x="6794112" y="3553248"/>
                </a:cubicBezTo>
                <a:cubicBezTo>
                  <a:pt x="6796706" y="3546147"/>
                  <a:pt x="6802869" y="3540035"/>
                  <a:pt x="6812601" y="3534913"/>
                </a:cubicBezTo>
                <a:cubicBezTo>
                  <a:pt x="6822334" y="3529791"/>
                  <a:pt x="6826948" y="3518884"/>
                  <a:pt x="6826444" y="3502191"/>
                </a:cubicBezTo>
                <a:cubicBezTo>
                  <a:pt x="6825940" y="3485499"/>
                  <a:pt x="6828497" y="3473098"/>
                  <a:pt x="6834116" y="3464989"/>
                </a:cubicBezTo>
                <a:lnTo>
                  <a:pt x="6859978" y="3429966"/>
                </a:lnTo>
                <a:cubicBezTo>
                  <a:pt x="6866026" y="3415719"/>
                  <a:pt x="6866504" y="3404634"/>
                  <a:pt x="6861412" y="3396710"/>
                </a:cubicBezTo>
                <a:cubicBezTo>
                  <a:pt x="6856319" y="3388786"/>
                  <a:pt x="6848270" y="3387615"/>
                  <a:pt x="6837262" y="3393197"/>
                </a:cubicBezTo>
                <a:cubicBezTo>
                  <a:pt x="6826255" y="3398778"/>
                  <a:pt x="6820681" y="3401076"/>
                  <a:pt x="6820540" y="3400090"/>
                </a:cubicBezTo>
                <a:cubicBezTo>
                  <a:pt x="6820399" y="3399104"/>
                  <a:pt x="6817690" y="3392193"/>
                  <a:pt x="6812412" y="3379354"/>
                </a:cubicBezTo>
                <a:cubicBezTo>
                  <a:pt x="6808380" y="3359222"/>
                  <a:pt x="6800412" y="3343204"/>
                  <a:pt x="6788508" y="3331300"/>
                </a:cubicBezTo>
                <a:cubicBezTo>
                  <a:pt x="6775221" y="3317819"/>
                  <a:pt x="6762488" y="3310963"/>
                  <a:pt x="6750308" y="3310732"/>
                </a:cubicBezTo>
                <a:close/>
                <a:moveTo>
                  <a:pt x="7283732" y="3272175"/>
                </a:moveTo>
                <a:cubicBezTo>
                  <a:pt x="7269630" y="3273303"/>
                  <a:pt x="7252898" y="3276879"/>
                  <a:pt x="7233537" y="3282901"/>
                </a:cubicBezTo>
                <a:cubicBezTo>
                  <a:pt x="7194815" y="3294946"/>
                  <a:pt x="7201634" y="3335799"/>
                  <a:pt x="7253995" y="3405460"/>
                </a:cubicBezTo>
                <a:cubicBezTo>
                  <a:pt x="7263246" y="3418047"/>
                  <a:pt x="7279998" y="3451862"/>
                  <a:pt x="7304251" y="3506906"/>
                </a:cubicBezTo>
                <a:cubicBezTo>
                  <a:pt x="7340437" y="3571008"/>
                  <a:pt x="7368582" y="3599212"/>
                  <a:pt x="7388685" y="3591518"/>
                </a:cubicBezTo>
                <a:cubicBezTo>
                  <a:pt x="7407142" y="3580636"/>
                  <a:pt x="7422974" y="3564033"/>
                  <a:pt x="7436183" y="3541707"/>
                </a:cubicBezTo>
                <a:cubicBezTo>
                  <a:pt x="7472992" y="3469599"/>
                  <a:pt x="7476076" y="3415082"/>
                  <a:pt x="7445433" y="3378154"/>
                </a:cubicBezTo>
                <a:cubicBezTo>
                  <a:pt x="7430490" y="3359682"/>
                  <a:pt x="7418067" y="3345495"/>
                  <a:pt x="7408164" y="3335592"/>
                </a:cubicBezTo>
                <a:cubicBezTo>
                  <a:pt x="7387291" y="3312732"/>
                  <a:pt x="7357286" y="3292912"/>
                  <a:pt x="7318149" y="3276130"/>
                </a:cubicBezTo>
                <a:cubicBezTo>
                  <a:pt x="7309306" y="3272365"/>
                  <a:pt x="7297834" y="3271046"/>
                  <a:pt x="7283732" y="3272175"/>
                </a:cubicBezTo>
                <a:close/>
                <a:moveTo>
                  <a:pt x="4029436" y="3097522"/>
                </a:moveTo>
                <a:cubicBezTo>
                  <a:pt x="4037916" y="3100072"/>
                  <a:pt x="4016346" y="3149179"/>
                  <a:pt x="3964726" y="3244843"/>
                </a:cubicBezTo>
                <a:cubicBezTo>
                  <a:pt x="3928821" y="3248193"/>
                  <a:pt x="3899816" y="3253552"/>
                  <a:pt x="3877713" y="3260920"/>
                </a:cubicBezTo>
                <a:cubicBezTo>
                  <a:pt x="3855239" y="3264656"/>
                  <a:pt x="3837716" y="3269214"/>
                  <a:pt x="3825144" y="3274596"/>
                </a:cubicBezTo>
                <a:cubicBezTo>
                  <a:pt x="3820445" y="3267005"/>
                  <a:pt x="3815709" y="3254627"/>
                  <a:pt x="3810935" y="3237460"/>
                </a:cubicBezTo>
                <a:lnTo>
                  <a:pt x="3797860" y="3194276"/>
                </a:lnTo>
                <a:cubicBezTo>
                  <a:pt x="3793368" y="3181734"/>
                  <a:pt x="3789877" y="3173773"/>
                  <a:pt x="3787386" y="3170393"/>
                </a:cubicBezTo>
                <a:cubicBezTo>
                  <a:pt x="3828836" y="3155376"/>
                  <a:pt x="3870267" y="3143212"/>
                  <a:pt x="3911680" y="3133902"/>
                </a:cubicBezTo>
                <a:cubicBezTo>
                  <a:pt x="3953093" y="3124592"/>
                  <a:pt x="3983294" y="3116038"/>
                  <a:pt x="4002284" y="3108241"/>
                </a:cubicBezTo>
                <a:cubicBezTo>
                  <a:pt x="4021275" y="3100443"/>
                  <a:pt x="4030325" y="3096870"/>
                  <a:pt x="4029436" y="3097522"/>
                </a:cubicBezTo>
                <a:close/>
                <a:moveTo>
                  <a:pt x="5043662" y="3054627"/>
                </a:moveTo>
                <a:cubicBezTo>
                  <a:pt x="5036213" y="3054479"/>
                  <a:pt x="5029671" y="3056362"/>
                  <a:pt x="5024038" y="3060275"/>
                </a:cubicBezTo>
                <a:cubicBezTo>
                  <a:pt x="5008249" y="3061402"/>
                  <a:pt x="4994318" y="3077524"/>
                  <a:pt x="4982243" y="3108641"/>
                </a:cubicBezTo>
                <a:cubicBezTo>
                  <a:pt x="4970169" y="3139758"/>
                  <a:pt x="4964651" y="3165197"/>
                  <a:pt x="4965688" y="3184958"/>
                </a:cubicBezTo>
                <a:cubicBezTo>
                  <a:pt x="4979223" y="3216179"/>
                  <a:pt x="4995515" y="3240366"/>
                  <a:pt x="5014565" y="3257518"/>
                </a:cubicBezTo>
                <a:cubicBezTo>
                  <a:pt x="5041190" y="3288086"/>
                  <a:pt x="5066792" y="3307736"/>
                  <a:pt x="5091371" y="3316468"/>
                </a:cubicBezTo>
                <a:cubicBezTo>
                  <a:pt x="5115951" y="3325200"/>
                  <a:pt x="5132629" y="3319885"/>
                  <a:pt x="5141405" y="3300524"/>
                </a:cubicBezTo>
                <a:cubicBezTo>
                  <a:pt x="5144384" y="3290058"/>
                  <a:pt x="5150103" y="3280677"/>
                  <a:pt x="5158561" y="3272383"/>
                </a:cubicBezTo>
                <a:cubicBezTo>
                  <a:pt x="5167018" y="3264089"/>
                  <a:pt x="5168919" y="3248378"/>
                  <a:pt x="5164264" y="3225252"/>
                </a:cubicBezTo>
                <a:cubicBezTo>
                  <a:pt x="5159609" y="3202125"/>
                  <a:pt x="5167178" y="3173358"/>
                  <a:pt x="5186969" y="3138950"/>
                </a:cubicBezTo>
                <a:cubicBezTo>
                  <a:pt x="5192291" y="3123488"/>
                  <a:pt x="5191720" y="3111680"/>
                  <a:pt x="5185256" y="3103526"/>
                </a:cubicBezTo>
                <a:cubicBezTo>
                  <a:pt x="5181980" y="3094780"/>
                  <a:pt x="5172403" y="3093431"/>
                  <a:pt x="5156526" y="3099479"/>
                </a:cubicBezTo>
                <a:cubicBezTo>
                  <a:pt x="5140649" y="3105528"/>
                  <a:pt x="5131421" y="3106691"/>
                  <a:pt x="5128841" y="3102970"/>
                </a:cubicBezTo>
                <a:cubicBezTo>
                  <a:pt x="5125950" y="3102970"/>
                  <a:pt x="5118382" y="3097063"/>
                  <a:pt x="5106137" y="3085247"/>
                </a:cubicBezTo>
                <a:cubicBezTo>
                  <a:pt x="5093892" y="3073432"/>
                  <a:pt x="5081424" y="3065405"/>
                  <a:pt x="5068734" y="3061165"/>
                </a:cubicBezTo>
                <a:cubicBezTo>
                  <a:pt x="5059469" y="3056955"/>
                  <a:pt x="5051111" y="3054775"/>
                  <a:pt x="5043662" y="3054627"/>
                </a:cubicBezTo>
                <a:close/>
                <a:moveTo>
                  <a:pt x="4086179" y="2945869"/>
                </a:moveTo>
                <a:cubicBezTo>
                  <a:pt x="4076914" y="2945633"/>
                  <a:pt x="4067910" y="2946781"/>
                  <a:pt x="4059167" y="2949313"/>
                </a:cubicBezTo>
                <a:cubicBezTo>
                  <a:pt x="4047663" y="2954249"/>
                  <a:pt x="4029358" y="2956947"/>
                  <a:pt x="4004253" y="2957407"/>
                </a:cubicBezTo>
                <a:cubicBezTo>
                  <a:pt x="3979147" y="2957866"/>
                  <a:pt x="3932879" y="2964701"/>
                  <a:pt x="3865449" y="2977909"/>
                </a:cubicBezTo>
                <a:cubicBezTo>
                  <a:pt x="3798019" y="2991118"/>
                  <a:pt x="3753630" y="3002103"/>
                  <a:pt x="3732283" y="3010865"/>
                </a:cubicBezTo>
                <a:cubicBezTo>
                  <a:pt x="3720853" y="3001866"/>
                  <a:pt x="3701447" y="2993338"/>
                  <a:pt x="3674066" y="2985281"/>
                </a:cubicBezTo>
                <a:cubicBezTo>
                  <a:pt x="3646685" y="2977224"/>
                  <a:pt x="3625141" y="2982164"/>
                  <a:pt x="3609434" y="3000102"/>
                </a:cubicBezTo>
                <a:cubicBezTo>
                  <a:pt x="3593728" y="3018040"/>
                  <a:pt x="3586111" y="3045021"/>
                  <a:pt x="3586586" y="3081045"/>
                </a:cubicBezTo>
                <a:cubicBezTo>
                  <a:pt x="3587060" y="3117069"/>
                  <a:pt x="3597600" y="3166468"/>
                  <a:pt x="3618207" y="3229243"/>
                </a:cubicBezTo>
                <a:cubicBezTo>
                  <a:pt x="3638813" y="3292018"/>
                  <a:pt x="3656514" y="3330804"/>
                  <a:pt x="3671309" y="3345598"/>
                </a:cubicBezTo>
                <a:lnTo>
                  <a:pt x="3691700" y="3378220"/>
                </a:lnTo>
                <a:lnTo>
                  <a:pt x="3713159" y="3403993"/>
                </a:lnTo>
                <a:cubicBezTo>
                  <a:pt x="3764867" y="3459496"/>
                  <a:pt x="3804167" y="3469110"/>
                  <a:pt x="3831059" y="3432834"/>
                </a:cubicBezTo>
                <a:cubicBezTo>
                  <a:pt x="3862681" y="3432834"/>
                  <a:pt x="3924914" y="3423065"/>
                  <a:pt x="4017761" y="3403526"/>
                </a:cubicBezTo>
                <a:cubicBezTo>
                  <a:pt x="4061702" y="3397018"/>
                  <a:pt x="4094275" y="3391470"/>
                  <a:pt x="4115482" y="3386881"/>
                </a:cubicBezTo>
                <a:cubicBezTo>
                  <a:pt x="4136689" y="3382293"/>
                  <a:pt x="4147918" y="3375018"/>
                  <a:pt x="4149171" y="3365056"/>
                </a:cubicBezTo>
                <a:cubicBezTo>
                  <a:pt x="4150424" y="3355094"/>
                  <a:pt x="4152766" y="3346681"/>
                  <a:pt x="4156198" y="3339817"/>
                </a:cubicBezTo>
                <a:cubicBezTo>
                  <a:pt x="4159630" y="3332953"/>
                  <a:pt x="4161346" y="3326471"/>
                  <a:pt x="4161346" y="3320371"/>
                </a:cubicBezTo>
                <a:cubicBezTo>
                  <a:pt x="4161346" y="3314270"/>
                  <a:pt x="4162043" y="3306847"/>
                  <a:pt x="4163436" y="3298100"/>
                </a:cubicBezTo>
                <a:cubicBezTo>
                  <a:pt x="4164830" y="3289354"/>
                  <a:pt x="4163262" y="3282297"/>
                  <a:pt x="4158733" y="3276931"/>
                </a:cubicBezTo>
                <a:cubicBezTo>
                  <a:pt x="4154204" y="3271564"/>
                  <a:pt x="4151821" y="3269748"/>
                  <a:pt x="4151584" y="3271482"/>
                </a:cubicBezTo>
                <a:lnTo>
                  <a:pt x="4185629" y="3213955"/>
                </a:lnTo>
                <a:lnTo>
                  <a:pt x="4232193" y="3119448"/>
                </a:lnTo>
                <a:cubicBezTo>
                  <a:pt x="4242629" y="3097819"/>
                  <a:pt x="4245972" y="3078002"/>
                  <a:pt x="4242222" y="3059997"/>
                </a:cubicBezTo>
                <a:cubicBezTo>
                  <a:pt x="4238471" y="3041993"/>
                  <a:pt x="4216605" y="3017106"/>
                  <a:pt x="4176623" y="2985337"/>
                </a:cubicBezTo>
                <a:cubicBezTo>
                  <a:pt x="4144123" y="2959731"/>
                  <a:pt x="4113975" y="2946575"/>
                  <a:pt x="4086179" y="2945869"/>
                </a:cubicBezTo>
                <a:close/>
                <a:moveTo>
                  <a:pt x="6453781" y="2708768"/>
                </a:moveTo>
                <a:cubicBezTo>
                  <a:pt x="6438320" y="2707787"/>
                  <a:pt x="6424615" y="2713489"/>
                  <a:pt x="6412669" y="2725875"/>
                </a:cubicBezTo>
                <a:cubicBezTo>
                  <a:pt x="6396740" y="2742390"/>
                  <a:pt x="6367035" y="2757897"/>
                  <a:pt x="6323554" y="2772395"/>
                </a:cubicBezTo>
                <a:lnTo>
                  <a:pt x="6180926" y="2814734"/>
                </a:lnTo>
                <a:cubicBezTo>
                  <a:pt x="6156806" y="2820486"/>
                  <a:pt x="6141877" y="2831653"/>
                  <a:pt x="6136140" y="2848234"/>
                </a:cubicBezTo>
                <a:cubicBezTo>
                  <a:pt x="6130403" y="2864816"/>
                  <a:pt x="6130225" y="2891059"/>
                  <a:pt x="6135607" y="2926964"/>
                </a:cubicBezTo>
                <a:cubicBezTo>
                  <a:pt x="6140988" y="2962870"/>
                  <a:pt x="6150112" y="2986671"/>
                  <a:pt x="6162980" y="2998368"/>
                </a:cubicBezTo>
                <a:cubicBezTo>
                  <a:pt x="6174277" y="3009857"/>
                  <a:pt x="6191955" y="3010902"/>
                  <a:pt x="6216016" y="3001503"/>
                </a:cubicBezTo>
                <a:cubicBezTo>
                  <a:pt x="6250987" y="2978821"/>
                  <a:pt x="6292889" y="2954827"/>
                  <a:pt x="6341722" y="2929522"/>
                </a:cubicBezTo>
                <a:cubicBezTo>
                  <a:pt x="6348230" y="2926453"/>
                  <a:pt x="6351135" y="2924974"/>
                  <a:pt x="6350438" y="2925086"/>
                </a:cubicBezTo>
                <a:cubicBezTo>
                  <a:pt x="6349742" y="2925197"/>
                  <a:pt x="6349393" y="2936526"/>
                  <a:pt x="6349393" y="2959075"/>
                </a:cubicBezTo>
                <a:cubicBezTo>
                  <a:pt x="6344738" y="3065931"/>
                  <a:pt x="6341948" y="3176653"/>
                  <a:pt x="6341021" y="3291240"/>
                </a:cubicBezTo>
                <a:cubicBezTo>
                  <a:pt x="6340094" y="3405827"/>
                  <a:pt x="6341492" y="3466575"/>
                  <a:pt x="6345213" y="3473483"/>
                </a:cubicBezTo>
                <a:lnTo>
                  <a:pt x="6295558" y="3510086"/>
                </a:lnTo>
                <a:cubicBezTo>
                  <a:pt x="6243997" y="3560504"/>
                  <a:pt x="6243382" y="3602065"/>
                  <a:pt x="6293712" y="3634769"/>
                </a:cubicBezTo>
                <a:cubicBezTo>
                  <a:pt x="6331500" y="3655493"/>
                  <a:pt x="6363017" y="3663021"/>
                  <a:pt x="6388263" y="3657350"/>
                </a:cubicBezTo>
                <a:cubicBezTo>
                  <a:pt x="6413510" y="3651680"/>
                  <a:pt x="6434401" y="3637415"/>
                  <a:pt x="6450938" y="3614555"/>
                </a:cubicBezTo>
                <a:cubicBezTo>
                  <a:pt x="6467476" y="3591695"/>
                  <a:pt x="6480769" y="3575240"/>
                  <a:pt x="6490821" y="3565189"/>
                </a:cubicBezTo>
                <a:cubicBezTo>
                  <a:pt x="6505082" y="3554738"/>
                  <a:pt x="6546539" y="3503755"/>
                  <a:pt x="6615192" y="3412243"/>
                </a:cubicBezTo>
                <a:cubicBezTo>
                  <a:pt x="6633812" y="3384832"/>
                  <a:pt x="6648711" y="3354338"/>
                  <a:pt x="6659889" y="3320760"/>
                </a:cubicBezTo>
                <a:cubicBezTo>
                  <a:pt x="6668161" y="3304037"/>
                  <a:pt x="6666538" y="3285173"/>
                  <a:pt x="6655019" y="3264167"/>
                </a:cubicBezTo>
                <a:cubicBezTo>
                  <a:pt x="6639883" y="3248793"/>
                  <a:pt x="6619899" y="3250795"/>
                  <a:pt x="6595068" y="3270170"/>
                </a:cubicBezTo>
                <a:lnTo>
                  <a:pt x="6506253" y="3356917"/>
                </a:lnTo>
                <a:lnTo>
                  <a:pt x="6509010" y="3295276"/>
                </a:lnTo>
                <a:cubicBezTo>
                  <a:pt x="6508091" y="3175656"/>
                  <a:pt x="6511271" y="3054835"/>
                  <a:pt x="6518550" y="2932813"/>
                </a:cubicBezTo>
                <a:cubicBezTo>
                  <a:pt x="6519366" y="2905876"/>
                  <a:pt x="6525347" y="2888172"/>
                  <a:pt x="6536495" y="2879700"/>
                </a:cubicBezTo>
                <a:cubicBezTo>
                  <a:pt x="6547644" y="2871227"/>
                  <a:pt x="6557939" y="2849683"/>
                  <a:pt x="6567383" y="2815068"/>
                </a:cubicBezTo>
                <a:cubicBezTo>
                  <a:pt x="6572215" y="2787983"/>
                  <a:pt x="6564774" y="2765998"/>
                  <a:pt x="6545057" y="2749113"/>
                </a:cubicBezTo>
                <a:cubicBezTo>
                  <a:pt x="6528824" y="2737950"/>
                  <a:pt x="6503748" y="2725571"/>
                  <a:pt x="6469829" y="2711977"/>
                </a:cubicBezTo>
                <a:cubicBezTo>
                  <a:pt x="6464284" y="2710165"/>
                  <a:pt x="6458935" y="2709095"/>
                  <a:pt x="6453781" y="2708768"/>
                </a:cubicBezTo>
                <a:close/>
                <a:moveTo>
                  <a:pt x="4058294" y="2641552"/>
                </a:moveTo>
                <a:cubicBezTo>
                  <a:pt x="4051471" y="2641626"/>
                  <a:pt x="4045736" y="2643717"/>
                  <a:pt x="4041088" y="2647823"/>
                </a:cubicBezTo>
                <a:cubicBezTo>
                  <a:pt x="4031793" y="2656036"/>
                  <a:pt x="3999724" y="2664179"/>
                  <a:pt x="3944880" y="2672250"/>
                </a:cubicBezTo>
                <a:cubicBezTo>
                  <a:pt x="3890036" y="2680323"/>
                  <a:pt x="3841629" y="2688120"/>
                  <a:pt x="3799661" y="2695644"/>
                </a:cubicBezTo>
                <a:cubicBezTo>
                  <a:pt x="3757692" y="2703168"/>
                  <a:pt x="3723025" y="2707174"/>
                  <a:pt x="3695658" y="2707663"/>
                </a:cubicBezTo>
                <a:cubicBezTo>
                  <a:pt x="3668292" y="2708152"/>
                  <a:pt x="3650250" y="2713370"/>
                  <a:pt x="3641533" y="2723318"/>
                </a:cubicBezTo>
                <a:cubicBezTo>
                  <a:pt x="3628606" y="2741448"/>
                  <a:pt x="3625715" y="2761773"/>
                  <a:pt x="3632861" y="2784292"/>
                </a:cubicBezTo>
                <a:cubicBezTo>
                  <a:pt x="3651688" y="2831330"/>
                  <a:pt x="3679907" y="2866420"/>
                  <a:pt x="3717517" y="2889562"/>
                </a:cubicBezTo>
                <a:cubicBezTo>
                  <a:pt x="3734521" y="2901036"/>
                  <a:pt x="3771397" y="2901514"/>
                  <a:pt x="3828146" y="2890996"/>
                </a:cubicBezTo>
                <a:cubicBezTo>
                  <a:pt x="3884895" y="2880478"/>
                  <a:pt x="3973324" y="2860557"/>
                  <a:pt x="4093434" y="2831234"/>
                </a:cubicBezTo>
                <a:cubicBezTo>
                  <a:pt x="4106954" y="2830271"/>
                  <a:pt x="4122179" y="2826275"/>
                  <a:pt x="4139109" y="2819248"/>
                </a:cubicBezTo>
                <a:cubicBezTo>
                  <a:pt x="4149071" y="2814949"/>
                  <a:pt x="4160152" y="2802296"/>
                  <a:pt x="4172353" y="2781290"/>
                </a:cubicBezTo>
                <a:cubicBezTo>
                  <a:pt x="4184554" y="2760283"/>
                  <a:pt x="4185099" y="2736767"/>
                  <a:pt x="4173988" y="2710743"/>
                </a:cubicBezTo>
                <a:cubicBezTo>
                  <a:pt x="4162876" y="2684718"/>
                  <a:pt x="4149271" y="2669630"/>
                  <a:pt x="4133172" y="2665479"/>
                </a:cubicBezTo>
                <a:cubicBezTo>
                  <a:pt x="4117072" y="2661328"/>
                  <a:pt x="4100024" y="2655295"/>
                  <a:pt x="4082027" y="2647378"/>
                </a:cubicBezTo>
                <a:cubicBezTo>
                  <a:pt x="4073028" y="2643420"/>
                  <a:pt x="4065117" y="2641478"/>
                  <a:pt x="4058294" y="2641552"/>
                </a:cubicBezTo>
                <a:close/>
                <a:moveTo>
                  <a:pt x="6979390" y="2595611"/>
                </a:moveTo>
                <a:cubicBezTo>
                  <a:pt x="6979909" y="2610924"/>
                  <a:pt x="6980854" y="2625672"/>
                  <a:pt x="6982225" y="2639851"/>
                </a:cubicBezTo>
                <a:cubicBezTo>
                  <a:pt x="6983597" y="2654031"/>
                  <a:pt x="6984282" y="2661840"/>
                  <a:pt x="6984282" y="2663278"/>
                </a:cubicBezTo>
                <a:cubicBezTo>
                  <a:pt x="6972452" y="2665457"/>
                  <a:pt x="6958584" y="2667911"/>
                  <a:pt x="6942677" y="2670638"/>
                </a:cubicBezTo>
                <a:cubicBezTo>
                  <a:pt x="6913665" y="2679933"/>
                  <a:pt x="6901635" y="2700814"/>
                  <a:pt x="6906586" y="2733280"/>
                </a:cubicBezTo>
                <a:cubicBezTo>
                  <a:pt x="6907327" y="2735518"/>
                  <a:pt x="6907965" y="2740096"/>
                  <a:pt x="6908499" y="2747011"/>
                </a:cubicBezTo>
                <a:cubicBezTo>
                  <a:pt x="6909032" y="2753927"/>
                  <a:pt x="6912902" y="2761758"/>
                  <a:pt x="6920106" y="2770505"/>
                </a:cubicBezTo>
                <a:cubicBezTo>
                  <a:pt x="6927311" y="2779251"/>
                  <a:pt x="6934879" y="2790429"/>
                  <a:pt x="6942810" y="2804038"/>
                </a:cubicBezTo>
                <a:cubicBezTo>
                  <a:pt x="6950741" y="2817647"/>
                  <a:pt x="6962824" y="2823518"/>
                  <a:pt x="6979057" y="2821650"/>
                </a:cubicBezTo>
                <a:lnTo>
                  <a:pt x="6989864" y="2818870"/>
                </a:lnTo>
                <a:lnTo>
                  <a:pt x="6989864" y="2871394"/>
                </a:lnTo>
                <a:cubicBezTo>
                  <a:pt x="6975921" y="2874403"/>
                  <a:pt x="6963567" y="2877763"/>
                  <a:pt x="6952800" y="2881473"/>
                </a:cubicBezTo>
                <a:lnTo>
                  <a:pt x="6925337" y="2893622"/>
                </a:lnTo>
                <a:lnTo>
                  <a:pt x="6923945" y="2890332"/>
                </a:lnTo>
                <a:cubicBezTo>
                  <a:pt x="6922509" y="2887005"/>
                  <a:pt x="6920077" y="2881460"/>
                  <a:pt x="6916649" y="2873696"/>
                </a:cubicBezTo>
                <a:cubicBezTo>
                  <a:pt x="6909792" y="2858167"/>
                  <a:pt x="6904996" y="2817792"/>
                  <a:pt x="6902261" y="2752571"/>
                </a:cubicBezTo>
                <a:cubicBezTo>
                  <a:pt x="6899526" y="2687349"/>
                  <a:pt x="6899166" y="2642931"/>
                  <a:pt x="6901183" y="2619315"/>
                </a:cubicBezTo>
                <a:cubicBezTo>
                  <a:pt x="6903629" y="2619315"/>
                  <a:pt x="6913950" y="2616684"/>
                  <a:pt x="6932148" y="2611421"/>
                </a:cubicBezTo>
                <a:cubicBezTo>
                  <a:pt x="6950345" y="2606158"/>
                  <a:pt x="6966093" y="2600888"/>
                  <a:pt x="6979390" y="2595611"/>
                </a:cubicBezTo>
                <a:close/>
                <a:moveTo>
                  <a:pt x="7252022" y="2520928"/>
                </a:moveTo>
                <a:cubicBezTo>
                  <a:pt x="7253571" y="2521113"/>
                  <a:pt x="7254636" y="2521621"/>
                  <a:pt x="7255218" y="2522451"/>
                </a:cubicBezTo>
                <a:cubicBezTo>
                  <a:pt x="7265299" y="2538358"/>
                  <a:pt x="7263016" y="2578281"/>
                  <a:pt x="7248369" y="2642219"/>
                </a:cubicBezTo>
                <a:cubicBezTo>
                  <a:pt x="7233722" y="2706158"/>
                  <a:pt x="7213064" y="2762952"/>
                  <a:pt x="7186395" y="2812599"/>
                </a:cubicBezTo>
                <a:cubicBezTo>
                  <a:pt x="7185653" y="2814808"/>
                  <a:pt x="7185320" y="2815868"/>
                  <a:pt x="7185394" y="2815779"/>
                </a:cubicBezTo>
                <a:cubicBezTo>
                  <a:pt x="7168153" y="2819886"/>
                  <a:pt x="7157294" y="2824452"/>
                  <a:pt x="7152817" y="2829477"/>
                </a:cubicBezTo>
                <a:cubicBezTo>
                  <a:pt x="7152476" y="2815453"/>
                  <a:pt x="7152305" y="2796982"/>
                  <a:pt x="7152305" y="2774063"/>
                </a:cubicBezTo>
                <a:cubicBezTo>
                  <a:pt x="7153817" y="2773307"/>
                  <a:pt x="7160288" y="2771024"/>
                  <a:pt x="7171718" y="2767214"/>
                </a:cubicBezTo>
                <a:cubicBezTo>
                  <a:pt x="7182807" y="2760276"/>
                  <a:pt x="7191991" y="2748928"/>
                  <a:pt x="7199270" y="2733169"/>
                </a:cubicBezTo>
                <a:cubicBezTo>
                  <a:pt x="7200204" y="2726735"/>
                  <a:pt x="7201760" y="2721324"/>
                  <a:pt x="7203940" y="2716936"/>
                </a:cubicBezTo>
                <a:cubicBezTo>
                  <a:pt x="7203940" y="2711866"/>
                  <a:pt x="7204636" y="2704906"/>
                  <a:pt x="7206030" y="2696055"/>
                </a:cubicBezTo>
                <a:cubicBezTo>
                  <a:pt x="7207424" y="2687205"/>
                  <a:pt x="7206756" y="2676983"/>
                  <a:pt x="7204029" y="2665391"/>
                </a:cubicBezTo>
                <a:cubicBezTo>
                  <a:pt x="7199893" y="2661254"/>
                  <a:pt x="7197061" y="2656892"/>
                  <a:pt x="7195534" y="2652304"/>
                </a:cubicBezTo>
                <a:cubicBezTo>
                  <a:pt x="7194007" y="2647716"/>
                  <a:pt x="7189530" y="2642768"/>
                  <a:pt x="7182103" y="2637461"/>
                </a:cubicBezTo>
                <a:cubicBezTo>
                  <a:pt x="7176470" y="2627795"/>
                  <a:pt x="7166811" y="2623266"/>
                  <a:pt x="7153128" y="2623874"/>
                </a:cubicBezTo>
                <a:lnTo>
                  <a:pt x="7146563" y="2624772"/>
                </a:lnTo>
                <a:lnTo>
                  <a:pt x="7143944" y="2553694"/>
                </a:lnTo>
                <a:lnTo>
                  <a:pt x="7225020" y="2527966"/>
                </a:lnTo>
                <a:cubicBezTo>
                  <a:pt x="7238374" y="2522718"/>
                  <a:pt x="7247374" y="2520372"/>
                  <a:pt x="7252022" y="2520928"/>
                </a:cubicBezTo>
                <a:close/>
                <a:moveTo>
                  <a:pt x="7917599" y="2394477"/>
                </a:moveTo>
                <a:cubicBezTo>
                  <a:pt x="7899542" y="2399636"/>
                  <a:pt x="7883665" y="2418004"/>
                  <a:pt x="7869967" y="2449580"/>
                </a:cubicBezTo>
                <a:cubicBezTo>
                  <a:pt x="7849124" y="2486760"/>
                  <a:pt x="7820001" y="2532695"/>
                  <a:pt x="7782598" y="2587383"/>
                </a:cubicBezTo>
                <a:lnTo>
                  <a:pt x="7671279" y="2756384"/>
                </a:lnTo>
                <a:cubicBezTo>
                  <a:pt x="7628362" y="2820783"/>
                  <a:pt x="7595362" y="2877517"/>
                  <a:pt x="7572280" y="2926586"/>
                </a:cubicBezTo>
                <a:cubicBezTo>
                  <a:pt x="7549361" y="2984818"/>
                  <a:pt x="7546307" y="3021902"/>
                  <a:pt x="7563119" y="3037838"/>
                </a:cubicBezTo>
                <a:cubicBezTo>
                  <a:pt x="7583621" y="3051862"/>
                  <a:pt x="7612985" y="3045002"/>
                  <a:pt x="7651210" y="3017258"/>
                </a:cubicBezTo>
                <a:cubicBezTo>
                  <a:pt x="7689436" y="2989513"/>
                  <a:pt x="7718570" y="2970508"/>
                  <a:pt x="7738613" y="2960242"/>
                </a:cubicBezTo>
                <a:cubicBezTo>
                  <a:pt x="7748635" y="2955109"/>
                  <a:pt x="7757104" y="2949710"/>
                  <a:pt x="7764022" y="2944045"/>
                </a:cubicBezTo>
                <a:lnTo>
                  <a:pt x="7772036" y="2935188"/>
                </a:lnTo>
                <a:lnTo>
                  <a:pt x="7764557" y="2987417"/>
                </a:lnTo>
                <a:cubicBezTo>
                  <a:pt x="7754614" y="3072966"/>
                  <a:pt x="7750688" y="3164823"/>
                  <a:pt x="7752778" y="3262988"/>
                </a:cubicBezTo>
                <a:cubicBezTo>
                  <a:pt x="7754646" y="3307462"/>
                  <a:pt x="7754880" y="3352989"/>
                  <a:pt x="7753479" y="3399568"/>
                </a:cubicBezTo>
                <a:cubicBezTo>
                  <a:pt x="7752077" y="3446147"/>
                  <a:pt x="7755910" y="3495732"/>
                  <a:pt x="7764975" y="3548322"/>
                </a:cubicBezTo>
                <a:cubicBezTo>
                  <a:pt x="7774041" y="3600913"/>
                  <a:pt x="7785444" y="3634813"/>
                  <a:pt x="7799187" y="3650023"/>
                </a:cubicBezTo>
                <a:cubicBezTo>
                  <a:pt x="7812929" y="3665233"/>
                  <a:pt x="7827165" y="3672186"/>
                  <a:pt x="7841893" y="3670881"/>
                </a:cubicBezTo>
                <a:cubicBezTo>
                  <a:pt x="7856622" y="3669577"/>
                  <a:pt x="7866313" y="3661957"/>
                  <a:pt x="7870968" y="3648022"/>
                </a:cubicBezTo>
                <a:cubicBezTo>
                  <a:pt x="7875623" y="3634087"/>
                  <a:pt x="7891797" y="3618802"/>
                  <a:pt x="7919489" y="3602169"/>
                </a:cubicBezTo>
                <a:cubicBezTo>
                  <a:pt x="7935248" y="3593838"/>
                  <a:pt x="7938943" y="3561787"/>
                  <a:pt x="7930574" y="3506016"/>
                </a:cubicBezTo>
                <a:cubicBezTo>
                  <a:pt x="7922206" y="3450246"/>
                  <a:pt x="7918021" y="3394594"/>
                  <a:pt x="7918021" y="3339061"/>
                </a:cubicBezTo>
                <a:lnTo>
                  <a:pt x="7918021" y="3193831"/>
                </a:lnTo>
                <a:cubicBezTo>
                  <a:pt x="7915116" y="3059934"/>
                  <a:pt x="7922298" y="2972995"/>
                  <a:pt x="7939569" y="2933013"/>
                </a:cubicBezTo>
                <a:cubicBezTo>
                  <a:pt x="7950317" y="2904579"/>
                  <a:pt x="7953363" y="2881742"/>
                  <a:pt x="7948708" y="2864501"/>
                </a:cubicBezTo>
                <a:cubicBezTo>
                  <a:pt x="7940392" y="2839517"/>
                  <a:pt x="7928769" y="2820692"/>
                  <a:pt x="7913840" y="2808026"/>
                </a:cubicBezTo>
                <a:lnTo>
                  <a:pt x="7897896" y="2797470"/>
                </a:lnTo>
                <a:lnTo>
                  <a:pt x="7932400" y="2762583"/>
                </a:lnTo>
                <a:cubicBezTo>
                  <a:pt x="8009915" y="2681396"/>
                  <a:pt x="8053413" y="2614923"/>
                  <a:pt x="8062896" y="2563167"/>
                </a:cubicBezTo>
                <a:cubicBezTo>
                  <a:pt x="8063667" y="2554821"/>
                  <a:pt x="8067387" y="2542838"/>
                  <a:pt x="8074058" y="2527221"/>
                </a:cubicBezTo>
                <a:cubicBezTo>
                  <a:pt x="8080730" y="2511603"/>
                  <a:pt x="8077313" y="2492668"/>
                  <a:pt x="8063807" y="2470416"/>
                </a:cubicBezTo>
                <a:cubicBezTo>
                  <a:pt x="8050302" y="2448165"/>
                  <a:pt x="8028232" y="2429419"/>
                  <a:pt x="7997597" y="2414179"/>
                </a:cubicBezTo>
                <a:cubicBezTo>
                  <a:pt x="7966961" y="2398939"/>
                  <a:pt x="7940296" y="2392372"/>
                  <a:pt x="7917599" y="2394477"/>
                </a:cubicBezTo>
                <a:close/>
                <a:moveTo>
                  <a:pt x="7336283" y="2390038"/>
                </a:moveTo>
                <a:cubicBezTo>
                  <a:pt x="7326877" y="2390666"/>
                  <a:pt x="7318786" y="2393654"/>
                  <a:pt x="7312011" y="2399002"/>
                </a:cubicBezTo>
                <a:cubicBezTo>
                  <a:pt x="7298462" y="2409698"/>
                  <a:pt x="7276581" y="2412489"/>
                  <a:pt x="7246368" y="2407374"/>
                </a:cubicBezTo>
                <a:cubicBezTo>
                  <a:pt x="7216155" y="2402260"/>
                  <a:pt x="7169539" y="2404424"/>
                  <a:pt x="7106519" y="2413867"/>
                </a:cubicBezTo>
                <a:lnTo>
                  <a:pt x="6891710" y="2445733"/>
                </a:lnTo>
                <a:cubicBezTo>
                  <a:pt x="6883334" y="2445733"/>
                  <a:pt x="6880717" y="2447134"/>
                  <a:pt x="6883860" y="2449936"/>
                </a:cubicBezTo>
                <a:cubicBezTo>
                  <a:pt x="6880821" y="2438254"/>
                  <a:pt x="6868049" y="2426780"/>
                  <a:pt x="6845546" y="2415513"/>
                </a:cubicBezTo>
                <a:cubicBezTo>
                  <a:pt x="6793733" y="2389155"/>
                  <a:pt x="6756724" y="2415661"/>
                  <a:pt x="6734516" y="2495033"/>
                </a:cubicBezTo>
                <a:cubicBezTo>
                  <a:pt x="6727074" y="2537446"/>
                  <a:pt x="6724999" y="2605617"/>
                  <a:pt x="6728290" y="2699546"/>
                </a:cubicBezTo>
                <a:cubicBezTo>
                  <a:pt x="6731581" y="2793476"/>
                  <a:pt x="6741076" y="2856666"/>
                  <a:pt x="6756775" y="2889117"/>
                </a:cubicBezTo>
                <a:cubicBezTo>
                  <a:pt x="6759814" y="2895269"/>
                  <a:pt x="6762264" y="2904872"/>
                  <a:pt x="6764125" y="2917925"/>
                </a:cubicBezTo>
                <a:cubicBezTo>
                  <a:pt x="6765985" y="2930978"/>
                  <a:pt x="6776114" y="2953968"/>
                  <a:pt x="6794512" y="2986893"/>
                </a:cubicBezTo>
                <a:cubicBezTo>
                  <a:pt x="6812805" y="3029292"/>
                  <a:pt x="6834131" y="3049565"/>
                  <a:pt x="6858488" y="3047711"/>
                </a:cubicBezTo>
                <a:cubicBezTo>
                  <a:pt x="6864521" y="3051432"/>
                  <a:pt x="6874594" y="3053293"/>
                  <a:pt x="6888708" y="3053293"/>
                </a:cubicBezTo>
                <a:lnTo>
                  <a:pt x="6991643" y="3029566"/>
                </a:lnTo>
                <a:lnTo>
                  <a:pt x="6992666" y="3065212"/>
                </a:lnTo>
                <a:cubicBezTo>
                  <a:pt x="6869873" y="3089006"/>
                  <a:pt x="6765263" y="3115935"/>
                  <a:pt x="6678835" y="3145999"/>
                </a:cubicBezTo>
                <a:cubicBezTo>
                  <a:pt x="6659207" y="3151440"/>
                  <a:pt x="6650145" y="3163696"/>
                  <a:pt x="6651650" y="3182768"/>
                </a:cubicBezTo>
                <a:cubicBezTo>
                  <a:pt x="6653155" y="3201840"/>
                  <a:pt x="6658358" y="3218970"/>
                  <a:pt x="6667260" y="3234158"/>
                </a:cubicBezTo>
                <a:cubicBezTo>
                  <a:pt x="6676162" y="3249346"/>
                  <a:pt x="6686043" y="3260468"/>
                  <a:pt x="6696902" y="3267524"/>
                </a:cubicBezTo>
                <a:cubicBezTo>
                  <a:pt x="6707761" y="3274581"/>
                  <a:pt x="6718943" y="3280763"/>
                  <a:pt x="6730447" y="3286070"/>
                </a:cubicBezTo>
                <a:cubicBezTo>
                  <a:pt x="6753662" y="3300183"/>
                  <a:pt x="6779457" y="3302236"/>
                  <a:pt x="6807832" y="3292230"/>
                </a:cubicBezTo>
                <a:cubicBezTo>
                  <a:pt x="6860859" y="3266642"/>
                  <a:pt x="6922471" y="3247459"/>
                  <a:pt x="6992666" y="3234680"/>
                </a:cubicBezTo>
                <a:cubicBezTo>
                  <a:pt x="6990813" y="3428676"/>
                  <a:pt x="6987195" y="3532990"/>
                  <a:pt x="6981814" y="3547622"/>
                </a:cubicBezTo>
                <a:cubicBezTo>
                  <a:pt x="6973008" y="3557228"/>
                  <a:pt x="6945820" y="3556917"/>
                  <a:pt x="6900249" y="3546688"/>
                </a:cubicBezTo>
                <a:cubicBezTo>
                  <a:pt x="6877938" y="3543901"/>
                  <a:pt x="6863576" y="3549112"/>
                  <a:pt x="6857164" y="3562320"/>
                </a:cubicBezTo>
                <a:cubicBezTo>
                  <a:pt x="6850753" y="3575529"/>
                  <a:pt x="6858710" y="3592544"/>
                  <a:pt x="6881036" y="3613365"/>
                </a:cubicBezTo>
                <a:cubicBezTo>
                  <a:pt x="6903362" y="3634187"/>
                  <a:pt x="6913824" y="3649215"/>
                  <a:pt x="6912423" y="3658451"/>
                </a:cubicBezTo>
                <a:cubicBezTo>
                  <a:pt x="6911022" y="3667687"/>
                  <a:pt x="6918064" y="3682159"/>
                  <a:pt x="6933549" y="3701869"/>
                </a:cubicBezTo>
                <a:cubicBezTo>
                  <a:pt x="6949033" y="3721578"/>
                  <a:pt x="6964614" y="3731433"/>
                  <a:pt x="6980291" y="3731433"/>
                </a:cubicBezTo>
                <a:cubicBezTo>
                  <a:pt x="6995968" y="3731433"/>
                  <a:pt x="7011397" y="3721671"/>
                  <a:pt x="7026577" y="3702147"/>
                </a:cubicBezTo>
                <a:cubicBezTo>
                  <a:pt x="7041609" y="3680058"/>
                  <a:pt x="7061830" y="3664540"/>
                  <a:pt x="7087240" y="3655593"/>
                </a:cubicBezTo>
                <a:cubicBezTo>
                  <a:pt x="7112649" y="3646647"/>
                  <a:pt x="7131873" y="3630436"/>
                  <a:pt x="7144911" y="3606961"/>
                </a:cubicBezTo>
                <a:cubicBezTo>
                  <a:pt x="7157949" y="3583486"/>
                  <a:pt x="7165536" y="3548378"/>
                  <a:pt x="7167671" y="3501636"/>
                </a:cubicBezTo>
                <a:cubicBezTo>
                  <a:pt x="7167671" y="3399019"/>
                  <a:pt x="7167160" y="3300346"/>
                  <a:pt x="7166137" y="3205616"/>
                </a:cubicBezTo>
                <a:cubicBezTo>
                  <a:pt x="7288796" y="3183127"/>
                  <a:pt x="7377099" y="3175567"/>
                  <a:pt x="7431046" y="3182935"/>
                </a:cubicBezTo>
                <a:cubicBezTo>
                  <a:pt x="7455003" y="3183943"/>
                  <a:pt x="7475891" y="3175671"/>
                  <a:pt x="7493710" y="3158118"/>
                </a:cubicBezTo>
                <a:cubicBezTo>
                  <a:pt x="7527510" y="3120671"/>
                  <a:pt x="7526087" y="3083046"/>
                  <a:pt x="7489441" y="3045243"/>
                </a:cubicBezTo>
                <a:cubicBezTo>
                  <a:pt x="7452794" y="3007440"/>
                  <a:pt x="7414175" y="2993898"/>
                  <a:pt x="7373585" y="3004616"/>
                </a:cubicBezTo>
                <a:cubicBezTo>
                  <a:pt x="7348858" y="3009923"/>
                  <a:pt x="7320569" y="3013266"/>
                  <a:pt x="7288718" y="3014645"/>
                </a:cubicBezTo>
                <a:cubicBezTo>
                  <a:pt x="7256868" y="3016024"/>
                  <a:pt x="7214658" y="3022672"/>
                  <a:pt x="7162090" y="3034592"/>
                </a:cubicBezTo>
                <a:lnTo>
                  <a:pt x="7162090" y="3018092"/>
                </a:lnTo>
                <a:cubicBezTo>
                  <a:pt x="7161156" y="3004082"/>
                  <a:pt x="7160689" y="2993957"/>
                  <a:pt x="7160689" y="2987716"/>
                </a:cubicBezTo>
                <a:cubicBezTo>
                  <a:pt x="7195927" y="2976494"/>
                  <a:pt x="7237666" y="2959060"/>
                  <a:pt x="7285905" y="2935414"/>
                </a:cubicBezTo>
                <a:cubicBezTo>
                  <a:pt x="7304747" y="2922843"/>
                  <a:pt x="7314168" y="2906306"/>
                  <a:pt x="7314168" y="2885804"/>
                </a:cubicBezTo>
                <a:lnTo>
                  <a:pt x="7338340" y="2864078"/>
                </a:lnTo>
                <a:cubicBezTo>
                  <a:pt x="7370598" y="2823992"/>
                  <a:pt x="7401612" y="2752989"/>
                  <a:pt x="7431380" y="2651070"/>
                </a:cubicBezTo>
                <a:cubicBezTo>
                  <a:pt x="7438555" y="2621643"/>
                  <a:pt x="7445070" y="2576235"/>
                  <a:pt x="7450926" y="2514846"/>
                </a:cubicBezTo>
                <a:cubicBezTo>
                  <a:pt x="7450926" y="2488932"/>
                  <a:pt x="7446830" y="2466421"/>
                  <a:pt x="7438640" y="2447312"/>
                </a:cubicBezTo>
                <a:cubicBezTo>
                  <a:pt x="7430449" y="2428203"/>
                  <a:pt x="7407053" y="2410843"/>
                  <a:pt x="7368449" y="2395233"/>
                </a:cubicBezTo>
                <a:cubicBezTo>
                  <a:pt x="7356411" y="2391141"/>
                  <a:pt x="7345689" y="2389409"/>
                  <a:pt x="7336283" y="2390038"/>
                </a:cubicBezTo>
                <a:close/>
                <a:moveTo>
                  <a:pt x="4367171" y="2382240"/>
                </a:moveTo>
                <a:cubicBezTo>
                  <a:pt x="4351355" y="2382013"/>
                  <a:pt x="4335678" y="2385877"/>
                  <a:pt x="4320140" y="2393832"/>
                </a:cubicBezTo>
                <a:cubicBezTo>
                  <a:pt x="4288845" y="2407041"/>
                  <a:pt x="4252647" y="2411117"/>
                  <a:pt x="4211546" y="2406062"/>
                </a:cubicBezTo>
                <a:cubicBezTo>
                  <a:pt x="4170445" y="2401007"/>
                  <a:pt x="4087934" y="2399888"/>
                  <a:pt x="3964015" y="2402705"/>
                </a:cubicBezTo>
                <a:cubicBezTo>
                  <a:pt x="3918562" y="2401741"/>
                  <a:pt x="3852422" y="2406629"/>
                  <a:pt x="3765594" y="2417370"/>
                </a:cubicBezTo>
                <a:cubicBezTo>
                  <a:pt x="3678766" y="2428110"/>
                  <a:pt x="3611113" y="2439425"/>
                  <a:pt x="3562637" y="2451315"/>
                </a:cubicBezTo>
                <a:cubicBezTo>
                  <a:pt x="3547678" y="2428989"/>
                  <a:pt x="3520631" y="2417826"/>
                  <a:pt x="3481493" y="2417826"/>
                </a:cubicBezTo>
                <a:cubicBezTo>
                  <a:pt x="3445870" y="2417826"/>
                  <a:pt x="3420661" y="2452693"/>
                  <a:pt x="3405866" y="2522429"/>
                </a:cubicBezTo>
                <a:cubicBezTo>
                  <a:pt x="3376112" y="2697775"/>
                  <a:pt x="3359835" y="2889517"/>
                  <a:pt x="3357033" y="3097656"/>
                </a:cubicBezTo>
                <a:cubicBezTo>
                  <a:pt x="3357033" y="3163552"/>
                  <a:pt x="3356333" y="3231938"/>
                  <a:pt x="3354932" y="3302814"/>
                </a:cubicBezTo>
                <a:cubicBezTo>
                  <a:pt x="3353531" y="3373691"/>
                  <a:pt x="3358879" y="3457139"/>
                  <a:pt x="3370976" y="3553159"/>
                </a:cubicBezTo>
                <a:cubicBezTo>
                  <a:pt x="3376965" y="3597010"/>
                  <a:pt x="3387179" y="3626674"/>
                  <a:pt x="3401618" y="3642151"/>
                </a:cubicBezTo>
                <a:cubicBezTo>
                  <a:pt x="3435937" y="3673772"/>
                  <a:pt x="3462288" y="3671734"/>
                  <a:pt x="3480671" y="3636036"/>
                </a:cubicBezTo>
                <a:cubicBezTo>
                  <a:pt x="3484288" y="3625866"/>
                  <a:pt x="3502233" y="3612094"/>
                  <a:pt x="3534507" y="3594720"/>
                </a:cubicBezTo>
                <a:cubicBezTo>
                  <a:pt x="3550532" y="3584090"/>
                  <a:pt x="3555617" y="3556479"/>
                  <a:pt x="3549761" y="3511887"/>
                </a:cubicBezTo>
                <a:cubicBezTo>
                  <a:pt x="3535930" y="3403919"/>
                  <a:pt x="3529474" y="3306921"/>
                  <a:pt x="3530393" y="3220893"/>
                </a:cubicBezTo>
                <a:cubicBezTo>
                  <a:pt x="3535952" y="2985329"/>
                  <a:pt x="3541504" y="2831960"/>
                  <a:pt x="3547048" y="2760787"/>
                </a:cubicBezTo>
                <a:cubicBezTo>
                  <a:pt x="3552593" y="2689614"/>
                  <a:pt x="3560643" y="2640092"/>
                  <a:pt x="3571198" y="2612222"/>
                </a:cubicBezTo>
                <a:cubicBezTo>
                  <a:pt x="3642223" y="2600214"/>
                  <a:pt x="3729907" y="2583025"/>
                  <a:pt x="3834251" y="2560654"/>
                </a:cubicBezTo>
                <a:cubicBezTo>
                  <a:pt x="3938594" y="2538284"/>
                  <a:pt x="4051984" y="2521962"/>
                  <a:pt x="4174421" y="2511688"/>
                </a:cubicBezTo>
                <a:cubicBezTo>
                  <a:pt x="4218836" y="2508100"/>
                  <a:pt x="4257187" y="2516291"/>
                  <a:pt x="4289475" y="2536260"/>
                </a:cubicBezTo>
                <a:cubicBezTo>
                  <a:pt x="4302537" y="2544740"/>
                  <a:pt x="4312187" y="2603794"/>
                  <a:pt x="4318429" y="2713422"/>
                </a:cubicBezTo>
                <a:cubicBezTo>
                  <a:pt x="4337033" y="3036674"/>
                  <a:pt x="4338893" y="3250135"/>
                  <a:pt x="4324009" y="3353804"/>
                </a:cubicBezTo>
                <a:cubicBezTo>
                  <a:pt x="4314833" y="3412613"/>
                  <a:pt x="4305505" y="3457740"/>
                  <a:pt x="4296024" y="3489183"/>
                </a:cubicBezTo>
                <a:cubicBezTo>
                  <a:pt x="4286544" y="3520626"/>
                  <a:pt x="4275422" y="3538742"/>
                  <a:pt x="4262658" y="3543530"/>
                </a:cubicBezTo>
                <a:cubicBezTo>
                  <a:pt x="4256490" y="3551239"/>
                  <a:pt x="4246628" y="3554901"/>
                  <a:pt x="4233071" y="3554515"/>
                </a:cubicBezTo>
                <a:cubicBezTo>
                  <a:pt x="4219514" y="3554130"/>
                  <a:pt x="4201543" y="3553196"/>
                  <a:pt x="4179158" y="3551713"/>
                </a:cubicBezTo>
                <a:cubicBezTo>
                  <a:pt x="4156772" y="3550231"/>
                  <a:pt x="4143923" y="3555027"/>
                  <a:pt x="4140610" y="3566101"/>
                </a:cubicBezTo>
                <a:cubicBezTo>
                  <a:pt x="4137297" y="3577175"/>
                  <a:pt x="4141996" y="3589709"/>
                  <a:pt x="4154708" y="3603703"/>
                </a:cubicBezTo>
                <a:cubicBezTo>
                  <a:pt x="4167420" y="3617698"/>
                  <a:pt x="4174495" y="3632812"/>
                  <a:pt x="4175933" y="3649045"/>
                </a:cubicBezTo>
                <a:cubicBezTo>
                  <a:pt x="4177371" y="3665278"/>
                  <a:pt x="4184869" y="3678479"/>
                  <a:pt x="4198426" y="3688649"/>
                </a:cubicBezTo>
                <a:cubicBezTo>
                  <a:pt x="4211983" y="3698819"/>
                  <a:pt x="4221260" y="3710819"/>
                  <a:pt x="4226256" y="3724651"/>
                </a:cubicBezTo>
                <a:cubicBezTo>
                  <a:pt x="4231251" y="3738482"/>
                  <a:pt x="4244027" y="3744097"/>
                  <a:pt x="4264582" y="3741495"/>
                </a:cubicBezTo>
                <a:cubicBezTo>
                  <a:pt x="4285136" y="3738893"/>
                  <a:pt x="4304938" y="3729231"/>
                  <a:pt x="4323987" y="3712509"/>
                </a:cubicBezTo>
                <a:cubicBezTo>
                  <a:pt x="4343037" y="3695787"/>
                  <a:pt x="4365537" y="3685539"/>
                  <a:pt x="4391488" y="3681766"/>
                </a:cubicBezTo>
                <a:cubicBezTo>
                  <a:pt x="4417438" y="3677994"/>
                  <a:pt x="4440895" y="3663039"/>
                  <a:pt x="4461857" y="3636903"/>
                </a:cubicBezTo>
                <a:cubicBezTo>
                  <a:pt x="4502091" y="3586944"/>
                  <a:pt x="4524602" y="3528913"/>
                  <a:pt x="4529391" y="3462810"/>
                </a:cubicBezTo>
                <a:cubicBezTo>
                  <a:pt x="4549048" y="3267213"/>
                  <a:pt x="4549056" y="3014704"/>
                  <a:pt x="4529413" y="2705284"/>
                </a:cubicBezTo>
                <a:cubicBezTo>
                  <a:pt x="4526596" y="2643287"/>
                  <a:pt x="4523253" y="2597293"/>
                  <a:pt x="4519384" y="2567303"/>
                </a:cubicBezTo>
                <a:cubicBezTo>
                  <a:pt x="4514833" y="2539121"/>
                  <a:pt x="4504719" y="2508860"/>
                  <a:pt x="4489041" y="2476520"/>
                </a:cubicBezTo>
                <a:cubicBezTo>
                  <a:pt x="4473364" y="2444180"/>
                  <a:pt x="4459485" y="2424497"/>
                  <a:pt x="4447403" y="2417470"/>
                </a:cubicBezTo>
                <a:cubicBezTo>
                  <a:pt x="4420274" y="2394362"/>
                  <a:pt x="4393530" y="2382619"/>
                  <a:pt x="4367171" y="2382240"/>
                </a:cubicBezTo>
                <a:close/>
                <a:moveTo>
                  <a:pt x="6405425" y="2372370"/>
                </a:moveTo>
                <a:cubicBezTo>
                  <a:pt x="6396623" y="2371961"/>
                  <a:pt x="6387300" y="2372677"/>
                  <a:pt x="6377456" y="2374519"/>
                </a:cubicBezTo>
                <a:cubicBezTo>
                  <a:pt x="6357769" y="2378203"/>
                  <a:pt x="6340728" y="2387468"/>
                  <a:pt x="6326334" y="2402315"/>
                </a:cubicBezTo>
                <a:cubicBezTo>
                  <a:pt x="6311939" y="2417162"/>
                  <a:pt x="6307147" y="2437424"/>
                  <a:pt x="6311957" y="2463100"/>
                </a:cubicBezTo>
                <a:cubicBezTo>
                  <a:pt x="6316768" y="2488777"/>
                  <a:pt x="6330744" y="2505669"/>
                  <a:pt x="6353885" y="2513778"/>
                </a:cubicBezTo>
                <a:cubicBezTo>
                  <a:pt x="6363447" y="2518567"/>
                  <a:pt x="6373987" y="2526294"/>
                  <a:pt x="6385506" y="2536960"/>
                </a:cubicBezTo>
                <a:cubicBezTo>
                  <a:pt x="6397025" y="2547627"/>
                  <a:pt x="6405386" y="2556744"/>
                  <a:pt x="6410589" y="2564312"/>
                </a:cubicBezTo>
                <a:cubicBezTo>
                  <a:pt x="6415793" y="2571880"/>
                  <a:pt x="6422894" y="2580163"/>
                  <a:pt x="6431893" y="2589162"/>
                </a:cubicBezTo>
                <a:cubicBezTo>
                  <a:pt x="6474054" y="2620427"/>
                  <a:pt x="6504311" y="2633421"/>
                  <a:pt x="6522664" y="2628143"/>
                </a:cubicBezTo>
                <a:cubicBezTo>
                  <a:pt x="6549838" y="2618759"/>
                  <a:pt x="6565619" y="2599265"/>
                  <a:pt x="6570007" y="2569660"/>
                </a:cubicBezTo>
                <a:cubicBezTo>
                  <a:pt x="6570970" y="2558868"/>
                  <a:pt x="6573146" y="2547456"/>
                  <a:pt x="6576533" y="2535426"/>
                </a:cubicBezTo>
                <a:cubicBezTo>
                  <a:pt x="6579920" y="2523396"/>
                  <a:pt x="6578827" y="2506907"/>
                  <a:pt x="6573253" y="2485960"/>
                </a:cubicBezTo>
                <a:cubicBezTo>
                  <a:pt x="6560282" y="2444110"/>
                  <a:pt x="6512620" y="2407782"/>
                  <a:pt x="6430269" y="2376976"/>
                </a:cubicBezTo>
                <a:cubicBezTo>
                  <a:pt x="6422509" y="2374315"/>
                  <a:pt x="6414227" y="2372780"/>
                  <a:pt x="6405425" y="2372370"/>
                </a:cubicBezTo>
                <a:close/>
                <a:moveTo>
                  <a:pt x="8478349" y="2300614"/>
                </a:moveTo>
                <a:cubicBezTo>
                  <a:pt x="8457210" y="2300614"/>
                  <a:pt x="8442000" y="2308605"/>
                  <a:pt x="8432719" y="2324586"/>
                </a:cubicBezTo>
                <a:cubicBezTo>
                  <a:pt x="8425010" y="2338165"/>
                  <a:pt x="8418365" y="2352782"/>
                  <a:pt x="8412784" y="2368437"/>
                </a:cubicBezTo>
                <a:cubicBezTo>
                  <a:pt x="8407202" y="2384092"/>
                  <a:pt x="8409704" y="2407330"/>
                  <a:pt x="8420288" y="2438150"/>
                </a:cubicBezTo>
                <a:cubicBezTo>
                  <a:pt x="8425522" y="2458816"/>
                  <a:pt x="8427208" y="2489166"/>
                  <a:pt x="8425347" y="2529200"/>
                </a:cubicBezTo>
                <a:cubicBezTo>
                  <a:pt x="8423487" y="2569234"/>
                  <a:pt x="8422556" y="2596122"/>
                  <a:pt x="8422556" y="2609865"/>
                </a:cubicBezTo>
                <a:lnTo>
                  <a:pt x="8367987" y="2626098"/>
                </a:lnTo>
                <a:lnTo>
                  <a:pt x="8362105" y="2627540"/>
                </a:lnTo>
                <a:lnTo>
                  <a:pt x="8351579" y="2608586"/>
                </a:lnTo>
                <a:cubicBezTo>
                  <a:pt x="8336641" y="2589273"/>
                  <a:pt x="8312439" y="2576031"/>
                  <a:pt x="8278973" y="2568860"/>
                </a:cubicBezTo>
                <a:cubicBezTo>
                  <a:pt x="8251947" y="2565850"/>
                  <a:pt x="8228609" y="2569623"/>
                  <a:pt x="8208959" y="2580178"/>
                </a:cubicBezTo>
                <a:cubicBezTo>
                  <a:pt x="8189310" y="2590733"/>
                  <a:pt x="8178228" y="2603783"/>
                  <a:pt x="8175715" y="2619327"/>
                </a:cubicBezTo>
                <a:cubicBezTo>
                  <a:pt x="8173202" y="2634870"/>
                  <a:pt x="8157447" y="2660646"/>
                  <a:pt x="8128450" y="2696656"/>
                </a:cubicBezTo>
                <a:lnTo>
                  <a:pt x="8034988" y="2812800"/>
                </a:lnTo>
                <a:cubicBezTo>
                  <a:pt x="8004998" y="2854501"/>
                  <a:pt x="7997263" y="2885704"/>
                  <a:pt x="8011784" y="2906406"/>
                </a:cubicBezTo>
                <a:cubicBezTo>
                  <a:pt x="8026304" y="2927109"/>
                  <a:pt x="8064044" y="2914274"/>
                  <a:pt x="8125004" y="2867903"/>
                </a:cubicBezTo>
                <a:cubicBezTo>
                  <a:pt x="8137782" y="2857867"/>
                  <a:pt x="8150450" y="2850054"/>
                  <a:pt x="8163006" y="2844465"/>
                </a:cubicBezTo>
                <a:cubicBezTo>
                  <a:pt x="8175563" y="2838876"/>
                  <a:pt x="8190047" y="2830908"/>
                  <a:pt x="8206457" y="2820560"/>
                </a:cubicBezTo>
                <a:lnTo>
                  <a:pt x="8265941" y="2778910"/>
                </a:lnTo>
                <a:cubicBezTo>
                  <a:pt x="8282783" y="2767955"/>
                  <a:pt x="8302054" y="2757289"/>
                  <a:pt x="8323758" y="2746911"/>
                </a:cubicBezTo>
                <a:lnTo>
                  <a:pt x="8325174" y="2744528"/>
                </a:lnTo>
                <a:lnTo>
                  <a:pt x="8330818" y="2756625"/>
                </a:lnTo>
                <a:cubicBezTo>
                  <a:pt x="8342293" y="2777575"/>
                  <a:pt x="8355668" y="2791674"/>
                  <a:pt x="8370945" y="2798924"/>
                </a:cubicBezTo>
                <a:cubicBezTo>
                  <a:pt x="8381767" y="2805595"/>
                  <a:pt x="8390758" y="2812058"/>
                  <a:pt x="8397918" y="2818314"/>
                </a:cubicBezTo>
                <a:cubicBezTo>
                  <a:pt x="8407524" y="2825519"/>
                  <a:pt x="8415738" y="2829907"/>
                  <a:pt x="8422556" y="2831479"/>
                </a:cubicBezTo>
                <a:lnTo>
                  <a:pt x="8422556" y="2943820"/>
                </a:lnTo>
                <a:cubicBezTo>
                  <a:pt x="8420081" y="2944309"/>
                  <a:pt x="8416160" y="2945451"/>
                  <a:pt x="8410794" y="2947245"/>
                </a:cubicBezTo>
                <a:cubicBezTo>
                  <a:pt x="8261464" y="2978970"/>
                  <a:pt x="8136500" y="3012533"/>
                  <a:pt x="8035900" y="3047934"/>
                </a:cubicBezTo>
                <a:cubicBezTo>
                  <a:pt x="8013663" y="3054664"/>
                  <a:pt x="8003297" y="3068462"/>
                  <a:pt x="8004802" y="3089328"/>
                </a:cubicBezTo>
                <a:cubicBezTo>
                  <a:pt x="8006306" y="3110194"/>
                  <a:pt x="8012477" y="3129399"/>
                  <a:pt x="8023314" y="3146944"/>
                </a:cubicBezTo>
                <a:cubicBezTo>
                  <a:pt x="8034151" y="3164489"/>
                  <a:pt x="8045610" y="3177798"/>
                  <a:pt x="8057692" y="3186871"/>
                </a:cubicBezTo>
                <a:cubicBezTo>
                  <a:pt x="8069774" y="3195943"/>
                  <a:pt x="8086578" y="3205946"/>
                  <a:pt x="8108103" y="3216880"/>
                </a:cubicBezTo>
                <a:cubicBezTo>
                  <a:pt x="8129629" y="3227813"/>
                  <a:pt x="8158440" y="3225934"/>
                  <a:pt x="8194538" y="3211242"/>
                </a:cubicBezTo>
                <a:cubicBezTo>
                  <a:pt x="8252859" y="3185729"/>
                  <a:pt x="8329799" y="3163774"/>
                  <a:pt x="8425358" y="3145376"/>
                </a:cubicBezTo>
                <a:cubicBezTo>
                  <a:pt x="8425358" y="3151366"/>
                  <a:pt x="8426518" y="3177338"/>
                  <a:pt x="8428839" y="3223295"/>
                </a:cubicBezTo>
                <a:cubicBezTo>
                  <a:pt x="8431159" y="3269251"/>
                  <a:pt x="8430940" y="3341685"/>
                  <a:pt x="8428182" y="3440595"/>
                </a:cubicBezTo>
                <a:cubicBezTo>
                  <a:pt x="8425366" y="3499627"/>
                  <a:pt x="8429832" y="3565745"/>
                  <a:pt x="8441580" y="3638949"/>
                </a:cubicBezTo>
                <a:cubicBezTo>
                  <a:pt x="8453329" y="3712153"/>
                  <a:pt x="8469462" y="3749497"/>
                  <a:pt x="8489980" y="3750979"/>
                </a:cubicBezTo>
                <a:cubicBezTo>
                  <a:pt x="8515078" y="3750979"/>
                  <a:pt x="8530310" y="3738905"/>
                  <a:pt x="8535676" y="3714755"/>
                </a:cubicBezTo>
                <a:cubicBezTo>
                  <a:pt x="8541043" y="3690606"/>
                  <a:pt x="8548870" y="3667301"/>
                  <a:pt x="8559159" y="3644842"/>
                </a:cubicBezTo>
                <a:cubicBezTo>
                  <a:pt x="8569447" y="3622383"/>
                  <a:pt x="8578379" y="3595505"/>
                  <a:pt x="8585954" y="3564211"/>
                </a:cubicBezTo>
                <a:cubicBezTo>
                  <a:pt x="8586636" y="3558844"/>
                  <a:pt x="8593612" y="3549527"/>
                  <a:pt x="8606879" y="3536259"/>
                </a:cubicBezTo>
                <a:cubicBezTo>
                  <a:pt x="8625722" y="3517416"/>
                  <a:pt x="8631451" y="3377523"/>
                  <a:pt x="8624068" y="3116579"/>
                </a:cubicBezTo>
                <a:cubicBezTo>
                  <a:pt x="8738767" y="3096714"/>
                  <a:pt x="8821800" y="3090036"/>
                  <a:pt x="8873168" y="3096544"/>
                </a:cubicBezTo>
                <a:cubicBezTo>
                  <a:pt x="8900696" y="3099331"/>
                  <a:pt x="8924958" y="3090555"/>
                  <a:pt x="8945949" y="3070215"/>
                </a:cubicBezTo>
                <a:cubicBezTo>
                  <a:pt x="8976948" y="3037749"/>
                  <a:pt x="8985531" y="3002400"/>
                  <a:pt x="8971700" y="2964167"/>
                </a:cubicBezTo>
                <a:cubicBezTo>
                  <a:pt x="8967193" y="2952900"/>
                  <a:pt x="8956690" y="2940047"/>
                  <a:pt x="8940190" y="2925608"/>
                </a:cubicBezTo>
                <a:cubicBezTo>
                  <a:pt x="8899170" y="2885700"/>
                  <a:pt x="8852272" y="2871653"/>
                  <a:pt x="8799496" y="2883469"/>
                </a:cubicBezTo>
                <a:cubicBezTo>
                  <a:pt x="8772500" y="2889562"/>
                  <a:pt x="8743589" y="2893539"/>
                  <a:pt x="8712761" y="2895399"/>
                </a:cubicBezTo>
                <a:cubicBezTo>
                  <a:pt x="8681934" y="2897260"/>
                  <a:pt x="8650316" y="2901792"/>
                  <a:pt x="8617908" y="2908997"/>
                </a:cubicBezTo>
                <a:cubicBezTo>
                  <a:pt x="8617375" y="2880252"/>
                  <a:pt x="8617108" y="2838520"/>
                  <a:pt x="8617108" y="2783802"/>
                </a:cubicBezTo>
                <a:cubicBezTo>
                  <a:pt x="8617939" y="2783209"/>
                  <a:pt x="8622267" y="2782127"/>
                  <a:pt x="8630094" y="2780556"/>
                </a:cubicBezTo>
                <a:lnTo>
                  <a:pt x="8708702" y="2749691"/>
                </a:lnTo>
                <a:cubicBezTo>
                  <a:pt x="8728568" y="2744013"/>
                  <a:pt x="8738500" y="2734425"/>
                  <a:pt x="8738500" y="2720927"/>
                </a:cubicBezTo>
                <a:cubicBezTo>
                  <a:pt x="8738500" y="2707430"/>
                  <a:pt x="8740116" y="2696059"/>
                  <a:pt x="8743348" y="2686816"/>
                </a:cubicBezTo>
                <a:cubicBezTo>
                  <a:pt x="8746580" y="2677573"/>
                  <a:pt x="8747940" y="2668585"/>
                  <a:pt x="8747428" y="2659853"/>
                </a:cubicBezTo>
                <a:cubicBezTo>
                  <a:pt x="8746917" y="2651122"/>
                  <a:pt x="8746928" y="2640403"/>
                  <a:pt x="8747462" y="2627699"/>
                </a:cubicBezTo>
                <a:cubicBezTo>
                  <a:pt x="8747996" y="2614994"/>
                  <a:pt x="8743681" y="2605135"/>
                  <a:pt x="8734520" y="2598123"/>
                </a:cubicBezTo>
                <a:cubicBezTo>
                  <a:pt x="8725358" y="2591111"/>
                  <a:pt x="8717957" y="2584525"/>
                  <a:pt x="8712316" y="2578366"/>
                </a:cubicBezTo>
                <a:cubicBezTo>
                  <a:pt x="8706676" y="2572206"/>
                  <a:pt x="8700600" y="2567373"/>
                  <a:pt x="8694093" y="2563867"/>
                </a:cubicBezTo>
                <a:cubicBezTo>
                  <a:pt x="8687585" y="2560361"/>
                  <a:pt x="8679502" y="2554913"/>
                  <a:pt x="8669844" y="2547523"/>
                </a:cubicBezTo>
                <a:cubicBezTo>
                  <a:pt x="8660185" y="2540133"/>
                  <a:pt x="8647603" y="2538632"/>
                  <a:pt x="8632096" y="2543020"/>
                </a:cubicBezTo>
                <a:lnTo>
                  <a:pt x="8617420" y="2548586"/>
                </a:lnTo>
                <a:lnTo>
                  <a:pt x="8620419" y="2504311"/>
                </a:lnTo>
                <a:cubicBezTo>
                  <a:pt x="8622256" y="2489097"/>
                  <a:pt x="8624824" y="2474960"/>
                  <a:pt x="8628126" y="2461900"/>
                </a:cubicBezTo>
                <a:cubicBezTo>
                  <a:pt x="8634731" y="2435779"/>
                  <a:pt x="8630466" y="2411177"/>
                  <a:pt x="8615329" y="2388095"/>
                </a:cubicBezTo>
                <a:cubicBezTo>
                  <a:pt x="8574562" y="2332028"/>
                  <a:pt x="8528902" y="2302868"/>
                  <a:pt x="8478349" y="2300614"/>
                </a:cubicBezTo>
                <a:close/>
                <a:moveTo>
                  <a:pt x="5414642" y="2261844"/>
                </a:moveTo>
                <a:cubicBezTo>
                  <a:pt x="5395689" y="2262963"/>
                  <a:pt x="5380594" y="2269142"/>
                  <a:pt x="5369357" y="2280379"/>
                </a:cubicBezTo>
                <a:cubicBezTo>
                  <a:pt x="5343873" y="2314031"/>
                  <a:pt x="5331131" y="2390178"/>
                  <a:pt x="5331131" y="2508820"/>
                </a:cubicBezTo>
                <a:lnTo>
                  <a:pt x="5331131" y="2783513"/>
                </a:lnTo>
                <a:cubicBezTo>
                  <a:pt x="5301704" y="2786463"/>
                  <a:pt x="5243095" y="2797627"/>
                  <a:pt x="5155303" y="2817002"/>
                </a:cubicBezTo>
                <a:cubicBezTo>
                  <a:pt x="5155303" y="2816943"/>
                  <a:pt x="5156296" y="2785322"/>
                  <a:pt x="5158282" y="2722139"/>
                </a:cubicBezTo>
                <a:cubicBezTo>
                  <a:pt x="5157319" y="2709731"/>
                  <a:pt x="5153101" y="2681616"/>
                  <a:pt x="5145630" y="2637794"/>
                </a:cubicBezTo>
                <a:cubicBezTo>
                  <a:pt x="5143999" y="2625534"/>
                  <a:pt x="5143643" y="2610402"/>
                  <a:pt x="5144563" y="2592397"/>
                </a:cubicBezTo>
                <a:cubicBezTo>
                  <a:pt x="5145482" y="2574393"/>
                  <a:pt x="5144866" y="2555195"/>
                  <a:pt x="5142717" y="2534804"/>
                </a:cubicBezTo>
                <a:cubicBezTo>
                  <a:pt x="5140567" y="2514412"/>
                  <a:pt x="5127959" y="2498442"/>
                  <a:pt x="5104892" y="2486894"/>
                </a:cubicBezTo>
                <a:cubicBezTo>
                  <a:pt x="5092409" y="2480178"/>
                  <a:pt x="5077663" y="2472570"/>
                  <a:pt x="5060651" y="2464067"/>
                </a:cubicBezTo>
                <a:cubicBezTo>
                  <a:pt x="5043640" y="2455566"/>
                  <a:pt x="5027692" y="2453879"/>
                  <a:pt x="5012808" y="2459009"/>
                </a:cubicBezTo>
                <a:cubicBezTo>
                  <a:pt x="4984078" y="2466199"/>
                  <a:pt x="4969713" y="2490837"/>
                  <a:pt x="4969713" y="2532925"/>
                </a:cubicBezTo>
                <a:cubicBezTo>
                  <a:pt x="4969713" y="2575012"/>
                  <a:pt x="4974397" y="2613371"/>
                  <a:pt x="4983766" y="2648001"/>
                </a:cubicBezTo>
                <a:cubicBezTo>
                  <a:pt x="4984731" y="2661358"/>
                  <a:pt x="4988362" y="2681383"/>
                  <a:pt x="4994663" y="2708074"/>
                </a:cubicBezTo>
                <a:cubicBezTo>
                  <a:pt x="5000963" y="2734766"/>
                  <a:pt x="5007078" y="2762707"/>
                  <a:pt x="5013008" y="2791897"/>
                </a:cubicBezTo>
                <a:cubicBezTo>
                  <a:pt x="5018938" y="2821087"/>
                  <a:pt x="5024972" y="2837527"/>
                  <a:pt x="5031109" y="2841218"/>
                </a:cubicBezTo>
                <a:cubicBezTo>
                  <a:pt x="4973145" y="2850395"/>
                  <a:pt x="4906493" y="2868170"/>
                  <a:pt x="4831154" y="2894543"/>
                </a:cubicBezTo>
                <a:cubicBezTo>
                  <a:pt x="4800497" y="2905498"/>
                  <a:pt x="4782181" y="2921709"/>
                  <a:pt x="4776206" y="2943175"/>
                </a:cubicBezTo>
                <a:cubicBezTo>
                  <a:pt x="4772190" y="2960446"/>
                  <a:pt x="4780980" y="2985752"/>
                  <a:pt x="4802579" y="3019092"/>
                </a:cubicBezTo>
                <a:cubicBezTo>
                  <a:pt x="4824179" y="3052433"/>
                  <a:pt x="4844200" y="3072280"/>
                  <a:pt x="4862642" y="3078632"/>
                </a:cubicBezTo>
                <a:cubicBezTo>
                  <a:pt x="4881083" y="3084984"/>
                  <a:pt x="4916885" y="3079459"/>
                  <a:pt x="4970046" y="3062054"/>
                </a:cubicBezTo>
                <a:cubicBezTo>
                  <a:pt x="5054161" y="3032583"/>
                  <a:pt x="5131013" y="3009553"/>
                  <a:pt x="5200600" y="2992964"/>
                </a:cubicBezTo>
                <a:cubicBezTo>
                  <a:pt x="5270187" y="2976375"/>
                  <a:pt x="5309079" y="2966717"/>
                  <a:pt x="5317277" y="2963989"/>
                </a:cubicBezTo>
                <a:cubicBezTo>
                  <a:pt x="5318137" y="3080422"/>
                  <a:pt x="5315773" y="3178613"/>
                  <a:pt x="5310184" y="3258563"/>
                </a:cubicBezTo>
                <a:cubicBezTo>
                  <a:pt x="5310184" y="3268688"/>
                  <a:pt x="5306697" y="3278102"/>
                  <a:pt x="5299721" y="3286804"/>
                </a:cubicBezTo>
                <a:cubicBezTo>
                  <a:pt x="5292746" y="3295506"/>
                  <a:pt x="5292261" y="3308804"/>
                  <a:pt x="5298265" y="3326697"/>
                </a:cubicBezTo>
                <a:cubicBezTo>
                  <a:pt x="5304269" y="3344590"/>
                  <a:pt x="5310347" y="3360534"/>
                  <a:pt x="5316500" y="3374529"/>
                </a:cubicBezTo>
                <a:cubicBezTo>
                  <a:pt x="5318037" y="3378028"/>
                  <a:pt x="5319524" y="3381063"/>
                  <a:pt x="5320960" y="3383636"/>
                </a:cubicBezTo>
                <a:lnTo>
                  <a:pt x="5324572" y="3389137"/>
                </a:lnTo>
                <a:lnTo>
                  <a:pt x="5319893" y="3389986"/>
                </a:lnTo>
                <a:cubicBezTo>
                  <a:pt x="5318227" y="3390655"/>
                  <a:pt x="5316474" y="3391707"/>
                  <a:pt x="5314632" y="3393141"/>
                </a:cubicBezTo>
                <a:cubicBezTo>
                  <a:pt x="5227922" y="3473328"/>
                  <a:pt x="5159239" y="3530844"/>
                  <a:pt x="5108583" y="3565689"/>
                </a:cubicBezTo>
                <a:cubicBezTo>
                  <a:pt x="5057927" y="3600535"/>
                  <a:pt x="4999303" y="3646628"/>
                  <a:pt x="4932710" y="3703970"/>
                </a:cubicBezTo>
                <a:cubicBezTo>
                  <a:pt x="4884826" y="3743760"/>
                  <a:pt x="4864317" y="3770611"/>
                  <a:pt x="4871181" y="3784524"/>
                </a:cubicBezTo>
                <a:cubicBezTo>
                  <a:pt x="4878044" y="3798437"/>
                  <a:pt x="4893696" y="3800464"/>
                  <a:pt x="4918134" y="3790606"/>
                </a:cubicBezTo>
                <a:cubicBezTo>
                  <a:pt x="4942573" y="3780747"/>
                  <a:pt x="4964624" y="3774880"/>
                  <a:pt x="4984289" y="3773005"/>
                </a:cubicBezTo>
                <a:cubicBezTo>
                  <a:pt x="5003954" y="3771130"/>
                  <a:pt x="5028581" y="3762442"/>
                  <a:pt x="5058172" y="3746943"/>
                </a:cubicBezTo>
                <a:cubicBezTo>
                  <a:pt x="5087762" y="3731444"/>
                  <a:pt x="5115202" y="3721360"/>
                  <a:pt x="5140493" y="3716690"/>
                </a:cubicBezTo>
                <a:cubicBezTo>
                  <a:pt x="5192884" y="3705245"/>
                  <a:pt x="5272886" y="3650905"/>
                  <a:pt x="5380497" y="3553670"/>
                </a:cubicBezTo>
                <a:cubicBezTo>
                  <a:pt x="5448883" y="3494653"/>
                  <a:pt x="5515794" y="3431493"/>
                  <a:pt x="5581230" y="3364189"/>
                </a:cubicBezTo>
                <a:lnTo>
                  <a:pt x="5778184" y="3171394"/>
                </a:lnTo>
                <a:cubicBezTo>
                  <a:pt x="5810279" y="3143434"/>
                  <a:pt x="5831100" y="3115112"/>
                  <a:pt x="5840648" y="3086426"/>
                </a:cubicBezTo>
                <a:cubicBezTo>
                  <a:pt x="5850195" y="3057740"/>
                  <a:pt x="5853067" y="3037419"/>
                  <a:pt x="5849264" y="3025463"/>
                </a:cubicBezTo>
                <a:cubicBezTo>
                  <a:pt x="5845462" y="3013507"/>
                  <a:pt x="5843175" y="3005209"/>
                  <a:pt x="5842404" y="3000569"/>
                </a:cubicBezTo>
                <a:cubicBezTo>
                  <a:pt x="5842404" y="2977250"/>
                  <a:pt x="5833806" y="2959275"/>
                  <a:pt x="5816609" y="2946644"/>
                </a:cubicBezTo>
                <a:cubicBezTo>
                  <a:pt x="5796062" y="2930856"/>
                  <a:pt x="5771621" y="2926853"/>
                  <a:pt x="5743283" y="2934636"/>
                </a:cubicBezTo>
                <a:cubicBezTo>
                  <a:pt x="5714946" y="2942419"/>
                  <a:pt x="5694439" y="2959241"/>
                  <a:pt x="5681764" y="2985103"/>
                </a:cubicBezTo>
                <a:cubicBezTo>
                  <a:pt x="5669089" y="3010965"/>
                  <a:pt x="5655518" y="3032575"/>
                  <a:pt x="5641048" y="3049935"/>
                </a:cubicBezTo>
                <a:lnTo>
                  <a:pt x="5499154" y="3232723"/>
                </a:lnTo>
                <a:cubicBezTo>
                  <a:pt x="5503631" y="3207388"/>
                  <a:pt x="5507212" y="3106840"/>
                  <a:pt x="5509894" y="2931078"/>
                </a:cubicBezTo>
                <a:cubicBezTo>
                  <a:pt x="5561944" y="2922139"/>
                  <a:pt x="5627965" y="2913063"/>
                  <a:pt x="5707959" y="2903849"/>
                </a:cubicBezTo>
                <a:cubicBezTo>
                  <a:pt x="5787953" y="2894636"/>
                  <a:pt x="5840195" y="2893950"/>
                  <a:pt x="5864686" y="2901792"/>
                </a:cubicBezTo>
                <a:cubicBezTo>
                  <a:pt x="5892897" y="2912555"/>
                  <a:pt x="5915194" y="2915657"/>
                  <a:pt x="5931576" y="2911098"/>
                </a:cubicBezTo>
                <a:cubicBezTo>
                  <a:pt x="5947956" y="2906540"/>
                  <a:pt x="5962892" y="2899865"/>
                  <a:pt x="5976383" y="2891074"/>
                </a:cubicBezTo>
                <a:cubicBezTo>
                  <a:pt x="5989873" y="2882283"/>
                  <a:pt x="5997686" y="2861862"/>
                  <a:pt x="5999820" y="2829811"/>
                </a:cubicBezTo>
                <a:cubicBezTo>
                  <a:pt x="6001866" y="2773033"/>
                  <a:pt x="5975582" y="2739062"/>
                  <a:pt x="5920968" y="2727899"/>
                </a:cubicBezTo>
                <a:cubicBezTo>
                  <a:pt x="5895662" y="2725364"/>
                  <a:pt x="5876916" y="2719626"/>
                  <a:pt x="5864730" y="2710687"/>
                </a:cubicBezTo>
                <a:cubicBezTo>
                  <a:pt x="5845873" y="2701496"/>
                  <a:pt x="5832424" y="2698979"/>
                  <a:pt x="5824381" y="2703138"/>
                </a:cubicBezTo>
                <a:cubicBezTo>
                  <a:pt x="5816339" y="2707296"/>
                  <a:pt x="5803430" y="2712485"/>
                  <a:pt x="5785656" y="2718704"/>
                </a:cubicBezTo>
                <a:cubicBezTo>
                  <a:pt x="5767881" y="2724923"/>
                  <a:pt x="5726990" y="2731030"/>
                  <a:pt x="5662985" y="2737027"/>
                </a:cubicBezTo>
                <a:cubicBezTo>
                  <a:pt x="5598979" y="2743023"/>
                  <a:pt x="5549232" y="2750113"/>
                  <a:pt x="5513741" y="2758297"/>
                </a:cubicBezTo>
                <a:lnTo>
                  <a:pt x="5511718" y="2689762"/>
                </a:lnTo>
                <a:lnTo>
                  <a:pt x="5511718" y="2648694"/>
                </a:lnTo>
                <a:lnTo>
                  <a:pt x="5524382" y="2646978"/>
                </a:lnTo>
                <a:cubicBezTo>
                  <a:pt x="5537064" y="2645095"/>
                  <a:pt x="5564023" y="2636000"/>
                  <a:pt x="5605258" y="2619693"/>
                </a:cubicBezTo>
                <a:cubicBezTo>
                  <a:pt x="5646492" y="2603386"/>
                  <a:pt x="5687664" y="2581216"/>
                  <a:pt x="5728773" y="2553183"/>
                </a:cubicBezTo>
                <a:cubicBezTo>
                  <a:pt x="5740856" y="2547149"/>
                  <a:pt x="5747234" y="2537083"/>
                  <a:pt x="5747908" y="2522985"/>
                </a:cubicBezTo>
                <a:cubicBezTo>
                  <a:pt x="5748583" y="2508886"/>
                  <a:pt x="5748920" y="2498442"/>
                  <a:pt x="5748920" y="2491653"/>
                </a:cubicBezTo>
                <a:cubicBezTo>
                  <a:pt x="5748920" y="2484863"/>
                  <a:pt x="5745555" y="2468971"/>
                  <a:pt x="5738824" y="2443976"/>
                </a:cubicBezTo>
                <a:cubicBezTo>
                  <a:pt x="5737520" y="2426928"/>
                  <a:pt x="5731156" y="2416121"/>
                  <a:pt x="5719735" y="2411555"/>
                </a:cubicBezTo>
                <a:cubicBezTo>
                  <a:pt x="5708311" y="2406989"/>
                  <a:pt x="5699606" y="2402460"/>
                  <a:pt x="5693617" y="2397968"/>
                </a:cubicBezTo>
                <a:cubicBezTo>
                  <a:pt x="5687627" y="2393476"/>
                  <a:pt x="5681346" y="2390470"/>
                  <a:pt x="5674771" y="2388951"/>
                </a:cubicBezTo>
                <a:cubicBezTo>
                  <a:pt x="5668196" y="2387431"/>
                  <a:pt x="5659535" y="2384422"/>
                  <a:pt x="5648787" y="2379923"/>
                </a:cubicBezTo>
                <a:cubicBezTo>
                  <a:pt x="5638039" y="2375423"/>
                  <a:pt x="5625497" y="2377881"/>
                  <a:pt x="5611162" y="2387294"/>
                </a:cubicBezTo>
                <a:cubicBezTo>
                  <a:pt x="5590823" y="2401111"/>
                  <a:pt x="5564182" y="2415476"/>
                  <a:pt x="5531242" y="2430390"/>
                </a:cubicBezTo>
                <a:cubicBezTo>
                  <a:pt x="5536593" y="2416454"/>
                  <a:pt x="5540259" y="2399640"/>
                  <a:pt x="5542238" y="2379945"/>
                </a:cubicBezTo>
                <a:cubicBezTo>
                  <a:pt x="5544217" y="2360250"/>
                  <a:pt x="5534882" y="2339937"/>
                  <a:pt x="5514231" y="2319004"/>
                </a:cubicBezTo>
                <a:cubicBezTo>
                  <a:pt x="5499717" y="2307590"/>
                  <a:pt x="5484229" y="2294929"/>
                  <a:pt x="5467766" y="2281023"/>
                </a:cubicBezTo>
                <a:cubicBezTo>
                  <a:pt x="5451304" y="2267118"/>
                  <a:pt x="5433595" y="2260725"/>
                  <a:pt x="5414642" y="226184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5384"/>
                </a:lnTo>
                <a:lnTo>
                  <a:pt x="0" y="6885384"/>
                </a:lnTo>
                <a:close/>
              </a:path>
            </a:pathLst>
          </a:custGeom>
          <a:solidFill>
            <a:srgbClr val="1BA7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  <a:p>
            <a:pPr algn="ctr"/>
            <a:endParaRPr lang="zh-CN" altLang="en-US"/>
          </a:p>
        </p:txBody>
      </p:sp>
      <p:pic>
        <p:nvPicPr>
          <p:cNvPr id="6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1277600" y="11201400"/>
            <a:ext cx="355600" cy="266700"/>
          </a:xfrm>
          <a:prstGeom prst="cube">
            <a:avLst/>
          </a:prstGeom>
        </p:spPr>
      </p:pic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102" name="Text Box 6">
            <a:extLst>
              <a:ext uri="{FF2B5EF4-FFF2-40B4-BE49-F238E27FC236}">
                <a16:creationId xmlns:a16="http://schemas.microsoft.com/office/drawing/2014/main" id="{C9C477FA-7140-411D-B314-B49A79D55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561" y="3177697"/>
            <a:ext cx="10051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风车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8721EC5-FB22-47B0-A1D5-51779EACA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4060339" cy="571037"/>
          </a:xfrm>
        </p:spPr>
        <p:txBody>
          <a:bodyPr/>
          <a:lstStyle/>
          <a:p>
            <a:r>
              <a:rPr lang="zh-CN" altLang="en-US"/>
              <a:t>各种形式的能量</a:t>
            </a:r>
          </a:p>
        </p:txBody>
      </p:sp>
      <p:sp>
        <p:nvSpPr>
          <p:cNvPr id="27" name="Text Box 6">
            <a:extLst>
              <a:ext uri="{FF2B5EF4-FFF2-40B4-BE49-F238E27FC236}">
                <a16:creationId xmlns:a16="http://schemas.microsoft.com/office/drawing/2014/main" id="{9FB914D0-0089-4CE2-827E-AD49312297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896" y="3177697"/>
            <a:ext cx="23423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太阳能电池板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F5988105-9611-4463-AB42-ABE34563B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87"/>
          <a:stretch>
            <a:fillRect/>
          </a:stretch>
        </p:blipFill>
        <p:spPr>
          <a:xfrm>
            <a:off x="5328914" y="1268760"/>
            <a:ext cx="2004303" cy="1728192"/>
          </a:xfrm>
          <a:prstGeom prst="rect">
            <a:avLst/>
          </a:prstGeom>
        </p:spPr>
      </p:pic>
      <p:sp>
        <p:nvSpPr>
          <p:cNvPr id="29" name="Text Box 6">
            <a:extLst>
              <a:ext uri="{FF2B5EF4-FFF2-40B4-BE49-F238E27FC236}">
                <a16:creationId xmlns:a16="http://schemas.microsoft.com/office/drawing/2014/main" id="{FCB93603-86A8-41DF-B72C-F71415DA1C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4352" y="3177697"/>
            <a:ext cx="1709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各种水果</a:t>
            </a: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C46281A9-55BA-4C06-AA92-7CA5AEAE45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12" y="1196752"/>
            <a:ext cx="2342340" cy="1894693"/>
          </a:xfrm>
          <a:prstGeom prst="rect">
            <a:avLst/>
          </a:prstGeom>
        </p:spPr>
      </p:pic>
      <p:sp>
        <p:nvSpPr>
          <p:cNvPr id="31" name="Text Box 6">
            <a:extLst>
              <a:ext uri="{FF2B5EF4-FFF2-40B4-BE49-F238E27FC236}">
                <a16:creationId xmlns:a16="http://schemas.microsoft.com/office/drawing/2014/main" id="{DD0F2289-74A6-4753-87A0-2DCCB6D4C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8578" y="5664598"/>
            <a:ext cx="12961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干电池</a:t>
            </a:r>
          </a:p>
        </p:txBody>
      </p:sp>
      <p:sp>
        <p:nvSpPr>
          <p:cNvPr id="33" name="Text Box 6">
            <a:extLst>
              <a:ext uri="{FF2B5EF4-FFF2-40B4-BE49-F238E27FC236}">
                <a16:creationId xmlns:a16="http://schemas.microsoft.com/office/drawing/2014/main" id="{CFEA1F20-1F36-46B4-A947-EFD544F96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0945" y="5664598"/>
            <a:ext cx="21602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运动的足球</a:t>
            </a:r>
          </a:p>
        </p:txBody>
      </p:sp>
      <p:sp>
        <p:nvSpPr>
          <p:cNvPr id="35" name="Text Box 6">
            <a:extLst>
              <a:ext uri="{FF2B5EF4-FFF2-40B4-BE49-F238E27FC236}">
                <a16:creationId xmlns:a16="http://schemas.microsoft.com/office/drawing/2014/main" id="{FD12A579-E1B8-4530-B518-9F706764D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7410" y="5664598"/>
            <a:ext cx="12961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核电站</a:t>
            </a: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7A51CDF5-17B3-44C2-868C-90E3E2FB80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6" t="681" r="4700" b="-681"/>
          <a:stretch>
            <a:fillRect/>
          </a:stretch>
        </p:blipFill>
        <p:spPr>
          <a:xfrm>
            <a:off x="8976320" y="4077072"/>
            <a:ext cx="2262134" cy="1368152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EC453B96-7FBB-4276-AF32-6EC93120DE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4123262"/>
            <a:ext cx="814722" cy="1392952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2221A45A-6C2B-4480-9AF5-F5B4F83DF8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9"/>
          <a:stretch>
            <a:fillRect/>
          </a:stretch>
        </p:blipFill>
        <p:spPr>
          <a:xfrm>
            <a:off x="5159896" y="3998429"/>
            <a:ext cx="2342340" cy="1446795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68334A9C-363B-41D4-8DEA-09A5A0487AF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200" r="16979"/>
          <a:stretch>
            <a:fillRect/>
          </a:stretch>
        </p:blipFill>
        <p:spPr>
          <a:xfrm>
            <a:off x="1445343" y="1348940"/>
            <a:ext cx="2595358" cy="1648011"/>
          </a:xfrm>
          <a:prstGeom prst="rect">
            <a:avLst/>
          </a:prstGeom>
        </p:spPr>
      </p:pic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  <p:bldP spid="27" grpId="0"/>
      <p:bldP spid="29" grpId="0"/>
      <p:bldP spid="31" grpId="0"/>
      <p:bldP spid="33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D753168-ADFF-420F-AD3E-DE81FF52F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528" y="1854145"/>
            <a:ext cx="8856984" cy="1574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．来回迅速摩擦双手。</a:t>
            </a:r>
          </a:p>
          <a:p>
            <a:pPr>
              <a:lnSpc>
                <a:spcPct val="120000"/>
              </a:lnSpc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．用钢笔杆在头发或毛衣上摩擦后再靠近细小的纸片。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．将太阳能电池连在小电扇上，并使它对着阳光。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163289B9-C8F3-40A8-93E3-D3FC3B0F8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1" y="4652963"/>
            <a:ext cx="76692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　　</a:t>
            </a:r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E1B00A82-098E-4F75-A901-6D55FE200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0865" y="4762757"/>
            <a:ext cx="8172450" cy="105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</a:rPr>
              <a:t>　　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你还能举出一些你认为发生了能量转化的例子吗？请说出你认为发生的能量转化。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A850A99F-C155-4482-B950-904EBD6AA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3772307" cy="571037"/>
          </a:xfrm>
        </p:spPr>
        <p:txBody>
          <a:bodyPr/>
          <a:lstStyle/>
          <a:p>
            <a:r>
              <a:rPr lang="zh-CN" altLang="en-US"/>
              <a:t>一、能量的转化</a:t>
            </a: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38AD43C6-EE93-4EB7-93E0-99D0E993331E}"/>
              </a:ext>
            </a:extLst>
          </p:cNvPr>
          <p:cNvSpPr/>
          <p:nvPr/>
        </p:nvSpPr>
        <p:spPr>
          <a:xfrm>
            <a:off x="1195158" y="1104444"/>
            <a:ext cx="1790552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想想做做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65F93DA4-8213-4E09-884D-30BB24F1C69E}"/>
              </a:ext>
            </a:extLst>
          </p:cNvPr>
          <p:cNvSpPr/>
          <p:nvPr/>
        </p:nvSpPr>
        <p:spPr>
          <a:xfrm>
            <a:off x="1195820" y="4154107"/>
            <a:ext cx="1790552" cy="571037"/>
          </a:xfrm>
          <a:prstGeom prst="roundRect">
            <a:avLst/>
          </a:prstGeom>
          <a:gradFill flip="none"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10800000" scaled="1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想一想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4BEE9C1-9D58-425D-95DD-B4A27B792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1145" y="3464339"/>
            <a:ext cx="8856984" cy="604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观察实验发生的现象，讨论发生了哪些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能量转化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3F6A2670-5B9D-46A3-B537-D82173D3D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4846" y="1059916"/>
            <a:ext cx="7715529" cy="54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在一定条件下，各种形式的能量可以互相转化</a:t>
            </a: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A5024521-D35B-401C-99EA-A65C7792D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6496" y="5373216"/>
            <a:ext cx="23749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机械能转化为内能 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842033F-F44B-488B-9910-EE19F5BC0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82" y="5430576"/>
            <a:ext cx="2449512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800" b="1">
                <a:solidFill>
                  <a:srgbClr val="CC0000"/>
                </a:solidFill>
              </a:rPr>
              <a:t>机械能转化为电能</a:t>
            </a:r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0E8F682D-9FC2-4888-91C0-B5A6F8C66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4639" y="5443779"/>
            <a:ext cx="3041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CC0000"/>
                </a:solidFill>
              </a:rPr>
              <a:t>电能转化为机械能</a:t>
            </a:r>
          </a:p>
        </p:txBody>
      </p:sp>
      <p:pic>
        <p:nvPicPr>
          <p:cNvPr id="6151" name="Picture 7">
            <a:extLst>
              <a:ext uri="{FF2B5EF4-FFF2-40B4-BE49-F238E27FC236}">
                <a16:creationId xmlns:a16="http://schemas.microsoft.com/office/drawing/2014/main" id="{9BFE56DC-DCB8-4DE7-B8D2-312141CC4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48128" y="1848310"/>
            <a:ext cx="3663723" cy="2632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水力发电">
            <a:extLst>
              <a:ext uri="{FF2B5EF4-FFF2-40B4-BE49-F238E27FC236}">
                <a16:creationId xmlns:a16="http://schemas.microsoft.com/office/drawing/2014/main" id="{BB01A294-84E6-4F6D-8A7E-75320176A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27170" y="1848310"/>
            <a:ext cx="1961536" cy="2632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>
            <a:extLst>
              <a:ext uri="{FF2B5EF4-FFF2-40B4-BE49-F238E27FC236}">
                <a16:creationId xmlns:a16="http://schemas.microsoft.com/office/drawing/2014/main" id="{82BFFD82-7C9C-4462-B05E-7A0C04ACC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35616" y="1848310"/>
            <a:ext cx="2933414" cy="2632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AE159251-23F0-4FA0-B1A9-AA371B225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3432758" cy="571037"/>
          </a:xfrm>
        </p:spPr>
        <p:txBody>
          <a:bodyPr/>
          <a:lstStyle/>
          <a:p>
            <a:r>
              <a:rPr lang="zh-CN" altLang="en-US"/>
              <a:t>一、能量的转化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56C5C52-E8EF-4B90-AD45-C7F2194AB482}"/>
              </a:ext>
            </a:extLst>
          </p:cNvPr>
          <p:cNvSpPr/>
          <p:nvPr/>
        </p:nvSpPr>
        <p:spPr>
          <a:xfrm>
            <a:off x="4927170" y="4632640"/>
            <a:ext cx="1811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chemeClr val="tx2"/>
                </a:solidFill>
              </a:rPr>
              <a:t>水电站里水轮机</a:t>
            </a:r>
            <a:endParaRPr lang="en-US" altLang="zh-CN" b="1">
              <a:solidFill>
                <a:schemeClr val="tx2"/>
              </a:solidFill>
            </a:endParaRPr>
          </a:p>
          <a:p>
            <a:r>
              <a:rPr lang="zh-CN" altLang="en-US" b="1">
                <a:solidFill>
                  <a:schemeClr val="tx2"/>
                </a:solidFill>
              </a:rPr>
              <a:t>带动发电机发电</a:t>
            </a:r>
            <a:endParaRPr lang="zh-CN" altLang="en-US" b="1">
              <a:solidFill>
                <a:schemeClr val="tx2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2430550A-A388-4DB0-9882-C113C5D69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2723" y="4709970"/>
            <a:ext cx="1201270" cy="434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chemeClr val="tx2"/>
                </a:solidFill>
              </a:rPr>
              <a:t>钻木取火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CE5D3B8-77D6-4BBE-A23E-E2593A87C1F5}"/>
              </a:ext>
            </a:extLst>
          </p:cNvPr>
          <p:cNvSpPr/>
          <p:nvPr/>
        </p:nvSpPr>
        <p:spPr>
          <a:xfrm>
            <a:off x="8059003" y="4582869"/>
            <a:ext cx="20441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chemeClr val="tx2"/>
                </a:solidFill>
              </a:rPr>
              <a:t>电动机带动水泵</a:t>
            </a:r>
            <a:endParaRPr lang="en-US" altLang="zh-CN" b="1">
              <a:solidFill>
                <a:schemeClr val="tx2"/>
              </a:solidFill>
            </a:endParaRPr>
          </a:p>
          <a:p>
            <a:r>
              <a:rPr lang="zh-CN" altLang="en-US" b="1">
                <a:solidFill>
                  <a:schemeClr val="tx2"/>
                </a:solidFill>
              </a:rPr>
              <a:t>把地下水送到地面</a:t>
            </a: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6148" grpId="0"/>
      <p:bldP spid="61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3F6A2670-5B9D-46A3-B537-D82173D3D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4846" y="1059916"/>
            <a:ext cx="7715529" cy="54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在一定条件下，各种形式的能量可以互相转化。</a:t>
            </a: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A5024521-D35B-401C-99EA-A65C7792D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6496" y="5373216"/>
            <a:ext cx="23749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光能转化为化学能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842033F-F44B-488B-9910-EE19F5BC0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82" y="5430576"/>
            <a:ext cx="27809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800" b="1">
                <a:solidFill>
                  <a:srgbClr val="CC0000"/>
                </a:solidFill>
              </a:rPr>
              <a:t>化学能转化内能</a:t>
            </a:r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0E8F682D-9FC2-4888-91C0-B5A6F8C66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4639" y="5443779"/>
            <a:ext cx="27093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CC0000"/>
                </a:solidFill>
              </a:rPr>
              <a:t>光能转化为电能</a:t>
            </a:r>
          </a:p>
        </p:txBody>
      </p:sp>
      <p:pic>
        <p:nvPicPr>
          <p:cNvPr id="6151" name="Picture 7">
            <a:extLst>
              <a:ext uri="{FF2B5EF4-FFF2-40B4-BE49-F238E27FC236}">
                <a16:creationId xmlns:a16="http://schemas.microsoft.com/office/drawing/2014/main" id="{9BFE56DC-DCB8-4DE7-B8D2-312141CC4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8439287" y="1999915"/>
            <a:ext cx="1933119" cy="2632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AE159251-23F0-4FA0-B1A9-AA371B225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3432758" cy="571037"/>
          </a:xfrm>
        </p:spPr>
        <p:txBody>
          <a:bodyPr/>
          <a:lstStyle/>
          <a:p>
            <a:r>
              <a:rPr lang="zh-CN" altLang="en-US"/>
              <a:t>一、能量的转化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56C5C52-E8EF-4B90-AD45-C7F2194AB482}"/>
              </a:ext>
            </a:extLst>
          </p:cNvPr>
          <p:cNvSpPr/>
          <p:nvPr/>
        </p:nvSpPr>
        <p:spPr>
          <a:xfrm>
            <a:off x="5002081" y="4721930"/>
            <a:ext cx="18117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燃料燃烧时发热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2430550A-A388-4DB0-9882-C113C5D69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1276" y="4583431"/>
            <a:ext cx="181171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植物吸收太阳光</a:t>
            </a:r>
          </a:p>
          <a:p>
            <a:r>
              <a:rPr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进行光合作用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CE5D3B8-77D6-4BBE-A23E-E2593A87C1F5}"/>
              </a:ext>
            </a:extLst>
          </p:cNvPr>
          <p:cNvSpPr/>
          <p:nvPr/>
        </p:nvSpPr>
        <p:spPr>
          <a:xfrm>
            <a:off x="8732424" y="4721930"/>
            <a:ext cx="1346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太阳能路灯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B3D0D62-61F4-45CC-A0BD-D86517A992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2027891"/>
            <a:ext cx="3010500" cy="2193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2055BDF-5DFD-4265-BCD3-C52CDAD982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696" y="2027890"/>
            <a:ext cx="3288150" cy="2193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9672434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6148" grpId="0"/>
      <p:bldP spid="61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198" name="Picture 6" descr="14-3-1">
            <a:extLst>
              <a:ext uri="{FF2B5EF4-FFF2-40B4-BE49-F238E27FC236}">
                <a16:creationId xmlns:a16="http://schemas.microsoft.com/office/drawing/2014/main" id="{849480C8-459D-43AB-B6B1-95EC87405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1"/>
          <a:stretch>
            <a:fillRect/>
          </a:stretch>
        </p:blipFill>
        <p:spPr bwMode="auto">
          <a:xfrm>
            <a:off x="3647728" y="1772816"/>
            <a:ext cx="5256312" cy="4057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Rectangle 8">
            <a:extLst>
              <a:ext uri="{FF2B5EF4-FFF2-40B4-BE49-F238E27FC236}">
                <a16:creationId xmlns:a16="http://schemas.microsoft.com/office/drawing/2014/main" id="{30A4A6BC-03D4-45C7-8E1C-A61E86B38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1544" y="908720"/>
            <a:ext cx="884088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尝试一下，按图中给出的两个实例，你能做些补充吗？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8670F8F5-AC54-4B9F-AC8B-DC5417D62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3916323" cy="571037"/>
          </a:xfrm>
        </p:spPr>
        <p:txBody>
          <a:bodyPr/>
          <a:lstStyle/>
          <a:p>
            <a:r>
              <a:rPr lang="zh-CN" altLang="en-US"/>
              <a:t>一、能量的转化</a:t>
            </a: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200" name="Rectangle 8">
            <a:extLst>
              <a:ext uri="{FF2B5EF4-FFF2-40B4-BE49-F238E27FC236}">
                <a16:creationId xmlns:a16="http://schemas.microsoft.com/office/drawing/2014/main" id="{30A4A6BC-03D4-45C7-8E1C-A61E86B38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637" y="4725144"/>
            <a:ext cx="8343365" cy="1133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576000">
              <a:lnSpc>
                <a:spcPct val="13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停止用力，秋千会越摆越低；掉在地上的弹性小球会跳起，但是越跳越低。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8670F8F5-AC54-4B9F-AC8B-DC5417D62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3916323" cy="571037"/>
          </a:xfrm>
        </p:spPr>
        <p:txBody>
          <a:bodyPr/>
          <a:lstStyle/>
          <a:p>
            <a:r>
              <a:rPr lang="zh-CN" altLang="en-US"/>
              <a:t>二、能量守恒定律</a:t>
            </a: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C938537C-9899-484E-90E5-B8078957DF6B}"/>
              </a:ext>
            </a:extLst>
          </p:cNvPr>
          <p:cNvSpPr/>
          <p:nvPr/>
        </p:nvSpPr>
        <p:spPr>
          <a:xfrm>
            <a:off x="1195158" y="1104444"/>
            <a:ext cx="1790552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想想做做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DF6C13A-F592-4B64-B366-C1D46FD6A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4" y="1988858"/>
            <a:ext cx="3556938" cy="2520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8EFFEEF-9E91-445F-9F0E-4EBD06305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192" y="1988859"/>
            <a:ext cx="3776760" cy="2520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5061194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200" name="Rectangle 8">
            <a:extLst>
              <a:ext uri="{FF2B5EF4-FFF2-40B4-BE49-F238E27FC236}">
                <a16:creationId xmlns:a16="http://schemas.microsoft.com/office/drawing/2014/main" id="{30A4A6BC-03D4-45C7-8E1C-A61E86B38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637" y="4725144"/>
            <a:ext cx="8343365" cy="1693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576000">
              <a:lnSpc>
                <a:spcPct val="13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秋千和小球在运动过程中的能量是如何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转化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的？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576000">
              <a:lnSpc>
                <a:spcPct val="13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为什么它们的高度会逐渐降低？是否损失了能量？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576000">
              <a:lnSpc>
                <a:spcPct val="13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你认为减少的机械能到哪里去了？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8670F8F5-AC54-4B9F-AC8B-DC5417D62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557" y="337683"/>
            <a:ext cx="3916323" cy="571037"/>
          </a:xfrm>
        </p:spPr>
        <p:txBody>
          <a:bodyPr/>
          <a:lstStyle/>
          <a:p>
            <a:r>
              <a:rPr lang="zh-CN" altLang="en-US"/>
              <a:t>二、能量守恒定律</a:t>
            </a: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C938537C-9899-484E-90E5-B8078957DF6B}"/>
              </a:ext>
            </a:extLst>
          </p:cNvPr>
          <p:cNvSpPr/>
          <p:nvPr/>
        </p:nvSpPr>
        <p:spPr>
          <a:xfrm>
            <a:off x="1195158" y="1104444"/>
            <a:ext cx="1790552" cy="571037"/>
          </a:xfrm>
          <a:prstGeom prst="round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</a:rPr>
              <a:t>想想做做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DF6C13A-F592-4B64-B366-C1D46FD6A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4" y="1988858"/>
            <a:ext cx="3556938" cy="2520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8EFFEEF-9E91-445F-9F0E-4EBD06305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192" y="1988859"/>
            <a:ext cx="3776760" cy="2520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1928042"/>
      </p:ext>
    </p:extLst>
  </p:cSld>
  <p:clrMapOvr>
    <a:masterClrMapping/>
  </p:clrMapOvr>
  <mc:AlternateContent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/>
    </p:bldLst>
  </p:timing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4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.xml><?xml version="1.0" encoding="utf-8"?>
<p:tagLst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6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9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2_Office 主题​​">
  <a:themeElements>
    <a:clrScheme name="自定义 5">
      <a:dk1>
        <a:srgbClr val="080808"/>
      </a:dk1>
      <a:lt1>
        <a:srgbClr val="FFFFFF"/>
      </a:lt1>
      <a:dk2>
        <a:srgbClr val="000000"/>
      </a:dk2>
      <a:lt2>
        <a:srgbClr val="FFFFFF"/>
      </a:lt2>
      <a:accent1>
        <a:srgbClr val="1F3864"/>
      </a:accent1>
      <a:accent2>
        <a:srgbClr val="FFC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模板字体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120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微软雅黑</vt:lpstr>
      <vt:lpstr>黑体</vt:lpstr>
      <vt:lpstr>思源黑体 CN Bold</vt:lpstr>
      <vt:lpstr>Wingdings</vt:lpstr>
      <vt:lpstr>Calibri Light</vt:lpstr>
      <vt:lpstr>Calibri</vt:lpstr>
      <vt:lpstr>宋体</vt:lpstr>
      <vt:lpstr>Times New Roman</vt:lpstr>
      <vt:lpstr>楷体_GB2312</vt:lpstr>
      <vt:lpstr>2_Office 主题​​</vt:lpstr>
      <vt:lpstr>人教版物理		第十三章第3节  比热容</vt:lpstr>
      <vt:lpstr>PowerPoint Presentation</vt:lpstr>
      <vt:lpstr>各种形式的能量</vt:lpstr>
      <vt:lpstr>一、能量的转化</vt:lpstr>
      <vt:lpstr>一、能量的转化</vt:lpstr>
      <vt:lpstr>一、能量的转化</vt:lpstr>
      <vt:lpstr>一、能量的转化</vt:lpstr>
      <vt:lpstr>二、能量守恒定律</vt:lpstr>
      <vt:lpstr>二、能量守恒定律</vt:lpstr>
      <vt:lpstr>二、能量守恒定律</vt:lpstr>
      <vt:lpstr>二、能量守恒定律</vt:lpstr>
      <vt:lpstr>二、能量守恒定律</vt:lpstr>
      <vt:lpstr>二、能量守恒定律</vt:lpstr>
      <vt:lpstr>二、能量守恒定律</vt:lpstr>
      <vt:lpstr>课堂巩固</vt:lpstr>
      <vt:lpstr>课堂巩固</vt:lpstr>
      <vt:lpstr>课堂巩固</vt:lpstr>
      <vt:lpstr>课堂巩固</vt:lpstr>
      <vt:lpstr>课堂巩固</vt:lpstr>
      <vt:lpstr>课堂巩固</vt:lpstr>
      <vt:lpstr>课堂小结</vt:lpstr>
      <vt:lpstr>PowerPoint Presentation</vt:lpstr>
    </vt:vector>
  </TitlesOfParts>
  <LinksUpToDate>false</LinksUpToDate>
  <SharedDoc>false</SharedDoc>
  <HyperlinksChanged>false</HyperlinksChanged>
  <AppVersion>20.1100</AppVersion>
  <TotalTime>0</TotalTime>
  <Application>Aspose.Slides for Java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2021-09-15T08:44:47Z</cp:lastPrinted>
  <dcterms:created xsi:type="dcterms:W3CDTF">2021-09-15T08:44:47Z</dcterms:created>
  <dcterms:modified xsi:type="dcterms:W3CDTF">2021-09-15T00:44:49Z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