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gif" ContentType="image/gif"/>
  <Default Extension="wdp" ContentType="image/vnd.ms-photo"/>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Lst>
  <p:notesMasterIdLst>
    <p:notesMasterId r:id="rId3"/>
  </p:notesMasterIdLst>
  <p:handoutMasterIdLst>
    <p:handoutMasterId r:id="rId4"/>
  </p:handoutMasterIdLst>
  <p:sldIdLst>
    <p:sldId id="1992" r:id="rId5"/>
    <p:sldId id="3516" r:id="rId6"/>
    <p:sldId id="3517" r:id="rId7"/>
    <p:sldId id="3518" r:id="rId8"/>
    <p:sldId id="3519" r:id="rId9"/>
    <p:sldId id="3520" r:id="rId10"/>
    <p:sldId id="3521" r:id="rId11"/>
    <p:sldId id="3522" r:id="rId12"/>
    <p:sldId id="3523" r:id="rId13"/>
    <p:sldId id="3524" r:id="rId14"/>
    <p:sldId id="3525" r:id="rId15"/>
    <p:sldId id="3526" r:id="rId16"/>
    <p:sldId id="3527" r:id="rId17"/>
    <p:sldId id="3528" r:id="rId18"/>
    <p:sldId id="3529" r:id="rId19"/>
    <p:sldId id="3530" r:id="rId20"/>
    <p:sldId id="3531" r:id="rId21"/>
    <p:sldId id="3532" r:id="rId22"/>
    <p:sldId id="3534" r:id="rId23"/>
    <p:sldId id="3535" r:id="rId24"/>
    <p:sldId id="3536" r:id="rId25"/>
    <p:sldId id="3537" r:id="rId26"/>
    <p:sldId id="3538" r:id="rId27"/>
    <p:sldId id="3539" r:id="rId28"/>
    <p:sldId id="3540" r:id="rId29"/>
    <p:sldId id="3541" r:id="rId30"/>
    <p:sldId id="3542" r:id="rId31"/>
    <p:sldId id="3543" r:id="rId32"/>
    <p:sldId id="3544" r:id="rId33"/>
    <p:sldId id="3545" r:id="rId34"/>
    <p:sldId id="3546" r:id="rId35"/>
    <p:sldId id="3547" r:id="rId36"/>
    <p:sldId id="3548" r:id="rId37"/>
    <p:sldId id="3533" r:id="rId38"/>
  </p:sldIdLst>
  <p:sldSz cx="9144000" cy="5143500" type="screen16x9"/>
  <p:notesSz cx="6858000" cy="9144000"/>
  <p:custDataLst>
    <p:tags r:id="rId39"/>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814" userDrawn="1">
          <p15:clr>
            <a:srgbClr val="A4A3A4"/>
          </p15:clr>
        </p15:guide>
        <p15:guide id="2" pos="2881" userDrawn="1">
          <p15:clr>
            <a:srgbClr val="A4A3A4"/>
          </p15:clr>
        </p15:guide>
      </p15:sldGuideLst>
    </p:ext>
  </p:extLst>
</p:presentation>
</file>

<file path=ppt/commentAuthors.xml><?xml version="1.0" encoding="utf-8"?>
<p:cmAuthorLst xmlns:p="http://schemas.openxmlformats.org/presentationml/2006/main">
  <p:cmAuthor id="1" name="youyi" initials="y" lastIdx="0" clrIdx="0"/>
  <p:cmAuthor id="2" name="Administrator" initials="A" lastIdx="0" clrIdx="1"/>
  <p:cmAuthor id="3" name="ZhangS" initials="Z" lastIdx="0" clrIdx="2"/>
  <p:cmAuthor id="4" name="Q" initials="Q" lastIdx="0" clrIdx="3"/>
  <p:cmAuthor id="5" name="优翼" initials="校" lastIdx="0" clrIdx="4"/>
  <p:cmAuthor id="6" name="HJZX010" initials="" lastIdx="0" clrIdx="5"/>
  <p:cmAuthor id="7" name="Taylor Hartwell" initials="TH [6]" lastIdx="0" clrIdx="6"/>
  <p:cmAuthor id="8" name="TuWY" initials="T" lastIdx="0" clrIdx="7"/>
  <p:cmAuthor id="9" name="新课标第一网" initials="新" lastIdx="0" clrIdx="8"/>
  <p:cmAuthor id="10" name="lenovo" initials="" lastIdx="0" clrIdx="9"/>
  <p:cmAuthor id="11" name="admin" initials="" lastIdx="0" clrIdx="10"/>
  <p:cmAuthor id="12" name="Admin" initials="A" lastIdx="0" clrIdx="11"/>
  <p:cmAuthor id="13" name="峰" initials="峰" lastIdx="0" clrIdx="12"/>
  <p:cmAuthor id="14" name="WangM" initials="W" lastIdx="0" clrIdx="13"/>
  <p:cmAuthor id="15" name="作者" initials="A" lastIdx="0" clrIdx="14"/>
  <p:cmAuthor id="16" name="幸全" initials="幸全" lastIdx="0" clrIdx="15"/>
  <p:cmAuthor id="17" name="1206988966@qq.com" initials="1" lastIdx="0" clrIdx="16"/>
  <p:cmAuthor id="18" name="姜伟光" initials="姜" lastIdx="0" clrIdx="17"/>
  <p:cmAuthor id="19" name="Microsoft" initials="M" lastIdx="0" clrIdx="18"/>
  <p:cmAuthor id="20" name="jh" initials="j" lastIdx="0" clrIdx="19"/>
  <p:cmAuthor id="21" name="www.xkb1.com" initials="w" lastIdx="0" clrIdx="20"/>
  <p:cmAuthor id="22" name="ming qiu" initials="m" lastIdx="0" clrIdx="21"/>
  <p:cmAuthor id="23" name="王子涵" initials="王" lastIdx="0" clrIdx="22"/>
  <p:cmAuthor id="24" name="MyPC" initials="M" lastIdx="0" clrIdx="23"/>
  <p:cmAuthor id="25" name="李丽" initials="李" lastIdx="0" clrIdx="24"/>
  <p:cmAuthor id="26" name="Nicole Li  李倩" initials="N" lastIdx="0" clrIdx="25"/>
  <p:cmAuthor id="27" name="222" initials="2" lastIdx="0" clrIdx="26"/>
  <p:cmAuthor id="28" name="我心飞翔" initials="我" lastIdx="0" clrIdx="27"/>
  <p:cmAuthor id="29" name="心语" initials="心" lastIdx="0" clrIdx="28"/>
  <p:cmAuthor id="30" name="张 林娜" initials="" lastIdx="0" clrIdx="29"/>
  <p:cmAuthor id="31" name="未知用户1" initials="" lastIdx="0" clrIdx="30"/>
  <p:cmAuthor id="32" name="jinli" initials="j" lastIdx="0" clrIdx="31"/>
  <p:cmAuthor id="33" name="user" initials="u" lastIdx="0" clrIdx="32"/>
  <p:cmAuthor id="34" name="xkb1.com" initials="x" lastIdx="0" clrIdx="33"/>
  <p:cmAuthor id="35" name="刘浩" initials="刘" lastIdx="0" clrIdx="34"/>
  <p:cmAuthor id="36" name="孙宇婷" initials="" lastIdx="0" clrIdx="35"/>
  <p:cmAuthor id="37" name="ASUS" initials="" lastIdx="0" clrIdx="36"/>
  <p:cmAuthor id="38" name="Mia Vida Villanueva" initials="" lastIdx="0" clrIdx="37"/>
  <p:cmAuthor id="39" name="xj" initials="" lastIdx="0" clrIdx="38"/>
  <p:cmAuthor id="40" name="古" initials="" lastIdx="0" clrIdx="39"/>
  <p:cmAuthor id="41" name="李彦利" initials="" lastIdx="0" clrIdx="40"/>
  <p:cmAuthor id="42" name="刘刘" initials="" lastIdx="0" clrIdx="41"/>
  <p:cmAuthor id="43" name="Vivian Liu" initials="" lastIdx="0" clrIdx="42"/>
  <p:cmAuthor id="44" name="小叮当_VfeeFJFJ" initials="authorId_1205747745" lastIdx="0" clrIdx="43"/>
  <p:cmAuthor id="45" name="Dino._6ZFrB7nA" initials="authorId_1257418890" lastIdx="0" clrIdx="44"/>
  <p:cmAuthor id="46" name="陈庆" initials="陈" lastIdx="0" clrIdx="45"/>
  <p:cmAuthor id="47" name="Lenovo" initials="L" lastIdx="0" clrIdx="46"/>
  <p:cmAuthor id="48" name="1908" initials="1" lastIdx="0" clrIdx="47"/>
  <p:cmAuthor id="49" name="1005" initials="l" lastIdx="0" clrIdx="48"/>
  <p:cmAuthor id="50" name="HQ" initials="H" lastIdx="0" clrIdx="49"/>
  <p:cmAuthor id="51" name="hw" initials="h" lastIdx="0" clrIdx="50"/>
  <p:cmAuthor id="52" name="WanZijun" initials="W" lastIdx="0" clrIdx="51"/>
  <p:cmAuthor id="53" name="佳琪 刘" initials="佳" lastIdx="0" clrIdx="52"/>
  <p:cmAuthor id="54" name="Microsoft Office 用户" initials="" lastIdx="0" clrIdx="53"/>
  <p:cmAuthor id="55" name="WPS" initials="W" lastIdx="0" clrIdx="54"/>
  <p:cmAuthor id="56" name="yuhuan.chen" initials="y" lastIdx="0" clrIdx="55"/>
  <p:cmAuthor id="57" name="zhouy" initials="z" lastIdx="0" clrIdx="56"/>
  <p:cmAuthor id="58" name="刘晓霞" initials="刘晓霞" lastIdx="0" clrIdx="57"/>
  <p:cmAuthor id="59" name="沈洪霞" initials="沈洪霞" lastIdx="0" clrIdx="58"/>
  <p:cmAuthor id="60" name="fmz" initials="f" lastIdx="0" clrIdx="59"/>
  <p:cmAuthor id="61" name="fafa" initials="f" lastIdx="0" clrIdx="60"/>
  <p:cmAuthor id="62" name="王习习" initials="王" lastIdx="0" clrIdx="61"/>
  <p:cmAuthor id="63" name="番茄花园" initials="番" lastIdx="0" clrIdx="62"/>
  <p:cmAuthor id="64" name="602656769@qq.com" initials="" lastIdx="0" clrIdx="63"/>
  <p:cmAuthor id="65" name="优翼丛书" initials="优" lastIdx="0" clrIdx="64"/>
  <p:cmAuthor id="66" name="孙文纯" initials="孙文纯" lastIdx="0" clrIdx="65"/>
  <p:cmAuthor id="67" name="程昂" initials="程" lastIdx="0" clrIdx="66"/>
  <p:cmAuthor id="68" name="12734" initials="1" lastIdx="0" clrIdx="67"/>
  <p:cmAuthor id="69" name="LiuM" initials="L" lastIdx="0" clrIdx="68"/>
  <p:cmAuthor id="70" name="yanjiedu" initials="y" lastIdx="0" clrIdx="69"/>
  <p:cmAuthor id="71" name="asus-xs" initials="a" lastIdx="0" clrIdx="70"/>
  <p:cmAuthor id="72" name="LY" initials="L" lastIdx="0" clrIdx="71"/>
  <p:cmAuthor id="73" name="ZouYang" initials="Z" lastIdx="0" clrIdx="72"/>
  <p:cmAuthor id="74" name="全品文教" initials="批注" lastIdx="0" clrIdx="73"/>
  <p:cmAuthor id="75" name="dell" initials="d" lastIdx="0" clrIdx="74"/>
  <p:cmAuthor id="76" name="尹澳" initials="尹" lastIdx="0" clrIdx="75"/>
  <p:cmAuthor id="77" name="Boiling Bao" initials="BB" lastIdx="0" clrIdx="76"/>
  <p:cmAuthor id="78" name="HASEE" initials="H" lastIdx="0" clrIdx="77"/>
  <p:cmAuthor id="79" name="xjj" initials="x" lastIdx="0" clrIdx="78"/>
  <p:cmAuthor id="80" name="huangdanqing@beijing101.com" initials="" lastIdx="0" clrIdx="79"/>
  <p:cmAuthor id="81" name="86139" initials="8" lastIdx="0" clrIdx="80"/>
  <p:cmAuthor id="82" name="511-1" initials="5" lastIdx="0" clrIdx="81"/>
  <p:cmAuthor id="83" name="王 文沁" initials="王" lastIdx="0" clrIdx="82"/>
  <p:cmAuthor id="84" name="пользователь Microsoft Office" initials="Office" lastIdx="0" clrIdx="83"/>
  <p:cmAuthor id="85" name="Dell" initials="D" lastIdx="0" clrIdx="84"/>
  <p:cmAuthor id="86" name="王欢" initials="王" lastIdx="0" clrIdx="85"/>
  <p:cmAuthor id="87" name="shen yajuan" initials="sy" lastIdx="0" clrIdx="86"/>
  <p:cmAuthor id="88" name="杜B格小生" initials="杜B格小生" lastIdx="0" clrIdx="87"/>
  <p:cmAuthor id="89" name="Wei" initials="W" lastIdx="0" clrIdx="88"/>
  <p:cmAuthor id="90" name="翟宏帅" initials="翟" lastIdx="0" clrIdx="89"/>
  <p:cmAuthor id="91" name="微软用户" initials="微" lastIdx="0" clrIdx="90"/>
  <p:cmAuthor id="92" name="绿色圃中小学教育网" initials="绿" lastIdx="0" clrIdx="91"/>
  <p:cmAuthor id="93" name="fish" initials="f" lastIdx="0" clrIdx="92"/>
  <p:cmAuthor id="94" name="dao4" initials="d" lastIdx="0" clrIdx="93"/>
</p:cmAuthorLst>
</file>

<file path=ppt/presProps.xml><?xml version="1.0" encoding="utf-8"?>
<p:presentationPr xmlns:r="http://schemas.openxmlformats.org/officeDocument/2006/relationships" xmlns:a="http://schemas.openxmlformats.org/drawingml/2006/main"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467" autoAdjust="0"/>
  </p:normalViewPr>
  <p:slideViewPr>
    <p:cSldViewPr showGuides="1">
      <p:cViewPr varScale="1">
        <p:scale>
          <a:sx n="114" d="100"/>
          <a:sy n="114" d="100"/>
        </p:scale>
        <p:origin x="126" y="156"/>
      </p:cViewPr>
      <p:guideLst>
        <p:guide orient="horz" pos="1814"/>
        <p:guide pos="2881"/>
      </p:guideLst>
    </p:cSldViewPr>
  </p:slideViewPr>
  <p:notesTextViewPr>
    <p:cViewPr>
      <p:scale>
        <a:sx n="100" d="100"/>
        <a:sy n="100" d="100"/>
      </p:scale>
      <p:origin x="0" y="0"/>
    </p:cViewPr>
  </p:notesTextViewPr>
  <p:notesViewPr>
    <p:cSldViewPr>
      <p:cViewPr>
        <p:scale>
          <a:sx n="1" d="100"/>
          <a:sy n="1" d="100"/>
        </p:scale>
        <p:origin x="0" y="0"/>
      </p:cViewPr>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notesMaster" Target="notesMasters/notesMaster1.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tags" Target="tags/tag530.xml" /><Relationship Id="rId4" Type="http://schemas.openxmlformats.org/officeDocument/2006/relationships/handoutMaster" Target="handoutMasters/handoutMaster1.xml" /><Relationship Id="rId40" Type="http://schemas.openxmlformats.org/officeDocument/2006/relationships/presProps" Target="presProps.xml" /><Relationship Id="rId41" Type="http://schemas.openxmlformats.org/officeDocument/2006/relationships/viewProps" Target="viewProps.xml" /><Relationship Id="rId42" Type="http://schemas.openxmlformats.org/officeDocument/2006/relationships/theme" Target="theme/theme1.xml" /><Relationship Id="rId43" Type="http://schemas.openxmlformats.org/officeDocument/2006/relationships/tableStyles" Target="tableStyles.xml" /><Relationship Id="rId5" Type="http://schemas.openxmlformats.org/officeDocument/2006/relationships/slide" Target="slides/slide1.xml" /><Relationship Id="rId6" Type="http://schemas.openxmlformats.org/officeDocument/2006/relationships/slide" Target="slides/slide2.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51.xml" /><Relationship Id="rId2" Type="http://schemas.openxmlformats.org/officeDocument/2006/relationships/tags" Target="../tags/tag52.xml" /><Relationship Id="rId3" Type="http://schemas.openxmlformats.org/officeDocument/2006/relationships/tags" Target="../tags/tag53.xml" /><Relationship Id="rId4" Type="http://schemas.openxmlformats.org/officeDocument/2006/relationships/tags" Target="../tags/tag54.xml" /><Relationship Id="rId5" Type="http://schemas.openxmlformats.org/officeDocument/2006/relationships/tags" Target="../tags/tag55.xml" /><Relationship Id="rId6"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 name="页眉占位符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3" name="日期占位符 2"/>
          <p:cNvSpPr>
            <a:spLocks noGrp="1"/>
          </p:cNvSpPr>
          <p:nvPr>
            <p:ph type="dt" sz="quarter" idx="1"/>
            <p:custDataLst>
              <p:tags r:id="rId3"/>
            </p:custDataLst>
          </p:nvPr>
        </p:nvSpPr>
        <p:spPr>
          <a:xfrm>
            <a:off x="3884613" y="0"/>
            <a:ext cx="2971800" cy="458788"/>
          </a:xfrm>
          <a:prstGeom prst="rect">
            <a:avLst/>
          </a:prstGeom>
        </p:spPr>
        <p:txBody>
          <a:bodyPr vert="horz" lIns="91440" tIns="45720" rIns="91440" bIns="45720" rtlCol="0"/>
          <a:lstStyle>
            <a:lvl1pPr algn="r" eaLnBrk="1" fontAlgn="auto" hangingPunct="1">
              <a:spcBef>
                <a:spcPct val="0"/>
              </a:spcBef>
              <a:spcAft>
                <a:spcPct val="0"/>
              </a:spcAft>
              <a:defRPr sz="1200" noProof="1">
                <a:latin typeface="+mn-lt"/>
                <a:ea typeface="宋体" panose="02010600030101010101" pitchFamily="2" charset="-122"/>
                <a:cs typeface="+mn-ea"/>
              </a:defRPr>
            </a:lvl1pPr>
          </a:lstStyle>
          <a:p>
            <a:pPr>
              <a:defRPr/>
            </a:pPr>
            <a:fld id="{BB962C8B-B14F-4D97-AF65-F5344CB8AC3E}" type="datetime9">
              <a:rPr lang="zh-CN" altLang="en-US"/>
              <a:t/>
            </a:fld>
            <a:endParaRPr lang="zh-CN" altLang="en-US"/>
          </a:p>
        </p:txBody>
      </p:sp>
      <p:sp>
        <p:nvSpPr>
          <p:cNvPr id="4" name="页脚占位符 3"/>
          <p:cNvSpPr>
            <a:spLocks noGrp="1"/>
          </p:cNvSpPr>
          <p:nvPr>
            <p:ph type="ftr" sz="quarter" idx="2"/>
            <p:custDataLst>
              <p:tags r:id="rId4"/>
            </p:custDataLst>
          </p:nvPr>
        </p:nvSpPr>
        <p:spPr>
          <a:xfrm>
            <a:off x="0" y="8685213"/>
            <a:ext cx="2971800" cy="458787"/>
          </a:xfrm>
          <a:prstGeom prst="rect">
            <a:avLst/>
          </a:prstGeom>
        </p:spPr>
        <p:txBody>
          <a:bodyPr vert="horz" lIns="91440" tIns="45720" rIns="91440" bIns="45720" rtlCol="0" anchor="b"/>
          <a:lstStyle>
            <a:lvl1pPr algn="l" eaLnBrk="1" fontAlgn="auto" hangingPunct="1">
              <a:spcBef>
                <a:spcPct val="0"/>
              </a:spcBef>
              <a:spcAft>
                <a:spcPct val="0"/>
              </a:spcAft>
              <a:defRPr sz="1200" noProof="1">
                <a:latin typeface="+mn-lt"/>
              </a:defRPr>
            </a:lvl1pPr>
          </a:lstStyle>
          <a:p>
            <a:pPr>
              <a:defRPr/>
            </a:pPr>
            <a:endParaRPr lang="zh-CN" altLang="en-US"/>
          </a:p>
        </p:txBody>
      </p:sp>
      <p:sp>
        <p:nvSpPr>
          <p:cNvPr id="5" name="灯片编号占位符 4"/>
          <p:cNvSpPr>
            <a:spLocks noGrp="1"/>
          </p:cNvSpPr>
          <p:nvPr>
            <p:ph type="sldNum" sz="quarter" idx="3"/>
            <p:custDataLst>
              <p:tags r:id="rId5"/>
            </p:custDataLst>
          </p:nvPr>
        </p:nvSpPr>
        <p:spPr>
          <a:xfrm>
            <a:off x="3884613" y="8685213"/>
            <a:ext cx="2971800" cy="458787"/>
          </a:xfrm>
          <a:prstGeom prst="rect">
            <a:avLst/>
          </a:prstGeom>
        </p:spPr>
        <p:txBody>
          <a:bodyPr vert="horz" wrap="square" lIns="91440" tIns="45720" rIns="91440" bIns="45720" numCol="1" anchor="b" anchorCtr="0" compatLnSpc="1"/>
          <a:lstStyle>
            <a:lvl1pPr algn="r" eaLnBrk="1" fontAlgn="auto" hangingPunct="1">
              <a:spcBef>
                <a:spcPct val="0"/>
              </a:spcBef>
              <a:spcAft>
                <a:spcPct val="0"/>
              </a:spcAft>
              <a:defRPr sz="1200">
                <a:latin typeface="+mn-lt"/>
              </a:defRPr>
            </a:lvl1pPr>
          </a:lstStyle>
          <a:p>
            <a:pPr>
              <a:defRPr/>
            </a:pPr>
            <a:fld id="{94CB8D08-A648-444F-A0B5-67829BC5D71F}" type="slidenum">
              <a:rPr lang="zh-CN" altLang="en-US"/>
              <a:t/>
            </a:fld>
            <a:endParaRPr lang="zh-CN" altLang="en-US"/>
          </a:p>
        </p:txBody>
      </p:sp>
    </p:spTree>
  </p:cSld>
  <p:clrMap bg1="lt1" tx1="dk1" bg2="lt2" tx2="dk2" accent1="accent1" accent2="accent2" accent3="accent3" accent4="accent4" accent5="accent5" accent6="accent6" hlink="hlink" folHlink="folHlink"/>
  <p:hf sldNum="0"/>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44.xml" /><Relationship Id="rId2" Type="http://schemas.openxmlformats.org/officeDocument/2006/relationships/tags" Target="../tags/tag45.xml" /><Relationship Id="rId3" Type="http://schemas.openxmlformats.org/officeDocument/2006/relationships/tags" Target="../tags/tag46.xml" /><Relationship Id="rId4" Type="http://schemas.openxmlformats.org/officeDocument/2006/relationships/tags" Target="../tags/tag47.xml" /><Relationship Id="rId5" Type="http://schemas.openxmlformats.org/officeDocument/2006/relationships/tags" Target="../tags/tag48.xml" /><Relationship Id="rId6" Type="http://schemas.openxmlformats.org/officeDocument/2006/relationships/tags" Target="../tags/tag49.xml" /><Relationship Id="rId7" Type="http://schemas.openxmlformats.org/officeDocument/2006/relationships/tags" Target="../tags/tag50.xml" /><Relationship Id="rId8"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bwMode="auto">
      <p:bgPr>
        <a:solidFill>
          <a:schemeClr val="bg1"/>
        </a:solidFill>
        <a:effectLst/>
      </p:bgPr>
    </p:bg>
    <p:spTree>
      <p:nvGrpSpPr>
        <p:cNvPr id="1" name=""/>
        <p:cNvGrpSpPr/>
        <p:nvPr>
          <p:custDataLst>
            <p:tags r:id="rId1"/>
          </p:custDataLst>
        </p:nvPr>
      </p:nvGrpSpPr>
      <p:grpSpPr>
        <a:xfrm>
          <a:off x="0" y="0"/>
          <a:ext cx="0" cy="0"/>
        </a:xfrm>
      </p:grpSpPr>
      <p:sp>
        <p:nvSpPr>
          <p:cNvPr id="2050" name="Rectangle 2"/>
          <p:cNvSpPr>
            <a:spLocks noGrp="1" noRot="1" noChangeAspect="1" noChangeArrowheads="1"/>
          </p:cNvSpPr>
          <p:nvPr>
            <p:ph type="sldImg" idx="4294967295"/>
            <p:custDataLst>
              <p:tags r:id="rId2"/>
            </p:custDataLst>
          </p:nvPr>
        </p:nvSpPr>
        <p:spPr bwMode="auto">
          <a:xfrm>
            <a:off x="409382" y="754063"/>
            <a:ext cx="5855086"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p:cNvSpPr>
            <a:spLocks noGrp="1" noChangeArrowheads="1"/>
          </p:cNvSpPr>
          <p:nvPr>
            <p:ph type="body" sz="quarter" idx="9"/>
            <p:custDataLst>
              <p:tags r:id="rId3"/>
            </p:custDataLst>
          </p:nvPr>
        </p:nvSpPr>
        <p:spPr bwMode="auto">
          <a:xfrm>
            <a:off x="538163" y="4387850"/>
            <a:ext cx="5780087" cy="3952875"/>
          </a:xfrm>
          <a:prstGeom prst="rect">
            <a:avLst/>
          </a:prstGeom>
          <a:noFill/>
          <a:ln>
            <a:noFill/>
          </a:ln>
        </p:spPr>
        <p:txBody>
          <a:bodyPr vert="horz" wrap="square" lIns="91440" tIns="45720" rIns="91440" bIns="45720" numCol="1" anchor="t" anchorCtr="0" compatLnSpc="1"/>
          <a:lstStyle/>
          <a:p>
            <a:pPr lvl="0"/>
            <a:r>
              <a:rPr lang="zh-CN" altLang="en-US" noProof="0"/>
              <a:t>单击此处编辑母版文本样式
第二级
第三级
第四级
第五级</a:t>
            </a:r>
            <a:endParaRPr lang="zh-CN" altLang="en-US" noProof="0"/>
          </a:p>
        </p:txBody>
      </p:sp>
      <p:sp>
        <p:nvSpPr>
          <p:cNvPr id="2052" name="Rectangle 4"/>
          <p:cNvSpPr>
            <a:spLocks noGrp="1"/>
          </p:cNvSpPr>
          <p:nvPr>
            <p:ph type="hdr" sz="quarter"/>
            <p:custDataLst>
              <p:tags r:id="rId4"/>
            </p:custDataLst>
          </p:nvPr>
        </p:nvSpPr>
        <p:spPr>
          <a:xfrm>
            <a:off x="0" y="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3" name="Rectangle 5"/>
          <p:cNvSpPr>
            <a:spLocks noGrp="1"/>
          </p:cNvSpPr>
          <p:nvPr>
            <p:ph type="dt" idx="10"/>
            <p:custDataLst>
              <p:tags r:id="rId5"/>
            </p:custDataLst>
          </p:nvPr>
        </p:nvSpPr>
        <p:spPr>
          <a:xfrm>
            <a:off x="3883025" y="0"/>
            <a:ext cx="2974975" cy="457200"/>
          </a:xfrm>
          <a:prstGeom prst="rect">
            <a:avLst/>
          </a:prstGeom>
          <a:noFill/>
          <a:ln w="9525">
            <a:noFill/>
            <a:miter/>
          </a:ln>
        </p:spPr>
        <p:txBody>
          <a:bodyPr/>
          <a:lstStyle>
            <a:lvl1pPr algn="r" eaLnBrk="1" fontAlgn="auto" hangingPunct="1">
              <a:spcBef>
                <a:spcPct val="0"/>
              </a:spcBef>
              <a:spcAft>
                <a:spcPct val="0"/>
              </a:spcAft>
              <a:defRPr sz="1200" noProof="1">
                <a:latin typeface="+mn-lt"/>
              </a:defRPr>
            </a:lvl1pPr>
          </a:lstStyle>
          <a:p>
            <a:pPr>
              <a:defRPr/>
            </a:pPr>
            <a:fld id="{BB962C8B-B14F-4D97-AF65-F5344CB8AC3E}" type="datetime9">
              <a:rPr lang="zh-CN" altLang="en-US"/>
              <a:t/>
            </a:fld>
            <a:endParaRPr lang="zh-CN" altLang="en-US"/>
          </a:p>
        </p:txBody>
      </p:sp>
      <p:sp>
        <p:nvSpPr>
          <p:cNvPr id="2054" name="Rectangle 6"/>
          <p:cNvSpPr>
            <a:spLocks noGrp="1"/>
          </p:cNvSpPr>
          <p:nvPr>
            <p:ph type="ftr" sz="quarter" idx="11"/>
            <p:custDataLst>
              <p:tags r:id="rId6"/>
            </p:custDataLst>
          </p:nvPr>
        </p:nvSpPr>
        <p:spPr>
          <a:xfrm>
            <a:off x="0" y="8686800"/>
            <a:ext cx="2973388" cy="457200"/>
          </a:xfrm>
          <a:prstGeom prst="rect">
            <a:avLst/>
          </a:prstGeom>
          <a:noFill/>
          <a:ln w="9525">
            <a:noFill/>
            <a:miter/>
          </a:ln>
        </p:spPr>
        <p:txBody>
          <a:bodyPr/>
          <a:lstStyle>
            <a:lvl1pPr eaLnBrk="1" fontAlgn="auto" hangingPunct="1">
              <a:spcBef>
                <a:spcPct val="0"/>
              </a:spcBef>
              <a:spcAft>
                <a:spcPct val="0"/>
              </a:spcAft>
              <a:defRPr sz="1200" noProof="1">
                <a:latin typeface="+mn-lt"/>
              </a:defRPr>
            </a:lvl1pPr>
          </a:lstStyle>
          <a:p>
            <a:pPr>
              <a:defRPr/>
            </a:pPr>
            <a:endParaRPr lang="zh-CN" altLang="en-US"/>
          </a:p>
        </p:txBody>
      </p:sp>
      <p:sp>
        <p:nvSpPr>
          <p:cNvPr id="2055" name="Rectangle 7"/>
          <p:cNvSpPr>
            <a:spLocks noGrp="1"/>
          </p:cNvSpPr>
          <p:nvPr>
            <p:ph type="sldNum" sz="quarter" idx="12"/>
            <p:custDataLst>
              <p:tags r:id="rId7"/>
            </p:custDataLst>
          </p:nvPr>
        </p:nvSpPr>
        <p:spPr>
          <a:xfrm>
            <a:off x="3883025" y="8686800"/>
            <a:ext cx="2974975" cy="457200"/>
          </a:xfrm>
          <a:prstGeom prst="rect">
            <a:avLst/>
          </a:prstGeom>
          <a:noFill/>
          <a:ln w="9525">
            <a:noFill/>
            <a:miter/>
          </a:ln>
        </p:spPr>
        <p:txBody>
          <a:bodyPr vert="horz" wrap="square" lIns="91440" tIns="45720" rIns="91440" bIns="45720" numCol="1" anchor="t" anchorCtr="0" compatLnSpc="1"/>
          <a:lstStyle>
            <a:lvl1pPr algn="r" eaLnBrk="1" fontAlgn="auto" hangingPunct="1">
              <a:spcBef>
                <a:spcPct val="0"/>
              </a:spcBef>
              <a:spcAft>
                <a:spcPct val="0"/>
              </a:spcAft>
              <a:defRPr sz="1200">
                <a:latin typeface="+mn-lt"/>
              </a:defRPr>
            </a:lvl1pPr>
          </a:lstStyle>
          <a:p>
            <a:pPr>
              <a:defRPr/>
            </a:pPr>
            <a:fld id="{D2644FDC-9B57-4EB8-B55B-DA378B0D27DA}" type="slidenum">
              <a:rPr lang="zh-CN" altLang="en-US"/>
              <a:t/>
            </a:fld>
            <a:endParaRPr lang="zh-CN" altLang="en-US"/>
          </a:p>
        </p:txBody>
      </p:sp>
    </p:spTree>
  </p:cSld>
  <p:clrMap bg1="lt1" tx1="dk1" bg2="lt2" tx2="dk2" accent1="accent1" accent2="accent2" accent3="accent3" accent4="accent4" accent5="accent5" accent6="accent6" hlink="hlink" folHlink="folHlink"/>
  <p:hf sldNum="0"/>
  <p:notesStyle>
    <a:lvl1pPr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742950" lvl="1" indent="-28575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1143000" lvl="2"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600200" lvl="3"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2057400" lvl="4" indent="-228600" algn="l" rtl="0" eaLnBrk="0" fontAlgn="base" hangingPunct="0">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lvl="5"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6pPr>
    <a:lvl7pPr marL="2743200" lvl="6"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7pPr>
    <a:lvl8pPr marL="3200400" lvl="7"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8pPr>
    <a:lvl9pPr marL="3657600" lvl="8" indent="-228600" algn="l" defTabSz="914400" eaLnBrk="0" fontAlgn="base" latinLnBrk="0" hangingPunct="0">
      <a:spcBef>
        <a:spcPct val="30000"/>
      </a:spcBef>
      <a:spcAft>
        <a:spcPct val="0"/>
      </a:spcAft>
      <a:buNone/>
      <a:defRPr sz="1200" u="none" kern="1200" baseline="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 Id="rId3" Type="http://schemas.openxmlformats.org/officeDocument/2006/relationships/tags" Target="../tags/tag56.xml" /><Relationship Id="rId4" Type="http://schemas.openxmlformats.org/officeDocument/2006/relationships/tags" Target="../tags/tag57.xml" /><Relationship Id="rId5" Type="http://schemas.openxmlformats.org/officeDocument/2006/relationships/tags" Target="../tags/tag58.xml" /><Relationship Id="rId6" Type="http://schemas.openxmlformats.org/officeDocument/2006/relationships/tags" Target="../tags/tag59.xml" /><Relationship Id="rId7" Type="http://schemas.openxmlformats.org/officeDocument/2006/relationships/tags" Target="../tags/tag60.xml" /><Relationship Id="rId8" Type="http://schemas.openxmlformats.org/officeDocument/2006/relationships/tags" Target="../tags/tag6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 Id="rId3" Type="http://schemas.openxmlformats.org/officeDocument/2006/relationships/tags" Target="../tags/tag419.xml" /><Relationship Id="rId4" Type="http://schemas.openxmlformats.org/officeDocument/2006/relationships/tags" Target="../tags/tag420.xml" /><Relationship Id="rId5" Type="http://schemas.openxmlformats.org/officeDocument/2006/relationships/tags" Target="../tags/tag421.xml" /><Relationship Id="rId6" Type="http://schemas.openxmlformats.org/officeDocument/2006/relationships/tags" Target="../tags/tag422.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 Id="rId3" Type="http://schemas.openxmlformats.org/officeDocument/2006/relationships/tags" Target="../tags/tag431.xml" /><Relationship Id="rId4" Type="http://schemas.openxmlformats.org/officeDocument/2006/relationships/tags" Target="../tags/tag432.xml" /><Relationship Id="rId5" Type="http://schemas.openxmlformats.org/officeDocument/2006/relationships/tags" Target="../tags/tag433.xml" /><Relationship Id="rId6" Type="http://schemas.openxmlformats.org/officeDocument/2006/relationships/tags" Target="../tags/tag434.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 Id="rId3" Type="http://schemas.openxmlformats.org/officeDocument/2006/relationships/tags" Target="../tags/tag442.xml" /><Relationship Id="rId4" Type="http://schemas.openxmlformats.org/officeDocument/2006/relationships/tags" Target="../tags/tag443.xml" /><Relationship Id="rId5" Type="http://schemas.openxmlformats.org/officeDocument/2006/relationships/tags" Target="../tags/tag444.xml" /><Relationship Id="rId6" Type="http://schemas.openxmlformats.org/officeDocument/2006/relationships/tags" Target="../tags/tag445.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453.xml" /><Relationship Id="rId4" Type="http://schemas.openxmlformats.org/officeDocument/2006/relationships/tags" Target="../tags/tag454.xml" /><Relationship Id="rId5" Type="http://schemas.openxmlformats.org/officeDocument/2006/relationships/tags" Target="../tags/tag455.xml" /><Relationship Id="rId6" Type="http://schemas.openxmlformats.org/officeDocument/2006/relationships/tags" Target="../tags/tag456.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 Id="rId3" Type="http://schemas.openxmlformats.org/officeDocument/2006/relationships/tags" Target="../tags/tag466.xml" /><Relationship Id="rId4" Type="http://schemas.openxmlformats.org/officeDocument/2006/relationships/tags" Target="../tags/tag467.xml" /><Relationship Id="rId5" Type="http://schemas.openxmlformats.org/officeDocument/2006/relationships/tags" Target="../tags/tag468.xml" /><Relationship Id="rId6" Type="http://schemas.openxmlformats.org/officeDocument/2006/relationships/tags" Target="../tags/tag469.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491.xml" /><Relationship Id="rId4" Type="http://schemas.openxmlformats.org/officeDocument/2006/relationships/tags" Target="../tags/tag492.xml" /><Relationship Id="rId5" Type="http://schemas.openxmlformats.org/officeDocument/2006/relationships/tags" Target="../tags/tag493.xml" /><Relationship Id="rId6" Type="http://schemas.openxmlformats.org/officeDocument/2006/relationships/tags" Target="../tags/tag494.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19.xml" /><Relationship Id="rId2" Type="http://schemas.openxmlformats.org/officeDocument/2006/relationships/notesMaster" Target="../notesMasters/notesMaster1.xml" /><Relationship Id="rId3" Type="http://schemas.openxmlformats.org/officeDocument/2006/relationships/tags" Target="../tags/tag330.xml" /><Relationship Id="rId4" Type="http://schemas.openxmlformats.org/officeDocument/2006/relationships/tags" Target="../tags/tag331.xml" /><Relationship Id="rId5" Type="http://schemas.openxmlformats.org/officeDocument/2006/relationships/tags" Target="../tags/tag332.xml" /><Relationship Id="rId6" Type="http://schemas.openxmlformats.org/officeDocument/2006/relationships/tags" Target="../tags/tag333.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 Id="rId3" Type="http://schemas.openxmlformats.org/officeDocument/2006/relationships/tags" Target="../tags/tag344.xml" /><Relationship Id="rId4" Type="http://schemas.openxmlformats.org/officeDocument/2006/relationships/tags" Target="../tags/tag345.xml" /><Relationship Id="rId5" Type="http://schemas.openxmlformats.org/officeDocument/2006/relationships/tags" Target="../tags/tag346.xml" /><Relationship Id="rId6" Type="http://schemas.openxmlformats.org/officeDocument/2006/relationships/tags" Target="../tags/tag347.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 Id="rId3" Type="http://schemas.openxmlformats.org/officeDocument/2006/relationships/tags" Target="../tags/tag357.xml" /><Relationship Id="rId4" Type="http://schemas.openxmlformats.org/officeDocument/2006/relationships/tags" Target="../tags/tag358.xml" /><Relationship Id="rId5" Type="http://schemas.openxmlformats.org/officeDocument/2006/relationships/tags" Target="../tags/tag359.xml" /><Relationship Id="rId6" Type="http://schemas.openxmlformats.org/officeDocument/2006/relationships/tags" Target="../tags/tag360.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 Id="rId3" Type="http://schemas.openxmlformats.org/officeDocument/2006/relationships/tags" Target="../tags/tag366.xml" /><Relationship Id="rId4" Type="http://schemas.openxmlformats.org/officeDocument/2006/relationships/tags" Target="../tags/tag367.xml" /><Relationship Id="rId5" Type="http://schemas.openxmlformats.org/officeDocument/2006/relationships/tags" Target="../tags/tag368.xml" /><Relationship Id="rId6" Type="http://schemas.openxmlformats.org/officeDocument/2006/relationships/tags" Target="../tags/tag369.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 Id="rId3" Type="http://schemas.openxmlformats.org/officeDocument/2006/relationships/tags" Target="../tags/tag376.xml" /><Relationship Id="rId4" Type="http://schemas.openxmlformats.org/officeDocument/2006/relationships/tags" Target="../tags/tag377.xml" /><Relationship Id="rId5" Type="http://schemas.openxmlformats.org/officeDocument/2006/relationships/tags" Target="../tags/tag378.xml" /><Relationship Id="rId6" Type="http://schemas.openxmlformats.org/officeDocument/2006/relationships/tags" Target="../tags/tag379.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385.xml" /><Relationship Id="rId4" Type="http://schemas.openxmlformats.org/officeDocument/2006/relationships/tags" Target="../tags/tag386.xml" /><Relationship Id="rId5" Type="http://schemas.openxmlformats.org/officeDocument/2006/relationships/tags" Target="../tags/tag387.xml" /><Relationship Id="rId6" Type="http://schemas.openxmlformats.org/officeDocument/2006/relationships/tags" Target="../tags/tag388.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396.xml" /><Relationship Id="rId4" Type="http://schemas.openxmlformats.org/officeDocument/2006/relationships/tags" Target="../tags/tag397.xml" /><Relationship Id="rId5" Type="http://schemas.openxmlformats.org/officeDocument/2006/relationships/tags" Target="../tags/tag398.xml" /><Relationship Id="rId6" Type="http://schemas.openxmlformats.org/officeDocument/2006/relationships/tags" Target="../tags/tag399.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405.xml" /><Relationship Id="rId4" Type="http://schemas.openxmlformats.org/officeDocument/2006/relationships/tags" Target="../tags/tag406.xml" /><Relationship Id="rId5" Type="http://schemas.openxmlformats.org/officeDocument/2006/relationships/tags" Target="../tags/tag407.xml" /><Relationship Id="rId6" Type="http://schemas.openxmlformats.org/officeDocument/2006/relationships/tags" Target="../tags/tag408.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09575" y="754063"/>
            <a:ext cx="5854700" cy="3294062"/>
          </a:xfrm>
        </p:spPr>
      </p:sp>
      <p:sp>
        <p:nvSpPr>
          <p:cNvPr id="3" name="备注占位符 2"/>
          <p:cNvSpPr txBox="1">
            <a:spLocks noGrp="1"/>
          </p:cNvSpPr>
          <p:nvPr>
            <p:ph type="body" idx="1"/>
            <p:custDataLst>
              <p:tags r:id="rId5"/>
            </p:custDataLst>
          </p:nvPr>
        </p:nvSpPr>
        <p:spPr/>
        <p:txBody>
          <a:bodyPr/>
          <a:lstStyle/>
          <a:p>
            <a:endParaRPr lang="zh-CN" altLang="en-US"/>
          </a:p>
        </p:txBody>
      </p:sp>
      <p:sp>
        <p:nvSpPr>
          <p:cNvPr id="5" name="日期占位符 4"/>
          <p:cNvSpPr>
            <a:spLocks noGrp="1"/>
          </p:cNvSpPr>
          <p:nvPr>
            <p:ph type="dt" idx="10"/>
            <p:custDataLst>
              <p:tags r:id="rId6"/>
            </p:custDataLst>
          </p:nvPr>
        </p:nvSpPr>
        <p:spPr/>
        <p:txBody>
          <a:bodyPr/>
          <a:lstStyle/>
          <a:p>
            <a:pPr>
              <a:defRPr/>
            </a:pPr>
            <a:fld id="{BB962C8B-B14F-4D97-AF65-F5344CB8AC3E}" type="datetime9">
              <a:rPr lang="zh-CN" altLang="en-US"/>
              <a:t>2026年2月2日星期一11时13分25秒</a:t>
            </a:fld>
            <a:endParaRPr lang="zh-CN" altLang="en-US"/>
          </a:p>
        </p:txBody>
      </p:sp>
      <p:sp>
        <p:nvSpPr>
          <p:cNvPr id="6" name="页脚占位符 5"/>
          <p:cNvSpPr>
            <a:spLocks noGrp="1"/>
          </p:cNvSpPr>
          <p:nvPr>
            <p:ph type="ftr" sz="quarter" idx="11"/>
            <p:custDataLst>
              <p:tags r:id="rId7"/>
            </p:custDataLst>
          </p:nvPr>
        </p:nvSpPr>
        <p:spPr/>
        <p:txBody>
          <a:bodyPr/>
          <a:lstStyle/>
          <a:p>
            <a:pPr>
              <a:defRPr/>
            </a:pPr>
            <a:endParaRPr lang="zh-CN" altLang="en-US"/>
          </a:p>
        </p:txBody>
      </p:sp>
      <p:sp>
        <p:nvSpPr>
          <p:cNvPr id="7" name="页眉占位符 6"/>
          <p:cNvSpPr>
            <a:spLocks noGrp="1"/>
          </p:cNvSpPr>
          <p:nvPr>
            <p:ph type="hdr" sz="quarter" idx="2"/>
            <p:custDataLst>
              <p:tags r:id="rId8"/>
            </p:custDataLst>
          </p:nvPr>
        </p:nvSpPr>
        <p:spPr/>
        <p:txBody>
          <a:bodyPr/>
          <a:lstStyle/>
          <a:p>
            <a:pPr>
              <a:defRPr/>
            </a:pP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19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Slide Image Placeholder 1"/>
          <p:cNvSpPr>
            <a:spLocks noGrp="1" noRot="1" noChangeAspect="1"/>
          </p:cNvSpPr>
          <p:nvPr>
            <p:ph type="sldImg"/>
            <p:custDataLst>
              <p:tags r:id="rId4"/>
            </p:custDataLst>
          </p:nvPr>
        </p:nvSpPr>
        <p:spPr/>
      </p:sp>
      <p:sp>
        <p:nvSpPr>
          <p:cNvPr id="3" name="Notes Placeholder 2"/>
          <p:cNvSpPr txBox="1">
            <a:spLocks noGrp="1"/>
          </p:cNvSpPr>
          <p:nvPr>
            <p:ph type="body" idx="1"/>
            <p:custDataLst>
              <p:tags r:id="rId5"/>
            </p:custDataLst>
          </p:nvPr>
        </p:nvSpPr>
        <p:spPr/>
        <p:txBody>
          <a:bodyPr/>
          <a:lstStyle/>
          <a:p>
            <a:endParaRPr lang="en-US"/>
          </a:p>
        </p:txBody>
      </p:sp>
      <p:sp>
        <p:nvSpPr>
          <p:cNvPr id="4" name="Slide Number Placeholder 3"/>
          <p:cNvSpPr>
            <a:spLocks noGrp="1"/>
          </p:cNvSpPr>
          <p:nvPr>
            <p:ph type="sldNum" sz="quarter" idx="10"/>
            <p:custDataLst>
              <p:tags r:id="rId6"/>
            </p:custDataLst>
          </p:nvPr>
        </p:nvSpPr>
        <p:spPr/>
        <p:txBody>
          <a:bodyPr/>
          <a:lstStyle/>
          <a:p>
            <a:fld id="{F7021451-1387-4CA6-816F-3879F97B5CBC}" type="slidenum">
              <a:rPr lang="en-US"/>
              <a:t>26</a:t>
            </a:fld>
            <a:endParaRPr lang="en-US"/>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10" Type="http://schemas.microsoft.com/office/2007/relationships/hdphoto" Target="../media/image4.wdp" /><Relationship Id="rId11" Type="http://schemas.openxmlformats.org/officeDocument/2006/relationships/tags" Target="../tags/tag7.xml" /><Relationship Id="rId12" Type="http://schemas.openxmlformats.org/officeDocument/2006/relationships/image" Target="../media/image5.png" /><Relationship Id="rId13" Type="http://schemas.openxmlformats.org/officeDocument/2006/relationships/tags" Target="../tags/tag8.xml" /><Relationship Id="rId14" Type="http://schemas.openxmlformats.org/officeDocument/2006/relationships/tags" Target="../tags/tag9.xml" /><Relationship Id="rId15"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xml" /><Relationship Id="rId4" Type="http://schemas.openxmlformats.org/officeDocument/2006/relationships/tags" Target="../tags/tag3.xml" /><Relationship Id="rId5" Type="http://schemas.openxmlformats.org/officeDocument/2006/relationships/image" Target="../media/image2.png" /><Relationship Id="rId6" Type="http://schemas.openxmlformats.org/officeDocument/2006/relationships/tags" Target="../tags/tag4.xml" /><Relationship Id="rId7" Type="http://schemas.openxmlformats.org/officeDocument/2006/relationships/tags" Target="../tags/tag5.xml" /><Relationship Id="rId8" Type="http://schemas.openxmlformats.org/officeDocument/2006/relationships/tags" Target="../tags/tag6.xml" /><Relationship Id="rId9" Type="http://schemas.openxmlformats.org/officeDocument/2006/relationships/image" Target="../media/image3.png"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image" Target="../media/image1.jpeg" /><Relationship Id="rId3" Type="http://schemas.openxmlformats.org/officeDocument/2006/relationships/tags" Target="../tags/tag11.xml" /><Relationship Id="rId4" Type="http://schemas.openxmlformats.org/officeDocument/2006/relationships/tags" Target="../tags/tag12.xml" /><Relationship Id="rId5" Type="http://schemas.openxmlformats.org/officeDocument/2006/relationships/image" Target="../media/image6.png" /><Relationship Id="rId6" Type="http://schemas.openxmlformats.org/officeDocument/2006/relationships/tags" Target="../tags/tag13.xml" /><Relationship Id="rId7" Type="http://schemas.openxmlformats.org/officeDocument/2006/relationships/tags" Target="../tags/tag14.xml" /><Relationship Id="rId8"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15.xml" /><Relationship Id="rId2" Type="http://schemas.openxmlformats.org/officeDocument/2006/relationships/image" Target="../media/image1.jpeg" /><Relationship Id="rId3" Type="http://schemas.openxmlformats.org/officeDocument/2006/relationships/tags" Target="../tags/tag16.xml" /><Relationship Id="rId4" Type="http://schemas.openxmlformats.org/officeDocument/2006/relationships/tags" Target="../tags/tag17.xml" /><Relationship Id="rId5" Type="http://schemas.openxmlformats.org/officeDocument/2006/relationships/image" Target="../media/image6.png" /><Relationship Id="rId6" Type="http://schemas.openxmlformats.org/officeDocument/2006/relationships/tags" Target="../tags/tag18.xml" /><Relationship Id="rId7" Type="http://schemas.openxmlformats.org/officeDocument/2006/relationships/tags" Target="../tags/tag19.xml" /><Relationship Id="rId8" Type="http://schemas.openxmlformats.org/officeDocument/2006/relationships/tags" Target="../tags/tag20.xml" /><Relationship Id="rId9"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image" Target="../media/image1.jpeg" /><Relationship Id="rId3" Type="http://schemas.openxmlformats.org/officeDocument/2006/relationships/tags" Target="../tags/tag22.xml" /><Relationship Id="rId4" Type="http://schemas.openxmlformats.org/officeDocument/2006/relationships/tags" Target="../tags/tag23.xml" /><Relationship Id="rId5" Type="http://schemas.openxmlformats.org/officeDocument/2006/relationships/tags" Target="../tags/tag24.xml" /><Relationship Id="rId6" Type="http://schemas.openxmlformats.org/officeDocument/2006/relationships/tags" Target="../tags/tag25.xml" /><Relationship Id="rId7"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26.xml" /><Relationship Id="rId10" Type="http://schemas.openxmlformats.org/officeDocument/2006/relationships/tags" Target="../tags/tag32.xml" /><Relationship Id="rId11"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27.xml" /><Relationship Id="rId4" Type="http://schemas.openxmlformats.org/officeDocument/2006/relationships/tags" Target="../tags/tag28.xml" /><Relationship Id="rId5" Type="http://schemas.openxmlformats.org/officeDocument/2006/relationships/image" Target="../media/image6.png" /><Relationship Id="rId6" Type="http://schemas.openxmlformats.org/officeDocument/2006/relationships/tags" Target="../tags/tag29.xml" /><Relationship Id="rId7" Type="http://schemas.openxmlformats.org/officeDocument/2006/relationships/tags" Target="../tags/tag30.xml" /><Relationship Id="rId8" Type="http://schemas.openxmlformats.org/officeDocument/2006/relationships/image" Target="../media/image7.gif" /><Relationship Id="rId9" Type="http://schemas.openxmlformats.org/officeDocument/2006/relationships/tags" Target="../tags/tag31.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33.xml" /><Relationship Id="rId10" Type="http://schemas.openxmlformats.org/officeDocument/2006/relationships/image" Target="../media/image10.png" /><Relationship Id="rId11" Type="http://schemas.openxmlformats.org/officeDocument/2006/relationships/tags" Target="../tags/tag39.xml" /><Relationship Id="rId12" Type="http://schemas.openxmlformats.org/officeDocument/2006/relationships/tags" Target="../tags/tag40.xml" /><Relationship Id="rId13"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tags" Target="../tags/tag34.xml" /><Relationship Id="rId4" Type="http://schemas.openxmlformats.org/officeDocument/2006/relationships/tags" Target="../tags/tag35.xml" /><Relationship Id="rId5" Type="http://schemas.openxmlformats.org/officeDocument/2006/relationships/image" Target="../media/image8.png" /><Relationship Id="rId6" Type="http://schemas.openxmlformats.org/officeDocument/2006/relationships/tags" Target="../tags/tag36.xml" /><Relationship Id="rId7" Type="http://schemas.openxmlformats.org/officeDocument/2006/relationships/image" Target="../media/image9.png" /><Relationship Id="rId8" Type="http://schemas.openxmlformats.org/officeDocument/2006/relationships/tags" Target="../tags/tag37.xml" /><Relationship Id="rId9" Type="http://schemas.openxmlformats.org/officeDocument/2006/relationships/tags" Target="../tags/tag38.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自定义版式">
    <p:spTree>
      <p:nvGrpSpPr>
        <p:cNvPr id="1" name=""/>
        <p:cNvGrpSpPr/>
        <p:nvPr>
          <p:custDataLst>
            <p:tags r:id="rId1"/>
          </p:custDataLst>
        </p:nvPr>
      </p:nvGrpSpPr>
      <p:grpSpPr>
        <a:xfrm>
          <a:off x="0" y="0"/>
          <a:ext cx="0" cy="0"/>
        </a:xfrm>
      </p:grpSpPr>
      <p:pic>
        <p:nvPicPr>
          <p:cNvPr id="5" name="图片 4"/>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0480" y="2540"/>
            <a:ext cx="9215120" cy="5191125"/>
          </a:xfrm>
          <a:prstGeom prst="rect">
            <a:avLst/>
          </a:prstGeom>
        </p:spPr>
      </p:pic>
      <p:grpSp>
        <p:nvGrpSpPr>
          <p:cNvPr id="8" name="组合 7"/>
          <p:cNvGrpSpPr/>
          <p:nvPr userDrawn="1">
            <p:custDataLst>
              <p:tags r:id="rId4"/>
            </p:custDataLst>
          </p:nvPr>
        </p:nvGrpSpPr>
        <p:grpSpPr>
          <a:xfrm>
            <a:off x="467995" y="123190"/>
            <a:ext cx="7868285" cy="5020310"/>
            <a:chOff x="-9525" y="86995"/>
            <a:chExt cx="10494645" cy="6775450"/>
          </a:xfrm>
        </p:grpSpPr>
        <p:pic>
          <p:nvPicPr>
            <p:cNvPr id="6" name="图片 5" descr="20"/>
            <p:cNvPicPr>
              <a:picLocks noChangeAspect="1"/>
            </p:cNvPicPr>
            <p:nvPr userDrawn="1">
              <p:custDataLst>
                <p:tags r:id="rId6"/>
              </p:custDataLst>
            </p:nvPr>
          </p:nvPicPr>
          <p:blipFill>
            <a:blip r:embed="rId5"/>
            <a:srcRect l="31185" t="16757" r="30857" b="36241"/>
            <a:stretch>
              <a:fillRect/>
            </a:stretch>
          </p:blipFill>
          <p:spPr>
            <a:xfrm>
              <a:off x="-9525" y="695325"/>
              <a:ext cx="8985250" cy="6167120"/>
            </a:xfrm>
            <a:prstGeom prst="rect">
              <a:avLst/>
            </a:prstGeom>
          </p:spPr>
        </p:pic>
        <p:pic>
          <p:nvPicPr>
            <p:cNvPr id="7" name="图片 6" descr="20"/>
            <p:cNvPicPr>
              <a:picLocks noChangeAspect="1"/>
            </p:cNvPicPr>
            <p:nvPr userDrawn="1">
              <p:custDataLst>
                <p:tags r:id="rId7"/>
              </p:custDataLst>
            </p:nvPr>
          </p:nvPicPr>
          <p:blipFill>
            <a:blip r:embed="rId5"/>
            <a:srcRect b="82227"/>
            <a:stretch>
              <a:fillRect/>
            </a:stretch>
          </p:blipFill>
          <p:spPr>
            <a:xfrm>
              <a:off x="1706880" y="86995"/>
              <a:ext cx="8778240" cy="877570"/>
            </a:xfrm>
            <a:prstGeom prst="rect">
              <a:avLst/>
            </a:prstGeom>
          </p:spPr>
        </p:pic>
      </p:grpSp>
      <p:sp>
        <p:nvSpPr>
          <p:cNvPr id="3" name="日期占位符 3"/>
          <p:cNvSpPr>
            <a:spLocks noGrp="1"/>
          </p:cNvSpPr>
          <p:nvPr userDrawn="1">
            <p:custDataLst>
              <p:tags r:id="rId8"/>
            </p:custDataLst>
          </p:nvPr>
        </p:nvSpPr>
        <p:spPr>
          <a:xfrm>
            <a:off x="2051685" y="480377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gradFill>
                  <a:gsLst>
                    <a:gs pos="25000">
                      <a:srgbClr val="FFD83A"/>
                    </a:gs>
                    <a:gs pos="75000">
                      <a:srgbClr val="FFFD6D"/>
                    </a:gs>
                    <a:gs pos="0">
                      <a:srgbClr val="F8C334"/>
                    </a:gs>
                    <a:gs pos="100000">
                      <a:srgbClr val="FFFEB8"/>
                    </a:gs>
                  </a:gsLst>
                  <a:lin ang="18900000" scaled="1"/>
                </a:gradFill>
                <a:effectLst/>
              </a:rPr>
              <a:t>2026年2月2日星期一11时13分24秒</a:t>
            </a:fld>
            <a:endParaRPr lang="zh-CN" altLang="en-US" sz="1400" smtClean="0">
              <a:ln w="15875"/>
              <a:gradFill>
                <a:gsLst>
                  <a:gs pos="25000">
                    <a:srgbClr val="FFD83A"/>
                  </a:gs>
                  <a:gs pos="75000">
                    <a:srgbClr val="FFFD6D"/>
                  </a:gs>
                  <a:gs pos="0">
                    <a:srgbClr val="F8C334"/>
                  </a:gs>
                  <a:gs pos="100000">
                    <a:srgbClr val="FFFEB8"/>
                  </a:gs>
                </a:gsLst>
                <a:lin ang="18900000" scaled="1"/>
              </a:gradFill>
              <a:effectLst/>
            </a:endParaRPr>
          </a:p>
        </p:txBody>
      </p:sp>
      <p:pic>
        <p:nvPicPr>
          <p:cNvPr id="11" name="图片 10"/>
          <p:cNvPicPr>
            <a:picLocks noChangeAspect="1"/>
          </p:cNvPicPr>
          <p:nvPr userDrawn="1">
            <p:custDataLst>
              <p:tags r:id="rId11"/>
            </p:custDataLst>
          </p:nvPr>
        </p:nvPicPr>
        <p:blipFill>
          <a:blip r:embed="rId9">
            <a:extLst>
              <a:ext uri="{BEBA8EAE-BF5A-486C-A8C5-ECC9F3942E4B}">
                <a14:imgProps xmlns:a14="http://schemas.microsoft.com/office/drawing/2010/main">
                  <a14:imgLayer r:embed="rId10">
                    <a14:imgEffect>
                      <a14:backgroundRemoval t="0" b="100000" l="5546" r="100000">
                        <a14:foregroundMark x1="30098" y1="28545" x2="20392" y2="30848"/>
                        <a14:foregroundMark x1="11256" y1="62909" x2="21941" y2="66667"/>
                      </a14:backgroundRemoval>
                    </a14:imgEffect>
                  </a14:imgLayer>
                </a14:imgProps>
              </a:ext>
              <a:ext uri="{28A0092B-C50C-407E-A947-70E740481C1C}">
                <a14:useLocalDpi xmlns:a14="http://schemas.microsoft.com/office/drawing/2010/main" val="0"/>
              </a:ext>
            </a:extLst>
          </a:blip>
          <a:stretch>
            <a:fillRect/>
          </a:stretch>
        </p:blipFill>
        <p:spPr>
          <a:xfrm flipH="1">
            <a:off x="-36830" y="2844800"/>
            <a:ext cx="1799590" cy="2337435"/>
          </a:xfrm>
          <a:prstGeom prst="rect">
            <a:avLst/>
          </a:prstGeom>
        </p:spPr>
      </p:pic>
      <p:pic>
        <p:nvPicPr>
          <p:cNvPr id="2" name="图片 1"/>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l="39394"/>
          <a:stretch>
            <a:fillRect/>
          </a:stretch>
        </p:blipFill>
        <p:spPr>
          <a:xfrm>
            <a:off x="7524115" y="3372485"/>
            <a:ext cx="1645285" cy="1809750"/>
          </a:xfrm>
          <a:prstGeom prst="rect">
            <a:avLst/>
          </a:prstGeom>
        </p:spPr>
      </p:pic>
      <p:sp>
        <p:nvSpPr>
          <p:cNvPr id="16" name="日期占位符 15"/>
          <p:cNvSpPr>
            <a:spLocks noGrp="1"/>
          </p:cNvSpPr>
          <p:nvPr>
            <p:ph type="dt" sz="half" idx="10"/>
            <p:custDataLst>
              <p:tags r:id="rId14"/>
            </p:custDataLst>
          </p:nvPr>
        </p:nvSpPr>
        <p:spPr>
          <a:xfrm>
            <a:off x="2844165" y="3127375"/>
            <a:ext cx="1821180" cy="245110"/>
          </a:xfrm>
        </p:spPr>
        <p:txBody>
          <a:bodyPr>
            <a:noAutofit/>
          </a:bodyPr>
          <a:lstStyle/>
          <a:p>
            <a:pPr algn="ctr"/>
            <a:fld id="{760FBDFE-C587-4B4C-A407-44438C67B59E}" type="datetime2">
              <a:rPr lang="zh-CN" altLang="en-US" sz="1800" smtClean="0">
                <a:gradFill>
                  <a:gsLst>
                    <a:gs pos="25000">
                      <a:srgbClr val="FFD83A"/>
                    </a:gs>
                    <a:gs pos="75000">
                      <a:srgbClr val="FFFD6D"/>
                    </a:gs>
                    <a:gs pos="0">
                      <a:srgbClr val="F8C334"/>
                    </a:gs>
                    <a:gs pos="100000">
                      <a:srgbClr val="FFFEB8"/>
                    </a:gs>
                  </a:gsLst>
                  <a:lin ang="18900000" scaled="1"/>
                </a:gradFill>
              </a:rPr>
              <a:t/>
            </a:fld>
            <a:endParaRPr lang="zh-CN" altLang="en-US" sz="1800" smtClean="0">
              <a:gradFill>
                <a:gsLst>
                  <a:gs pos="25000">
                    <a:srgbClr val="FFD83A"/>
                  </a:gs>
                  <a:gs pos="75000">
                    <a:srgbClr val="FFFD6D"/>
                  </a:gs>
                  <a:gs pos="0">
                    <a:srgbClr val="F8C334"/>
                  </a:gs>
                  <a:gs pos="100000">
                    <a:srgbClr val="FFFEB8"/>
                  </a:gs>
                </a:gsLst>
                <a:lin ang="18900000" scaled="1"/>
              </a:gradFill>
            </a:endParaRPr>
          </a:p>
        </p:txBody>
      </p:sp>
    </p:spTree>
  </p:cSld>
  <p:clrMapOvr>
    <a:masterClrMapping/>
  </p:clrMapOvr>
  <p:transition/>
  <p:timing/>
  <p:hf hdr="0" ftr="0"/>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4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流程图: 可选过程 1"/>
          <p:cNvSpPr/>
          <p:nvPr userDrawn="1">
            <p:custDataLst>
              <p:tags r:id="rId7"/>
            </p:custDataLst>
          </p:nvPr>
        </p:nvSpPr>
        <p:spPr>
          <a:xfrm>
            <a:off x="3491865" y="267335"/>
            <a:ext cx="1727835" cy="431800"/>
          </a:xfrm>
          <a:prstGeom prst="flowChartAlternateProcess">
            <a:avLst/>
          </a:prstGeom>
          <a:gradFill>
            <a:gsLst>
              <a:gs pos="50410">
                <a:srgbClr val="FB9B36"/>
              </a:gs>
              <a:gs pos="0">
                <a:srgbClr val="FE564D"/>
              </a:gs>
              <a:gs pos="100000">
                <a:srgbClr val="F9CA26"/>
              </a:gs>
            </a:gsLst>
            <a:lin ang="5400000" scaled="1"/>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zh-CN" altLang="en-US" sz="2400" b="1"/>
              <a:t>学习目标</a:t>
            </a:r>
            <a:endParaRPr lang="zh-CN" altLang="en-US" sz="2400" b="1"/>
          </a:p>
        </p:txBody>
      </p:sp>
      <p:sp>
        <p:nvSpPr>
          <p:cNvPr id="5" name="日期占位符 3"/>
          <p:cNvSpPr>
            <a:spLocks noGrp="1"/>
          </p:cNvSpPr>
          <p:nvPr userDrawn="1">
            <p:custDataLst>
              <p:tags r:id="rId8"/>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3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pattFill prst="pct10">
            <a:fgClr>
              <a:schemeClr val="accent1"/>
            </a:fgClr>
            <a:bgClr>
              <a:schemeClr val="bg1"/>
            </a:bgClr>
          </a:pattFill>
          <a:ln w="107950">
            <a:noFill/>
          </a:ln>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a:p>
            <a:pPr algn="ctr"/>
            <a:endParaRPr lang="zh-CN" altLang="en-US"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endParaRPr>
          </a:p>
        </p:txBody>
      </p:sp>
      <p:sp useBgFill="1">
        <p:nvSpPr>
          <p:cNvPr id="2" name="文本框 1"/>
          <p:cNvSpPr txBox="1"/>
          <p:nvPr userDrawn="1">
            <p:custDataLst>
              <p:tags r:id="rId5"/>
            </p:custDataLst>
          </p:nvPr>
        </p:nvSpPr>
        <p:spPr>
          <a:xfrm>
            <a:off x="3780155" y="194310"/>
            <a:ext cx="1694815" cy="460375"/>
          </a:xfrm>
          <a:prstGeom prst="rect">
            <a:avLst/>
          </a:prstGeom>
        </p:spPr>
        <p:txBody>
          <a:bodyPr wrap="square" rtlCol="0">
            <a:spAutoFit/>
          </a:bodyPr>
          <a:lstStyle/>
          <a:p>
            <a:pPr algn="ctr"/>
            <a:r>
              <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rPr>
              <a:t>随堂练习</a:t>
            </a:r>
            <a:endParaRPr lang="zh-CN" altLang="en-US" sz="2400" b="1">
              <a:gradFill>
                <a:gsLst>
                  <a:gs pos="42000">
                    <a:srgbClr val="EC5763"/>
                  </a:gs>
                  <a:gs pos="0">
                    <a:srgbClr val="F28F97"/>
                  </a:gs>
                  <a:gs pos="100000">
                    <a:srgbClr val="E51E2E"/>
                  </a:gs>
                </a:gsLst>
                <a:lin ang="5400000" scaled="1"/>
              </a:gradFill>
              <a:effectLst>
                <a:outerShdw blurRad="38100" dist="38100" dir="2700000" algn="tl">
                  <a:srgbClr val="000000">
                    <a:alpha val="43137"/>
                  </a:srgbClr>
                </a:outerShdw>
              </a:effectLst>
              <a:sym typeface="+mn-ea"/>
            </a:endParaRPr>
          </a:p>
        </p:txBody>
      </p:sp>
      <p:sp>
        <p:nvSpPr>
          <p:cNvPr id="5" name="日期占位符 3"/>
          <p:cNvSpPr>
            <a:spLocks noGrp="1"/>
          </p:cNvSpPr>
          <p:nvPr userDrawn="1">
            <p:custDataLst>
              <p:tags r:id="rId6"/>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5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t04d794afe4c5b4fa80"/>
          <p:cNvPicPr>
            <a:picLocks noChangeAspect="1"/>
          </p:cNvPicPr>
          <p:nvPr userDrawn="1">
            <p:custDataLst>
              <p:tags r:id="rId6"/>
            </p:custDataLst>
          </p:nvPr>
        </p:nvPicPr>
        <p:blipFill>
          <a:blip r:embed="rId5"/>
          <a:stretch>
            <a:fillRect/>
          </a:stretch>
        </p:blipFill>
        <p:spPr>
          <a:xfrm flipH="1">
            <a:off x="8532495" y="4120515"/>
            <a:ext cx="613410" cy="1022985"/>
          </a:xfrm>
          <a:prstGeom prst="rect">
            <a:avLst/>
          </a:prstGeom>
        </p:spPr>
      </p:pic>
      <p:sp>
        <p:nvSpPr>
          <p:cNvPr id="2" name="日期占位符 3"/>
          <p:cNvSpPr>
            <a:spLocks noGrp="1"/>
          </p:cNvSpPr>
          <p:nvPr userDrawn="1">
            <p:custDataLst>
              <p:tags r:id="rId7"/>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pic>
        <p:nvPicPr>
          <p:cNvPr id="5" name="图片 4" descr="a11205cca81045b99198edf363278985"/>
          <p:cNvPicPr>
            <a:picLocks noChangeAspect="1"/>
          </p:cNvPicPr>
          <p:nvPr userDrawn="1">
            <p:custDataLst>
              <p:tags r:id="rId9"/>
            </p:custDataLst>
          </p:nvPr>
        </p:nvPicPr>
        <p:blipFill>
          <a:blip r:embed="rId8"/>
          <a:stretch>
            <a:fillRect/>
          </a:stretch>
        </p:blipFill>
        <p:spPr>
          <a:xfrm>
            <a:off x="184150" y="-193834"/>
            <a:ext cx="1790700" cy="1790700"/>
          </a:xfrm>
          <a:prstGeom prst="rect">
            <a:avLst/>
          </a:prstGeom>
        </p:spPr>
      </p:pic>
      <p:sp>
        <p:nvSpPr>
          <p:cNvPr id="6" name="文本框 5"/>
          <p:cNvSpPr txBox="1"/>
          <p:nvPr userDrawn="1">
            <p:custDataLst>
              <p:tags r:id="rId10"/>
            </p:custDataLst>
          </p:nvPr>
        </p:nvSpPr>
        <p:spPr>
          <a:xfrm>
            <a:off x="-1260792" y="482918"/>
            <a:ext cx="4572000" cy="460375"/>
          </a:xfrm>
          <a:prstGeom prst="rect">
            <a:avLst/>
          </a:prstGeom>
          <a:noFill/>
        </p:spPr>
        <p:txBody>
          <a:bodyPr wrap="square" rtlCol="0" anchor="t">
            <a:spAutoFit/>
            <a:scene3d>
              <a:camera prst="orthographicFront"/>
              <a:lightRig rig="threePt" dir="t"/>
            </a:scene3d>
          </a:bodyPr>
          <a:lstStyle/>
          <a:p>
            <a:pPr algn="ctr"/>
            <a:r>
              <a:rPr lang="zh-CN" altLang="en-US" sz="2400">
                <a:solidFill>
                  <a:schemeClr val="bg2"/>
                </a:solidFill>
                <a:effectLst>
                  <a:innerShdw blurRad="63500" dist="50800" dir="13500000">
                    <a:srgbClr val="000000">
                      <a:alpha val="50000"/>
                    </a:srgbClr>
                  </a:innerShdw>
                </a:effectLst>
                <a:sym typeface="+mn-ea"/>
              </a:rPr>
              <a:t>课堂小结</a:t>
            </a:r>
            <a:endParaRPr lang="zh-CN" altLang="en-US" sz="2400">
              <a:solidFill>
                <a:schemeClr val="bg2"/>
              </a:solidFill>
              <a:effectLst>
                <a:innerShdw blurRad="63500" dist="50800" dir="13500000">
                  <a:srgbClr val="000000">
                    <a:alpha val="50000"/>
                  </a:srgbClr>
                </a:innerShdw>
              </a:effectLst>
              <a:sym typeface="+mn-ea"/>
            </a:endParaRPr>
          </a:p>
        </p:txBody>
      </p:sp>
    </p:spTree>
  </p:cSld>
  <p:clrMapOvr>
    <a:masterClrMapping/>
  </p:clrMapOvr>
  <p:transition/>
  <p:timing/>
  <p:hf hdr="0" ftr="0"/>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自定义版式">
    <p:spTree>
      <p:nvGrpSpPr>
        <p:cNvPr id="1" name=""/>
        <p:cNvGrpSpPr/>
        <p:nvPr>
          <p:custDataLst>
            <p:tags r:id="rId1"/>
          </p:custDataLst>
        </p:nvPr>
      </p:nvGrpSpPr>
      <p:grpSpPr>
        <a:xfrm>
          <a:off x="0" y="0"/>
          <a:ext cx="0" cy="0"/>
        </a:xfrm>
      </p:grpSpPr>
      <p:pic>
        <p:nvPicPr>
          <p:cNvPr id="4" name="图片 3"/>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5273" y="-1"/>
            <a:ext cx="9138726" cy="5143501"/>
          </a:xfrm>
          <a:prstGeom prst="rect">
            <a:avLst/>
          </a:prstGeom>
        </p:spPr>
      </p:pic>
      <p:sp>
        <p:nvSpPr>
          <p:cNvPr id="3" name="矩形: 圆角 2"/>
          <p:cNvSpPr/>
          <p:nvPr userDrawn="1">
            <p:custDataLst>
              <p:tags r:id="rId4"/>
            </p:custDataLst>
          </p:nvPr>
        </p:nvSpPr>
        <p:spPr>
          <a:xfrm>
            <a:off x="218152" y="194001"/>
            <a:ext cx="8712968" cy="4752528"/>
          </a:xfrm>
          <a:prstGeom prst="roundRect">
            <a:avLst>
              <a:gd name="adj" fmla="val 6301"/>
            </a:avLst>
          </a:prstGeom>
          <a:solidFill>
            <a:schemeClr val="bg1"/>
          </a:solidFill>
          <a:ln w="1079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bd50cfcec5b74011ae064c777db4c463"/>
          <p:cNvPicPr>
            <a:picLocks noChangeAspect="1"/>
          </p:cNvPicPr>
          <p:nvPr userDrawn="1">
            <p:custDataLst>
              <p:tags r:id="rId6"/>
            </p:custDataLst>
          </p:nvPr>
        </p:nvPicPr>
        <p:blipFill>
          <a:blip r:embed="rId5"/>
          <a:stretch>
            <a:fillRect/>
          </a:stretch>
        </p:blipFill>
        <p:spPr>
          <a:xfrm>
            <a:off x="467360" y="-484505"/>
            <a:ext cx="1506220" cy="1506220"/>
          </a:xfrm>
          <a:prstGeom prst="rect">
            <a:avLst/>
          </a:prstGeom>
        </p:spPr>
      </p:pic>
      <p:pic>
        <p:nvPicPr>
          <p:cNvPr id="5" name="图片 4" descr="c576aabd75d74d21b492643eba8ecd45"/>
          <p:cNvPicPr>
            <a:picLocks noChangeAspect="1"/>
          </p:cNvPicPr>
          <p:nvPr userDrawn="1">
            <p:custDataLst>
              <p:tags r:id="rId8"/>
            </p:custDataLst>
          </p:nvPr>
        </p:nvPicPr>
        <p:blipFill>
          <a:blip r:embed="rId7"/>
          <a:stretch>
            <a:fillRect/>
          </a:stretch>
        </p:blipFill>
        <p:spPr>
          <a:xfrm>
            <a:off x="107315" y="0"/>
            <a:ext cx="597535" cy="509905"/>
          </a:xfrm>
          <a:prstGeom prst="rect">
            <a:avLst/>
          </a:prstGeom>
        </p:spPr>
      </p:pic>
      <p:sp>
        <p:nvSpPr>
          <p:cNvPr id="6" name="文本框 5"/>
          <p:cNvSpPr txBox="1"/>
          <p:nvPr userDrawn="1">
            <p:custDataLst>
              <p:tags r:id="rId9"/>
            </p:custDataLst>
          </p:nvPr>
        </p:nvSpPr>
        <p:spPr>
          <a:xfrm>
            <a:off x="-180975" y="72390"/>
            <a:ext cx="2814320" cy="447040"/>
          </a:xfrm>
          <a:prstGeom prst="rect">
            <a:avLst/>
          </a:prstGeom>
          <a:noFill/>
        </p:spPr>
        <p:txBody>
          <a:bodyPr wrap="square" rtlCol="0" anchor="t">
            <a:noAutofit/>
            <a:scene3d>
              <a:camera prst="orthographicFront"/>
              <a:lightRig rig="threePt" dir="t"/>
            </a:scene3d>
          </a:bodyPr>
          <a:lstStyle/>
          <a:p>
            <a:pPr algn="ctr"/>
            <a:r>
              <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rPr>
              <a:t>中考考法</a:t>
            </a:r>
            <a:endParaRPr lang="zh-CN" altLang="en-US" sz="2200">
              <a:ln w="15875"/>
              <a:gradFill>
                <a:gsLst>
                  <a:gs pos="0">
                    <a:schemeClr val="accent1"/>
                  </a:gs>
                  <a:gs pos="100000">
                    <a:schemeClr val="accent6"/>
                  </a:gs>
                </a:gsLst>
                <a:lin ang="2700000" scaled="0"/>
              </a:gradFill>
              <a:effectLst/>
              <a:latin typeface="黑体" panose="02010609060101010101" charset="-122"/>
              <a:ea typeface="黑体" panose="02010609060101010101" charset="-122"/>
              <a:sym typeface="+mn-ea"/>
            </a:endParaRPr>
          </a:p>
        </p:txBody>
      </p:sp>
      <p:pic>
        <p:nvPicPr>
          <p:cNvPr id="7" name="图片 6" descr="t04ff8d5ab070a50132"/>
          <p:cNvPicPr>
            <a:picLocks noChangeAspect="1"/>
          </p:cNvPicPr>
          <p:nvPr userDrawn="1">
            <p:custDataLst>
              <p:tags r:id="rId11"/>
            </p:custDataLst>
          </p:nvPr>
        </p:nvPicPr>
        <p:blipFill>
          <a:blip r:embed="rId10"/>
          <a:stretch>
            <a:fillRect/>
          </a:stretch>
        </p:blipFill>
        <p:spPr>
          <a:xfrm flipH="1">
            <a:off x="7740015" y="3075940"/>
            <a:ext cx="1403985" cy="2149475"/>
          </a:xfrm>
          <a:prstGeom prst="rect">
            <a:avLst/>
          </a:prstGeom>
        </p:spPr>
      </p:pic>
      <p:sp>
        <p:nvSpPr>
          <p:cNvPr id="8" name="日期占位符 3"/>
          <p:cNvSpPr>
            <a:spLocks noGrp="1"/>
          </p:cNvSpPr>
          <p:nvPr userDrawn="1">
            <p:custDataLst>
              <p:tags r:id="rId12"/>
            </p:custDataLst>
          </p:nvPr>
        </p:nvSpPr>
        <p:spPr>
          <a:xfrm>
            <a:off x="5364480" y="4660265"/>
            <a:ext cx="3472815" cy="316865"/>
          </a:xfrm>
          <a:prstGeom prst="rect">
            <a:avLst/>
          </a:prstGeom>
          <a:noFill/>
          <a:ln>
            <a:noFill/>
          </a:ln>
        </p:spPr>
        <p:style>
          <a:lnRef idx="2">
            <a:schemeClr val="accent1"/>
          </a:lnRef>
          <a:fillRef idx="0">
            <a:srgbClr val="FFFFFF"/>
          </a:fillRef>
          <a:effectRef idx="0">
            <a:srgbClr val="FFFFFF"/>
          </a:effectRef>
          <a:fontRef idx="minor">
            <a:schemeClr val="tx1"/>
          </a:fontRef>
        </p:style>
        <p:txBody>
          <a:bodyPr vert="horz" lIns="91440" tIns="45720" rIns="91440" bIns="45720" rtlCol="0" anchor="ctr">
            <a:noAutofit/>
            <a:scene3d>
              <a:camera prst="orthographicFront"/>
              <a:lightRig rig="threePt" dir="t"/>
            </a:scene3d>
          </a:bodyPr>
          <a:lstStyle>
            <a:defPPr>
              <a:defRPr lang="zh-CN"/>
            </a:defPPr>
            <a:lvl1pPr marL="0" algn="l" defTabSz="914400" rtl="0" eaLnBrk="1" latinLnBrk="0" hangingPunct="1">
              <a:defRPr sz="1000" kern="1200" baseline="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760FBDFE-C587-4B4C-A407-44438C67B59E}" type="datetime9">
              <a:rPr lang="zh-CN" altLang="en-US" sz="1400" smtClean="0">
                <a:ln w="15875"/>
                <a:solidFill>
                  <a:schemeClr val="bg2"/>
                </a:solidFill>
                <a:effectLst/>
              </a:rPr>
              <a:t/>
            </a:fld>
            <a:endParaRPr lang="zh-CN" altLang="en-US" sz="1400" smtClean="0">
              <a:ln w="15875"/>
              <a:solidFill>
                <a:schemeClr val="bg2"/>
              </a:solidFill>
              <a:effectLst/>
            </a:endParaRPr>
          </a:p>
        </p:txBody>
      </p:sp>
    </p:spTree>
  </p:cSld>
  <p:clrMapOvr>
    <a:masterClrMapping/>
  </p:clrMapOvr>
  <p:transition/>
  <p:timing/>
  <p:hf hdr="0" ftr="0"/>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tags" Target="../tags/tag42.xml" /><Relationship Id="rId11" Type="http://schemas.openxmlformats.org/officeDocument/2006/relationships/tags" Target="../tags/tag43.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tags" Target="../tags/tag41.xml" /><Relationship Id="rId8" Type="http://schemas.openxmlformats.org/officeDocument/2006/relationships/image" Target="file:///D:\qq&#25991;&#20214;\712321467\Image\C2C\Image2\%7b75232B38-A165-1FB7-499C-2E1C792CACB5%7d.png" TargetMode="External" /><Relationship Id="rId9" Type="http://schemas.openxmlformats.org/officeDocument/2006/relationships/image" Target="../media/image11.png"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p:cSld>
    <p:bg>
      <p:bgRef idx="1001">
        <a:schemeClr val="bg1"/>
      </p:bgRef>
    </p:bg>
    <p:spTree>
      <p:nvGrpSpPr>
        <p:cNvPr id="1" name=""/>
        <p:cNvGrpSpPr/>
        <p:nvPr>
          <p:custDataLst>
            <p:tags r:id="rId7"/>
          </p:custDataLst>
        </p:nvPr>
      </p:nvGrpSpPr>
      <p:grpSpPr>
        <a:xfrm>
          <a:off x="0" y="0"/>
          <a:ext cx="0" cy="0"/>
        </a:xfrm>
      </p:grpSpPr>
      <p:pic>
        <p:nvPicPr>
          <p:cNvPr id="2" name="图片 1073743875" descr="学科网 zxxk.com" title=""/>
          <p:cNvPicPr>
            <a:picLocks noChangeAspect="1"/>
          </p:cNvPicPr>
          <p:nvPr>
            <p:custDataLst>
              <p:tags r:id="rId10"/>
            </p:custDataLst>
          </p:nvPr>
        </p:nvPicPr>
        <p:blipFill>
          <a:blip r:embed="rId9" r:link="rId8"/>
          <a:stretch>
            <a:fillRect/>
          </a:stretch>
        </p:blipFill>
        <p:spPr>
          <a:xfrm>
            <a:off x="838200" y="365125"/>
            <a:ext cx="9525" cy="9525"/>
          </a:xfrm>
          <a:prstGeom prst="rect">
            <a:avLst/>
          </a:prstGeom>
          <a:noFill/>
          <a:ln>
            <a:noFill/>
            <a:miter lim="800000"/>
          </a:ln>
        </p:spPr>
      </p:pic>
    </p:spTree>
    <p:custDataLst>
      <p:tags r:id="rId1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ransition/>
  <p:timing/>
  <p:hf hdr="0" ftr="0"/>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ct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ct val="0"/>
        </a:spcBef>
        <a:spcAft>
          <a:spcPts val="600"/>
        </a:spcAft>
        <a:buFont typeface="Arial" panose="020b0604020202020204" pitchFamily="34" charset="0"/>
        <a:buChar char="●"/>
        <a:tabLst>
          <a:tab pos="1207135"/>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ct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ct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ct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image" Target="../media/image13.png" /><Relationship Id="rId11" Type="http://schemas.openxmlformats.org/officeDocument/2006/relationships/tags" Target="../tags/tag68.xml" /><Relationship Id="rId12" Type="http://schemas.openxmlformats.org/officeDocument/2006/relationships/image" Target="../media/image14.png" /><Relationship Id="rId13" Type="http://schemas.openxmlformats.org/officeDocument/2006/relationships/tags" Target="../tags/tag69.xml" /><Relationship Id="rId14" Type="http://schemas.openxmlformats.org/officeDocument/2006/relationships/tags" Target="../tags/tag70.xml" /><Relationship Id="rId15" Type="http://schemas.openxmlformats.org/officeDocument/2006/relationships/tags" Target="../tags/tag71.xml" /><Relationship Id="rId16" Type="http://schemas.openxmlformats.org/officeDocument/2006/relationships/image" Target="../media/image15.png" /><Relationship Id="rId17" Type="http://schemas.openxmlformats.org/officeDocument/2006/relationships/tags" Target="../tags/tag72.xml" /><Relationship Id="rId18" Type="http://schemas.openxmlformats.org/officeDocument/2006/relationships/tags" Target="../tags/tag73.xml" /><Relationship Id="rId19" Type="http://schemas.openxmlformats.org/officeDocument/2006/relationships/tags" Target="../tags/tag74.xml" /><Relationship Id="rId2" Type="http://schemas.openxmlformats.org/officeDocument/2006/relationships/notesSlide" Target="../notesSlides/notesSlide1.xml" /><Relationship Id="rId20" Type="http://schemas.openxmlformats.org/officeDocument/2006/relationships/image" Target="../media/image16.gif" /><Relationship Id="rId21" Type="http://schemas.openxmlformats.org/officeDocument/2006/relationships/tags" Target="../tags/tag75.xml" /><Relationship Id="rId22" Type="http://schemas.openxmlformats.org/officeDocument/2006/relationships/tags" Target="../tags/tag76.xml" /><Relationship Id="rId23" Type="http://schemas.openxmlformats.org/officeDocument/2006/relationships/tags" Target="../tags/tag77.xml" /><Relationship Id="rId3" Type="http://schemas.openxmlformats.org/officeDocument/2006/relationships/tags" Target="../tags/tag62.xml" /><Relationship Id="rId4" Type="http://schemas.openxmlformats.org/officeDocument/2006/relationships/tags" Target="../tags/tag63.xml" /><Relationship Id="rId5" Type="http://schemas.openxmlformats.org/officeDocument/2006/relationships/tags" Target="../tags/tag64.xml" /><Relationship Id="rId6" Type="http://schemas.openxmlformats.org/officeDocument/2006/relationships/image" Target="../media/image12.png" /><Relationship Id="rId7" Type="http://schemas.openxmlformats.org/officeDocument/2006/relationships/tags" Target="../tags/tag65.xml" /><Relationship Id="rId8" Type="http://schemas.openxmlformats.org/officeDocument/2006/relationships/tags" Target="../tags/tag66.xml" /><Relationship Id="rId9" Type="http://schemas.openxmlformats.org/officeDocument/2006/relationships/tags" Target="../tags/tag67.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47.xml" /><Relationship Id="rId3" Type="http://schemas.openxmlformats.org/officeDocument/2006/relationships/tags" Target="../tags/tag148.xml" /><Relationship Id="rId4" Type="http://schemas.openxmlformats.org/officeDocument/2006/relationships/image" Target="../media/image27.png" /><Relationship Id="rId5" Type="http://schemas.openxmlformats.org/officeDocument/2006/relationships/tags" Target="../tags/tag149.xml" /><Relationship Id="rId6" Type="http://schemas.openxmlformats.org/officeDocument/2006/relationships/image" Target="../media/image28.jpeg" /><Relationship Id="rId7" Type="http://schemas.openxmlformats.org/officeDocument/2006/relationships/tags" Target="../tags/tag15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51.xml" /><Relationship Id="rId3" Type="http://schemas.openxmlformats.org/officeDocument/2006/relationships/tags" Target="../tags/tag152.xml" /><Relationship Id="rId4" Type="http://schemas.openxmlformats.org/officeDocument/2006/relationships/tags" Target="../tags/tag153.xml" /><Relationship Id="rId5" Type="http://schemas.openxmlformats.org/officeDocument/2006/relationships/tags" Target="../tags/tag154.xml" /><Relationship Id="rId6" Type="http://schemas.openxmlformats.org/officeDocument/2006/relationships/tags" Target="../tags/tag155.xml" /><Relationship Id="rId7" Type="http://schemas.openxmlformats.org/officeDocument/2006/relationships/tags" Target="../tags/tag156.xml" /><Relationship Id="rId8" Type="http://schemas.openxmlformats.org/officeDocument/2006/relationships/tags" Target="../tags/tag157.xml" /><Relationship Id="rId9" Type="http://schemas.openxmlformats.org/officeDocument/2006/relationships/tags" Target="../tags/tag158.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66.xml" /><Relationship Id="rId11" Type="http://schemas.openxmlformats.org/officeDocument/2006/relationships/tags" Target="../tags/tag167.xml" /><Relationship Id="rId12" Type="http://schemas.openxmlformats.org/officeDocument/2006/relationships/tags" Target="../tags/tag168.xml" /><Relationship Id="rId13" Type="http://schemas.openxmlformats.org/officeDocument/2006/relationships/tags" Target="../tags/tag169.xml" /><Relationship Id="rId14" Type="http://schemas.openxmlformats.org/officeDocument/2006/relationships/tags" Target="../tags/tag170.xml" /><Relationship Id="rId15" Type="http://schemas.openxmlformats.org/officeDocument/2006/relationships/tags" Target="../tags/tag171.xml" /><Relationship Id="rId16" Type="http://schemas.openxmlformats.org/officeDocument/2006/relationships/tags" Target="../tags/tag172.xml" /><Relationship Id="rId17" Type="http://schemas.openxmlformats.org/officeDocument/2006/relationships/tags" Target="../tags/tag173.xml" /><Relationship Id="rId18" Type="http://schemas.openxmlformats.org/officeDocument/2006/relationships/tags" Target="../tags/tag174.xml" /><Relationship Id="rId19" Type="http://schemas.openxmlformats.org/officeDocument/2006/relationships/tags" Target="../tags/tag175.xml" /><Relationship Id="rId2" Type="http://schemas.openxmlformats.org/officeDocument/2006/relationships/tags" Target="../tags/tag159.xml" /><Relationship Id="rId20" Type="http://schemas.openxmlformats.org/officeDocument/2006/relationships/tags" Target="../tags/tag176.xml" /><Relationship Id="rId21" Type="http://schemas.openxmlformats.org/officeDocument/2006/relationships/image" Target="../media/image30.png" /><Relationship Id="rId22" Type="http://schemas.openxmlformats.org/officeDocument/2006/relationships/tags" Target="../tags/tag177.xml" /><Relationship Id="rId23" Type="http://schemas.openxmlformats.org/officeDocument/2006/relationships/tags" Target="../tags/tag178.xml" /><Relationship Id="rId24" Type="http://schemas.openxmlformats.org/officeDocument/2006/relationships/tags" Target="../tags/tag179.xml" /><Relationship Id="rId25" Type="http://schemas.openxmlformats.org/officeDocument/2006/relationships/tags" Target="../tags/tag180.xml" /><Relationship Id="rId26" Type="http://schemas.openxmlformats.org/officeDocument/2006/relationships/tags" Target="../tags/tag181.xml" /><Relationship Id="rId27" Type="http://schemas.openxmlformats.org/officeDocument/2006/relationships/tags" Target="../tags/tag182.xml" /><Relationship Id="rId28" Type="http://schemas.openxmlformats.org/officeDocument/2006/relationships/tags" Target="../tags/tag183.xml" /><Relationship Id="rId29" Type="http://schemas.openxmlformats.org/officeDocument/2006/relationships/tags" Target="../tags/tag184.xml" /><Relationship Id="rId3" Type="http://schemas.openxmlformats.org/officeDocument/2006/relationships/image" Target="../media/image29.png" /><Relationship Id="rId30" Type="http://schemas.openxmlformats.org/officeDocument/2006/relationships/tags" Target="../tags/tag185.xml" /><Relationship Id="rId31" Type="http://schemas.openxmlformats.org/officeDocument/2006/relationships/tags" Target="../tags/tag186.xml" /><Relationship Id="rId32" Type="http://schemas.openxmlformats.org/officeDocument/2006/relationships/tags" Target="../tags/tag187.xml" /><Relationship Id="rId33" Type="http://schemas.openxmlformats.org/officeDocument/2006/relationships/tags" Target="../tags/tag188.xml" /><Relationship Id="rId34" Type="http://schemas.openxmlformats.org/officeDocument/2006/relationships/tags" Target="../tags/tag189.xml" /><Relationship Id="rId35" Type="http://schemas.openxmlformats.org/officeDocument/2006/relationships/tags" Target="../tags/tag190.xml" /><Relationship Id="rId36" Type="http://schemas.openxmlformats.org/officeDocument/2006/relationships/tags" Target="../tags/tag191.xml" /><Relationship Id="rId4" Type="http://schemas.openxmlformats.org/officeDocument/2006/relationships/tags" Target="../tags/tag160.xml" /><Relationship Id="rId5" Type="http://schemas.openxmlformats.org/officeDocument/2006/relationships/tags" Target="../tags/tag161.xml" /><Relationship Id="rId6" Type="http://schemas.openxmlformats.org/officeDocument/2006/relationships/tags" Target="../tags/tag162.xml" /><Relationship Id="rId7" Type="http://schemas.openxmlformats.org/officeDocument/2006/relationships/tags" Target="../tags/tag163.xml" /><Relationship Id="rId8" Type="http://schemas.openxmlformats.org/officeDocument/2006/relationships/tags" Target="../tags/tag164.xml" /><Relationship Id="rId9" Type="http://schemas.openxmlformats.org/officeDocument/2006/relationships/tags" Target="../tags/tag165.xm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92.xml" /><Relationship Id="rId3" Type="http://schemas.openxmlformats.org/officeDocument/2006/relationships/tags" Target="../tags/tag193.xml" /><Relationship Id="rId4" Type="http://schemas.openxmlformats.org/officeDocument/2006/relationships/tags" Target="../tags/tag194.xml" /><Relationship Id="rId5" Type="http://schemas.openxmlformats.org/officeDocument/2006/relationships/image" Target="../media/image31.jpeg" /><Relationship Id="rId6" Type="http://schemas.openxmlformats.org/officeDocument/2006/relationships/tags" Target="../tags/tag195.xml" /><Relationship Id="rId7" Type="http://schemas.openxmlformats.org/officeDocument/2006/relationships/image" Target="../media/image32.png" /><Relationship Id="rId8" Type="http://schemas.openxmlformats.org/officeDocument/2006/relationships/tags" Target="../tags/tag196.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97.xml" /><Relationship Id="rId3" Type="http://schemas.openxmlformats.org/officeDocument/2006/relationships/tags" Target="../tags/tag198.xml" /><Relationship Id="rId4" Type="http://schemas.openxmlformats.org/officeDocument/2006/relationships/image" Target="../media/image33.jpeg" /><Relationship Id="rId5" Type="http://schemas.openxmlformats.org/officeDocument/2006/relationships/tags" Target="../tags/tag199.xml" /><Relationship Id="rId6" Type="http://schemas.openxmlformats.org/officeDocument/2006/relationships/image" Target="../media/image32.png" /><Relationship Id="rId7" Type="http://schemas.openxmlformats.org/officeDocument/2006/relationships/tags" Target="../tags/tag200.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01.xml" /><Relationship Id="rId3" Type="http://schemas.openxmlformats.org/officeDocument/2006/relationships/tags" Target="../tags/tag202.xml" /><Relationship Id="rId4" Type="http://schemas.openxmlformats.org/officeDocument/2006/relationships/tags" Target="../tags/tag203.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04.xml" /><Relationship Id="rId3" Type="http://schemas.openxmlformats.org/officeDocument/2006/relationships/tags" Target="../tags/tag205.xml" /><Relationship Id="rId4" Type="http://schemas.openxmlformats.org/officeDocument/2006/relationships/image" Target="../media/image34.png" /><Relationship Id="rId5" Type="http://schemas.openxmlformats.org/officeDocument/2006/relationships/tags" Target="../tags/tag206.xml" /><Relationship Id="rId6" Type="http://schemas.openxmlformats.org/officeDocument/2006/relationships/tags" Target="../tags/tag207.xml" /><Relationship Id="rId7" Type="http://schemas.openxmlformats.org/officeDocument/2006/relationships/tags" Target="../tags/tag208.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17.xml" /><Relationship Id="rId11" Type="http://schemas.openxmlformats.org/officeDocument/2006/relationships/tags" Target="../tags/tag218.xml" /><Relationship Id="rId12" Type="http://schemas.openxmlformats.org/officeDocument/2006/relationships/tags" Target="../tags/tag219.xml" /><Relationship Id="rId13" Type="http://schemas.openxmlformats.org/officeDocument/2006/relationships/tags" Target="../tags/tag220.xml" /><Relationship Id="rId14" Type="http://schemas.openxmlformats.org/officeDocument/2006/relationships/tags" Target="../tags/tag221.xml" /><Relationship Id="rId15" Type="http://schemas.openxmlformats.org/officeDocument/2006/relationships/tags" Target="../tags/tag222.xml" /><Relationship Id="rId16" Type="http://schemas.openxmlformats.org/officeDocument/2006/relationships/tags" Target="../tags/tag223.xml" /><Relationship Id="rId17" Type="http://schemas.openxmlformats.org/officeDocument/2006/relationships/tags" Target="../tags/tag224.xml" /><Relationship Id="rId18" Type="http://schemas.openxmlformats.org/officeDocument/2006/relationships/tags" Target="../tags/tag225.xml" /><Relationship Id="rId19" Type="http://schemas.openxmlformats.org/officeDocument/2006/relationships/tags" Target="../tags/tag226.xml" /><Relationship Id="rId2" Type="http://schemas.openxmlformats.org/officeDocument/2006/relationships/tags" Target="../tags/tag209.xml" /><Relationship Id="rId20" Type="http://schemas.openxmlformats.org/officeDocument/2006/relationships/tags" Target="../tags/tag227.xml" /><Relationship Id="rId21" Type="http://schemas.openxmlformats.org/officeDocument/2006/relationships/tags" Target="../tags/tag228.xml" /><Relationship Id="rId22" Type="http://schemas.openxmlformats.org/officeDocument/2006/relationships/tags" Target="../tags/tag229.xml" /><Relationship Id="rId23" Type="http://schemas.openxmlformats.org/officeDocument/2006/relationships/tags" Target="../tags/tag230.xml" /><Relationship Id="rId24" Type="http://schemas.openxmlformats.org/officeDocument/2006/relationships/tags" Target="../tags/tag231.xml" /><Relationship Id="rId25" Type="http://schemas.openxmlformats.org/officeDocument/2006/relationships/tags" Target="../tags/tag232.xml" /><Relationship Id="rId26" Type="http://schemas.openxmlformats.org/officeDocument/2006/relationships/tags" Target="../tags/tag233.xml" /><Relationship Id="rId27" Type="http://schemas.openxmlformats.org/officeDocument/2006/relationships/tags" Target="../tags/tag234.xml" /><Relationship Id="rId28" Type="http://schemas.openxmlformats.org/officeDocument/2006/relationships/tags" Target="../tags/tag235.xml" /><Relationship Id="rId29" Type="http://schemas.openxmlformats.org/officeDocument/2006/relationships/tags" Target="../tags/tag236.xml" /><Relationship Id="rId3" Type="http://schemas.openxmlformats.org/officeDocument/2006/relationships/tags" Target="../tags/tag210.xml" /><Relationship Id="rId30" Type="http://schemas.openxmlformats.org/officeDocument/2006/relationships/tags" Target="../tags/tag237.xml" /><Relationship Id="rId31" Type="http://schemas.openxmlformats.org/officeDocument/2006/relationships/tags" Target="../tags/tag238.xml" /><Relationship Id="rId32" Type="http://schemas.openxmlformats.org/officeDocument/2006/relationships/tags" Target="../tags/tag239.xml" /><Relationship Id="rId33" Type="http://schemas.openxmlformats.org/officeDocument/2006/relationships/tags" Target="../tags/tag240.xml" /><Relationship Id="rId34" Type="http://schemas.openxmlformats.org/officeDocument/2006/relationships/tags" Target="../tags/tag241.xml" /><Relationship Id="rId35" Type="http://schemas.openxmlformats.org/officeDocument/2006/relationships/tags" Target="../tags/tag242.xml" /><Relationship Id="rId36" Type="http://schemas.openxmlformats.org/officeDocument/2006/relationships/tags" Target="../tags/tag243.xml" /><Relationship Id="rId37" Type="http://schemas.openxmlformats.org/officeDocument/2006/relationships/tags" Target="../tags/tag244.xml" /><Relationship Id="rId38" Type="http://schemas.openxmlformats.org/officeDocument/2006/relationships/tags" Target="../tags/tag245.xml" /><Relationship Id="rId39" Type="http://schemas.openxmlformats.org/officeDocument/2006/relationships/tags" Target="../tags/tag246.xml" /><Relationship Id="rId4" Type="http://schemas.openxmlformats.org/officeDocument/2006/relationships/tags" Target="../tags/tag211.xml" /><Relationship Id="rId40" Type="http://schemas.openxmlformats.org/officeDocument/2006/relationships/tags" Target="../tags/tag247.xml" /><Relationship Id="rId41" Type="http://schemas.openxmlformats.org/officeDocument/2006/relationships/tags" Target="../tags/tag248.xml" /><Relationship Id="rId42" Type="http://schemas.openxmlformats.org/officeDocument/2006/relationships/tags" Target="../tags/tag249.xml" /><Relationship Id="rId43" Type="http://schemas.openxmlformats.org/officeDocument/2006/relationships/tags" Target="../tags/tag250.xml" /><Relationship Id="rId44" Type="http://schemas.openxmlformats.org/officeDocument/2006/relationships/tags" Target="../tags/tag251.xml" /><Relationship Id="rId45" Type="http://schemas.openxmlformats.org/officeDocument/2006/relationships/tags" Target="../tags/tag252.xml" /><Relationship Id="rId46" Type="http://schemas.openxmlformats.org/officeDocument/2006/relationships/tags" Target="../tags/tag253.xml" /><Relationship Id="rId47" Type="http://schemas.openxmlformats.org/officeDocument/2006/relationships/tags" Target="../tags/tag254.xml" /><Relationship Id="rId48" Type="http://schemas.openxmlformats.org/officeDocument/2006/relationships/tags" Target="../tags/tag255.xml" /><Relationship Id="rId49" Type="http://schemas.openxmlformats.org/officeDocument/2006/relationships/tags" Target="../tags/tag256.xml" /><Relationship Id="rId5" Type="http://schemas.openxmlformats.org/officeDocument/2006/relationships/tags" Target="../tags/tag212.xml" /><Relationship Id="rId50" Type="http://schemas.openxmlformats.org/officeDocument/2006/relationships/tags" Target="../tags/tag257.xml" /><Relationship Id="rId51" Type="http://schemas.openxmlformats.org/officeDocument/2006/relationships/tags" Target="../tags/tag258.xml" /><Relationship Id="rId52" Type="http://schemas.openxmlformats.org/officeDocument/2006/relationships/tags" Target="../tags/tag259.xml" /><Relationship Id="rId53" Type="http://schemas.openxmlformats.org/officeDocument/2006/relationships/tags" Target="../tags/tag260.xml" /><Relationship Id="rId54" Type="http://schemas.openxmlformats.org/officeDocument/2006/relationships/tags" Target="../tags/tag261.xml" /><Relationship Id="rId55" Type="http://schemas.openxmlformats.org/officeDocument/2006/relationships/tags" Target="../tags/tag262.xml" /><Relationship Id="rId56" Type="http://schemas.openxmlformats.org/officeDocument/2006/relationships/image" Target="../media/image35.png" /><Relationship Id="rId57" Type="http://schemas.openxmlformats.org/officeDocument/2006/relationships/tags" Target="../tags/tag263.xml" /><Relationship Id="rId6" Type="http://schemas.openxmlformats.org/officeDocument/2006/relationships/tags" Target="../tags/tag213.xml" /><Relationship Id="rId7" Type="http://schemas.openxmlformats.org/officeDocument/2006/relationships/tags" Target="../tags/tag214.xml" /><Relationship Id="rId8" Type="http://schemas.openxmlformats.org/officeDocument/2006/relationships/tags" Target="../tags/tag215.xml" /><Relationship Id="rId9" Type="http://schemas.openxmlformats.org/officeDocument/2006/relationships/tags" Target="../tags/tag216.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272.xml" /><Relationship Id="rId11" Type="http://schemas.openxmlformats.org/officeDocument/2006/relationships/tags" Target="../tags/tag273.xml" /><Relationship Id="rId12" Type="http://schemas.openxmlformats.org/officeDocument/2006/relationships/tags" Target="../tags/tag274.xml" /><Relationship Id="rId13" Type="http://schemas.openxmlformats.org/officeDocument/2006/relationships/tags" Target="../tags/tag275.xml" /><Relationship Id="rId14" Type="http://schemas.openxmlformats.org/officeDocument/2006/relationships/tags" Target="../tags/tag276.xml" /><Relationship Id="rId15" Type="http://schemas.openxmlformats.org/officeDocument/2006/relationships/tags" Target="../tags/tag277.xml" /><Relationship Id="rId16" Type="http://schemas.openxmlformats.org/officeDocument/2006/relationships/tags" Target="../tags/tag278.xml" /><Relationship Id="rId17" Type="http://schemas.openxmlformats.org/officeDocument/2006/relationships/tags" Target="../tags/tag279.xml" /><Relationship Id="rId18" Type="http://schemas.openxmlformats.org/officeDocument/2006/relationships/tags" Target="../tags/tag280.xml" /><Relationship Id="rId19" Type="http://schemas.openxmlformats.org/officeDocument/2006/relationships/tags" Target="../tags/tag281.xml" /><Relationship Id="rId2" Type="http://schemas.openxmlformats.org/officeDocument/2006/relationships/tags" Target="../tags/tag264.xml" /><Relationship Id="rId20" Type="http://schemas.openxmlformats.org/officeDocument/2006/relationships/tags" Target="../tags/tag282.xml" /><Relationship Id="rId21" Type="http://schemas.openxmlformats.org/officeDocument/2006/relationships/tags" Target="../tags/tag283.xml" /><Relationship Id="rId22" Type="http://schemas.openxmlformats.org/officeDocument/2006/relationships/tags" Target="../tags/tag284.xml" /><Relationship Id="rId23" Type="http://schemas.openxmlformats.org/officeDocument/2006/relationships/tags" Target="../tags/tag285.xml" /><Relationship Id="rId24" Type="http://schemas.openxmlformats.org/officeDocument/2006/relationships/tags" Target="../tags/tag286.xml" /><Relationship Id="rId25" Type="http://schemas.openxmlformats.org/officeDocument/2006/relationships/tags" Target="../tags/tag287.xml" /><Relationship Id="rId26" Type="http://schemas.openxmlformats.org/officeDocument/2006/relationships/tags" Target="../tags/tag288.xml" /><Relationship Id="rId27" Type="http://schemas.openxmlformats.org/officeDocument/2006/relationships/tags" Target="../tags/tag289.xml" /><Relationship Id="rId28" Type="http://schemas.openxmlformats.org/officeDocument/2006/relationships/tags" Target="../tags/tag290.xml" /><Relationship Id="rId29" Type="http://schemas.openxmlformats.org/officeDocument/2006/relationships/tags" Target="../tags/tag291.xml" /><Relationship Id="rId3" Type="http://schemas.openxmlformats.org/officeDocument/2006/relationships/tags" Target="../tags/tag265.xml" /><Relationship Id="rId30" Type="http://schemas.openxmlformats.org/officeDocument/2006/relationships/tags" Target="../tags/tag292.xml" /><Relationship Id="rId31" Type="http://schemas.openxmlformats.org/officeDocument/2006/relationships/tags" Target="../tags/tag293.xml" /><Relationship Id="rId32" Type="http://schemas.openxmlformats.org/officeDocument/2006/relationships/tags" Target="../tags/tag294.xml" /><Relationship Id="rId33" Type="http://schemas.openxmlformats.org/officeDocument/2006/relationships/tags" Target="../tags/tag295.xml" /><Relationship Id="rId34" Type="http://schemas.openxmlformats.org/officeDocument/2006/relationships/tags" Target="../tags/tag296.xml" /><Relationship Id="rId35" Type="http://schemas.openxmlformats.org/officeDocument/2006/relationships/tags" Target="../tags/tag297.xml" /><Relationship Id="rId36" Type="http://schemas.openxmlformats.org/officeDocument/2006/relationships/tags" Target="../tags/tag298.xml" /><Relationship Id="rId37" Type="http://schemas.openxmlformats.org/officeDocument/2006/relationships/tags" Target="../tags/tag299.xml" /><Relationship Id="rId38" Type="http://schemas.openxmlformats.org/officeDocument/2006/relationships/tags" Target="../tags/tag300.xml" /><Relationship Id="rId39" Type="http://schemas.openxmlformats.org/officeDocument/2006/relationships/tags" Target="../tags/tag301.xml" /><Relationship Id="rId4" Type="http://schemas.openxmlformats.org/officeDocument/2006/relationships/tags" Target="../tags/tag266.xml" /><Relationship Id="rId40" Type="http://schemas.openxmlformats.org/officeDocument/2006/relationships/tags" Target="../tags/tag302.xml" /><Relationship Id="rId41" Type="http://schemas.openxmlformats.org/officeDocument/2006/relationships/tags" Target="../tags/tag303.xml" /><Relationship Id="rId42" Type="http://schemas.openxmlformats.org/officeDocument/2006/relationships/tags" Target="../tags/tag304.xml" /><Relationship Id="rId43" Type="http://schemas.openxmlformats.org/officeDocument/2006/relationships/tags" Target="../tags/tag305.xml" /><Relationship Id="rId44" Type="http://schemas.openxmlformats.org/officeDocument/2006/relationships/tags" Target="../tags/tag306.xml" /><Relationship Id="rId45" Type="http://schemas.openxmlformats.org/officeDocument/2006/relationships/tags" Target="../tags/tag307.xml" /><Relationship Id="rId46" Type="http://schemas.openxmlformats.org/officeDocument/2006/relationships/tags" Target="../tags/tag308.xml" /><Relationship Id="rId47" Type="http://schemas.openxmlformats.org/officeDocument/2006/relationships/tags" Target="../tags/tag309.xml" /><Relationship Id="rId48" Type="http://schemas.openxmlformats.org/officeDocument/2006/relationships/tags" Target="../tags/tag310.xml" /><Relationship Id="rId49" Type="http://schemas.openxmlformats.org/officeDocument/2006/relationships/tags" Target="../tags/tag311.xml" /><Relationship Id="rId5" Type="http://schemas.openxmlformats.org/officeDocument/2006/relationships/tags" Target="../tags/tag267.xml" /><Relationship Id="rId50" Type="http://schemas.openxmlformats.org/officeDocument/2006/relationships/tags" Target="../tags/tag312.xml" /><Relationship Id="rId51" Type="http://schemas.openxmlformats.org/officeDocument/2006/relationships/tags" Target="../tags/tag313.xml" /><Relationship Id="rId52" Type="http://schemas.openxmlformats.org/officeDocument/2006/relationships/tags" Target="../tags/tag314.xml" /><Relationship Id="rId53" Type="http://schemas.openxmlformats.org/officeDocument/2006/relationships/tags" Target="../tags/tag315.xml" /><Relationship Id="rId54" Type="http://schemas.openxmlformats.org/officeDocument/2006/relationships/tags" Target="../tags/tag316.xml" /><Relationship Id="rId55" Type="http://schemas.openxmlformats.org/officeDocument/2006/relationships/tags" Target="../tags/tag317.xml" /><Relationship Id="rId56" Type="http://schemas.openxmlformats.org/officeDocument/2006/relationships/tags" Target="../tags/tag318.xml" /><Relationship Id="rId57" Type="http://schemas.openxmlformats.org/officeDocument/2006/relationships/tags" Target="../tags/tag319.xml" /><Relationship Id="rId58" Type="http://schemas.openxmlformats.org/officeDocument/2006/relationships/tags" Target="../tags/tag320.xml" /><Relationship Id="rId59" Type="http://schemas.openxmlformats.org/officeDocument/2006/relationships/tags" Target="../tags/tag321.xml" /><Relationship Id="rId6" Type="http://schemas.openxmlformats.org/officeDocument/2006/relationships/tags" Target="../tags/tag268.xml" /><Relationship Id="rId60" Type="http://schemas.openxmlformats.org/officeDocument/2006/relationships/tags" Target="../tags/tag322.xml" /><Relationship Id="rId61" Type="http://schemas.openxmlformats.org/officeDocument/2006/relationships/tags" Target="../tags/tag323.xml" /><Relationship Id="rId62" Type="http://schemas.openxmlformats.org/officeDocument/2006/relationships/tags" Target="../tags/tag324.xml" /><Relationship Id="rId63" Type="http://schemas.openxmlformats.org/officeDocument/2006/relationships/tags" Target="../tags/tag325.xml" /><Relationship Id="rId64" Type="http://schemas.openxmlformats.org/officeDocument/2006/relationships/tags" Target="../tags/tag326.xml" /><Relationship Id="rId65" Type="http://schemas.openxmlformats.org/officeDocument/2006/relationships/tags" Target="../tags/tag327.xml" /><Relationship Id="rId66" Type="http://schemas.openxmlformats.org/officeDocument/2006/relationships/tags" Target="../tags/tag328.xml" /><Relationship Id="rId67" Type="http://schemas.openxmlformats.org/officeDocument/2006/relationships/tags" Target="../tags/tag329.xml" /><Relationship Id="rId7" Type="http://schemas.openxmlformats.org/officeDocument/2006/relationships/tags" Target="../tags/tag269.xml" /><Relationship Id="rId8" Type="http://schemas.openxmlformats.org/officeDocument/2006/relationships/tags" Target="../tags/tag270.xml" /><Relationship Id="rId9" Type="http://schemas.openxmlformats.org/officeDocument/2006/relationships/tags" Target="../tags/tag271.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39.xml" /><Relationship Id="rId11" Type="http://schemas.openxmlformats.org/officeDocument/2006/relationships/tags" Target="../tags/tag340.xml" /><Relationship Id="rId12" Type="http://schemas.openxmlformats.org/officeDocument/2006/relationships/tags" Target="../tags/tag341.xml" /><Relationship Id="rId13" Type="http://schemas.openxmlformats.org/officeDocument/2006/relationships/tags" Target="../tags/tag342.xml" /><Relationship Id="rId14" Type="http://schemas.openxmlformats.org/officeDocument/2006/relationships/tags" Target="../tags/tag343.xml" /><Relationship Id="rId15" Type="http://schemas.openxmlformats.org/officeDocument/2006/relationships/slide" Target="slide2.xml" TargetMode="Internal" /><Relationship Id="rId2" Type="http://schemas.openxmlformats.org/officeDocument/2006/relationships/notesSlide" Target="../notesSlides/notesSlide2.xml" /><Relationship Id="rId3" Type="http://schemas.openxmlformats.org/officeDocument/2006/relationships/tags" Target="../tags/tag334.xml" /><Relationship Id="rId4" Type="http://schemas.openxmlformats.org/officeDocument/2006/relationships/tags" Target="../tags/tag335.xml" /><Relationship Id="rId5" Type="http://schemas.openxmlformats.org/officeDocument/2006/relationships/image" Target="../media/image36.jpeg" /><Relationship Id="rId6" Type="http://schemas.openxmlformats.org/officeDocument/2006/relationships/tags" Target="../tags/tag336.xml" /><Relationship Id="rId7" Type="http://schemas.openxmlformats.org/officeDocument/2006/relationships/tags" Target="../tags/tag337.xml" /><Relationship Id="rId8" Type="http://schemas.openxmlformats.org/officeDocument/2006/relationships/tags" Target="../tags/tag338.xml" /><Relationship Id="rId9" Type="http://schemas.openxmlformats.org/officeDocument/2006/relationships/image" Target="../media/image37.jpe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86.xml" /><Relationship Id="rId11" Type="http://schemas.openxmlformats.org/officeDocument/2006/relationships/tags" Target="../tags/tag87.xml" /><Relationship Id="rId12" Type="http://schemas.openxmlformats.org/officeDocument/2006/relationships/tags" Target="../tags/tag88.xml" /><Relationship Id="rId13" Type="http://schemas.openxmlformats.org/officeDocument/2006/relationships/tags" Target="../tags/tag89.xml" /><Relationship Id="rId14" Type="http://schemas.openxmlformats.org/officeDocument/2006/relationships/image" Target="../media/image17.jpeg" /><Relationship Id="rId15" Type="http://schemas.openxmlformats.org/officeDocument/2006/relationships/tags" Target="../tags/tag90.xml" /><Relationship Id="rId16" Type="http://schemas.openxmlformats.org/officeDocument/2006/relationships/image" Target="../media/image18.jpeg" /><Relationship Id="rId17" Type="http://schemas.openxmlformats.org/officeDocument/2006/relationships/tags" Target="../tags/tag91.xml" /><Relationship Id="rId18" Type="http://schemas.openxmlformats.org/officeDocument/2006/relationships/tags" Target="../tags/tag92.xml" /><Relationship Id="rId2" Type="http://schemas.openxmlformats.org/officeDocument/2006/relationships/tags" Target="../tags/tag78.xml" /><Relationship Id="rId3" Type="http://schemas.openxmlformats.org/officeDocument/2006/relationships/tags" Target="../tags/tag79.xml" /><Relationship Id="rId4" Type="http://schemas.openxmlformats.org/officeDocument/2006/relationships/tags" Target="../tags/tag80.xml" /><Relationship Id="rId5" Type="http://schemas.openxmlformats.org/officeDocument/2006/relationships/tags" Target="../tags/tag81.xml" /><Relationship Id="rId6" Type="http://schemas.openxmlformats.org/officeDocument/2006/relationships/tags" Target="../tags/tag82.xml" /><Relationship Id="rId7" Type="http://schemas.openxmlformats.org/officeDocument/2006/relationships/tags" Target="../tags/tag83.xml" /><Relationship Id="rId8" Type="http://schemas.openxmlformats.org/officeDocument/2006/relationships/tags" Target="../tags/tag84.xml" /><Relationship Id="rId9" Type="http://schemas.openxmlformats.org/officeDocument/2006/relationships/tags" Target="../tags/tag85.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39.png" /><Relationship Id="rId11" Type="http://schemas.openxmlformats.org/officeDocument/2006/relationships/tags" Target="../tags/tag354.xml" /><Relationship Id="rId12" Type="http://schemas.openxmlformats.org/officeDocument/2006/relationships/tags" Target="../tags/tag355.xml" /><Relationship Id="rId13" Type="http://schemas.openxmlformats.org/officeDocument/2006/relationships/tags" Target="../tags/tag356.xml" /><Relationship Id="rId14" Type="http://schemas.openxmlformats.org/officeDocument/2006/relationships/slide" Target="slide2.xml" TargetMode="Internal" /><Relationship Id="rId2" Type="http://schemas.openxmlformats.org/officeDocument/2006/relationships/notesSlide" Target="../notesSlides/notesSlide3.xml" /><Relationship Id="rId3" Type="http://schemas.openxmlformats.org/officeDocument/2006/relationships/tags" Target="../tags/tag348.xml" /><Relationship Id="rId4" Type="http://schemas.openxmlformats.org/officeDocument/2006/relationships/image" Target="../media/image38.jpeg" /><Relationship Id="rId5" Type="http://schemas.openxmlformats.org/officeDocument/2006/relationships/tags" Target="../tags/tag349.xml" /><Relationship Id="rId6" Type="http://schemas.openxmlformats.org/officeDocument/2006/relationships/tags" Target="../tags/tag350.xml" /><Relationship Id="rId7" Type="http://schemas.openxmlformats.org/officeDocument/2006/relationships/tags" Target="../tags/tag351.xml" /><Relationship Id="rId8" Type="http://schemas.openxmlformats.org/officeDocument/2006/relationships/tags" Target="../tags/tag352.xml" /><Relationship Id="rId9" Type="http://schemas.openxmlformats.org/officeDocument/2006/relationships/tags" Target="../tags/tag353.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4.xml" /><Relationship Id="rId3" Type="http://schemas.openxmlformats.org/officeDocument/2006/relationships/tags" Target="../tags/tag361.xml" /><Relationship Id="rId4" Type="http://schemas.openxmlformats.org/officeDocument/2006/relationships/tags" Target="../tags/tag362.xml" /><Relationship Id="rId5" Type="http://schemas.openxmlformats.org/officeDocument/2006/relationships/tags" Target="../tags/tag363.xml" /><Relationship Id="rId6" Type="http://schemas.openxmlformats.org/officeDocument/2006/relationships/image" Target="../media/image40.jpeg" /><Relationship Id="rId7" Type="http://schemas.openxmlformats.org/officeDocument/2006/relationships/tags" Target="../tags/tag364.xml" /><Relationship Id="rId8" Type="http://schemas.openxmlformats.org/officeDocument/2006/relationships/image" Target="../media/image41.jpeg" /><Relationship Id="rId9" Type="http://schemas.openxmlformats.org/officeDocument/2006/relationships/tags" Target="../tags/tag365.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41.jpeg" /><Relationship Id="rId11" Type="http://schemas.openxmlformats.org/officeDocument/2006/relationships/tags" Target="../tags/tag375.xml" /><Relationship Id="rId2" Type="http://schemas.openxmlformats.org/officeDocument/2006/relationships/notesSlide" Target="../notesSlides/notesSlide5.xml" /><Relationship Id="rId3" Type="http://schemas.openxmlformats.org/officeDocument/2006/relationships/tags" Target="../tags/tag370.xml" /><Relationship Id="rId4" Type="http://schemas.openxmlformats.org/officeDocument/2006/relationships/tags" Target="../tags/tag371.xml" /><Relationship Id="rId5" Type="http://schemas.openxmlformats.org/officeDocument/2006/relationships/tags" Target="../tags/tag372.xml" /><Relationship Id="rId6" Type="http://schemas.openxmlformats.org/officeDocument/2006/relationships/image" Target="../media/image42.png" /><Relationship Id="rId7" Type="http://schemas.openxmlformats.org/officeDocument/2006/relationships/tags" Target="../tags/tag373.xml" /><Relationship Id="rId8" Type="http://schemas.openxmlformats.org/officeDocument/2006/relationships/image" Target="../media/image40.jpeg" /><Relationship Id="rId9" Type="http://schemas.openxmlformats.org/officeDocument/2006/relationships/tags" Target="../tags/tag374.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6.xml" /><Relationship Id="rId3" Type="http://schemas.openxmlformats.org/officeDocument/2006/relationships/tags" Target="../tags/tag380.xml" /><Relationship Id="rId4" Type="http://schemas.openxmlformats.org/officeDocument/2006/relationships/tags" Target="../tags/tag381.xml" /><Relationship Id="rId5" Type="http://schemas.openxmlformats.org/officeDocument/2006/relationships/tags" Target="../tags/tag382.xml" /><Relationship Id="rId6" Type="http://schemas.openxmlformats.org/officeDocument/2006/relationships/image" Target="../media/image40.jpeg" /><Relationship Id="rId7" Type="http://schemas.openxmlformats.org/officeDocument/2006/relationships/tags" Target="../tags/tag383.xml" /><Relationship Id="rId8" Type="http://schemas.openxmlformats.org/officeDocument/2006/relationships/image" Target="../media/image41.jpeg" /><Relationship Id="rId9" Type="http://schemas.openxmlformats.org/officeDocument/2006/relationships/tags" Target="../tags/tag384.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394.xml" /><Relationship Id="rId11" Type="http://schemas.openxmlformats.org/officeDocument/2006/relationships/image" Target="../media/image41.jpeg" /><Relationship Id="rId12" Type="http://schemas.openxmlformats.org/officeDocument/2006/relationships/tags" Target="../tags/tag395.xml" /><Relationship Id="rId2" Type="http://schemas.openxmlformats.org/officeDocument/2006/relationships/notesSlide" Target="../notesSlides/notesSlide7.xml" /><Relationship Id="rId3" Type="http://schemas.openxmlformats.org/officeDocument/2006/relationships/tags" Target="../tags/tag389.xml" /><Relationship Id="rId4" Type="http://schemas.openxmlformats.org/officeDocument/2006/relationships/tags" Target="../tags/tag390.xml" /><Relationship Id="rId5" Type="http://schemas.openxmlformats.org/officeDocument/2006/relationships/tags" Target="../tags/tag391.xml" /><Relationship Id="rId6" Type="http://schemas.openxmlformats.org/officeDocument/2006/relationships/image" Target="../media/image43.png" /><Relationship Id="rId7" Type="http://schemas.openxmlformats.org/officeDocument/2006/relationships/tags" Target="../tags/tag392.xml" /><Relationship Id="rId8" Type="http://schemas.openxmlformats.org/officeDocument/2006/relationships/tags" Target="../tags/tag393.xml" /><Relationship Id="rId9" Type="http://schemas.openxmlformats.org/officeDocument/2006/relationships/image" Target="../media/image40.jpe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8.xml" /><Relationship Id="rId3" Type="http://schemas.openxmlformats.org/officeDocument/2006/relationships/tags" Target="../tags/tag400.xml" /><Relationship Id="rId4" Type="http://schemas.openxmlformats.org/officeDocument/2006/relationships/tags" Target="../tags/tag401.xml" /><Relationship Id="rId5" Type="http://schemas.openxmlformats.org/officeDocument/2006/relationships/tags" Target="../tags/tag402.xml" /><Relationship Id="rId6" Type="http://schemas.openxmlformats.org/officeDocument/2006/relationships/tags" Target="../tags/tag403.xml" /><Relationship Id="rId7" Type="http://schemas.openxmlformats.org/officeDocument/2006/relationships/tags" Target="../tags/tag404.xml" /><Relationship Id="rId8" Type="http://schemas.openxmlformats.org/officeDocument/2006/relationships/slide" Target="slide2.xml" TargetMode="Interna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45.jpeg" /><Relationship Id="rId11" Type="http://schemas.openxmlformats.org/officeDocument/2006/relationships/tags" Target="../tags/tag415.xml" /><Relationship Id="rId12" Type="http://schemas.openxmlformats.org/officeDocument/2006/relationships/image" Target="../media/image46.jpeg" /><Relationship Id="rId13" Type="http://schemas.openxmlformats.org/officeDocument/2006/relationships/tags" Target="../tags/tag416.xml" /><Relationship Id="rId14" Type="http://schemas.openxmlformats.org/officeDocument/2006/relationships/image" Target="../media/image47.jpeg" /><Relationship Id="rId15" Type="http://schemas.openxmlformats.org/officeDocument/2006/relationships/tags" Target="../tags/tag417.xml" /><Relationship Id="rId16" Type="http://schemas.openxmlformats.org/officeDocument/2006/relationships/tags" Target="../tags/tag418.xml" /><Relationship Id="rId17" Type="http://schemas.openxmlformats.org/officeDocument/2006/relationships/slide" Target="slide2.xml" TargetMode="Internal" /><Relationship Id="rId2" Type="http://schemas.openxmlformats.org/officeDocument/2006/relationships/notesSlide" Target="../notesSlides/notesSlide9.xml" /><Relationship Id="rId3" Type="http://schemas.openxmlformats.org/officeDocument/2006/relationships/tags" Target="../tags/tag409.xml" /><Relationship Id="rId4" Type="http://schemas.openxmlformats.org/officeDocument/2006/relationships/tags" Target="../tags/tag410.xml" /><Relationship Id="rId5" Type="http://schemas.openxmlformats.org/officeDocument/2006/relationships/tags" Target="../tags/tag411.xml" /><Relationship Id="rId6" Type="http://schemas.openxmlformats.org/officeDocument/2006/relationships/tags" Target="../tags/tag412.xml" /><Relationship Id="rId7" Type="http://schemas.openxmlformats.org/officeDocument/2006/relationships/tags" Target="../tags/tag413.xml" /><Relationship Id="rId8" Type="http://schemas.openxmlformats.org/officeDocument/2006/relationships/image" Target="../media/image44.jpeg" /><Relationship Id="rId9" Type="http://schemas.openxmlformats.org/officeDocument/2006/relationships/tags" Target="../tags/tag414.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28.xml" /><Relationship Id="rId11" Type="http://schemas.openxmlformats.org/officeDocument/2006/relationships/tags" Target="../tags/tag429.xml" /><Relationship Id="rId12" Type="http://schemas.openxmlformats.org/officeDocument/2006/relationships/image" Target="../media/image50.png" /><Relationship Id="rId13" Type="http://schemas.openxmlformats.org/officeDocument/2006/relationships/tags" Target="../tags/tag430.xml" /><Relationship Id="rId14" Type="http://schemas.openxmlformats.org/officeDocument/2006/relationships/slide" Target="slide2.xml" TargetMode="Internal" /><Relationship Id="rId2" Type="http://schemas.openxmlformats.org/officeDocument/2006/relationships/notesSlide" Target="../notesSlides/notesSlide10.xml" /><Relationship Id="rId3" Type="http://schemas.openxmlformats.org/officeDocument/2006/relationships/tags" Target="../tags/tag423.xml" /><Relationship Id="rId4" Type="http://schemas.openxmlformats.org/officeDocument/2006/relationships/tags" Target="../tags/tag424.xml" /><Relationship Id="rId5" Type="http://schemas.openxmlformats.org/officeDocument/2006/relationships/tags" Target="../tags/tag425.xml" /><Relationship Id="rId6" Type="http://schemas.openxmlformats.org/officeDocument/2006/relationships/image" Target="../media/image48.png" /><Relationship Id="rId7" Type="http://schemas.openxmlformats.org/officeDocument/2006/relationships/tags" Target="../tags/tag426.xml" /><Relationship Id="rId8" Type="http://schemas.openxmlformats.org/officeDocument/2006/relationships/image" Target="../media/image49.jpeg" /><Relationship Id="rId9" Type="http://schemas.openxmlformats.org/officeDocument/2006/relationships/tags" Target="../tags/tag42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53.png" /><Relationship Id="rId11" Type="http://schemas.openxmlformats.org/officeDocument/2006/relationships/tags" Target="../tags/tag440.xml" /><Relationship Id="rId12" Type="http://schemas.openxmlformats.org/officeDocument/2006/relationships/tags" Target="../tags/tag441.xml" /><Relationship Id="rId13" Type="http://schemas.openxmlformats.org/officeDocument/2006/relationships/slide" Target="slide2.xml" TargetMode="Internal" /><Relationship Id="rId2" Type="http://schemas.openxmlformats.org/officeDocument/2006/relationships/notesSlide" Target="../notesSlides/notesSlide11.xml" /><Relationship Id="rId3" Type="http://schemas.openxmlformats.org/officeDocument/2006/relationships/tags" Target="../tags/tag435.xml" /><Relationship Id="rId4" Type="http://schemas.openxmlformats.org/officeDocument/2006/relationships/tags" Target="../tags/tag436.xml" /><Relationship Id="rId5" Type="http://schemas.openxmlformats.org/officeDocument/2006/relationships/tags" Target="../tags/tag437.xml" /><Relationship Id="rId6" Type="http://schemas.openxmlformats.org/officeDocument/2006/relationships/image" Target="../media/image51.png" /><Relationship Id="rId7" Type="http://schemas.openxmlformats.org/officeDocument/2006/relationships/image" Target="../media/image52.png" /><Relationship Id="rId8" Type="http://schemas.openxmlformats.org/officeDocument/2006/relationships/tags" Target="../tags/tag438.xml" /><Relationship Id="rId9" Type="http://schemas.openxmlformats.org/officeDocument/2006/relationships/tags" Target="../tags/tag439.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55.png" /><Relationship Id="rId11" Type="http://schemas.openxmlformats.org/officeDocument/2006/relationships/tags" Target="../tags/tag452.xml" /><Relationship Id="rId12" Type="http://schemas.openxmlformats.org/officeDocument/2006/relationships/slide" Target="slide2.xml" TargetMode="Internal" /><Relationship Id="rId2" Type="http://schemas.openxmlformats.org/officeDocument/2006/relationships/notesSlide" Target="../notesSlides/notesSlide12.xml" /><Relationship Id="rId3" Type="http://schemas.openxmlformats.org/officeDocument/2006/relationships/tags" Target="../tags/tag446.xml" /><Relationship Id="rId4" Type="http://schemas.openxmlformats.org/officeDocument/2006/relationships/tags" Target="../tags/tag447.xml" /><Relationship Id="rId5" Type="http://schemas.openxmlformats.org/officeDocument/2006/relationships/tags" Target="../tags/tag448.xml" /><Relationship Id="rId6" Type="http://schemas.openxmlformats.org/officeDocument/2006/relationships/image" Target="../media/image54.jpeg" /><Relationship Id="rId7" Type="http://schemas.openxmlformats.org/officeDocument/2006/relationships/tags" Target="../tags/tag449.xml" /><Relationship Id="rId8" Type="http://schemas.openxmlformats.org/officeDocument/2006/relationships/tags" Target="../tags/tag450.xml" /><Relationship Id="rId9" Type="http://schemas.openxmlformats.org/officeDocument/2006/relationships/tags" Target="../tags/tag451.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01.xml" /><Relationship Id="rId11" Type="http://schemas.openxmlformats.org/officeDocument/2006/relationships/tags" Target="../tags/tag102.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tags" Target="../tags/tag96.xml" /><Relationship Id="rId6" Type="http://schemas.openxmlformats.org/officeDocument/2006/relationships/tags" Target="../tags/tag97.xml" /><Relationship Id="rId7" Type="http://schemas.openxmlformats.org/officeDocument/2006/relationships/tags" Target="../tags/tag98.xml" /><Relationship Id="rId8" Type="http://schemas.openxmlformats.org/officeDocument/2006/relationships/tags" Target="../tags/tag99.xml" /><Relationship Id="rId9" Type="http://schemas.openxmlformats.org/officeDocument/2006/relationships/tags" Target="../tags/tag100.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image" Target="../media/image58.jpeg" /><Relationship Id="rId11" Type="http://schemas.openxmlformats.org/officeDocument/2006/relationships/tags" Target="../tags/tag462.xml" /><Relationship Id="rId12" Type="http://schemas.openxmlformats.org/officeDocument/2006/relationships/tags" Target="../tags/tag463.xml" /><Relationship Id="rId13" Type="http://schemas.openxmlformats.org/officeDocument/2006/relationships/tags" Target="../tags/tag464.xml" /><Relationship Id="rId14" Type="http://schemas.openxmlformats.org/officeDocument/2006/relationships/image" Target="../media/image59.png" /><Relationship Id="rId15" Type="http://schemas.openxmlformats.org/officeDocument/2006/relationships/tags" Target="../tags/tag465.xml" /><Relationship Id="rId16" Type="http://schemas.openxmlformats.org/officeDocument/2006/relationships/slide" Target="slide2.xml" TargetMode="Internal" /><Relationship Id="rId2" Type="http://schemas.openxmlformats.org/officeDocument/2006/relationships/notesSlide" Target="../notesSlides/notesSlide13.xml" /><Relationship Id="rId3" Type="http://schemas.openxmlformats.org/officeDocument/2006/relationships/tags" Target="../tags/tag457.xml" /><Relationship Id="rId4" Type="http://schemas.openxmlformats.org/officeDocument/2006/relationships/tags" Target="../tags/tag458.xml" /><Relationship Id="rId5" Type="http://schemas.openxmlformats.org/officeDocument/2006/relationships/tags" Target="../tags/tag459.xml" /><Relationship Id="rId6" Type="http://schemas.openxmlformats.org/officeDocument/2006/relationships/image" Target="../media/image56.png" /><Relationship Id="rId7" Type="http://schemas.openxmlformats.org/officeDocument/2006/relationships/tags" Target="../tags/tag460.xml" /><Relationship Id="rId8" Type="http://schemas.openxmlformats.org/officeDocument/2006/relationships/image" Target="../media/image57.jpeg" /><Relationship Id="rId9" Type="http://schemas.openxmlformats.org/officeDocument/2006/relationships/tags" Target="../tags/tag461.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6.xml" /><Relationship Id="rId2" Type="http://schemas.openxmlformats.org/officeDocument/2006/relationships/notesSlide" Target="../notesSlides/notesSlide14.xml" /><Relationship Id="rId3" Type="http://schemas.openxmlformats.org/officeDocument/2006/relationships/tags" Target="../tags/tag470.xml" /><Relationship Id="rId4" Type="http://schemas.openxmlformats.org/officeDocument/2006/relationships/tags" Target="../tags/tag471.xml" /><Relationship Id="rId5" Type="http://schemas.openxmlformats.org/officeDocument/2006/relationships/tags" Target="../tags/tag472.xml" /><Relationship Id="rId6" Type="http://schemas.openxmlformats.org/officeDocument/2006/relationships/image" Target="../media/image60.png" /><Relationship Id="rId7" Type="http://schemas.openxmlformats.org/officeDocument/2006/relationships/image" Target="../media/image61.jpeg" /><Relationship Id="rId8" Type="http://schemas.openxmlformats.org/officeDocument/2006/relationships/tags" Target="../tags/tag473.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480.xml" /><Relationship Id="rId11" Type="http://schemas.openxmlformats.org/officeDocument/2006/relationships/image" Target="../media/image64.png" /><Relationship Id="rId12" Type="http://schemas.openxmlformats.org/officeDocument/2006/relationships/image" Target="../media/image65.jpeg" /><Relationship Id="rId13" Type="http://schemas.openxmlformats.org/officeDocument/2006/relationships/tags" Target="../tags/tag481.xml" /><Relationship Id="rId14" Type="http://schemas.openxmlformats.org/officeDocument/2006/relationships/tags" Target="../tags/tag482.xml" /><Relationship Id="rId15" Type="http://schemas.openxmlformats.org/officeDocument/2006/relationships/tags" Target="../tags/tag483.xml" /><Relationship Id="rId16" Type="http://schemas.openxmlformats.org/officeDocument/2006/relationships/tags" Target="../tags/tag484.xml" /><Relationship Id="rId17" Type="http://schemas.openxmlformats.org/officeDocument/2006/relationships/image" Target="../media/image66.png" /><Relationship Id="rId18" Type="http://schemas.openxmlformats.org/officeDocument/2006/relationships/tags" Target="../tags/tag485.xml" /><Relationship Id="rId19" Type="http://schemas.openxmlformats.org/officeDocument/2006/relationships/tags" Target="../tags/tag486.xml" /><Relationship Id="rId2" Type="http://schemas.openxmlformats.org/officeDocument/2006/relationships/tags" Target="../tags/tag474.xml" /><Relationship Id="rId20" Type="http://schemas.openxmlformats.org/officeDocument/2006/relationships/image" Target="../media/image67.png" /><Relationship Id="rId21" Type="http://schemas.openxmlformats.org/officeDocument/2006/relationships/tags" Target="../tags/tag487.xml" /><Relationship Id="rId22" Type="http://schemas.openxmlformats.org/officeDocument/2006/relationships/tags" Target="../tags/tag488.xml" /><Relationship Id="rId23" Type="http://schemas.openxmlformats.org/officeDocument/2006/relationships/image" Target="../media/image39.png" /><Relationship Id="rId24" Type="http://schemas.openxmlformats.org/officeDocument/2006/relationships/tags" Target="../tags/tag489.xml" /><Relationship Id="rId25" Type="http://schemas.openxmlformats.org/officeDocument/2006/relationships/tags" Target="../tags/tag490.xml" /><Relationship Id="rId26" Type="http://schemas.openxmlformats.org/officeDocument/2006/relationships/slide" Target="slide2.xml" TargetMode="Internal" /><Relationship Id="rId3" Type="http://schemas.openxmlformats.org/officeDocument/2006/relationships/image" Target="../media/image62.jpeg" /><Relationship Id="rId4" Type="http://schemas.openxmlformats.org/officeDocument/2006/relationships/tags" Target="../tags/tag475.xml" /><Relationship Id="rId5" Type="http://schemas.openxmlformats.org/officeDocument/2006/relationships/image" Target="../media/image63.jpeg" /><Relationship Id="rId6" Type="http://schemas.openxmlformats.org/officeDocument/2006/relationships/tags" Target="../tags/tag476.xml" /><Relationship Id="rId7" Type="http://schemas.openxmlformats.org/officeDocument/2006/relationships/tags" Target="../tags/tag477.xml" /><Relationship Id="rId8" Type="http://schemas.openxmlformats.org/officeDocument/2006/relationships/tags" Target="../tags/tag478.xml" /><Relationship Id="rId9" Type="http://schemas.openxmlformats.org/officeDocument/2006/relationships/tags" Target="../tags/tag479.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6.xml" /><Relationship Id="rId10" Type="http://schemas.openxmlformats.org/officeDocument/2006/relationships/tags" Target="../tags/tag500.xml" /><Relationship Id="rId11" Type="http://schemas.openxmlformats.org/officeDocument/2006/relationships/tags" Target="../tags/tag501.xml" /><Relationship Id="rId12" Type="http://schemas.openxmlformats.org/officeDocument/2006/relationships/slide" Target="slide2.xml" TargetMode="Internal" /><Relationship Id="rId2" Type="http://schemas.openxmlformats.org/officeDocument/2006/relationships/notesSlide" Target="../notesSlides/notesSlide15.xml" /><Relationship Id="rId3" Type="http://schemas.openxmlformats.org/officeDocument/2006/relationships/tags" Target="../tags/tag495.xml" /><Relationship Id="rId4" Type="http://schemas.openxmlformats.org/officeDocument/2006/relationships/tags" Target="../tags/tag496.xml" /><Relationship Id="rId5" Type="http://schemas.openxmlformats.org/officeDocument/2006/relationships/image" Target="../media/image68.png" /><Relationship Id="rId6" Type="http://schemas.openxmlformats.org/officeDocument/2006/relationships/tags" Target="../tags/tag497.xml" /><Relationship Id="rId7" Type="http://schemas.openxmlformats.org/officeDocument/2006/relationships/tags" Target="../tags/tag498.xml" /><Relationship Id="rId8" Type="http://schemas.openxmlformats.org/officeDocument/2006/relationships/tags" Target="../tags/tag499.xml" /><Relationship Id="rId9" Type="http://schemas.openxmlformats.org/officeDocument/2006/relationships/image" Target="../media/image69.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5.xml" /><Relationship Id="rId10" Type="http://schemas.openxmlformats.org/officeDocument/2006/relationships/tags" Target="../tags/tag510.xml" /><Relationship Id="rId11" Type="http://schemas.openxmlformats.org/officeDocument/2006/relationships/tags" Target="../tags/tag511.xml" /><Relationship Id="rId12" Type="http://schemas.openxmlformats.org/officeDocument/2006/relationships/tags" Target="../tags/tag512.xml" /><Relationship Id="rId13" Type="http://schemas.openxmlformats.org/officeDocument/2006/relationships/tags" Target="../tags/tag513.xml" /><Relationship Id="rId14" Type="http://schemas.openxmlformats.org/officeDocument/2006/relationships/tags" Target="../tags/tag514.xml" /><Relationship Id="rId15" Type="http://schemas.openxmlformats.org/officeDocument/2006/relationships/tags" Target="../tags/tag515.xml" /><Relationship Id="rId16" Type="http://schemas.openxmlformats.org/officeDocument/2006/relationships/tags" Target="../tags/tag516.xml" /><Relationship Id="rId17" Type="http://schemas.openxmlformats.org/officeDocument/2006/relationships/tags" Target="../tags/tag517.xml" /><Relationship Id="rId18" Type="http://schemas.openxmlformats.org/officeDocument/2006/relationships/tags" Target="../tags/tag518.xml" /><Relationship Id="rId19" Type="http://schemas.openxmlformats.org/officeDocument/2006/relationships/tags" Target="../tags/tag519.xml" /><Relationship Id="rId2" Type="http://schemas.openxmlformats.org/officeDocument/2006/relationships/tags" Target="../tags/tag502.xml" /><Relationship Id="rId20" Type="http://schemas.openxmlformats.org/officeDocument/2006/relationships/tags" Target="../tags/tag520.xml" /><Relationship Id="rId21" Type="http://schemas.openxmlformats.org/officeDocument/2006/relationships/tags" Target="../tags/tag521.xml" /><Relationship Id="rId22" Type="http://schemas.openxmlformats.org/officeDocument/2006/relationships/tags" Target="../tags/tag522.xml" /><Relationship Id="rId23" Type="http://schemas.openxmlformats.org/officeDocument/2006/relationships/tags" Target="../tags/tag523.xml" /><Relationship Id="rId24" Type="http://schemas.openxmlformats.org/officeDocument/2006/relationships/tags" Target="../tags/tag524.xml" /><Relationship Id="rId25" Type="http://schemas.openxmlformats.org/officeDocument/2006/relationships/tags" Target="../tags/tag525.xml" /><Relationship Id="rId26" Type="http://schemas.openxmlformats.org/officeDocument/2006/relationships/tags" Target="../tags/tag526.xml" /><Relationship Id="rId27" Type="http://schemas.openxmlformats.org/officeDocument/2006/relationships/tags" Target="../tags/tag527.xml" /><Relationship Id="rId28" Type="http://schemas.openxmlformats.org/officeDocument/2006/relationships/tags" Target="../tags/tag528.xml" /><Relationship Id="rId29" Type="http://schemas.openxmlformats.org/officeDocument/2006/relationships/tags" Target="../tags/tag529.xml" /><Relationship Id="rId3" Type="http://schemas.openxmlformats.org/officeDocument/2006/relationships/tags" Target="../tags/tag503.xml" /><Relationship Id="rId4" Type="http://schemas.openxmlformats.org/officeDocument/2006/relationships/tags" Target="../tags/tag504.xml" /><Relationship Id="rId5" Type="http://schemas.openxmlformats.org/officeDocument/2006/relationships/tags" Target="../tags/tag505.xml" /><Relationship Id="rId6" Type="http://schemas.openxmlformats.org/officeDocument/2006/relationships/tags" Target="../tags/tag506.xml" /><Relationship Id="rId7" Type="http://schemas.openxmlformats.org/officeDocument/2006/relationships/tags" Target="../tags/tag507.xml" /><Relationship Id="rId8" Type="http://schemas.openxmlformats.org/officeDocument/2006/relationships/tags" Target="../tags/tag508.xml" /><Relationship Id="rId9" Type="http://schemas.openxmlformats.org/officeDocument/2006/relationships/tags" Target="../tags/tag50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3.xml" /><Relationship Id="rId3" Type="http://schemas.openxmlformats.org/officeDocument/2006/relationships/tags" Target="../tags/tag104.xml" /><Relationship Id="rId4" Type="http://schemas.openxmlformats.org/officeDocument/2006/relationships/image" Target="../media/image19.png" /><Relationship Id="rId5" Type="http://schemas.openxmlformats.org/officeDocument/2006/relationships/tags" Target="../tags/tag105.xml" /><Relationship Id="rId6" Type="http://schemas.openxmlformats.org/officeDocument/2006/relationships/tags" Target="../tags/tag106.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0.png" /><Relationship Id="rId11" Type="http://schemas.microsoft.com/office/2007/relationships/hdphoto" Target="../media/image21.wdp" /><Relationship Id="rId12" Type="http://schemas.openxmlformats.org/officeDocument/2006/relationships/tags" Target="../tags/tag115.xml" /><Relationship Id="rId13" Type="http://schemas.openxmlformats.org/officeDocument/2006/relationships/image" Target="../media/image22.png" /><Relationship Id="rId14" Type="http://schemas.openxmlformats.org/officeDocument/2006/relationships/tags" Target="../tags/tag116.xml" /><Relationship Id="rId2" Type="http://schemas.openxmlformats.org/officeDocument/2006/relationships/tags" Target="../tags/tag107.xml" /><Relationship Id="rId3" Type="http://schemas.openxmlformats.org/officeDocument/2006/relationships/tags" Target="../tags/tag108.xml" /><Relationship Id="rId4" Type="http://schemas.openxmlformats.org/officeDocument/2006/relationships/tags" Target="../tags/tag109.xml" /><Relationship Id="rId5" Type="http://schemas.openxmlformats.org/officeDocument/2006/relationships/tags" Target="../tags/tag110.xml" /><Relationship Id="rId6" Type="http://schemas.openxmlformats.org/officeDocument/2006/relationships/tags" Target="../tags/tag111.xml" /><Relationship Id="rId7" Type="http://schemas.openxmlformats.org/officeDocument/2006/relationships/tags" Target="../tags/tag112.xml" /><Relationship Id="rId8" Type="http://schemas.openxmlformats.org/officeDocument/2006/relationships/tags" Target="../tags/tag113.xml" /><Relationship Id="rId9" Type="http://schemas.openxmlformats.org/officeDocument/2006/relationships/tags" Target="../tags/tag114.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17.xml" /><Relationship Id="rId3" Type="http://schemas.openxmlformats.org/officeDocument/2006/relationships/tags" Target="../tags/tag118.xml" /><Relationship Id="rId4" Type="http://schemas.openxmlformats.org/officeDocument/2006/relationships/image" Target="../media/image23.jpeg" /><Relationship Id="rId5" Type="http://schemas.openxmlformats.org/officeDocument/2006/relationships/tags" Target="../tags/tag119.xml" /><Relationship Id="rId6" Type="http://schemas.openxmlformats.org/officeDocument/2006/relationships/tags" Target="../tags/tag120.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21.xml" /><Relationship Id="rId3" Type="http://schemas.openxmlformats.org/officeDocument/2006/relationships/tags" Target="../tags/tag122.xml" /><Relationship Id="rId4" Type="http://schemas.openxmlformats.org/officeDocument/2006/relationships/image" Target="../media/image23.jpeg" /><Relationship Id="rId5" Type="http://schemas.openxmlformats.org/officeDocument/2006/relationships/tags" Target="../tags/tag123.xml" /><Relationship Id="rId6" Type="http://schemas.openxmlformats.org/officeDocument/2006/relationships/tags" Target="../tags/tag124.xml" /><Relationship Id="rId7" Type="http://schemas.openxmlformats.org/officeDocument/2006/relationships/tags" Target="../tags/tag125.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tags" Target="../tags/tag134.xml" /><Relationship Id="rId11" Type="http://schemas.openxmlformats.org/officeDocument/2006/relationships/tags" Target="../tags/tag135.xml" /><Relationship Id="rId2" Type="http://schemas.openxmlformats.org/officeDocument/2006/relationships/tags" Target="../tags/tag126.xml" /><Relationship Id="rId3" Type="http://schemas.openxmlformats.org/officeDocument/2006/relationships/tags" Target="../tags/tag127.xml" /><Relationship Id="rId4" Type="http://schemas.openxmlformats.org/officeDocument/2006/relationships/tags" Target="../tags/tag128.xml" /><Relationship Id="rId5" Type="http://schemas.openxmlformats.org/officeDocument/2006/relationships/tags" Target="../tags/tag129.xml" /><Relationship Id="rId6" Type="http://schemas.openxmlformats.org/officeDocument/2006/relationships/tags" Target="../tags/tag130.xml" /><Relationship Id="rId7" Type="http://schemas.openxmlformats.org/officeDocument/2006/relationships/tags" Target="../tags/tag131.xml" /><Relationship Id="rId8" Type="http://schemas.openxmlformats.org/officeDocument/2006/relationships/tags" Target="../tags/tag132.xml" /><Relationship Id="rId9" Type="http://schemas.openxmlformats.org/officeDocument/2006/relationships/tags" Target="../tags/tag133.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24.png" /><Relationship Id="rId11" Type="http://schemas.microsoft.com/office/2007/relationships/hdphoto" Target="../media/image25.wdp" /><Relationship Id="rId12" Type="http://schemas.openxmlformats.org/officeDocument/2006/relationships/tags" Target="../tags/tag144.xml" /><Relationship Id="rId13" Type="http://schemas.openxmlformats.org/officeDocument/2006/relationships/image" Target="../media/image26.png" /><Relationship Id="rId14" Type="http://schemas.openxmlformats.org/officeDocument/2006/relationships/tags" Target="../tags/tag145.xml" /><Relationship Id="rId15" Type="http://schemas.openxmlformats.org/officeDocument/2006/relationships/tags" Target="../tags/tag146.xml" /><Relationship Id="rId2" Type="http://schemas.openxmlformats.org/officeDocument/2006/relationships/tags" Target="../tags/tag136.xml" /><Relationship Id="rId3" Type="http://schemas.openxmlformats.org/officeDocument/2006/relationships/tags" Target="../tags/tag137.xml" /><Relationship Id="rId4" Type="http://schemas.openxmlformats.org/officeDocument/2006/relationships/tags" Target="../tags/tag138.xml" /><Relationship Id="rId5" Type="http://schemas.openxmlformats.org/officeDocument/2006/relationships/tags" Target="../tags/tag139.xml" /><Relationship Id="rId6" Type="http://schemas.openxmlformats.org/officeDocument/2006/relationships/tags" Target="../tags/tag140.xml" /><Relationship Id="rId7" Type="http://schemas.openxmlformats.org/officeDocument/2006/relationships/tags" Target="../tags/tag141.xml" /><Relationship Id="rId8" Type="http://schemas.openxmlformats.org/officeDocument/2006/relationships/tags" Target="../tags/tag142.xml" /><Relationship Id="rId9" Type="http://schemas.openxmlformats.org/officeDocument/2006/relationships/tags" Target="../tags/tag143.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2" name="Freeform 20" title=""/>
          <p:cNvSpPr>
            <a:spLocks noEditPoints="1"/>
          </p:cNvSpPr>
          <p:nvPr>
            <p:custDataLst>
              <p:tags r:id="rId4"/>
            </p:custDataLst>
          </p:nvPr>
        </p:nvSpPr>
        <p:spPr bwMode="auto">
          <a:xfrm>
            <a:off x="6788966" y="1500758"/>
            <a:ext cx="123141" cy="121830"/>
          </a:xfrm>
          <a:custGeom>
            <a:gdLst>
              <a:gd name="T0" fmla="*/ 232 w 340"/>
              <a:gd name="T1" fmla="*/ 183 h 333"/>
              <a:gd name="T2" fmla="*/ 274 w 340"/>
              <a:gd name="T3" fmla="*/ 224 h 333"/>
              <a:gd name="T4" fmla="*/ 232 w 340"/>
              <a:gd name="T5" fmla="*/ 266 h 333"/>
              <a:gd name="T6" fmla="*/ 191 w 340"/>
              <a:gd name="T7" fmla="*/ 224 h 333"/>
              <a:gd name="T8" fmla="*/ 232 w 340"/>
              <a:gd name="T9" fmla="*/ 183 h 333"/>
              <a:gd name="T10" fmla="*/ 75 w 340"/>
              <a:gd name="T11" fmla="*/ 3 h 333"/>
              <a:gd name="T12" fmla="*/ 85 w 340"/>
              <a:gd name="T13" fmla="*/ 24 h 333"/>
              <a:gd name="T14" fmla="*/ 63 w 340"/>
              <a:gd name="T15" fmla="*/ 46 h 333"/>
              <a:gd name="T16" fmla="*/ 42 w 340"/>
              <a:gd name="T17" fmla="*/ 67 h 333"/>
              <a:gd name="T18" fmla="*/ 0 w 340"/>
              <a:gd name="T19" fmla="*/ 94 h 333"/>
              <a:gd name="T20" fmla="*/ 140 w 340"/>
              <a:gd name="T21" fmla="*/ 235 h 333"/>
              <a:gd name="T22" fmla="*/ 207 w 340"/>
              <a:gd name="T23" fmla="*/ 324 h 333"/>
              <a:gd name="T24" fmla="*/ 242 w 340"/>
              <a:gd name="T25" fmla="*/ 333 h 333"/>
              <a:gd name="T26" fmla="*/ 340 w 340"/>
              <a:gd name="T27" fmla="*/ 235 h 333"/>
              <a:gd name="T28" fmla="*/ 330 w 340"/>
              <a:gd name="T29" fmla="*/ 199 h 333"/>
              <a:gd name="T30" fmla="*/ 242 w 340"/>
              <a:gd name="T31" fmla="*/ 133 h 333"/>
              <a:gd name="T32" fmla="*/ 109 w 340"/>
              <a:gd name="T33" fmla="*/ 0 h 333"/>
              <a:gd name="T34" fmla="*/ 96 w 340"/>
              <a:gd name="T35" fmla="*/ 13 h 333"/>
              <a:gd name="T36" fmla="*/ 75 w 340"/>
              <a:gd name="T37" fmla="*/ 3 h 333"/>
            </a:gd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0" h="333">
                <a:moveTo>
                  <a:pt x="232" y="183"/>
                </a:moveTo>
                <a:cubicBezTo>
                  <a:pt x="255" y="183"/>
                  <a:pt x="274" y="201"/>
                  <a:pt x="274" y="224"/>
                </a:cubicBezTo>
                <a:cubicBezTo>
                  <a:pt x="274" y="247"/>
                  <a:pt x="255" y="266"/>
                  <a:pt x="232" y="266"/>
                </a:cubicBezTo>
                <a:cubicBezTo>
                  <a:pt x="210" y="266"/>
                  <a:pt x="191" y="247"/>
                  <a:pt x="191" y="224"/>
                </a:cubicBezTo>
                <a:cubicBezTo>
                  <a:pt x="191" y="201"/>
                  <a:pt x="210" y="183"/>
                  <a:pt x="232" y="183"/>
                </a:cubicBezTo>
                <a:close/>
                <a:moveTo>
                  <a:pt x="75" y="3"/>
                </a:moveTo>
                <a:lnTo>
                  <a:pt x="85" y="24"/>
                </a:lnTo>
                <a:lnTo>
                  <a:pt x="63" y="46"/>
                </a:lnTo>
                <a:lnTo>
                  <a:pt x="42" y="67"/>
                </a:lnTo>
                <a:cubicBezTo>
                  <a:pt x="30" y="79"/>
                  <a:pt x="15" y="88"/>
                  <a:pt x="0" y="94"/>
                </a:cubicBezTo>
                <a:lnTo>
                  <a:pt x="140" y="235"/>
                </a:lnTo>
                <a:lnTo>
                  <a:pt x="207" y="324"/>
                </a:lnTo>
                <a:lnTo>
                  <a:pt x="242" y="333"/>
                </a:lnTo>
                <a:lnTo>
                  <a:pt x="340" y="235"/>
                </a:lnTo>
                <a:lnTo>
                  <a:pt x="330" y="199"/>
                </a:lnTo>
                <a:lnTo>
                  <a:pt x="242" y="133"/>
                </a:lnTo>
                <a:lnTo>
                  <a:pt x="109" y="0"/>
                </a:lnTo>
                <a:lnTo>
                  <a:pt x="96" y="13"/>
                </a:lnTo>
                <a:lnTo>
                  <a:pt x="75" y="3"/>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0">
              <a:ln>
                <a:noFill/>
              </a:ln>
              <a:solidFill>
                <a:srgbClr val="21A3D0"/>
              </a:solidFill>
              <a:effectLst/>
              <a:uLnTx/>
              <a:uFillTx/>
              <a:latin typeface="Arial"/>
              <a:ea typeface="微软雅黑" panose="020b0503020204020204" charset="-122"/>
              <a:cs typeface="+mn-cs"/>
            </a:endParaRPr>
          </a:p>
        </p:txBody>
      </p:sp>
      <p:sp>
        <p:nvSpPr>
          <p:cNvPr id="11" name="Text Box 33" title=""/>
          <p:cNvSpPr txBox="1"/>
          <p:nvPr>
            <p:custDataLst>
              <p:tags r:id="rId5"/>
            </p:custDataLst>
          </p:nvPr>
        </p:nvSpPr>
        <p:spPr>
          <a:xfrm>
            <a:off x="971550" y="1017905"/>
            <a:ext cx="5544185" cy="337185"/>
          </a:xfrm>
          <a:prstGeom prst="rect">
            <a:avLst/>
          </a:prstGeom>
          <a:noFill/>
          <a:ln w="9525">
            <a:noFill/>
          </a:ln>
        </p:spPr>
        <p:txBody>
          <a:bodyPr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北师大版（新教材）物理</a:t>
            </a:r>
            <a:r>
              <a:rPr kumimoji="0" lang="en-US" altLang="zh-CN"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9</a:t>
            </a:r>
            <a:r>
              <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rPr>
              <a:t>年级全一册</a:t>
            </a:r>
            <a:r>
              <a:rPr lang="zh-CN" altLang="en-US" sz="1600" b="1"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rPr>
              <a:t>精做课件</a:t>
            </a:r>
            <a:endParaRPr kumimoji="0" lang="zh-CN" altLang="en-US" sz="1600" b="1" i="0" u="none" strike="noStrike" kern="1200" cap="none" spc="0" normalizeH="0" baseline="0" noProof="0">
              <a:ln w="15875"/>
              <a:gradFill>
                <a:gsLst>
                  <a:gs pos="0">
                    <a:schemeClr val="accent1">
                      <a:hueMod val="80000"/>
                    </a:schemeClr>
                  </a:gs>
                  <a:gs pos="100000">
                    <a:schemeClr val="accent1">
                      <a:alpha val="100000"/>
                    </a:schemeClr>
                  </a:gs>
                </a:gsLst>
                <a:lin ang="2700000" scaled="0"/>
              </a:gradFill>
              <a:effectLst/>
              <a:uLnTx/>
              <a:uFillTx/>
              <a:latin typeface="楷体" panose="02010609060101010101" pitchFamily="49" charset="-122"/>
              <a:ea typeface="楷体" panose="02010609060101010101" pitchFamily="49" charset="-122"/>
              <a:sym typeface="+mn-ea"/>
            </a:endParaRPr>
          </a:p>
        </p:txBody>
      </p:sp>
      <p:pic>
        <p:nvPicPr>
          <p:cNvPr id="15" name="图片 14" title=""/>
          <p:cNvPicPr>
            <a:picLocks noChangeAspect="1"/>
          </p:cNvPicPr>
          <p:nvPr>
            <p:custDataLst>
              <p:tags r:id="rId7"/>
            </p:custDataLst>
          </p:nvPr>
        </p:nvPicPr>
        <p:blipFill>
          <a:blip r:embed="rId6"/>
          <a:stretch>
            <a:fillRect/>
          </a:stretch>
        </p:blipFill>
        <p:spPr>
          <a:xfrm rot="714975">
            <a:off x="595772" y="671738"/>
            <a:ext cx="489858" cy="597027"/>
          </a:xfrm>
          <a:prstGeom prst="rect">
            <a:avLst/>
          </a:prstGeom>
        </p:spPr>
      </p:pic>
      <p:sp>
        <p:nvSpPr>
          <p:cNvPr id="5" name="Rectangle 5" title=""/>
          <p:cNvSpPr/>
          <p:nvPr>
            <p:custDataLst>
              <p:tags r:id="rId8"/>
            </p:custDataLst>
          </p:nvPr>
        </p:nvSpPr>
        <p:spPr>
          <a:xfrm>
            <a:off x="860425" y="1995488"/>
            <a:ext cx="5765800" cy="460375"/>
          </a:xfrm>
          <a:prstGeom prst="rect">
            <a:avLst/>
          </a:prstGeom>
          <a:noFill/>
          <a:ln w="9525">
            <a:noFill/>
          </a:ln>
        </p:spPr>
        <p:txBody>
          <a:bodyPr wrap="square" anchor="ctr">
            <a:spAutoFit/>
          </a:bodyPr>
          <a:lstStyle/>
          <a:p>
            <a:pPr algn="ctr">
              <a:buClrTx/>
              <a:buSzTx/>
              <a:buFontTx/>
              <a:defRPr/>
            </a:pPr>
            <a:r>
              <a:rPr lang="en-US" altLang="zh-CN"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14.3</a:t>
            </a:r>
            <a:r>
              <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rPr>
              <a:t>电流的磁场</a:t>
            </a:r>
            <a:endParaRPr lang="zh-CN" altLang="en-US" sz="2400" kern="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楷体" panose="02010609060101010101" pitchFamily="49" charset="-122"/>
              <a:sym typeface="+mn-ea"/>
            </a:endParaRPr>
          </a:p>
        </p:txBody>
      </p:sp>
      <p:sp>
        <p:nvSpPr>
          <p:cNvPr id="2" name="文本框 1" title=""/>
          <p:cNvSpPr txBox="1"/>
          <p:nvPr>
            <p:custDataLst>
              <p:tags r:id="rId9"/>
            </p:custDataLst>
          </p:nvPr>
        </p:nvSpPr>
        <p:spPr>
          <a:xfrm>
            <a:off x="971550" y="1424940"/>
            <a:ext cx="5815330" cy="460375"/>
          </a:xfrm>
          <a:prstGeom prst="rect">
            <a:avLst/>
          </a:prstGeom>
          <a:noFill/>
        </p:spPr>
        <p:txBody>
          <a:bodyPr wrap="square" rtlCol="0" anchor="t">
            <a:spAutoFit/>
          </a:bodyPr>
          <a:lstStyle/>
          <a:p>
            <a:pPr algn="ctr">
              <a:defRPr/>
            </a:pP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第十四章</a:t>
            </a:r>
            <a:r>
              <a:rPr lang="en-US" altLang="zh-CN"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 </a:t>
            </a:r>
            <a:r>
              <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rPr>
              <a:t>电与磁</a:t>
            </a:r>
            <a:endParaRPr lang="zh-CN" altLang="en-US" sz="2400" b="1" kern="0">
              <a:gradFill>
                <a:gsLst>
                  <a:gs pos="0">
                    <a:srgbClr val="FABF9F"/>
                  </a:gs>
                  <a:gs pos="100000">
                    <a:srgbClr val="F4F099"/>
                  </a:gs>
                </a:gsLst>
                <a:lin ang="16200000" scaled="0"/>
              </a:gradFill>
              <a:effectLst>
                <a:outerShdw blurRad="38100" dist="38100" dir="2700000" algn="tl">
                  <a:srgbClr val="000000">
                    <a:alpha val="43137"/>
                  </a:srgbClr>
                </a:outerShdw>
              </a:effectLst>
              <a:cs typeface="Arial" panose="020b0604020202020204" pitchFamily="34" charset="0"/>
              <a:sym typeface="Arial"/>
            </a:endParaRPr>
          </a:p>
        </p:txBody>
      </p:sp>
      <p:pic>
        <p:nvPicPr>
          <p:cNvPr id="4" name="图片 3" title=""/>
          <p:cNvPicPr>
            <a:picLocks noChangeAspect="1"/>
          </p:cNvPicPr>
          <p:nvPr>
            <p:custDataLst>
              <p:tags r:id="rId11"/>
            </p:custDataLst>
          </p:nvPr>
        </p:nvPicPr>
        <p:blipFill>
          <a:blip r:embed="rId10">
            <a:alphaModFix amt="80000"/>
          </a:blip>
          <a:stretch>
            <a:fillRect/>
          </a:stretch>
        </p:blipFill>
        <p:spPr>
          <a:xfrm flipH="1">
            <a:off x="5436235" y="555625"/>
            <a:ext cx="2493645" cy="4648200"/>
          </a:xfrm>
          <a:prstGeom prst="rect">
            <a:avLst/>
          </a:prstGeom>
        </p:spPr>
      </p:pic>
      <p:pic>
        <p:nvPicPr>
          <p:cNvPr id="17" name="图片 16" title=""/>
          <p:cNvPicPr>
            <a:picLocks noChangeAspect="1"/>
          </p:cNvPicPr>
          <p:nvPr userDrawn="1">
            <p:custDataLst>
              <p:tags r:id="rId13"/>
            </p:custDataLst>
          </p:nvPr>
        </p:nvPicPr>
        <p:blipFill>
          <a:blip r:embed="rId12">
            <a:extLst>
              <a:ext uri="{28A0092B-C50C-407E-A947-70E740481C1C}">
                <a14:useLocalDpi xmlns:a14="http://schemas.microsoft.com/office/drawing/2010/main" val="0"/>
              </a:ext>
            </a:extLst>
          </a:blip>
          <a:srcRect t="24463"/>
          <a:stretch>
            <a:fillRect/>
          </a:stretch>
        </p:blipFill>
        <p:spPr>
          <a:xfrm>
            <a:off x="5810250" y="-92710"/>
            <a:ext cx="3333750" cy="2518410"/>
          </a:xfrm>
          <a:prstGeom prst="rect">
            <a:avLst/>
          </a:prstGeom>
        </p:spPr>
      </p:pic>
      <p:sp>
        <p:nvSpPr>
          <p:cNvPr id="14" name="TextBox 8" title=""/>
          <p:cNvSpPr txBox="1"/>
          <p:nvPr userDrawn="1">
            <p:custDataLst>
              <p:tags r:id="rId14"/>
            </p:custDataLst>
          </p:nvPr>
        </p:nvSpPr>
        <p:spPr>
          <a:xfrm>
            <a:off x="2123288" y="2715878"/>
            <a:ext cx="4215523" cy="828675"/>
          </a:xfrm>
          <a:prstGeom prst="rect">
            <a:avLst/>
          </a:prstGeom>
          <a:noFill/>
        </p:spPr>
        <p:txBody>
          <a:bodyPr wrap="square" lIns="91416" tIns="45708" rIns="91416" bIns="45708" rtlCol="0">
            <a:spAutoFit/>
            <a:scene3d>
              <a:camera prst="orthographicFront"/>
              <a:lightRig rig="threePt" dir="t"/>
            </a:scene3d>
          </a:bodyPr>
          <a:lstStyle>
            <a:defPPr>
              <a:defRPr lang="zh-CN"/>
            </a:defPPr>
            <a:lvl1pPr>
              <a:defRPr sz="2000">
                <a:solidFill>
                  <a:schemeClr val="accent2"/>
                </a:solidFill>
                <a:latin typeface="+mn-ea"/>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授课教师：</a:t>
            </a:r>
            <a:r>
              <a:rPr kumimoji="0" lang="en-US" altLang="zh-CN" sz="1600" b="0" i="0" u="sng"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Home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班</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级：</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九</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年级（</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a:t>
            </a:r>
            <a:r>
              <a:rPr lang="zh-CN" altLang="en-US"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）班</a:t>
            </a:r>
            <a:r>
              <a:rPr lang="en-US" altLang="zh-CN" sz="14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时</a:t>
            </a:r>
            <a:r>
              <a:rPr lang="en-US" altLang="zh-CN"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间：</a:t>
            </a:r>
            <a:r>
              <a:rPr lang="en-US" altLang="zh-CN" sz="1600" u="sng"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rPr>
              <a:t>                               .</a:t>
            </a:r>
            <a:r>
              <a:rPr lang="zh-CN" altLang="en-US" sz="160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latin typeface="Arial"/>
                <a:ea typeface="微软雅黑" panose="020b0503020204020204" charset="-122"/>
                <a:cs typeface="Arial"/>
                <a:sym typeface="Arial"/>
              </a:rPr>
              <a:t> </a:t>
            </a:r>
            <a:endParaRPr kumimoji="0" lang="zh-CN" altLang="en-US" sz="1600" b="0" i="0" u="none" strike="noStrike" kern="1200" cap="none" spc="0" normalizeH="0" baseline="0" noProof="0">
              <a:ln w="15875"/>
              <a:gradFill>
                <a:gsLst>
                  <a:gs pos="56000">
                    <a:srgbClr val="FFE0CF"/>
                  </a:gs>
                  <a:gs pos="0">
                    <a:srgbClr val="FFC1E3"/>
                  </a:gs>
                  <a:gs pos="100000">
                    <a:srgbClr val="C6E7FB"/>
                  </a:gs>
                </a:gsLst>
                <a:lin ang="2700000" scaled="1"/>
              </a:gradFill>
              <a:effectLst>
                <a:outerShdw blurRad="50800" dist="38100" dir="2700000" algn="tl" rotWithShape="0">
                  <a:prstClr val="black">
                    <a:alpha val="40000"/>
                  </a:prstClr>
                </a:outerShdw>
              </a:effectLst>
              <a:uLnTx/>
              <a:uFillTx/>
              <a:latin typeface="Arial"/>
              <a:ea typeface="微软雅黑" panose="020b0503020204020204" charset="-122"/>
              <a:cs typeface="Arial"/>
              <a:sym typeface="Arial"/>
            </a:endParaRPr>
          </a:p>
        </p:txBody>
      </p:sp>
      <p:sp>
        <p:nvSpPr>
          <p:cNvPr id="3" name="日期占位符 2" title=""/>
          <p:cNvSpPr>
            <a:spLocks noGrp="1"/>
          </p:cNvSpPr>
          <p:nvPr>
            <p:ph type="dt" sz="half" idx="10"/>
            <p:custDataLst>
              <p:tags r:id="rId15"/>
            </p:custDataLst>
          </p:nvPr>
        </p:nvSpPr>
        <p:spPr>
          <a:xfrm>
            <a:off x="3059430" y="3220085"/>
            <a:ext cx="1821180" cy="245110"/>
          </a:xfrm>
        </p:spPr>
        <p:txBody>
          <a:bodyPr>
            <a:noAutofit/>
          </a:bodyPr>
          <a:lstStyle/>
          <a:p>
            <a:pPr algn="ctr"/>
            <a:fld id="{760FBDFE-C587-4B4C-A407-44438C67B59E}" type="datetime2">
              <a:rPr lang="zh-CN" altLang="en-US" sz="1600" smtClean="0">
                <a:ln w="15875"/>
                <a:gradFill>
                  <a:gsLst>
                    <a:gs pos="0">
                      <a:schemeClr val="accent1"/>
                    </a:gs>
                    <a:gs pos="100000">
                      <a:schemeClr val="accent6"/>
                    </a:gs>
                  </a:gsLst>
                  <a:lin ang="2700000" scaled="0"/>
                </a:gradFill>
                <a:effectLst/>
              </a:rPr>
              <a:t>2026年2月2日</a:t>
            </a:fld>
            <a:endParaRPr lang="zh-CN" altLang="en-US" sz="1600" smtClean="0">
              <a:ln w="15875"/>
              <a:gradFill>
                <a:gsLst>
                  <a:gs pos="0">
                    <a:schemeClr val="accent1"/>
                  </a:gs>
                  <a:gs pos="100000">
                    <a:schemeClr val="accent6"/>
                  </a:gs>
                </a:gsLst>
                <a:lin ang="2700000" scaled="0"/>
              </a:gradFill>
              <a:effectLst/>
            </a:endParaRPr>
          </a:p>
        </p:txBody>
      </p:sp>
      <p:pic>
        <p:nvPicPr>
          <p:cNvPr id="1026" name="Picture 2" title=""/>
          <p:cNvPicPr>
            <a:picLocks noChangeAspect="1" noChangeArrowheads="1"/>
          </p:cNvPicPr>
          <p:nvPr>
            <p:custDataLst>
              <p:tags r:id="rId17"/>
            </p:custDataLst>
          </p:nvPr>
        </p:nvPicPr>
        <p:blipFill>
          <a:blip r:embed="rId16">
            <a:extLst>
              <a:ext uri="{28A0092B-C50C-407E-A947-70E740481C1C}">
                <a14:useLocalDpi xmlns:a14="http://schemas.microsoft.com/office/drawing/2010/main" val="0"/>
              </a:ext>
            </a:extLst>
          </a:blip>
          <a:stretch>
            <a:fillRect/>
          </a:stretch>
        </p:blipFill>
        <p:spPr bwMode="auto">
          <a:xfrm>
            <a:off x="-743585" y="4443730"/>
            <a:ext cx="415925" cy="44831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title=""/>
          <p:cNvPicPr>
            <a:picLocks noChangeAspect="1" noChangeArrowheads="1"/>
          </p:cNvPicPr>
          <p:nvPr>
            <p:custDataLst>
              <p:tags r:id="rId18"/>
            </p:custDataLst>
          </p:nvPr>
        </p:nvPicPr>
        <p:blipFill>
          <a:blip r:embed="rId16">
            <a:extLst>
              <a:ext uri="{28A0092B-C50C-407E-A947-70E740481C1C}">
                <a14:useLocalDpi xmlns:a14="http://schemas.microsoft.com/office/drawing/2010/main" val="0"/>
              </a:ext>
            </a:extLst>
          </a:blip>
          <a:stretch>
            <a:fillRect/>
          </a:stretch>
        </p:blipFill>
        <p:spPr bwMode="auto">
          <a:xfrm>
            <a:off x="-659130" y="3281045"/>
            <a:ext cx="434975" cy="4686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title=""/>
          <p:cNvPicPr>
            <a:picLocks noChangeAspect="1" noChangeArrowheads="1"/>
          </p:cNvPicPr>
          <p:nvPr>
            <p:custDataLst>
              <p:tags r:id="rId19"/>
            </p:custDataLst>
          </p:nvPr>
        </p:nvPicPr>
        <p:blipFill>
          <a:blip r:embed="rId16">
            <a:extLst>
              <a:ext uri="{28A0092B-C50C-407E-A947-70E740481C1C}">
                <a14:useLocalDpi xmlns:a14="http://schemas.microsoft.com/office/drawing/2010/main" val="0"/>
              </a:ext>
            </a:extLst>
          </a:blip>
          <a:stretch>
            <a:fillRect/>
          </a:stretch>
        </p:blipFill>
        <p:spPr bwMode="auto">
          <a:xfrm flipH="1">
            <a:off x="7236460" y="5956300"/>
            <a:ext cx="534670" cy="416560"/>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8" title=""/>
          <p:cNvPicPr>
            <a:picLocks noChangeAspect="1"/>
          </p:cNvPicPr>
          <p:nvPr>
            <p:custDataLst>
              <p:tags r:id="rId21"/>
            </p:custDataLst>
          </p:nvPr>
        </p:nvPicPr>
        <p:blipFill>
          <a:blip r:embed="rId20"/>
          <a:stretch>
            <a:fillRect/>
          </a:stretch>
        </p:blipFill>
        <p:spPr>
          <a:xfrm>
            <a:off x="467360" y="3363595"/>
            <a:ext cx="949960" cy="949960"/>
          </a:xfrm>
          <a:prstGeom prst="rect">
            <a:avLst/>
          </a:prstGeom>
        </p:spPr>
      </p:pic>
      <p:pic>
        <p:nvPicPr>
          <p:cNvPr id="7" name="图片 6" title=""/>
          <p:cNvPicPr>
            <a:picLocks noChangeAspect="1"/>
          </p:cNvPicPr>
          <p:nvPr>
            <p:custDataLst>
              <p:tags r:id="rId22"/>
            </p:custDataLst>
          </p:nvPr>
        </p:nvPicPr>
        <p:blipFill>
          <a:blip r:embed="rId20"/>
          <a:stretch>
            <a:fillRect/>
          </a:stretch>
        </p:blipFill>
        <p:spPr>
          <a:xfrm>
            <a:off x="395605" y="2931795"/>
            <a:ext cx="1327150" cy="1327150"/>
          </a:xfrm>
          <a:prstGeom prst="rect">
            <a:avLst/>
          </a:prstGeom>
        </p:spPr>
      </p:pic>
    </p:spTree>
    <p:custDataLst>
      <p:tags r:id="rId23"/>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0" presetClass="path" presetSubtype="0" accel="50000" decel="50000" fill="hold" nodeType="withEffect">
                                  <p:stCondLst>
                                    <p:cond delay="0"/>
                                  </p:stCondLst>
                                  <p:childTnLst>
                                    <p:animMotion origin="layout" path="M 0.0134382 -0.106912 L 0.0134382 -0.106292 C 0.0167382 -0.115242 0.0200382 -0.123272 0.0229882 -0.131292 C 0.0243782 -0.134382 0.0250682 -0.138083 0.0261082 -0.140553 C 0.0292382 -0.149203 0.0313182 -0.159383 0.0354882 -0.164943 C 0.0370482 -0.167103 0.0387882 -0.168953 0.0401782 -0.171113 C 0.0417382 -0.174203 0.0427782 -0.178833 0.0445182 -0.180373 C 0.0483382 -0.183153 0.0519782 -0.182223 0.0556282 -0.183153 C 0.0755882 -0.182223 0.0955574 -0.180373 0.115517 -0.180373 C 0.126287 -0.180373 0.137217 -0.176663 0.146947 -0.183153 C 0.151457 -0.186853 0.165697 -0.235623 0.167427 -0.241173 C 0.185657 -0.297343 0.159097 -0.208153 0.180107 -0.293023 C 0.186877 -0.320493 0.200247 -0.355373 0.208407 -0.378523 C 0.211877 -0.387783 0.214477 -0.397343 0.217947 -0.405993 C 0.220207 -0.412163 0.235317 -0.451363 0.239997 -0.455063 C 0.242607 -0.456913 0.245207 -0.460003 0.247817 -0.460923 C 0.250937 -0.463083 0.254067 -0.463703 0.257357 -0.464013 C 0.287047 -0.473273 0.280627 -0.468333 0.332877 -0.470183 C 0.337047 -0.472343 0.341387 -0.475742 0.345557 -0.476363 L 0.384967 -0.485623 C 0.389657 -0.486543 0.394687 -0.487472 0.399027 -0.488392 C 0.406147 -0.490553 0.412747 -0.492713 0.419517 -0.494573 C 0.449027 -0.492713 0.478717 -0.493023 0.507877 -0.488392 C 0.512047 -0.488083 0.515347 -0.482842 0.518817 -0.479443 C 0.531497 -0.468643 0.524547 -0.471113 0.543997 -0.451973 C 0.547117 -0.448893 0.550417 -0.445183 0.553537 -0.442713 C 0.561877 -0.436542 0.577157 -0.426972 0.586527 -0.424503 C 0.593997 -0.422963 0.601287 -0.422343 0.608577 -0.421423 C 0.624897 -0.422343 0.641387 -0.422343 0.657537 -0.424503 C 0.672117 -0.426972 0.669338 -0.433453 0.682707 -0.442713 C 0.694167 -0.450743 0.697467 -0.446423 0.707878 -0.455063 C 0.711878 -0.458453 0.714997 -0.464633 0.718997 -0.467103 C 0.723677 -0.470803 0.728717 -0.471113 0.733057 -0.473273 C 0.737047 -0.475433 0.740517 -0.477283 0.744167 -0.479443 C 0.758407 -0.495803 0.745727 -0.483452 0.764658 -0.494573 C 0.773858 -0.500123 0.782708 -0.508762 0.791387 -0.515863 C 0.813438 -0.514942 0.835839 -0.514942 0.857537 -0.513082 C 0.862917 -0.513082 0.862397 -0.512473 0.862397 -0.506913 L 0.857537 -0.488392" pathEditMode="relative" rAng="0" ptsTypes="AAAAAAAAAAAAAAAAAAAAAAAAAAAAAAAAAAAAAAA">
                                      <p:cBhvr>
                                        <p:cTn id="9" dur="2000" fill="hold"/>
                                        <p:tgtEl>
                                          <p:spTgt spid="28"/>
                                        </p:tgtEl>
                                        <p:attrNameLst>
                                          <p:attrName>ppt_x</p:attrName>
                                          <p:attrName>ppt_y</p:attrName>
                                        </p:attrNameLst>
                                      </p:cBhvr>
                                      <p:rCtr x="424" y="-204"/>
                                    </p:animMotion>
                                  </p:child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nodeType="afterGroup">
                            <p:stCondLst>
                              <p:cond delay="2000"/>
                            </p:stCondLst>
                            <p:childTnLst>
                              <p:par>
                                <p:cTn id="14" presetID="0" presetClass="path" presetSubtype="0" accel="50000" decel="50000" fill="hold" nodeType="afterEffect">
                                  <p:stCondLst>
                                    <p:cond delay="0"/>
                                  </p:stCondLst>
                                  <p:childTnLst>
                                    <p:animMotion origin="layout" path="M 0.211288 0.183519 L 0.211288 0.183829 L 0.277088 0.185679 C 0.292538 0.186299 0.282988 0.187219 0.295488 0.192159 C 0.298268 0.193399 0.301218 0.193699 0.304338 0.194319 C 0.307638 0.203579 0.307638 0.203269 0.310768 0.214379 C 0.312848 0.222099 0.312848 0.224879 0.316148 0.231979 C 0.317538 0.234439 0.319098 0.235679 0.320488 0.238459 C 0.321358 0.240309 0.321528 0.243089 0.322748 0.244939 C 0.323788 0.246789 0.325518 0.247719 0.327088 0.249569 C 0.329168 0.252039 0.331248 0.255739 0.333508 0.258209 C 0.336288 0.260989 0.339238 0.262219 0.342018 0.264999 C 0.343578 0.265929 0.344798 0.268089 0.346528 0.269319 C 0.348088 0.270249 0.350178 0.270249 0.351908 0.271479 C 0.353998 0.272719 0.356078 0.275189 0.358338 0.275799 C 0.366838 0.277959 0.375518 0.278889 0.384378 0.280429 C 0.391838 0.279509 0.399478 0.279199 0.406948 0.277959 C 0.413368 0.277039 0.410768 0.275799 0.415798 0.273639 C 0.420658 0.271169 0.425698 0.267159 0.430728 0.267159 L 0.484898 0.264999 C 0.487328 0.262529 0.490108 0.260369 0.492708 0.258209 C 0.499828 0.251419 0.493928 0.255739 0.500178 0.251729 C 0.520838 0.209439 0.484898 0.281049 0.507818 0.240619 C 0.512158 0.232589 0.522918 0.209139 0.528128 0.198949 C 0.546528 0.163769 0.531248 0.193089 0.549998 0.163769 C 0.552958 0.158519 0.555388 0.152649 0.558508 0.148329 C 0.565628 0.138149 0.575868 0.134439 0.583508 0.128579 C 0.603648 0.112219 0.590628 0.117779 0.608508 0.108519 C 0.626738 0.0986394 0.618058 0.103579 0.636458 0.0998794 C 0.642358 0.0983294 0.647918 0.0961694 0.653998 0.0955594 L 0.725178 0.0844394 C 0.735418 0.0791994 0.744448 0.0773494 0.753298 0.0668494 C 0.774138 0.0415394 0.777958 0.0322794 0.796708 0.00295938 C 0.799478 -0.00167062 0.802778 -0.00537063 0.805208 -0.0103106 C 0.811458 -0.0211106 0.817188 -0.0331506 0.823608 -0.0430206 C 0.826568 -0.0476506 0.829688 -0.0516706 0.832298 -0.0563006 C 0.834728 -0.0606206 0.836458 -0.0661706 0.838888 -0.0695706 C 0.843058 -0.0757406 0.847748 -0.0797506 0.851908 -0.0850006 C 0.859548 -0.0951806 0.866668 -0.107221 0.874658 -0.115861 C 0.889408 -0.131601 0.891318 -0.135931 0.903998 -0.144261 C 0.905208 -0.145491 0.906598 -0.145801 0.908158 -0.146421 C 0.933678 -0.144261 0.924658 -0.144261 0.935248 -0.144261 L 0.931948 -0.139941" pathEditMode="relative" rAng="0" ptsTypes="AAAAAAAAAAAAAAAAAAAAAAAAAAAAAAAAAAAAAAAAAAA">
                                      <p:cBhvr>
                                        <p:cTn id="15" dur="1000" fill="hold"/>
                                        <p:tgtEl>
                                          <p:spTgt spid="1026"/>
                                        </p:tgtEl>
                                        <p:attrNameLst>
                                          <p:attrName>ppt_x</p:attrName>
                                          <p:attrName>ppt_y</p:attrName>
                                        </p:attrNameLst>
                                      </p:cBhvr>
                                      <p:rCtr x="362" y="-116"/>
                                    </p:animMotion>
                                  </p:childTnLst>
                                </p:cTn>
                              </p:par>
                            </p:childTnLst>
                          </p:cTn>
                        </p:par>
                        <p:par>
                          <p:cTn id="16" fill="hold" nodeType="afterGroup">
                            <p:stCondLst>
                              <p:cond delay="3000"/>
                            </p:stCondLst>
                            <p:childTnLst>
                              <p:par>
                                <p:cTn id="17" presetID="0" presetClass="path" presetSubtype="0" accel="50000" decel="50000" fill="hold" nodeType="afterEffect">
                                  <p:stCondLst>
                                    <p:cond delay="0"/>
                                  </p:stCondLst>
                                  <p:childTnLst>
                                    <p:animMotion origin="layout" path="M 0.00379856 -0.0407539 L 0.00388957 -0.0410199 L -0.0519764 -0.102854 C -0.0650405 -0.117532 -0.0565884 -0.109576 -0.0658715 -0.125255 C -0.0678954 -0.128863 -0.0703374 -0.131822 -0.0728314 -0.13521 C -0.0729775 -0.14617 -0.0730674 -0.145904 -0.0725314 -0.158293 C -0.0720785 -0.166814 -0.0712735 -0.169197 -0.0720445 -0.178304 C -0.0725235 -0.181686 -0.0735014 -0.184177 -0.0738875 -0.187834 C -0.0740975 -0.190216 -0.0734375 -0.192754 -0.0739474 -0.195457 C -0.0743035 -0.197994 -0.0755164 -0.200375 -0.0763264 -0.203399 C -0.0773935 -0.207421 -0.0781045 -0.212498 -0.0793254 -0.216684 C -0.0809035 -0.221612 -0.0830754 -0.225367 -0.0846535 -0.230296 C -0.0857215 -0.232521 -0.0861414 -0.235491 -0.0872674 -0.238128 C -0.0883354 -0.240355 -0.0901264 -0.242268 -0.0912535 -0.244906 C -0.0926855 -0.247883 -0.0937525 -0.251904 -0.0955134 -0.254496 C -0.102173 -0.264131 -0.109344 -0.272875 -0.116492 -0.282307 C -0.123153 -0.28835 -0.129792 -0.29508 -0.136554 -0.300856 C -0.142324 -0.305946 -0.140454 -0.302503 -0.145392 -0.305256 C -0.150273 -0.30759 -0.155755 -0.308766 -0.160066 -0.313373 L -0.207125 -0.361119 C -0.209923 -0.361229 -0.212932 -0.361921 -0.215787 -0.362451 C -0.223857 -0.36315 -0.217548 -0.361452 -0.224067 -0.363737 C -0.254028 -0.346403 -0.202475 -0.374877 -0.233834 -0.361208 C -0.239881 -0.358299 -0.255898 -0.348051 -0.263316 -0.344087 C -0.289279 -0.330779 -0.267688 -0.341921 -0.292253 -0.333955 C -0.296312 -0.332167 -0.300096 -0.329359 -0.304022 -0.328513 C -0.313074 -0.326307 -0.322926 -0.332503 -0.331172 -0.334475 C -0.353175 -0.338893 -0.340404 -0.331736 -0.358413 -0.340171 C -0.376901 -0.348394 -0.368031 -0.344681 -0.384874 -0.358357 C -0.390381 -0.362431 -0.395772 -0.365669 -0.401161 -0.370713 L -0.465396 -0.426355 C -0.475691 -0.431239 -0.483967 -0.437922 -0.494594 -0.437025 C -0.519789 -0.434412 -0.525747 -0.429972 -0.550313 -0.422007 C -0.55403 -0.420576 -0.55793 -0.420426 -0.561444 -0.418416 C -0.56993 -0.414882 -0.57833 -0.409806 -0.586692 -0.407226 C -0.590572 -0.405967 -0.594409 -0.405377 -0.597988 -0.403799 C -0.601323 -0.402322 -0.604414 -0.399148 -0.607482 -0.398458 C -0.612843 -0.396989 -0.618026 -0.397845 -0.623112 -0.397154 C -0.63261 -0.395424 -0.642202 -0.391623 -0.651553 -0.391533 C -0.668757 -0.391546 -0.671648 -0.389583 -0.68493 -0.394053 C -0.686325 -0.394107 -0.687605 -0.395114 -0.689122 -0.396011 C -0.710371 -0.421228 -0.702639 -0.412969 -0.711717 -0.422667 L -0.707637 -0.423347" pathEditMode="relative" rAng="-1485570048" ptsTypes="AAAAAAAAAAAAAAAAAAAAAAAAAAAAAAAAAAAAAAAAAAA">
                                      <p:cBhvr>
                                        <p:cTn id="18" dur="1000" fill="hold"/>
                                        <p:tgtEl>
                                          <p:spTgt spid="6"/>
                                        </p:tgtEl>
                                        <p:attrNameLst>
                                          <p:attrName>ppt_x</p:attrName>
                                          <p:attrName>ppt_y</p:attrName>
                                        </p:attrNameLst>
                                      </p:cBhvr>
                                      <p:rCtr x="-342" y="-231"/>
                                    </p:animMotion>
                                  </p:childTnLst>
                                </p:cTn>
                              </p:par>
                            </p:childTnLst>
                          </p:cTn>
                        </p:par>
                      </p:childTnLst>
                    </p:cTn>
                  </p:par>
                  <p:par>
                    <p:cTn id="19" fill="hold" nodeType="clickPar">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trips(downLeft)">
                                      <p:cBhvr>
                                        <p:cTn id="23" dur="500"/>
                                        <p:tgtEl>
                                          <p:spTgt spid="5"/>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strips(downLeft)">
                                      <p:cBhvr>
                                        <p:cTn id="28" dur="500"/>
                                        <p:tgtEl>
                                          <p:spTgt spid="14"/>
                                        </p:tgtEl>
                                      </p:cBhvr>
                                    </p:animEffect>
                                  </p:childTnLst>
                                </p:cTn>
                              </p:par>
                            </p:childTnLst>
                          </p:cTn>
                        </p:par>
                      </p:childTnLst>
                    </p:cTn>
                  </p:par>
                  <p:par>
                    <p:cTn id="29" fill="hold" nodeType="clickPar">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5" grpId="0"/>
      <p:bldP spid="14" grpId="0"/>
      <p:bldP spid="3"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2774" name="文本框 32773" title=""/>
          <p:cNvSpPr txBox="1">
            <a:spLocks noChangeArrowheads="1"/>
          </p:cNvSpPr>
          <p:nvPr>
            <p:custDataLst>
              <p:tags r:id="rId3"/>
            </p:custDataLst>
          </p:nvPr>
        </p:nvSpPr>
        <p:spPr bwMode="auto">
          <a:xfrm>
            <a:off x="1345015" y="3543858"/>
            <a:ext cx="6467345" cy="1174945"/>
          </a:xfrm>
          <a:prstGeom prst="roundRect">
            <a:avLst/>
          </a:prstGeom>
          <a:noFill/>
          <a:ln w="25400">
            <a:solidFill>
              <a:srgbClr val="008080"/>
            </a:solidFill>
            <a:prstDash val="dash"/>
            <a:miter lim="800000"/>
          </a:ln>
          <a:effectLst/>
          <a:extLst>
            <a:ext uri="{909E8E84-426E-40DD-AFC4-6F175D3DCCD1}">
              <a14:hiddenFill xmlns:a14="http://schemas.microsoft.com/office/drawing/2010/main">
                <a:solidFill>
                  <a:schemeClr val="bg1"/>
                </a:solidFill>
              </a14:hiddenFill>
            </a:ext>
          </a:extLst>
        </p:spPr>
        <p:txBody>
          <a:bodyPr wrap="square">
            <a:spAutoFit/>
          </a:bodyPr>
          <a:lstStyle/>
          <a:p>
            <a:pPr>
              <a:lnSpc>
                <a:spcPct val="150000"/>
              </a:lnSpc>
            </a:pPr>
            <a:r>
              <a:rPr lang="zh-CN" altLang="en-US" sz="2100">
                <a:latin typeface="微软雅黑" panose="020b0503020204020204" charset="-122"/>
                <a:ea typeface="微软雅黑" panose="020b0503020204020204" charset="-122"/>
              </a:rPr>
              <a:t>通电螺线管的外部磁场和条形磁体的磁场相似。</a:t>
            </a:r>
            <a:endParaRPr lang="en-US" altLang="zh-CN" sz="2100">
              <a:latin typeface="微软雅黑" panose="020b0503020204020204" charset="-122"/>
              <a:ea typeface="微软雅黑" panose="020b0503020204020204" charset="-122"/>
            </a:endParaRPr>
          </a:p>
          <a:p>
            <a:pPr>
              <a:lnSpc>
                <a:spcPct val="150000"/>
              </a:lnSpc>
            </a:pPr>
            <a:r>
              <a:rPr lang="zh-CN" altLang="en-US" sz="2100">
                <a:latin typeface="微软雅黑" panose="020b0503020204020204" charset="-122"/>
                <a:ea typeface="微软雅黑" panose="020b0503020204020204" charset="-122"/>
              </a:rPr>
              <a:t>通电螺线管的两端相当于条形磁体的两极。</a:t>
            </a:r>
            <a:endParaRPr lang="zh-CN" altLang="en-US" sz="2100">
              <a:latin typeface="微软雅黑" panose="020b0503020204020204" charset="-122"/>
              <a:ea typeface="微软雅黑" panose="020b0503020204020204" charset="-122"/>
            </a:endParaRPr>
          </a:p>
        </p:txBody>
      </p:sp>
      <p:pic>
        <p:nvPicPr>
          <p:cNvPr id="7" name="图片 6" title=""/>
          <p:cNvPicPr/>
          <p:nvPr>
            <p:custDataLst>
              <p:tags r:id="rId5"/>
            </p:custDataLst>
          </p:nvPr>
        </p:nvPicPr>
        <p:blipFill>
          <a:blip r:embed="rId4"/>
          <a:stretch>
            <a:fillRect/>
          </a:stretch>
        </p:blipFill>
        <p:spPr>
          <a:xfrm>
            <a:off x="1290175" y="1062726"/>
            <a:ext cx="3083176" cy="2149412"/>
          </a:xfrm>
          <a:prstGeom prst="rect">
            <a:avLst/>
          </a:prstGeom>
          <a:ln w="63500" cap="flat" cmpd="sng" algn="ctr">
            <a:solidFill>
              <a:srgbClr val="008080">
                <a:alpha val="14900"/>
              </a:srgbClr>
            </a:solidFill>
            <a:prstDash val="solid"/>
            <a:round/>
            <a:headEnd type="none" w="med" len="med"/>
            <a:tailEnd type="none" w="med" len="med"/>
          </a:ln>
        </p:spPr>
      </p:pic>
      <p:pic>
        <p:nvPicPr>
          <p:cNvPr id="8" name="图片 9" title=""/>
          <p:cNvPicPr>
            <a:picLocks noChangeAspect="1" noChangeArrowheads="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bwMode="auto">
          <a:xfrm flipH="1">
            <a:off x="4703322" y="1059582"/>
            <a:ext cx="3132348" cy="2149412"/>
          </a:xfrm>
          <a:prstGeom prst="rect">
            <a:avLst/>
          </a:prstGeom>
          <a:ln w="63500" cap="flat" cmpd="sng" algn="ctr">
            <a:solidFill>
              <a:srgbClr val="008080">
                <a:alpha val="14900"/>
              </a:srgb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7409" name="文本框 3" title=""/>
          <p:cNvSpPr txBox="1">
            <a:spLocks noChangeArrowheads="1"/>
          </p:cNvSpPr>
          <p:nvPr>
            <p:custDataLst>
              <p:tags r:id="rId3"/>
            </p:custDataLst>
          </p:nvPr>
        </p:nvSpPr>
        <p:spPr bwMode="auto">
          <a:xfrm>
            <a:off x="822397" y="1005576"/>
            <a:ext cx="7298809"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89305" indent="-789305">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a:lnSpc>
                <a:spcPct val="150000"/>
              </a:lnSpc>
            </a:pPr>
            <a:r>
              <a:rPr lang="en-US" altLang="zh-CN" sz="1950">
                <a:latin typeface="微软雅黑" panose="020b0503020204020204" charset="-122"/>
                <a:ea typeface="微软雅黑" panose="020b0503020204020204" charset="-122"/>
              </a:rPr>
              <a:t>1.</a:t>
            </a:r>
            <a:r>
              <a:rPr lang="zh-CN" altLang="zh-CN" sz="1950">
                <a:latin typeface="微软雅黑" panose="020b0503020204020204" charset="-122"/>
                <a:ea typeface="微软雅黑" panose="020b0503020204020204" charset="-122"/>
              </a:rPr>
              <a:t>通电螺线管周围存在磁场，它的磁场与条形磁体相似。</a:t>
            </a:r>
            <a:endParaRPr lang="zh-CN" altLang="zh-CN" sz="1950">
              <a:latin typeface="微软雅黑" panose="020b0503020204020204" charset="-122"/>
              <a:ea typeface="微软雅黑" panose="020b0503020204020204" charset="-122"/>
            </a:endParaRPr>
          </a:p>
          <a:p>
            <a:pPr marL="0">
              <a:lnSpc>
                <a:spcPct val="150000"/>
              </a:lnSpc>
            </a:pPr>
            <a:r>
              <a:rPr lang="en-US" altLang="zh-CN" sz="1950">
                <a:latin typeface="微软雅黑" panose="020b0503020204020204" charset="-122"/>
                <a:ea typeface="微软雅黑" panose="020b0503020204020204" charset="-122"/>
              </a:rPr>
              <a:t>2.</a:t>
            </a:r>
            <a:r>
              <a:rPr lang="zh-CN" altLang="zh-CN" sz="1950">
                <a:latin typeface="微软雅黑" panose="020b0503020204020204" charset="-122"/>
                <a:ea typeface="微软雅黑" panose="020b0503020204020204" charset="-122"/>
              </a:rPr>
              <a:t>若改变电流方向，通电螺线管的</a:t>
            </a:r>
            <a:r>
              <a:rPr lang="en-US" altLang="zh-CN" sz="1950">
                <a:latin typeface="微软雅黑" panose="020b0503020204020204" charset="-122"/>
                <a:ea typeface="微软雅黑" panose="020b0503020204020204" charset="-122"/>
              </a:rPr>
              <a:t>N</a:t>
            </a:r>
            <a:r>
              <a:rPr lang="zh-CN" altLang="en-US" sz="1950">
                <a:latin typeface="微软雅黑" panose="020b0503020204020204" charset="-122"/>
                <a:ea typeface="微软雅黑" panose="020b0503020204020204" charset="-122"/>
              </a:rPr>
              <a:t>极和</a:t>
            </a:r>
            <a:r>
              <a:rPr lang="en-US" altLang="zh-CN" sz="1950">
                <a:latin typeface="微软雅黑" panose="020b0503020204020204" charset="-122"/>
                <a:ea typeface="微软雅黑" panose="020b0503020204020204" charset="-122"/>
              </a:rPr>
              <a:t>S</a:t>
            </a:r>
            <a:r>
              <a:rPr lang="zh-CN" altLang="en-US" sz="1950">
                <a:latin typeface="微软雅黑" panose="020b0503020204020204" charset="-122"/>
                <a:ea typeface="微软雅黑" panose="020b0503020204020204" charset="-122"/>
              </a:rPr>
              <a:t>极也改变，且正好对调。</a:t>
            </a:r>
            <a:endParaRPr lang="zh-CN" altLang="en-US" sz="1950">
              <a:latin typeface="微软雅黑" panose="020b0503020204020204" charset="-122"/>
              <a:ea typeface="微软雅黑" panose="020b0503020204020204" charset="-122"/>
            </a:endParaRPr>
          </a:p>
        </p:txBody>
      </p:sp>
      <p:graphicFrame>
        <p:nvGraphicFramePr>
          <p:cNvPr id="5" name="表格 4" title=""/>
          <p:cNvGraphicFramePr>
            <a:graphicFrameLocks noGrp="1"/>
          </p:cNvGraphicFramePr>
          <p:nvPr>
            <p:custDataLst>
              <p:tags r:id="rId4"/>
            </p:custDataLst>
          </p:nvPr>
        </p:nvGraphicFramePr>
        <p:xfrm>
          <a:off x="1496616" y="2133601"/>
          <a:ext cx="6209030" cy="2421255"/>
        </p:xfrm>
        <a:graphic>
          <a:graphicData uri="http://schemas.openxmlformats.org/drawingml/2006/table">
            <a:tbl>
              <a:tblPr firstRow="1" bandRow="1">
                <a:tableStyleId>{5940675A-B579-460E-94D1-54222C63F5DA}</a:tableStyleId>
              </a:tblPr>
              <a:tblGrid>
                <a:gridCol w="902335"/>
                <a:gridCol w="636270"/>
                <a:gridCol w="2228215"/>
                <a:gridCol w="2442210"/>
              </a:tblGrid>
              <a:tr h="395605">
                <a:tc gridSpan="2">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名称</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hMerge="1">
                  <a:txBody>
                    <a:bodyPr vert="horz" wrap="square"/>
                    <a:lstStyle/>
                    <a:p/>
                  </a:txBody>
                  <a:tcPr anchor="ctr">
                    <a:lnT w="28575">
                      <a:solidFill>
                        <a:schemeClr val="accent6">
                          <a:lumMod val="50000"/>
                        </a:schemeClr>
                      </a:solidFill>
                      <a:prstDash val="solid"/>
                    </a:lnT>
                  </a:tcPr>
                </a:tc>
                <a:tc>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条形磁体</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通电螺线管</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r>
              <a:tr h="617220">
                <a:tc rowSpan="2">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不同点</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磁场</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a:txBody>
                    <a:bodyPr vert="horz" wrap="square"/>
                    <a:lstStyle/>
                    <a:p>
                      <a:pPr algn="ctr">
                        <a:buNone/>
                      </a:pPr>
                      <a:r>
                        <a:rPr lang="zh-CN" altLang="en-US" sz="1800" b="0">
                          <a:latin typeface="微软雅黑" panose="020b0503020204020204" charset="-122"/>
                          <a:ea typeface="微软雅黑" panose="020b0503020204020204" charset="-122"/>
                        </a:rPr>
                        <a:t>磁极不变</a:t>
                      </a:r>
                      <a:endParaRPr lang="zh-CN" altLang="en-US" sz="1800" b="0">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14000"/>
                      </a:srgbClr>
                    </a:solidFill>
                  </a:tcPr>
                </a:tc>
                <a:tc>
                  <a:txBody>
                    <a:bodyPr vert="horz" wrap="square"/>
                    <a:lstStyle/>
                    <a:p>
                      <a:pPr algn="ctr">
                        <a:buNone/>
                      </a:pPr>
                      <a:r>
                        <a:rPr lang="en-US" altLang="zh-CN" sz="1800" b="0">
                          <a:latin typeface="微软雅黑" panose="020b0503020204020204" charset="-122"/>
                          <a:ea typeface="微软雅黑" panose="020b0503020204020204" charset="-122"/>
                          <a:sym typeface="+mn-ea"/>
                        </a:rPr>
                        <a:t>N</a:t>
                      </a:r>
                      <a:r>
                        <a:rPr lang="zh-CN" altLang="en-US" sz="1800" b="0">
                          <a:latin typeface="微软雅黑" panose="020b0503020204020204" charset="-122"/>
                          <a:ea typeface="微软雅黑" panose="020b0503020204020204" charset="-122"/>
                          <a:sym typeface="+mn-ea"/>
                        </a:rPr>
                        <a:t>极和</a:t>
                      </a:r>
                      <a:r>
                        <a:rPr lang="en-US" altLang="zh-CN" sz="1800" b="0">
                          <a:latin typeface="微软雅黑" panose="020b0503020204020204" charset="-122"/>
                          <a:ea typeface="微软雅黑" panose="020b0503020204020204" charset="-122"/>
                          <a:sym typeface="+mn-ea"/>
                        </a:rPr>
                        <a:t>S</a:t>
                      </a:r>
                      <a:r>
                        <a:rPr lang="zh-CN" altLang="en-US" sz="1800" b="0">
                          <a:latin typeface="微软雅黑" panose="020b0503020204020204" charset="-122"/>
                          <a:ea typeface="微软雅黑" panose="020b0503020204020204" charset="-122"/>
                          <a:sym typeface="+mn-ea"/>
                        </a:rPr>
                        <a:t>极随电流方向改变</a:t>
                      </a:r>
                      <a:endParaRPr lang="zh-CN" altLang="en-US" sz="1800" b="0">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14000"/>
                      </a:srgbClr>
                    </a:solidFill>
                  </a:tcPr>
                </a:tc>
              </a:tr>
              <a:tr h="617220">
                <a:tc vMerge="1">
                  <a:txBody>
                    <a:bodyPr vert="horz" wrap="square"/>
                    <a:lstStyle/>
                    <a:p/>
                  </a:txBody>
                  <a:tcPr>
                    <a:lnL w="28575">
                      <a:solidFill>
                        <a:schemeClr val="accent6">
                          <a:lumMod val="50000"/>
                        </a:schemeClr>
                      </a:solidFill>
                      <a:prstDash val="solid"/>
                    </a:lnL>
                  </a:tcPr>
                </a:tc>
                <a:tc>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磁性</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a:txBody>
                    <a:bodyPr vert="horz" wrap="square"/>
                    <a:lstStyle/>
                    <a:p>
                      <a:pPr algn="ctr">
                        <a:buNone/>
                      </a:pPr>
                      <a:r>
                        <a:rPr lang="zh-CN" altLang="en-US" sz="1800" b="0">
                          <a:latin typeface="微软雅黑" panose="020b0503020204020204" charset="-122"/>
                          <a:ea typeface="微软雅黑" panose="020b0503020204020204" charset="-122"/>
                        </a:rPr>
                        <a:t>是永磁体且磁性不变</a:t>
                      </a:r>
                      <a:endParaRPr lang="zh-CN" altLang="en-US" sz="1800" b="0">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14000"/>
                      </a:srgbClr>
                    </a:solidFill>
                  </a:tcPr>
                </a:tc>
                <a:tc>
                  <a:txBody>
                    <a:bodyPr vert="horz" wrap="square"/>
                    <a:lstStyle/>
                    <a:p>
                      <a:pPr algn="ctr">
                        <a:buNone/>
                      </a:pPr>
                      <a:r>
                        <a:rPr lang="zh-CN" altLang="en-US" sz="1800" b="0">
                          <a:latin typeface="微软雅黑" panose="020b0503020204020204" charset="-122"/>
                          <a:ea typeface="微软雅黑" panose="020b0503020204020204" charset="-122"/>
                        </a:rPr>
                        <a:t>只有通电才有磁性，且随电流强弱变化</a:t>
                      </a:r>
                      <a:endParaRPr lang="zh-CN" altLang="en-US" sz="1800" b="0">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14000"/>
                      </a:srgbClr>
                    </a:solidFill>
                  </a:tcPr>
                </a:tc>
              </a:tr>
              <a:tr h="395605">
                <a:tc rowSpan="2">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相同点</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磁场</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gridSpan="2">
                  <a:txBody>
                    <a:bodyPr vert="horz" wrap="square"/>
                    <a:lstStyle/>
                    <a:p>
                      <a:pPr algn="ctr">
                        <a:buNone/>
                      </a:pPr>
                      <a:r>
                        <a:rPr lang="zh-CN" altLang="en-US" sz="1800" b="0">
                          <a:latin typeface="微软雅黑" panose="020b0503020204020204" charset="-122"/>
                          <a:ea typeface="微软雅黑" panose="020b0503020204020204" charset="-122"/>
                        </a:rPr>
                        <a:t>外部磁场分布相似，有</a:t>
                      </a:r>
                      <a:r>
                        <a:rPr lang="en-US" altLang="zh-CN" sz="1800" b="0">
                          <a:latin typeface="微软雅黑" panose="020b0503020204020204" charset="-122"/>
                          <a:ea typeface="微软雅黑" panose="020b0503020204020204" charset="-122"/>
                          <a:sym typeface="+mn-ea"/>
                        </a:rPr>
                        <a:t>N</a:t>
                      </a:r>
                      <a:r>
                        <a:rPr lang="zh-CN" altLang="en-US" sz="1800" b="0">
                          <a:latin typeface="微软雅黑" panose="020b0503020204020204" charset="-122"/>
                          <a:ea typeface="微软雅黑" panose="020b0503020204020204" charset="-122"/>
                          <a:sym typeface="+mn-ea"/>
                        </a:rPr>
                        <a:t>极和</a:t>
                      </a:r>
                      <a:r>
                        <a:rPr lang="en-US" altLang="zh-CN" sz="1800" b="0">
                          <a:latin typeface="微软雅黑" panose="020b0503020204020204" charset="-122"/>
                          <a:ea typeface="微软雅黑" panose="020b0503020204020204" charset="-122"/>
                          <a:sym typeface="+mn-ea"/>
                        </a:rPr>
                        <a:t>S</a:t>
                      </a:r>
                      <a:r>
                        <a:rPr lang="zh-CN" altLang="en-US" sz="1800" b="0">
                          <a:latin typeface="微软雅黑" panose="020b0503020204020204" charset="-122"/>
                          <a:ea typeface="微软雅黑" panose="020b0503020204020204" charset="-122"/>
                          <a:sym typeface="+mn-ea"/>
                        </a:rPr>
                        <a:t>极</a:t>
                      </a:r>
                      <a:endParaRPr lang="zh-CN" altLang="en-US" sz="1800" b="0">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14000"/>
                      </a:srgbClr>
                    </a:solidFill>
                  </a:tcPr>
                </a:tc>
                <a:tc hMerge="1">
                  <a:txBody>
                    <a:bodyPr vert="horz" wrap="square"/>
                    <a:lstStyle/>
                    <a:p/>
                  </a:txBody>
                  <a:tcPr anchor="ctr">
                    <a:lnR w="28575">
                      <a:solidFill>
                        <a:schemeClr val="accent6">
                          <a:lumMod val="50000"/>
                        </a:schemeClr>
                      </a:solidFill>
                      <a:prstDash val="solid"/>
                    </a:lnR>
                  </a:tcPr>
                </a:tc>
              </a:tr>
              <a:tr h="395605">
                <a:tc vMerge="1">
                  <a:txBody>
                    <a:bodyPr vert="horz" wrap="square"/>
                    <a:lstStyle/>
                    <a:p/>
                  </a:txBody>
                  <a:tcPr anchor="ctr">
                    <a:lnL w="28575">
                      <a:solidFill>
                        <a:schemeClr val="accent6">
                          <a:lumMod val="50000"/>
                        </a:schemeClr>
                      </a:solidFill>
                      <a:prstDash val="solid"/>
                    </a:lnL>
                    <a:lnB w="28575">
                      <a:solidFill>
                        <a:schemeClr val="accent6">
                          <a:lumMod val="50000"/>
                        </a:schemeClr>
                      </a:solidFill>
                      <a:prstDash val="solid"/>
                    </a:lnB>
                  </a:tcPr>
                </a:tc>
                <a:tc>
                  <a:txBody>
                    <a:bodyPr vert="horz" wrap="square"/>
                    <a:lstStyle/>
                    <a:p>
                      <a:pPr algn="ctr">
                        <a:buNone/>
                      </a:pPr>
                      <a:r>
                        <a:rPr lang="zh-CN" altLang="en-US" sz="1800" b="0">
                          <a:solidFill>
                            <a:schemeClr val="bg1"/>
                          </a:solidFill>
                          <a:latin typeface="微软雅黑" panose="020b0503020204020204" charset="-122"/>
                          <a:ea typeface="微软雅黑" panose="020b0503020204020204" charset="-122"/>
                        </a:rPr>
                        <a:t>磁性</a:t>
                      </a:r>
                      <a:endParaRPr lang="zh-CN" altLang="en-US" sz="1800" b="0">
                        <a:solidFill>
                          <a:schemeClr val="bg1"/>
                        </a:solidFill>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71000"/>
                      </a:srgbClr>
                    </a:solidFill>
                  </a:tcPr>
                </a:tc>
                <a:tc gridSpan="2">
                  <a:txBody>
                    <a:bodyPr vert="horz" wrap="square"/>
                    <a:lstStyle/>
                    <a:p>
                      <a:pPr algn="ctr">
                        <a:buNone/>
                      </a:pPr>
                      <a:r>
                        <a:rPr lang="zh-CN" altLang="en-US" sz="1800" b="0">
                          <a:latin typeface="微软雅黑" panose="020b0503020204020204" charset="-122"/>
                          <a:ea typeface="微软雅黑" panose="020b0503020204020204" charset="-122"/>
                        </a:rPr>
                        <a:t>具有吸铁性、指向性、两极磁性最强</a:t>
                      </a:r>
                      <a:endParaRPr lang="zh-CN" altLang="en-US" sz="1800" b="0">
                        <a:latin typeface="微软雅黑" panose="020b0503020204020204" charset="-122"/>
                        <a:ea typeface="微软雅黑" panose="020b0503020204020204" charset="-122"/>
                      </a:endParaRPr>
                    </a:p>
                  </a:txBody>
                  <a:tcPr marL="68577" marR="68577" marT="34296" marB="342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080">
                        <a:alpha val="14000"/>
                      </a:srgbClr>
                    </a:solidFill>
                  </a:tcPr>
                </a:tc>
                <a:tc hMerge="1">
                  <a:txBody>
                    <a:bodyPr vert="horz" wrap="square"/>
                    <a:lstStyle/>
                    <a:p/>
                  </a:txBody>
                  <a:tcPr anchor="ctr">
                    <a:lnR w="28575">
                      <a:solidFill>
                        <a:schemeClr val="accent6">
                          <a:lumMod val="50000"/>
                        </a:schemeClr>
                      </a:solidFill>
                      <a:prstDash val="solid"/>
                    </a:lnR>
                    <a:lnB w="28575">
                      <a:solidFill>
                        <a:schemeClr val="accent6">
                          <a:lumMod val="50000"/>
                        </a:schemeClr>
                      </a:solidFill>
                      <a:prstDash val="solid"/>
                    </a:lnB>
                  </a:tcPr>
                </a:tc>
              </a:tr>
            </a:tbl>
          </a:graphicData>
        </a:graphic>
      </p:graphicFrame>
      <p:grpSp>
        <p:nvGrpSpPr>
          <p:cNvPr id="2" name="组合 1" title=""/>
          <p:cNvGrpSpPr/>
          <p:nvPr>
            <p:custDataLst>
              <p:tags r:id="rId5"/>
            </p:custDataLst>
          </p:nvPr>
        </p:nvGrpSpPr>
        <p:grpSpPr>
          <a:xfrm>
            <a:off x="-76200" y="303610"/>
            <a:ext cx="4643438" cy="414020"/>
            <a:chOff x="0" y="623478"/>
            <a:chExt cx="5457461" cy="484440"/>
          </a:xfrm>
        </p:grpSpPr>
        <p:grpSp>
          <p:nvGrpSpPr>
            <p:cNvPr id="3" name="组合 2"/>
            <p:cNvGrpSpPr/>
            <p:nvPr>
              <p:custDataLst>
                <p:tags r:id="rId6"/>
              </p:custDataLst>
            </p:nvPr>
          </p:nvGrpSpPr>
          <p:grpSpPr>
            <a:xfrm>
              <a:off x="0" y="678733"/>
              <a:ext cx="771176" cy="347209"/>
              <a:chOff x="0" y="537328"/>
              <a:chExt cx="771176" cy="347209"/>
            </a:xfrm>
          </p:grpSpPr>
          <p:sp>
            <p:nvSpPr>
              <p:cNvPr id="13" name="矩形 12"/>
              <p:cNvSpPr/>
              <p:nvPr>
                <p:custDataLst>
                  <p:tags r:id="rId7"/>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14" name="矩形 13"/>
              <p:cNvSpPr/>
              <p:nvPr>
                <p:custDataLst>
                  <p:tags r:id="rId8"/>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12" name="文本框 11"/>
            <p:cNvSpPr txBox="1">
              <a:spLocks noChangeArrowheads="1"/>
            </p:cNvSpPr>
            <p:nvPr>
              <p:custDataLst>
                <p:tags r:id="rId9"/>
              </p:custDataLst>
            </p:nvPr>
          </p:nvSpPr>
          <p:spPr bwMode="auto">
            <a:xfrm>
              <a:off x="771881" y="623478"/>
              <a:ext cx="4685580"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总结</a:t>
              </a:r>
              <a:endParaRPr lang="zh-CN" altLang="en-US" sz="2100" b="1">
                <a:solidFill>
                  <a:srgbClr val="008080"/>
                </a:solidFill>
                <a:latin typeface="微软雅黑" panose="020b0503020204020204" charset="-122"/>
              </a:endParaRPr>
            </a:p>
          </p:txBody>
        </p:sp>
      </p:gr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30722" name="图片 6" title=""/>
          <p:cNvPicPr>
            <a:picLocks noChangeAspect="1" noChangeArrowheads="1"/>
          </p:cNvPicPr>
          <p:nvPr>
            <p:custDataLst>
              <p:tags r:id="rId4"/>
            </p:custDataLst>
          </p:nvPr>
        </p:nvPicPr>
        <p:blipFill>
          <a:blip r:embed="rId3">
            <a:extLst>
              <a:ext uri="{28A0092B-C50C-407E-A947-70E740481C1C}">
                <a14:useLocalDpi xmlns:a14="http://schemas.microsoft.com/office/drawing/2010/main" val="0"/>
              </a:ext>
            </a:extLst>
          </a:blip>
          <a:stretch>
            <a:fillRect/>
          </a:stretch>
        </p:blipFill>
        <p:spPr bwMode="auto">
          <a:xfrm>
            <a:off x="1606154" y="1681163"/>
            <a:ext cx="2345531" cy="193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组合 1" title=""/>
          <p:cNvGrpSpPr/>
          <p:nvPr>
            <p:custDataLst>
              <p:tags r:id="rId5"/>
            </p:custDataLst>
          </p:nvPr>
        </p:nvGrpSpPr>
        <p:grpSpPr>
          <a:xfrm>
            <a:off x="5652120" y="1752443"/>
            <a:ext cx="1918097" cy="1538443"/>
            <a:chOff x="7536160" y="2336590"/>
            <a:chExt cx="2557462" cy="2051257"/>
          </a:xfrm>
        </p:grpSpPr>
        <p:sp>
          <p:nvSpPr>
            <p:cNvPr id="15365" name="Freeform 30"/>
            <p:cNvSpPr>
              <a:spLocks noChangeArrowheads="1"/>
            </p:cNvSpPr>
            <p:nvPr>
              <p:custDataLst>
                <p:tags r:id="rId6"/>
              </p:custDataLst>
            </p:nvPr>
          </p:nvSpPr>
          <p:spPr bwMode="auto">
            <a:xfrm flipV="1">
              <a:off x="7991450" y="2336590"/>
              <a:ext cx="144463" cy="1552092"/>
            </a:xfrm>
            <a:custGeom>
              <a:gdLst>
                <a:gd name="T0" fmla="*/ 104 w 104"/>
                <a:gd name="T1" fmla="*/ 72 h 648"/>
                <a:gd name="T2" fmla="*/ 56 w 104"/>
                <a:gd name="T3" fmla="*/ 24 h 648"/>
                <a:gd name="T4" fmla="*/ 8 w 104"/>
                <a:gd name="T5" fmla="*/ 216 h 648"/>
                <a:gd name="T6" fmla="*/ 8 w 104"/>
                <a:gd name="T7" fmla="*/ 648 h 648"/>
              </a:gdLst>
              <a:cxnLst>
                <a:cxn ang="0">
                  <a:pos x="T0" y="T1"/>
                </a:cxn>
                <a:cxn ang="0">
                  <a:pos x="T2" y="T3"/>
                </a:cxn>
                <a:cxn ang="0">
                  <a:pos x="T4" y="T5"/>
                </a:cxn>
                <a:cxn ang="0">
                  <a:pos x="T6" y="T7"/>
                </a:cxn>
              </a:cxnLst>
              <a:rect l="0" t="0" r="r" b="b"/>
              <a:pathLst>
                <a:path w="104" h="648">
                  <a:moveTo>
                    <a:pt x="104" y="72"/>
                  </a:moveTo>
                  <a:cubicBezTo>
                    <a:pt x="88" y="36"/>
                    <a:pt x="72" y="0"/>
                    <a:pt x="56" y="24"/>
                  </a:cubicBezTo>
                  <a:cubicBezTo>
                    <a:pt x="40" y="48"/>
                    <a:pt x="16" y="112"/>
                    <a:pt x="8" y="216"/>
                  </a:cubicBezTo>
                  <a:cubicBezTo>
                    <a:pt x="0" y="320"/>
                    <a:pt x="8" y="576"/>
                    <a:pt x="8" y="648"/>
                  </a:cubicBezTo>
                </a:path>
              </a:pathLst>
            </a:custGeom>
            <a:noFill/>
            <a:ln w="53975">
              <a:solidFill>
                <a:srgbClr val="292929"/>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15363" name="Rectangle 28"/>
            <p:cNvSpPr>
              <a:spLocks noChangeArrowheads="1"/>
            </p:cNvSpPr>
            <p:nvPr>
              <p:custDataLst>
                <p:tags r:id="rId7"/>
              </p:custDataLst>
            </p:nvPr>
          </p:nvSpPr>
          <p:spPr bwMode="auto">
            <a:xfrm>
              <a:off x="7536160" y="3019426"/>
              <a:ext cx="2557462" cy="674687"/>
            </a:xfrm>
            <a:prstGeom prst="rect">
              <a:avLst/>
            </a:prstGeom>
            <a:gradFill rotWithShape="0">
              <a:gsLst>
                <a:gs pos="0">
                  <a:srgbClr val="4E4E4E"/>
                </a:gs>
                <a:gs pos="50000">
                  <a:srgbClr val="EAEAEA"/>
                </a:gs>
                <a:gs pos="100000">
                  <a:srgbClr val="4E4E4E"/>
                </a:gs>
              </a:gsLst>
              <a:lin ang="5400000" scaled="1"/>
            </a:gradFill>
            <a:ln w="9525">
              <a:solidFill>
                <a:srgbClr val="4D4D4D"/>
              </a:solidFill>
              <a:miter lim="800000"/>
            </a:ln>
          </p:spPr>
          <p:txBody>
            <a:bodyPr wrap="none" anchor="ctr"/>
            <a:lstStyle/>
            <a:p>
              <a:endParaRPr lang="zh-CN" altLang="en-US" sz="1950">
                <a:latin typeface="微软雅黑" panose="020b0503020204020204" charset="-122"/>
                <a:ea typeface="微软雅黑" panose="020b0503020204020204" charset="-122"/>
              </a:endParaRPr>
            </a:p>
          </p:txBody>
        </p:sp>
        <p:sp>
          <p:nvSpPr>
            <p:cNvPr id="15366" name="Freeform 31"/>
            <p:cNvSpPr>
              <a:spLocks noChangeArrowheads="1"/>
            </p:cNvSpPr>
            <p:nvPr>
              <p:custDataLst>
                <p:tags r:id="rId8"/>
              </p:custDataLst>
            </p:nvPr>
          </p:nvSpPr>
          <p:spPr bwMode="auto">
            <a:xfrm>
              <a:off x="9286854" y="2778039"/>
              <a:ext cx="346076" cy="1160559"/>
            </a:xfrm>
            <a:custGeom>
              <a:gdLst>
                <a:gd name="T0" fmla="*/ 0 w 192"/>
                <a:gd name="T1" fmla="*/ 392 h 496"/>
                <a:gd name="T2" fmla="*/ 48 w 192"/>
                <a:gd name="T3" fmla="*/ 440 h 496"/>
                <a:gd name="T4" fmla="*/ 144 w 192"/>
                <a:gd name="T5" fmla="*/ 56 h 496"/>
                <a:gd name="T6" fmla="*/ 192 w 192"/>
                <a:gd name="T7" fmla="*/ 104 h 496"/>
              </a:gdLst>
              <a:cxnLst>
                <a:cxn ang="0">
                  <a:pos x="T0" y="T1"/>
                </a:cxn>
                <a:cxn ang="0">
                  <a:pos x="T2" y="T3"/>
                </a:cxn>
                <a:cxn ang="0">
                  <a:pos x="T4" y="T5"/>
                </a:cxn>
                <a:cxn ang="0">
                  <a:pos x="T6" y="T7"/>
                </a:cxn>
              </a:cxnLst>
              <a:rect l="0" t="0" r="r" b="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a:solidFill>
                <a:srgbClr val="292929"/>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15367" name="Line 32"/>
            <p:cNvSpPr>
              <a:spLocks noChangeShapeType="1"/>
            </p:cNvSpPr>
            <p:nvPr>
              <p:custDataLst>
                <p:tags r:id="rId9"/>
              </p:custDataLst>
            </p:nvPr>
          </p:nvSpPr>
          <p:spPr bwMode="auto">
            <a:xfrm flipH="1">
              <a:off x="9680555" y="3698375"/>
              <a:ext cx="0" cy="689472"/>
            </a:xfrm>
            <a:prstGeom prst="line">
              <a:avLst/>
            </a:prstGeom>
            <a:noFill/>
            <a:ln w="53975">
              <a:solidFill>
                <a:srgbClr val="292929"/>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15368" name="Freeform 33"/>
            <p:cNvSpPr>
              <a:spLocks noChangeArrowheads="1"/>
            </p:cNvSpPr>
            <p:nvPr>
              <p:custDataLst>
                <p:tags r:id="rId10"/>
              </p:custDataLst>
            </p:nvPr>
          </p:nvSpPr>
          <p:spPr bwMode="auto">
            <a:xfrm>
              <a:off x="8459764" y="2773360"/>
              <a:ext cx="346076" cy="1160559"/>
            </a:xfrm>
            <a:custGeom>
              <a:gdLst>
                <a:gd name="T0" fmla="*/ 0 w 192"/>
                <a:gd name="T1" fmla="*/ 392 h 496"/>
                <a:gd name="T2" fmla="*/ 48 w 192"/>
                <a:gd name="T3" fmla="*/ 440 h 496"/>
                <a:gd name="T4" fmla="*/ 144 w 192"/>
                <a:gd name="T5" fmla="*/ 56 h 496"/>
                <a:gd name="T6" fmla="*/ 192 w 192"/>
                <a:gd name="T7" fmla="*/ 104 h 496"/>
              </a:gdLst>
              <a:cxnLst>
                <a:cxn ang="0">
                  <a:pos x="T0" y="T1"/>
                </a:cxn>
                <a:cxn ang="0">
                  <a:pos x="T2" y="T3"/>
                </a:cxn>
                <a:cxn ang="0">
                  <a:pos x="T4" y="T5"/>
                </a:cxn>
                <a:cxn ang="0">
                  <a:pos x="T6" y="T7"/>
                </a:cxn>
              </a:cxnLst>
              <a:rect l="0" t="0" r="r" b="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a:solidFill>
                <a:srgbClr val="292929"/>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15369" name="Freeform 34"/>
            <p:cNvSpPr>
              <a:spLocks noChangeArrowheads="1"/>
            </p:cNvSpPr>
            <p:nvPr>
              <p:custDataLst>
                <p:tags r:id="rId11"/>
              </p:custDataLst>
            </p:nvPr>
          </p:nvSpPr>
          <p:spPr bwMode="auto">
            <a:xfrm>
              <a:off x="8866165" y="2774919"/>
              <a:ext cx="346076" cy="1160559"/>
            </a:xfrm>
            <a:custGeom>
              <a:gdLst>
                <a:gd name="T0" fmla="*/ 0 w 192"/>
                <a:gd name="T1" fmla="*/ 392 h 496"/>
                <a:gd name="T2" fmla="*/ 48 w 192"/>
                <a:gd name="T3" fmla="*/ 440 h 496"/>
                <a:gd name="T4" fmla="*/ 144 w 192"/>
                <a:gd name="T5" fmla="*/ 56 h 496"/>
                <a:gd name="T6" fmla="*/ 192 w 192"/>
                <a:gd name="T7" fmla="*/ 104 h 496"/>
              </a:gdLst>
              <a:cxnLst>
                <a:cxn ang="0">
                  <a:pos x="T0" y="T1"/>
                </a:cxn>
                <a:cxn ang="0">
                  <a:pos x="T2" y="T3"/>
                </a:cxn>
                <a:cxn ang="0">
                  <a:pos x="T4" y="T5"/>
                </a:cxn>
                <a:cxn ang="0">
                  <a:pos x="T6" y="T7"/>
                </a:cxn>
              </a:cxnLst>
              <a:rect l="0" t="0" r="r" b="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a:solidFill>
                <a:srgbClr val="292929"/>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15370" name="Freeform 35"/>
            <p:cNvSpPr>
              <a:spLocks noChangeArrowheads="1"/>
            </p:cNvSpPr>
            <p:nvPr>
              <p:custDataLst>
                <p:tags r:id="rId12"/>
              </p:custDataLst>
            </p:nvPr>
          </p:nvSpPr>
          <p:spPr bwMode="auto">
            <a:xfrm>
              <a:off x="8031138" y="2773360"/>
              <a:ext cx="346076" cy="1160559"/>
            </a:xfrm>
            <a:custGeom>
              <a:gdLst>
                <a:gd name="T0" fmla="*/ 0 w 192"/>
                <a:gd name="T1" fmla="*/ 392 h 496"/>
                <a:gd name="T2" fmla="*/ 48 w 192"/>
                <a:gd name="T3" fmla="*/ 440 h 496"/>
                <a:gd name="T4" fmla="*/ 144 w 192"/>
                <a:gd name="T5" fmla="*/ 56 h 496"/>
                <a:gd name="T6" fmla="*/ 192 w 192"/>
                <a:gd name="T7" fmla="*/ 104 h 496"/>
              </a:gdLst>
              <a:cxnLst>
                <a:cxn ang="0">
                  <a:pos x="T0" y="T1"/>
                </a:cxn>
                <a:cxn ang="0">
                  <a:pos x="T2" y="T3"/>
                </a:cxn>
                <a:cxn ang="0">
                  <a:pos x="T4" y="T5"/>
                </a:cxn>
                <a:cxn ang="0">
                  <a:pos x="T6" y="T7"/>
                </a:cxn>
              </a:cxnLst>
              <a:rect l="0" t="0" r="r" b="b"/>
              <a:pathLst>
                <a:path w="192" h="496">
                  <a:moveTo>
                    <a:pt x="0" y="392"/>
                  </a:moveTo>
                  <a:cubicBezTo>
                    <a:pt x="12" y="444"/>
                    <a:pt x="24" y="496"/>
                    <a:pt x="48" y="440"/>
                  </a:cubicBezTo>
                  <a:cubicBezTo>
                    <a:pt x="72" y="384"/>
                    <a:pt x="120" y="112"/>
                    <a:pt x="144" y="56"/>
                  </a:cubicBezTo>
                  <a:cubicBezTo>
                    <a:pt x="168" y="0"/>
                    <a:pt x="184" y="96"/>
                    <a:pt x="192" y="104"/>
                  </a:cubicBezTo>
                </a:path>
              </a:pathLst>
            </a:custGeom>
            <a:noFill/>
            <a:ln w="53975">
              <a:solidFill>
                <a:srgbClr val="292929"/>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grpSp>
      <p:sp>
        <p:nvSpPr>
          <p:cNvPr id="30732" name="右箭头 12" title=""/>
          <p:cNvSpPr>
            <a:spLocks noChangeArrowheads="1"/>
          </p:cNvSpPr>
          <p:nvPr>
            <p:custDataLst>
              <p:tags r:id="rId13"/>
            </p:custDataLst>
          </p:nvPr>
        </p:nvSpPr>
        <p:spPr bwMode="auto">
          <a:xfrm>
            <a:off x="4256485" y="2380061"/>
            <a:ext cx="1017984" cy="482203"/>
          </a:xfrm>
          <a:prstGeom prst="rightArrow">
            <a:avLst>
              <a:gd name="adj1" fmla="val 50000"/>
              <a:gd name="adj2" fmla="val 49924"/>
            </a:avLst>
          </a:prstGeom>
          <a:solidFill>
            <a:srgbClr val="008080"/>
          </a:solidFill>
          <a:ln w="28575">
            <a:solidFill>
              <a:srgbClr val="008080"/>
            </a:solidFill>
            <a:miter lim="800000"/>
          </a:ln>
          <a:effectLst>
            <a:glow rad="12700">
              <a:schemeClr val="accent1">
                <a:alpha val="39000"/>
              </a:schemeClr>
            </a:glow>
            <a:outerShdw dist="20000" dir="5400000" algn="ctr" rotWithShape="0">
              <a:srgbClr val="000000">
                <a:alpha val="32999"/>
              </a:srgbClr>
            </a:outerShdw>
            <a:softEdge rad="25400"/>
          </a:effectLst>
        </p:spPr>
        <p:txBody>
          <a:bodyPr anchor="ctr"/>
          <a:lstStyle/>
          <a:p>
            <a:pPr algn="ctr"/>
            <a:endParaRPr lang="zh-CN" altLang="en-US" sz="1950">
              <a:solidFill>
                <a:srgbClr val="000000"/>
              </a:solidFill>
              <a:latin typeface="微软雅黑" panose="020b0503020204020204" charset="-122"/>
              <a:ea typeface="微软雅黑" panose="020b0503020204020204" charset="-122"/>
            </a:endParaRPr>
          </a:p>
        </p:txBody>
      </p:sp>
      <p:sp>
        <p:nvSpPr>
          <p:cNvPr id="15372" name="TextBox 13" title=""/>
          <p:cNvSpPr txBox="1">
            <a:spLocks noChangeArrowheads="1"/>
          </p:cNvSpPr>
          <p:nvPr>
            <p:custDataLst>
              <p:tags r:id="rId14"/>
            </p:custDataLst>
          </p:nvPr>
        </p:nvSpPr>
        <p:spPr bwMode="auto">
          <a:xfrm>
            <a:off x="1007604" y="713294"/>
            <a:ext cx="7176268" cy="1060450"/>
          </a:xfrm>
          <a:prstGeom prst="rect">
            <a:avLst/>
          </a:prstGeom>
          <a:noFill/>
          <a:ln w="25400">
            <a:noFill/>
            <a:miter lim="800000"/>
          </a:ln>
          <a:extLst>
            <a:ext uri="{909E8E84-426E-40DD-AFC4-6F175D3DCCD1}">
              <a14:hiddenFill xmlns:a14="http://schemas.microsoft.com/office/drawing/2010/main">
                <a:solidFill>
                  <a:srgbClr val="FFFFFF"/>
                </a:solidFill>
              </a14:hiddenFill>
            </a:ext>
          </a:extLst>
        </p:spPr>
        <p:txBody>
          <a:bodyPr wrap="square">
            <a:spAutoFit/>
          </a:bodyPr>
          <a:lstStyle/>
          <a:p>
            <a:pPr>
              <a:lnSpc>
                <a:spcPct val="150000"/>
              </a:lnSpc>
            </a:pPr>
            <a:r>
              <a:rPr lang="zh-CN" altLang="en-US" sz="2100">
                <a:latin typeface="微软雅黑" panose="020b0503020204020204" charset="-122"/>
                <a:ea typeface="微软雅黑" panose="020b0503020204020204" charset="-122"/>
              </a:rPr>
              <a:t>仔细观察螺线管的绕线方法，并画出示意图，并判断螺线管中电流的可能方向，标示在示意图上。</a:t>
            </a:r>
            <a:endParaRPr lang="zh-CN" altLang="en-US" sz="2100">
              <a:latin typeface="微软雅黑" panose="020b0503020204020204" charset="-122"/>
              <a:ea typeface="微软雅黑" panose="020b0503020204020204" charset="-122"/>
            </a:endParaRPr>
          </a:p>
        </p:txBody>
      </p:sp>
      <p:grpSp>
        <p:nvGrpSpPr>
          <p:cNvPr id="17" name="组合 9" title=""/>
          <p:cNvGrpSpPr/>
          <p:nvPr>
            <p:custDataLst>
              <p:tags r:id="rId15"/>
            </p:custDataLst>
          </p:nvPr>
        </p:nvGrpSpPr>
        <p:grpSpPr>
          <a:xfrm>
            <a:off x="-76200" y="303610"/>
            <a:ext cx="3784103" cy="414020"/>
            <a:chOff x="0" y="623478"/>
            <a:chExt cx="4447479" cy="484440"/>
          </a:xfrm>
        </p:grpSpPr>
        <p:grpSp>
          <p:nvGrpSpPr>
            <p:cNvPr id="18" name="组合 10"/>
            <p:cNvGrpSpPr/>
            <p:nvPr>
              <p:custDataLst>
                <p:tags r:id="rId16"/>
              </p:custDataLst>
            </p:nvPr>
          </p:nvGrpSpPr>
          <p:grpSpPr>
            <a:xfrm>
              <a:off x="0" y="678733"/>
              <a:ext cx="771176" cy="347209"/>
              <a:chOff x="0" y="537328"/>
              <a:chExt cx="771176" cy="347209"/>
            </a:xfrm>
          </p:grpSpPr>
          <p:sp>
            <p:nvSpPr>
              <p:cNvPr id="20" name="矩形 19"/>
              <p:cNvSpPr/>
              <p:nvPr>
                <p:custDataLst>
                  <p:tags r:id="rId17"/>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21" name="矩形 20"/>
              <p:cNvSpPr/>
              <p:nvPr>
                <p:custDataLst>
                  <p:tags r:id="rId18"/>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19" name="文本框 11"/>
            <p:cNvSpPr txBox="1">
              <a:spLocks noChangeArrowheads="1"/>
            </p:cNvSpPr>
            <p:nvPr>
              <p:custDataLst>
                <p:tags r:id="rId19"/>
              </p:custDataLst>
            </p:nvPr>
          </p:nvSpPr>
          <p:spPr bwMode="auto">
            <a:xfrm>
              <a:off x="771661" y="623478"/>
              <a:ext cx="3675818"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观察与思考</a:t>
              </a:r>
              <a:endParaRPr lang="zh-CN" altLang="en-US" sz="2100" b="1">
                <a:solidFill>
                  <a:srgbClr val="008080"/>
                </a:solidFill>
                <a:latin typeface="微软雅黑" panose="020b0503020204020204" charset="-122"/>
              </a:endParaRPr>
            </a:p>
          </p:txBody>
        </p:sp>
      </p:grpSp>
      <p:grpSp>
        <p:nvGrpSpPr>
          <p:cNvPr id="35" name="组合 34" title=""/>
          <p:cNvGrpSpPr/>
          <p:nvPr>
            <p:custDataLst>
              <p:tags r:id="rId20"/>
            </p:custDataLst>
          </p:nvPr>
        </p:nvGrpSpPr>
        <p:grpSpPr>
          <a:xfrm>
            <a:off x="2271713" y="3666649"/>
            <a:ext cx="1436370" cy="1149668"/>
            <a:chOff x="4327" y="7812"/>
            <a:chExt cx="3016" cy="2414"/>
          </a:xfrm>
        </p:grpSpPr>
        <p:pic>
          <p:nvPicPr>
            <p:cNvPr id="16" name="图片 15"/>
            <p:cNvPicPr>
              <a:picLocks noChangeAspect="1"/>
            </p:cNvPicPr>
            <p:nvPr>
              <p:custDataLst>
                <p:tags r:id="rId22"/>
              </p:custDataLst>
            </p:nvPr>
          </p:nvPicPr>
          <p:blipFill>
            <a:blip r:embed="rId21"/>
            <a:stretch>
              <a:fillRect/>
            </a:stretch>
          </p:blipFill>
          <p:spPr>
            <a:xfrm>
              <a:off x="4327" y="7812"/>
              <a:ext cx="3017" cy="2414"/>
            </a:xfrm>
            <a:prstGeom prst="rect">
              <a:avLst/>
            </a:prstGeom>
          </p:spPr>
        </p:pic>
        <p:sp>
          <p:nvSpPr>
            <p:cNvPr id="22" name="Line 14"/>
            <p:cNvSpPr>
              <a:spLocks noChangeShapeType="1"/>
            </p:cNvSpPr>
            <p:nvPr>
              <p:custDataLst>
                <p:tags r:id="rId23"/>
              </p:custDataLst>
            </p:nvPr>
          </p:nvSpPr>
          <p:spPr bwMode="auto">
            <a:xfrm rot="10800000" flipH="1">
              <a:off x="4879" y="7991"/>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3" name="Line 14"/>
            <p:cNvSpPr>
              <a:spLocks noChangeShapeType="1"/>
            </p:cNvSpPr>
            <p:nvPr>
              <p:custDataLst>
                <p:tags r:id="rId24"/>
              </p:custDataLst>
            </p:nvPr>
          </p:nvSpPr>
          <p:spPr bwMode="auto">
            <a:xfrm flipH="1">
              <a:off x="5112"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4" name="Line 14"/>
            <p:cNvSpPr>
              <a:spLocks noChangeShapeType="1"/>
            </p:cNvSpPr>
            <p:nvPr>
              <p:custDataLst>
                <p:tags r:id="rId25"/>
              </p:custDataLst>
            </p:nvPr>
          </p:nvSpPr>
          <p:spPr bwMode="auto">
            <a:xfrm flipH="1">
              <a:off x="5640"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 name="Line 14"/>
            <p:cNvSpPr>
              <a:spLocks noChangeShapeType="1"/>
            </p:cNvSpPr>
            <p:nvPr>
              <p:custDataLst>
                <p:tags r:id="rId26"/>
              </p:custDataLst>
            </p:nvPr>
          </p:nvSpPr>
          <p:spPr bwMode="auto">
            <a:xfrm flipH="1">
              <a:off x="6131"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6" name="Line 14"/>
            <p:cNvSpPr>
              <a:spLocks noChangeShapeType="1"/>
            </p:cNvSpPr>
            <p:nvPr>
              <p:custDataLst>
                <p:tags r:id="rId27"/>
              </p:custDataLst>
            </p:nvPr>
          </p:nvSpPr>
          <p:spPr bwMode="auto">
            <a:xfrm flipH="1">
              <a:off x="6623"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7" name="Line 14"/>
            <p:cNvSpPr>
              <a:spLocks noChangeShapeType="1"/>
            </p:cNvSpPr>
            <p:nvPr>
              <p:custDataLst>
                <p:tags r:id="rId28"/>
              </p:custDataLst>
            </p:nvPr>
          </p:nvSpPr>
          <p:spPr bwMode="auto">
            <a:xfrm rot="10800000" flipH="1">
              <a:off x="6852" y="9601"/>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grpSp>
        <p:nvGrpSpPr>
          <p:cNvPr id="36" name="组合 35" title=""/>
          <p:cNvGrpSpPr/>
          <p:nvPr>
            <p:custDataLst>
              <p:tags r:id="rId29"/>
            </p:custDataLst>
          </p:nvPr>
        </p:nvGrpSpPr>
        <p:grpSpPr>
          <a:xfrm>
            <a:off x="5652135" y="3649504"/>
            <a:ext cx="1436370" cy="1149668"/>
            <a:chOff x="10587" y="7812"/>
            <a:chExt cx="3016" cy="2414"/>
          </a:xfrm>
        </p:grpSpPr>
        <p:pic>
          <p:nvPicPr>
            <p:cNvPr id="28" name="图片 27"/>
            <p:cNvPicPr>
              <a:picLocks noChangeAspect="1"/>
            </p:cNvPicPr>
            <p:nvPr>
              <p:custDataLst>
                <p:tags r:id="rId30"/>
              </p:custDataLst>
            </p:nvPr>
          </p:nvPicPr>
          <p:blipFill>
            <a:blip r:embed="rId21"/>
            <a:stretch>
              <a:fillRect/>
            </a:stretch>
          </p:blipFill>
          <p:spPr>
            <a:xfrm>
              <a:off x="10587" y="7812"/>
              <a:ext cx="3017" cy="2414"/>
            </a:xfrm>
            <a:prstGeom prst="rect">
              <a:avLst/>
            </a:prstGeom>
          </p:spPr>
        </p:pic>
        <p:sp>
          <p:nvSpPr>
            <p:cNvPr id="29" name="Line 14"/>
            <p:cNvSpPr>
              <a:spLocks noChangeShapeType="1"/>
            </p:cNvSpPr>
            <p:nvPr>
              <p:custDataLst>
                <p:tags r:id="rId31"/>
              </p:custDataLst>
            </p:nvPr>
          </p:nvSpPr>
          <p:spPr bwMode="auto">
            <a:xfrm flipH="1">
              <a:off x="11124" y="7991"/>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 name="Line 14"/>
            <p:cNvSpPr>
              <a:spLocks noChangeShapeType="1"/>
            </p:cNvSpPr>
            <p:nvPr>
              <p:custDataLst>
                <p:tags r:id="rId32"/>
              </p:custDataLst>
            </p:nvPr>
          </p:nvSpPr>
          <p:spPr bwMode="auto">
            <a:xfrm rot="10800000" flipH="1">
              <a:off x="11364"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1" name="Line 14"/>
            <p:cNvSpPr>
              <a:spLocks noChangeShapeType="1"/>
            </p:cNvSpPr>
            <p:nvPr>
              <p:custDataLst>
                <p:tags r:id="rId33"/>
              </p:custDataLst>
            </p:nvPr>
          </p:nvSpPr>
          <p:spPr bwMode="auto">
            <a:xfrm rot="10800000" flipH="1">
              <a:off x="11907"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2" name="Line 14"/>
            <p:cNvSpPr>
              <a:spLocks noChangeShapeType="1"/>
            </p:cNvSpPr>
            <p:nvPr>
              <p:custDataLst>
                <p:tags r:id="rId34"/>
              </p:custDataLst>
            </p:nvPr>
          </p:nvSpPr>
          <p:spPr bwMode="auto">
            <a:xfrm rot="10800000" flipH="1">
              <a:off x="12379"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3" name="Line 14"/>
            <p:cNvSpPr>
              <a:spLocks noChangeShapeType="1"/>
            </p:cNvSpPr>
            <p:nvPr>
              <p:custDataLst>
                <p:tags r:id="rId35"/>
              </p:custDataLst>
            </p:nvPr>
          </p:nvSpPr>
          <p:spPr bwMode="auto">
            <a:xfrm rot="10800000" flipH="1">
              <a:off x="12877" y="8757"/>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4" name="Line 14"/>
            <p:cNvSpPr>
              <a:spLocks noChangeShapeType="1"/>
            </p:cNvSpPr>
            <p:nvPr>
              <p:custDataLst>
                <p:tags r:id="rId36"/>
              </p:custDataLst>
            </p:nvPr>
          </p:nvSpPr>
          <p:spPr bwMode="auto">
            <a:xfrm flipH="1">
              <a:off x="13120" y="9601"/>
              <a:ext cx="0" cy="452"/>
            </a:xfrm>
            <a:prstGeom prst="line">
              <a:avLst/>
            </a:prstGeom>
            <a:noFill/>
            <a:ln w="69850">
              <a:solidFill>
                <a:srgbClr val="FF0000"/>
              </a:solidFill>
              <a:round/>
              <a:tailEnd type="stealth"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childTnLst>
                    </p:cTn>
                  </p:par>
                  <p:par>
                    <p:cTn id="17" fill="hold" nodeType="clickPar">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2"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8434" name="TextBox 2" title=""/>
          <p:cNvSpPr txBox="1">
            <a:spLocks noChangeArrowheads="1"/>
          </p:cNvSpPr>
          <p:nvPr>
            <p:custDataLst>
              <p:tags r:id="rId3"/>
            </p:custDataLst>
          </p:nvPr>
        </p:nvSpPr>
        <p:spPr bwMode="auto">
          <a:xfrm>
            <a:off x="791580" y="951570"/>
            <a:ext cx="7560840" cy="1060450"/>
          </a:xfrm>
          <a:prstGeom prst="rect">
            <a:avLst/>
          </a:prstGeom>
          <a:noFill/>
          <a:ln w="28575">
            <a:solidFill>
              <a:srgbClr val="008080"/>
            </a:solidFill>
            <a:prstDash val="dashDot"/>
            <a:miter lim="800000"/>
          </a:ln>
          <a:extLst>
            <a:ext uri="{909E8E84-426E-40DD-AFC4-6F175D3DCCD1}">
              <a14:hiddenFill xmlns:a14="http://schemas.microsoft.com/office/drawing/2010/main">
                <a:solidFill>
                  <a:srgbClr val="FFFFFF"/>
                </a:solidFill>
              </a14:hiddenFill>
            </a:ext>
          </a:extLst>
        </p:spPr>
        <p:txBody>
          <a:bodyPr wrap="square">
            <a:spAutoFit/>
          </a:bodyPr>
          <a:lstStyle/>
          <a:p>
            <a:pPr>
              <a:lnSpc>
                <a:spcPct val="150000"/>
              </a:lnSpc>
            </a:pPr>
            <a:r>
              <a:rPr lang="zh-CN" altLang="en-US" sz="2100">
                <a:latin typeface="微软雅黑" panose="020b0503020204020204" charset="-122"/>
                <a:ea typeface="微软雅黑" panose="020b0503020204020204" charset="-122"/>
              </a:rPr>
              <a:t>你能用一个巧妙的方法把通电螺线管两端的极性与其中电流方向的关系表述出来吗？</a:t>
            </a:r>
            <a:endParaRPr lang="zh-CN" altLang="en-US" sz="2100">
              <a:latin typeface="微软雅黑" panose="020b0503020204020204" charset="-122"/>
              <a:ea typeface="微软雅黑" panose="020b0503020204020204" charset="-122"/>
            </a:endParaRPr>
          </a:p>
        </p:txBody>
      </p:sp>
      <p:sp>
        <p:nvSpPr>
          <p:cNvPr id="28676" name="AutoShape 3" title=""/>
          <p:cNvSpPr>
            <a:spLocks noChangeArrowheads="1"/>
          </p:cNvSpPr>
          <p:nvPr>
            <p:custDataLst>
              <p:tags r:id="rId4"/>
            </p:custDataLst>
          </p:nvPr>
        </p:nvSpPr>
        <p:spPr bwMode="auto">
          <a:xfrm>
            <a:off x="4030193" y="3867894"/>
            <a:ext cx="4322227"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2100">
                <a:latin typeface="微软雅黑" panose="020b0503020204020204" charset="-122"/>
                <a:ea typeface="微软雅黑" panose="020b0503020204020204" charset="-122"/>
              </a:rPr>
              <a:t>蚂蚁沿着电流方向绕螺线管爬行，说：</a:t>
            </a:r>
            <a:r>
              <a:rPr lang="zh-CN" altLang="en-US" sz="2100">
                <a:solidFill>
                  <a:srgbClr val="008080"/>
                </a:solidFill>
                <a:latin typeface="微软雅黑" panose="020b0503020204020204" charset="-122"/>
                <a:ea typeface="微软雅黑" panose="020b0503020204020204" charset="-122"/>
              </a:rPr>
              <a:t>N </a:t>
            </a:r>
            <a:r>
              <a:rPr lang="zh-CN" altLang="en-US" sz="2100">
                <a:latin typeface="微软雅黑" panose="020b0503020204020204" charset="-122"/>
                <a:ea typeface="微软雅黑" panose="020b0503020204020204" charset="-122"/>
              </a:rPr>
              <a:t>极就在我的左边。</a:t>
            </a:r>
            <a:endParaRPr lang="zh-CN" altLang="en-US" sz="2100">
              <a:latin typeface="微软雅黑" panose="020b0503020204020204" charset="-122"/>
              <a:ea typeface="微软雅黑" panose="020b0503020204020204" charset="-122"/>
            </a:endParaRPr>
          </a:p>
        </p:txBody>
      </p:sp>
      <p:pic>
        <p:nvPicPr>
          <p:cNvPr id="28680" name="图片 28679" title=""/>
          <p:cNvPicPr>
            <a:picLocks noChangeAspect="1" noChangeArrowheads="1"/>
          </p:cNvPicPr>
          <p:nvPr>
            <p:custDataLst>
              <p:tags r:id="rId6"/>
            </p:custDataLst>
          </p:nvPr>
        </p:nvPicPr>
        <p:blipFill>
          <a:blip r:embed="rId5">
            <a:extLst>
              <a:ext uri="{28A0092B-C50C-407E-A947-70E740481C1C}">
                <a14:useLocalDpi xmlns:a14="http://schemas.microsoft.com/office/drawing/2010/main" val="0"/>
              </a:ext>
            </a:extLst>
          </a:blip>
          <a:stretch>
            <a:fillRect/>
          </a:stretch>
        </p:blipFill>
        <p:spPr bwMode="auto">
          <a:xfrm>
            <a:off x="845586" y="2188778"/>
            <a:ext cx="2858603" cy="2327188"/>
          </a:xfrm>
          <a:prstGeom prst="rect">
            <a:avLst/>
          </a:prstGeom>
          <a:noFill/>
          <a:ln w="28575">
            <a:solidFill>
              <a:srgbClr val="008080"/>
            </a:solidFill>
            <a:miter lim="800000"/>
          </a:ln>
          <a:extLst>
            <a:ext uri="{909E8E84-426E-40DD-AFC4-6F175D3DCCD1}">
              <a14:hiddenFill xmlns:a14="http://schemas.microsoft.com/office/drawing/2010/main">
                <a:solidFill>
                  <a:srgbClr val="FFFFFF"/>
                </a:solidFill>
              </a14:hiddenFill>
            </a:ext>
          </a:extLst>
        </p:spPr>
      </p:pic>
      <p:pic>
        <p:nvPicPr>
          <p:cNvPr id="4" name="图片 3" title=""/>
          <p:cNvPicPr>
            <a:picLocks noChangeAspect="1"/>
          </p:cNvPicPr>
          <p:nvPr>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4568507" y="2188778"/>
            <a:ext cx="3243854" cy="15890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8675" name="AutoShape 2" title=""/>
          <p:cNvSpPr>
            <a:spLocks noChangeArrowheads="1"/>
          </p:cNvSpPr>
          <p:nvPr>
            <p:custDataLst>
              <p:tags r:id="rId3"/>
            </p:custDataLst>
          </p:nvPr>
        </p:nvSpPr>
        <p:spPr bwMode="auto">
          <a:xfrm>
            <a:off x="791580" y="3855799"/>
            <a:ext cx="7560840" cy="958915"/>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wrap="square" anchor="ctr">
            <a:spAutoFit/>
          </a:bodyPr>
          <a:lstStyle/>
          <a:p>
            <a:pPr>
              <a:lnSpc>
                <a:spcPct val="120000"/>
              </a:lnSpc>
            </a:pPr>
            <a:r>
              <a:rPr lang="zh-CN" altLang="en-US" sz="2100">
                <a:latin typeface="微软雅黑" panose="020b0503020204020204" charset="-122"/>
                <a:ea typeface="微软雅黑" panose="020b0503020204020204" charset="-122"/>
              </a:rPr>
              <a:t>猴子用右手把一个大螺线管夹在腋下，说：如果电流沿着我右臂所指的方向流动，</a:t>
            </a:r>
            <a:r>
              <a:rPr lang="zh-CN" altLang="en-US" sz="2100">
                <a:solidFill>
                  <a:srgbClr val="008080"/>
                </a:solidFill>
                <a:latin typeface="微软雅黑" panose="020b0503020204020204" charset="-122"/>
                <a:ea typeface="微软雅黑" panose="020b0503020204020204" charset="-122"/>
              </a:rPr>
              <a:t>N </a:t>
            </a:r>
            <a:r>
              <a:rPr lang="zh-CN" altLang="en-US" sz="2100">
                <a:latin typeface="微软雅黑" panose="020b0503020204020204" charset="-122"/>
                <a:ea typeface="微软雅黑" panose="020b0503020204020204" charset="-122"/>
              </a:rPr>
              <a:t>极就在我的前方。</a:t>
            </a:r>
            <a:endParaRPr lang="zh-CN" altLang="en-US" sz="2100">
              <a:latin typeface="微软雅黑" panose="020b0503020204020204" charset="-122"/>
              <a:ea typeface="微软雅黑" panose="020b0503020204020204" charset="-122"/>
            </a:endParaRPr>
          </a:p>
        </p:txBody>
      </p:sp>
      <p:pic>
        <p:nvPicPr>
          <p:cNvPr id="28681" name="图片 28680"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791580" y="1275606"/>
            <a:ext cx="2646294" cy="2338848"/>
          </a:xfrm>
          <a:prstGeom prst="rect">
            <a:avLst/>
          </a:prstGeom>
          <a:noFill/>
          <a:ln w="28575">
            <a:solidFill>
              <a:srgbClr val="008080"/>
            </a:solidFill>
            <a:miter lim="800000"/>
          </a:ln>
          <a:extLst>
            <a:ext uri="{909E8E84-426E-40DD-AFC4-6F175D3DCCD1}">
              <a14:hiddenFill xmlns:a14="http://schemas.microsoft.com/office/drawing/2010/main">
                <a:solidFill>
                  <a:srgbClr val="FFFFFF"/>
                </a:solidFill>
              </a14:hiddenFill>
            </a:ext>
          </a:extLst>
        </p:spPr>
      </p:pic>
      <p:pic>
        <p:nvPicPr>
          <p:cNvPr id="13" name="图片 12" title=""/>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3852223" y="1289700"/>
            <a:ext cx="4520255" cy="221424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6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4" name="圆角矩形 13" title=""/>
          <p:cNvSpPr/>
          <p:nvPr>
            <p:custDataLst>
              <p:tags r:id="rId3"/>
            </p:custDataLst>
          </p:nvPr>
        </p:nvSpPr>
        <p:spPr>
          <a:xfrm>
            <a:off x="1331640" y="1059582"/>
            <a:ext cx="6480720" cy="1712554"/>
          </a:xfrm>
          <a:prstGeom prst="roundRect">
            <a:avLst/>
          </a:prstGeom>
          <a:noFill/>
          <a:ln w="25400">
            <a:solidFill>
              <a:srgbClr val="008080"/>
            </a:solidFill>
            <a:prstDash val="dash"/>
            <a:miter lim="800000"/>
          </a:ln>
          <a:effectLst/>
          <a:extLst>
            <a:ext uri="{909E8E84-426E-40DD-AFC4-6F175D3DCCD1}">
              <a14:hiddenFill xmlns:a14="http://schemas.microsoft.com/office/drawing/2010/main">
                <a:solidFill>
                  <a:schemeClr val="bg1"/>
                </a:solidFill>
              </a14:hiddenFill>
            </a:ext>
          </a:extLst>
        </p:spPr>
        <p:txBody>
          <a:bodyPr wrap="square">
            <a:spAutoFit/>
          </a:bodyPr>
          <a:lstStyle/>
          <a:p>
            <a:pPr>
              <a:lnSpc>
                <a:spcPct val="150000"/>
              </a:lnSpc>
            </a:pPr>
            <a:r>
              <a:rPr lang="zh-CN" altLang="en-US" sz="2100">
                <a:solidFill>
                  <a:schemeClr val="tx1"/>
                </a:solidFill>
                <a:latin typeface="微软雅黑" panose="020b0503020204020204" charset="-122"/>
                <a:ea typeface="微软雅黑" panose="020b0503020204020204" charset="-122"/>
              </a:rPr>
              <a:t>在发现一个物理规律后，如果能够采用一个巧妙的办法把它表述出来，则既方便记忆，又便于我们发现其中各量之间的联系。</a:t>
            </a:r>
            <a:endParaRPr lang="zh-CN" altLang="en-US" sz="2100">
              <a:solidFill>
                <a:schemeClr val="tx1"/>
              </a:solidFill>
              <a:latin typeface="微软雅黑" panose="020b0503020204020204" charset="-122"/>
              <a:ea typeface="微软雅黑" panose="020b0503020204020204" charset="-122"/>
            </a:endParaRPr>
          </a:p>
        </p:txBody>
      </p:sp>
      <p:sp>
        <p:nvSpPr>
          <p:cNvPr id="15" name="圆角矩形 14" title=""/>
          <p:cNvSpPr/>
          <p:nvPr>
            <p:custDataLst>
              <p:tags r:id="rId4"/>
            </p:custDataLst>
          </p:nvPr>
        </p:nvSpPr>
        <p:spPr>
          <a:xfrm>
            <a:off x="1327829" y="3111810"/>
            <a:ext cx="6484531" cy="1174945"/>
          </a:xfrm>
          <a:prstGeom prst="roundRect">
            <a:avLst/>
          </a:prstGeom>
          <a:noFill/>
          <a:ln w="25400">
            <a:solidFill>
              <a:srgbClr val="008080"/>
            </a:solidFill>
            <a:prstDash val="dash"/>
            <a:miter lim="800000"/>
          </a:ln>
          <a:effectLst/>
          <a:extLst>
            <a:ext uri="{909E8E84-426E-40DD-AFC4-6F175D3DCCD1}">
              <a14:hiddenFill xmlns:a14="http://schemas.microsoft.com/office/drawing/2010/main">
                <a:solidFill>
                  <a:schemeClr val="bg1"/>
                </a:solidFill>
              </a14:hiddenFill>
            </a:ext>
          </a:extLst>
        </p:spPr>
        <p:txBody>
          <a:bodyPr wrap="square">
            <a:spAutoFit/>
          </a:bodyPr>
          <a:lstStyle/>
          <a:p>
            <a:pPr>
              <a:lnSpc>
                <a:spcPct val="150000"/>
              </a:lnSpc>
            </a:pPr>
            <a:r>
              <a:rPr lang="zh-CN" altLang="en-US" sz="2100">
                <a:solidFill>
                  <a:schemeClr val="tx1"/>
                </a:solidFill>
                <a:latin typeface="微软雅黑" panose="020b0503020204020204" charset="-122"/>
                <a:ea typeface="微软雅黑" panose="020b0503020204020204" charset="-122"/>
              </a:rPr>
              <a:t>对于通电螺线管的极性跟电流方向之间的关系，我们可以用</a:t>
            </a:r>
            <a:r>
              <a:rPr lang="zh-CN" altLang="en-US" sz="2100">
                <a:solidFill>
                  <a:srgbClr val="FF0000"/>
                </a:solidFill>
                <a:latin typeface="微软雅黑" panose="020b0503020204020204" charset="-122"/>
                <a:ea typeface="微软雅黑" panose="020b0503020204020204" charset="-122"/>
              </a:rPr>
              <a:t>右手螺旋定则</a:t>
            </a:r>
            <a:r>
              <a:rPr lang="zh-CN" altLang="en-US" sz="2100">
                <a:solidFill>
                  <a:schemeClr val="tx1"/>
                </a:solidFill>
                <a:latin typeface="微软雅黑" panose="020b0503020204020204" charset="-122"/>
                <a:ea typeface="微软雅黑" panose="020b0503020204020204" charset="-122"/>
              </a:rPr>
              <a:t>来表述。</a:t>
            </a:r>
            <a:endParaRPr lang="zh-CN" altLang="en-US" sz="2100">
              <a:solidFill>
                <a:schemeClr val="tx1"/>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1" name="文本框 1" title=""/>
          <p:cNvSpPr txBox="1">
            <a:spLocks noChangeArrowheads="1"/>
          </p:cNvSpPr>
          <p:nvPr>
            <p:custDataLst>
              <p:tags r:id="rId3"/>
            </p:custDataLst>
          </p:nvPr>
        </p:nvSpPr>
        <p:spPr bwMode="auto">
          <a:xfrm>
            <a:off x="580073" y="905828"/>
            <a:ext cx="8052435" cy="196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2700">
                <a:latin typeface="微软雅黑" panose="020b0503020204020204" charset="-122"/>
                <a:ea typeface="微软雅黑" panose="020b0503020204020204" charset="-122"/>
              </a:rPr>
              <a:t>用</a:t>
            </a:r>
            <a:r>
              <a:rPr lang="zh-CN" altLang="en-US" sz="2700">
                <a:solidFill>
                  <a:srgbClr val="008080"/>
                </a:solidFill>
                <a:latin typeface="微软雅黑" panose="020b0503020204020204" charset="-122"/>
                <a:ea typeface="微软雅黑" panose="020b0503020204020204" charset="-122"/>
              </a:rPr>
              <a:t>右手</a:t>
            </a:r>
            <a:r>
              <a:rPr lang="zh-CN" altLang="en-US" sz="2700">
                <a:latin typeface="微软雅黑" panose="020b0503020204020204" charset="-122"/>
                <a:ea typeface="微软雅黑" panose="020b0503020204020204" charset="-122"/>
              </a:rPr>
              <a:t>握住螺线管，让</a:t>
            </a:r>
            <a:r>
              <a:rPr lang="zh-CN" altLang="en-US" sz="2700">
                <a:solidFill>
                  <a:srgbClr val="008080"/>
                </a:solidFill>
                <a:latin typeface="微软雅黑" panose="020b0503020204020204" charset="-122"/>
                <a:ea typeface="微软雅黑" panose="020b0503020204020204" charset="-122"/>
              </a:rPr>
              <a:t>四指</a:t>
            </a:r>
            <a:r>
              <a:rPr lang="zh-CN" altLang="en-US" sz="2700">
                <a:latin typeface="微软雅黑" panose="020b0503020204020204" charset="-122"/>
                <a:ea typeface="微软雅黑" panose="020b0503020204020204" charset="-122"/>
              </a:rPr>
              <a:t>弯曲且与螺线管中</a:t>
            </a:r>
            <a:r>
              <a:rPr lang="zh-CN" altLang="en-US" sz="2700">
                <a:solidFill>
                  <a:srgbClr val="008080"/>
                </a:solidFill>
                <a:latin typeface="微软雅黑" panose="020b0503020204020204" charset="-122"/>
                <a:ea typeface="微软雅黑" panose="020b0503020204020204" charset="-122"/>
              </a:rPr>
              <a:t>电流的方向一致</a:t>
            </a:r>
            <a:r>
              <a:rPr lang="zh-CN" altLang="en-US" sz="2700">
                <a:latin typeface="微软雅黑" panose="020b0503020204020204" charset="-122"/>
                <a:ea typeface="微软雅黑" panose="020b0503020204020204" charset="-122"/>
              </a:rPr>
              <a:t>，则</a:t>
            </a:r>
            <a:r>
              <a:rPr lang="zh-CN" altLang="en-US" sz="2700">
                <a:solidFill>
                  <a:srgbClr val="008080"/>
                </a:solidFill>
                <a:latin typeface="微软雅黑" panose="020b0503020204020204" charset="-122"/>
                <a:ea typeface="微软雅黑" panose="020b0503020204020204" charset="-122"/>
              </a:rPr>
              <a:t>大拇指</a:t>
            </a:r>
            <a:r>
              <a:rPr lang="zh-CN" altLang="en-US" sz="2700">
                <a:latin typeface="微软雅黑" panose="020b0503020204020204" charset="-122"/>
                <a:ea typeface="微软雅黑" panose="020b0503020204020204" charset="-122"/>
              </a:rPr>
              <a:t>所指的那端就是螺线管的</a:t>
            </a:r>
            <a:r>
              <a:rPr lang="en-US" altLang="zh-CN" sz="2700">
                <a:solidFill>
                  <a:srgbClr val="008080"/>
                </a:solidFill>
                <a:latin typeface="微软雅黑" panose="020b0503020204020204" charset="-122"/>
                <a:ea typeface="微软雅黑" panose="020b0503020204020204" charset="-122"/>
              </a:rPr>
              <a:t>N</a:t>
            </a:r>
            <a:r>
              <a:rPr lang="zh-CN" altLang="en-US" sz="2700">
                <a:solidFill>
                  <a:srgbClr val="008080"/>
                </a:solidFill>
                <a:latin typeface="微软雅黑" panose="020b0503020204020204" charset="-122"/>
                <a:ea typeface="微软雅黑" panose="020b0503020204020204" charset="-122"/>
              </a:rPr>
              <a:t>极</a:t>
            </a:r>
            <a:r>
              <a:rPr lang="zh-CN" altLang="en-US" sz="2700">
                <a:latin typeface="微软雅黑" panose="020b0503020204020204" charset="-122"/>
                <a:ea typeface="微软雅黑" panose="020b0503020204020204" charset="-122"/>
              </a:rPr>
              <a:t>。</a:t>
            </a:r>
            <a:endParaRPr lang="zh-CN" altLang="en-US" sz="2700">
              <a:latin typeface="微软雅黑" panose="020b0503020204020204" charset="-122"/>
              <a:ea typeface="微软雅黑" panose="020b0503020204020204" charset="-122"/>
            </a:endParaRPr>
          </a:p>
        </p:txBody>
      </p:sp>
      <p:pic>
        <p:nvPicPr>
          <p:cNvPr id="10" name="图片 9" title=""/>
          <p:cNvPicPr>
            <a:picLocks noChangeAspect="1"/>
          </p:cNvPicPr>
          <p:nvPr>
            <p:custDataLst>
              <p:tags r:id="rId5"/>
            </p:custDataLst>
          </p:nvPr>
        </p:nvPicPr>
        <p:blipFill>
          <a:blip r:embed="rId4">
            <a:extLst>
              <a:ext uri="{28A0092B-C50C-407E-A947-70E740481C1C}">
                <a14:useLocalDpi xmlns:a14="http://schemas.microsoft.com/office/drawing/2010/main" val="0"/>
              </a:ext>
            </a:extLst>
          </a:blip>
          <a:srcRect l="781" t="850" r="518" b="1099"/>
          <a:stretch>
            <a:fillRect/>
          </a:stretch>
        </p:blipFill>
        <p:spPr>
          <a:xfrm>
            <a:off x="1925706" y="2431309"/>
            <a:ext cx="3672408" cy="2408693"/>
          </a:xfrm>
          <a:prstGeom prst="rect">
            <a:avLst/>
          </a:prstGeom>
        </p:spPr>
      </p:pic>
      <p:sp>
        <p:nvSpPr>
          <p:cNvPr id="11" name="Rectangle 4" title=""/>
          <p:cNvSpPr>
            <a:spLocks noChangeArrowheads="1"/>
          </p:cNvSpPr>
          <p:nvPr>
            <p:custDataLst>
              <p:tags r:id="rId6"/>
            </p:custDataLst>
          </p:nvPr>
        </p:nvSpPr>
        <p:spPr bwMode="auto">
          <a:xfrm>
            <a:off x="5976156" y="2951753"/>
            <a:ext cx="505534" cy="714375"/>
          </a:xfrm>
          <a:prstGeom prst="rect">
            <a:avLst/>
          </a:prstGeom>
          <a:noFill/>
          <a:ln w="28575">
            <a:noFill/>
            <a:prstDash val="dash"/>
            <a:miter lim="800000"/>
          </a:ln>
        </p:spPr>
        <p:txBody>
          <a:bodyPr wrap="square">
            <a:spAutoFit/>
          </a:bodyPr>
          <a:lstStyle/>
          <a:p>
            <a:pPr eaLnBrk="0" hangingPunct="0">
              <a:lnSpc>
                <a:spcPct val="150000"/>
              </a:lnSpc>
              <a:spcBef>
                <a:spcPct val="20000"/>
              </a:spcBef>
            </a:pPr>
            <a:r>
              <a:rPr lang="en-US" altLang="zh-CN" sz="2700" b="1">
                <a:solidFill>
                  <a:srgbClr val="008080"/>
                </a:solidFill>
                <a:latin typeface="微软雅黑" panose="020b0503020204020204" charset="-122"/>
                <a:ea typeface="微软雅黑" panose="020b0503020204020204" charset="-122"/>
              </a:rPr>
              <a:t>N</a:t>
            </a:r>
            <a:endParaRPr lang="en-US" altLang="zh-CN" sz="2700" b="1">
              <a:solidFill>
                <a:srgbClr val="008080"/>
              </a:solidFill>
              <a:latin typeface="微软雅黑" panose="020b0503020204020204" charset="-122"/>
              <a:ea typeface="微软雅黑" panose="020b0503020204020204" charset="-122"/>
            </a:endParaRPr>
          </a:p>
        </p:txBody>
      </p:sp>
      <p:sp>
        <p:nvSpPr>
          <p:cNvPr id="2" name="Rectangle 4" title=""/>
          <p:cNvSpPr>
            <a:spLocks noChangeArrowheads="1"/>
          </p:cNvSpPr>
          <p:nvPr>
            <p:custDataLst>
              <p:tags r:id="rId7"/>
            </p:custDataLst>
          </p:nvPr>
        </p:nvSpPr>
        <p:spPr bwMode="auto">
          <a:xfrm>
            <a:off x="1252232" y="2951753"/>
            <a:ext cx="505534" cy="714375"/>
          </a:xfrm>
          <a:prstGeom prst="rect">
            <a:avLst/>
          </a:prstGeom>
          <a:noFill/>
          <a:ln w="28575">
            <a:noFill/>
            <a:prstDash val="dash"/>
            <a:miter lim="800000"/>
          </a:ln>
        </p:spPr>
        <p:txBody>
          <a:bodyPr wrap="square">
            <a:spAutoFit/>
          </a:bodyPr>
          <a:lstStyle/>
          <a:p>
            <a:pPr eaLnBrk="0" hangingPunct="0">
              <a:lnSpc>
                <a:spcPct val="150000"/>
              </a:lnSpc>
              <a:spcBef>
                <a:spcPct val="20000"/>
              </a:spcBef>
            </a:pPr>
            <a:r>
              <a:rPr lang="en-US" sz="2700" b="1">
                <a:solidFill>
                  <a:srgbClr val="008080"/>
                </a:solidFill>
                <a:latin typeface="微软雅黑" panose="020b0503020204020204" charset="-122"/>
                <a:ea typeface="微软雅黑" panose="020b0503020204020204" charset="-122"/>
              </a:rPr>
              <a:t>S</a:t>
            </a:r>
            <a:endParaRPr lang="en-US" sz="2700" b="1">
              <a:solidFill>
                <a:srgbClr val="00808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0723" name="组合 25602" title=""/>
          <p:cNvGrpSpPr/>
          <p:nvPr>
            <p:custDataLst>
              <p:tags r:id="rId3"/>
            </p:custDataLst>
          </p:nvPr>
        </p:nvGrpSpPr>
        <p:grpSpPr>
          <a:xfrm>
            <a:off x="2786539" y="1694975"/>
            <a:ext cx="3673079" cy="1975247"/>
            <a:chExt cx="3085" cy="1659"/>
          </a:xfrm>
        </p:grpSpPr>
        <p:sp>
          <p:nvSpPr>
            <p:cNvPr id="30724" name="Rectangle 9"/>
            <p:cNvSpPr>
              <a:spLocks noChangeArrowheads="1"/>
            </p:cNvSpPr>
            <p:nvPr>
              <p:custDataLst>
                <p:tags r:id="rId4"/>
              </p:custDataLst>
            </p:nvPr>
          </p:nvSpPr>
          <p:spPr bwMode="auto">
            <a:xfrm>
              <a:off x="0" y="246"/>
              <a:ext cx="3085" cy="511"/>
            </a:xfrm>
            <a:prstGeom prst="rect">
              <a:avLst/>
            </a:prstGeom>
            <a:gradFill rotWithShape="1">
              <a:gsLst>
                <a:gs pos="0">
                  <a:srgbClr val="9A9A9A"/>
                </a:gs>
                <a:gs pos="50000">
                  <a:srgbClr val="DDDDDD"/>
                </a:gs>
                <a:gs pos="100000">
                  <a:srgbClr val="9A9A9A"/>
                </a:gs>
              </a:gsLst>
              <a:lin ang="5400000" scaled="1"/>
            </a:gradFill>
            <a:ln w="9525">
              <a:solidFill>
                <a:srgbClr val="255E92"/>
              </a:solidFill>
              <a:miter lim="800000"/>
            </a:ln>
          </p:spPr>
          <p:txBody>
            <a:bodyPr wrap="none" anchor="ctr"/>
            <a:lstStyle/>
            <a:p>
              <a:endParaRPr lang="zh-CN" altLang="en-US" sz="100">
                <a:latin typeface="微软雅黑" panose="020b0503020204020204" charset="-122"/>
              </a:endParaRPr>
            </a:p>
          </p:txBody>
        </p:sp>
        <p:grpSp>
          <p:nvGrpSpPr>
            <p:cNvPr id="30725" name="组合 25604"/>
            <p:cNvGrpSpPr/>
            <p:nvPr>
              <p:custDataLst>
                <p:tags r:id="rId5"/>
              </p:custDataLst>
            </p:nvPr>
          </p:nvGrpSpPr>
          <p:grpSpPr>
            <a:xfrm>
              <a:off x="408" y="0"/>
              <a:ext cx="2291" cy="1659"/>
              <a:chExt cx="2291" cy="1659"/>
            </a:xfrm>
          </p:grpSpPr>
          <p:grpSp>
            <p:nvGrpSpPr>
              <p:cNvPr id="30726" name="组合 25605"/>
              <p:cNvGrpSpPr/>
              <p:nvPr>
                <p:custDataLst>
                  <p:tags r:id="rId6"/>
                </p:custDataLst>
              </p:nvPr>
            </p:nvGrpSpPr>
            <p:grpSpPr>
              <a:xfrm>
                <a:off x="694" y="1212"/>
                <a:ext cx="1157" cy="447"/>
                <a:chExt cx="720" cy="336"/>
              </a:xfrm>
            </p:grpSpPr>
            <p:sp>
              <p:nvSpPr>
                <p:cNvPr id="30727" name="Rectangle 12"/>
                <p:cNvSpPr>
                  <a:spLocks noChangeArrowheads="1"/>
                </p:cNvSpPr>
                <p:nvPr>
                  <p:custDataLst>
                    <p:tags r:id="rId7"/>
                  </p:custDataLst>
                </p:nvPr>
              </p:nvSpPr>
              <p:spPr bwMode="auto">
                <a:xfrm>
                  <a:off x="36" y="0"/>
                  <a:ext cx="576" cy="336"/>
                </a:xfrm>
                <a:prstGeom prst="rect">
                  <a:avLst/>
                </a:prstGeom>
                <a:solidFill>
                  <a:schemeClr val="bg1">
                    <a:lumMod val="95000"/>
                    <a:alpha val="50000"/>
                  </a:schemeClr>
                </a:solidFill>
                <a:ln w="38100">
                  <a:solidFill>
                    <a:srgbClr val="255E92"/>
                  </a:solidFill>
                  <a:miter lim="800000"/>
                </a:ln>
              </p:spPr>
              <p:txBody>
                <a:bodyPr wrap="none" anchor="ctr"/>
                <a:lstStyle/>
                <a:p>
                  <a:endParaRPr lang="zh-CN" altLang="en-US" sz="100">
                    <a:latin typeface="微软雅黑" panose="020b0503020204020204" charset="-122"/>
                  </a:endParaRPr>
                </a:p>
              </p:txBody>
            </p:sp>
            <p:sp>
              <p:nvSpPr>
                <p:cNvPr id="25608" name="Text Box 13"/>
                <p:cNvSpPr txBox="1"/>
                <p:nvPr>
                  <p:custDataLst>
                    <p:tags r:id="rId8"/>
                  </p:custDataLst>
                </p:nvPr>
              </p:nvSpPr>
              <p:spPr>
                <a:xfrm>
                  <a:off x="0" y="56"/>
                  <a:ext cx="720" cy="261"/>
                </a:xfrm>
                <a:prstGeom prst="rect">
                  <a:avLst/>
                </a:prstGeom>
                <a:noFill/>
                <a:ln w="9525">
                  <a:noFill/>
                  <a:miter/>
                </a:ln>
              </p:spPr>
              <p:txBody>
                <a:bodyPr>
                  <a:spAutoFit/>
                </a:bodyPr>
                <a:lstStyle/>
                <a:p>
                  <a:pPr>
                    <a:spcBef>
                      <a:spcPct val="50000"/>
                    </a:spcBef>
                  </a:pPr>
                  <a:r>
                    <a:rPr lang="zh-CN" altLang="en-US" sz="2100" noProof="1">
                      <a:latin typeface="微软雅黑" panose="020b0503020204020204" charset="-122"/>
                      <a:ea typeface="微软雅黑" panose="020b0503020204020204" charset="-122"/>
                      <a:cs typeface="+mn-ea"/>
                    </a:rPr>
                    <a:t>   电源</a:t>
                  </a:r>
                  <a:endParaRPr lang="zh-CN" altLang="en-US" sz="2100" noProof="1">
                    <a:latin typeface="微软雅黑" panose="020b0503020204020204" charset="-122"/>
                    <a:ea typeface="微软雅黑" panose="020b0503020204020204" charset="-122"/>
                  </a:endParaRPr>
                </a:p>
              </p:txBody>
            </p:sp>
          </p:grpSp>
          <p:sp>
            <p:nvSpPr>
              <p:cNvPr id="30729" name="未知"/>
              <p:cNvSpPr>
                <a:spLocks noChangeArrowheads="1"/>
              </p:cNvSpPr>
              <p:nvPr>
                <p:custDataLst>
                  <p:tags r:id="rId9"/>
                </p:custDataLst>
              </p:nvPr>
            </p:nvSpPr>
            <p:spPr bwMode="auto">
              <a:xfrm flipV="1">
                <a:off x="270" y="11"/>
                <a:ext cx="231" cy="978"/>
              </a:xfrm>
              <a:custGeom>
                <a:gdLst>
                  <a:gd name="T0" fmla="*/ 0 w 144"/>
                  <a:gd name="T1" fmla="*/ 176 h 736"/>
                  <a:gd name="T2" fmla="*/ 48 w 144"/>
                  <a:gd name="T3" fmla="*/ 80 h 736"/>
                  <a:gd name="T4" fmla="*/ 96 w 144"/>
                  <a:gd name="T5" fmla="*/ 656 h 736"/>
                  <a:gd name="T6" fmla="*/ 144 w 144"/>
                  <a:gd name="T7" fmla="*/ 560 h 736"/>
                </a:gdLst>
                <a:cxnLst>
                  <a:cxn ang="0">
                    <a:pos x="T0" y="T1"/>
                  </a:cxn>
                  <a:cxn ang="0">
                    <a:pos x="T2" y="T3"/>
                  </a:cxn>
                  <a:cxn ang="0">
                    <a:pos x="T4" y="T5"/>
                  </a:cxn>
                  <a:cxn ang="0">
                    <a:pos x="T6" y="T7"/>
                  </a:cxn>
                </a:cxnLst>
                <a:rect l="0" t="0"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0" name="未知"/>
              <p:cNvSpPr>
                <a:spLocks noChangeArrowheads="1"/>
              </p:cNvSpPr>
              <p:nvPr>
                <p:custDataLst>
                  <p:tags r:id="rId10"/>
                </p:custDataLst>
              </p:nvPr>
            </p:nvSpPr>
            <p:spPr bwMode="auto">
              <a:xfrm flipV="1">
                <a:off x="559" y="11"/>
                <a:ext cx="231" cy="978"/>
              </a:xfrm>
              <a:custGeom>
                <a:gdLst>
                  <a:gd name="T0" fmla="*/ 0 w 144"/>
                  <a:gd name="T1" fmla="*/ 176 h 736"/>
                  <a:gd name="T2" fmla="*/ 48 w 144"/>
                  <a:gd name="T3" fmla="*/ 80 h 736"/>
                  <a:gd name="T4" fmla="*/ 96 w 144"/>
                  <a:gd name="T5" fmla="*/ 656 h 736"/>
                  <a:gd name="T6" fmla="*/ 144 w 144"/>
                  <a:gd name="T7" fmla="*/ 560 h 736"/>
                </a:gdLst>
                <a:cxnLst>
                  <a:cxn ang="0">
                    <a:pos x="T0" y="T1"/>
                  </a:cxn>
                  <a:cxn ang="0">
                    <a:pos x="T2" y="T3"/>
                  </a:cxn>
                  <a:cxn ang="0">
                    <a:pos x="T4" y="T5"/>
                  </a:cxn>
                  <a:cxn ang="0">
                    <a:pos x="T6" y="T7"/>
                  </a:cxn>
                </a:cxnLst>
                <a:rect l="0" t="0"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1" name="未知"/>
              <p:cNvSpPr>
                <a:spLocks noChangeArrowheads="1"/>
              </p:cNvSpPr>
              <p:nvPr>
                <p:custDataLst>
                  <p:tags r:id="rId11"/>
                </p:custDataLst>
              </p:nvPr>
            </p:nvSpPr>
            <p:spPr bwMode="auto">
              <a:xfrm flipV="1">
                <a:off x="1696" y="11"/>
                <a:ext cx="232" cy="978"/>
              </a:xfrm>
              <a:custGeom>
                <a:gdLst>
                  <a:gd name="T0" fmla="*/ 0 w 144"/>
                  <a:gd name="T1" fmla="*/ 176 h 736"/>
                  <a:gd name="T2" fmla="*/ 48 w 144"/>
                  <a:gd name="T3" fmla="*/ 80 h 736"/>
                  <a:gd name="T4" fmla="*/ 96 w 144"/>
                  <a:gd name="T5" fmla="*/ 656 h 736"/>
                  <a:gd name="T6" fmla="*/ 144 w 144"/>
                  <a:gd name="T7" fmla="*/ 560 h 736"/>
                </a:gdLst>
                <a:cxnLst>
                  <a:cxn ang="0">
                    <a:pos x="T0" y="T1"/>
                  </a:cxn>
                  <a:cxn ang="0">
                    <a:pos x="T2" y="T3"/>
                  </a:cxn>
                  <a:cxn ang="0">
                    <a:pos x="T4" y="T5"/>
                  </a:cxn>
                  <a:cxn ang="0">
                    <a:pos x="T6" y="T7"/>
                  </a:cxn>
                </a:cxnLst>
                <a:rect l="0" t="0"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2" name="未知"/>
              <p:cNvSpPr>
                <a:spLocks noChangeArrowheads="1"/>
              </p:cNvSpPr>
              <p:nvPr>
                <p:custDataLst>
                  <p:tags r:id="rId12"/>
                </p:custDataLst>
              </p:nvPr>
            </p:nvSpPr>
            <p:spPr bwMode="auto">
              <a:xfrm flipV="1">
                <a:off x="1427" y="11"/>
                <a:ext cx="231" cy="978"/>
              </a:xfrm>
              <a:custGeom>
                <a:gdLst>
                  <a:gd name="T0" fmla="*/ 0 w 144"/>
                  <a:gd name="T1" fmla="*/ 176 h 736"/>
                  <a:gd name="T2" fmla="*/ 48 w 144"/>
                  <a:gd name="T3" fmla="*/ 80 h 736"/>
                  <a:gd name="T4" fmla="*/ 96 w 144"/>
                  <a:gd name="T5" fmla="*/ 656 h 736"/>
                  <a:gd name="T6" fmla="*/ 144 w 144"/>
                  <a:gd name="T7" fmla="*/ 560 h 736"/>
                </a:gdLst>
                <a:cxnLst>
                  <a:cxn ang="0">
                    <a:pos x="T0" y="T1"/>
                  </a:cxn>
                  <a:cxn ang="0">
                    <a:pos x="T2" y="T3"/>
                  </a:cxn>
                  <a:cxn ang="0">
                    <a:pos x="T4" y="T5"/>
                  </a:cxn>
                  <a:cxn ang="0">
                    <a:pos x="T6" y="T7"/>
                  </a:cxn>
                </a:cxnLst>
                <a:rect l="0" t="0"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3" name="未知"/>
              <p:cNvSpPr>
                <a:spLocks noChangeArrowheads="1"/>
              </p:cNvSpPr>
              <p:nvPr>
                <p:custDataLst>
                  <p:tags r:id="rId13"/>
                </p:custDataLst>
              </p:nvPr>
            </p:nvSpPr>
            <p:spPr bwMode="auto">
              <a:xfrm flipV="1">
                <a:off x="1137" y="11"/>
                <a:ext cx="232" cy="978"/>
              </a:xfrm>
              <a:custGeom>
                <a:gdLst>
                  <a:gd name="T0" fmla="*/ 0 w 144"/>
                  <a:gd name="T1" fmla="*/ 176 h 736"/>
                  <a:gd name="T2" fmla="*/ 48 w 144"/>
                  <a:gd name="T3" fmla="*/ 80 h 736"/>
                  <a:gd name="T4" fmla="*/ 96 w 144"/>
                  <a:gd name="T5" fmla="*/ 656 h 736"/>
                  <a:gd name="T6" fmla="*/ 144 w 144"/>
                  <a:gd name="T7" fmla="*/ 560 h 736"/>
                </a:gdLst>
                <a:cxnLst>
                  <a:cxn ang="0">
                    <a:pos x="T0" y="T1"/>
                  </a:cxn>
                  <a:cxn ang="0">
                    <a:pos x="T2" y="T3"/>
                  </a:cxn>
                  <a:cxn ang="0">
                    <a:pos x="T4" y="T5"/>
                  </a:cxn>
                  <a:cxn ang="0">
                    <a:pos x="T6" y="T7"/>
                  </a:cxn>
                </a:cxnLst>
                <a:rect l="0" t="0"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4" name="未知"/>
              <p:cNvSpPr>
                <a:spLocks noChangeArrowheads="1"/>
              </p:cNvSpPr>
              <p:nvPr>
                <p:custDataLst>
                  <p:tags r:id="rId14"/>
                </p:custDataLst>
              </p:nvPr>
            </p:nvSpPr>
            <p:spPr bwMode="auto">
              <a:xfrm flipV="1">
                <a:off x="848" y="11"/>
                <a:ext cx="232" cy="978"/>
              </a:xfrm>
              <a:custGeom>
                <a:gdLst>
                  <a:gd name="T0" fmla="*/ 0 w 144"/>
                  <a:gd name="T1" fmla="*/ 176 h 736"/>
                  <a:gd name="T2" fmla="*/ 48 w 144"/>
                  <a:gd name="T3" fmla="*/ 80 h 736"/>
                  <a:gd name="T4" fmla="*/ 96 w 144"/>
                  <a:gd name="T5" fmla="*/ 656 h 736"/>
                  <a:gd name="T6" fmla="*/ 144 w 144"/>
                  <a:gd name="T7" fmla="*/ 560 h 736"/>
                </a:gdLst>
                <a:cxnLst>
                  <a:cxn ang="0">
                    <a:pos x="T0" y="T1"/>
                  </a:cxn>
                  <a:cxn ang="0">
                    <a:pos x="T2" y="T3"/>
                  </a:cxn>
                  <a:cxn ang="0">
                    <a:pos x="T4" y="T5"/>
                  </a:cxn>
                  <a:cxn ang="0">
                    <a:pos x="T6" y="T7"/>
                  </a:cxn>
                </a:cxnLst>
                <a:rect l="0" t="0"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5" name="未知"/>
              <p:cNvSpPr>
                <a:spLocks noChangeArrowheads="1"/>
              </p:cNvSpPr>
              <p:nvPr>
                <p:custDataLst>
                  <p:tags r:id="rId15"/>
                </p:custDataLst>
              </p:nvPr>
            </p:nvSpPr>
            <p:spPr bwMode="auto">
              <a:xfrm flipV="1">
                <a:off x="1986" y="11"/>
                <a:ext cx="231" cy="978"/>
              </a:xfrm>
              <a:custGeom>
                <a:gdLst>
                  <a:gd name="T0" fmla="*/ 0 w 144"/>
                  <a:gd name="T1" fmla="*/ 176 h 736"/>
                  <a:gd name="T2" fmla="*/ 48 w 144"/>
                  <a:gd name="T3" fmla="*/ 80 h 736"/>
                  <a:gd name="T4" fmla="*/ 96 w 144"/>
                  <a:gd name="T5" fmla="*/ 656 h 736"/>
                  <a:gd name="T6" fmla="*/ 144 w 144"/>
                  <a:gd name="T7" fmla="*/ 560 h 736"/>
                </a:gdLst>
                <a:cxnLst>
                  <a:cxn ang="0">
                    <a:pos x="T0" y="T1"/>
                  </a:cxn>
                  <a:cxn ang="0">
                    <a:pos x="T2" y="T3"/>
                  </a:cxn>
                  <a:cxn ang="0">
                    <a:pos x="T4" y="T5"/>
                  </a:cxn>
                  <a:cxn ang="0">
                    <a:pos x="T6" y="T7"/>
                  </a:cxn>
                </a:cxnLst>
                <a:rect l="0" t="0" r="r" b="b"/>
                <a:pathLst>
                  <a:path w="144" h="736">
                    <a:moveTo>
                      <a:pt x="0" y="176"/>
                    </a:moveTo>
                    <a:cubicBezTo>
                      <a:pt x="16" y="88"/>
                      <a:pt x="32" y="0"/>
                      <a:pt x="48" y="80"/>
                    </a:cubicBezTo>
                    <a:cubicBezTo>
                      <a:pt x="64" y="160"/>
                      <a:pt x="80" y="576"/>
                      <a:pt x="96" y="656"/>
                    </a:cubicBezTo>
                    <a:cubicBezTo>
                      <a:pt x="112" y="736"/>
                      <a:pt x="128" y="648"/>
                      <a:pt x="144" y="56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6" name="未知"/>
              <p:cNvSpPr>
                <a:spLocks noChangeArrowheads="1"/>
              </p:cNvSpPr>
              <p:nvPr>
                <p:custDataLst>
                  <p:tags r:id="rId16"/>
                </p:custDataLst>
              </p:nvPr>
            </p:nvSpPr>
            <p:spPr bwMode="auto">
              <a:xfrm>
                <a:off x="0" y="0"/>
                <a:ext cx="154" cy="798"/>
              </a:xfrm>
              <a:custGeom>
                <a:gdLst>
                  <a:gd name="T0" fmla="*/ 96 w 96"/>
                  <a:gd name="T1" fmla="*/ 168 h 600"/>
                  <a:gd name="T2" fmla="*/ 48 w 96"/>
                  <a:gd name="T3" fmla="*/ 72 h 600"/>
                  <a:gd name="T4" fmla="*/ 0 w 96"/>
                  <a:gd name="T5" fmla="*/ 600 h 600"/>
                </a:gdLst>
                <a:cxnLst>
                  <a:cxn ang="0">
                    <a:pos x="T0" y="T1"/>
                  </a:cxn>
                  <a:cxn ang="0">
                    <a:pos x="T2" y="T3"/>
                  </a:cxn>
                  <a:cxn ang="0">
                    <a:pos x="T4" y="T5"/>
                  </a:cxn>
                </a:cxnLst>
                <a:rect l="0" t="0" r="r" b="b"/>
                <a:pathLst>
                  <a:path w="96" h="600">
                    <a:moveTo>
                      <a:pt x="96" y="168"/>
                    </a:moveTo>
                    <a:cubicBezTo>
                      <a:pt x="80" y="84"/>
                      <a:pt x="64" y="0"/>
                      <a:pt x="48" y="72"/>
                    </a:cubicBezTo>
                    <a:cubicBezTo>
                      <a:pt x="32" y="144"/>
                      <a:pt x="8" y="512"/>
                      <a:pt x="0" y="600"/>
                    </a:cubicBezTo>
                  </a:path>
                </a:pathLst>
              </a:custGeom>
              <a:noFill/>
              <a:ln w="50800">
                <a:solidFill>
                  <a:srgbClr val="255E92"/>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30737" name="Line 22"/>
              <p:cNvSpPr>
                <a:spLocks noChangeShapeType="1"/>
              </p:cNvSpPr>
              <p:nvPr>
                <p:custDataLst>
                  <p:tags r:id="rId17"/>
                </p:custDataLst>
              </p:nvPr>
            </p:nvSpPr>
            <p:spPr bwMode="auto">
              <a:xfrm flipH="1">
                <a:off x="0" y="734"/>
                <a:ext cx="0" cy="702"/>
              </a:xfrm>
              <a:prstGeom prst="line">
                <a:avLst/>
              </a:prstGeom>
              <a:noFill/>
              <a:ln w="50800">
                <a:solidFill>
                  <a:srgbClr val="255E92"/>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38" name="Line 23"/>
              <p:cNvSpPr>
                <a:spLocks noChangeShapeType="1"/>
              </p:cNvSpPr>
              <p:nvPr>
                <p:custDataLst>
                  <p:tags r:id="rId18"/>
                </p:custDataLst>
              </p:nvPr>
            </p:nvSpPr>
            <p:spPr bwMode="auto">
              <a:xfrm>
                <a:off x="0" y="1429"/>
                <a:ext cx="748" cy="0"/>
              </a:xfrm>
              <a:prstGeom prst="line">
                <a:avLst/>
              </a:prstGeom>
              <a:noFill/>
              <a:ln w="50800">
                <a:solidFill>
                  <a:srgbClr val="255E92"/>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39" name="Line 24"/>
              <p:cNvSpPr>
                <a:spLocks noChangeShapeType="1"/>
              </p:cNvSpPr>
              <p:nvPr>
                <p:custDataLst>
                  <p:tags r:id="rId19"/>
                </p:custDataLst>
              </p:nvPr>
            </p:nvSpPr>
            <p:spPr bwMode="auto">
              <a:xfrm flipH="1">
                <a:off x="2291" y="748"/>
                <a:ext cx="0" cy="658"/>
              </a:xfrm>
              <a:prstGeom prst="line">
                <a:avLst/>
              </a:prstGeom>
              <a:noFill/>
              <a:ln w="50800">
                <a:solidFill>
                  <a:srgbClr val="255E92"/>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40" name="Line 25"/>
              <p:cNvSpPr>
                <a:spLocks noChangeShapeType="1"/>
              </p:cNvSpPr>
              <p:nvPr>
                <p:custDataLst>
                  <p:tags r:id="rId20"/>
                </p:custDataLst>
              </p:nvPr>
            </p:nvSpPr>
            <p:spPr bwMode="auto">
              <a:xfrm>
                <a:off x="1674" y="1406"/>
                <a:ext cx="617" cy="0"/>
              </a:xfrm>
              <a:prstGeom prst="line">
                <a:avLst/>
              </a:prstGeom>
              <a:noFill/>
              <a:ln w="50800">
                <a:solidFill>
                  <a:srgbClr val="255E92"/>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grpSp>
      <p:grpSp>
        <p:nvGrpSpPr>
          <p:cNvPr id="4" name="组合 3" title=""/>
          <p:cNvGrpSpPr/>
          <p:nvPr>
            <p:custDataLst>
              <p:tags r:id="rId21"/>
            </p:custDataLst>
          </p:nvPr>
        </p:nvGrpSpPr>
        <p:grpSpPr>
          <a:xfrm>
            <a:off x="3852863" y="2078831"/>
            <a:ext cx="1776413" cy="368141"/>
            <a:chOff x="9295" y="2503"/>
            <a:chExt cx="3730" cy="773"/>
          </a:xfrm>
        </p:grpSpPr>
        <p:sp>
          <p:nvSpPr>
            <p:cNvPr id="30742" name="Text Box 27"/>
            <p:cNvSpPr txBox="1">
              <a:spLocks noChangeArrowheads="1"/>
            </p:cNvSpPr>
            <p:nvPr>
              <p:custDataLst>
                <p:tags r:id="rId22"/>
              </p:custDataLst>
            </p:nvPr>
          </p:nvSpPr>
          <p:spPr bwMode="auto">
            <a:xfrm>
              <a:off x="11945" y="2503"/>
              <a:ext cx="1080"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800" b="1">
                  <a:solidFill>
                    <a:srgbClr val="FF3300"/>
                  </a:solidFill>
                  <a:latin typeface="微软雅黑" panose="020b0503020204020204" charset="-122"/>
                </a:rPr>
                <a:t>S</a:t>
              </a:r>
              <a:endParaRPr lang="en-US" altLang="zh-CN" sz="1800" b="1">
                <a:solidFill>
                  <a:srgbClr val="FF3300"/>
                </a:solidFill>
                <a:latin typeface="微软雅黑" panose="020b0503020204020204" charset="-122"/>
              </a:endParaRPr>
            </a:p>
          </p:txBody>
        </p:sp>
        <p:grpSp>
          <p:nvGrpSpPr>
            <p:cNvPr id="30743" name="组合 25622"/>
            <p:cNvGrpSpPr/>
            <p:nvPr>
              <p:custDataLst>
                <p:tags r:id="rId23"/>
              </p:custDataLst>
            </p:nvPr>
          </p:nvGrpSpPr>
          <p:grpSpPr>
            <a:xfrm rot="5400000" flipH="1" flipV="1">
              <a:off x="10833" y="1963"/>
              <a:ext cx="360" cy="1920"/>
              <a:chExt cx="144" cy="768"/>
            </a:xfrm>
          </p:grpSpPr>
          <p:sp>
            <p:nvSpPr>
              <p:cNvPr id="30744" name="AutoShape 29"/>
              <p:cNvSpPr>
                <a:spLocks noChangeArrowheads="1"/>
              </p:cNvSpPr>
              <p:nvPr>
                <p:custDataLst>
                  <p:tags r:id="rId24"/>
                </p:custDataLst>
              </p:nvPr>
            </p:nvSpPr>
            <p:spPr bwMode="auto">
              <a:xfrm>
                <a:off x="0" y="0"/>
                <a:ext cx="144" cy="384"/>
              </a:xfrm>
              <a:prstGeom prst="triangle">
                <a:avLst>
                  <a:gd name="adj" fmla="val 50000"/>
                </a:avLst>
              </a:prstGeom>
              <a:solidFill>
                <a:srgbClr val="CC0000"/>
              </a:solidFill>
              <a:ln w="9525">
                <a:solidFill>
                  <a:srgbClr val="CC0000"/>
                </a:solidFill>
                <a:miter lim="800000"/>
              </a:ln>
            </p:spPr>
            <p:txBody>
              <a:bodyPr rot="10800000" vert="eaVert" wrap="none" anchor="ctr"/>
              <a:lstStyle/>
              <a:p>
                <a:endParaRPr lang="zh-CN" altLang="en-US" sz="100">
                  <a:latin typeface="微软雅黑" panose="020b0503020204020204" charset="-122"/>
                </a:endParaRPr>
              </a:p>
            </p:txBody>
          </p:sp>
          <p:sp>
            <p:nvSpPr>
              <p:cNvPr id="30745" name="AutoShape 30"/>
              <p:cNvSpPr>
                <a:spLocks noChangeArrowheads="1"/>
              </p:cNvSpPr>
              <p:nvPr>
                <p:custDataLst>
                  <p:tags r:id="rId25"/>
                </p:custDataLst>
              </p:nvPr>
            </p:nvSpPr>
            <p:spPr bwMode="auto">
              <a:xfrm flipV="1">
                <a:off x="0" y="384"/>
                <a:ext cx="144" cy="384"/>
              </a:xfrm>
              <a:prstGeom prst="triangle">
                <a:avLst>
                  <a:gd name="adj" fmla="val 50000"/>
                </a:avLst>
              </a:prstGeom>
              <a:solidFill>
                <a:schemeClr val="bg2"/>
              </a:solidFill>
              <a:ln w="9525">
                <a:solidFill>
                  <a:srgbClr val="CC0000"/>
                </a:solidFill>
                <a:miter lim="800000"/>
              </a:ln>
            </p:spPr>
            <p:txBody>
              <a:bodyPr vert="eaVert" wrap="none" anchor="ctr"/>
              <a:lstStyle/>
              <a:p>
                <a:endParaRPr lang="zh-CN" altLang="en-US" sz="100">
                  <a:latin typeface="微软雅黑" panose="020b0503020204020204" charset="-122"/>
                </a:endParaRPr>
              </a:p>
            </p:txBody>
          </p:sp>
        </p:grpSp>
        <p:sp>
          <p:nvSpPr>
            <p:cNvPr id="30746" name="Text Box 31"/>
            <p:cNvSpPr txBox="1">
              <a:spLocks noChangeArrowheads="1"/>
            </p:cNvSpPr>
            <p:nvPr>
              <p:custDataLst>
                <p:tags r:id="rId26"/>
              </p:custDataLst>
            </p:nvPr>
          </p:nvSpPr>
          <p:spPr bwMode="auto">
            <a:xfrm>
              <a:off x="9295" y="2503"/>
              <a:ext cx="1080"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1800" b="1">
                  <a:solidFill>
                    <a:srgbClr val="FF3300"/>
                  </a:solidFill>
                  <a:latin typeface="微软雅黑" panose="020b0503020204020204" charset="-122"/>
                </a:rPr>
                <a:t>N</a:t>
              </a:r>
              <a:endParaRPr lang="en-US" altLang="zh-CN" sz="1800" b="1">
                <a:solidFill>
                  <a:srgbClr val="FF3300"/>
                </a:solidFill>
                <a:latin typeface="微软雅黑" panose="020b0503020204020204" charset="-122"/>
              </a:endParaRPr>
            </a:p>
          </p:txBody>
        </p:sp>
      </p:grpSp>
      <p:sp>
        <p:nvSpPr>
          <p:cNvPr id="25627" name="Text Box 32" title=""/>
          <p:cNvSpPr txBox="1">
            <a:spLocks noChangeArrowheads="1"/>
          </p:cNvSpPr>
          <p:nvPr>
            <p:custDataLst>
              <p:tags r:id="rId27"/>
            </p:custDataLst>
          </p:nvPr>
        </p:nvSpPr>
        <p:spPr bwMode="auto">
          <a:xfrm>
            <a:off x="2786540" y="2046209"/>
            <a:ext cx="702469"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100" b="1">
                <a:solidFill>
                  <a:srgbClr val="FF0000"/>
                </a:solidFill>
                <a:latin typeface="微软雅黑" panose="020b0503020204020204" charset="-122"/>
                <a:ea typeface="微软雅黑" panose="020b0503020204020204" charset="-122"/>
              </a:rPr>
              <a:t>N</a:t>
            </a:r>
            <a:endParaRPr lang="en-US" altLang="zh-CN" sz="2100" b="1">
              <a:solidFill>
                <a:srgbClr val="FF0000"/>
              </a:solidFill>
              <a:latin typeface="微软雅黑" panose="020b0503020204020204" charset="-122"/>
              <a:ea typeface="微软雅黑" panose="020b0503020204020204" charset="-122"/>
            </a:endParaRPr>
          </a:p>
        </p:txBody>
      </p:sp>
      <p:sp>
        <p:nvSpPr>
          <p:cNvPr id="25628" name="Text Box 33" title=""/>
          <p:cNvSpPr txBox="1">
            <a:spLocks noChangeArrowheads="1"/>
          </p:cNvSpPr>
          <p:nvPr>
            <p:custDataLst>
              <p:tags r:id="rId28"/>
            </p:custDataLst>
          </p:nvPr>
        </p:nvSpPr>
        <p:spPr bwMode="auto">
          <a:xfrm>
            <a:off x="6000037" y="2041446"/>
            <a:ext cx="431006"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2100" b="1">
                <a:solidFill>
                  <a:srgbClr val="FF0000"/>
                </a:solidFill>
                <a:latin typeface="微软雅黑" panose="020b0503020204020204" charset="-122"/>
                <a:ea typeface="微软雅黑" panose="020b0503020204020204" charset="-122"/>
              </a:rPr>
              <a:t>S</a:t>
            </a:r>
            <a:endParaRPr lang="en-US" altLang="zh-CN" sz="2100" b="1">
              <a:solidFill>
                <a:srgbClr val="FF0000"/>
              </a:solidFill>
              <a:latin typeface="微软雅黑" panose="020b0503020204020204" charset="-122"/>
              <a:ea typeface="微软雅黑" panose="020b0503020204020204" charset="-122"/>
            </a:endParaRPr>
          </a:p>
        </p:txBody>
      </p:sp>
      <p:sp>
        <p:nvSpPr>
          <p:cNvPr id="25629" name="Text Box 34" title=""/>
          <p:cNvSpPr txBox="1">
            <a:spLocks noChangeArrowheads="1"/>
          </p:cNvSpPr>
          <p:nvPr>
            <p:custDataLst>
              <p:tags r:id="rId29"/>
            </p:custDataLst>
          </p:nvPr>
        </p:nvSpPr>
        <p:spPr bwMode="auto">
          <a:xfrm>
            <a:off x="3730706" y="3396377"/>
            <a:ext cx="648890" cy="59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3300" b="1">
                <a:solidFill>
                  <a:srgbClr val="CC0000"/>
                </a:solidFill>
                <a:latin typeface="微软雅黑" panose="020b0503020204020204" charset="-122"/>
              </a:rPr>
              <a:t>+</a:t>
            </a:r>
            <a:endParaRPr lang="en-US" altLang="zh-CN" sz="3300" b="1">
              <a:solidFill>
                <a:srgbClr val="CC0000"/>
              </a:solidFill>
              <a:latin typeface="微软雅黑" panose="020b0503020204020204" charset="-122"/>
            </a:endParaRPr>
          </a:p>
        </p:txBody>
      </p:sp>
      <p:sp>
        <p:nvSpPr>
          <p:cNvPr id="25630" name="Oval 36" title=""/>
          <p:cNvSpPr>
            <a:spLocks noChangeArrowheads="1"/>
          </p:cNvSpPr>
          <p:nvPr>
            <p:custDataLst>
              <p:tags r:id="rId30"/>
            </p:custDataLst>
          </p:nvPr>
        </p:nvSpPr>
        <p:spPr bwMode="auto">
          <a:xfrm rot="16200000" flipV="1">
            <a:off x="4305777" y="-552926"/>
            <a:ext cx="685800" cy="4698206"/>
          </a:xfrm>
          <a:prstGeom prst="ellipse">
            <a:avLst/>
          </a:prstGeom>
          <a:noFill/>
          <a:ln w="28575">
            <a:solidFill>
              <a:schemeClr val="tx1"/>
            </a:solidFill>
            <a:prstDash val="dash"/>
            <a:rou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zh-CN" altLang="en-US" sz="100">
              <a:latin typeface="微软雅黑" panose="020b0503020204020204" charset="-122"/>
            </a:endParaRPr>
          </a:p>
        </p:txBody>
      </p:sp>
      <p:sp>
        <p:nvSpPr>
          <p:cNvPr id="25631" name="Oval 37" title=""/>
          <p:cNvSpPr>
            <a:spLocks noChangeArrowheads="1"/>
          </p:cNvSpPr>
          <p:nvPr>
            <p:custDataLst>
              <p:tags r:id="rId31"/>
            </p:custDataLst>
          </p:nvPr>
        </p:nvSpPr>
        <p:spPr bwMode="auto">
          <a:xfrm rot="16200000" flipV="1">
            <a:off x="4331375" y="406123"/>
            <a:ext cx="685800" cy="4751785"/>
          </a:xfrm>
          <a:prstGeom prst="ellipse">
            <a:avLst/>
          </a:prstGeom>
          <a:noFill/>
          <a:ln w="28575">
            <a:solidFill>
              <a:schemeClr val="tx1"/>
            </a:solidFill>
            <a:prstDash val="dash"/>
            <a:rou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zh-CN" altLang="en-US" sz="100">
              <a:latin typeface="微软雅黑" panose="020b0503020204020204" charset="-122"/>
            </a:endParaRPr>
          </a:p>
        </p:txBody>
      </p:sp>
      <p:sp>
        <p:nvSpPr>
          <p:cNvPr id="25632" name="Line 40" title=""/>
          <p:cNvSpPr>
            <a:spLocks noChangeShapeType="1"/>
          </p:cNvSpPr>
          <p:nvPr>
            <p:custDataLst>
              <p:tags r:id="rId32"/>
            </p:custDataLst>
          </p:nvPr>
        </p:nvSpPr>
        <p:spPr bwMode="auto">
          <a:xfrm flipH="1" flipV="1">
            <a:off x="2462690" y="1911668"/>
            <a:ext cx="108347" cy="108347"/>
          </a:xfrm>
          <a:prstGeom prst="line">
            <a:avLst/>
          </a:prstGeom>
          <a:noFill/>
          <a:ln w="41275">
            <a:solidFill>
              <a:srgbClr val="CC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33" name="Line 42" title=""/>
          <p:cNvSpPr>
            <a:spLocks noChangeShapeType="1"/>
          </p:cNvSpPr>
          <p:nvPr>
            <p:custDataLst>
              <p:tags r:id="rId33"/>
            </p:custDataLst>
          </p:nvPr>
        </p:nvSpPr>
        <p:spPr bwMode="auto">
          <a:xfrm flipV="1">
            <a:off x="1894762" y="2261712"/>
            <a:ext cx="5663803" cy="97631"/>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34" name="Text Box 55" title=""/>
          <p:cNvSpPr txBox="1">
            <a:spLocks noChangeArrowheads="1"/>
          </p:cNvSpPr>
          <p:nvPr>
            <p:custDataLst>
              <p:tags r:id="rId34"/>
            </p:custDataLst>
          </p:nvPr>
        </p:nvSpPr>
        <p:spPr bwMode="auto">
          <a:xfrm>
            <a:off x="5270183" y="3423762"/>
            <a:ext cx="756047"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2100" b="1">
                <a:solidFill>
                  <a:srgbClr val="CC0000"/>
                </a:solidFill>
                <a:latin typeface="微软雅黑" panose="020b0503020204020204" charset="-122"/>
              </a:rPr>
              <a:t>—</a:t>
            </a:r>
            <a:endParaRPr lang="en-US" altLang="zh-CN" sz="2100" b="1">
              <a:solidFill>
                <a:srgbClr val="CC0000"/>
              </a:solidFill>
              <a:latin typeface="微软雅黑" panose="020b0503020204020204" charset="-122"/>
            </a:endParaRPr>
          </a:p>
        </p:txBody>
      </p:sp>
      <p:grpSp>
        <p:nvGrpSpPr>
          <p:cNvPr id="25635" name="组合 25634" title=""/>
          <p:cNvGrpSpPr/>
          <p:nvPr>
            <p:custDataLst>
              <p:tags r:id="rId35"/>
            </p:custDataLst>
          </p:nvPr>
        </p:nvGrpSpPr>
        <p:grpSpPr>
          <a:xfrm>
            <a:off x="3299699" y="2122409"/>
            <a:ext cx="2483644" cy="214313"/>
            <a:chExt cx="2086" cy="180"/>
          </a:xfrm>
        </p:grpSpPr>
        <p:sp>
          <p:nvSpPr>
            <p:cNvPr id="30756" name="Line 45"/>
            <p:cNvSpPr>
              <a:spLocks noChangeShapeType="1"/>
            </p:cNvSpPr>
            <p:nvPr>
              <p:custDataLst>
                <p:tags r:id="rId36"/>
              </p:custDataLst>
            </p:nvPr>
          </p:nvSpPr>
          <p:spPr bwMode="auto">
            <a:xfrm flipV="1">
              <a:off x="0" y="0"/>
              <a:ext cx="23" cy="113"/>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57" name="Line 45"/>
            <p:cNvSpPr>
              <a:spLocks noChangeShapeType="1"/>
            </p:cNvSpPr>
            <p:nvPr>
              <p:custDataLst>
                <p:tags r:id="rId37"/>
              </p:custDataLst>
            </p:nvPr>
          </p:nvSpPr>
          <p:spPr bwMode="auto">
            <a:xfrm flipH="1" flipV="1">
              <a:off x="362" y="0"/>
              <a:ext cx="0" cy="1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nvGrpSpPr>
            <p:cNvPr id="30758" name="组合 25637"/>
            <p:cNvGrpSpPr/>
            <p:nvPr>
              <p:custDataLst>
                <p:tags r:id="rId38"/>
              </p:custDataLst>
            </p:nvPr>
          </p:nvGrpSpPr>
          <p:grpSpPr>
            <a:xfrm>
              <a:off x="657" y="22"/>
              <a:ext cx="1429" cy="158"/>
              <a:chExt cx="1429" cy="158"/>
            </a:xfrm>
          </p:grpSpPr>
          <p:sp>
            <p:nvSpPr>
              <p:cNvPr id="30759" name="Line 45"/>
              <p:cNvSpPr>
                <a:spLocks noChangeShapeType="1"/>
              </p:cNvSpPr>
              <p:nvPr>
                <p:custDataLst>
                  <p:tags r:id="rId39"/>
                </p:custDataLst>
              </p:nvPr>
            </p:nvSpPr>
            <p:spPr bwMode="auto">
              <a:xfrm flipH="1" flipV="1">
                <a:off x="0" y="0"/>
                <a:ext cx="0" cy="1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60" name="Line 45"/>
              <p:cNvSpPr>
                <a:spLocks noChangeShapeType="1"/>
              </p:cNvSpPr>
              <p:nvPr>
                <p:custDataLst>
                  <p:tags r:id="rId40"/>
                </p:custDataLst>
              </p:nvPr>
            </p:nvSpPr>
            <p:spPr bwMode="auto">
              <a:xfrm flipH="1" flipV="1">
                <a:off x="272" y="0"/>
                <a:ext cx="0" cy="1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61" name="Line 45"/>
              <p:cNvSpPr>
                <a:spLocks noChangeShapeType="1"/>
              </p:cNvSpPr>
              <p:nvPr>
                <p:custDataLst>
                  <p:tags r:id="rId41"/>
                </p:custDataLst>
              </p:nvPr>
            </p:nvSpPr>
            <p:spPr bwMode="auto">
              <a:xfrm flipH="1" flipV="1">
                <a:off x="567" y="23"/>
                <a:ext cx="0" cy="1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62" name="Line 45"/>
              <p:cNvSpPr>
                <a:spLocks noChangeShapeType="1"/>
              </p:cNvSpPr>
              <p:nvPr>
                <p:custDataLst>
                  <p:tags r:id="rId42"/>
                </p:custDataLst>
              </p:nvPr>
            </p:nvSpPr>
            <p:spPr bwMode="auto">
              <a:xfrm flipH="1" flipV="1">
                <a:off x="862" y="23"/>
                <a:ext cx="0" cy="1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63" name="Line 45"/>
              <p:cNvSpPr>
                <a:spLocks noChangeShapeType="1"/>
              </p:cNvSpPr>
              <p:nvPr>
                <p:custDataLst>
                  <p:tags r:id="rId43"/>
                </p:custDataLst>
              </p:nvPr>
            </p:nvSpPr>
            <p:spPr bwMode="auto">
              <a:xfrm flipH="1" flipV="1">
                <a:off x="1134" y="23"/>
                <a:ext cx="0" cy="1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30764" name="Line 45"/>
              <p:cNvSpPr>
                <a:spLocks noChangeShapeType="1"/>
              </p:cNvSpPr>
              <p:nvPr>
                <p:custDataLst>
                  <p:tags r:id="rId44"/>
                </p:custDataLst>
              </p:nvPr>
            </p:nvSpPr>
            <p:spPr bwMode="auto">
              <a:xfrm flipH="1" flipV="1">
                <a:off x="1429" y="23"/>
                <a:ext cx="0" cy="1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grpSp>
      <p:sp>
        <p:nvSpPr>
          <p:cNvPr id="25645" name="Line 45" title=""/>
          <p:cNvSpPr>
            <a:spLocks noChangeShapeType="1"/>
          </p:cNvSpPr>
          <p:nvPr>
            <p:custDataLst>
              <p:tags r:id="rId45"/>
            </p:custDataLst>
          </p:nvPr>
        </p:nvSpPr>
        <p:spPr bwMode="auto">
          <a:xfrm flipH="1">
            <a:off x="6000036" y="2905840"/>
            <a:ext cx="0" cy="160734"/>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46" name="Line 45" title=""/>
          <p:cNvSpPr>
            <a:spLocks noChangeShapeType="1"/>
          </p:cNvSpPr>
          <p:nvPr>
            <p:custDataLst>
              <p:tags r:id="rId46"/>
            </p:custDataLst>
          </p:nvPr>
        </p:nvSpPr>
        <p:spPr bwMode="auto">
          <a:xfrm flipH="1" flipV="1">
            <a:off x="3272314" y="2797493"/>
            <a:ext cx="0" cy="160735"/>
          </a:xfrm>
          <a:prstGeom prst="line">
            <a:avLst/>
          </a:prstGeom>
          <a:noFill/>
          <a:ln w="38100">
            <a:solidFill>
              <a:srgbClr val="00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47" name="Line 40" title=""/>
          <p:cNvSpPr>
            <a:spLocks noChangeShapeType="1"/>
          </p:cNvSpPr>
          <p:nvPr>
            <p:custDataLst>
              <p:tags r:id="rId47"/>
            </p:custDataLst>
          </p:nvPr>
        </p:nvSpPr>
        <p:spPr bwMode="auto">
          <a:xfrm flipH="1">
            <a:off x="2381726" y="2640330"/>
            <a:ext cx="161925" cy="80963"/>
          </a:xfrm>
          <a:prstGeom prst="line">
            <a:avLst/>
          </a:prstGeom>
          <a:noFill/>
          <a:ln w="41275">
            <a:solidFill>
              <a:srgbClr val="CC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48" name="Line 40" title=""/>
          <p:cNvSpPr>
            <a:spLocks noChangeShapeType="1"/>
          </p:cNvSpPr>
          <p:nvPr>
            <p:custDataLst>
              <p:tags r:id="rId48"/>
            </p:custDataLst>
          </p:nvPr>
        </p:nvSpPr>
        <p:spPr bwMode="auto">
          <a:xfrm flipH="1">
            <a:off x="2273380" y="2365296"/>
            <a:ext cx="189309" cy="0"/>
          </a:xfrm>
          <a:prstGeom prst="line">
            <a:avLst/>
          </a:prstGeom>
          <a:noFill/>
          <a:ln w="41275">
            <a:solidFill>
              <a:srgbClr val="CC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49" name="Line 40" title=""/>
          <p:cNvSpPr>
            <a:spLocks noChangeShapeType="1"/>
          </p:cNvSpPr>
          <p:nvPr>
            <p:custDataLst>
              <p:tags r:id="rId49"/>
            </p:custDataLst>
          </p:nvPr>
        </p:nvSpPr>
        <p:spPr bwMode="auto">
          <a:xfrm flipH="1" flipV="1">
            <a:off x="6701315" y="2612947"/>
            <a:ext cx="189310" cy="53578"/>
          </a:xfrm>
          <a:prstGeom prst="line">
            <a:avLst/>
          </a:prstGeom>
          <a:noFill/>
          <a:ln w="41275">
            <a:solidFill>
              <a:srgbClr val="CC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50" name="Line 40" title=""/>
          <p:cNvSpPr>
            <a:spLocks noChangeShapeType="1"/>
          </p:cNvSpPr>
          <p:nvPr>
            <p:custDataLst>
              <p:tags r:id="rId50"/>
            </p:custDataLst>
          </p:nvPr>
        </p:nvSpPr>
        <p:spPr bwMode="auto">
          <a:xfrm flipH="1">
            <a:off x="6728699" y="1911668"/>
            <a:ext cx="134540" cy="53579"/>
          </a:xfrm>
          <a:prstGeom prst="line">
            <a:avLst/>
          </a:prstGeom>
          <a:noFill/>
          <a:ln w="41275">
            <a:solidFill>
              <a:srgbClr val="CC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51" name="Line 40" title=""/>
          <p:cNvSpPr>
            <a:spLocks noChangeShapeType="1"/>
          </p:cNvSpPr>
          <p:nvPr>
            <p:custDataLst>
              <p:tags r:id="rId51"/>
            </p:custDataLst>
          </p:nvPr>
        </p:nvSpPr>
        <p:spPr bwMode="auto">
          <a:xfrm flipH="1">
            <a:off x="6782277" y="2289096"/>
            <a:ext cx="189310" cy="0"/>
          </a:xfrm>
          <a:prstGeom prst="line">
            <a:avLst/>
          </a:prstGeom>
          <a:noFill/>
          <a:ln w="41275">
            <a:solidFill>
              <a:srgbClr val="CC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5652" name="Line 40" title=""/>
          <p:cNvSpPr>
            <a:spLocks noChangeShapeType="1"/>
          </p:cNvSpPr>
          <p:nvPr>
            <p:custDataLst>
              <p:tags r:id="rId52"/>
            </p:custDataLst>
          </p:nvPr>
        </p:nvSpPr>
        <p:spPr bwMode="auto">
          <a:xfrm>
            <a:off x="5729765" y="1528286"/>
            <a:ext cx="189310" cy="0"/>
          </a:xfrm>
          <a:prstGeom prst="line">
            <a:avLst/>
          </a:prstGeom>
          <a:noFill/>
          <a:ln w="41275">
            <a:solidFill>
              <a:srgbClr val="CC0000"/>
            </a:solidFill>
            <a:round/>
            <a:tailEnd type="triangle" w="med" len="lg"/>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5" name="文本框 4" title=""/>
          <p:cNvSpPr txBox="1"/>
          <p:nvPr>
            <p:custDataLst>
              <p:tags r:id="rId53"/>
            </p:custDataLst>
          </p:nvPr>
        </p:nvSpPr>
        <p:spPr>
          <a:xfrm>
            <a:off x="2482215" y="773430"/>
            <a:ext cx="4844415" cy="368300"/>
          </a:xfrm>
          <a:prstGeom prst="rect">
            <a:avLst/>
          </a:prstGeom>
          <a:noFill/>
        </p:spPr>
        <p:txBody>
          <a:bodyPr wrap="none" rtlCol="0">
            <a:spAutoFit/>
          </a:bodyPr>
          <a:lstStyle/>
          <a:p>
            <a:r>
              <a:rPr lang="zh-CN" altLang="en-US" sz="1800">
                <a:latin typeface="微软雅黑" panose="020b0503020204020204" charset="-122"/>
                <a:ea typeface="微软雅黑" panose="020b0503020204020204" charset="-122"/>
                <a:cs typeface="微软雅黑" panose="020b0503020204020204" charset="-122"/>
              </a:rPr>
              <a:t>在通电螺线管内部，磁场方向从</a:t>
            </a:r>
            <a:r>
              <a:rPr lang="en-US" altLang="zh-CN" sz="1800">
                <a:latin typeface="微软雅黑" panose="020b0503020204020204" charset="-122"/>
                <a:ea typeface="微软雅黑" panose="020b0503020204020204" charset="-122"/>
                <a:cs typeface="微软雅黑" panose="020b0503020204020204" charset="-122"/>
              </a:rPr>
              <a:t>S</a:t>
            </a:r>
            <a:r>
              <a:rPr lang="zh-CN" altLang="en-US" sz="1800">
                <a:latin typeface="微软雅黑" panose="020b0503020204020204" charset="-122"/>
                <a:ea typeface="微软雅黑" panose="020b0503020204020204" charset="-122"/>
                <a:cs typeface="微软雅黑" panose="020b0503020204020204" charset="-122"/>
              </a:rPr>
              <a:t>极回到</a:t>
            </a:r>
            <a:r>
              <a:rPr lang="en-US" altLang="zh-CN" sz="1800">
                <a:latin typeface="微软雅黑" panose="020b0503020204020204" charset="-122"/>
                <a:ea typeface="微软雅黑" panose="020b0503020204020204" charset="-122"/>
                <a:cs typeface="微软雅黑" panose="020b0503020204020204" charset="-122"/>
              </a:rPr>
              <a:t>N</a:t>
            </a:r>
            <a:r>
              <a:rPr lang="zh-CN" altLang="en-US" sz="1800">
                <a:latin typeface="微软雅黑" panose="020b0503020204020204" charset="-122"/>
                <a:ea typeface="微软雅黑" panose="020b0503020204020204" charset="-122"/>
                <a:cs typeface="微软雅黑" panose="020b0503020204020204" charset="-122"/>
              </a:rPr>
              <a:t>极。</a:t>
            </a:r>
            <a:endParaRPr lang="zh-CN" altLang="en-US" sz="1800">
              <a:latin typeface="微软雅黑" panose="020b0503020204020204" charset="-122"/>
              <a:ea typeface="微软雅黑" panose="020b0503020204020204" charset="-122"/>
              <a:cs typeface="微软雅黑" panose="020b0503020204020204" charset="-122"/>
            </a:endParaRPr>
          </a:p>
        </p:txBody>
      </p:sp>
      <p:grpSp>
        <p:nvGrpSpPr>
          <p:cNvPr id="8" name="组合 7" title=""/>
          <p:cNvGrpSpPr/>
          <p:nvPr>
            <p:custDataLst>
              <p:tags r:id="rId54"/>
            </p:custDataLst>
          </p:nvPr>
        </p:nvGrpSpPr>
        <p:grpSpPr>
          <a:xfrm>
            <a:off x="2273618" y="4140041"/>
            <a:ext cx="5102066" cy="772478"/>
            <a:chOff x="4774" y="8693"/>
            <a:chExt cx="10713" cy="1622"/>
          </a:xfrm>
        </p:grpSpPr>
        <p:sp>
          <p:nvSpPr>
            <p:cNvPr id="6" name="文本框 5"/>
            <p:cNvSpPr txBox="1"/>
            <p:nvPr>
              <p:custDataLst>
                <p:tags r:id="rId55"/>
              </p:custDataLst>
            </p:nvPr>
          </p:nvSpPr>
          <p:spPr>
            <a:xfrm>
              <a:off x="4774" y="8693"/>
              <a:ext cx="8598" cy="852"/>
            </a:xfrm>
            <a:prstGeom prst="wedgeRoundRectCallout">
              <a:avLst>
                <a:gd name="adj1" fmla="val 60095"/>
                <a:gd name="adj2" fmla="val 51788"/>
                <a:gd name="adj3" fmla="val 16667"/>
              </a:avLst>
            </a:prstGeom>
            <a:noFill/>
            <a:ln>
              <a:solidFill>
                <a:schemeClr val="tx1"/>
              </a:solidFill>
            </a:ln>
            <a:extLst>
              <a:ext uri="{909E8E84-426E-40DD-AFC4-6F175D3DCCD1}">
                <a14:hiddenFill xmlns:a14="http://schemas.microsoft.com/office/drawing/2010/main">
                  <a:solidFill>
                    <a:schemeClr val="accent1"/>
                  </a:solidFill>
                </a14:hiddenFill>
              </a:ext>
            </a:extLst>
          </p:spPr>
          <p:txBody>
            <a:bodyPr wrap="square" rtlCol="0">
              <a:spAutoFit/>
            </a:bodyPr>
            <a:lstStyle/>
            <a:p>
              <a:r>
                <a:rPr lang="zh-CN" sz="1800">
                  <a:solidFill>
                    <a:srgbClr val="008080"/>
                  </a:solidFill>
                  <a:latin typeface="微软雅黑" panose="020b0503020204020204" charset="-122"/>
                  <a:ea typeface="微软雅黑" panose="020b0503020204020204" charset="-122"/>
                  <a:cs typeface="微软雅黑" panose="020b0503020204020204" charset="-122"/>
                </a:rPr>
                <a:t>思考一下小磁针在螺线管内部的方向</a:t>
              </a:r>
              <a:endParaRPr lang="zh-CN" sz="1800">
                <a:solidFill>
                  <a:srgbClr val="008080"/>
                </a:solidFill>
                <a:latin typeface="微软雅黑" panose="020b0503020204020204" charset="-122"/>
                <a:ea typeface="微软雅黑" panose="020b0503020204020204" charset="-122"/>
                <a:cs typeface="微软雅黑" panose="020b0503020204020204" charset="-122"/>
              </a:endParaRPr>
            </a:p>
          </p:txBody>
        </p:sp>
        <p:pic>
          <p:nvPicPr>
            <p:cNvPr id="7" name="图片 6" descr="thinking-face_1f914"/>
            <p:cNvPicPr>
              <a:picLocks noChangeAspect="1"/>
            </p:cNvPicPr>
            <p:nvPr>
              <p:custDataLst>
                <p:tags r:id="rId57"/>
              </p:custDataLst>
            </p:nvPr>
          </p:nvPicPr>
          <p:blipFill>
            <a:blip r:embed="rId56"/>
            <a:stretch>
              <a:fillRect/>
            </a:stretch>
          </p:blipFill>
          <p:spPr>
            <a:xfrm>
              <a:off x="14411" y="9239"/>
              <a:ext cx="1076" cy="1076"/>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0481" name="Rectangle 4" title=""/>
          <p:cNvSpPr>
            <a:spLocks noChangeArrowheads="1"/>
          </p:cNvSpPr>
          <p:nvPr>
            <p:custDataLst>
              <p:tags r:id="rId3"/>
            </p:custDataLst>
          </p:nvPr>
        </p:nvSpPr>
        <p:spPr bwMode="auto">
          <a:xfrm>
            <a:off x="1466850" y="1045369"/>
            <a:ext cx="6172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zh-CN" altLang="en-US" sz="2100">
                <a:latin typeface="微软雅黑" panose="020b0503020204020204" charset="-122"/>
                <a:ea typeface="微软雅黑" panose="020b0503020204020204" charset="-122"/>
              </a:rPr>
              <a:t>1．判断下面螺线管的</a:t>
            </a:r>
            <a:r>
              <a:rPr lang="en-US" altLang="zh-CN" sz="2100">
                <a:latin typeface="微软雅黑" panose="020b0503020204020204" charset="-122"/>
                <a:ea typeface="微软雅黑" panose="020b0503020204020204" charset="-122"/>
              </a:rPr>
              <a:t>N</a:t>
            </a:r>
            <a:r>
              <a:rPr lang="zh-CN" altLang="en-US" sz="2100">
                <a:latin typeface="微软雅黑" panose="020b0503020204020204" charset="-122"/>
                <a:ea typeface="微软雅黑" panose="020b0503020204020204" charset="-122"/>
              </a:rPr>
              <a:t>极和</a:t>
            </a:r>
            <a:r>
              <a:rPr lang="en-US" altLang="zh-CN" sz="2100">
                <a:latin typeface="微软雅黑" panose="020b0503020204020204" charset="-122"/>
                <a:ea typeface="微软雅黑" panose="020b0503020204020204" charset="-122"/>
              </a:rPr>
              <a:t>S</a:t>
            </a:r>
            <a:r>
              <a:rPr lang="zh-CN" altLang="en-US" sz="2100">
                <a:latin typeface="微软雅黑" panose="020b0503020204020204" charset="-122"/>
                <a:ea typeface="微软雅黑" panose="020b0503020204020204" charset="-122"/>
              </a:rPr>
              <a:t>极：</a:t>
            </a:r>
            <a:endParaRPr lang="zh-CN" altLang="en-US" sz="2100">
              <a:latin typeface="微软雅黑" panose="020b0503020204020204" charset="-122"/>
              <a:ea typeface="微软雅黑" panose="020b0503020204020204" charset="-122"/>
            </a:endParaRPr>
          </a:p>
        </p:txBody>
      </p:sp>
      <p:grpSp>
        <p:nvGrpSpPr>
          <p:cNvPr id="20482" name="组合 26629" title=""/>
          <p:cNvGrpSpPr/>
          <p:nvPr>
            <p:custDataLst>
              <p:tags r:id="rId4"/>
            </p:custDataLst>
          </p:nvPr>
        </p:nvGrpSpPr>
        <p:grpSpPr>
          <a:xfrm>
            <a:off x="2276476" y="1410892"/>
            <a:ext cx="1512094" cy="1026319"/>
            <a:chExt cx="1270" cy="862"/>
          </a:xfrm>
        </p:grpSpPr>
        <p:sp>
          <p:nvSpPr>
            <p:cNvPr id="20483" name="Rectangle 6"/>
            <p:cNvSpPr>
              <a:spLocks noChangeArrowheads="1"/>
            </p:cNvSpPr>
            <p:nvPr>
              <p:custDataLst>
                <p:tags r:id="rId5"/>
              </p:custDataLst>
            </p:nvPr>
          </p:nvSpPr>
          <p:spPr bwMode="auto">
            <a:xfrm rot="5400000">
              <a:off x="458" y="-228"/>
              <a:ext cx="317" cy="1270"/>
            </a:xfrm>
            <a:prstGeom prst="rect">
              <a:avLst/>
            </a:prstGeom>
            <a:gradFill rotWithShape="0">
              <a:gsLst>
                <a:gs pos="0">
                  <a:srgbClr val="101010"/>
                </a:gs>
                <a:gs pos="50000">
                  <a:srgbClr val="FFFFFF"/>
                </a:gs>
                <a:gs pos="100000">
                  <a:srgbClr val="101010"/>
                </a:gs>
              </a:gsLst>
              <a:lin ang="5400000" scaled="1"/>
            </a:gradFill>
            <a:ln w="9525">
              <a:solidFill>
                <a:srgbClr val="808080"/>
              </a:solidFill>
              <a:miter lim="800000"/>
            </a:ln>
          </p:spPr>
          <p:txBody>
            <a:bodyPr rot="10800000" vert="eaVert"/>
            <a:lstStyle/>
            <a:p>
              <a:endParaRPr lang="zh-CN" altLang="en-US" sz="100">
                <a:latin typeface="微软雅黑" panose="020b0503020204020204" charset="-122"/>
              </a:endParaRPr>
            </a:p>
          </p:txBody>
        </p:sp>
        <p:grpSp>
          <p:nvGrpSpPr>
            <p:cNvPr id="20484" name="组合 26631"/>
            <p:cNvGrpSpPr/>
            <p:nvPr>
              <p:custDataLst>
                <p:tags r:id="rId6"/>
              </p:custDataLst>
            </p:nvPr>
          </p:nvGrpSpPr>
          <p:grpSpPr>
            <a:xfrm rot="5400000">
              <a:off x="388" y="-125"/>
              <a:ext cx="453" cy="1058"/>
              <a:chExt cx="607" cy="1703"/>
            </a:xfrm>
          </p:grpSpPr>
          <p:sp>
            <p:nvSpPr>
              <p:cNvPr id="20485" name="未知"/>
              <p:cNvSpPr>
                <a:spLocks noChangeArrowheads="1"/>
              </p:cNvSpPr>
              <p:nvPr>
                <p:custDataLst>
                  <p:tags r:id="rId7"/>
                </p:custDataLst>
              </p:nvPr>
            </p:nvSpPr>
            <p:spPr bwMode="auto">
              <a:xfrm>
                <a:off x="0" y="0"/>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86" name="未知"/>
              <p:cNvSpPr>
                <a:spLocks noChangeArrowheads="1"/>
              </p:cNvSpPr>
              <p:nvPr>
                <p:custDataLst>
                  <p:tags r:id="rId8"/>
                </p:custDataLst>
              </p:nvPr>
            </p:nvSpPr>
            <p:spPr bwMode="auto">
              <a:xfrm>
                <a:off x="0" y="271"/>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87" name="未知"/>
              <p:cNvSpPr>
                <a:spLocks noChangeArrowheads="1"/>
              </p:cNvSpPr>
              <p:nvPr>
                <p:custDataLst>
                  <p:tags r:id="rId9"/>
                </p:custDataLst>
              </p:nvPr>
            </p:nvSpPr>
            <p:spPr bwMode="auto">
              <a:xfrm>
                <a:off x="0" y="564"/>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88" name="未知"/>
              <p:cNvSpPr>
                <a:spLocks noChangeArrowheads="1"/>
              </p:cNvSpPr>
              <p:nvPr>
                <p:custDataLst>
                  <p:tags r:id="rId10"/>
                </p:custDataLst>
              </p:nvPr>
            </p:nvSpPr>
            <p:spPr bwMode="auto">
              <a:xfrm>
                <a:off x="0" y="839"/>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89" name="未知"/>
              <p:cNvSpPr>
                <a:spLocks noChangeArrowheads="1"/>
              </p:cNvSpPr>
              <p:nvPr>
                <p:custDataLst>
                  <p:tags r:id="rId11"/>
                </p:custDataLst>
              </p:nvPr>
            </p:nvSpPr>
            <p:spPr bwMode="auto">
              <a:xfrm>
                <a:off x="0" y="1096"/>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90" name="未知"/>
              <p:cNvSpPr>
                <a:spLocks noChangeArrowheads="1"/>
              </p:cNvSpPr>
              <p:nvPr>
                <p:custDataLst>
                  <p:tags r:id="rId12"/>
                </p:custDataLst>
              </p:nvPr>
            </p:nvSpPr>
            <p:spPr bwMode="auto">
              <a:xfrm>
                <a:off x="0" y="1389"/>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grpSp>
        <p:sp>
          <p:nvSpPr>
            <p:cNvPr id="20491" name="Line 14"/>
            <p:cNvSpPr>
              <a:spLocks noChangeShapeType="1"/>
            </p:cNvSpPr>
            <p:nvPr>
              <p:custDataLst>
                <p:tags r:id="rId13"/>
              </p:custDataLst>
            </p:nvPr>
          </p:nvSpPr>
          <p:spPr bwMode="auto">
            <a:xfrm flipH="1">
              <a:off x="136" y="589"/>
              <a:ext cx="0" cy="273"/>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492" name="Line 15"/>
            <p:cNvSpPr>
              <a:spLocks noChangeShapeType="1"/>
            </p:cNvSpPr>
            <p:nvPr>
              <p:custDataLst>
                <p:tags r:id="rId14"/>
              </p:custDataLst>
            </p:nvPr>
          </p:nvSpPr>
          <p:spPr bwMode="auto">
            <a:xfrm flipH="1">
              <a:off x="1180" y="0"/>
              <a:ext cx="0" cy="273"/>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grpSp>
        <p:nvGrpSpPr>
          <p:cNvPr id="20493" name="组合 26640" title=""/>
          <p:cNvGrpSpPr/>
          <p:nvPr>
            <p:custDataLst>
              <p:tags r:id="rId15"/>
            </p:custDataLst>
          </p:nvPr>
        </p:nvGrpSpPr>
        <p:grpSpPr>
          <a:xfrm>
            <a:off x="5300663" y="1410892"/>
            <a:ext cx="1512094" cy="1026319"/>
            <a:chExt cx="1270" cy="862"/>
          </a:xfrm>
        </p:grpSpPr>
        <p:sp>
          <p:nvSpPr>
            <p:cNvPr id="20494" name="Rectangle 17"/>
            <p:cNvSpPr>
              <a:spLocks noChangeArrowheads="1"/>
            </p:cNvSpPr>
            <p:nvPr>
              <p:custDataLst>
                <p:tags r:id="rId16"/>
              </p:custDataLst>
            </p:nvPr>
          </p:nvSpPr>
          <p:spPr bwMode="auto">
            <a:xfrm rot="5400000">
              <a:off x="458" y="-228"/>
              <a:ext cx="317" cy="1270"/>
            </a:xfrm>
            <a:prstGeom prst="rect">
              <a:avLst/>
            </a:prstGeom>
            <a:gradFill rotWithShape="0">
              <a:gsLst>
                <a:gs pos="0">
                  <a:srgbClr val="101010"/>
                </a:gs>
                <a:gs pos="50000">
                  <a:srgbClr val="FFFFFF"/>
                </a:gs>
                <a:gs pos="100000">
                  <a:srgbClr val="101010"/>
                </a:gs>
              </a:gsLst>
              <a:lin ang="5400000" scaled="1"/>
            </a:gradFill>
            <a:ln w="9525">
              <a:solidFill>
                <a:srgbClr val="808080"/>
              </a:solidFill>
              <a:miter lim="800000"/>
            </a:ln>
          </p:spPr>
          <p:txBody>
            <a:bodyPr rot="10800000" vert="eaVert"/>
            <a:lstStyle/>
            <a:p>
              <a:endParaRPr lang="zh-CN" altLang="en-US" sz="100">
                <a:latin typeface="微软雅黑" panose="020b0503020204020204" charset="-122"/>
              </a:endParaRPr>
            </a:p>
          </p:txBody>
        </p:sp>
        <p:grpSp>
          <p:nvGrpSpPr>
            <p:cNvPr id="20495" name="组合 26642"/>
            <p:cNvGrpSpPr/>
            <p:nvPr>
              <p:custDataLst>
                <p:tags r:id="rId17"/>
              </p:custDataLst>
            </p:nvPr>
          </p:nvGrpSpPr>
          <p:grpSpPr>
            <a:xfrm rot="5400000">
              <a:off x="388" y="-125"/>
              <a:ext cx="453" cy="1058"/>
              <a:chExt cx="607" cy="1703"/>
            </a:xfrm>
          </p:grpSpPr>
          <p:sp>
            <p:nvSpPr>
              <p:cNvPr id="20496" name="未知"/>
              <p:cNvSpPr>
                <a:spLocks noChangeArrowheads="1"/>
              </p:cNvSpPr>
              <p:nvPr>
                <p:custDataLst>
                  <p:tags r:id="rId18"/>
                </p:custDataLst>
              </p:nvPr>
            </p:nvSpPr>
            <p:spPr bwMode="auto">
              <a:xfrm>
                <a:off x="0" y="0"/>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97" name="未知"/>
              <p:cNvSpPr>
                <a:spLocks noChangeArrowheads="1"/>
              </p:cNvSpPr>
              <p:nvPr>
                <p:custDataLst>
                  <p:tags r:id="rId19"/>
                </p:custDataLst>
              </p:nvPr>
            </p:nvSpPr>
            <p:spPr bwMode="auto">
              <a:xfrm>
                <a:off x="0" y="271"/>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98" name="未知"/>
              <p:cNvSpPr>
                <a:spLocks noChangeArrowheads="1"/>
              </p:cNvSpPr>
              <p:nvPr>
                <p:custDataLst>
                  <p:tags r:id="rId20"/>
                </p:custDataLst>
              </p:nvPr>
            </p:nvSpPr>
            <p:spPr bwMode="auto">
              <a:xfrm>
                <a:off x="0" y="564"/>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499" name="未知"/>
              <p:cNvSpPr>
                <a:spLocks noChangeArrowheads="1"/>
              </p:cNvSpPr>
              <p:nvPr>
                <p:custDataLst>
                  <p:tags r:id="rId21"/>
                </p:custDataLst>
              </p:nvPr>
            </p:nvSpPr>
            <p:spPr bwMode="auto">
              <a:xfrm>
                <a:off x="0" y="839"/>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00" name="未知"/>
              <p:cNvSpPr>
                <a:spLocks noChangeArrowheads="1"/>
              </p:cNvSpPr>
              <p:nvPr>
                <p:custDataLst>
                  <p:tags r:id="rId22"/>
                </p:custDataLst>
              </p:nvPr>
            </p:nvSpPr>
            <p:spPr bwMode="auto">
              <a:xfrm>
                <a:off x="0" y="1096"/>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01" name="未知"/>
              <p:cNvSpPr>
                <a:spLocks noChangeArrowheads="1"/>
              </p:cNvSpPr>
              <p:nvPr>
                <p:custDataLst>
                  <p:tags r:id="rId23"/>
                </p:custDataLst>
              </p:nvPr>
            </p:nvSpPr>
            <p:spPr bwMode="auto">
              <a:xfrm>
                <a:off x="0" y="1389"/>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333333"/>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grpSp>
        <p:sp>
          <p:nvSpPr>
            <p:cNvPr id="20502" name="Line 25"/>
            <p:cNvSpPr>
              <a:spLocks noChangeShapeType="1"/>
            </p:cNvSpPr>
            <p:nvPr>
              <p:custDataLst>
                <p:tags r:id="rId24"/>
              </p:custDataLst>
            </p:nvPr>
          </p:nvSpPr>
          <p:spPr bwMode="auto">
            <a:xfrm flipH="1">
              <a:off x="136" y="589"/>
              <a:ext cx="0" cy="273"/>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503" name="Line 26"/>
            <p:cNvSpPr>
              <a:spLocks noChangeShapeType="1"/>
            </p:cNvSpPr>
            <p:nvPr>
              <p:custDataLst>
                <p:tags r:id="rId25"/>
              </p:custDataLst>
            </p:nvPr>
          </p:nvSpPr>
          <p:spPr bwMode="auto">
            <a:xfrm flipH="1">
              <a:off x="1180" y="0"/>
              <a:ext cx="0" cy="273"/>
            </a:xfrm>
            <a:prstGeom prst="line">
              <a:avLst/>
            </a:prstGeom>
            <a:noFill/>
            <a:ln w="9525">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grpSp>
        <p:nvGrpSpPr>
          <p:cNvPr id="20504" name="组合 26651" title=""/>
          <p:cNvGrpSpPr/>
          <p:nvPr>
            <p:custDataLst>
              <p:tags r:id="rId26"/>
            </p:custDataLst>
          </p:nvPr>
        </p:nvGrpSpPr>
        <p:grpSpPr>
          <a:xfrm>
            <a:off x="2412207" y="3220641"/>
            <a:ext cx="1026319" cy="1457325"/>
            <a:chExt cx="725" cy="1134"/>
          </a:xfrm>
        </p:grpSpPr>
        <p:sp>
          <p:nvSpPr>
            <p:cNvPr id="20505" name="Rectangle 28"/>
            <p:cNvSpPr>
              <a:spLocks noChangeArrowheads="1"/>
            </p:cNvSpPr>
            <p:nvPr>
              <p:custDataLst>
                <p:tags r:id="rId27"/>
              </p:custDataLst>
            </p:nvPr>
          </p:nvSpPr>
          <p:spPr bwMode="auto">
            <a:xfrm>
              <a:off x="317" y="0"/>
              <a:ext cx="227" cy="1134"/>
            </a:xfrm>
            <a:prstGeom prst="rect">
              <a:avLst/>
            </a:prstGeom>
            <a:gradFill rotWithShape="1">
              <a:gsLst>
                <a:gs pos="0">
                  <a:srgbClr val="767676"/>
                </a:gs>
                <a:gs pos="50000">
                  <a:srgbClr val="FFFFFF"/>
                </a:gs>
                <a:gs pos="100000">
                  <a:srgbClr val="767676"/>
                </a:gs>
              </a:gsLst>
              <a:lin ang="0" scaled="1"/>
            </a:gradFill>
            <a:ln w="19050">
              <a:solidFill>
                <a:srgbClr val="000000"/>
              </a:solidFill>
              <a:miter lim="800000"/>
            </a:ln>
          </p:spPr>
          <p:txBody>
            <a:bodyPr/>
            <a:lstStyle/>
            <a:p>
              <a:endParaRPr lang="zh-CN" altLang="en-US" sz="100">
                <a:latin typeface="微软雅黑" panose="020b0503020204020204" charset="-122"/>
              </a:endParaRPr>
            </a:p>
          </p:txBody>
        </p:sp>
        <p:grpSp>
          <p:nvGrpSpPr>
            <p:cNvPr id="20506" name="组合 26653"/>
            <p:cNvGrpSpPr/>
            <p:nvPr>
              <p:custDataLst>
                <p:tags r:id="rId28"/>
              </p:custDataLst>
            </p:nvPr>
          </p:nvGrpSpPr>
          <p:grpSpPr>
            <a:xfrm>
              <a:off x="272" y="91"/>
              <a:ext cx="308" cy="900"/>
              <a:chExt cx="607" cy="1703"/>
            </a:xfrm>
          </p:grpSpPr>
          <p:sp>
            <p:nvSpPr>
              <p:cNvPr id="20507" name="未知"/>
              <p:cNvSpPr>
                <a:spLocks noChangeArrowheads="1"/>
              </p:cNvSpPr>
              <p:nvPr>
                <p:custDataLst>
                  <p:tags r:id="rId29"/>
                </p:custDataLst>
              </p:nvPr>
            </p:nvSpPr>
            <p:spPr bwMode="auto">
              <a:xfrm>
                <a:off x="0" y="0"/>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08" name="未知"/>
              <p:cNvSpPr>
                <a:spLocks noChangeArrowheads="1"/>
              </p:cNvSpPr>
              <p:nvPr>
                <p:custDataLst>
                  <p:tags r:id="rId30"/>
                </p:custDataLst>
              </p:nvPr>
            </p:nvSpPr>
            <p:spPr bwMode="auto">
              <a:xfrm>
                <a:off x="0" y="271"/>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09" name="未知"/>
              <p:cNvSpPr>
                <a:spLocks noChangeArrowheads="1"/>
              </p:cNvSpPr>
              <p:nvPr>
                <p:custDataLst>
                  <p:tags r:id="rId31"/>
                </p:custDataLst>
              </p:nvPr>
            </p:nvSpPr>
            <p:spPr bwMode="auto">
              <a:xfrm>
                <a:off x="0" y="564"/>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10" name="未知"/>
              <p:cNvSpPr>
                <a:spLocks noChangeArrowheads="1"/>
              </p:cNvSpPr>
              <p:nvPr>
                <p:custDataLst>
                  <p:tags r:id="rId32"/>
                </p:custDataLst>
              </p:nvPr>
            </p:nvSpPr>
            <p:spPr bwMode="auto">
              <a:xfrm>
                <a:off x="0" y="839"/>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11" name="未知"/>
              <p:cNvSpPr>
                <a:spLocks noChangeArrowheads="1"/>
              </p:cNvSpPr>
              <p:nvPr>
                <p:custDataLst>
                  <p:tags r:id="rId33"/>
                </p:custDataLst>
              </p:nvPr>
            </p:nvSpPr>
            <p:spPr bwMode="auto">
              <a:xfrm>
                <a:off x="0" y="1096"/>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12" name="未知"/>
              <p:cNvSpPr>
                <a:spLocks noChangeArrowheads="1"/>
              </p:cNvSpPr>
              <p:nvPr>
                <p:custDataLst>
                  <p:tags r:id="rId34"/>
                </p:custDataLst>
              </p:nvPr>
            </p:nvSpPr>
            <p:spPr bwMode="auto">
              <a:xfrm>
                <a:off x="0" y="1389"/>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grpSp>
        <p:sp>
          <p:nvSpPr>
            <p:cNvPr id="20513" name="Line 36"/>
            <p:cNvSpPr>
              <a:spLocks noChangeShapeType="1"/>
            </p:cNvSpPr>
            <p:nvPr>
              <p:custDataLst>
                <p:tags r:id="rId35"/>
              </p:custDataLst>
            </p:nvPr>
          </p:nvSpPr>
          <p:spPr bwMode="auto">
            <a:xfrm>
              <a:off x="0" y="91"/>
              <a:ext cx="317" cy="0"/>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514" name="Line 37"/>
            <p:cNvSpPr>
              <a:spLocks noChangeShapeType="1"/>
            </p:cNvSpPr>
            <p:nvPr>
              <p:custDataLst>
                <p:tags r:id="rId36"/>
              </p:custDataLst>
            </p:nvPr>
          </p:nvSpPr>
          <p:spPr bwMode="auto">
            <a:xfrm>
              <a:off x="544" y="998"/>
              <a:ext cx="181" cy="0"/>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grpSp>
        <p:nvGrpSpPr>
          <p:cNvPr id="20515" name="组合 26662" title=""/>
          <p:cNvGrpSpPr/>
          <p:nvPr>
            <p:custDataLst>
              <p:tags r:id="rId37"/>
            </p:custDataLst>
          </p:nvPr>
        </p:nvGrpSpPr>
        <p:grpSpPr>
          <a:xfrm>
            <a:off x="5328048" y="3220641"/>
            <a:ext cx="1026319" cy="1457325"/>
            <a:chExt cx="725" cy="1134"/>
          </a:xfrm>
        </p:grpSpPr>
        <p:sp>
          <p:nvSpPr>
            <p:cNvPr id="20516" name="Rectangle 39"/>
            <p:cNvSpPr>
              <a:spLocks noChangeArrowheads="1"/>
            </p:cNvSpPr>
            <p:nvPr>
              <p:custDataLst>
                <p:tags r:id="rId38"/>
              </p:custDataLst>
            </p:nvPr>
          </p:nvSpPr>
          <p:spPr bwMode="auto">
            <a:xfrm>
              <a:off x="317" y="0"/>
              <a:ext cx="227" cy="1134"/>
            </a:xfrm>
            <a:prstGeom prst="rect">
              <a:avLst/>
            </a:prstGeom>
            <a:gradFill rotWithShape="1">
              <a:gsLst>
                <a:gs pos="0">
                  <a:srgbClr val="767676"/>
                </a:gs>
                <a:gs pos="50000">
                  <a:srgbClr val="FFFFFF"/>
                </a:gs>
                <a:gs pos="100000">
                  <a:srgbClr val="767676"/>
                </a:gs>
              </a:gsLst>
              <a:lin ang="0" scaled="1"/>
            </a:gradFill>
            <a:ln w="19050">
              <a:solidFill>
                <a:srgbClr val="000000"/>
              </a:solidFill>
              <a:miter lim="800000"/>
            </a:ln>
          </p:spPr>
          <p:txBody>
            <a:bodyPr/>
            <a:lstStyle/>
            <a:p>
              <a:endParaRPr lang="zh-CN" altLang="en-US" sz="100">
                <a:latin typeface="微软雅黑" panose="020b0503020204020204" charset="-122"/>
              </a:endParaRPr>
            </a:p>
          </p:txBody>
        </p:sp>
        <p:grpSp>
          <p:nvGrpSpPr>
            <p:cNvPr id="20517" name="组合 26664"/>
            <p:cNvGrpSpPr/>
            <p:nvPr>
              <p:custDataLst>
                <p:tags r:id="rId39"/>
              </p:custDataLst>
            </p:nvPr>
          </p:nvGrpSpPr>
          <p:grpSpPr>
            <a:xfrm>
              <a:off x="272" y="91"/>
              <a:ext cx="308" cy="900"/>
              <a:chExt cx="607" cy="1703"/>
            </a:xfrm>
          </p:grpSpPr>
          <p:sp>
            <p:nvSpPr>
              <p:cNvPr id="20518" name="未知"/>
              <p:cNvSpPr>
                <a:spLocks noChangeArrowheads="1"/>
              </p:cNvSpPr>
              <p:nvPr>
                <p:custDataLst>
                  <p:tags r:id="rId40"/>
                </p:custDataLst>
              </p:nvPr>
            </p:nvSpPr>
            <p:spPr bwMode="auto">
              <a:xfrm>
                <a:off x="0" y="0"/>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19" name="未知"/>
              <p:cNvSpPr>
                <a:spLocks noChangeArrowheads="1"/>
              </p:cNvSpPr>
              <p:nvPr>
                <p:custDataLst>
                  <p:tags r:id="rId41"/>
                </p:custDataLst>
              </p:nvPr>
            </p:nvSpPr>
            <p:spPr bwMode="auto">
              <a:xfrm>
                <a:off x="0" y="271"/>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20" name="未知"/>
              <p:cNvSpPr>
                <a:spLocks noChangeArrowheads="1"/>
              </p:cNvSpPr>
              <p:nvPr>
                <p:custDataLst>
                  <p:tags r:id="rId42"/>
                </p:custDataLst>
              </p:nvPr>
            </p:nvSpPr>
            <p:spPr bwMode="auto">
              <a:xfrm>
                <a:off x="0" y="564"/>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21" name="未知"/>
              <p:cNvSpPr>
                <a:spLocks noChangeArrowheads="1"/>
              </p:cNvSpPr>
              <p:nvPr>
                <p:custDataLst>
                  <p:tags r:id="rId43"/>
                </p:custDataLst>
              </p:nvPr>
            </p:nvSpPr>
            <p:spPr bwMode="auto">
              <a:xfrm>
                <a:off x="0" y="839"/>
                <a:ext cx="607" cy="315"/>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22" name="未知"/>
              <p:cNvSpPr>
                <a:spLocks noChangeArrowheads="1"/>
              </p:cNvSpPr>
              <p:nvPr>
                <p:custDataLst>
                  <p:tags r:id="rId44"/>
                </p:custDataLst>
              </p:nvPr>
            </p:nvSpPr>
            <p:spPr bwMode="auto">
              <a:xfrm>
                <a:off x="0" y="1096"/>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sp>
            <p:nvSpPr>
              <p:cNvPr id="20523" name="未知"/>
              <p:cNvSpPr>
                <a:spLocks noChangeArrowheads="1"/>
              </p:cNvSpPr>
              <p:nvPr>
                <p:custDataLst>
                  <p:tags r:id="rId45"/>
                </p:custDataLst>
              </p:nvPr>
            </p:nvSpPr>
            <p:spPr bwMode="auto">
              <a:xfrm>
                <a:off x="0" y="1389"/>
                <a:ext cx="607" cy="314"/>
              </a:xfrm>
              <a:custGeom>
                <a:gdLst>
                  <a:gd name="T0" fmla="*/ 527 w 612"/>
                  <a:gd name="T1" fmla="*/ 0 h 405"/>
                  <a:gd name="T2" fmla="*/ 602 w 612"/>
                  <a:gd name="T3" fmla="*/ 75 h 405"/>
                  <a:gd name="T4" fmla="*/ 527 w 612"/>
                  <a:gd name="T5" fmla="*/ 150 h 405"/>
                  <a:gd name="T6" fmla="*/ 92 w 612"/>
                  <a:gd name="T7" fmla="*/ 240 h 405"/>
                  <a:gd name="T8" fmla="*/ 2 w 612"/>
                  <a:gd name="T9" fmla="*/ 330 h 405"/>
                  <a:gd name="T10" fmla="*/ 107 w 612"/>
                  <a:gd name="T11" fmla="*/ 405 h 405"/>
                </a:gdLst>
                <a:cxnLst>
                  <a:cxn ang="0">
                    <a:pos x="T0" y="T1"/>
                  </a:cxn>
                  <a:cxn ang="0">
                    <a:pos x="T2" y="T3"/>
                  </a:cxn>
                  <a:cxn ang="0">
                    <a:pos x="T4" y="T5"/>
                  </a:cxn>
                  <a:cxn ang="0">
                    <a:pos x="T6" y="T7"/>
                  </a:cxn>
                  <a:cxn ang="0">
                    <a:pos x="T8" y="T9"/>
                  </a:cxn>
                  <a:cxn ang="0">
                    <a:pos x="T10" y="T11"/>
                  </a:cxn>
                </a:cxnLst>
                <a:rect l="0" t="0" r="r" b="b"/>
                <a:pathLst>
                  <a:path w="612" h="405">
                    <a:moveTo>
                      <a:pt x="527" y="0"/>
                    </a:moveTo>
                    <a:cubicBezTo>
                      <a:pt x="539" y="12"/>
                      <a:pt x="602" y="50"/>
                      <a:pt x="602" y="75"/>
                    </a:cubicBezTo>
                    <a:cubicBezTo>
                      <a:pt x="602" y="100"/>
                      <a:pt x="612" y="123"/>
                      <a:pt x="527" y="150"/>
                    </a:cubicBezTo>
                    <a:cubicBezTo>
                      <a:pt x="442" y="177"/>
                      <a:pt x="179" y="210"/>
                      <a:pt x="92" y="240"/>
                    </a:cubicBezTo>
                    <a:cubicBezTo>
                      <a:pt x="5" y="270"/>
                      <a:pt x="0" y="303"/>
                      <a:pt x="2" y="330"/>
                    </a:cubicBezTo>
                    <a:cubicBezTo>
                      <a:pt x="4" y="357"/>
                      <a:pt x="85" y="390"/>
                      <a:pt x="107" y="405"/>
                    </a:cubicBezTo>
                  </a:path>
                </a:pathLst>
              </a:custGeom>
              <a:noFill/>
              <a:ln w="19050">
                <a:solidFill>
                  <a:srgbClr val="0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00">
                  <a:latin typeface="微软雅黑" panose="020b0503020204020204" charset="-122"/>
                </a:endParaRPr>
              </a:p>
            </p:txBody>
          </p:sp>
        </p:grpSp>
        <p:sp>
          <p:nvSpPr>
            <p:cNvPr id="20524" name="Line 47"/>
            <p:cNvSpPr>
              <a:spLocks noChangeShapeType="1"/>
            </p:cNvSpPr>
            <p:nvPr>
              <p:custDataLst>
                <p:tags r:id="rId46"/>
              </p:custDataLst>
            </p:nvPr>
          </p:nvSpPr>
          <p:spPr bwMode="auto">
            <a:xfrm>
              <a:off x="0" y="91"/>
              <a:ext cx="317" cy="0"/>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525" name="Line 48"/>
            <p:cNvSpPr>
              <a:spLocks noChangeShapeType="1"/>
            </p:cNvSpPr>
            <p:nvPr>
              <p:custDataLst>
                <p:tags r:id="rId47"/>
              </p:custDataLst>
            </p:nvPr>
          </p:nvSpPr>
          <p:spPr bwMode="auto">
            <a:xfrm>
              <a:off x="544" y="998"/>
              <a:ext cx="181" cy="0"/>
            </a:xfrm>
            <a:prstGeom prst="line">
              <a:avLst/>
            </a:prstGeom>
            <a:noFill/>
            <a:ln w="19050">
              <a:solidFill>
                <a:schemeClr val="tx1"/>
              </a:solidFill>
              <a:roun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sp>
        <p:nvSpPr>
          <p:cNvPr id="20526" name="Line 49" title=""/>
          <p:cNvSpPr>
            <a:spLocks noChangeShapeType="1"/>
          </p:cNvSpPr>
          <p:nvPr>
            <p:custDataLst>
              <p:tags r:id="rId48"/>
            </p:custDataLst>
          </p:nvPr>
        </p:nvSpPr>
        <p:spPr bwMode="auto">
          <a:xfrm flipH="1" flipV="1">
            <a:off x="2438400" y="2220517"/>
            <a:ext cx="0" cy="216694"/>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527" name="Line 50" title=""/>
          <p:cNvSpPr>
            <a:spLocks noChangeShapeType="1"/>
          </p:cNvSpPr>
          <p:nvPr>
            <p:custDataLst>
              <p:tags r:id="rId49"/>
            </p:custDataLst>
          </p:nvPr>
        </p:nvSpPr>
        <p:spPr bwMode="auto">
          <a:xfrm flipH="1" flipV="1">
            <a:off x="3680222" y="1525191"/>
            <a:ext cx="0" cy="161925"/>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528" name="Line 51" title=""/>
          <p:cNvSpPr>
            <a:spLocks noChangeShapeType="1"/>
          </p:cNvSpPr>
          <p:nvPr>
            <p:custDataLst>
              <p:tags r:id="rId50"/>
            </p:custDataLst>
          </p:nvPr>
        </p:nvSpPr>
        <p:spPr bwMode="auto">
          <a:xfrm flipH="1">
            <a:off x="6704410" y="1473995"/>
            <a:ext cx="0" cy="216694"/>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529" name="Line 52" title=""/>
          <p:cNvSpPr>
            <a:spLocks noChangeShapeType="1"/>
          </p:cNvSpPr>
          <p:nvPr>
            <p:custDataLst>
              <p:tags r:id="rId51"/>
            </p:custDataLst>
          </p:nvPr>
        </p:nvSpPr>
        <p:spPr bwMode="auto">
          <a:xfrm flipH="1">
            <a:off x="5462588" y="2121695"/>
            <a:ext cx="0" cy="216694"/>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0530" name="Text Box 53" title=""/>
          <p:cNvSpPr txBox="1">
            <a:spLocks noChangeArrowheads="1"/>
          </p:cNvSpPr>
          <p:nvPr>
            <p:custDataLst>
              <p:tags r:id="rId52"/>
            </p:custDataLst>
          </p:nvPr>
        </p:nvSpPr>
        <p:spPr bwMode="auto">
          <a:xfrm>
            <a:off x="1465827" y="2545340"/>
            <a:ext cx="4995863"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100">
                <a:latin typeface="微软雅黑" panose="020b0503020204020204" charset="-122"/>
                <a:ea typeface="微软雅黑" panose="020b0503020204020204" charset="-122"/>
              </a:rPr>
              <a:t>2．判断</a:t>
            </a:r>
            <a:r>
              <a:rPr lang="zh-CN" altLang="en-US" sz="2100">
                <a:latin typeface="微软雅黑" panose="020b0503020204020204" charset="-122"/>
                <a:ea typeface="微软雅黑" panose="020b0503020204020204" charset="-122"/>
                <a:sym typeface="+mn-ea"/>
              </a:rPr>
              <a:t>下面</a:t>
            </a:r>
            <a:r>
              <a:rPr lang="zh-CN" altLang="en-US" sz="2100">
                <a:latin typeface="微软雅黑" panose="020b0503020204020204" charset="-122"/>
                <a:ea typeface="微软雅黑" panose="020b0503020204020204" charset="-122"/>
              </a:rPr>
              <a:t>螺线管中的电流方向：</a:t>
            </a:r>
            <a:endParaRPr lang="en-US" altLang="zh-CN" sz="2100">
              <a:latin typeface="微软雅黑" panose="020b0503020204020204" charset="-122"/>
              <a:ea typeface="微软雅黑" panose="020b0503020204020204" charset="-122"/>
            </a:endParaRPr>
          </a:p>
        </p:txBody>
      </p:sp>
      <p:sp>
        <p:nvSpPr>
          <p:cNvPr id="20531" name="Text Box 54" title=""/>
          <p:cNvSpPr txBox="1">
            <a:spLocks noChangeArrowheads="1"/>
          </p:cNvSpPr>
          <p:nvPr>
            <p:custDataLst>
              <p:tags r:id="rId53"/>
            </p:custDataLst>
          </p:nvPr>
        </p:nvSpPr>
        <p:spPr bwMode="auto">
          <a:xfrm>
            <a:off x="2876551" y="2895601"/>
            <a:ext cx="40894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b="1">
                <a:latin typeface="微软雅黑" panose="020b0503020204020204" charset="-122"/>
              </a:rPr>
              <a:t>N</a:t>
            </a:r>
            <a:endParaRPr lang="en-US" altLang="zh-CN" sz="2100" b="1">
              <a:latin typeface="微软雅黑" panose="020b0503020204020204" charset="-122"/>
            </a:endParaRPr>
          </a:p>
        </p:txBody>
      </p:sp>
      <p:sp>
        <p:nvSpPr>
          <p:cNvPr id="20532" name="Text Box 55" title=""/>
          <p:cNvSpPr txBox="1">
            <a:spLocks noChangeArrowheads="1"/>
          </p:cNvSpPr>
          <p:nvPr>
            <p:custDataLst>
              <p:tags r:id="rId54"/>
            </p:custDataLst>
          </p:nvPr>
        </p:nvSpPr>
        <p:spPr bwMode="auto">
          <a:xfrm>
            <a:off x="5787629" y="2896791"/>
            <a:ext cx="343535"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b="1">
                <a:latin typeface="微软雅黑" panose="020b0503020204020204" charset="-122"/>
              </a:rPr>
              <a:t>S</a:t>
            </a:r>
            <a:endParaRPr lang="en-US" altLang="zh-CN" sz="2100" b="1">
              <a:latin typeface="微软雅黑" panose="020b0503020204020204" charset="-122"/>
            </a:endParaRPr>
          </a:p>
        </p:txBody>
      </p:sp>
      <p:sp>
        <p:nvSpPr>
          <p:cNvPr id="26681" name="Text Box 56" title=""/>
          <p:cNvSpPr txBox="1">
            <a:spLocks noChangeArrowheads="1"/>
          </p:cNvSpPr>
          <p:nvPr>
            <p:custDataLst>
              <p:tags r:id="rId55"/>
            </p:custDataLst>
          </p:nvPr>
        </p:nvSpPr>
        <p:spPr bwMode="auto">
          <a:xfrm>
            <a:off x="1897857" y="1681163"/>
            <a:ext cx="36639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400" b="1">
                <a:solidFill>
                  <a:srgbClr val="FF0000"/>
                </a:solidFill>
                <a:latin typeface="微软雅黑" panose="020b0503020204020204" charset="-122"/>
              </a:rPr>
              <a:t>S</a:t>
            </a:r>
            <a:endParaRPr lang="en-US" altLang="zh-CN" sz="2400" b="1">
              <a:solidFill>
                <a:srgbClr val="FF0000"/>
              </a:solidFill>
              <a:latin typeface="微软雅黑" panose="020b0503020204020204" charset="-122"/>
            </a:endParaRPr>
          </a:p>
        </p:txBody>
      </p:sp>
      <p:sp>
        <p:nvSpPr>
          <p:cNvPr id="26682" name="Text Box 57" title=""/>
          <p:cNvSpPr txBox="1">
            <a:spLocks noChangeArrowheads="1"/>
          </p:cNvSpPr>
          <p:nvPr>
            <p:custDataLst>
              <p:tags r:id="rId56"/>
            </p:custDataLst>
          </p:nvPr>
        </p:nvSpPr>
        <p:spPr bwMode="auto">
          <a:xfrm>
            <a:off x="3881438" y="1687116"/>
            <a:ext cx="40894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b="1">
                <a:solidFill>
                  <a:srgbClr val="FF0000"/>
                </a:solidFill>
                <a:latin typeface="微软雅黑" panose="020b0503020204020204" charset="-122"/>
              </a:rPr>
              <a:t>N</a:t>
            </a:r>
            <a:endParaRPr lang="en-US" altLang="zh-CN" sz="2100" b="1">
              <a:solidFill>
                <a:srgbClr val="FF0000"/>
              </a:solidFill>
              <a:latin typeface="微软雅黑" panose="020b0503020204020204" charset="-122"/>
            </a:endParaRPr>
          </a:p>
        </p:txBody>
      </p:sp>
      <p:sp>
        <p:nvSpPr>
          <p:cNvPr id="26683" name="Text Box 58" title=""/>
          <p:cNvSpPr txBox="1">
            <a:spLocks noChangeArrowheads="1"/>
          </p:cNvSpPr>
          <p:nvPr>
            <p:custDataLst>
              <p:tags r:id="rId57"/>
            </p:custDataLst>
          </p:nvPr>
        </p:nvSpPr>
        <p:spPr bwMode="auto">
          <a:xfrm>
            <a:off x="4852988" y="1704976"/>
            <a:ext cx="40894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b="1">
                <a:solidFill>
                  <a:srgbClr val="FF0000"/>
                </a:solidFill>
                <a:latin typeface="微软雅黑" panose="020b0503020204020204" charset="-122"/>
              </a:rPr>
              <a:t>N</a:t>
            </a:r>
            <a:endParaRPr lang="en-US" altLang="zh-CN" sz="2100" b="1">
              <a:solidFill>
                <a:srgbClr val="FF0000"/>
              </a:solidFill>
              <a:latin typeface="微软雅黑" panose="020b0503020204020204" charset="-122"/>
            </a:endParaRPr>
          </a:p>
        </p:txBody>
      </p:sp>
      <p:sp>
        <p:nvSpPr>
          <p:cNvPr id="26684" name="Text Box 59" title=""/>
          <p:cNvSpPr txBox="1">
            <a:spLocks noChangeArrowheads="1"/>
          </p:cNvSpPr>
          <p:nvPr>
            <p:custDataLst>
              <p:tags r:id="rId58"/>
            </p:custDataLst>
          </p:nvPr>
        </p:nvSpPr>
        <p:spPr bwMode="auto">
          <a:xfrm>
            <a:off x="6959204" y="1666876"/>
            <a:ext cx="343535"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100" b="1">
                <a:solidFill>
                  <a:srgbClr val="FF0000"/>
                </a:solidFill>
                <a:latin typeface="微软雅黑" panose="020b0503020204020204" charset="-122"/>
              </a:rPr>
              <a:t>S</a:t>
            </a:r>
            <a:endParaRPr lang="en-US" altLang="zh-CN" sz="2100" b="1">
              <a:solidFill>
                <a:srgbClr val="FF0000"/>
              </a:solidFill>
              <a:latin typeface="微软雅黑" panose="020b0503020204020204" charset="-122"/>
            </a:endParaRPr>
          </a:p>
        </p:txBody>
      </p:sp>
      <p:sp>
        <p:nvSpPr>
          <p:cNvPr id="26685" name="Line 60" title=""/>
          <p:cNvSpPr>
            <a:spLocks noChangeShapeType="1"/>
          </p:cNvSpPr>
          <p:nvPr>
            <p:custDataLst>
              <p:tags r:id="rId59"/>
            </p:custDataLst>
          </p:nvPr>
        </p:nvSpPr>
        <p:spPr bwMode="auto">
          <a:xfrm flipH="1">
            <a:off x="2493170" y="3327797"/>
            <a:ext cx="270272"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6686" name="Line 61" title=""/>
          <p:cNvSpPr>
            <a:spLocks noChangeShapeType="1"/>
          </p:cNvSpPr>
          <p:nvPr>
            <p:custDataLst>
              <p:tags r:id="rId60"/>
            </p:custDataLst>
          </p:nvPr>
        </p:nvSpPr>
        <p:spPr bwMode="auto">
          <a:xfrm flipH="1">
            <a:off x="3194448" y="4489847"/>
            <a:ext cx="216694"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6687" name="Line 62" title=""/>
          <p:cNvSpPr>
            <a:spLocks noChangeShapeType="1"/>
          </p:cNvSpPr>
          <p:nvPr>
            <p:custDataLst>
              <p:tags r:id="rId61"/>
            </p:custDataLst>
          </p:nvPr>
        </p:nvSpPr>
        <p:spPr bwMode="auto">
          <a:xfrm>
            <a:off x="5355431" y="3327797"/>
            <a:ext cx="323850"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sp>
        <p:nvSpPr>
          <p:cNvPr id="26688" name="Line 63" title=""/>
          <p:cNvSpPr>
            <a:spLocks noChangeShapeType="1"/>
          </p:cNvSpPr>
          <p:nvPr>
            <p:custDataLst>
              <p:tags r:id="rId62"/>
            </p:custDataLst>
          </p:nvPr>
        </p:nvSpPr>
        <p:spPr bwMode="auto">
          <a:xfrm>
            <a:off x="6137673" y="4489847"/>
            <a:ext cx="215503" cy="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sz="100">
              <a:latin typeface="微软雅黑" panose="020b0503020204020204" charset="-122"/>
            </a:endParaRPr>
          </a:p>
        </p:txBody>
      </p:sp>
      <p:grpSp>
        <p:nvGrpSpPr>
          <p:cNvPr id="64" name="组合 9" title=""/>
          <p:cNvGrpSpPr/>
          <p:nvPr>
            <p:custDataLst>
              <p:tags r:id="rId63"/>
            </p:custDataLst>
          </p:nvPr>
        </p:nvGrpSpPr>
        <p:grpSpPr>
          <a:xfrm>
            <a:off x="-76200" y="303610"/>
            <a:ext cx="1972865" cy="414020"/>
            <a:chOff x="0" y="623478"/>
            <a:chExt cx="2318721" cy="484440"/>
          </a:xfrm>
        </p:grpSpPr>
        <p:grpSp>
          <p:nvGrpSpPr>
            <p:cNvPr id="65" name="组合 10"/>
            <p:cNvGrpSpPr/>
            <p:nvPr>
              <p:custDataLst>
                <p:tags r:id="rId64"/>
              </p:custDataLst>
            </p:nvPr>
          </p:nvGrpSpPr>
          <p:grpSpPr>
            <a:xfrm>
              <a:off x="0" y="678733"/>
              <a:ext cx="771176" cy="347209"/>
              <a:chOff x="0" y="537328"/>
              <a:chExt cx="771176" cy="347209"/>
            </a:xfrm>
          </p:grpSpPr>
          <p:sp>
            <p:nvSpPr>
              <p:cNvPr id="67" name="矩形 66"/>
              <p:cNvSpPr/>
              <p:nvPr>
                <p:custDataLst>
                  <p:tags r:id="rId65"/>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68" name="矩形 67"/>
              <p:cNvSpPr/>
              <p:nvPr>
                <p:custDataLst>
                  <p:tags r:id="rId66"/>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66" name="文本框 11"/>
            <p:cNvSpPr txBox="1">
              <a:spLocks noChangeArrowheads="1"/>
            </p:cNvSpPr>
            <p:nvPr>
              <p:custDataLst>
                <p:tags r:id="rId67"/>
              </p:custDataLst>
            </p:nvPr>
          </p:nvSpPr>
          <p:spPr bwMode="auto">
            <a:xfrm>
              <a:off x="771661" y="623478"/>
              <a:ext cx="1547060"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练一练</a:t>
              </a:r>
              <a:endParaRPr lang="zh-CN" altLang="en-US" sz="2100" b="1">
                <a:solidFill>
                  <a:srgbClr val="008080"/>
                </a:solidFill>
                <a:latin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8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68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68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68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6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68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C_4_BD#46e530fa4?vcp=1&amp;pid=5c35923be&amp;color=147,205,221&amp;vtp=1&amp;bt=1&amp;bbb=1" title=""/>
          <p:cNvSpPr/>
          <p:nvPr>
            <p:custDataLst>
              <p:tags r:id="rId4"/>
            </p:custDataLst>
          </p:nvPr>
        </p:nvSpPr>
        <p:spPr>
          <a:xfrm>
            <a:off x="539496" y="402336"/>
            <a:ext cx="8065008" cy="594360"/>
          </a:xfrm>
          <a:prstGeom prst="rect">
            <a:avLst/>
          </a:prstGeom>
          <a:noFill/>
        </p:spPr>
        <p:txBody>
          <a:bodyPr wrap="none" lIns="0" tIns="0" rIns="0" bIns="0" rtlCol="0" anchor="ctr"/>
          <a:lstStyle/>
          <a:p>
            <a:pPr algn="l" defTabSz="914400" eaLnBrk="1" fontAlgn="auto" latinLnBrk="1" hangingPunct="1">
              <a:lnSpc>
                <a:spcPts val="3500"/>
              </a:lnSpc>
            </a:pPr>
            <a:r>
              <a:rPr lang="en-US" altLang="zh-CN" sz="2550" b="1" i="0">
                <a:solidFill>
                  <a:srgbClr val="93CDDD"/>
                </a:solidFill>
                <a:latin typeface="Times New Roman" panose="02020603050405020304" charset="0"/>
                <a:ea typeface="黑体" panose="02010609060101010101" charset="-122"/>
                <a:cs typeface="Times New Roman" panose="02020603050405020304" pitchFamily="34" charset="-120"/>
              </a:rPr>
              <a:t>知识点1</a:t>
            </a:r>
            <a:r>
              <a:rPr lang="en-US" altLang="zh-CN" sz="2550" b="1" i="0">
                <a:solidFill>
                  <a:srgbClr val="93CDDD"/>
                </a:solidFill>
                <a:latin typeface="宋体" panose="02010600030101010101" pitchFamily="2" charset="-122"/>
                <a:ea typeface="宋体" panose="02010600030101010101" pitchFamily="2" charset="-122"/>
                <a:cs typeface="宋体" panose="02010600030101010101" pitchFamily="34" charset="-120"/>
              </a:rPr>
              <a:t> </a:t>
            </a:r>
            <a:r>
              <a:rPr lang="en-US" altLang="zh-CN" sz="2550" b="1" i="0">
                <a:solidFill>
                  <a:srgbClr val="93CDDD"/>
                </a:solidFill>
                <a:latin typeface="Times New Roman" panose="02020603050405020304" charset="0"/>
                <a:ea typeface="黑体" panose="02010609060101010101" charset="-122"/>
                <a:cs typeface="Times New Roman" panose="02020603050405020304" pitchFamily="34" charset="-120"/>
              </a:rPr>
              <a:t>电流的磁效应</a:t>
            </a:r>
            <a:endParaRPr lang="en-US" altLang="zh-CN" sz="2550">
              <a:latin typeface="+mn-lt"/>
            </a:endParaRPr>
          </a:p>
        </p:txBody>
      </p:sp>
      <p:pic>
        <p:nvPicPr>
          <p:cNvPr id="3" name="QC_5_BD.1_1#579020bad?iti=1&amp;htil=1&amp;vcp=1&amp;vis=1&amp;pid=46e530fa4&amp;color=0,0,0&amp;tib=255,255,255&amp;vtp=1&amp;hs=1&amp;hs=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6972326" y="1065161"/>
            <a:ext cx="1242456" cy="646584"/>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4" name="QC_5_BD.1_2#579020bad?iti=1&amp;htil=1&amp;vcp=1&amp;vis=1&amp;pid=46e530fa4&amp;color=0,0,0&amp;vtp=1&amp;bbb=1" title=""/>
          <p:cNvSpPr/>
          <p:nvPr>
            <p:custDataLst>
              <p:tags r:id="rId7"/>
            </p:custDataLst>
          </p:nvPr>
        </p:nvSpPr>
        <p:spPr>
          <a:xfrm>
            <a:off x="6887911" y="1838745"/>
            <a:ext cx="1411287" cy="399225"/>
          </a:xfrm>
          <a:prstGeom prst="rect">
            <a:avLst/>
          </a:prstGeom>
          <a:noFill/>
        </p:spPr>
        <p:txBody>
          <a:bodyPr wrap="none" lIns="0" tIns="0" rIns="0" bIns="0" rtlCol="0" anchor="t"/>
          <a:lstStyle/>
          <a:p>
            <a:pPr algn="ctr" defTabSz="914400" eaLnBrk="1" fontAlgn="auto" latinLnBrk="1" hangingPunct="1">
              <a:lnSpc>
                <a:spcPts val="3300"/>
              </a:lnSpc>
            </a:pP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（第1题）</a:t>
            </a:r>
            <a:endParaRPr lang="en-US" altLang="zh-CN" sz="2350">
              <a:latin typeface="+mn-lt"/>
            </a:endParaRPr>
          </a:p>
        </p:txBody>
      </p:sp>
      <p:sp>
        <p:nvSpPr>
          <p:cNvPr id="5" name="QC_5_BD.1_3#579020bad?htil=1&amp;vcp=1&amp;vis=1&amp;pid=46e530fa4&amp;color=0,0,0&amp;vtp=1&amp;bbb=1&amp;hb=1&amp;hs=1" title=""/>
          <p:cNvSpPr/>
          <p:nvPr>
            <p:custDataLst>
              <p:tags r:id="rId8"/>
            </p:custDataLst>
          </p:nvPr>
        </p:nvSpPr>
        <p:spPr>
          <a:xfrm>
            <a:off x="539496" y="1052462"/>
            <a:ext cx="6135624" cy="1295400"/>
          </a:xfrm>
          <a:prstGeom prst="rect">
            <a:avLst/>
          </a:prstGeom>
          <a:noFill/>
        </p:spPr>
        <p:txBody>
          <a:bodyPr wrap="none" lIns="0" tIns="0" rIns="0" bIns="0" rtlCol="0" anchor="t"/>
          <a:lstStyle/>
          <a:p>
            <a:pPr algn="l" defTabSz="914400" eaLnBrk="1" fontAlgn="auto" latinLnBrk="1" hangingPunct="1">
              <a:lnSpc>
                <a:spcPts val="3400"/>
              </a:lnSpc>
            </a:pP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1.</a:t>
            </a:r>
            <a:r>
              <a:rPr lang="en-US" altLang="zh-CN" sz="235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科学需要实验探究</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。如图，</a:t>
            </a: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在</a:t>
            </a:r>
            <a:endPar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3400"/>
              </a:lnSpc>
            </a:pP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指向南北方向的静止小磁针上方平行地放一根</a:t>
            </a:r>
            <a:endPar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3400"/>
              </a:lnSpc>
            </a:pP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直导线</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。闭合开关，原来静止的小磁针转动</a:t>
            </a: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350">
              <a:latin typeface="+mn-lt"/>
            </a:endParaRPr>
          </a:p>
        </p:txBody>
      </p:sp>
      <p:pic>
        <p:nvPicPr>
          <p:cNvPr id="6" name="QC_5_BD.1_3#579020bad?htil=1&amp;vcp=1&amp;vis=1&amp;pid=46e530fa4&amp;color=0,0,0&amp;tib=255,255,255&amp;iip=1&amp;vtp=1"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935450" y="1052462"/>
            <a:ext cx="1554480" cy="429768"/>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7" name="QC_5_AN.2_1#579020bad.bracket?vcp=1&amp;vis=1&amp;pid=46e530fa4&amp;color=0,0,0&amp;vpa=1&amp;vtp=1" title=""/>
          <p:cNvSpPr/>
          <p:nvPr>
            <p:custDataLst>
              <p:tags r:id="rId11"/>
            </p:custDataLst>
          </p:nvPr>
        </p:nvSpPr>
        <p:spPr>
          <a:xfrm>
            <a:off x="7041606" y="2356244"/>
            <a:ext cx="433388" cy="419100"/>
          </a:xfrm>
          <a:prstGeom prst="rect">
            <a:avLst/>
          </a:prstGeom>
          <a:noFill/>
        </p:spPr>
        <p:txBody>
          <a:bodyPr wrap="none" lIns="0" tIns="0" rIns="0" bIns="0" rtlCol="0" anchor="t"/>
          <a:lstStyle/>
          <a:p>
            <a:pPr algn="ctr" defTabSz="914400" eaLnBrk="1" fontAlgn="auto" latinLnBrk="1" hangingPunct="1">
              <a:lnSpc>
                <a:spcPts val="3300"/>
              </a:lnSpc>
            </a:pPr>
            <a:r>
              <a:rPr lang="en-US" altLang="zh-CN" sz="2350" b="0" i="0">
                <a:solidFill>
                  <a:srgbClr val="C00000"/>
                </a:solidFill>
                <a:latin typeface="Times New Roman" panose="02020603050405020304" charset="0"/>
                <a:ea typeface="微软雅黑" panose="020b0503020204020204" charset="-122"/>
                <a:cs typeface="Times New Roman" panose="02020603050405020304" pitchFamily="34" charset="-120"/>
              </a:rPr>
              <a:t>A</a:t>
            </a:r>
            <a:endParaRPr lang="en-US" altLang="zh-CN" sz="2350">
              <a:latin typeface="+mn-lt"/>
            </a:endParaRPr>
          </a:p>
        </p:txBody>
      </p:sp>
      <p:sp>
        <p:nvSpPr>
          <p:cNvPr id="8" name="QC_5_BD.1_4#579020bad.choices?vcp=1&amp;vis=1&amp;pid=46e530fa4&amp;color=0,0,0&amp;vtp=1&amp;bbb=1" title=""/>
          <p:cNvSpPr/>
          <p:nvPr>
            <p:custDataLst>
              <p:tags r:id="rId12"/>
            </p:custDataLst>
          </p:nvPr>
        </p:nvSpPr>
        <p:spPr>
          <a:xfrm>
            <a:off x="539496" y="2838844"/>
            <a:ext cx="8065008" cy="1727200"/>
          </a:xfrm>
          <a:prstGeom prst="rect">
            <a:avLst/>
          </a:prstGeom>
          <a:noFill/>
        </p:spPr>
        <p:txBody>
          <a:bodyPr wrap="none" lIns="0" tIns="0" rIns="0" bIns="0" rtlCol="0" anchor="t"/>
          <a:lstStyle/>
          <a:p>
            <a:pPr algn="l" defTabSz="914400" eaLnBrk="1" fontAlgn="auto" latinLnBrk="1" hangingPunct="1">
              <a:lnSpc>
                <a:spcPts val="3400"/>
              </a:lnSpc>
            </a:pP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35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最早发现该实验现象的科学家是奥斯特</a:t>
            </a:r>
            <a:endParaRPr lang="en-US" altLang="zh-CN" sz="2350">
              <a:latin typeface="+mn-lt"/>
            </a:endParaRPr>
          </a:p>
          <a:p>
            <a:pPr defTabSz="914400" eaLnBrk="1" fontAlgn="auto" latinLnBrk="1" hangingPunct="1">
              <a:lnSpc>
                <a:spcPts val="3400"/>
              </a:lnSpc>
            </a:pP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35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小磁针转动，说明通电直导线周围存在磁感线</a:t>
            </a:r>
            <a:endParaRPr lang="en-US" altLang="zh-CN" sz="2350">
              <a:latin typeface="+mn-lt"/>
            </a:endParaRPr>
          </a:p>
          <a:p>
            <a:pPr defTabSz="914400" eaLnBrk="1" fontAlgn="auto" latinLnBrk="1" hangingPunct="1">
              <a:lnSpc>
                <a:spcPts val="3400"/>
              </a:lnSpc>
            </a:pPr>
            <a:r>
              <a:rPr lang="en-US" altLang="zh-CN" sz="2350" b="0" i="0" spc="-10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350" b="0" i="0" spc="-10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350" b="0" i="0" spc="-10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350" b="0" i="0" spc="-100">
                <a:solidFill>
                  <a:srgbClr val="000000"/>
                </a:solidFill>
                <a:latin typeface="Times New Roman" panose="02020603050405020304" charset="0"/>
                <a:ea typeface="微软雅黑" panose="020b0503020204020204" charset="-122"/>
                <a:cs typeface="Times New Roman" panose="02020603050405020304" pitchFamily="34" charset="-120"/>
              </a:rPr>
              <a:t>直导线仍然静止，此时偏转的小磁针对直导线没有力的作用</a:t>
            </a:r>
            <a:endParaRPr lang="en-US" altLang="zh-CN" sz="2350" spc="-100">
              <a:latin typeface="+mn-lt"/>
            </a:endParaRPr>
          </a:p>
          <a:p>
            <a:pPr defTabSz="914400" eaLnBrk="1" fontAlgn="auto" latinLnBrk="1" hangingPunct="1">
              <a:lnSpc>
                <a:spcPts val="3400"/>
              </a:lnSpc>
            </a:pP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35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改变电池正负极，原来静止的小磁针转动的方向不变</a:t>
            </a:r>
            <a:endParaRPr lang="en-US" altLang="zh-CN" sz="2350">
              <a:latin typeface="+mn-lt"/>
            </a:endParaRPr>
          </a:p>
        </p:txBody>
      </p:sp>
      <p:sp>
        <p:nvSpPr>
          <p:cNvPr id="9" name="QC_5_BD.1_3#579020bad?htil=1&amp;vcp=1&amp;vis=1&amp;pid=46e530fa4&amp;color=0,0,0&amp;vtp=1&amp;bbb=1&amp;hb=1&amp;hs=1" title=""/>
          <p:cNvSpPr/>
          <p:nvPr>
            <p:custDataLst>
              <p:tags r:id="rId13"/>
            </p:custDataLst>
          </p:nvPr>
        </p:nvSpPr>
        <p:spPr>
          <a:xfrm>
            <a:off x="540000" y="2398662"/>
            <a:ext cx="8064000" cy="419100"/>
          </a:xfrm>
          <a:prstGeom prst="rect">
            <a:avLst/>
          </a:prstGeom>
          <a:noFill/>
        </p:spPr>
        <p:txBody>
          <a:bodyPr wrap="none" lIns="0" tIns="0" rIns="0" bIns="0" rtlCol="0" anchor="t"/>
          <a:lstStyle/>
          <a:p>
            <a:pPr defTabSz="914400" eaLnBrk="1" fontAlgn="auto" latinLnBrk="1" hangingPunct="1">
              <a:lnSpc>
                <a:spcPts val="3300"/>
              </a:lnSpc>
            </a:pP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原来静止的直导线仍然静止</a:t>
            </a:r>
            <a:r>
              <a:rPr lang="en-US" altLang="zh-CN" sz="235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下列分析正确的是(</a:t>
            </a:r>
            <a:r>
              <a:rPr lang="en-US" altLang="zh-CN" sz="235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35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350">
              <a:latin typeface="+mn-lt"/>
            </a:endParaRPr>
          </a:p>
        </p:txBody>
      </p:sp>
      <p:sp>
        <p:nvSpPr>
          <p:cNvPr id="10" name="object 54" title="">
            <a:hlinkClick r:id="rId15" action="ppaction://hlinksldjump"/>
          </p:cNvPr>
          <p:cNvSpPr/>
          <p:nvPr>
            <p:custDataLst>
              <p:tags r:id="rId14"/>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3" name="内容占位符 2" title=""/>
          <p:cNvSpPr>
            <a:spLocks noGrp="1"/>
          </p:cNvSpPr>
          <p:nvPr>
            <p:custDataLst>
              <p:tags r:id="rId3"/>
            </p:custDataLst>
          </p:nvPr>
        </p:nvSpPr>
        <p:spPr>
          <a:xfrm>
            <a:off x="605790" y="843280"/>
            <a:ext cx="8131175" cy="3510280"/>
          </a:xfrm>
          <a:prstGeom prst="rect">
            <a:avLst/>
          </a:prstGeom>
        </p:spPr>
        <p:txBody>
          <a:bodyPr vert="horz" lIns="76200" tIns="0" rIns="61912" bIns="0" rtlCol="0">
            <a:noAutofit/>
            <a:scene3d>
              <a:camera prst="orthographicFront"/>
              <a:lightRig rig="threePt" dir="t"/>
            </a:scene3d>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lumMod val="75000"/>
                    <a:lumOff val="25000"/>
                  </a:schemeClr>
                </a:solidFill>
                <a:uFillTx/>
                <a:latin typeface="+mn-lt"/>
                <a:ea typeface="+mn-ea"/>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ct val="0"/>
              </a:spcAft>
              <a:buNone/>
            </a:pPr>
            <a:r>
              <a:rPr 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1.</a:t>
            </a:r>
            <a:r>
              <a:rPr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磁性：能够吸引含有</a:t>
            </a:r>
            <a:r>
              <a:rPr lang="en-US" sz="1950" u="sng">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等物质的性质</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indent="0">
              <a:lnSpc>
                <a:spcPct val="150000"/>
              </a:lnSpc>
              <a:spcAft>
                <a:spcPct val="0"/>
              </a:spcAft>
              <a:buNone/>
            </a:pPr>
            <a:r>
              <a:rPr 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a:t>
            </a:r>
            <a:r>
              <a:rPr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磁体：具有磁性的物体</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indent="0">
              <a:lnSpc>
                <a:spcPct val="150000"/>
              </a:lnSpc>
              <a:spcAft>
                <a:spcPct val="0"/>
              </a:spcAft>
              <a:buNone/>
            </a:pPr>
            <a:r>
              <a:rPr 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3.</a:t>
            </a:r>
            <a:r>
              <a:rPr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磁极间的相互作用：同名磁极相互</a:t>
            </a:r>
            <a:r>
              <a:rPr lang="en-US" sz="1950" u="sng">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，异名磁极相互</a:t>
            </a:r>
            <a:r>
              <a:rPr lang="en-US" sz="1950" u="sng">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endParaRPr 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marL="0" indent="0">
              <a:lnSpc>
                <a:spcPct val="150000"/>
              </a:lnSpc>
              <a:spcAft>
                <a:spcPct val="0"/>
              </a:spcAft>
              <a:buNone/>
            </a:pPr>
            <a:r>
              <a:rPr 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4.</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磁场是存在于磁体周围的一种特殊</a:t>
            </a:r>
            <a:r>
              <a:rPr lang="en-US" altLang="zh-CN" sz="1950" u="sng">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en-US" altLang="zh-CN"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indent="0">
              <a:lnSpc>
                <a:spcPct val="150000"/>
              </a:lnSpc>
              <a:spcAft>
                <a:spcPct val="0"/>
              </a:spcAft>
              <a:buNone/>
            </a:pPr>
            <a:r>
              <a:rPr lang="en-US" altLang="zh-CN"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5.</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磁场对于放入其中的磁体会有</a:t>
            </a:r>
            <a:r>
              <a:rPr lang="en-US" altLang="zh-CN" sz="1950" u="sng">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的作用。</a:t>
            </a:r>
            <a:endPar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indent="0">
              <a:lnSpc>
                <a:spcPct val="150000"/>
              </a:lnSpc>
              <a:spcAft>
                <a:spcPct val="0"/>
              </a:spcAft>
              <a:buNone/>
            </a:pPr>
            <a:r>
              <a:rPr lang="en-US" altLang="zh-CN"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6.</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磁场方向：小磁针静止时</a:t>
            </a:r>
            <a:r>
              <a:rPr lang="en-US" altLang="zh-CN" sz="1950" u="sng">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极所指的方向。</a:t>
            </a:r>
            <a:endParaRPr lang="en-US" altLang="zh-CN"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indent="0">
              <a:lnSpc>
                <a:spcPct val="150000"/>
              </a:lnSpc>
              <a:spcAft>
                <a:spcPct val="0"/>
              </a:spcAft>
              <a:buNone/>
            </a:pPr>
            <a:r>
              <a:rPr lang="en-US" altLang="zh-CN"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7.</a:t>
            </a:r>
            <a:r>
              <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磁体周围磁感线分布图</a:t>
            </a:r>
            <a:r>
              <a:rPr lang="en-US" altLang="zh-CN"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marL="0" indent="0">
              <a:lnSpc>
                <a:spcPct val="150000"/>
              </a:lnSpc>
              <a:buNone/>
            </a:pPr>
            <a:endParaRPr lang="zh-CN" altLang="en-US" sz="195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nvGrpSpPr>
          <p:cNvPr id="6" name="组合 9" title=""/>
          <p:cNvGrpSpPr/>
          <p:nvPr>
            <p:custDataLst>
              <p:tags r:id="rId4"/>
            </p:custDataLst>
          </p:nvPr>
        </p:nvGrpSpPr>
        <p:grpSpPr>
          <a:xfrm>
            <a:off x="-76200" y="303610"/>
            <a:ext cx="2163924" cy="414020"/>
            <a:chOff x="0" y="623478"/>
            <a:chExt cx="2543273" cy="484440"/>
          </a:xfrm>
        </p:grpSpPr>
        <p:grpSp>
          <p:nvGrpSpPr>
            <p:cNvPr id="7" name="组合 10"/>
            <p:cNvGrpSpPr/>
            <p:nvPr>
              <p:custDataLst>
                <p:tags r:id="rId5"/>
              </p:custDataLst>
            </p:nvPr>
          </p:nvGrpSpPr>
          <p:grpSpPr>
            <a:xfrm>
              <a:off x="0" y="678733"/>
              <a:ext cx="771176" cy="347209"/>
              <a:chOff x="0" y="537328"/>
              <a:chExt cx="771176" cy="347209"/>
            </a:xfrm>
          </p:grpSpPr>
          <p:sp>
            <p:nvSpPr>
              <p:cNvPr id="9" name="矩形 8"/>
              <p:cNvSpPr/>
              <p:nvPr>
                <p:custDataLst>
                  <p:tags r:id="rId6"/>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14" name="矩形 13"/>
              <p:cNvSpPr/>
              <p:nvPr>
                <p:custDataLst>
                  <p:tags r:id="rId7"/>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8" name="文本框 11"/>
            <p:cNvSpPr txBox="1">
              <a:spLocks noChangeArrowheads="1"/>
            </p:cNvSpPr>
            <p:nvPr>
              <p:custDataLst>
                <p:tags r:id="rId8"/>
              </p:custDataLst>
            </p:nvPr>
          </p:nvSpPr>
          <p:spPr bwMode="auto">
            <a:xfrm>
              <a:off x="771662" y="623478"/>
              <a:ext cx="1771611"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温故知新</a:t>
              </a:r>
              <a:endParaRPr lang="zh-CN" altLang="en-US" sz="2100" b="1">
                <a:solidFill>
                  <a:srgbClr val="008080"/>
                </a:solidFill>
                <a:latin typeface="微软雅黑" panose="020b0503020204020204" charset="-122"/>
              </a:endParaRPr>
            </a:p>
          </p:txBody>
        </p:sp>
      </p:grpSp>
      <p:sp>
        <p:nvSpPr>
          <p:cNvPr id="2" name="矩形 1" title=""/>
          <p:cNvSpPr/>
          <p:nvPr>
            <p:custDataLst>
              <p:tags r:id="rId9"/>
            </p:custDataLst>
          </p:nvPr>
        </p:nvSpPr>
        <p:spPr>
          <a:xfrm>
            <a:off x="3384371" y="871430"/>
            <a:ext cx="1421130" cy="391160"/>
          </a:xfrm>
          <a:prstGeom prst="rect">
            <a:avLst/>
          </a:prstGeom>
        </p:spPr>
        <p:txBody>
          <a:bodyPr wrap="none">
            <a:spAutoFit/>
          </a:bodyPr>
          <a:lstStyle/>
          <a:p>
            <a:r>
              <a:rPr lang="zh-CN" altLang="en-US" sz="1950">
                <a:solidFill>
                  <a:srgbClr val="C00000"/>
                </a:solidFill>
                <a:latin typeface="微软雅黑" panose="020b0503020204020204" charset="-122"/>
                <a:ea typeface="微软雅黑" panose="020b0503020204020204" charset="-122"/>
                <a:sym typeface="+mn-ea"/>
              </a:rPr>
              <a:t>铁、钴、镍</a:t>
            </a:r>
            <a:endParaRPr lang="zh-CN" altLang="en-US" sz="1950">
              <a:solidFill>
                <a:srgbClr val="C00000"/>
              </a:solidFill>
              <a:latin typeface="微软雅黑" panose="020b0503020204020204" charset="-122"/>
              <a:ea typeface="微软雅黑" panose="020b0503020204020204" charset="-122"/>
              <a:sym typeface="+mn-ea"/>
            </a:endParaRPr>
          </a:p>
        </p:txBody>
      </p:sp>
      <p:sp>
        <p:nvSpPr>
          <p:cNvPr id="3" name="矩形 2" title=""/>
          <p:cNvSpPr/>
          <p:nvPr>
            <p:custDataLst>
              <p:tags r:id="rId10"/>
            </p:custDataLst>
          </p:nvPr>
        </p:nvSpPr>
        <p:spPr>
          <a:xfrm>
            <a:off x="4991274" y="1770370"/>
            <a:ext cx="678180" cy="391160"/>
          </a:xfrm>
          <a:prstGeom prst="rect">
            <a:avLst/>
          </a:prstGeom>
        </p:spPr>
        <p:txBody>
          <a:bodyPr wrap="none">
            <a:spAutoFit/>
          </a:bodyPr>
          <a:lstStyle/>
          <a:p>
            <a:r>
              <a:rPr lang="zh-CN" altLang="en-US" sz="1950">
                <a:solidFill>
                  <a:srgbClr val="C00000"/>
                </a:solidFill>
                <a:latin typeface="微软雅黑" panose="020b0503020204020204" charset="-122"/>
                <a:ea typeface="微软雅黑" panose="020b0503020204020204" charset="-122"/>
                <a:sym typeface="+mn-ea"/>
              </a:rPr>
              <a:t>排斥</a:t>
            </a:r>
            <a:endParaRPr lang="zh-CN" altLang="en-US" sz="1950">
              <a:solidFill>
                <a:srgbClr val="C00000"/>
              </a:solidFill>
              <a:latin typeface="微软雅黑" panose="020b0503020204020204" charset="-122"/>
              <a:ea typeface="微软雅黑" panose="020b0503020204020204" charset="-122"/>
              <a:sym typeface="+mn-ea"/>
            </a:endParaRPr>
          </a:p>
        </p:txBody>
      </p:sp>
      <p:sp>
        <p:nvSpPr>
          <p:cNvPr id="4" name="矩形 3" title=""/>
          <p:cNvSpPr/>
          <p:nvPr>
            <p:custDataLst>
              <p:tags r:id="rId11"/>
            </p:custDataLst>
          </p:nvPr>
        </p:nvSpPr>
        <p:spPr>
          <a:xfrm>
            <a:off x="7664929" y="1770370"/>
            <a:ext cx="678180" cy="391160"/>
          </a:xfrm>
          <a:prstGeom prst="rect">
            <a:avLst/>
          </a:prstGeom>
        </p:spPr>
        <p:txBody>
          <a:bodyPr wrap="none">
            <a:spAutoFit/>
          </a:bodyPr>
          <a:lstStyle/>
          <a:p>
            <a:r>
              <a:rPr lang="zh-CN" altLang="en-US" sz="1950">
                <a:solidFill>
                  <a:srgbClr val="C00000"/>
                </a:solidFill>
                <a:latin typeface="微软雅黑" panose="020b0503020204020204" charset="-122"/>
                <a:ea typeface="微软雅黑" panose="020b0503020204020204" charset="-122"/>
                <a:sym typeface="+mn-ea"/>
              </a:rPr>
              <a:t>吸引</a:t>
            </a:r>
            <a:endParaRPr lang="zh-CN" altLang="en-US" sz="1950">
              <a:solidFill>
                <a:srgbClr val="C00000"/>
              </a:solidFill>
              <a:latin typeface="微软雅黑" panose="020b0503020204020204" charset="-122"/>
              <a:ea typeface="微软雅黑" panose="020b0503020204020204" charset="-122"/>
              <a:sym typeface="+mn-ea"/>
            </a:endParaRPr>
          </a:p>
        </p:txBody>
      </p:sp>
      <p:sp>
        <p:nvSpPr>
          <p:cNvPr id="5" name="矩形 4" title=""/>
          <p:cNvSpPr/>
          <p:nvPr>
            <p:custDataLst>
              <p:tags r:id="rId12"/>
            </p:custDataLst>
          </p:nvPr>
        </p:nvSpPr>
        <p:spPr>
          <a:xfrm>
            <a:off x="5058054" y="2247524"/>
            <a:ext cx="678180" cy="391160"/>
          </a:xfrm>
          <a:prstGeom prst="rect">
            <a:avLst/>
          </a:prstGeom>
        </p:spPr>
        <p:txBody>
          <a:bodyPr wrap="none">
            <a:spAutoFit/>
          </a:bodyPr>
          <a:lstStyle/>
          <a:p>
            <a:r>
              <a:rPr lang="zh-CN" altLang="en-US" sz="1950">
                <a:solidFill>
                  <a:srgbClr val="C00000"/>
                </a:solidFill>
                <a:latin typeface="微软雅黑" panose="020b0503020204020204" charset="-122"/>
                <a:ea typeface="微软雅黑" panose="020b0503020204020204" charset="-122"/>
              </a:rPr>
              <a:t>物质</a:t>
            </a:r>
            <a:endParaRPr lang="zh-CN" altLang="en-US" sz="1950">
              <a:solidFill>
                <a:srgbClr val="C00000"/>
              </a:solidFill>
              <a:latin typeface="微软雅黑" panose="020b0503020204020204" charset="-122"/>
              <a:ea typeface="微软雅黑" panose="020b0503020204020204" charset="-122"/>
            </a:endParaRPr>
          </a:p>
        </p:txBody>
      </p:sp>
      <p:sp>
        <p:nvSpPr>
          <p:cNvPr id="15" name="矩形 14" title=""/>
          <p:cNvSpPr/>
          <p:nvPr>
            <p:custDataLst>
              <p:tags r:id="rId13"/>
            </p:custDataLst>
          </p:nvPr>
        </p:nvSpPr>
        <p:spPr>
          <a:xfrm>
            <a:off x="4517994" y="2651845"/>
            <a:ext cx="430530" cy="391160"/>
          </a:xfrm>
          <a:prstGeom prst="rect">
            <a:avLst/>
          </a:prstGeom>
        </p:spPr>
        <p:txBody>
          <a:bodyPr wrap="none">
            <a:spAutoFit/>
          </a:bodyPr>
          <a:lstStyle/>
          <a:p>
            <a:r>
              <a:rPr lang="zh-CN" altLang="en-US" sz="1950">
                <a:solidFill>
                  <a:srgbClr val="C00000"/>
                </a:solidFill>
                <a:latin typeface="微软雅黑" panose="020b0503020204020204" charset="-122"/>
                <a:ea typeface="微软雅黑" panose="020b0503020204020204" charset="-122"/>
              </a:rPr>
              <a:t>力</a:t>
            </a:r>
            <a:endParaRPr lang="zh-CN" altLang="en-US" sz="1950">
              <a:solidFill>
                <a:srgbClr val="C00000"/>
              </a:solidFill>
              <a:latin typeface="微软雅黑" panose="020b0503020204020204" charset="-122"/>
              <a:ea typeface="微软雅黑" panose="020b0503020204020204" charset="-122"/>
            </a:endParaRPr>
          </a:p>
        </p:txBody>
      </p:sp>
      <p:pic>
        <p:nvPicPr>
          <p:cNvPr id="16" name="图片 15" title=""/>
          <p:cNvPicPr>
            <a:picLocks noChangeAspect="1" noChangeArrowheads="1"/>
          </p:cNvPicPr>
          <p:nvPr>
            <p:custDataLst>
              <p:tags r:id="rId15"/>
            </p:custDataLst>
          </p:nvPr>
        </p:nvPicPr>
        <p:blipFill>
          <a:blip r:embed="rId14">
            <a:lum contrast="-12000"/>
            <a:extLst>
              <a:ext uri="{28A0092B-C50C-407E-A947-70E740481C1C}">
                <a14:useLocalDpi xmlns:a14="http://schemas.microsoft.com/office/drawing/2010/main" val="0"/>
              </a:ext>
            </a:extLst>
          </a:blip>
          <a:stretch>
            <a:fillRect/>
          </a:stretch>
        </p:blipFill>
        <p:spPr bwMode="auto">
          <a:xfrm>
            <a:off x="3844227" y="3640451"/>
            <a:ext cx="1483857" cy="1213747"/>
          </a:xfrm>
          <a:prstGeom prst="rect">
            <a:avLst/>
          </a:prstGeom>
          <a:noFill/>
          <a:ln w="38100">
            <a:noFill/>
            <a:miter lim="800000"/>
          </a:ln>
          <a:extLst>
            <a:ext uri="{909E8E84-426E-40DD-AFC4-6F175D3DCCD1}">
              <a14:hiddenFill xmlns:a14="http://schemas.microsoft.com/office/drawing/2010/main">
                <a:solidFill>
                  <a:srgbClr val="FFFFFF"/>
                </a:solidFill>
              </a14:hiddenFill>
            </a:ext>
          </a:extLst>
        </p:spPr>
      </p:pic>
      <p:pic>
        <p:nvPicPr>
          <p:cNvPr id="17" name="图片 16" title=""/>
          <p:cNvPicPr>
            <a:picLocks noChangeAspect="1" noChangeArrowheads="1"/>
          </p:cNvPicPr>
          <p:nvPr>
            <p:custDataLst>
              <p:tags r:id="rId17"/>
            </p:custDataLst>
          </p:nvPr>
        </p:nvPicPr>
        <p:blipFill>
          <a:blip r:embed="rId16">
            <a:lum contrast="-12000"/>
            <a:extLst>
              <a:ext uri="{28A0092B-C50C-407E-A947-70E740481C1C}">
                <a14:useLocalDpi xmlns:a14="http://schemas.microsoft.com/office/drawing/2010/main" val="0"/>
              </a:ext>
            </a:extLst>
          </a:blip>
          <a:stretch>
            <a:fillRect/>
          </a:stretch>
        </p:blipFill>
        <p:spPr bwMode="auto">
          <a:xfrm>
            <a:off x="5714456" y="3640450"/>
            <a:ext cx="1540185" cy="1213748"/>
          </a:xfrm>
          <a:prstGeom prst="rect">
            <a:avLst/>
          </a:prstGeom>
          <a:noFill/>
          <a:ln w="38100">
            <a:noFill/>
            <a:miter lim="800000"/>
          </a:ln>
          <a:extLst>
            <a:ext uri="{909E8E84-426E-40DD-AFC4-6F175D3DCCD1}">
              <a14:hiddenFill xmlns:a14="http://schemas.microsoft.com/office/drawing/2010/main">
                <a:solidFill>
                  <a:srgbClr val="FFFFFF"/>
                </a:solidFill>
              </a14:hiddenFill>
            </a:ext>
          </a:extLst>
        </p:spPr>
      </p:pic>
      <p:sp>
        <p:nvSpPr>
          <p:cNvPr id="18" name="矩形 17" title=""/>
          <p:cNvSpPr/>
          <p:nvPr>
            <p:custDataLst>
              <p:tags r:id="rId18"/>
            </p:custDataLst>
          </p:nvPr>
        </p:nvSpPr>
        <p:spPr>
          <a:xfrm>
            <a:off x="4031959" y="3122768"/>
            <a:ext cx="384175" cy="391160"/>
          </a:xfrm>
          <a:prstGeom prst="rect">
            <a:avLst/>
          </a:prstGeom>
        </p:spPr>
        <p:txBody>
          <a:bodyPr wrap="none">
            <a:spAutoFit/>
          </a:bodyPr>
          <a:lstStyle/>
          <a:p>
            <a:r>
              <a:rPr lang="en-US" altLang="zh-CN" sz="1950">
                <a:solidFill>
                  <a:srgbClr val="C00000"/>
                </a:solidFill>
                <a:latin typeface="微软雅黑" panose="020b0503020204020204" charset="-122"/>
                <a:ea typeface="微软雅黑" panose="020b0503020204020204" charset="-122"/>
              </a:rPr>
              <a:t>N</a:t>
            </a:r>
            <a:endParaRPr lang="en-US" altLang="zh-CN" sz="1950">
              <a:solidFill>
                <a:srgbClr val="C0000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nodeType="clickPar">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5" grpId="0"/>
      <p:bldP spid="18"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QB_5_BD.3_1#ea3cc7556?iti=2&amp;htil=2&amp;vcp=1&amp;vis=1&amp;pid=46e530fa4&amp;color=0,0,0&amp;tib=255,255,255&amp;vtp=1&amp;hs=1" title=""/>
          <p:cNvPicPr>
            <a:picLocks noChangeAspect="1"/>
          </p:cNvPicPr>
          <p:nvPr>
            <p:custDataLst>
              <p:tags r:id="rId5"/>
            </p:custDataLst>
          </p:nvPr>
        </p:nvPicPr>
        <p:blipFill>
          <a:blip r:embed="rId4">
            <a:clrChange>
              <a:clrFrom>
                <a:srgbClr val="FFFFFF"/>
              </a:clrFrom>
              <a:clrTo>
                <a:srgbClr val="FFFFFF">
                  <a:alpha val="0"/>
                </a:srgbClr>
              </a:clrTo>
            </a:clrChange>
          </a:blip>
          <a:stretch>
            <a:fillRect/>
          </a:stretch>
        </p:blipFill>
        <p:spPr>
          <a:xfrm>
            <a:off x="6444744" y="920727"/>
            <a:ext cx="2121408" cy="2057400"/>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3" name="QB_5_BD.3_2#ea3cc7556?iti=2&amp;htil=2&amp;vcp=1&amp;vis=1&amp;pid=46e530fa4&amp;color=0,0,0&amp;vtp=1&amp;bbb=1" title=""/>
          <p:cNvSpPr/>
          <p:nvPr>
            <p:custDataLst>
              <p:tags r:id="rId6"/>
            </p:custDataLst>
          </p:nvPr>
        </p:nvSpPr>
        <p:spPr>
          <a:xfrm>
            <a:off x="6785517" y="3105127"/>
            <a:ext cx="1439862" cy="895096"/>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（第2题）</a:t>
            </a:r>
            <a:endParaRPr lang="en-US" altLang="zh-CN" sz="2400">
              <a:solidFill>
                <a:srgbClr val="000000"/>
              </a:solidFill>
              <a:latin typeface="+mn-lt"/>
            </a:endParaRPr>
          </a:p>
        </p:txBody>
      </p:sp>
      <p:sp>
        <p:nvSpPr>
          <p:cNvPr id="4" name="QB_5_BD.3_3#ea3cc7556?htil=2&amp;sp=1&amp;vcp=1&amp;vis=1&amp;pid=46e530fa4&amp;color=0,0,0&amp;vtp=1&amp;bt=1&amp;bbb=1&amp;hb=1" title=""/>
          <p:cNvSpPr/>
          <p:nvPr>
            <p:custDataLst>
              <p:tags r:id="rId7"/>
            </p:custDataLst>
          </p:nvPr>
        </p:nvSpPr>
        <p:spPr>
          <a:xfrm>
            <a:off x="539496" y="875007"/>
            <a:ext cx="5815584" cy="33528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2.［2024·连云港三模］如图所示，</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桌面上</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有一枚转动灵活的小磁针</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，静止时，</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小磁针</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极指向南方</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当导线与电池触</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接时</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，小磁针发生偏转，</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说明通电导线周围</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存在</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断开电路，</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小磁针</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endPar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选填“会”或“不会”）回到原来位置。</a:t>
            </a:r>
            <a:endParaRPr lang="en-US" altLang="zh-CN" sz="2400">
              <a:solidFill>
                <a:srgbClr val="000000"/>
              </a:solidFill>
              <a:latin typeface="+mn-lt"/>
            </a:endParaRPr>
          </a:p>
        </p:txBody>
      </p:sp>
      <mc:AlternateContent>
        <mc:Choice Requires="a14">
          <p:sp>
            <p:nvSpPr>
              <p:cNvPr id="5" name="QB_5_AN.4_1#ea3cc7556.blank?vcp=1&amp;vis=1&amp;pid=46e530fa4&amp;color=0,0,0&amp;vpa=2&amp;vtp=1&amp;bbb=1" title=""/>
              <p:cNvSpPr/>
              <p:nvPr>
                <p:custDataLst>
                  <p:tags r:id="rId8"/>
                </p:custDataLst>
              </p:nvPr>
            </p:nvSpPr>
            <p:spPr>
              <a:xfrm>
                <a:off x="556165" y="2068934"/>
                <a:ext cx="1590675" cy="368300"/>
              </a:xfrm>
              <a:prstGeom prst="rect">
                <a:avLst/>
              </a:prstGeom>
              <a:noFill/>
            </p:spPr>
            <p:txBody>
              <a:bodyPr wrap="none" lIns="0" tIns="0" rIns="0" bIns="0" rtlCol="0" anchor="t"/>
              <a:lstStyle/>
              <a:p>
                <a:pPr algn="ctr" defTabSz="914400" eaLnBrk="1" fontAlgn="auto" latinLnBrk="1" hangingPunct="1">
                  <a:lnSpc>
                    <a:spcPts val="2900"/>
                  </a:lnSpc>
                </a:pPr>
                <a14:m>
                  <m:oMathPara>
                    <m:oMathParaPr>
                      <m:jc/>
                    </m:oMathParaPr>
                    <m:oMath>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（或南）</a:t>
                </a:r>
                <a:endParaRPr lang="en-US" altLang="zh-CN" sz="100">
                  <a:solidFill>
                    <a:srgbClr val="C00000"/>
                  </a:solidFill>
                  <a:latin typeface="+mn-lt"/>
                </a:endParaRPr>
              </a:p>
            </p:txBody>
          </p:sp>
        </mc:Choice>
        <mc:Fallback>
          <p:sp>
            <p:nvSpPr>
              <p:cNvPr id="5" name="QB_5_AN.4_1#ea3cc7556.blank?vcp=1&amp;vis=1&amp;pid=46e530fa4&amp;color=0,0,0&amp;vpa=2&amp;vtp=1&amp;bbb=1"/>
              <p:cNvSpPr>
                <a:spLocks noRot="1" noChangeAspect="1" noMove="1" noResize="1" noEditPoints="1" noAdjustHandles="1" noChangeArrowheads="1" noChangeShapeType="1" noTextEdit="1"/>
              </p:cNvSpPr>
              <p:nvPr>
                <p:custDataLst>
                  <p:tags r:id="rId9"/>
                </p:custDataLst>
              </p:nvPr>
            </p:nvSpPr>
            <p:spPr>
              <a:xfrm>
                <a:off x="556165" y="2068934"/>
                <a:ext cx="1590675" cy="368300"/>
              </a:xfrm>
              <a:prstGeom prst="rect">
                <a:avLst/>
              </a:prstGeom>
              <a:blipFill rotWithShape="1">
                <a:blip r:embed="rId10"/>
                <a:stretch>
                  <a:fillRect l="-34" t="-6580" r="34" b="28"/>
                </a:stretch>
              </a:blipFill>
            </p:spPr>
            <p:txBody>
              <a:bodyPr/>
              <a:lstStyle/>
              <a:p>
                <a:r>
                  <a:rPr lang="zh-CN" altLang="en-US">
                    <a:noFill/>
                  </a:rPr>
                  <a:t> </a:t>
                </a:r>
              </a:p>
            </p:txBody>
          </p:sp>
        </mc:Fallback>
      </mc:AlternateContent>
      <p:sp>
        <p:nvSpPr>
          <p:cNvPr id="6" name="QB_5_AN.5_1#ea3cc7556.blank?vcp=1&amp;vis=1&amp;pid=46e530fa4&amp;color=0,0,0&amp;vpa=3&amp;vtp=1&amp;bbb=1" title=""/>
          <p:cNvSpPr/>
          <p:nvPr>
            <p:custDataLst>
              <p:tags r:id="rId11"/>
            </p:custDataLst>
          </p:nvPr>
        </p:nvSpPr>
        <p:spPr>
          <a:xfrm>
            <a:off x="1165765" y="3082267"/>
            <a:ext cx="8302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磁场</a:t>
            </a:r>
            <a:endParaRPr lang="en-US" altLang="zh-CN" sz="2400">
              <a:solidFill>
                <a:srgbClr val="C00000"/>
              </a:solidFill>
              <a:latin typeface="+mn-lt"/>
            </a:endParaRPr>
          </a:p>
        </p:txBody>
      </p:sp>
      <p:sp>
        <p:nvSpPr>
          <p:cNvPr id="7" name="QB_5_AN.6_1#ea3cc7556.blank?vcp=1&amp;vis=1&amp;pid=46e530fa4&amp;color=0,0,0&amp;vpa=4&amp;vtp=1" title=""/>
          <p:cNvSpPr/>
          <p:nvPr>
            <p:custDataLst>
              <p:tags r:id="rId12"/>
            </p:custDataLst>
          </p:nvPr>
        </p:nvSpPr>
        <p:spPr>
          <a:xfrm>
            <a:off x="4823365" y="3082267"/>
            <a:ext cx="5254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会</a:t>
            </a:r>
            <a:endParaRPr lang="en-US" altLang="zh-CN" sz="2400">
              <a:solidFill>
                <a:srgbClr val="C00000"/>
              </a:solidFill>
              <a:latin typeface="+mn-lt"/>
            </a:endParaRPr>
          </a:p>
        </p:txBody>
      </p:sp>
      <p:sp>
        <p:nvSpPr>
          <p:cNvPr id="8" name="object 54" title="">
            <a:hlinkClick r:id="rId14" action="ppaction://hlinksldjump"/>
          </p:cNvPr>
          <p:cNvSpPr/>
          <p:nvPr>
            <p:custDataLst>
              <p:tags r:id="rId13"/>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P spid="7" grpId="0" build="p"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C_4_BD#0ad271a87?vcp=1&amp;pid=5c35923be&amp;color=147,205,221&amp;vtp=1&amp;bt=1&amp;bbb=1" title=""/>
          <p:cNvSpPr/>
          <p:nvPr>
            <p:custDataLst>
              <p:tags r:id="rId4"/>
            </p:custDataLst>
          </p:nvPr>
        </p:nvSpPr>
        <p:spPr>
          <a:xfrm>
            <a:off x="539496" y="402336"/>
            <a:ext cx="8065008" cy="594360"/>
          </a:xfrm>
          <a:prstGeom prst="rect">
            <a:avLst/>
          </a:prstGeom>
          <a:noFill/>
        </p:spPr>
        <p:txBody>
          <a:bodyPr wrap="none" lIns="0" tIns="0" rIns="0" bIns="0" rtlCol="0" anchor="ctr"/>
          <a:lstStyle/>
          <a:p>
            <a:pPr algn="l" defTabSz="914400" eaLnBrk="1" fontAlgn="auto" latinLnBrk="1" hangingPunct="1">
              <a:lnSpc>
                <a:spcPts val="4600"/>
              </a:lnSpc>
            </a:pP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知识点2</a:t>
            </a:r>
            <a:r>
              <a:rPr lang="en-US" altLang="zh-CN" sz="2600" b="1" i="0">
                <a:solidFill>
                  <a:srgbClr val="93CDDD"/>
                </a:solidFill>
                <a:latin typeface="宋体" panose="02010600030101010101" pitchFamily="2" charset="-122"/>
                <a:ea typeface="宋体" panose="02010600030101010101" pitchFamily="2" charset="-122"/>
                <a:cs typeface="宋体" panose="02010600030101010101" pitchFamily="34" charset="-120"/>
              </a:rPr>
              <a:t> </a:t>
            </a: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通电螺线管周围的磁场</a:t>
            </a:r>
            <a:endParaRPr lang="en-US" altLang="zh-CN" sz="2600">
              <a:latin typeface="+mn-lt"/>
            </a:endParaRPr>
          </a:p>
        </p:txBody>
      </p:sp>
      <p:sp>
        <p:nvSpPr>
          <p:cNvPr id="3" name="QO_5_BD.7_1#993fcb40f?sp=1&amp;vcp=1&amp;vis=1&amp;pid=0ad271a87&amp;color=0,0,0&amp;vtp=1&amp;bbb=1&amp;hb=1" title=""/>
          <p:cNvSpPr/>
          <p:nvPr>
            <p:custDataLst>
              <p:tags r:id="rId5"/>
            </p:custDataLst>
          </p:nvPr>
        </p:nvSpPr>
        <p:spPr>
          <a:xfrm>
            <a:off x="539496" y="1052381"/>
            <a:ext cx="8065008" cy="11176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3.［2024·枣庄改编］某实验小组用铁屑和小磁针来探究“</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通</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电螺线管外部磁场的方向</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p:pic>
        <p:nvPicPr>
          <p:cNvPr id="4" name="QO_5_BD.7_3#993fcb40f?htil=1&amp;vcp=1&amp;vis=1&amp;pid=0ad271a87&amp;color=0,0,0&amp;tib=255,255,255&amp;vtp=1" title=""/>
          <p:cNvPicPr>
            <a:picLocks noChangeAspect="1"/>
          </p:cNvPicPr>
          <p:nvPr>
            <p:custDataLst>
              <p:tags r:id="rId7"/>
            </p:custDataLst>
          </p:nvPr>
        </p:nvPicPr>
        <p:blipFill>
          <a:blip r:embed="rId6">
            <a:clrChange>
              <a:clrFrom>
                <a:srgbClr val="FFFFFF"/>
              </a:clrFrom>
              <a:clrTo>
                <a:srgbClr val="FFFFFF">
                  <a:alpha val="0"/>
                </a:srgbClr>
              </a:clrTo>
            </a:clrChange>
          </a:blip>
          <a:stretch>
            <a:fillRect/>
          </a:stretch>
        </p:blipFill>
        <p:spPr>
          <a:xfrm>
            <a:off x="1673352" y="2386076"/>
            <a:ext cx="1773936" cy="1444752"/>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5" name="QO_5_BD.7_4#993fcb40f?htil=1&amp;vcp=1&amp;vis=1&amp;pid=0ad271a87&amp;color=0,0,0&amp;tib=255,255,255&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5605272" y="2285492"/>
            <a:ext cx="1975104" cy="1545336"/>
          </a:xfrm>
          <a:prstGeom prst="rect">
            <a:avLst/>
          </a:prstGeom>
          <a:noFill/>
          <a:extLst>
            <a:ext uri="{909E8E84-426E-40DD-AFC4-6F175D3DCCD1}">
              <a14:hiddenFill xmlns:a14="http://schemas.microsoft.com/office/drawing/2010/main">
                <a:solidFill>
                  <a:scrgbClr b="0" g="0" r="0">
                    <a:alpha val="0"/>
                  </a:scrgbClr>
                </a:solidFill>
              </a14:hiddenFill>
            </a:ext>
          </a:extLst>
        </p:spPr>
      </p:pic>
    </p:spTree>
  </p:cSld>
  <p:clrMapOvr>
    <a:masterClrMapping/>
  </p:clrMapOvr>
  <p:transition>
    <p:split dir="in"/>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B_6_BD.8_1#fd8d6ff0c?vcp=1&amp;vis=1&amp;pid=993fcb40f&amp;color=0,0,0&amp;vtp=1&amp;bt=1&amp;bbb=1&amp;hb=1" title=""/>
              <p:cNvSpPr/>
              <p:nvPr>
                <p:custDataLst>
                  <p:tags r:id="rId4"/>
                </p:custDataLst>
              </p:nvPr>
            </p:nvSpPr>
            <p:spPr>
              <a:xfrm>
                <a:off x="539496" y="1081001"/>
                <a:ext cx="8065008" cy="11176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（1）在闭合开关前，小磁针静止时，</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极指向地理的</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endPar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选填“南极”或“北极”），说明地球周围存在磁场</a:t>
                </a:r>
                <a:endParaRPr lang="en-US" altLang="zh-CN" sz="2400">
                  <a:latin typeface="+mn-lt"/>
                </a:endParaRPr>
              </a:p>
            </p:txBody>
          </p:sp>
        </mc:Choice>
        <mc:Fallback>
          <p:sp>
            <p:nvSpPr>
              <p:cNvPr id="2" name="QB_6_BD.8_1#fd8d6ff0c?vcp=1&amp;vis=1&amp;pid=993fcb40f&amp;color=0,0,0&amp;vtp=1&amp;bt=1&amp;bbb=1&amp;hb=1"/>
              <p:cNvSpPr>
                <a:spLocks noRot="1" noChangeAspect="1" noMove="1" noResize="1" noEditPoints="1" noAdjustHandles="1" noChangeArrowheads="1" noChangeShapeType="1" noTextEdit="1"/>
              </p:cNvSpPr>
              <p:nvPr>
                <p:custDataLst>
                  <p:tags r:id="rId5"/>
                </p:custDataLst>
              </p:nvPr>
            </p:nvSpPr>
            <p:spPr>
              <a:xfrm>
                <a:off x="539496" y="1081001"/>
                <a:ext cx="8065008" cy="1117600"/>
              </a:xfrm>
              <a:prstGeom prst="rect">
                <a:avLst/>
              </a:prstGeom>
              <a:blipFill rotWithShape="1">
                <a:blip r:embed="rId6"/>
                <a:stretch>
                  <a:fillRect l="-5" t="-21" r="-831" b="21"/>
                </a:stretch>
              </a:blipFill>
            </p:spPr>
            <p:txBody>
              <a:bodyPr/>
              <a:lstStyle/>
              <a:p>
                <a:r>
                  <a:rPr lang="zh-CN" altLang="en-US">
                    <a:noFill/>
                  </a:rPr>
                  <a:t> </a:t>
                </a:r>
              </a:p>
            </p:txBody>
          </p:sp>
        </mc:Fallback>
      </mc:AlternateContent>
      <p:sp>
        <p:nvSpPr>
          <p:cNvPr id="3" name="QB_6_AN.9_1#fd8d6ff0c.blank?vcp=1&amp;vis=1&amp;pid=993fcb40f&amp;color=0,0,0&amp;vpa=5&amp;vtp=1&amp;bbb=1" title=""/>
          <p:cNvSpPr/>
          <p:nvPr>
            <p:custDataLst>
              <p:tags r:id="rId7"/>
            </p:custDataLst>
          </p:nvPr>
        </p:nvSpPr>
        <p:spPr>
          <a:xfrm>
            <a:off x="7622128" y="1053061"/>
            <a:ext cx="8302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北极</a:t>
            </a:r>
            <a:endParaRPr lang="en-US" altLang="zh-CN" sz="2400">
              <a:latin typeface="+mn-lt"/>
            </a:endParaRPr>
          </a:p>
        </p:txBody>
      </p:sp>
      <p:pic>
        <p:nvPicPr>
          <p:cNvPr id="4" name="QO_5_BD.8_3#fd8d6ff0c?htil=1&amp;vcp=1&amp;vis=1&amp;pid=993fcb40f&amp;color=0,0,0&amp;tib=255,255,255&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1581912" y="2398753"/>
            <a:ext cx="1956816" cy="1591056"/>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5" name="QO_5_BD.8_4#fd8d6ff0c?htil=1&amp;vcp=1&amp;vis=1&amp;pid=993fcb40f&amp;color=0,0,0&amp;tib=255,255,255&amp;vtp=1" title=""/>
          <p:cNvPicPr>
            <a:picLocks noChangeAspect="1"/>
          </p:cNvPicPr>
          <p:nvPr>
            <p:custDataLst>
              <p:tags r:id="rId11"/>
            </p:custDataLst>
          </p:nvPr>
        </p:nvPicPr>
        <p:blipFill>
          <a:blip r:embed="rId10">
            <a:clrChange>
              <a:clrFrom>
                <a:srgbClr val="FFFFFF"/>
              </a:clrFrom>
              <a:clrTo>
                <a:srgbClr val="FFFFFF">
                  <a:alpha val="0"/>
                </a:srgbClr>
              </a:clrTo>
            </a:clrChange>
          </a:blip>
          <a:stretch>
            <a:fillRect/>
          </a:stretch>
        </p:blipFill>
        <p:spPr>
          <a:xfrm>
            <a:off x="5513832" y="2316457"/>
            <a:ext cx="2139696" cy="1682496"/>
          </a:xfrm>
          <a:prstGeom prst="rect">
            <a:avLst/>
          </a:prstGeom>
          <a:noFill/>
          <a:extLst>
            <a:ext uri="{909E8E84-426E-40DD-AFC4-6F175D3DCCD1}">
              <a14:hiddenFill xmlns:a14="http://schemas.microsoft.com/office/drawing/2010/main">
                <a:solidFill>
                  <a:scrgbClr b="0" g="0" r="0">
                    <a:alpha val="0"/>
                  </a:scrgbClr>
                </a:solidFill>
              </a14:hiddenFill>
            </a:ext>
          </a:extLst>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B_6_BD.10_1#0060aaec8?vcp=1&amp;vis=1&amp;pid=993fcb40f&amp;color=0,0,0&amp;vtp=1&amp;bt=1&amp;bbb=1&amp;hb=1" title=""/>
          <p:cNvSpPr/>
          <p:nvPr>
            <p:custDataLst>
              <p:tags r:id="rId4"/>
            </p:custDataLst>
          </p:nvPr>
        </p:nvSpPr>
        <p:spPr>
          <a:xfrm>
            <a:off x="539496" y="838685"/>
            <a:ext cx="8065008" cy="16764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（2）在玻璃板上均匀地撒满铁屑，将螺线管连入电路，</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闭</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合开关</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，轻敲玻璃板面，观察到铁屑的分布情况如图甲所示</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铁屑的分布情况与</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磁体周围铁屑的分布情况相似</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p:sp>
        <p:nvSpPr>
          <p:cNvPr id="3" name="QB_6_AN.11_1#0060aaec8.blank?vcp=1&amp;vis=1&amp;pid=993fcb40f&amp;color=0,0,0&amp;vpa=6&amp;vtp=1&amp;bbb=1" title=""/>
          <p:cNvSpPr/>
          <p:nvPr>
            <p:custDataLst>
              <p:tags r:id="rId5"/>
            </p:custDataLst>
          </p:nvPr>
        </p:nvSpPr>
        <p:spPr>
          <a:xfrm>
            <a:off x="2994564" y="1928345"/>
            <a:ext cx="8302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条形</a:t>
            </a:r>
            <a:endParaRPr lang="en-US" altLang="zh-CN" sz="2400">
              <a:latin typeface="+mn-lt"/>
            </a:endParaRPr>
          </a:p>
        </p:txBody>
      </p:sp>
      <p:pic>
        <p:nvPicPr>
          <p:cNvPr id="4" name="QO_5_BD.10_3#0060aaec8?htil=1&amp;vcp=1&amp;vis=1&amp;pid=993fcb40f&amp;color=0,0,0&amp;tib=255,255,255&amp;vtp=1" title=""/>
          <p:cNvPicPr>
            <a:picLocks noChangeAspect="1"/>
          </p:cNvPicPr>
          <p:nvPr>
            <p:custDataLst>
              <p:tags r:id="rId7"/>
            </p:custDataLst>
          </p:nvPr>
        </p:nvPicPr>
        <p:blipFill>
          <a:blip r:embed="rId6">
            <a:clrChange>
              <a:clrFrom>
                <a:srgbClr val="FFFFFF"/>
              </a:clrFrom>
              <a:clrTo>
                <a:srgbClr val="FFFFFF">
                  <a:alpha val="0"/>
                </a:srgbClr>
              </a:clrTo>
            </a:clrChange>
          </a:blip>
          <a:stretch>
            <a:fillRect/>
          </a:stretch>
        </p:blipFill>
        <p:spPr>
          <a:xfrm>
            <a:off x="1627632" y="2694409"/>
            <a:ext cx="1847088" cy="1508760"/>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5" name="QO_5_BD.10_4#0060aaec8?htil=1&amp;vcp=1&amp;vis=1&amp;pid=993fcb40f&amp;color=0,0,0&amp;tib=255,255,255&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5577840" y="2621257"/>
            <a:ext cx="2020824" cy="1581912"/>
          </a:xfrm>
          <a:prstGeom prst="rect">
            <a:avLst/>
          </a:prstGeom>
          <a:noFill/>
          <a:extLst>
            <a:ext uri="{909E8E84-426E-40DD-AFC4-6F175D3DCCD1}">
              <a14:hiddenFill xmlns:a14="http://schemas.microsoft.com/office/drawing/2010/main">
                <a:solidFill>
                  <a:scrgbClr b="0" g="0" r="0">
                    <a:alpha val="0"/>
                  </a:scrgbClr>
                </a:solidFill>
              </a14:hiddenFill>
            </a:ext>
          </a:extLst>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B_6_BD.12_1#2bb7cb65e?vcp=1&amp;vis=1&amp;pid=993fcb40f&amp;color=0,0,0&amp;vtp=1&amp;bt=1&amp;bbb=1&amp;hb=1" title=""/>
              <p:cNvSpPr/>
              <p:nvPr>
                <p:custDataLst>
                  <p:tags r:id="rId4"/>
                </p:custDataLst>
              </p:nvPr>
            </p:nvSpPr>
            <p:spPr>
              <a:xfrm>
                <a:off x="539496" y="821667"/>
                <a:ext cx="8065008" cy="22352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（3）把小磁针放在通电螺线管四周不同的位置，</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小磁针静</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止时</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极所指方向如图乙所示，对调电源正负极，闭合开关</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小磁针静止时</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极所指方向与图乙中小磁针</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极所指方向</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，说明通电螺线管外部磁场的方向与</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的方向有关</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mc:Choice>
        <mc:Fallback>
          <p:sp>
            <p:nvSpPr>
              <p:cNvPr id="2" name="QB_6_BD.12_1#2bb7cb65e?vcp=1&amp;vis=1&amp;pid=993fcb40f&amp;color=0,0,0&amp;vtp=1&amp;bt=1&amp;bbb=1&amp;hb=1"/>
              <p:cNvSpPr>
                <a:spLocks noRot="1" noChangeAspect="1" noMove="1" noResize="1" noEditPoints="1" noAdjustHandles="1" noChangeArrowheads="1" noChangeShapeType="1" noTextEdit="1"/>
              </p:cNvSpPr>
              <p:nvPr>
                <p:custDataLst>
                  <p:tags r:id="rId5"/>
                </p:custDataLst>
              </p:nvPr>
            </p:nvSpPr>
            <p:spPr>
              <a:xfrm>
                <a:off x="539496" y="821667"/>
                <a:ext cx="8065008" cy="2235200"/>
              </a:xfrm>
              <a:prstGeom prst="rect">
                <a:avLst/>
              </a:prstGeom>
              <a:blipFill rotWithShape="1">
                <a:blip r:embed="rId6"/>
                <a:stretch>
                  <a:fillRect l="-5" t="-27" r="-6658" b="27"/>
                </a:stretch>
              </a:blipFill>
            </p:spPr>
            <p:txBody>
              <a:bodyPr/>
              <a:lstStyle/>
              <a:p>
                <a:r>
                  <a:rPr lang="zh-CN" altLang="en-US">
                    <a:noFill/>
                  </a:rPr>
                  <a:t> </a:t>
                </a:r>
              </a:p>
            </p:txBody>
          </p:sp>
        </mc:Fallback>
      </mc:AlternateContent>
      <p:sp>
        <p:nvSpPr>
          <p:cNvPr id="3" name="QB_6_AN.13_1#2bb7cb65e.blank?vcp=1&amp;vis=1&amp;pid=993fcb40f&amp;color=0,0,0&amp;vpa=7&amp;vtp=1&amp;bbb=1" title=""/>
          <p:cNvSpPr/>
          <p:nvPr>
            <p:custDataLst>
              <p:tags r:id="rId7"/>
            </p:custDataLst>
          </p:nvPr>
        </p:nvSpPr>
        <p:spPr>
          <a:xfrm>
            <a:off x="556165" y="2470127"/>
            <a:ext cx="8302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smtClean="0">
                <a:solidFill>
                  <a:srgbClr val="C00000"/>
                </a:solidFill>
                <a:latin typeface="Times New Roman" panose="02020603050405020304" charset="0"/>
                <a:ea typeface="微软雅黑" panose="020b0503020204020204" charset="-122"/>
                <a:cs typeface="Times New Roman" panose="02020603050405020304" pitchFamily="34" charset="-120"/>
              </a:rPr>
              <a:t>相反</a:t>
            </a:r>
            <a:endParaRPr lang="en-US" altLang="zh-CN" sz="2400">
              <a:latin typeface="+mn-lt"/>
            </a:endParaRPr>
          </a:p>
        </p:txBody>
      </p:sp>
      <p:sp>
        <p:nvSpPr>
          <p:cNvPr id="4" name="QB_6_AN.15_1#2bb7cb65e.blank?vcp=1&amp;vis=1&amp;pid=993fcb40f&amp;color=0,0,0&amp;vpa=8&amp;vtp=1&amp;bbb=1" title=""/>
          <p:cNvSpPr/>
          <p:nvPr>
            <p:custDataLst>
              <p:tags r:id="rId8"/>
            </p:custDataLst>
          </p:nvPr>
        </p:nvSpPr>
        <p:spPr>
          <a:xfrm>
            <a:off x="6347365" y="2470127"/>
            <a:ext cx="8302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电流</a:t>
            </a:r>
            <a:endParaRPr lang="en-US" altLang="zh-CN" sz="2400">
              <a:latin typeface="+mn-lt"/>
            </a:endParaRPr>
          </a:p>
        </p:txBody>
      </p:sp>
      <p:pic>
        <p:nvPicPr>
          <p:cNvPr id="5" name="QO_5_BD.14_2#2bb7cb65e?htil=1&amp;vcp=1&amp;vis=1&amp;pid=993fcb40f&amp;color=0,0,0&amp;tib=255,255,255&amp;vtp=1"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1901952" y="3150339"/>
            <a:ext cx="1307592" cy="1069848"/>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6" name="QO_5_BD.14_3#2bb7cb65e?htil=1&amp;vcp=1&amp;vis=1&amp;pid=993fcb40f&amp;color=0,0,0&amp;tib=255,255,255&amp;vtp=1" title=""/>
          <p:cNvPicPr>
            <a:picLocks noChangeAspect="1"/>
          </p:cNvPicPr>
          <p:nvPr>
            <p:custDataLst>
              <p:tags r:id="rId12"/>
            </p:custDataLst>
          </p:nvPr>
        </p:nvPicPr>
        <p:blipFill>
          <a:blip r:embed="rId11">
            <a:clrChange>
              <a:clrFrom>
                <a:srgbClr val="FFFFFF"/>
              </a:clrFrom>
              <a:clrTo>
                <a:srgbClr val="FFFFFF">
                  <a:alpha val="0"/>
                </a:srgbClr>
              </a:clrTo>
            </a:clrChange>
          </a:blip>
          <a:stretch>
            <a:fillRect/>
          </a:stretch>
        </p:blipFill>
        <p:spPr>
          <a:xfrm>
            <a:off x="5907024" y="3150339"/>
            <a:ext cx="1353312" cy="1069848"/>
          </a:xfrm>
          <a:prstGeom prst="rect">
            <a:avLst/>
          </a:prstGeom>
          <a:noFill/>
          <a:extLst>
            <a:ext uri="{909E8E84-426E-40DD-AFC4-6F175D3DCCD1}">
              <a14:hiddenFill xmlns:a14="http://schemas.microsoft.com/office/drawing/2010/main">
                <a:solidFill>
                  <a:scrgbClr b="0" g="0" r="0">
                    <a:alpha val="0"/>
                  </a:scrgbClr>
                </a:solidFill>
              </a14:hiddenFill>
            </a:ext>
          </a:extLst>
        </p:spPr>
      </p:pic>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B_6_BD.16_1#5922bb16f?vcp=1&amp;vis=1&amp;pid=993fcb40f&amp;color=0,0,0&amp;mp=1&amp;vtp=1&amp;bt=1&amp;bbb=1&amp;hb=1" title=""/>
          <p:cNvSpPr/>
          <p:nvPr>
            <p:custDataLst>
              <p:tags r:id="rId4"/>
            </p:custDataLst>
          </p:nvPr>
        </p:nvSpPr>
        <p:spPr>
          <a:xfrm>
            <a:off x="539496" y="1697967"/>
            <a:ext cx="8065008" cy="16764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（4）根据甲、乙两图中的实验现象推断，</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通电螺线管的内</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部</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磁场</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，依据：</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铁屑在螺线管内部的分布是</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规律的。</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均选填“有”或“没有”）</a:t>
            </a:r>
            <a:endParaRPr lang="en-US" altLang="zh-CN" sz="2400">
              <a:latin typeface="+mn-lt"/>
            </a:endParaRPr>
          </a:p>
        </p:txBody>
      </p:sp>
      <p:sp>
        <p:nvSpPr>
          <p:cNvPr id="3" name="QB_6_AN.17_1#5922bb16f.blank?vcp=1&amp;vis=1&amp;pid=993fcb40f&amp;color=0,0,0&amp;mp=1&amp;vpa=9&amp;vtp=1" title=""/>
          <p:cNvSpPr/>
          <p:nvPr>
            <p:custDataLst>
              <p:tags r:id="rId5"/>
            </p:custDataLst>
          </p:nvPr>
        </p:nvSpPr>
        <p:spPr>
          <a:xfrm>
            <a:off x="860965" y="2228827"/>
            <a:ext cx="5254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有</a:t>
            </a:r>
            <a:endParaRPr lang="en-US" altLang="zh-CN" sz="2400">
              <a:latin typeface="+mn-lt"/>
            </a:endParaRPr>
          </a:p>
        </p:txBody>
      </p:sp>
      <p:sp>
        <p:nvSpPr>
          <p:cNvPr id="4" name="QB_6_AN.18_1#5922bb16f.blank?vcp=1&amp;vis=1&amp;pid=993fcb40f&amp;color=0,0,0&amp;mp=1&amp;vpa=10&amp;vtp=1" title=""/>
          <p:cNvSpPr/>
          <p:nvPr>
            <p:custDataLst>
              <p:tags r:id="rId6"/>
            </p:custDataLst>
          </p:nvPr>
        </p:nvSpPr>
        <p:spPr>
          <a:xfrm>
            <a:off x="6956964" y="2228827"/>
            <a:ext cx="5254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有</a:t>
            </a:r>
            <a:endParaRPr lang="en-US" altLang="zh-CN" sz="2400">
              <a:latin typeface="+mn-lt"/>
            </a:endParaRPr>
          </a:p>
        </p:txBody>
      </p:sp>
      <p:sp>
        <p:nvSpPr>
          <p:cNvPr id="5" name="object 54" title="">
            <a:hlinkClick r:id="rId8" action="ppaction://hlinksldjump"/>
          </p:cNvPr>
          <p:cNvSpPr/>
          <p:nvPr>
            <p:custDataLst>
              <p:tags r:id="rId7"/>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C_4_BD#4a9cd7f53?vcp=1&amp;pid=5c35923be&amp;color=147,205,221&amp;vtp=1&amp;bt=1&amp;bbb=1" title=""/>
          <p:cNvSpPr/>
          <p:nvPr>
            <p:custDataLst>
              <p:tags r:id="rId4"/>
            </p:custDataLst>
          </p:nvPr>
        </p:nvSpPr>
        <p:spPr>
          <a:xfrm>
            <a:off x="539496" y="402336"/>
            <a:ext cx="8065008" cy="594360"/>
          </a:xfrm>
          <a:prstGeom prst="rect">
            <a:avLst/>
          </a:prstGeom>
          <a:noFill/>
        </p:spPr>
        <p:txBody>
          <a:bodyPr wrap="none" lIns="0" tIns="0" rIns="0" bIns="0" rtlCol="0" anchor="ctr"/>
          <a:lstStyle/>
          <a:p>
            <a:pPr algn="l" defTabSz="914400" eaLnBrk="1" fontAlgn="auto" latinLnBrk="1" hangingPunct="1">
              <a:lnSpc>
                <a:spcPts val="4600"/>
              </a:lnSpc>
            </a:pP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知识点3</a:t>
            </a:r>
            <a:r>
              <a:rPr lang="en-US" altLang="zh-CN" sz="2600" b="1" i="0">
                <a:solidFill>
                  <a:srgbClr val="93CDDD"/>
                </a:solidFill>
                <a:latin typeface="宋体" panose="02010600030101010101" pitchFamily="2" charset="-122"/>
                <a:ea typeface="宋体" panose="02010600030101010101" pitchFamily="2" charset="-122"/>
                <a:cs typeface="宋体" panose="02010600030101010101" pitchFamily="34" charset="-120"/>
              </a:rPr>
              <a:t> </a:t>
            </a:r>
            <a:r>
              <a:rPr lang="en-US" altLang="zh-CN" sz="2600" b="1" i="0">
                <a:solidFill>
                  <a:srgbClr val="93CDDD"/>
                </a:solidFill>
                <a:latin typeface="Times New Roman" panose="02020603050405020304" charset="0"/>
                <a:ea typeface="黑体" panose="02010609060101010101" charset="-122"/>
                <a:cs typeface="Times New Roman" panose="02020603050405020304" pitchFamily="34" charset="-120"/>
              </a:rPr>
              <a:t>右手螺旋定则</a:t>
            </a:r>
            <a:endParaRPr lang="en-US" altLang="zh-CN" sz="2600">
              <a:latin typeface="+mn-lt"/>
            </a:endParaRPr>
          </a:p>
        </p:txBody>
      </p:sp>
      <p:sp>
        <p:nvSpPr>
          <p:cNvPr id="3" name="QC_5_BD.19_1#2db115e00?vcp=1&amp;vis=1&amp;pid=4a9cd7f53&amp;color=0,0,0&amp;vtp=1&amp;bbb=1&amp;hb=1" title=""/>
          <p:cNvSpPr/>
          <p:nvPr>
            <p:custDataLst>
              <p:tags r:id="rId5"/>
            </p:custDataLst>
          </p:nvPr>
        </p:nvSpPr>
        <p:spPr>
          <a:xfrm>
            <a:off x="539496" y="1052381"/>
            <a:ext cx="8065008" cy="11176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4.</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如图所示是四位同学判断通电螺线管两端极性时的做法</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其中正确的是(</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p:sp>
        <p:nvSpPr>
          <p:cNvPr id="4" name="QC_5_AN.20_1#2db115e00.bracket?vcp=1&amp;vis=1&amp;pid=4a9cd7f53&amp;color=0,0,0&amp;vpa=11&amp;vtp=1" title=""/>
          <p:cNvSpPr/>
          <p:nvPr>
            <p:custDataLst>
              <p:tags r:id="rId6"/>
            </p:custDataLst>
          </p:nvPr>
        </p:nvSpPr>
        <p:spPr>
          <a:xfrm>
            <a:off x="2600864" y="1621341"/>
            <a:ext cx="441325"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A</a:t>
            </a:r>
            <a:endParaRPr lang="en-US" altLang="zh-CN" sz="2400">
              <a:latin typeface="+mn-lt"/>
            </a:endParaRPr>
          </a:p>
        </p:txBody>
      </p:sp>
      <p:sp>
        <p:nvSpPr>
          <p:cNvPr id="5" name="QC_5_BD.19_2#2db115e00.choices?vcp=1&amp;vis=1&amp;pid=4a9cd7f53&amp;color=0,0,0&amp;vtp=1&amp;bbb=1" title=""/>
          <p:cNvSpPr/>
          <p:nvPr>
            <p:custDataLst>
              <p:tags r:id="rId7"/>
            </p:custDataLst>
          </p:nvPr>
        </p:nvSpPr>
        <p:spPr>
          <a:xfrm>
            <a:off x="539496" y="2158492"/>
            <a:ext cx="8064504" cy="1193800"/>
          </a:xfrm>
          <a:prstGeom prst="rect">
            <a:avLst/>
          </a:prstGeom>
          <a:noFill/>
        </p:spPr>
        <p:txBody>
          <a:bodyPr wrap="none" lIns="0" tIns="0" rIns="0" bIns="0" rtlCol="0" anchor="t"/>
          <a:lstStyle/>
          <a:p>
            <a:pPr marL="0" marR="0" lvl="0" indent="0" defTabSz="914400" eaLnBrk="1" fontAlgn="auto" latinLnBrk="1" hangingPunct="1">
              <a:lnSpc>
                <a:spcPts val="9400"/>
              </a:lnSpc>
              <a:spcBef>
                <a:spcPct val="0"/>
              </a:spcBef>
              <a:spcAft>
                <a:spcPct val="0"/>
              </a:spcAft>
              <a:buClrTx/>
              <a:buSzTx/>
              <a:buNone/>
              <a:tabLst>
                <a:tab pos="2196465"/>
                <a:tab pos="4139565"/>
                <a:tab pos="6311265"/>
              </a:tabLst>
              <a:defRPr/>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46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46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46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pc="-1030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525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endParaRPr lang="en-US" altLang="zh-CN" sz="900">
              <a:latin typeface="宋体" panose="02010600030101010101" pitchFamily="2" charset="-122"/>
            </a:endParaRPr>
          </a:p>
        </p:txBody>
      </p:sp>
      <p:pic>
        <p:nvPicPr>
          <p:cNvPr id="6" name="QC_5_BD.19_2#2db115e00.choice_image?vcp=1&amp;vis=1&amp;pid=4a9cd7f53&amp;color=0,0,0&amp;tib=255,255,255&amp;iip=2&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989934" y="2307082"/>
            <a:ext cx="1426464" cy="1051560"/>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7" name="QC_5_BD.19_2#2db115e00.choice_image?vcp=1&amp;vis=1&amp;pid=4a9cd7f53&amp;color=0,0,0&amp;tib=255,255,255&amp;iip=3&amp;vtp=1" title=""/>
          <p:cNvPicPr>
            <a:picLocks noChangeAspect="1"/>
          </p:cNvPicPr>
          <p:nvPr>
            <p:custDataLst>
              <p:tags r:id="rId11"/>
            </p:custDataLst>
          </p:nvPr>
        </p:nvPicPr>
        <p:blipFill>
          <a:blip r:embed="rId10">
            <a:clrChange>
              <a:clrFrom>
                <a:srgbClr val="FFFFFF"/>
              </a:clrFrom>
              <a:clrTo>
                <a:srgbClr val="FFFFFF">
                  <a:alpha val="0"/>
                </a:srgbClr>
              </a:clrTo>
            </a:clrChange>
          </a:blip>
          <a:stretch>
            <a:fillRect/>
          </a:stretch>
        </p:blipFill>
        <p:spPr>
          <a:xfrm>
            <a:off x="3174143" y="2307082"/>
            <a:ext cx="1188720" cy="1051560"/>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8" name="QC_5_BD.19_2#2db115e00.choice_image?vcp=1&amp;vis=1&amp;pid=4a9cd7f53&amp;color=0,0,0&amp;tib=255,255,255&amp;iip=4&amp;vtp=1" title=""/>
          <p:cNvPicPr>
            <a:picLocks noChangeAspect="1"/>
          </p:cNvPicPr>
          <p:nvPr>
            <p:custDataLst>
              <p:tags r:id="rId13"/>
            </p:custDataLst>
          </p:nvPr>
        </p:nvPicPr>
        <p:blipFill>
          <a:blip r:embed="rId12">
            <a:clrChange>
              <a:clrFrom>
                <a:srgbClr val="FFFFFF"/>
              </a:clrFrom>
              <a:clrTo>
                <a:srgbClr val="FFFFFF">
                  <a:alpha val="0"/>
                </a:srgbClr>
              </a:clrTo>
            </a:clrChange>
          </a:blip>
          <a:stretch>
            <a:fillRect/>
          </a:stretch>
        </p:blipFill>
        <p:spPr>
          <a:xfrm>
            <a:off x="5112671" y="2307082"/>
            <a:ext cx="1426464" cy="1051560"/>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9" name="QC_5_BD.19_2#2db115e00.choice_image?vcp=1&amp;vis=1&amp;pid=4a9cd7f53&amp;color=0,0,0&amp;tib=255,255,255&amp;iip=5&amp;vtp=1" title=""/>
          <p:cNvPicPr>
            <a:picLocks noChangeAspect="1"/>
          </p:cNvPicPr>
          <p:nvPr>
            <p:custDataLst>
              <p:tags r:id="rId15"/>
            </p:custDataLst>
          </p:nvPr>
        </p:nvPicPr>
        <p:blipFill>
          <a:blip r:embed="rId14">
            <a:clrChange>
              <a:clrFrom>
                <a:srgbClr val="FFFFFF"/>
              </a:clrFrom>
              <a:clrTo>
                <a:srgbClr val="FFFFFF">
                  <a:alpha val="0"/>
                </a:srgbClr>
              </a:clrTo>
            </a:clrChange>
          </a:blip>
          <a:stretch>
            <a:fillRect/>
          </a:stretch>
        </p:blipFill>
        <p:spPr>
          <a:xfrm>
            <a:off x="7305770" y="2307082"/>
            <a:ext cx="1188720" cy="1051560"/>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10" name="object 54" title="">
            <a:hlinkClick r:id="rId17" action="ppaction://hlinksldjump"/>
          </p:cNvPr>
          <p:cNvSpPr/>
          <p:nvPr>
            <p:custDataLst>
              <p:tags r:id="rId16"/>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C_5_BD.21_1#bf184cf27?sp=1&amp;vcp=1&amp;vis=1&amp;pid=4a9cd7f53&amp;color=0,0,0&amp;vtp=1&amp;bt=1&amp;bbb=1&amp;hb=1" title=""/>
              <p:cNvSpPr/>
              <p:nvPr>
                <p:custDataLst>
                  <p:tags r:id="rId4"/>
                </p:custDataLst>
              </p:nvPr>
            </p:nvSpPr>
            <p:spPr>
              <a:xfrm>
                <a:off x="539496" y="826974"/>
                <a:ext cx="8065008" cy="11176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5.</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［2024·临沂一模］闭合如图所示电路的开关</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小磁针静</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止时的指向如图所示</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，则</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mc:Choice>
        <mc:Fallback>
          <p:sp>
            <p:nvSpPr>
              <p:cNvPr id="2" name="QC_5_BD.21_1#bf184cf27?sp=1&amp;vcp=1&amp;vis=1&amp;pid=4a9cd7f53&amp;color=0,0,0&amp;vtp=1&amp;bt=1&amp;bbb=1&amp;hb=1"/>
              <p:cNvSpPr>
                <a:spLocks noRot="1" noChangeAspect="1" noMove="1" noResize="1" noEditPoints="1" noAdjustHandles="1" noChangeArrowheads="1" noChangeShapeType="1" noTextEdit="1"/>
              </p:cNvSpPr>
              <p:nvPr>
                <p:custDataLst>
                  <p:tags r:id="rId5"/>
                </p:custDataLst>
              </p:nvPr>
            </p:nvSpPr>
            <p:spPr>
              <a:xfrm>
                <a:off x="539496" y="826974"/>
                <a:ext cx="8065008" cy="1117600"/>
              </a:xfrm>
              <a:prstGeom prst="rect">
                <a:avLst/>
              </a:prstGeom>
              <a:blipFill rotWithShape="1">
                <a:blip r:embed="rId6"/>
                <a:stretch>
                  <a:fillRect l="-5" t="-18" r="3" b="18"/>
                </a:stretch>
              </a:blipFill>
            </p:spPr>
            <p:txBody>
              <a:bodyPr/>
              <a:lstStyle/>
              <a:p>
                <a:r>
                  <a:rPr lang="zh-CN" altLang="en-US">
                    <a:noFill/>
                  </a:rPr>
                  <a:t> </a:t>
                </a:r>
              </a:p>
            </p:txBody>
          </p:sp>
        </mc:Fallback>
      </mc:AlternateContent>
      <p:sp>
        <p:nvSpPr>
          <p:cNvPr id="3" name="QC_5_AN.22_1#bf184cf27.bracket?vcp=1&amp;vis=1&amp;pid=4a9cd7f53&amp;color=0,0,0&amp;vpa=12&amp;vtp=1" title=""/>
          <p:cNvSpPr/>
          <p:nvPr>
            <p:custDataLst>
              <p:tags r:id="rId7"/>
            </p:custDataLst>
          </p:nvPr>
        </p:nvSpPr>
        <p:spPr>
          <a:xfrm>
            <a:off x="4137565" y="1395934"/>
            <a:ext cx="423863" cy="533400"/>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C</a:t>
            </a:r>
            <a:endParaRPr lang="en-US" altLang="zh-CN" sz="2400">
              <a:latin typeface="+mn-lt"/>
            </a:endParaRPr>
          </a:p>
        </p:txBody>
      </p:sp>
      <p:pic>
        <p:nvPicPr>
          <p:cNvPr id="4" name="QC_5_BD.21_2#bf184cf27?htil=7&amp;vcp=1&amp;vis=1&amp;pid=4a9cd7f53&amp;color=0,0,0&amp;tib=255,255,255&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5126580" y="2063446"/>
            <a:ext cx="2743200" cy="1618488"/>
          </a:xfrm>
          <a:prstGeom prst="rect">
            <a:avLst/>
          </a:prstGeom>
          <a:noFill/>
          <a:extLst>
            <a:ext uri="{909E8E84-426E-40DD-AFC4-6F175D3DCCD1}">
              <a14:hiddenFill xmlns:a14="http://schemas.microsoft.com/office/drawing/2010/main">
                <a:solidFill>
                  <a:scrgbClr b="0" g="0" r="0">
                    <a:alpha val="0"/>
                  </a:scrgbClr>
                </a:solidFill>
              </a14:hiddenFill>
            </a:ext>
          </a:extLst>
        </p:spPr>
      </p:pic>
      <mc:AlternateContent>
        <mc:Choice Requires="a14">
          <p:sp>
            <p:nvSpPr>
              <p:cNvPr id="5" name="QC_5_BD.21_3#bf184cf27.choices?htil=7&amp;vcp=1&amp;vis=1&amp;pid=4a9cd7f53&amp;color=0,0,0&amp;vtp=1&amp;bbb=1" title=""/>
              <p:cNvSpPr/>
              <p:nvPr>
                <p:custDataLst>
                  <p:tags r:id="rId10"/>
                </p:custDataLst>
              </p:nvPr>
            </p:nvSpPr>
            <p:spPr>
              <a:xfrm>
                <a:off x="539496" y="1982220"/>
                <a:ext cx="5184648" cy="22352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通电螺线管的左端为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endParaRPr lang="en-US" altLang="zh-CN" sz="2400">
                  <a:latin typeface="+mn-lt"/>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电源的左端为正极</a:t>
                </a:r>
                <a:endParaRPr lang="en-US" altLang="zh-CN" sz="2400">
                  <a:latin typeface="+mn-lt"/>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电流表的左端为正接线柱</a:t>
                </a:r>
                <a:endParaRPr lang="en-US" altLang="zh-CN" sz="2400">
                  <a:latin typeface="+mn-lt"/>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R</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的滑片不能置于最右端</a:t>
                </a:r>
                <a:endParaRPr lang="en-US" altLang="zh-CN" sz="2400">
                  <a:latin typeface="+mn-lt"/>
                </a:endParaRPr>
              </a:p>
            </p:txBody>
          </p:sp>
        </mc:Choice>
        <mc:Fallback>
          <p:sp>
            <p:nvSpPr>
              <p:cNvPr id="5" name="QC_5_BD.21_3#bf184cf27.choices?htil=7&amp;vcp=1&amp;vis=1&amp;pid=4a9cd7f53&amp;color=0,0,0&amp;vtp=1&amp;bbb=1"/>
              <p:cNvSpPr>
                <a:spLocks noRot="1" noChangeAspect="1" noMove="1" noResize="1" noEditPoints="1" noAdjustHandles="1" noChangeArrowheads="1" noChangeShapeType="1" noTextEdit="1"/>
              </p:cNvSpPr>
              <p:nvPr>
                <p:custDataLst>
                  <p:tags r:id="rId11"/>
                </p:custDataLst>
              </p:nvPr>
            </p:nvSpPr>
            <p:spPr>
              <a:xfrm>
                <a:off x="539496" y="1982220"/>
                <a:ext cx="5184648" cy="2235200"/>
              </a:xfrm>
              <a:prstGeom prst="rect">
                <a:avLst/>
              </a:prstGeom>
              <a:blipFill rotWithShape="1">
                <a:blip r:embed="rId12"/>
                <a:stretch>
                  <a:fillRect l="-7" t="-17" r="5" b="17"/>
                </a:stretch>
              </a:blipFill>
            </p:spPr>
            <p:txBody>
              <a:bodyPr/>
              <a:lstStyle/>
              <a:p>
                <a:r>
                  <a:rPr lang="zh-CN" altLang="en-US">
                    <a:noFill/>
                  </a:rPr>
                  <a:t> </a:t>
                </a:r>
              </a:p>
            </p:txBody>
          </p:sp>
        </mc:Fallback>
      </mc:AlternateContent>
      <p:sp>
        <p:nvSpPr>
          <p:cNvPr id="6" name="object 54" title="">
            <a:hlinkClick r:id="rId14" action="ppaction://hlinksldjump"/>
          </p:cNvPr>
          <p:cNvSpPr/>
          <p:nvPr>
            <p:custDataLst>
              <p:tags r:id="rId13"/>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O_5_BD.23_1#1256985fa?sp=1&amp;vcp=1&amp;vis=1&amp;pid=4a9cd7f53&amp;color=0,0,0&amp;vtp=1&amp;bt=1&amp;bbb=1&amp;hb=1" title=""/>
              <p:cNvSpPr/>
              <p:nvPr>
                <p:custDataLst>
                  <p:tags r:id="rId4"/>
                </p:custDataLst>
              </p:nvPr>
            </p:nvSpPr>
            <p:spPr>
              <a:xfrm>
                <a:off x="539496" y="1011151"/>
                <a:ext cx="8065008" cy="11176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6.［2024·无锡］</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请在图中的括号内标出通电螺线管左端的磁</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极</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，并在</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P</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点标出磁感线的方向。</a:t>
                </a:r>
                <a:endParaRPr lang="en-US" altLang="zh-CN" sz="2400">
                  <a:latin typeface="+mn-lt"/>
                </a:endParaRPr>
              </a:p>
            </p:txBody>
          </p:sp>
        </mc:Choice>
        <mc:Fallback>
          <p:sp>
            <p:nvSpPr>
              <p:cNvPr id="2" name="QO_5_BD.23_1#1256985fa?sp=1&amp;vcp=1&amp;vis=1&amp;pid=4a9cd7f53&amp;color=0,0,0&amp;vtp=1&amp;bt=1&amp;bbb=1&amp;hb=1"/>
              <p:cNvSpPr>
                <a:spLocks noRot="1" noChangeAspect="1" noMove="1" noResize="1" noEditPoints="1" noAdjustHandles="1" noChangeArrowheads="1" noChangeShapeType="1" noTextEdit="1"/>
              </p:cNvSpPr>
              <p:nvPr>
                <p:custDataLst>
                  <p:tags r:id="rId5"/>
                </p:custDataLst>
              </p:nvPr>
            </p:nvSpPr>
            <p:spPr>
              <a:xfrm>
                <a:off x="539496" y="1011151"/>
                <a:ext cx="8065008" cy="1117600"/>
              </a:xfrm>
              <a:prstGeom prst="rect">
                <a:avLst/>
              </a:prstGeom>
              <a:blipFill rotWithShape="1">
                <a:blip r:embed="rId6"/>
                <a:stretch>
                  <a:fillRect l="-5" t="-21" r="3" b="21"/>
                </a:stretch>
              </a:blipFill>
            </p:spPr>
            <p:txBody>
              <a:bodyPr/>
              <a:lstStyle/>
              <a:p>
                <a:r>
                  <a:rPr lang="zh-CN" altLang="en-US">
                    <a:noFill/>
                  </a:rPr>
                  <a:t> </a:t>
                </a:r>
              </a:p>
            </p:txBody>
          </p:sp>
        </mc:Fallback>
      </mc:AlternateContent>
      <p:pic>
        <p:nvPicPr>
          <p:cNvPr id="3" name="QO_5_BD.23_2#1256985fa?htil=8&amp;vcp=1&amp;vis=1&amp;pid=4a9cd7f53&amp;color=0,0,0&amp;tib=255,255,255&amp;vtp=1" title=""/>
          <p:cNvPicPr>
            <a:picLocks noChangeAspect="1"/>
          </p:cNvPicPr>
          <p:nvPr>
            <p:custDataLst>
              <p:tags r:id="rId8"/>
            </p:custDataLst>
          </p:nvPr>
        </p:nvPicPr>
        <p:blipFill>
          <a:blip r:embed="rId7">
            <a:clrChange>
              <a:clrFrom>
                <a:srgbClr val="FFFFFF"/>
              </a:clrFrom>
              <a:clrTo>
                <a:srgbClr val="FFFFFF">
                  <a:alpha val="0"/>
                </a:srgbClr>
              </a:clrTo>
            </a:clrChange>
          </a:blip>
          <a:stretch>
            <a:fillRect/>
          </a:stretch>
        </p:blipFill>
        <p:spPr>
          <a:xfrm>
            <a:off x="1819656" y="2781277"/>
            <a:ext cx="1380744" cy="1179576"/>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4" name="QO_5_AN.24_1#1256985fa?htil=8&amp;vcp=1&amp;vis=1&amp;pid=4a9cd7f53&amp;color=0,0,0&amp;vtp=1&amp;bbb=1" title=""/>
          <p:cNvSpPr/>
          <p:nvPr>
            <p:custDataLst>
              <p:tags r:id="rId9"/>
            </p:custDataLst>
          </p:nvPr>
        </p:nvSpPr>
        <p:spPr>
          <a:xfrm>
            <a:off x="4562856" y="2120623"/>
            <a:ext cx="4032504" cy="533400"/>
          </a:xfrm>
          <a:prstGeom prst="rect">
            <a:avLst/>
          </a:prstGeom>
          <a:noFill/>
        </p:spPr>
        <p:txBody>
          <a:bodyPr wrap="none" lIns="0" tIns="0" rIns="0" bIns="0" rtlCol="0" anchor="t"/>
          <a:lstStyle/>
          <a:p>
            <a:pPr algn="l"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如图所示</a:t>
            </a:r>
            <a:endParaRPr lang="en-US" altLang="zh-CN" sz="2400">
              <a:latin typeface="+mn-lt"/>
            </a:endParaRPr>
          </a:p>
        </p:txBody>
      </p:sp>
      <p:pic>
        <p:nvPicPr>
          <p:cNvPr id="5" name="QO_5_AN.24_2#1256985fa?htil=8&amp;vcp=1&amp;vis=1&amp;pid=4a9cd7f53&amp;color=0,0,0&amp;tib=255,255,255&amp;vtp=1" title=""/>
          <p:cNvPicPr>
            <a:picLocks noChangeAspect="1"/>
          </p:cNvPicPr>
          <p:nvPr>
            <p:custDataLst>
              <p:tags r:id="rId11"/>
            </p:custDataLst>
          </p:nvPr>
        </p:nvPicPr>
        <p:blipFill>
          <a:blip r:embed="rId10">
            <a:clrChange>
              <a:clrFrom>
                <a:srgbClr val="FFFFFF"/>
              </a:clrFrom>
              <a:clrTo>
                <a:srgbClr val="FFFFFF">
                  <a:alpha val="0"/>
                </a:srgbClr>
              </a:clrTo>
            </a:clrChange>
          </a:blip>
          <a:stretch>
            <a:fillRect/>
          </a:stretch>
        </p:blipFill>
        <p:spPr>
          <a:xfrm>
            <a:off x="4581144" y="2726413"/>
            <a:ext cx="2286000" cy="1234440"/>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6" name="object 54" title="">
            <a:hlinkClick r:id="rId13" action="ppaction://hlinksldjump"/>
          </p:cNvPr>
          <p:cNvSpPr/>
          <p:nvPr>
            <p:custDataLst>
              <p:tags r:id="rId12"/>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C_4_BD.25_1#e92a82a69?sp=1&amp;vcp=1&amp;vis=1&amp;pid=42bb153c4&amp;color=0,0,0&amp;vtp=1&amp;bt=1&amp;bbb=1&amp;hb=1" title=""/>
          <p:cNvSpPr/>
          <p:nvPr>
            <p:custDataLst>
              <p:tags r:id="rId4"/>
            </p:custDataLst>
          </p:nvPr>
        </p:nvSpPr>
        <p:spPr>
          <a:xfrm>
            <a:off x="539496" y="402336"/>
            <a:ext cx="8065008" cy="889000"/>
          </a:xfrm>
          <a:prstGeom prst="rect">
            <a:avLst/>
          </a:prstGeom>
          <a:noFill/>
        </p:spPr>
        <p:txBody>
          <a:bodyPr wrap="none" lIns="0" tIns="0" rIns="0" bIns="0" rtlCol="0" anchor="t"/>
          <a:lstStyle/>
          <a:p>
            <a:pPr algn="l" defTabSz="914400" eaLnBrk="1" fontAlgn="auto" latinLnBrk="1" hangingPunct="1">
              <a:lnSpc>
                <a:spcPts val="35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7.</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在如图所示的电路中，</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根据小磁针静止时的指向可知</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35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p:sp>
        <p:nvSpPr>
          <p:cNvPr id="3" name="QC_4_AN.26_1#e92a82a69.bracket?vcp=1&amp;vis=1&amp;pid=42bb153c4&amp;color=0,0,0&amp;vpa=13&amp;vtp=1" title=""/>
          <p:cNvSpPr/>
          <p:nvPr>
            <p:custDataLst>
              <p:tags r:id="rId5"/>
            </p:custDataLst>
          </p:nvPr>
        </p:nvSpPr>
        <p:spPr>
          <a:xfrm>
            <a:off x="772065" y="852424"/>
            <a:ext cx="441325" cy="431800"/>
          </a:xfrm>
          <a:prstGeom prst="rect">
            <a:avLst/>
          </a:prstGeom>
          <a:noFill/>
        </p:spPr>
        <p:txBody>
          <a:bodyPr wrap="none" lIns="0" tIns="0" rIns="0" bIns="0" rtlCol="0" anchor="t"/>
          <a:lstStyle/>
          <a:p>
            <a:pPr algn="ctr" defTabSz="914400" eaLnBrk="1" fontAlgn="auto" latinLnBrk="1" hangingPunct="1">
              <a:lnSpc>
                <a:spcPts val="34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A</a:t>
            </a:r>
            <a:endParaRPr lang="en-US" altLang="zh-CN" sz="2400">
              <a:latin typeface="+mn-lt"/>
            </a:endParaRPr>
          </a:p>
        </p:txBody>
      </p:sp>
      <p:pic>
        <p:nvPicPr>
          <p:cNvPr id="4" name="QC_4_BD.25_2#e92a82a69?vcp=1&amp;vis=1&amp;pid=42bb153c4&amp;color=0,0,0&amp;tib=255,255,255&amp;vtp=1" title=""/>
          <p:cNvPicPr>
            <a:picLocks noChangeAspect="1"/>
          </p:cNvPicPr>
          <p:nvPr>
            <p:custDataLst>
              <p:tags r:id="rId7"/>
            </p:custDataLst>
          </p:nvPr>
        </p:nvPicPr>
        <p:blipFill>
          <a:blip r:embed="rId6">
            <a:clrChange>
              <a:clrFrom>
                <a:srgbClr val="FFFFFF"/>
              </a:clrFrom>
              <a:clrTo>
                <a:srgbClr val="FFFFFF">
                  <a:alpha val="0"/>
                </a:srgbClr>
              </a:clrTo>
            </a:clrChange>
          </a:blip>
          <a:stretch>
            <a:fillRect/>
          </a:stretch>
        </p:blipFill>
        <p:spPr>
          <a:xfrm>
            <a:off x="3386057" y="1409192"/>
            <a:ext cx="2362742" cy="1277574"/>
          </a:xfrm>
          <a:prstGeom prst="rect">
            <a:avLst/>
          </a:prstGeom>
          <a:noFill/>
          <a:extLst>
            <a:ext uri="{909E8E84-426E-40DD-AFC4-6F175D3DCCD1}">
              <a14:hiddenFill xmlns:a14="http://schemas.microsoft.com/office/drawing/2010/main">
                <a:solidFill>
                  <a:scrgbClr b="0" g="0" r="0">
                    <a:alpha val="0"/>
                  </a:scrgbClr>
                </a:solidFill>
              </a14:hiddenFill>
            </a:ext>
          </a:extLst>
        </p:spPr>
      </p:pic>
      <mc:AlternateContent>
        <mc:Choice Requires="a14">
          <p:sp>
            <p:nvSpPr>
              <p:cNvPr id="5" name="QC_4_BD.25_3#e92a82a69.choices?vcp=1&amp;vis=1&amp;pid=42bb153c4&amp;color=0,0,0&amp;vtp=1&amp;bbb=1" title=""/>
              <p:cNvSpPr/>
              <p:nvPr>
                <p:custDataLst>
                  <p:tags r:id="rId8"/>
                </p:custDataLst>
              </p:nvPr>
            </p:nvSpPr>
            <p:spPr>
              <a:xfrm>
                <a:off x="539496" y="2818892"/>
                <a:ext cx="8065008" cy="1778000"/>
              </a:xfrm>
              <a:prstGeom prst="rect">
                <a:avLst/>
              </a:prstGeom>
              <a:noFill/>
            </p:spPr>
            <p:txBody>
              <a:bodyPr wrap="none" lIns="0" tIns="0" rIns="0" bIns="0" rtlCol="0" anchor="t"/>
              <a:lstStyle/>
              <a:p>
                <a:pPr algn="l" defTabSz="914400" eaLnBrk="1" fontAlgn="auto" latinLnBrk="1" hangingPunct="1">
                  <a:lnSpc>
                    <a:spcPts val="35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端是通电螺线管的</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端是电源正极</a:t>
                </a:r>
                <a:endParaRPr lang="en-US" altLang="zh-CN" sz="2400">
                  <a:latin typeface="+mn-lt"/>
                </a:endParaRPr>
              </a:p>
              <a:p>
                <a:pPr defTabSz="914400" eaLnBrk="1" fontAlgn="auto" latinLnBrk="1" hangingPunct="1">
                  <a:lnSpc>
                    <a:spcPts val="35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端是通电螺线管的</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端是电源正极</a:t>
                </a:r>
                <a:endParaRPr lang="en-US" altLang="zh-CN" sz="2400">
                  <a:latin typeface="+mn-lt"/>
                </a:endParaRPr>
              </a:p>
              <a:p>
                <a:pPr defTabSz="914400" eaLnBrk="1" fontAlgn="auto" latinLnBrk="1" hangingPunct="1">
                  <a:lnSpc>
                    <a:spcPts val="35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端是通电螺线管的</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端是电源负极</a:t>
                </a:r>
                <a:endParaRPr lang="en-US" altLang="zh-CN" sz="2400">
                  <a:latin typeface="+mn-lt"/>
                </a:endParaRPr>
              </a:p>
              <a:p>
                <a:pPr defTabSz="914400" eaLnBrk="1" fontAlgn="auto" latinLnBrk="1" hangingPunct="1">
                  <a:lnSpc>
                    <a:spcPts val="35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端是通电螺线管的</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d</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端是电源负极</a:t>
                </a:r>
                <a:endParaRPr lang="en-US" altLang="zh-CN" sz="2400">
                  <a:latin typeface="+mn-lt"/>
                </a:endParaRPr>
              </a:p>
            </p:txBody>
          </p:sp>
        </mc:Choice>
        <mc:Fallback>
          <p:sp>
            <p:nvSpPr>
              <p:cNvPr id="5" name="QC_4_BD.25_3#e92a82a69.choices?vcp=1&amp;vis=1&amp;pid=42bb153c4&amp;color=0,0,0&amp;vtp=1&amp;bbb=1"/>
              <p:cNvSpPr>
                <a:spLocks noRot="1" noChangeAspect="1" noMove="1" noResize="1" noEditPoints="1" noAdjustHandles="1" noChangeArrowheads="1" noChangeShapeType="1" noTextEdit="1"/>
              </p:cNvSpPr>
              <p:nvPr>
                <p:custDataLst>
                  <p:tags r:id="rId9"/>
                </p:custDataLst>
              </p:nvPr>
            </p:nvSpPr>
            <p:spPr>
              <a:xfrm>
                <a:off x="539496" y="2818892"/>
                <a:ext cx="8065008" cy="1778000"/>
              </a:xfrm>
              <a:prstGeom prst="rect">
                <a:avLst/>
              </a:prstGeom>
              <a:blipFill rotWithShape="1">
                <a:blip r:embed="rId10"/>
                <a:stretch>
                  <a:fillRect l="-5" t="-7" r="3" b="7"/>
                </a:stretch>
              </a:blipFill>
            </p:spPr>
            <p:txBody>
              <a:bodyPr/>
              <a:lstStyle/>
              <a:p>
                <a:r>
                  <a:rPr lang="zh-CN" altLang="en-US">
                    <a:noFill/>
                  </a:rPr>
                  <a:t> </a:t>
                </a:r>
              </a:p>
            </p:txBody>
          </p:sp>
        </mc:Fallback>
      </mc:AlternateContent>
      <p:sp>
        <p:nvSpPr>
          <p:cNvPr id="6" name="object 54" title="">
            <a:hlinkClick r:id="rId12" action="ppaction://hlinksldjump"/>
          </p:cNvPr>
          <p:cNvSpPr/>
          <p:nvPr>
            <p:custDataLst>
              <p:tags r:id="rId11"/>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5" name="矩形 14" title=""/>
          <p:cNvSpPr/>
          <p:nvPr>
            <p:custDataLst>
              <p:tags r:id="rId3"/>
            </p:custDataLst>
          </p:nvPr>
        </p:nvSpPr>
        <p:spPr>
          <a:xfrm>
            <a:off x="-2381" y="3435846"/>
            <a:ext cx="9146381" cy="1296144"/>
          </a:xfrm>
          <a:prstGeom prst="rect">
            <a:avLst/>
          </a:prstGeom>
          <a:noFill/>
          <a:ln>
            <a:noFill/>
          </a:ln>
          <a:extLst>
            <a:ext uri="{909E8E84-426E-40DD-AFC4-6F175D3DCCD1}">
              <a14:hiddenFill xmlns:a14="http://schemas.microsoft.com/office/drawing/2010/main">
                <a:solidFill>
                  <a:schemeClr val="bg1">
                    <a:lumMod val="85000"/>
                    <a:alpha val="5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gradFill>
                <a:gsLst>
                  <a:gs pos="51300">
                    <a:srgbClr val="FE5F4A"/>
                  </a:gs>
                  <a:gs pos="0">
                    <a:srgbClr val="DF0303"/>
                  </a:gs>
                  <a:gs pos="100000">
                    <a:srgbClr val="FEA06E"/>
                  </a:gs>
                </a:gsLst>
                <a:lin ang="5400000" scaled="1"/>
              </a:gradFill>
            </a:endParaRPr>
          </a:p>
        </p:txBody>
      </p:sp>
      <p:sp>
        <p:nvSpPr>
          <p:cNvPr id="39938" name="文本占位符 39937" title=""/>
          <p:cNvSpPr>
            <a:spLocks noGrp="1" noRot="1" noChangeArrowheads="1"/>
          </p:cNvSpPr>
          <p:nvPr>
            <p:custDataLst>
              <p:tags r:id="rId4"/>
            </p:custDataLst>
          </p:nvPr>
        </p:nvSpPr>
        <p:spPr bwMode="auto">
          <a:xfrm>
            <a:off x="5706110" y="1546225"/>
            <a:ext cx="3234690" cy="1886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0" hangingPunct="0">
              <a:lnSpc>
                <a:spcPct val="140000"/>
              </a:lnSpc>
              <a:spcBef>
                <a:spcPts val="25"/>
              </a:spcBef>
            </a:pPr>
            <a:r>
              <a:rPr lang="en-US" altLang="zh-CN"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rPr>
              <a:t>   </a:t>
            </a: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rPr>
              <a:t>带电体和磁体这些相似的性质是一种巧合呢？还是它们之间存在着某些联系呢？ </a:t>
            </a:r>
            <a:endPar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endParaRPr>
          </a:p>
        </p:txBody>
      </p:sp>
      <p:sp>
        <p:nvSpPr>
          <p:cNvPr id="39939" name="文本框 39938" title=""/>
          <p:cNvSpPr txBox="1">
            <a:spLocks noChangeArrowheads="1"/>
          </p:cNvSpPr>
          <p:nvPr>
            <p:custDataLst>
              <p:tags r:id="rId5"/>
            </p:custDataLst>
          </p:nvPr>
        </p:nvSpPr>
        <p:spPr bwMode="auto">
          <a:xfrm>
            <a:off x="580549" y="843915"/>
            <a:ext cx="5262563" cy="2999740"/>
          </a:xfrm>
          <a:prstGeom prst="rect">
            <a:avLst/>
          </a:prstGeom>
          <a:noFill/>
          <a:ln w="9525">
            <a:noFill/>
            <a:miter lim="800000"/>
          </a:ln>
        </p:spPr>
        <p:txBody>
          <a:bodyPr wrap="square">
            <a:spAutoFit/>
          </a:bodyPr>
          <a:lstStyle/>
          <a:p>
            <a:pPr>
              <a:lnSpc>
                <a:spcPct val="150000"/>
              </a:lnSpc>
            </a:pP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1.带电体有吸引轻小物体的性质，</a:t>
            </a:r>
            <a:endPar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endParaRPr>
          </a:p>
          <a:p>
            <a:pPr>
              <a:lnSpc>
                <a:spcPct val="150000"/>
              </a:lnSpc>
            </a:pPr>
            <a:r>
              <a:rPr lang="en-US" altLang="zh-CN"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   </a:t>
            </a: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磁体能吸引铁、钴、镍等物质。</a:t>
            </a:r>
            <a:endPar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endParaRPr>
          </a:p>
          <a:p>
            <a:pPr>
              <a:lnSpc>
                <a:spcPct val="150000"/>
              </a:lnSpc>
            </a:pP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2.带电体有正负电荷之分，</a:t>
            </a:r>
            <a:endPar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endParaRPr>
          </a:p>
          <a:p>
            <a:pPr>
              <a:lnSpc>
                <a:spcPct val="150000"/>
              </a:lnSpc>
            </a:pPr>
            <a:r>
              <a:rPr lang="en-US" altLang="zh-CN"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   </a:t>
            </a: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磁体有N、S极之分。</a:t>
            </a:r>
            <a:endPar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endParaRPr>
          </a:p>
          <a:p>
            <a:pPr>
              <a:lnSpc>
                <a:spcPct val="150000"/>
              </a:lnSpc>
            </a:pP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3.同种电荷相互排斥，异种电荷相互吸引。</a:t>
            </a:r>
            <a:endPar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endParaRPr>
          </a:p>
          <a:p>
            <a:pPr>
              <a:lnSpc>
                <a:spcPct val="150000"/>
              </a:lnSpc>
            </a:pP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 </a:t>
            </a:r>
            <a:r>
              <a:rPr lang="en-US" altLang="zh-CN"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cs typeface="+mn-ea"/>
              </a:rPr>
              <a:t>  </a:t>
            </a:r>
            <a:r>
              <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rPr>
              <a:t>同名磁极相互排斥，异名磁极相互吸引。</a:t>
            </a:r>
            <a:endParaRPr lang="zh-CN" altLang="en-US" sz="2100">
              <a:gradFill>
                <a:gsLst>
                  <a:gs pos="51300">
                    <a:srgbClr val="FE5F4A"/>
                  </a:gs>
                  <a:gs pos="0">
                    <a:srgbClr val="DF0303"/>
                  </a:gs>
                  <a:gs pos="100000">
                    <a:srgbClr val="FEA06E"/>
                  </a:gs>
                </a:gsLst>
                <a:lin ang="5400000" scaled="1"/>
              </a:gradFill>
              <a:latin typeface="微软雅黑" panose="020b0503020204020204" charset="-122"/>
              <a:ea typeface="微软雅黑" panose="020b0503020204020204" charset="-122"/>
            </a:endParaRPr>
          </a:p>
        </p:txBody>
      </p:sp>
      <p:grpSp>
        <p:nvGrpSpPr>
          <p:cNvPr id="9" name="组合 9" title=""/>
          <p:cNvGrpSpPr/>
          <p:nvPr>
            <p:custDataLst>
              <p:tags r:id="rId6"/>
            </p:custDataLst>
          </p:nvPr>
        </p:nvGrpSpPr>
        <p:grpSpPr>
          <a:xfrm>
            <a:off x="-76200" y="303610"/>
            <a:ext cx="3221831" cy="414020"/>
            <a:chOff x="0" y="623478"/>
            <a:chExt cx="3786638" cy="484440"/>
          </a:xfrm>
        </p:grpSpPr>
        <p:grpSp>
          <p:nvGrpSpPr>
            <p:cNvPr id="10" name="组合 10"/>
            <p:cNvGrpSpPr/>
            <p:nvPr>
              <p:custDataLst>
                <p:tags r:id="rId7"/>
              </p:custDataLst>
            </p:nvPr>
          </p:nvGrpSpPr>
          <p:grpSpPr>
            <a:xfrm>
              <a:off x="0" y="678733"/>
              <a:ext cx="771176" cy="347209"/>
              <a:chOff x="0" y="537328"/>
              <a:chExt cx="771176" cy="347209"/>
            </a:xfrm>
          </p:grpSpPr>
          <p:sp>
            <p:nvSpPr>
              <p:cNvPr id="12" name="矩形 11"/>
              <p:cNvSpPr/>
              <p:nvPr>
                <p:custDataLst>
                  <p:tags r:id="rId8"/>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gradFill>
                    <a:gsLst>
                      <a:gs pos="51300">
                        <a:srgbClr val="FE5F4A"/>
                      </a:gs>
                      <a:gs pos="0">
                        <a:srgbClr val="DF0303"/>
                      </a:gs>
                      <a:gs pos="100000">
                        <a:srgbClr val="FEA06E"/>
                      </a:gs>
                    </a:gsLst>
                    <a:lin ang="5400000" scaled="1"/>
                  </a:gradFill>
                  <a:ea typeface="微软雅黑" panose="020b0503020204020204" charset="-122"/>
                </a:endParaRPr>
              </a:p>
            </p:txBody>
          </p:sp>
          <p:sp>
            <p:nvSpPr>
              <p:cNvPr id="13" name="矩形 12"/>
              <p:cNvSpPr/>
              <p:nvPr>
                <p:custDataLst>
                  <p:tags r:id="rId9"/>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gradFill>
                    <a:gsLst>
                      <a:gs pos="51300">
                        <a:srgbClr val="FE5F4A"/>
                      </a:gs>
                      <a:gs pos="0">
                        <a:srgbClr val="DF0303"/>
                      </a:gs>
                      <a:gs pos="100000">
                        <a:srgbClr val="FEA06E"/>
                      </a:gs>
                    </a:gsLst>
                    <a:lin ang="5400000" scaled="1"/>
                  </a:gradFill>
                  <a:ea typeface="微软雅黑" panose="020b0503020204020204" charset="-122"/>
                </a:endParaRPr>
              </a:p>
            </p:txBody>
          </p:sp>
        </p:grpSp>
        <p:sp>
          <p:nvSpPr>
            <p:cNvPr id="11" name="文本框 11"/>
            <p:cNvSpPr txBox="1">
              <a:spLocks noChangeArrowheads="1"/>
            </p:cNvSpPr>
            <p:nvPr>
              <p:custDataLst>
                <p:tags r:id="rId10"/>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gradFill>
                    <a:gsLst>
                      <a:gs pos="51300">
                        <a:srgbClr val="FE5F4A"/>
                      </a:gs>
                      <a:gs pos="0">
                        <a:srgbClr val="DF0303"/>
                      </a:gs>
                      <a:gs pos="100000">
                        <a:srgbClr val="FEA06E"/>
                      </a:gs>
                    </a:gsLst>
                    <a:lin ang="5400000" scaled="1"/>
                  </a:gradFill>
                  <a:latin typeface="微软雅黑" panose="020b0503020204020204" charset="-122"/>
                </a:rPr>
                <a:t>观察与思考</a:t>
              </a:r>
              <a:endParaRPr lang="zh-CN" altLang="en-US" sz="2100" b="1">
                <a:gradFill>
                  <a:gsLst>
                    <a:gs pos="51300">
                      <a:srgbClr val="FE5F4A"/>
                    </a:gs>
                    <a:gs pos="0">
                      <a:srgbClr val="DF0303"/>
                    </a:gs>
                    <a:gs pos="100000">
                      <a:srgbClr val="FEA06E"/>
                    </a:gs>
                  </a:gsLst>
                  <a:lin ang="5400000" scaled="1"/>
                </a:gradFill>
                <a:latin typeface="微软雅黑" panose="020b0503020204020204" charset="-122"/>
              </a:endParaRPr>
            </a:p>
          </p:txBody>
        </p:sp>
      </p:grpSp>
      <p:sp>
        <p:nvSpPr>
          <p:cNvPr id="2" name="圆角矩形 1" title=""/>
          <p:cNvSpPr/>
          <p:nvPr>
            <p:custDataLst>
              <p:tags r:id="rId11"/>
            </p:custDataLst>
          </p:nvPr>
        </p:nvSpPr>
        <p:spPr>
          <a:xfrm>
            <a:off x="305753" y="735806"/>
            <a:ext cx="5507355" cy="3575685"/>
          </a:xfrm>
          <a:prstGeom prst="roundRect">
            <a:avLst/>
          </a:prstGeom>
          <a:noFill/>
          <a:ln w="28575">
            <a:solidFill>
              <a:srgbClr val="00808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gradFill>
                <a:gsLst>
                  <a:gs pos="51300">
                    <a:srgbClr val="FE5F4A"/>
                  </a:gs>
                  <a:gs pos="0">
                    <a:srgbClr val="DF0303"/>
                  </a:gs>
                  <a:gs pos="100000">
                    <a:srgbClr val="FEA06E"/>
                  </a:gs>
                </a:gsLst>
                <a:lin ang="5400000" scaled="1"/>
              </a:gra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p:cTn id="7" dur="500" fill="hold"/>
                                        <p:tgtEl>
                                          <p:spTgt spid="39939"/>
                                        </p:tgtEl>
                                        <p:attrNameLst>
                                          <p:attrName>ppt_x</p:attrName>
                                        </p:attrNameLst>
                                      </p:cBhvr>
                                      <p:tavLst>
                                        <p:tav tm="0">
                                          <p:val>
                                            <p:strVal val="1+#ppt_w/2"/>
                                          </p:val>
                                        </p:tav>
                                        <p:tav tm="100000">
                                          <p:val>
                                            <p:strVal val="#ppt_x"/>
                                          </p:val>
                                        </p:tav>
                                      </p:tavLst>
                                    </p:anim>
                                    <p:anim calcmode="lin" valueType="num">
                                      <p:cBhvr>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9938">
                                            <p:txEl>
                                              <p:pRg st="0" end="0"/>
                                            </p:txEl>
                                          </p:spTgt>
                                        </p:tgtEl>
                                        <p:attrNameLst>
                                          <p:attrName>style.visibility</p:attrName>
                                        </p:attrNameLst>
                                      </p:cBhvr>
                                      <p:to>
                                        <p:strVal val="visible"/>
                                      </p:to>
                                    </p:set>
                                    <p:animEffect transition="in" filter="box(in)">
                                      <p:cBhvr>
                                        <p:cTn id="13" dur="500"/>
                                        <p:tgtEl>
                                          <p:spTgt spid="399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P spid="39939" grpId="0"/>
    </p:bldLst>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C_4_BD.27_1#094ce20c2?sp=1&amp;vcp=1&amp;vis=1&amp;pid=42bb153c4&amp;color=0,0,0&amp;vtp=1&amp;bt=1&amp;bbb=1&amp;hb=1" title=""/>
              <p:cNvSpPr/>
              <p:nvPr>
                <p:custDataLst>
                  <p:tags r:id="rId4"/>
                </p:custDataLst>
              </p:nvPr>
            </p:nvSpPr>
            <p:spPr>
              <a:xfrm>
                <a:off x="539496" y="402336"/>
                <a:ext cx="8065008" cy="914400"/>
              </a:xfrm>
              <a:prstGeom prst="rect">
                <a:avLst/>
              </a:prstGeom>
              <a:noFill/>
            </p:spPr>
            <p:txBody>
              <a:bodyPr wrap="none" lIns="0" tIns="0" rIns="0" bIns="0" rtlCol="0" anchor="t"/>
              <a:lstStyle/>
              <a:p>
                <a:pPr algn="l" defTabSz="914400" eaLnBrk="1" fontAlgn="auto" latinLnBrk="1" hangingPunct="1">
                  <a:lnSpc>
                    <a:spcPts val="36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8.</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如图所示，</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闭合开关</a:t>
                </a:r>
                <a14:m>
                  <m:oMathPara>
                    <m:oMathParaPr>
                      <m:jc/>
                    </m:oMathParaPr>
                    <m:oMath>
                      <m:sSub>
                        <m:sSubPr>
                          <m:ctrlPr>
                            <a:rPr lang="en-US" altLang="zh-CN" sz="2400" b="0" i="1">
                              <a:solidFill>
                                <a:srgbClr val="000000"/>
                              </a:solidFill>
                              <a:latin typeface="Cambria Math" panose="02040503050406030204"/>
                              <a:ea typeface="微软雅黑" panose="020b0503020204020204" charset="-122"/>
                              <a:cs typeface="Times New Roman" panose="02020603050405020304" pitchFamily="34" charset="-120"/>
                            </a:rPr>
                          </m:ctrlPr>
                        </m:sSub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e>
                        <m:sub>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1</m:t>
                          </m:r>
                        </m:sub>
                      </m:sSub>
                    </m:oMath>
                  </m:oMathPara>
                </a14:m>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sSub>
                        <m:sSubPr>
                          <m:ctrlPr>
                            <a:rPr lang="en-US" altLang="zh-CN" sz="2400" b="0" i="1">
                              <a:solidFill>
                                <a:srgbClr val="000000"/>
                              </a:solidFill>
                              <a:latin typeface="Cambria Math" panose="02040503050406030204"/>
                              <a:ea typeface="微软雅黑" panose="020b0503020204020204" charset="-122"/>
                              <a:cs typeface="Times New Roman" panose="02020603050405020304" pitchFamily="34" charset="-120"/>
                            </a:rPr>
                          </m:ctrlPr>
                        </m:sSubPr>
                        <m:e>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e>
                        <m:sub>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2</m:t>
                          </m:r>
                        </m:sub>
                      </m:sSub>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后</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两个通电螺线管的相互作</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36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用情况以及</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端的极性分别是</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smtClean="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mc:Choice>
        <mc:Fallback>
          <p:sp>
            <p:nvSpPr>
              <p:cNvPr id="2" name="QC_4_BD.27_1#094ce20c2?sp=1&amp;vcp=1&amp;vis=1&amp;pid=42bb153c4&amp;color=0,0,0&amp;vtp=1&amp;bt=1&amp;bbb=1&amp;hb=1"/>
              <p:cNvSpPr>
                <a:spLocks noRot="1" noChangeAspect="1" noMove="1" noResize="1" noEditPoints="1" noAdjustHandles="1" noChangeArrowheads="1" noChangeShapeType="1" noTextEdit="1"/>
              </p:cNvSpPr>
              <p:nvPr>
                <p:custDataLst>
                  <p:tags r:id="rId5"/>
                </p:custDataLst>
              </p:nvPr>
            </p:nvSpPr>
            <p:spPr>
              <a:xfrm>
                <a:off x="539496" y="402336"/>
                <a:ext cx="8065008" cy="914400"/>
              </a:xfrm>
              <a:prstGeom prst="rect">
                <a:avLst/>
              </a:prstGeom>
              <a:blipFill rotWithShape="1">
                <a:blip r:embed="rId6"/>
                <a:stretch>
                  <a:fillRect l="-5" t="-42" r="3" b="42"/>
                </a:stretch>
              </a:blipFill>
            </p:spPr>
            <p:txBody>
              <a:bodyPr/>
              <a:lstStyle/>
              <a:p>
                <a:r>
                  <a:rPr lang="zh-CN" altLang="en-US">
                    <a:noFill/>
                  </a:rPr>
                  <a:t> </a:t>
                </a:r>
              </a:p>
            </p:txBody>
          </p:sp>
        </mc:Fallback>
      </mc:AlternateContent>
      <p:sp>
        <p:nvSpPr>
          <p:cNvPr id="3" name="QC_4_AN.28_1#094ce20c2.bracket?vcp=1&amp;vis=1&amp;pid=42bb153c4&amp;color=0,0,0&amp;vpa=14&amp;vtp=1" title=""/>
          <p:cNvSpPr/>
          <p:nvPr>
            <p:custDataLst>
              <p:tags r:id="rId7"/>
            </p:custDataLst>
          </p:nvPr>
        </p:nvSpPr>
        <p:spPr>
          <a:xfrm>
            <a:off x="5152040" y="866839"/>
            <a:ext cx="423863" cy="431800"/>
          </a:xfrm>
          <a:prstGeom prst="rect">
            <a:avLst/>
          </a:prstGeom>
          <a:noFill/>
        </p:spPr>
        <p:txBody>
          <a:bodyPr wrap="none" lIns="0" tIns="0" rIns="0" bIns="0" rtlCol="0" anchor="t"/>
          <a:lstStyle/>
          <a:p>
            <a:pPr algn="ctr" defTabSz="914400" eaLnBrk="1" fontAlgn="auto" latinLnBrk="1" hangingPunct="1">
              <a:lnSpc>
                <a:spcPts val="34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C</a:t>
            </a:r>
            <a:endParaRPr lang="en-US" altLang="zh-CN" sz="2400">
              <a:latin typeface="+mn-lt"/>
            </a:endParaRPr>
          </a:p>
        </p:txBody>
      </p:sp>
      <p:pic>
        <p:nvPicPr>
          <p:cNvPr id="4" name="QC_4_BD.27_3#094ce20c2?htil=1&amp;vcp=1&amp;vis=1&amp;pid=42bb153c4&amp;color=0,0,0&amp;tib=255,255,255&amp;vtp=1" title=""/>
          <p:cNvPicPr>
            <a:picLocks noChangeAspect="1"/>
          </p:cNvPicPr>
          <p:nvPr>
            <p:custDataLst>
              <p:tags r:id="rId9"/>
            </p:custDataLst>
          </p:nvPr>
        </p:nvPicPr>
        <p:blipFill>
          <a:blip r:embed="rId8">
            <a:clrChange>
              <a:clrFrom>
                <a:srgbClr val="FFFFFF"/>
              </a:clrFrom>
              <a:clrTo>
                <a:srgbClr val="FFFFFF">
                  <a:alpha val="0"/>
                </a:srgbClr>
              </a:clrTo>
            </a:clrChange>
          </a:blip>
          <a:stretch>
            <a:fillRect/>
          </a:stretch>
        </p:blipFill>
        <p:spPr>
          <a:xfrm>
            <a:off x="1929384" y="1435607"/>
            <a:ext cx="1252728" cy="1106424"/>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5" name="QC_4_BD.27_4#094ce20c2?htil=1&amp;vcp=1&amp;vis=1&amp;pid=42bb153c4&amp;color=0,0,0&amp;tib=255,255,255&amp;vtp=1" title=""/>
          <p:cNvPicPr>
            <a:picLocks noChangeAspect="1"/>
          </p:cNvPicPr>
          <p:nvPr>
            <p:custDataLst>
              <p:tags r:id="rId11"/>
            </p:custDataLst>
          </p:nvPr>
        </p:nvPicPr>
        <p:blipFill>
          <a:blip r:embed="rId10">
            <a:clrChange>
              <a:clrFrom>
                <a:srgbClr val="FFFFFF"/>
              </a:clrFrom>
              <a:clrTo>
                <a:srgbClr val="FFFFFF">
                  <a:alpha val="0"/>
                </a:srgbClr>
              </a:clrTo>
            </a:clrChange>
          </a:blip>
          <a:stretch>
            <a:fillRect/>
          </a:stretch>
        </p:blipFill>
        <p:spPr>
          <a:xfrm>
            <a:off x="5952744" y="1472183"/>
            <a:ext cx="1280160" cy="1069848"/>
          </a:xfrm>
          <a:prstGeom prst="rect">
            <a:avLst/>
          </a:prstGeom>
          <a:noFill/>
          <a:extLst>
            <a:ext uri="{909E8E84-426E-40DD-AFC4-6F175D3DCCD1}">
              <a14:hiddenFill xmlns:a14="http://schemas.microsoft.com/office/drawing/2010/main">
                <a:solidFill>
                  <a:scrgbClr b="0" g="0" r="0">
                    <a:alpha val="0"/>
                  </a:scrgbClr>
                </a:solidFill>
              </a14:hiddenFill>
            </a:ext>
          </a:extLst>
        </p:spPr>
      </p:pic>
      <mc:AlternateContent>
        <mc:Choice Requires="a14">
          <p:sp>
            <p:nvSpPr>
              <p:cNvPr id="6" name="QC_4_BD.27_5#094ce20c2.choices?vcp=1&amp;vis=1&amp;pid=42bb153c4&amp;color=0,0,0&amp;vtp=1&amp;bbb=1" title=""/>
              <p:cNvSpPr/>
              <p:nvPr>
                <p:custDataLst>
                  <p:tags r:id="rId12"/>
                </p:custDataLst>
              </p:nvPr>
            </p:nvSpPr>
            <p:spPr>
              <a:xfrm>
                <a:off x="539496" y="2680207"/>
                <a:ext cx="8065008" cy="1828800"/>
              </a:xfrm>
              <a:prstGeom prst="rect">
                <a:avLst/>
              </a:prstGeom>
              <a:noFill/>
            </p:spPr>
            <p:txBody>
              <a:bodyPr wrap="none" lIns="0" tIns="0" rIns="0" bIns="0" rtlCol="0" anchor="t"/>
              <a:lstStyle/>
              <a:p>
                <a:pPr algn="l" defTabSz="914400" eaLnBrk="1" fontAlgn="auto" latinLnBrk="1" hangingPunct="1">
                  <a:lnSpc>
                    <a:spcPts val="36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相斥，</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endParaRPr lang="en-US" altLang="zh-CN" sz="2400">
                  <a:latin typeface="+mn-lt"/>
                </a:endParaRPr>
              </a:p>
              <a:p>
                <a:pPr defTabSz="914400" eaLnBrk="1" fontAlgn="auto" latinLnBrk="1" hangingPunct="1">
                  <a:lnSpc>
                    <a:spcPts val="36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B</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相斥，</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endParaRPr lang="en-US" altLang="zh-CN" sz="2400">
                  <a:latin typeface="+mn-lt"/>
                </a:endParaRPr>
              </a:p>
              <a:p>
                <a:pPr defTabSz="914400" eaLnBrk="1" fontAlgn="auto" latinLnBrk="1" hangingPunct="1">
                  <a:lnSpc>
                    <a:spcPts val="36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C</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相吸，</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endParaRPr lang="en-US" altLang="zh-CN" sz="2400">
                  <a:latin typeface="+mn-lt"/>
                </a:endParaRPr>
              </a:p>
              <a:p>
                <a:pPr defTabSz="914400" eaLnBrk="1" fontAlgn="auto" latinLnBrk="1" hangingPunct="1">
                  <a:lnSpc>
                    <a:spcPts val="36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D</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宋体" panose="02010600030101010101" pitchFamily="2" charset="-122"/>
                    <a:ea typeface="宋体" panose="02010600030101010101" pitchFamily="2" charset="-122"/>
                    <a:cs typeface="宋体" panose="02010600030101010101"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相吸，</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N</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端为</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极</a:t>
                </a:r>
                <a:endParaRPr lang="en-US" altLang="zh-CN" sz="2400">
                  <a:latin typeface="+mn-lt"/>
                </a:endParaRPr>
              </a:p>
            </p:txBody>
          </p:sp>
        </mc:Choice>
        <mc:Fallback>
          <p:sp>
            <p:nvSpPr>
              <p:cNvPr id="6" name="QC_4_BD.27_5#094ce20c2.choices?vcp=1&amp;vis=1&amp;pid=42bb153c4&amp;color=0,0,0&amp;vtp=1&amp;bbb=1"/>
              <p:cNvSpPr>
                <a:spLocks noRot="1" noChangeAspect="1" noMove="1" noResize="1" noEditPoints="1" noAdjustHandles="1" noChangeArrowheads="1" noChangeShapeType="1" noTextEdit="1"/>
              </p:cNvSpPr>
              <p:nvPr>
                <p:custDataLst>
                  <p:tags r:id="rId13"/>
                </p:custDataLst>
              </p:nvPr>
            </p:nvSpPr>
            <p:spPr>
              <a:xfrm>
                <a:off x="539496" y="2680207"/>
                <a:ext cx="8065008" cy="1828800"/>
              </a:xfrm>
              <a:prstGeom prst="rect">
                <a:avLst/>
              </a:prstGeom>
              <a:blipFill rotWithShape="1">
                <a:blip r:embed="rId14"/>
                <a:stretch>
                  <a:fillRect l="-5" t="-28" r="3" b="28"/>
                </a:stretch>
              </a:blipFill>
            </p:spPr>
            <p:txBody>
              <a:bodyPr/>
              <a:lstStyle/>
              <a:p>
                <a:r>
                  <a:rPr lang="zh-CN" altLang="en-US">
                    <a:noFill/>
                  </a:rPr>
                  <a:t> </a:t>
                </a:r>
              </a:p>
            </p:txBody>
          </p:sp>
        </mc:Fallback>
      </mc:AlternateContent>
      <p:sp>
        <p:nvSpPr>
          <p:cNvPr id="7" name="object 54" title="">
            <a:hlinkClick r:id="rId16" action="ppaction://hlinksldjump"/>
          </p:cNvPr>
          <p:cNvSpPr/>
          <p:nvPr>
            <p:custDataLst>
              <p:tags r:id="rId15"/>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mc:AlternateContent>
        <mc:Choice Requires="a14">
          <p:sp>
            <p:nvSpPr>
              <p:cNvPr id="2" name="QO_4_BD.29_1#ddfce81cb?vcp=1&amp;vis=1&amp;pid=42bb153c4&amp;color=0,0,0&amp;vtp=1&amp;bt=1&amp;bbb=1&amp;hb=1" title=""/>
              <p:cNvSpPr/>
              <p:nvPr>
                <p:custDataLst>
                  <p:tags r:id="rId4"/>
                </p:custDataLst>
              </p:nvPr>
            </p:nvSpPr>
            <p:spPr>
              <a:xfrm>
                <a:off x="539496" y="600687"/>
                <a:ext cx="8064504" cy="39116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9</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900" b="0" i="0" kern="0" smtClean="0">
                    <a:solidFill>
                      <a:srgbClr val="FFFFFF"/>
                    </a:solidFill>
                    <a:latin typeface="宋体" panose="02010600030101010101" pitchFamily="2" charset="-122"/>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2024·菏泽模拟］</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小明捡到一块废弃的正方体</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磁体</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，为了探测其磁极极性，他将相邻的三面分别用</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标记，然后放在透明的塑料袋里，用细线悬挂起来。</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第一</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次将磁体按图甲所示放置在塑料袋中</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，确保</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面向上，</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结果</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面在任意方向均可静止。</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第二次将磁体按图乙所示放置</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在塑料袋中</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，结果磁体静止时总是</a:t>
                </a:r>
                <a14:m>
                  <m:oMathPara>
                    <m:oMathParaPr>
                      <m:jc/>
                    </m:oMathParaPr>
                    <m:oMath>
                      <m:r>
                        <m:rPr>
                          <m:sty m:val="p"/>
                        </m:rPr>
                        <a:rPr lang="en-US" altLang="zh-CN" sz="2400" b="0" i="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面朝南。根据以上操作</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请你帮助小明推断</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mc:Choice>
        <mc:Fallback>
          <p:sp>
            <p:nvSpPr>
              <p:cNvPr id="2" name="QO_4_BD.29_1#ddfce81cb?vcp=1&amp;vis=1&amp;pid=42bb153c4&amp;color=0,0,0&amp;vtp=1&amp;bt=1&amp;bbb=1&amp;hb=1"/>
              <p:cNvSpPr>
                <a:spLocks noRot="1" noChangeAspect="1" noMove="1" noResize="1" noEditPoints="1" noAdjustHandles="1" noChangeArrowheads="1" noChangeShapeType="1" noTextEdit="1"/>
              </p:cNvSpPr>
              <p:nvPr>
                <p:custDataLst>
                  <p:tags r:id="rId5"/>
                </p:custDataLst>
              </p:nvPr>
            </p:nvSpPr>
            <p:spPr>
              <a:xfrm>
                <a:off x="539496" y="600687"/>
                <a:ext cx="8064504" cy="3911600"/>
              </a:xfrm>
              <a:prstGeom prst="rect">
                <a:avLst/>
              </a:prstGeom>
              <a:blipFill rotWithShape="1">
                <a:blip r:embed="rId6"/>
                <a:stretch>
                  <a:fillRect l="-5" t="-16" r="-1562" b="16"/>
                </a:stretch>
              </a:blipFill>
            </p:spPr>
            <p:txBody>
              <a:bodyPr/>
              <a:lstStyle/>
              <a:p>
                <a:r>
                  <a:rPr lang="zh-CN" altLang="en-US">
                    <a:noFill/>
                  </a:rPr>
                  <a:t> </a:t>
                </a:r>
              </a:p>
            </p:txBody>
          </p:sp>
        </mc:Fallback>
      </mc:AlternateContent>
      <p:pic>
        <p:nvPicPr>
          <p:cNvPr id="3" name="QO_4_BD.29_1#ddfce81cb?vcp=1&amp;vis=1&amp;pid=42bb153c4&amp;color=0,0,0&amp;tib=255,255,255&amp;iip=6&amp;vtp=1" title=""/>
          <p:cNvPicPr>
            <a:picLocks noChangeAspect="1"/>
          </p:cNvPicPr>
          <p:nvPr>
            <p:custDataLst>
              <p:tags r:id="rId8"/>
            </p:custDataLst>
          </p:nvPr>
        </p:nvPicPr>
        <p:blipFill>
          <a:blip r:embed="rId7">
            <a:clrChange>
              <a:clrFrom>
                <a:srgbClr val="FFFFFF"/>
              </a:clrFrom>
              <a:clrTo>
                <a:srgbClr val="FFFFFF">
                  <a:alpha val="0"/>
                </a:srgbClr>
              </a:clrTo>
            </a:clrChange>
          </a:blip>
          <a:stretch>
            <a:fillRect/>
          </a:stretch>
        </p:blipFill>
        <p:spPr>
          <a:xfrm>
            <a:off x="786416" y="664695"/>
            <a:ext cx="1335024" cy="420624"/>
          </a:xfrm>
          <a:prstGeom prst="rect">
            <a:avLst/>
          </a:prstGeom>
          <a:noFill/>
          <a:extLst>
            <a:ext uri="{909E8E84-426E-40DD-AFC4-6F175D3DCCD1}">
              <a14:hiddenFill xmlns:a14="http://schemas.microsoft.com/office/drawing/2010/main">
                <a:solidFill>
                  <a:scrgbClr b="0" g="0" r="0">
                    <a:alpha val="0"/>
                  </a:scrgbClr>
                </a:solidFill>
              </a14:hiddenFill>
            </a:ext>
          </a:extLst>
        </p:spPr>
      </p:pic>
    </p:spTree>
  </p:cSld>
  <p:clrMapOvr>
    <a:masterClrMapping/>
  </p:clrMapOvr>
  <p:transition>
    <p:split dir="in"/>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QO_4_BD.29_3#ddfce81cb?iti=3&amp;htil=1&amp;vcp=1&amp;vis=1&amp;pid=42bb153c4&amp;color=0,0,0&amp;tib=255,255,255&amp;vtp=1" title=""/>
          <p:cNvPicPr>
            <a:picLocks noChangeAspect="1"/>
          </p:cNvPicPr>
          <p:nvPr>
            <p:custDataLst>
              <p:tags r:id="rId4"/>
            </p:custDataLst>
          </p:nvPr>
        </p:nvPicPr>
        <p:blipFill>
          <a:blip r:embed="rId3">
            <a:clrChange>
              <a:clrFrom>
                <a:srgbClr val="FFFFFF"/>
              </a:clrFrom>
              <a:clrTo>
                <a:srgbClr val="FFFFFF">
                  <a:alpha val="0"/>
                </a:srgbClr>
              </a:clrTo>
            </a:clrChange>
          </a:blip>
          <a:stretch>
            <a:fillRect/>
          </a:stretch>
        </p:blipFill>
        <p:spPr>
          <a:xfrm>
            <a:off x="2000969" y="378275"/>
            <a:ext cx="1118703" cy="1126694"/>
          </a:xfrm>
          <a:prstGeom prst="rect">
            <a:avLst/>
          </a:prstGeom>
          <a:noFill/>
          <a:extLst>
            <a:ext uri="{909E8E84-426E-40DD-AFC4-6F175D3DCCD1}">
              <a14:hiddenFill xmlns:a14="http://schemas.microsoft.com/office/drawing/2010/main">
                <a:solidFill>
                  <a:scrgbClr b="0" g="0" r="0">
                    <a:alpha val="0"/>
                  </a:scrgbClr>
                </a:solidFill>
              </a14:hiddenFill>
            </a:ext>
          </a:extLst>
        </p:spPr>
      </p:pic>
      <p:pic>
        <p:nvPicPr>
          <p:cNvPr id="3" name="QO_4_BD.29_4#ddfce81cb?iti=4&amp;htil=1&amp;vcp=1&amp;vis=1&amp;pid=42bb153c4&amp;color=0,0,0&amp;tib=255,255,255&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6032345" y="359987"/>
            <a:ext cx="1120961" cy="1144982"/>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4" name="QO_4_BD.29_5#ddfce81cb?iti=3&amp;htil=1&amp;vcp=1&amp;vis=1&amp;pid=42bb153c4&amp;color=0,0,0&amp;vtp=1" title=""/>
          <p:cNvSpPr/>
          <p:nvPr>
            <p:custDataLst>
              <p:tags r:id="rId7"/>
            </p:custDataLst>
          </p:nvPr>
        </p:nvSpPr>
        <p:spPr>
          <a:xfrm>
            <a:off x="2373789" y="1631969"/>
            <a:ext cx="373062" cy="407924"/>
          </a:xfrm>
          <a:prstGeom prst="rect">
            <a:avLst/>
          </a:prstGeom>
          <a:noFill/>
        </p:spPr>
        <p:txBody>
          <a:bodyPr wrap="square" lIns="0" tIns="0" rIns="0" bIns="0" rtlCol="0" anchor="t"/>
          <a:lstStyle/>
          <a:p>
            <a:pPr algn="ctr" defTabSz="914400" eaLnBrk="1" fontAlgn="auto" latinLnBrk="1" hangingPunct="1">
              <a:lnSpc>
                <a:spcPct val="1200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甲</a:t>
            </a:r>
            <a:endParaRPr lang="en-US" altLang="zh-CN" sz="2400">
              <a:solidFill>
                <a:srgbClr val="000000"/>
              </a:solidFill>
              <a:latin typeface="+mn-lt"/>
            </a:endParaRPr>
          </a:p>
        </p:txBody>
      </p:sp>
      <p:sp>
        <p:nvSpPr>
          <p:cNvPr id="5" name="QO_4_BD.29_6#ddfce81cb?iti=4&amp;htil=1&amp;vcp=1&amp;vis=1&amp;pid=42bb153c4&amp;color=0,0,0&amp;vtp=1" title=""/>
          <p:cNvSpPr/>
          <p:nvPr>
            <p:custDataLst>
              <p:tags r:id="rId8"/>
            </p:custDataLst>
          </p:nvPr>
        </p:nvSpPr>
        <p:spPr>
          <a:xfrm>
            <a:off x="6406295" y="1631969"/>
            <a:ext cx="373062" cy="407924"/>
          </a:xfrm>
          <a:prstGeom prst="rect">
            <a:avLst/>
          </a:prstGeom>
          <a:noFill/>
        </p:spPr>
        <p:txBody>
          <a:bodyPr wrap="square" lIns="0" tIns="0" rIns="0" bIns="0" rtlCol="0" anchor="t"/>
          <a:lstStyle/>
          <a:p>
            <a:pPr algn="ctr" defTabSz="914400" eaLnBrk="1" fontAlgn="auto" latinLnBrk="1" hangingPunct="1">
              <a:lnSpc>
                <a:spcPct val="1200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乙</a:t>
            </a:r>
            <a:endParaRPr lang="en-US" altLang="zh-CN" sz="2400">
              <a:solidFill>
                <a:srgbClr val="000000"/>
              </a:solidFill>
              <a:latin typeface="+mn-lt"/>
            </a:endParaRPr>
          </a:p>
        </p:txBody>
      </p:sp>
      <mc:AlternateContent>
        <mc:Choice Requires="a14">
          <p:sp>
            <p:nvSpPr>
              <p:cNvPr id="6" name="QB_5_BD.30_1#ad5f4f609?vcp=1&amp;vis=1&amp;pid=ddfce81cb&amp;color=0,0,0&amp;vtp=1&amp;bbb=1" title=""/>
              <p:cNvSpPr/>
              <p:nvPr>
                <p:custDataLst>
                  <p:tags r:id="rId9"/>
                </p:custDataLst>
              </p:nvPr>
            </p:nvSpPr>
            <p:spPr>
              <a:xfrm>
                <a:off x="539496" y="2128574"/>
                <a:ext cx="8065008" cy="889000"/>
              </a:xfrm>
              <a:prstGeom prst="rect">
                <a:avLst/>
              </a:prstGeom>
              <a:noFill/>
            </p:spPr>
            <p:txBody>
              <a:bodyPr wrap="none" lIns="0" tIns="0" rIns="0" bIns="0" rtlCol="0" anchor="t"/>
              <a:lstStyle/>
              <a:p>
                <a:pPr algn="l" defTabSz="914400" eaLnBrk="1" fontAlgn="auto" latinLnBrk="1" hangingPunct="1">
                  <a:lnSpc>
                    <a:spcPts val="35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（1）</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A</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B</m:t>
                      </m:r>
                    </m:oMath>
                  </m:oMathPara>
                </a14:m>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三面中</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是磁极所在面。</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lvl="0" defTabSz="914400" eaLnBrk="1" fontAlgn="auto" latinLnBrk="1" hangingPunct="1">
                  <a:lnSpc>
                    <a:spcPts val="3500"/>
                  </a:lnSpc>
                </a:pPr>
                <a:r>
                  <a:rPr lang="en-US" altLang="zh-CN" sz="2400">
                    <a:solidFill>
                      <a:srgbClr val="000000"/>
                    </a:solidFill>
                    <a:latin typeface="Times New Roman" panose="02020603050405020304" charset="0"/>
                    <a:ea typeface="微软雅黑" panose="020b0503020204020204" charset="-122"/>
                    <a:cs typeface="Times New Roman" panose="02020603050405020304" pitchFamily="34" charset="-120"/>
                  </a:rPr>
                  <a:t>（2）该面对应的磁极极性是</a:t>
                </a:r>
                <a:r>
                  <a:rPr lang="en-US" altLang="zh-CN" sz="240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___________</a:t>
                </a:r>
                <a:r>
                  <a:rPr lang="en-US" altLang="zh-CN" sz="2400">
                    <a:solidFill>
                      <a:srgbClr val="000000"/>
                    </a:solidFill>
                    <a:latin typeface="Times New Roman" panose="02020603050405020304" charset="0"/>
                    <a:ea typeface="微软雅黑" panose="020b0503020204020204" charset="-122"/>
                    <a:cs typeface="Times New Roman" panose="02020603050405020304" pitchFamily="34" charset="-120"/>
                  </a:rPr>
                  <a:t>极</a:t>
                </a:r>
                <a:r>
                  <a:rPr lang="en-US" altLang="zh-CN" sz="240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solidFill>
                    <a:srgbClr val="000000"/>
                  </a:solidFill>
                  <a:latin typeface="+mn-lt"/>
                </a:endParaRPr>
              </a:p>
            </p:txBody>
          </p:sp>
        </mc:Choice>
        <mc:Fallback>
          <p:sp>
            <p:nvSpPr>
              <p:cNvPr id="6" name="QB_5_BD.30_1#ad5f4f609?vcp=1&amp;vis=1&amp;pid=ddfce81cb&amp;color=0,0,0&amp;vtp=1&amp;bbb=1"/>
              <p:cNvSpPr>
                <a:spLocks noRot="1" noChangeAspect="1" noMove="1" noResize="1" noEditPoints="1" noAdjustHandles="1" noChangeArrowheads="1" noChangeShapeType="1" noTextEdit="1"/>
              </p:cNvSpPr>
              <p:nvPr>
                <p:custDataLst>
                  <p:tags r:id="rId10"/>
                </p:custDataLst>
              </p:nvPr>
            </p:nvSpPr>
            <p:spPr>
              <a:xfrm>
                <a:off x="539496" y="2128574"/>
                <a:ext cx="8065008" cy="889000"/>
              </a:xfrm>
              <a:prstGeom prst="rect">
                <a:avLst/>
              </a:prstGeom>
              <a:blipFill rotWithShape="1">
                <a:blip r:embed="rId11"/>
                <a:stretch>
                  <a:fillRect l="-5" t="-6" r="3" b="6"/>
                </a:stretch>
              </a:blipFill>
            </p:spPr>
            <p:txBody>
              <a:bodyPr/>
              <a:lstStyle/>
              <a:p>
                <a:r>
                  <a:rPr lang="zh-CN" altLang="en-US">
                    <a:noFill/>
                  </a:rPr>
                  <a:t> </a:t>
                </a:r>
              </a:p>
            </p:txBody>
          </p:sp>
        </mc:Fallback>
      </mc:AlternateContent>
      <p:pic>
        <p:nvPicPr>
          <p:cNvPr id="8" name="QB_5_BD.34_1#49aeb82a2?iti=5&amp;htil=11&amp;vcp=1&amp;vis=1&amp;pid=ddfce81cb&amp;color=0,0,0&amp;tib=255,255,255&amp;vtp=1" title=""/>
          <p:cNvPicPr>
            <a:picLocks noChangeAspect="1"/>
          </p:cNvPicPr>
          <p:nvPr>
            <p:custDataLst>
              <p:tags r:id="rId13"/>
            </p:custDataLst>
          </p:nvPr>
        </p:nvPicPr>
        <p:blipFill>
          <a:blip r:embed="rId12">
            <a:clrChange>
              <a:clrFrom>
                <a:srgbClr val="FFFFFF"/>
              </a:clrFrom>
              <a:clrTo>
                <a:srgbClr val="FFFFFF">
                  <a:alpha val="0"/>
                </a:srgbClr>
              </a:clrTo>
            </a:clrChange>
          </a:blip>
          <a:stretch>
            <a:fillRect/>
          </a:stretch>
        </p:blipFill>
        <p:spPr>
          <a:xfrm>
            <a:off x="7090699" y="3101395"/>
            <a:ext cx="1330640" cy="1007822"/>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9" name="QB_5_BD.34_2#49aeb82a2?iti=5&amp;htil=11&amp;vcp=1&amp;vis=1&amp;pid=ddfce81cb&amp;color=0,0,0&amp;vtp=1" title=""/>
          <p:cNvSpPr/>
          <p:nvPr>
            <p:custDataLst>
              <p:tags r:id="rId14"/>
            </p:custDataLst>
          </p:nvPr>
        </p:nvSpPr>
        <p:spPr>
          <a:xfrm>
            <a:off x="7569488" y="4236217"/>
            <a:ext cx="373062" cy="407924"/>
          </a:xfrm>
          <a:prstGeom prst="rect">
            <a:avLst/>
          </a:prstGeom>
          <a:noFill/>
        </p:spPr>
        <p:txBody>
          <a:bodyPr wrap="square" lIns="0" tIns="0" rIns="0" bIns="0" rtlCol="0" anchor="t"/>
          <a:lstStyle/>
          <a:p>
            <a:pPr algn="ctr" defTabSz="914400" eaLnBrk="1" fontAlgn="auto" latinLnBrk="1" hangingPunct="1">
              <a:lnSpc>
                <a:spcPct val="1200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丙</a:t>
            </a:r>
            <a:endParaRPr lang="en-US" altLang="zh-CN" sz="2400">
              <a:solidFill>
                <a:srgbClr val="000000"/>
              </a:solidFill>
              <a:latin typeface="+mn-lt"/>
            </a:endParaRPr>
          </a:p>
        </p:txBody>
      </p:sp>
      <mc:AlternateContent>
        <mc:Choice Requires="a14">
          <p:sp>
            <p:nvSpPr>
              <p:cNvPr id="10" name="QB_5_BD.34_3#49aeb82a2?htil=11&amp;sp=1&amp;vcp=1&amp;vis=1&amp;pid=ddfce81cb&amp;color=0,0,0&amp;vtp=1&amp;bbb=1&amp;hb=1" title=""/>
              <p:cNvSpPr/>
              <p:nvPr>
                <p:custDataLst>
                  <p:tags r:id="rId15"/>
                </p:custDataLst>
              </p:nvPr>
            </p:nvSpPr>
            <p:spPr>
              <a:xfrm>
                <a:off x="539496" y="3055674"/>
                <a:ext cx="6382512" cy="1333500"/>
              </a:xfrm>
              <a:prstGeom prst="rect">
                <a:avLst/>
              </a:prstGeom>
              <a:noFill/>
            </p:spPr>
            <p:txBody>
              <a:bodyPr wrap="none" lIns="0" tIns="0" rIns="0" bIns="0" rtlCol="0" anchor="t"/>
              <a:lstStyle/>
              <a:p>
                <a:pPr algn="l" defTabSz="914400" eaLnBrk="1" fontAlgn="auto" latinLnBrk="1" hangingPunct="1">
                  <a:lnSpc>
                    <a:spcPts val="35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（3）为了进一步判断其磁极极性，</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让图丙所示</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35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的通电螺线管的</a:t>
                </a:r>
                <a14:m>
                  <m:oMathPara>
                    <m:oMathParaPr>
                      <m:jc/>
                    </m:oMathParaPr>
                    <m:oMath>
                      <m:r>
                        <m:rPr>
                          <m:sty m:val="p"/>
                        </m:rPr>
                        <a:rPr lang="en-US" altLang="zh-CN" sz="2400" b="0" i="0" smtClean="0">
                          <a:solidFill>
                            <a:srgbClr val="000000"/>
                          </a:solidFill>
                          <a:latin typeface="Cambria Math" panose="02040503050406030204" pitchFamily="18" charset="0"/>
                          <a:ea typeface="微软雅黑" panose="020b0503020204020204" charset="-122"/>
                          <a:cs typeface="Times New Roman" panose="02020603050405020304" pitchFamily="34" charset="-120"/>
                        </a:rPr>
                        <m:t>P</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端靠近上述磁极面，</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它们之间</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35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将相互</a:t>
                </a:r>
                <a:r>
                  <a:rPr lang="en-US" altLang="zh-CN" sz="2400" i="0" smtClean="0">
                    <a:solidFill>
                      <a:srgbClr val="000000"/>
                    </a:solidFill>
                    <a:latin typeface="宋体" panose="02010600030101010101" pitchFamily="2" charset="-122"/>
                    <a:ea typeface="宋体" panose="02010600030101010101" pitchFamily="2" charset="-122"/>
                    <a:cs typeface="宋体" panose="02010600030101010101" pitchFamily="34" charset="-120"/>
                  </a:rPr>
                  <a:t>______</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solidFill>
                    <a:srgbClr val="000000"/>
                  </a:solidFill>
                  <a:latin typeface="+mn-lt"/>
                </a:endParaRPr>
              </a:p>
            </p:txBody>
          </p:sp>
        </mc:Choice>
        <mc:Fallback>
          <p:sp>
            <p:nvSpPr>
              <p:cNvPr id="10" name="QB_5_BD.34_3#49aeb82a2?htil=11&amp;sp=1&amp;vcp=1&amp;vis=1&amp;pid=ddfce81cb&amp;color=0,0,0&amp;vtp=1&amp;bbb=1&amp;hb=1"/>
              <p:cNvSpPr>
                <a:spLocks noRot="1" noChangeAspect="1" noMove="1" noResize="1" noEditPoints="1" noAdjustHandles="1" noChangeArrowheads="1" noChangeShapeType="1" noTextEdit="1"/>
              </p:cNvSpPr>
              <p:nvPr>
                <p:custDataLst>
                  <p:tags r:id="rId16"/>
                </p:custDataLst>
              </p:nvPr>
            </p:nvSpPr>
            <p:spPr>
              <a:xfrm>
                <a:off x="539496" y="3055674"/>
                <a:ext cx="6382512" cy="1333500"/>
              </a:xfrm>
              <a:prstGeom prst="rect">
                <a:avLst/>
              </a:prstGeom>
              <a:blipFill rotWithShape="1">
                <a:blip r:embed="rId17"/>
                <a:stretch>
                  <a:fillRect l="-6" t="-4" r="8" b="4"/>
                </a:stretch>
              </a:blipFill>
            </p:spPr>
            <p:txBody>
              <a:bodyPr/>
              <a:lstStyle/>
              <a:p>
                <a:r>
                  <a:rPr lang="zh-CN" altLang="en-US">
                    <a:noFill/>
                  </a:rPr>
                  <a:t> </a:t>
                </a:r>
              </a:p>
            </p:txBody>
          </p:sp>
        </mc:Fallback>
      </mc:AlternateContent>
      <mc:AlternateContent>
        <mc:Choice Requires="a14">
          <p:sp>
            <p:nvSpPr>
              <p:cNvPr id="11" name="QB_5_AN.31_1#ad5f4f609.blank?vcp=1&amp;vis=1&amp;pid=ddfce81cb&amp;color=0,0,0&amp;vpa=15&amp;vtp=1&amp;bbb=1" title=""/>
              <p:cNvSpPr/>
              <p:nvPr>
                <p:custDataLst>
                  <p:tags r:id="rId18"/>
                </p:custDataLst>
              </p:nvPr>
            </p:nvSpPr>
            <p:spPr>
              <a:xfrm>
                <a:off x="3793046" y="2125027"/>
                <a:ext cx="351536" cy="381000"/>
              </a:xfrm>
              <a:prstGeom prst="rect">
                <a:avLst/>
              </a:prstGeom>
              <a:noFill/>
            </p:spPr>
            <p:txBody>
              <a:bodyPr wrap="none" lIns="0" tIns="0" rIns="0" bIns="0" rtlCol="0" anchor="t"/>
              <a:lstStyle/>
              <a:p>
                <a:pPr algn="ctr" defTabSz="914400" eaLnBrk="1" fontAlgn="auto" latinLnBrk="1" hangingPunct="1">
                  <a:lnSpc>
                    <a:spcPts val="3000"/>
                  </a:lnSpc>
                </a:pPr>
                <a14:m>
                  <m:oMathPara>
                    <m:oMathParaPr>
                      <m:jc/>
                    </m:oMathParaPr>
                    <m:oMath>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C</m:t>
                      </m:r>
                    </m:oMath>
                  </m:oMathPara>
                </a14:m>
                <a:r>
                  <a:rPr lang="en-US" altLang="zh-CN" sz="100" b="0" i="0" kern="0" spc="-99900" smtClean="0">
                    <a:solidFill>
                      <a:srgbClr val="FFFFFF"/>
                    </a:solidFill>
                    <a:latin typeface="Times New Roman" panose="02020603050405020304" charset="0"/>
                    <a:ea typeface="微软雅黑" panose="020b0503020204020204" charset="-122"/>
                    <a:cs typeface="Times New Roman" panose="02020603050405020304" pitchFamily="34" charset="-120"/>
                  </a:rPr>
                  <a:t> </a:t>
                </a:r>
                <a:endParaRPr lang="en-US" altLang="zh-CN" sz="100">
                  <a:latin typeface="+mn-lt"/>
                </a:endParaRPr>
              </a:p>
            </p:txBody>
          </p:sp>
        </mc:Choice>
        <mc:Fallback>
          <p:sp>
            <p:nvSpPr>
              <p:cNvPr id="11" name="QB_5_AN.31_1#ad5f4f609.blank?vcp=1&amp;vis=1&amp;pid=ddfce81cb&amp;color=0,0,0&amp;vpa=15&amp;vtp=1&amp;bbb=1"/>
              <p:cNvSpPr>
                <a:spLocks noRot="1" noChangeAspect="1" noMove="1" noResize="1" noEditPoints="1" noAdjustHandles="1" noChangeArrowheads="1" noChangeShapeType="1" noTextEdit="1"/>
              </p:cNvSpPr>
              <p:nvPr>
                <p:custDataLst>
                  <p:tags r:id="rId19"/>
                </p:custDataLst>
              </p:nvPr>
            </p:nvSpPr>
            <p:spPr>
              <a:xfrm>
                <a:off x="3793046" y="2125027"/>
                <a:ext cx="351536" cy="381000"/>
              </a:xfrm>
              <a:prstGeom prst="rect">
                <a:avLst/>
              </a:prstGeom>
              <a:blipFill rotWithShape="1">
                <a:blip r:embed="rId20"/>
                <a:stretch>
                  <a:fillRect l="-54" t="-83" r="163" b="83"/>
                </a:stretch>
              </a:blipFill>
            </p:spPr>
            <p:txBody>
              <a:bodyPr/>
              <a:lstStyle/>
              <a:p>
                <a:r>
                  <a:rPr lang="zh-CN" altLang="en-US">
                    <a:noFill/>
                  </a:rPr>
                  <a:t> </a:t>
                </a:r>
              </a:p>
            </p:txBody>
          </p:sp>
        </mc:Fallback>
      </mc:AlternateContent>
      <mc:AlternateContent>
        <mc:Choice Requires="a14">
          <p:sp>
            <p:nvSpPr>
              <p:cNvPr id="12" name="QB_5_AN.33_1#ad5f4f609.blank?vcp=1&amp;vis=1&amp;pid=ddfce81cb&amp;color=0,0,0&amp;vpa=16&amp;vtp=1&amp;bbb=1" title=""/>
              <p:cNvSpPr/>
              <p:nvPr>
                <p:custDataLst>
                  <p:tags r:id="rId21"/>
                </p:custDataLst>
              </p:nvPr>
            </p:nvSpPr>
            <p:spPr>
              <a:xfrm>
                <a:off x="4366165" y="2554224"/>
                <a:ext cx="1590675" cy="368300"/>
              </a:xfrm>
              <a:prstGeom prst="rect">
                <a:avLst/>
              </a:prstGeom>
              <a:noFill/>
            </p:spPr>
            <p:txBody>
              <a:bodyPr wrap="none" lIns="0" tIns="0" rIns="0" bIns="0" rtlCol="0" anchor="t"/>
              <a:lstStyle/>
              <a:p>
                <a:pPr algn="ctr" defTabSz="914400" eaLnBrk="1" fontAlgn="auto" latinLnBrk="1" hangingPunct="1">
                  <a:lnSpc>
                    <a:spcPts val="2900"/>
                  </a:lnSpc>
                </a:pPr>
                <a14:m>
                  <m:oMathPara>
                    <m:oMathParaPr>
                      <m:jc/>
                    </m:oMathParaPr>
                    <m:oMath>
                      <m:r>
                        <m:rPr>
                          <m:sty m:val="p"/>
                        </m:rPr>
                        <a:rPr lang="en-US" altLang="zh-CN" sz="2400" b="0" i="0" smtClean="0">
                          <a:solidFill>
                            <a:srgbClr val="C00000"/>
                          </a:solidFill>
                          <a:latin typeface="Cambria Math" panose="02040503050406030204" pitchFamily="18" charset="0"/>
                          <a:ea typeface="微软雅黑" panose="020b0503020204020204" charset="-122"/>
                          <a:cs typeface="Times New Roman" panose="02020603050405020304" pitchFamily="34" charset="-120"/>
                        </a:rPr>
                        <m:t>S</m:t>
                      </m:r>
                    </m:oMath>
                  </m:oMathPara>
                </a14:m>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（或南）</a:t>
                </a:r>
                <a:endParaRPr lang="en-US" altLang="zh-CN" sz="100">
                  <a:solidFill>
                    <a:srgbClr val="C00000"/>
                  </a:solidFill>
                  <a:latin typeface="+mn-lt"/>
                </a:endParaRPr>
              </a:p>
            </p:txBody>
          </p:sp>
        </mc:Choice>
        <mc:Fallback>
          <p:sp>
            <p:nvSpPr>
              <p:cNvPr id="12" name="QB_5_AN.33_1#ad5f4f609.blank?vcp=1&amp;vis=1&amp;pid=ddfce81cb&amp;color=0,0,0&amp;vpa=16&amp;vtp=1&amp;bbb=1"/>
              <p:cNvSpPr>
                <a:spLocks noRot="1" noChangeAspect="1" noMove="1" noResize="1" noEditPoints="1" noAdjustHandles="1" noChangeArrowheads="1" noChangeShapeType="1" noTextEdit="1"/>
              </p:cNvSpPr>
              <p:nvPr>
                <p:custDataLst>
                  <p:tags r:id="rId22"/>
                </p:custDataLst>
              </p:nvPr>
            </p:nvSpPr>
            <p:spPr>
              <a:xfrm>
                <a:off x="4366165" y="2554224"/>
                <a:ext cx="1590675" cy="368300"/>
              </a:xfrm>
              <a:prstGeom prst="rect">
                <a:avLst/>
              </a:prstGeom>
              <a:blipFill rotWithShape="1">
                <a:blip r:embed="rId23"/>
                <a:stretch>
                  <a:fillRect l="-34" t="-6621" r="34" b="69"/>
                </a:stretch>
              </a:blipFill>
            </p:spPr>
            <p:txBody>
              <a:bodyPr/>
              <a:lstStyle/>
              <a:p>
                <a:r>
                  <a:rPr lang="zh-CN" altLang="en-US">
                    <a:noFill/>
                  </a:rPr>
                  <a:t> </a:t>
                </a:r>
              </a:p>
            </p:txBody>
          </p:sp>
        </mc:Fallback>
      </mc:AlternateContent>
      <p:sp>
        <p:nvSpPr>
          <p:cNvPr id="13" name="QB_5_AN.35_1#49aeb82a2.blank?vcp=1&amp;vis=1&amp;pid=ddfce81cb&amp;color=0,0,0&amp;vpa=17&amp;vtp=1&amp;bbb=1" title=""/>
          <p:cNvSpPr/>
          <p:nvPr>
            <p:custDataLst>
              <p:tags r:id="rId24"/>
            </p:custDataLst>
          </p:nvPr>
        </p:nvSpPr>
        <p:spPr>
          <a:xfrm>
            <a:off x="1470565" y="3912162"/>
            <a:ext cx="830263" cy="431800"/>
          </a:xfrm>
          <a:prstGeom prst="rect">
            <a:avLst/>
          </a:prstGeom>
          <a:noFill/>
        </p:spPr>
        <p:txBody>
          <a:bodyPr wrap="none" lIns="0" tIns="0" rIns="0" bIns="0" rtlCol="0" anchor="t"/>
          <a:lstStyle/>
          <a:p>
            <a:pPr algn="ctr" defTabSz="914400" eaLnBrk="1" fontAlgn="auto" latinLnBrk="1" hangingPunct="1">
              <a:lnSpc>
                <a:spcPts val="34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吸引</a:t>
            </a:r>
            <a:endParaRPr lang="en-US" altLang="zh-CN" sz="2400">
              <a:solidFill>
                <a:srgbClr val="C00000"/>
              </a:solidFill>
              <a:latin typeface="+mn-lt"/>
            </a:endParaRPr>
          </a:p>
        </p:txBody>
      </p:sp>
      <p:sp>
        <p:nvSpPr>
          <p:cNvPr id="14" name="object 54" title="">
            <a:hlinkClick r:id="rId26" action="ppaction://hlinksldjump"/>
          </p:cNvPr>
          <p:cNvSpPr/>
          <p:nvPr>
            <p:custDataLst>
              <p:tags r:id="rId25"/>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12" grpId="0" build="p" animBg="1"/>
      <p:bldP spid="13" grpId="0" build="p"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QO_4_BD.36_1#f96c4f074?sp=1&amp;vcp=1&amp;vis=1&amp;pid=42bb153c4&amp;color=0,0,0&amp;vtp=1&amp;bt=1&amp;bbb=1&amp;hb=1" title=""/>
          <p:cNvSpPr/>
          <p:nvPr>
            <p:custDataLst>
              <p:tags r:id="rId4"/>
            </p:custDataLst>
          </p:nvPr>
        </p:nvSpPr>
        <p:spPr>
          <a:xfrm>
            <a:off x="539496" y="846532"/>
            <a:ext cx="8065008" cy="1117600"/>
          </a:xfrm>
          <a:prstGeom prst="rect">
            <a:avLst/>
          </a:prstGeom>
          <a:noFill/>
        </p:spPr>
        <p:txBody>
          <a:bodyPr wrap="none" lIns="0" tIns="0" rIns="0" bIns="0" rtlCol="0" anchor="t"/>
          <a:lstStyle/>
          <a:p>
            <a:pPr algn="l" defTabSz="914400" eaLnBrk="1" fontAlgn="auto" latinLnBrk="1" hangingPunct="1">
              <a:lnSpc>
                <a:spcPts val="44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10.［2025·成都期末］如图所示，</a:t>
            </a: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请在括号中标出小磁针静</a:t>
            </a:r>
            <a:endPar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endParaRPr>
          </a:p>
          <a:p>
            <a:pPr defTabSz="914400" eaLnBrk="1" fontAlgn="auto" latinLnBrk="1" hangingPunct="1">
              <a:lnSpc>
                <a:spcPts val="4400"/>
              </a:lnSpc>
            </a:pPr>
            <a:r>
              <a:rPr lang="en-US" altLang="zh-CN" sz="2400" b="0" i="0" smtClean="0">
                <a:solidFill>
                  <a:srgbClr val="000000"/>
                </a:solidFill>
                <a:latin typeface="Times New Roman" panose="02020603050405020304" charset="0"/>
                <a:ea typeface="微软雅黑" panose="020b0503020204020204" charset="-122"/>
                <a:cs typeface="Times New Roman" panose="02020603050405020304" pitchFamily="34" charset="-120"/>
              </a:rPr>
              <a:t>止时的磁极名称和电源的极性</a:t>
            </a: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a:t>
            </a:r>
            <a:endParaRPr lang="en-US" altLang="zh-CN" sz="2400">
              <a:latin typeface="+mn-lt"/>
            </a:endParaRPr>
          </a:p>
        </p:txBody>
      </p:sp>
      <p:pic>
        <p:nvPicPr>
          <p:cNvPr id="3" name="QO_4_BD.36_2#f96c4f074?iti=6&amp;htil=12&amp;vcp=1&amp;vis=1&amp;pid=42bb153c4&amp;color=0,0,0&amp;tib=255,255,255&amp;vtp=1" title=""/>
          <p:cNvPicPr>
            <a:picLocks noChangeAspect="1"/>
          </p:cNvPicPr>
          <p:nvPr>
            <p:custDataLst>
              <p:tags r:id="rId6"/>
            </p:custDataLst>
          </p:nvPr>
        </p:nvPicPr>
        <p:blipFill>
          <a:blip r:embed="rId5">
            <a:clrChange>
              <a:clrFrom>
                <a:srgbClr val="FFFFFF"/>
              </a:clrFrom>
              <a:clrTo>
                <a:srgbClr val="FFFFFF">
                  <a:alpha val="0"/>
                </a:srgbClr>
              </a:clrTo>
            </a:clrChange>
          </a:blip>
          <a:stretch>
            <a:fillRect/>
          </a:stretch>
        </p:blipFill>
        <p:spPr>
          <a:xfrm>
            <a:off x="1179576" y="1937770"/>
            <a:ext cx="2651760" cy="1581912"/>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4" name="QO_4_BD.36_3#f96c4f074?iti=6&amp;htil=12&amp;vcp=1&amp;vis=1&amp;pid=42bb153c4&amp;color=0,0,0&amp;vtp=1&amp;bbb=1" title=""/>
          <p:cNvSpPr/>
          <p:nvPr>
            <p:custDataLst>
              <p:tags r:id="rId7"/>
            </p:custDataLst>
          </p:nvPr>
        </p:nvSpPr>
        <p:spPr>
          <a:xfrm>
            <a:off x="2014125" y="3576832"/>
            <a:ext cx="982662" cy="895096"/>
          </a:xfrm>
          <a:prstGeom prst="rect">
            <a:avLst/>
          </a:prstGeom>
          <a:noFill/>
        </p:spPr>
        <p:txBody>
          <a:bodyPr wrap="none" lIns="0" tIns="0" rIns="0" bIns="0" rtlCol="0" anchor="t"/>
          <a:lstStyle/>
          <a:p>
            <a:pPr algn="ctr" defTabSz="914400" eaLnBrk="1" fontAlgn="auto" latinLnBrk="1" hangingPunct="1">
              <a:lnSpc>
                <a:spcPts val="4200"/>
              </a:lnSpc>
            </a:pPr>
            <a:r>
              <a:rPr lang="en-US" altLang="zh-CN" sz="2400" b="0" i="0">
                <a:solidFill>
                  <a:srgbClr val="000000"/>
                </a:solidFill>
                <a:latin typeface="Times New Roman" panose="02020603050405020304" charset="0"/>
                <a:ea typeface="微软雅黑" panose="020b0503020204020204" charset="-122"/>
                <a:cs typeface="Times New Roman" panose="02020603050405020304" pitchFamily="34" charset="-120"/>
              </a:rPr>
              <a:t>第10题</a:t>
            </a:r>
            <a:endParaRPr lang="en-US" altLang="zh-CN" sz="2400">
              <a:latin typeface="+mn-lt"/>
            </a:endParaRPr>
          </a:p>
        </p:txBody>
      </p:sp>
      <p:sp>
        <p:nvSpPr>
          <p:cNvPr id="5" name="QO_4_AN.37_1#f96c4f074?htil=12&amp;vcp=1&amp;vis=1&amp;pid=42bb153c4&amp;color=0,0,0&amp;vtp=1&amp;bbb=1" title=""/>
          <p:cNvSpPr/>
          <p:nvPr>
            <p:custDataLst>
              <p:tags r:id="rId8"/>
            </p:custDataLst>
          </p:nvPr>
        </p:nvSpPr>
        <p:spPr>
          <a:xfrm>
            <a:off x="4562856" y="2001778"/>
            <a:ext cx="4032504" cy="533400"/>
          </a:xfrm>
          <a:prstGeom prst="rect">
            <a:avLst/>
          </a:prstGeom>
          <a:noFill/>
        </p:spPr>
        <p:txBody>
          <a:bodyPr wrap="none" lIns="0" tIns="0" rIns="0" bIns="0" rtlCol="0" anchor="t"/>
          <a:lstStyle/>
          <a:p>
            <a:pPr algn="l" defTabSz="914400" eaLnBrk="1" fontAlgn="auto" latinLnBrk="1" hangingPunct="1">
              <a:lnSpc>
                <a:spcPts val="4200"/>
              </a:lnSpc>
            </a:pPr>
            <a:r>
              <a:rPr lang="en-US" altLang="zh-CN" sz="2400" b="0" i="0">
                <a:solidFill>
                  <a:srgbClr val="C00000"/>
                </a:solidFill>
                <a:latin typeface="Times New Roman" panose="02020603050405020304" charset="0"/>
                <a:ea typeface="微软雅黑" panose="020b0503020204020204" charset="-122"/>
                <a:cs typeface="Times New Roman" panose="02020603050405020304" pitchFamily="34" charset="-120"/>
              </a:rPr>
              <a:t>如图所示</a:t>
            </a:r>
            <a:endParaRPr lang="en-US" altLang="zh-CN" sz="2400">
              <a:latin typeface="+mn-lt"/>
            </a:endParaRPr>
          </a:p>
        </p:txBody>
      </p:sp>
      <p:pic>
        <p:nvPicPr>
          <p:cNvPr id="6" name="QO_4_AN.37_2#f96c4f074?htil=12&amp;vcp=1&amp;vis=1&amp;pid=42bb153c4&amp;color=0,0,0&amp;tib=255,255,255&amp;vtp=1" title=""/>
          <p:cNvPicPr>
            <a:picLocks noChangeAspect="1"/>
          </p:cNvPicPr>
          <p:nvPr>
            <p:custDataLst>
              <p:tags r:id="rId10"/>
            </p:custDataLst>
          </p:nvPr>
        </p:nvPicPr>
        <p:blipFill>
          <a:blip r:embed="rId9">
            <a:clrChange>
              <a:clrFrom>
                <a:srgbClr val="FFFFFF"/>
              </a:clrFrom>
              <a:clrTo>
                <a:srgbClr val="FFFFFF">
                  <a:alpha val="0"/>
                </a:srgbClr>
              </a:clrTo>
            </a:clrChange>
          </a:blip>
          <a:stretch>
            <a:fillRect/>
          </a:stretch>
        </p:blipFill>
        <p:spPr>
          <a:xfrm>
            <a:off x="4581144" y="2607568"/>
            <a:ext cx="2587752" cy="1517904"/>
          </a:xfrm>
          <a:prstGeom prst="rect">
            <a:avLst/>
          </a:prstGeom>
          <a:noFill/>
          <a:extLst>
            <a:ext uri="{909E8E84-426E-40DD-AFC4-6F175D3DCCD1}">
              <a14:hiddenFill xmlns:a14="http://schemas.microsoft.com/office/drawing/2010/main">
                <a:solidFill>
                  <a:scrgbClr b="0" g="0" r="0">
                    <a:alpha val="0"/>
                  </a:scrgbClr>
                </a:solidFill>
              </a14:hiddenFill>
            </a:ext>
          </a:extLst>
        </p:spPr>
      </p:pic>
      <p:sp>
        <p:nvSpPr>
          <p:cNvPr id="7" name="object 54" title="">
            <a:hlinkClick r:id="rId12" action="ppaction://hlinksldjump"/>
          </p:cNvPr>
          <p:cNvSpPr/>
          <p:nvPr>
            <p:custDataLst>
              <p:tags r:id="rId11"/>
            </p:custDataLst>
          </p:nvPr>
        </p:nvSpPr>
        <p:spPr>
          <a:xfrm flipH="1">
            <a:off x="8244408" y="4404218"/>
            <a:ext cx="604652" cy="432023"/>
          </a:xfrm>
          <a:custGeom>
            <a:rect l="l" t="t" r="r" b="b"/>
            <a:pathLst>
              <a:path w="854075" h="610235">
                <a:moveTo>
                  <a:pt x="0" y="0"/>
                </a:moveTo>
                <a:lnTo>
                  <a:pt x="0" y="610171"/>
                </a:lnTo>
                <a:lnTo>
                  <a:pt x="519137" y="465010"/>
                </a:lnTo>
                <a:lnTo>
                  <a:pt x="676932" y="465010"/>
                </a:lnTo>
                <a:lnTo>
                  <a:pt x="853770" y="305092"/>
                </a:lnTo>
                <a:lnTo>
                  <a:pt x="676919" y="145148"/>
                </a:lnTo>
                <a:lnTo>
                  <a:pt x="519137" y="145148"/>
                </a:lnTo>
                <a:lnTo>
                  <a:pt x="0" y="0"/>
                </a:lnTo>
                <a:close/>
              </a:path>
              <a:path w="854075" h="610235">
                <a:moveTo>
                  <a:pt x="676932" y="465010"/>
                </a:moveTo>
                <a:lnTo>
                  <a:pt x="519137" y="465010"/>
                </a:lnTo>
                <a:lnTo>
                  <a:pt x="519137" y="607707"/>
                </a:lnTo>
                <a:lnTo>
                  <a:pt x="676932" y="465010"/>
                </a:lnTo>
                <a:close/>
              </a:path>
              <a:path w="854075" h="610235">
                <a:moveTo>
                  <a:pt x="519137" y="2451"/>
                </a:moveTo>
                <a:lnTo>
                  <a:pt x="519137" y="145148"/>
                </a:lnTo>
                <a:lnTo>
                  <a:pt x="676919" y="145148"/>
                </a:lnTo>
                <a:lnTo>
                  <a:pt x="519137" y="2451"/>
                </a:lnTo>
                <a:close/>
              </a:path>
            </a:pathLst>
          </a:custGeom>
          <a:solidFill>
            <a:srgbClr val="4BACC6">
              <a:lumMod val="60000"/>
              <a:lumOff val="40000"/>
            </a:srgbClr>
          </a:solidFill>
        </p:spPr>
        <p:txBody>
          <a:bodyPr wrap="square" lIns="0" tIns="0" rIns="0" bIns="0" rtlCol="0"/>
          <a:lstStyle/>
          <a:p>
            <a:pPr marL="0" marR="0" lvl="0" indent="0" defTabSz="914400" eaLnBrk="1" fontAlgn="base" latinLnBrk="0" hangingPunct="1">
              <a:lnSpc>
                <a:spcPct val="150000"/>
              </a:lnSpc>
              <a:spcBef>
                <a:spcPct val="0"/>
              </a:spcBef>
              <a:spcAft>
                <a:spcPct val="0"/>
              </a:spcAft>
              <a:buClrTx/>
              <a:buSzTx/>
              <a:buFontTx/>
              <a:buNone/>
              <a:defRPr/>
            </a:pPr>
            <a:r>
              <a:rPr kumimoji="0" lang="zh-CN" altLang="en-US"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rPr>
              <a:t> 返回</a:t>
            </a:r>
            <a:endParaRPr kumimoji="0" sz="1700" b="1" i="0" u="none" strike="noStrike" kern="0" cap="none" spc="0" normalizeH="0" baseline="0" noProof="0" smtClean="0">
              <a:ln>
                <a:noFill/>
              </a:ln>
              <a:solidFill>
                <a:prstClr val="white"/>
              </a:solidFill>
              <a:effectLst/>
              <a:uLnTx/>
              <a:uFillTx/>
              <a:latin typeface="黑体" panose="02010609060101010101" charset="-122"/>
              <a:ea typeface="黑体" panose="02010609060101010101" charset="-122"/>
            </a:endParaRP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34" name="组合 33" title=""/>
          <p:cNvGrpSpPr/>
          <p:nvPr>
            <p:custDataLst>
              <p:tags r:id="rId3"/>
            </p:custDataLst>
          </p:nvPr>
        </p:nvGrpSpPr>
        <p:grpSpPr>
          <a:xfrm>
            <a:off x="513874" y="855821"/>
            <a:ext cx="8187690" cy="3777139"/>
            <a:chOff x="1079" y="1797"/>
            <a:chExt cx="17192" cy="7931"/>
          </a:xfrm>
        </p:grpSpPr>
        <p:sp>
          <p:nvSpPr>
            <p:cNvPr id="19" name="文本框 1"/>
            <p:cNvSpPr txBox="1">
              <a:spLocks noChangeArrowheads="1"/>
            </p:cNvSpPr>
            <p:nvPr>
              <p:custDataLst>
                <p:tags r:id="rId4"/>
              </p:custDataLst>
            </p:nvPr>
          </p:nvSpPr>
          <p:spPr bwMode="auto">
            <a:xfrm>
              <a:off x="1079" y="4156"/>
              <a:ext cx="941" cy="3433"/>
            </a:xfrm>
            <a:prstGeom prst="roundRect">
              <a:avLst/>
            </a:prstGeom>
            <a:solidFill>
              <a:srgbClr val="008080"/>
            </a:solidFill>
            <a:ln w="19050">
              <a:solidFill>
                <a:srgbClr val="008080"/>
              </a:solidFill>
              <a:miter lim="800000"/>
            </a:ln>
          </p:spPr>
          <p:txBody>
            <a:bodyPr wrap="square">
              <a:spAutoFit/>
            </a:bodyPr>
            <a:lstStyle/>
            <a:p>
              <a:pPr eaLnBrk="1" hangingPunct="1">
                <a:buFont typeface="Arial" panose="020b0604020202020204" pitchFamily="34" charset="0"/>
                <a:buNone/>
              </a:pPr>
              <a:r>
                <a:rPr lang="zh-CN" altLang="en-US" sz="1950">
                  <a:solidFill>
                    <a:schemeClr val="bg1"/>
                  </a:solidFill>
                  <a:latin typeface="Times New Roman" panose="02020603050405020304" charset="0"/>
                  <a:ea typeface="微软雅黑" panose="020b0503020204020204" charset="-122"/>
                </a:rPr>
                <a:t>电流的磁场</a:t>
              </a:r>
              <a:endParaRPr lang="zh-CN" altLang="zh-CN" sz="1950" b="0">
                <a:solidFill>
                  <a:schemeClr val="bg1"/>
                </a:solidFill>
                <a:latin typeface="Times New Roman" panose="02020603050405020304" charset="0"/>
                <a:ea typeface="微软雅黑" panose="020b0503020204020204" charset="-122"/>
              </a:endParaRPr>
            </a:p>
          </p:txBody>
        </p:sp>
        <p:sp>
          <p:nvSpPr>
            <p:cNvPr id="20" name="文本框 2"/>
            <p:cNvSpPr txBox="1">
              <a:spLocks noChangeArrowheads="1"/>
            </p:cNvSpPr>
            <p:nvPr>
              <p:custDataLst>
                <p:tags r:id="rId5"/>
              </p:custDataLst>
            </p:nvPr>
          </p:nvSpPr>
          <p:spPr bwMode="auto">
            <a:xfrm>
              <a:off x="3136" y="5629"/>
              <a:ext cx="3306" cy="1604"/>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p>
              <a:pPr eaLnBrk="1" hangingPunct="1">
                <a:buFont typeface="Arial" panose="020b0604020202020204" pitchFamily="34" charset="0"/>
                <a:buNone/>
              </a:pPr>
              <a:r>
                <a:rPr lang="zh-CN" altLang="en-US" sz="1950" b="0">
                  <a:latin typeface="Times New Roman" panose="02020603050405020304" charset="0"/>
                  <a:ea typeface="微软雅黑" panose="020b0503020204020204" charset="-122"/>
                </a:rPr>
                <a:t>通电螺线管周围的磁场</a:t>
              </a:r>
              <a:endParaRPr lang="zh-CN" altLang="en-US" sz="1950" b="0">
                <a:latin typeface="Times New Roman" panose="02020603050405020304" charset="0"/>
                <a:ea typeface="微软雅黑" panose="020b0503020204020204" charset="-122"/>
              </a:endParaRPr>
            </a:p>
          </p:txBody>
        </p:sp>
        <p:sp>
          <p:nvSpPr>
            <p:cNvPr id="21" name="文本框 3"/>
            <p:cNvSpPr txBox="1">
              <a:spLocks noChangeArrowheads="1"/>
            </p:cNvSpPr>
            <p:nvPr>
              <p:custDataLst>
                <p:tags r:id="rId6"/>
              </p:custDataLst>
            </p:nvPr>
          </p:nvSpPr>
          <p:spPr bwMode="auto">
            <a:xfrm>
              <a:off x="7771" y="2793"/>
              <a:ext cx="5427" cy="852"/>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800">
                  <a:ea typeface="微软雅黑" panose="020b0503020204020204" charset="-122"/>
                </a:rPr>
                <a:t>通电导线周围存在磁场</a:t>
              </a:r>
              <a:endParaRPr lang="zh-CN" altLang="en-US" sz="1800">
                <a:ea typeface="微软雅黑" panose="020b0503020204020204" charset="-122"/>
              </a:endParaRPr>
            </a:p>
          </p:txBody>
        </p:sp>
        <p:sp>
          <p:nvSpPr>
            <p:cNvPr id="22" name="文本框 4"/>
            <p:cNvSpPr txBox="1">
              <a:spLocks noChangeArrowheads="1"/>
            </p:cNvSpPr>
            <p:nvPr>
              <p:custDataLst>
                <p:tags r:id="rId7"/>
              </p:custDataLst>
            </p:nvPr>
          </p:nvSpPr>
          <p:spPr bwMode="auto">
            <a:xfrm>
              <a:off x="2999" y="2681"/>
              <a:ext cx="3719" cy="906"/>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950">
                  <a:ea typeface="微软雅黑" panose="020b0503020204020204" charset="-122"/>
                </a:rPr>
                <a:t>电流的磁效应</a:t>
              </a:r>
              <a:endParaRPr lang="zh-CN" altLang="en-US" sz="1950">
                <a:ea typeface="微软雅黑" panose="020b0503020204020204" charset="-122"/>
              </a:endParaRPr>
            </a:p>
          </p:txBody>
        </p:sp>
        <p:sp>
          <p:nvSpPr>
            <p:cNvPr id="24" name="文本框 8"/>
            <p:cNvSpPr txBox="1">
              <a:spLocks noChangeArrowheads="1"/>
            </p:cNvSpPr>
            <p:nvPr>
              <p:custDataLst>
                <p:tags r:id="rId8"/>
              </p:custDataLst>
            </p:nvPr>
          </p:nvSpPr>
          <p:spPr bwMode="auto">
            <a:xfrm>
              <a:off x="7771" y="3813"/>
              <a:ext cx="6658" cy="1433"/>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800">
                  <a:ea typeface="微软雅黑" panose="020b0503020204020204" charset="-122"/>
                </a:rPr>
                <a:t>磁场的方向与电流的方向有关</a:t>
              </a:r>
              <a:endParaRPr lang="en-US" altLang="zh-CN" sz="1800">
                <a:ea typeface="微软雅黑" panose="020b0503020204020204" charset="-122"/>
              </a:endParaRPr>
            </a:p>
          </p:txBody>
        </p:sp>
        <p:sp>
          <p:nvSpPr>
            <p:cNvPr id="52" name="文本框 8"/>
            <p:cNvSpPr txBox="1">
              <a:spLocks noChangeArrowheads="1"/>
            </p:cNvSpPr>
            <p:nvPr>
              <p:custDataLst>
                <p:tags r:id="rId9"/>
              </p:custDataLst>
            </p:nvPr>
          </p:nvSpPr>
          <p:spPr bwMode="auto">
            <a:xfrm>
              <a:off x="7558" y="5402"/>
              <a:ext cx="5800" cy="852"/>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800">
                  <a:ea typeface="微软雅黑" panose="020b0503020204020204" charset="-122"/>
                </a:rPr>
                <a:t>与条形磁体周围磁场相似</a:t>
              </a:r>
              <a:endParaRPr lang="en-US" altLang="zh-CN" sz="1800">
                <a:ea typeface="微软雅黑" panose="020b0503020204020204" charset="-122"/>
              </a:endParaRPr>
            </a:p>
          </p:txBody>
        </p:sp>
        <p:sp>
          <p:nvSpPr>
            <p:cNvPr id="53" name="文本框 8"/>
            <p:cNvSpPr txBox="1">
              <a:spLocks noChangeArrowheads="1"/>
            </p:cNvSpPr>
            <p:nvPr>
              <p:custDataLst>
                <p:tags r:id="rId10"/>
              </p:custDataLst>
            </p:nvPr>
          </p:nvSpPr>
          <p:spPr bwMode="auto">
            <a:xfrm>
              <a:off x="6412" y="8209"/>
              <a:ext cx="11859" cy="1497"/>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800">
                  <a:solidFill>
                    <a:schemeClr val="tx1"/>
                  </a:solidFill>
                  <a:latin typeface="微软雅黑" panose="020b0503020204020204" charset="-122"/>
                  <a:ea typeface="微软雅黑" panose="020b0503020204020204" charset="-122"/>
                  <a:sym typeface="+mn-ea"/>
                </a:rPr>
                <a:t>用右手握住螺线管，让四指弯曲且与螺线管中电流的方向一致，则大拇指所指的那端就是螺线管的</a:t>
              </a:r>
              <a:r>
                <a:rPr lang="en-US" altLang="zh-CN" sz="1800">
                  <a:solidFill>
                    <a:schemeClr val="tx1"/>
                  </a:solidFill>
                  <a:latin typeface="微软雅黑" panose="020b0503020204020204" charset="-122"/>
                  <a:ea typeface="微软雅黑" panose="020b0503020204020204" charset="-122"/>
                  <a:sym typeface="+mn-ea"/>
                </a:rPr>
                <a:t>N</a:t>
              </a:r>
              <a:r>
                <a:rPr lang="zh-CN" altLang="en-US" sz="1800">
                  <a:solidFill>
                    <a:schemeClr val="tx1"/>
                  </a:solidFill>
                  <a:latin typeface="微软雅黑" panose="020b0503020204020204" charset="-122"/>
                  <a:ea typeface="微软雅黑" panose="020b0503020204020204" charset="-122"/>
                  <a:sym typeface="+mn-ea"/>
                </a:rPr>
                <a:t>极</a:t>
              </a:r>
              <a:endParaRPr lang="zh-CN" altLang="en-US" sz="1800">
                <a:solidFill>
                  <a:schemeClr val="tx1"/>
                </a:solidFill>
                <a:latin typeface="微软雅黑" panose="020b0503020204020204" charset="-122"/>
                <a:ea typeface="微软雅黑" panose="020b0503020204020204" charset="-122"/>
                <a:sym typeface="+mn-ea"/>
              </a:endParaRPr>
            </a:p>
          </p:txBody>
        </p:sp>
        <p:grpSp>
          <p:nvGrpSpPr>
            <p:cNvPr id="6" name="组合 24"/>
            <p:cNvGrpSpPr/>
            <p:nvPr>
              <p:custDataLst>
                <p:tags r:id="rId11"/>
              </p:custDataLst>
            </p:nvPr>
          </p:nvGrpSpPr>
          <p:grpSpPr>
            <a:xfrm>
              <a:off x="2138" y="3135"/>
              <a:ext cx="863" cy="5864"/>
              <a:chOff x="1775520" y="2156166"/>
              <a:chExt cx="695494" cy="2364582"/>
            </a:xfrm>
          </p:grpSpPr>
          <p:cxnSp>
            <p:nvCxnSpPr>
              <p:cNvPr id="7" name="直接连接符 6"/>
              <p:cNvCxnSpPr/>
              <p:nvPr>
                <p:custDataLst>
                  <p:tags r:id="rId12"/>
                </p:custDataLst>
              </p:nvPr>
            </p:nvCxnSpPr>
            <p:spPr>
              <a:xfrm>
                <a:off x="1775520" y="3242014"/>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13"/>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4"/>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5"/>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24"/>
            <p:cNvGrpSpPr/>
            <p:nvPr>
              <p:custDataLst>
                <p:tags r:id="rId16"/>
              </p:custDataLst>
            </p:nvPr>
          </p:nvGrpSpPr>
          <p:grpSpPr>
            <a:xfrm>
              <a:off x="6875" y="2339"/>
              <a:ext cx="600" cy="1903"/>
              <a:chOff x="1775520" y="2156166"/>
              <a:chExt cx="695494" cy="2364582"/>
            </a:xfrm>
          </p:grpSpPr>
          <p:cxnSp>
            <p:nvCxnSpPr>
              <p:cNvPr id="3" name="直接连接符 2"/>
              <p:cNvCxnSpPr/>
              <p:nvPr>
                <p:custDataLst>
                  <p:tags r:id="rId17"/>
                </p:custDataLst>
              </p:nvPr>
            </p:nvCxnSpPr>
            <p:spPr>
              <a:xfrm>
                <a:off x="1775520" y="3242014"/>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18"/>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19"/>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20"/>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组合 24"/>
            <p:cNvGrpSpPr/>
            <p:nvPr>
              <p:custDataLst>
                <p:tags r:id="rId21"/>
              </p:custDataLst>
            </p:nvPr>
          </p:nvGrpSpPr>
          <p:grpSpPr>
            <a:xfrm>
              <a:off x="6689" y="5730"/>
              <a:ext cx="628" cy="1700"/>
              <a:chOff x="1775520" y="2156166"/>
              <a:chExt cx="695494" cy="2364582"/>
            </a:xfrm>
          </p:grpSpPr>
          <p:cxnSp>
            <p:nvCxnSpPr>
              <p:cNvPr id="10" name="直接连接符 9"/>
              <p:cNvCxnSpPr/>
              <p:nvPr>
                <p:custDataLst>
                  <p:tags r:id="rId22"/>
                </p:custDataLst>
              </p:nvPr>
            </p:nvCxnSpPr>
            <p:spPr>
              <a:xfrm>
                <a:off x="1775520" y="3242014"/>
                <a:ext cx="335494" cy="11197"/>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23"/>
                </p:custDataLst>
              </p:nvPr>
            </p:nvCxnSpPr>
            <p:spPr>
              <a:xfrm>
                <a:off x="2111014" y="450912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4"/>
                </p:custDataLst>
              </p:nvPr>
            </p:nvCxnSpPr>
            <p:spPr>
              <a:xfrm>
                <a:off x="2111014" y="2160560"/>
                <a:ext cx="36000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5"/>
                </p:custDataLst>
              </p:nvPr>
            </p:nvCxnSpPr>
            <p:spPr>
              <a:xfrm flipH="1">
                <a:off x="2111014" y="2156166"/>
                <a:ext cx="0" cy="2364582"/>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0" name="文本框 3"/>
            <p:cNvSpPr txBox="1">
              <a:spLocks noChangeArrowheads="1"/>
            </p:cNvSpPr>
            <p:nvPr>
              <p:custDataLst>
                <p:tags r:id="rId26"/>
              </p:custDataLst>
            </p:nvPr>
          </p:nvSpPr>
          <p:spPr bwMode="auto">
            <a:xfrm>
              <a:off x="7780" y="1797"/>
              <a:ext cx="2793" cy="1433"/>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800">
                  <a:ea typeface="微软雅黑" panose="020b0503020204020204" charset="-122"/>
                </a:rPr>
                <a:t>奥斯特实验</a:t>
              </a:r>
              <a:endParaRPr lang="zh-CN" altLang="en-US" sz="1800">
                <a:ea typeface="微软雅黑" panose="020b0503020204020204" charset="-122"/>
              </a:endParaRPr>
            </a:p>
          </p:txBody>
        </p:sp>
        <p:sp>
          <p:nvSpPr>
            <p:cNvPr id="31" name="文本框 8"/>
            <p:cNvSpPr txBox="1">
              <a:spLocks noChangeArrowheads="1"/>
            </p:cNvSpPr>
            <p:nvPr>
              <p:custDataLst>
                <p:tags r:id="rId27"/>
              </p:custDataLst>
            </p:nvPr>
          </p:nvSpPr>
          <p:spPr bwMode="auto">
            <a:xfrm>
              <a:off x="7558" y="6876"/>
              <a:ext cx="6658" cy="1433"/>
            </a:xfrm>
            <a:prstGeom prst="roundRect">
              <a:avLst/>
            </a:prstGeom>
            <a:solidFill>
              <a:schemeClr val="accent2">
                <a:lumMod val="40000"/>
                <a:lumOff val="60000"/>
              </a:schemeClr>
            </a:solidFill>
            <a:ln w="12700">
              <a:solidFill>
                <a:schemeClr val="accent2">
                  <a:lumMod val="40000"/>
                  <a:lumOff val="60000"/>
                </a:schemeClr>
              </a:solidFill>
              <a:miter lim="800000"/>
            </a:ln>
          </p:spPr>
          <p:txBody>
            <a:bodyPr wrap="square">
              <a:spAutoFit/>
            </a:bodyPr>
            <a:lstStyle>
              <a:defPPr>
                <a:defRPr lang="zh-CN"/>
              </a:defPPr>
              <a:lvl1pPr eaLnBrk="1" hangingPunct="1">
                <a:buFont typeface="Arial" panose="020b0604020202020204" pitchFamily="34" charset="0"/>
                <a:buNone/>
                <a:defRPr sz="2400" b="0">
                  <a:latin typeface="Times New Roman" panose="02020603050405020304" charset="0"/>
                  <a:ea typeface="黑体" panose="02010609060101010101" charset="-122"/>
                </a:defRPr>
              </a:lvl1pPr>
            </a:lstStyle>
            <a:p>
              <a:r>
                <a:rPr lang="zh-CN" altLang="en-US" sz="1800">
                  <a:ea typeface="微软雅黑" panose="020b0503020204020204" charset="-122"/>
                </a:rPr>
                <a:t>磁场的方向与电流的方向有关</a:t>
              </a:r>
              <a:endParaRPr lang="en-US" altLang="zh-CN" sz="1800">
                <a:ea typeface="微软雅黑" panose="020b0503020204020204" charset="-122"/>
              </a:endParaRPr>
            </a:p>
          </p:txBody>
        </p:sp>
        <p:sp>
          <p:nvSpPr>
            <p:cNvPr id="32" name="文本框 2"/>
            <p:cNvSpPr txBox="1">
              <a:spLocks noChangeArrowheads="1"/>
            </p:cNvSpPr>
            <p:nvPr>
              <p:custDataLst>
                <p:tags r:id="rId28"/>
              </p:custDataLst>
            </p:nvPr>
          </p:nvSpPr>
          <p:spPr bwMode="auto">
            <a:xfrm>
              <a:off x="3137" y="8125"/>
              <a:ext cx="2610" cy="1603"/>
            </a:xfrm>
            <a:prstGeom prst="roundRect">
              <a:avLst/>
            </a:prstGeom>
            <a:solidFill>
              <a:schemeClr val="accent4">
                <a:lumMod val="40000"/>
                <a:lumOff val="60000"/>
              </a:schemeClr>
            </a:solidFill>
            <a:ln w="12700">
              <a:solidFill>
                <a:schemeClr val="accent4">
                  <a:lumMod val="40000"/>
                  <a:lumOff val="60000"/>
                </a:schemeClr>
              </a:solidFill>
              <a:miter lim="800000"/>
            </a:ln>
          </p:spPr>
          <p:txBody>
            <a:bodyPr wrap="square">
              <a:spAutoFit/>
            </a:bodyPr>
            <a:lstStyle/>
            <a:p>
              <a:pPr eaLnBrk="1" hangingPunct="1">
                <a:buFont typeface="Arial" panose="020b0604020202020204" pitchFamily="34" charset="0"/>
                <a:buNone/>
              </a:pPr>
              <a:r>
                <a:rPr lang="zh-CN" altLang="en-US" sz="1950">
                  <a:ea typeface="微软雅黑" panose="020b0503020204020204" charset="-122"/>
                  <a:sym typeface="+mn-ea"/>
                </a:rPr>
                <a:t>右手螺旋定则</a:t>
              </a:r>
              <a:endParaRPr lang="zh-CN" altLang="en-US" sz="1950" b="0">
                <a:latin typeface="Times New Roman" panose="02020603050405020304" charset="0"/>
                <a:ea typeface="微软雅黑" panose="020b0503020204020204" charset="-122"/>
              </a:endParaRPr>
            </a:p>
          </p:txBody>
        </p:sp>
        <p:cxnSp>
          <p:nvCxnSpPr>
            <p:cNvPr id="33" name="直接连接符 32"/>
            <p:cNvCxnSpPr/>
            <p:nvPr>
              <p:custDataLst>
                <p:tags r:id="rId29"/>
              </p:custDataLst>
            </p:nvPr>
          </p:nvCxnSpPr>
          <p:spPr>
            <a:xfrm>
              <a:off x="5832" y="8950"/>
              <a:ext cx="467" cy="15"/>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0963" name="矩形 40962" title=""/>
          <p:cNvSpPr>
            <a:spLocks noChangeArrowheads="1"/>
          </p:cNvSpPr>
          <p:nvPr>
            <p:custDataLst>
              <p:tags r:id="rId3"/>
            </p:custDataLst>
          </p:nvPr>
        </p:nvSpPr>
        <p:spPr bwMode="auto">
          <a:xfrm>
            <a:off x="812483" y="1059656"/>
            <a:ext cx="4642961" cy="294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719455">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indent="0">
              <a:lnSpc>
                <a:spcPct val="150000"/>
              </a:lnSpc>
              <a:spcAft>
                <a:spcPts val="1200"/>
              </a:spcAft>
            </a:pPr>
            <a:r>
              <a:rPr lang="zh-CN" altLang="en-US" sz="1950">
                <a:latin typeface="微软雅黑" panose="020b0503020204020204" charset="-122"/>
                <a:ea typeface="微软雅黑" panose="020b0503020204020204" charset="-122"/>
              </a:rPr>
              <a:t>科学家们基于这种想法，一次又一次地寻找电与磁的联系。</a:t>
            </a:r>
            <a:endParaRPr lang="zh-CN" altLang="en-US" sz="1950">
              <a:latin typeface="微软雅黑" panose="020b0503020204020204" charset="-122"/>
              <a:ea typeface="微软雅黑" panose="020b0503020204020204" charset="-122"/>
            </a:endParaRPr>
          </a:p>
          <a:p>
            <a:pPr indent="0">
              <a:lnSpc>
                <a:spcPct val="150000"/>
              </a:lnSpc>
              <a:spcAft>
                <a:spcPts val="1200"/>
              </a:spcAft>
            </a:pPr>
            <a:r>
              <a:rPr lang="en-US" altLang="zh-CN" sz="1950">
                <a:latin typeface="微软雅黑" panose="020b0503020204020204" charset="-122"/>
                <a:ea typeface="微软雅黑" panose="020b0503020204020204" charset="-122"/>
              </a:rPr>
              <a:t>1820</a:t>
            </a:r>
            <a:r>
              <a:rPr lang="zh-CN" altLang="en-US" sz="1950">
                <a:latin typeface="微软雅黑" panose="020b0503020204020204" charset="-122"/>
                <a:ea typeface="微软雅黑" panose="020b0503020204020204" charset="-122"/>
              </a:rPr>
              <a:t>年丹麦物理学家</a:t>
            </a:r>
            <a:r>
              <a:rPr lang="zh-CN" altLang="en-US" sz="1950">
                <a:solidFill>
                  <a:srgbClr val="008080"/>
                </a:solidFill>
                <a:latin typeface="微软雅黑" panose="020b0503020204020204" charset="-122"/>
                <a:ea typeface="微软雅黑" panose="020b0503020204020204" charset="-122"/>
              </a:rPr>
              <a:t>奥斯特</a:t>
            </a:r>
            <a:r>
              <a:rPr lang="zh-CN" altLang="en-US" sz="1950">
                <a:latin typeface="微软雅黑" panose="020b0503020204020204" charset="-122"/>
                <a:ea typeface="微软雅黑" panose="020b0503020204020204" charset="-122"/>
              </a:rPr>
              <a:t>终于用实验证实</a:t>
            </a:r>
            <a:r>
              <a:rPr lang="zh-CN" altLang="en-US" sz="1950">
                <a:solidFill>
                  <a:srgbClr val="008080"/>
                </a:solidFill>
                <a:latin typeface="微软雅黑" panose="020b0503020204020204" charset="-122"/>
                <a:ea typeface="微软雅黑" panose="020b0503020204020204" charset="-122"/>
              </a:rPr>
              <a:t>通电导体</a:t>
            </a:r>
            <a:r>
              <a:rPr lang="zh-CN" altLang="en-US" sz="1950">
                <a:latin typeface="微软雅黑" panose="020b0503020204020204" charset="-122"/>
                <a:ea typeface="微软雅黑" panose="020b0503020204020204" charset="-122"/>
              </a:rPr>
              <a:t>的周围存在着</a:t>
            </a:r>
            <a:r>
              <a:rPr lang="zh-CN" altLang="en-US" sz="1950">
                <a:solidFill>
                  <a:srgbClr val="008080"/>
                </a:solidFill>
                <a:latin typeface="微软雅黑" panose="020b0503020204020204" charset="-122"/>
                <a:ea typeface="微软雅黑" panose="020b0503020204020204" charset="-122"/>
              </a:rPr>
              <a:t>磁场</a:t>
            </a:r>
            <a:r>
              <a:rPr lang="zh-CN" altLang="en-US" sz="1950">
                <a:latin typeface="微软雅黑" panose="020b0503020204020204" charset="-122"/>
                <a:ea typeface="微软雅黑" panose="020b0503020204020204" charset="-122"/>
              </a:rPr>
              <a:t>。这一重大发现轰动了科学界，使电磁学进入一个新的发展时期。</a:t>
            </a:r>
            <a:endParaRPr lang="zh-CN" altLang="en-US" sz="1950">
              <a:latin typeface="微软雅黑" panose="020b0503020204020204" charset="-122"/>
              <a:ea typeface="微软雅黑" panose="020b0503020204020204" charset="-122"/>
            </a:endParaRPr>
          </a:p>
        </p:txBody>
      </p:sp>
      <p:pic>
        <p:nvPicPr>
          <p:cNvPr id="6" name="图片 5" title=""/>
          <p:cNvPicPr>
            <a:picLocks noChangeAspect="1"/>
          </p:cNvPicPr>
          <p:nvPr>
            <p:custDataLst>
              <p:tags r:id="rId5"/>
            </p:custDataLst>
          </p:nvPr>
        </p:nvPicPr>
        <p:blipFill>
          <a:blip r:embed="rId4"/>
          <a:srcRect l="9301" t="6853" r="14289" b="6555"/>
          <a:stretch>
            <a:fillRect/>
          </a:stretch>
        </p:blipFill>
        <p:spPr>
          <a:xfrm>
            <a:off x="5760132" y="1022356"/>
            <a:ext cx="1890210" cy="2681354"/>
          </a:xfrm>
          <a:prstGeom prst="ellipse">
            <a:avLst/>
          </a:prstGeom>
        </p:spPr>
      </p:pic>
      <p:sp>
        <p:nvSpPr>
          <p:cNvPr id="7" name="文本框 9" title=""/>
          <p:cNvSpPr txBox="1"/>
          <p:nvPr>
            <p:custDataLst>
              <p:tags r:id="rId6"/>
            </p:custDataLst>
          </p:nvPr>
        </p:nvSpPr>
        <p:spPr>
          <a:xfrm>
            <a:off x="6280422" y="3759882"/>
            <a:ext cx="849630" cy="6451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zh-CN">
                <a:solidFill>
                  <a:schemeClr val="tx1"/>
                </a:solidFill>
                <a:latin typeface="微软雅黑" panose="020b0503020204020204" charset="-122"/>
                <a:ea typeface="微软雅黑" panose="020b0503020204020204" charset="-122"/>
                <a:sym typeface="+mn-ea"/>
              </a:rPr>
              <a:t>奥斯特</a:t>
            </a:r>
            <a:endParaRPr lang="zh-CN">
              <a:solidFill>
                <a:schemeClr val="tx1"/>
              </a:solidFill>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blinds(horizontal)">
                                      <p:cBhvr>
                                        <p:cTn id="7" dur="500"/>
                                        <p:tgtEl>
                                          <p:spTgt spid="4096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40963">
                                            <p:txEl>
                                              <p:pRg st="1" end="1"/>
                                            </p:txEl>
                                          </p:spTgt>
                                        </p:tgtEl>
                                        <p:attrNameLst>
                                          <p:attrName>style.visibility</p:attrName>
                                        </p:attrNameLst>
                                      </p:cBhvr>
                                      <p:to>
                                        <p:strVal val="visible"/>
                                      </p:to>
                                    </p:set>
                                    <p:animEffect transition="in" filter="blinds(horizontal)">
                                      <p:cBhvr>
                                        <p:cTn id="10" dur="500"/>
                                        <p:tgtEl>
                                          <p:spTgt spid="4096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Effect transition="in" filter="blinds(horizontal)">
                                      <p:cBhvr>
                                        <p:cTn id="13" dur="500"/>
                                        <p:tgtEl>
                                          <p:spTgt spid="40963">
                                            <p:txEl>
                                              <p:pRg st="0" end="0"/>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0963">
                                            <p:txEl>
                                              <p:pRg st="1" end="1"/>
                                            </p:txEl>
                                          </p:spTgt>
                                        </p:tgtEl>
                                        <p:attrNameLst>
                                          <p:attrName>style.visibility</p:attrName>
                                        </p:attrNameLst>
                                      </p:cBhvr>
                                      <p:to>
                                        <p:strVal val="visible"/>
                                      </p:to>
                                    </p:set>
                                    <p:animEffect transition="in" filter="blinds(horizontal)">
                                      <p:cBhvr>
                                        <p:cTn id="16"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allAtOnce"/>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109" name="TextBox 2" title=""/>
          <p:cNvSpPr txBox="1">
            <a:spLocks noChangeArrowheads="1"/>
          </p:cNvSpPr>
          <p:nvPr>
            <p:custDataLst>
              <p:tags r:id="rId3"/>
            </p:custDataLst>
          </p:nvPr>
        </p:nvSpPr>
        <p:spPr bwMode="auto">
          <a:xfrm>
            <a:off x="1277634" y="4249376"/>
            <a:ext cx="2160240"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100">
                <a:solidFill>
                  <a:schemeClr val="tx1"/>
                </a:solidFill>
                <a:latin typeface="微软雅黑" panose="020b0503020204020204" charset="-122"/>
                <a:ea typeface="微软雅黑" panose="020b0503020204020204" charset="-122"/>
              </a:rPr>
              <a:t>磁针会转动吗？</a:t>
            </a:r>
            <a:endParaRPr lang="zh-CN" altLang="en-US" sz="2100">
              <a:solidFill>
                <a:schemeClr val="tx1"/>
              </a:solidFill>
              <a:latin typeface="微软雅黑" panose="020b0503020204020204" charset="-122"/>
              <a:ea typeface="微软雅黑" panose="020b0503020204020204" charset="-122"/>
            </a:endParaRPr>
          </a:p>
        </p:txBody>
      </p:sp>
      <p:sp>
        <p:nvSpPr>
          <p:cNvPr id="4110" name="TextBox 4" title=""/>
          <p:cNvSpPr txBox="1">
            <a:spLocks noChangeArrowheads="1"/>
          </p:cNvSpPr>
          <p:nvPr>
            <p:custDataLst>
              <p:tags r:id="rId4"/>
            </p:custDataLst>
          </p:nvPr>
        </p:nvSpPr>
        <p:spPr bwMode="auto">
          <a:xfrm>
            <a:off x="782774" y="888009"/>
            <a:ext cx="757845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2100">
                <a:solidFill>
                  <a:srgbClr val="000000"/>
                </a:solidFill>
                <a:latin typeface="微软雅黑" panose="020b0503020204020204" charset="-122"/>
                <a:ea typeface="微软雅黑" panose="020b0503020204020204" charset="-122"/>
              </a:rPr>
              <a:t>将一枚磁针放置在直导线下，使导线和电池触接，连通电路，观察小磁针的变化。</a:t>
            </a:r>
            <a:endParaRPr lang="zh-CN" altLang="en-US" sz="2100">
              <a:solidFill>
                <a:srgbClr val="000000"/>
              </a:solidFill>
              <a:latin typeface="微软雅黑" panose="020b0503020204020204" charset="-122"/>
              <a:ea typeface="微软雅黑" panose="020b0503020204020204" charset="-122"/>
            </a:endParaRPr>
          </a:p>
        </p:txBody>
      </p:sp>
      <p:grpSp>
        <p:nvGrpSpPr>
          <p:cNvPr id="17" name="组合 9" title=""/>
          <p:cNvGrpSpPr/>
          <p:nvPr>
            <p:custDataLst>
              <p:tags r:id="rId5"/>
            </p:custDataLst>
          </p:nvPr>
        </p:nvGrpSpPr>
        <p:grpSpPr>
          <a:xfrm>
            <a:off x="-76200" y="303610"/>
            <a:ext cx="3221831" cy="414020"/>
            <a:chOff x="0" y="623478"/>
            <a:chExt cx="3786638" cy="484440"/>
          </a:xfrm>
        </p:grpSpPr>
        <p:grpSp>
          <p:nvGrpSpPr>
            <p:cNvPr id="18" name="组合 10"/>
            <p:cNvGrpSpPr/>
            <p:nvPr>
              <p:custDataLst>
                <p:tags r:id="rId6"/>
              </p:custDataLst>
            </p:nvPr>
          </p:nvGrpSpPr>
          <p:grpSpPr>
            <a:xfrm>
              <a:off x="0" y="678733"/>
              <a:ext cx="771176" cy="347209"/>
              <a:chOff x="0" y="537328"/>
              <a:chExt cx="771176" cy="347209"/>
            </a:xfrm>
          </p:grpSpPr>
          <p:sp>
            <p:nvSpPr>
              <p:cNvPr id="20" name="矩形 19"/>
              <p:cNvSpPr/>
              <p:nvPr>
                <p:custDataLst>
                  <p:tags r:id="rId7"/>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21" name="矩形 20"/>
              <p:cNvSpPr/>
              <p:nvPr>
                <p:custDataLst>
                  <p:tags r:id="rId8"/>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19" name="文本框 11"/>
            <p:cNvSpPr txBox="1">
              <a:spLocks noChangeArrowheads="1"/>
            </p:cNvSpPr>
            <p:nvPr>
              <p:custDataLst>
                <p:tags r:id="rId9"/>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电流的磁效应</a:t>
              </a:r>
              <a:endParaRPr lang="zh-CN" altLang="en-US" sz="2100" b="1">
                <a:solidFill>
                  <a:srgbClr val="008080"/>
                </a:solidFill>
                <a:latin typeface="微软雅黑" panose="020b0503020204020204" charset="-122"/>
              </a:endParaRPr>
            </a:p>
          </p:txBody>
        </p:sp>
      </p:grpSp>
      <p:pic>
        <p:nvPicPr>
          <p:cNvPr id="28" name="Picture 8" title=""/>
          <p:cNvPicPr>
            <a:picLocks noChangeAspect="1" noChangeArrowheads="1"/>
          </p:cNvPicPr>
          <p:nvPr>
            <p:custDataLst>
              <p:tags r:id="rId12"/>
            </p:custDataLst>
          </p:nvPr>
        </p:nvPicPr>
        <p:blipFill>
          <a:blip r:embed="rId10">
            <a:extLst>
              <a:ext uri="{BEBA8EAE-BF5A-486C-A8C5-ECC9F3942E4B}">
                <a14:imgProps xmlns:a14="http://schemas.microsoft.com/office/drawing/2010/main">
                  <a14:imgLayer r:embed="rId11">
                    <a14:imgEffect>
                      <a14:backgroundRemoval b="100000" l="0" r="100000" t="0">
                        <a14:foregroundMark x1="28923" x2="36615" y1="79218" y2="80247"/>
                        <a14:foregroundMark x1="18462" x2="35692" y1="66049" y2="55556"/>
                        <a14:foregroundMark x1="27385" x2="41692" y1="11934" y2="6996"/>
                        <a14:foregroundMark x1="42769" x2="63077" y1="8642" y2="57819"/>
                        <a14:foregroundMark x1="58462" x2="63231" y1="26955" y2="70576"/>
                        <a14:foregroundMark x1="38462" x2="62769" y1="71193" y2="70576"/>
                        <a14:foregroundMark x1="26923" x2="48615" y1="13169" y2="66049"/>
                        <a14:foregroundMark x1="36615" x2="59385" y1="15226" y2="63580"/>
                        <a14:foregroundMark x1="18462" x2="41385" y1="67284" y2="60494"/>
                        <a14:foregroundMark x1="32154" x2="40000" y1="38272" y2="71193"/>
                        <a14:foregroundMark x1="37538" x2="56769" y1="25720" y2="68107"/>
                        <a14:foregroundMark x1="41231" x2="54923" y1="66872" y2="63580"/>
                        <a14:foregroundMark x1="52000" x2="52462" y1="73457" y2="61934"/>
                        <a14:foregroundMark x1="31692" x2="35231" y1="59053" y2="31687"/>
                        <a14:foregroundMark x1="34923" x2="42308" y1="49177" y2="43827"/>
                        <a14:foregroundMark x1="39077" x2="52154" y1="7407" y2="41975"/>
                        <a14:foregroundMark x1="40000" x2="42615" y1="18930" y2="13169"/>
                        <a14:foregroundMark x1="34308" x2="31231" y1="23868" y2="54321"/>
                        <a14:foregroundMark x1="58462" x2="68615" y1="24486" y2="56584"/>
                        <a14:foregroundMark x1="60462" x2="70000" y1="66667" y2="41358"/>
                        <a14:foregroundMark x1="39846" x2="34923" y1="5144" y2="3909"/>
                      </a14:backgroundRemoval>
                    </a14:imgEffect>
                  </a14:imgLayer>
                </a14:imgProps>
              </a:ext>
            </a:extLst>
          </a:blip>
          <a:stretch>
            <a:fillRect/>
          </a:stretch>
        </p:blipFill>
        <p:spPr bwMode="auto">
          <a:xfrm>
            <a:off x="1007604" y="1905382"/>
            <a:ext cx="3066278" cy="2295839"/>
          </a:xfrm>
          <a:prstGeom prst="rect">
            <a:avLst/>
          </a:prstGeom>
          <a:noFill/>
          <a:ln w="9525">
            <a:noFill/>
            <a:miter lim="800000"/>
          </a:ln>
        </p:spPr>
      </p:pic>
      <p:pic>
        <p:nvPicPr>
          <p:cNvPr id="2" name="Picture 2"/>
          <p:cNvPicPr>
            <a:picLocks noChangeAspect="1"/>
          </p:cNvPicPr>
          <p:nvPr>
            <p:custDataLst>
              <p:tags r:id="rId14"/>
            </p:custDataLst>
          </p:nvPr>
        </p:nvPicPr>
        <p:blipFill>
          <a:blip r:embed="rId13"/>
          <a:stretch>
            <a:fillRect/>
          </a:stretch>
        </p:blipFill>
        <p:spPr>
          <a:xfrm flipH="1">
            <a:off x="12052300" y="124587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109" name="TextBox 2" title=""/>
          <p:cNvSpPr txBox="1">
            <a:spLocks noChangeArrowheads="1"/>
          </p:cNvSpPr>
          <p:nvPr>
            <p:custDataLst>
              <p:tags r:id="rId3"/>
            </p:custDataLst>
          </p:nvPr>
        </p:nvSpPr>
        <p:spPr bwMode="auto">
          <a:xfrm>
            <a:off x="1007604" y="3916891"/>
            <a:ext cx="972108"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100">
                <a:solidFill>
                  <a:srgbClr val="008080"/>
                </a:solidFill>
                <a:latin typeface="微软雅黑" panose="020b0503020204020204" charset="-122"/>
                <a:ea typeface="微软雅黑" panose="020b0503020204020204" charset="-122"/>
              </a:rPr>
              <a:t>现象：</a:t>
            </a:r>
            <a:endParaRPr lang="en-US" altLang="zh-CN" sz="2100">
              <a:solidFill>
                <a:srgbClr val="008080"/>
              </a:solidFill>
              <a:latin typeface="微软雅黑" panose="020b0503020204020204" charset="-122"/>
              <a:ea typeface="微软雅黑" panose="020b0503020204020204" charset="-122"/>
            </a:endParaRPr>
          </a:p>
        </p:txBody>
      </p:sp>
      <p:pic>
        <p:nvPicPr>
          <p:cNvPr id="22" name="Picture 37" title=""/>
          <p:cNvPicPr>
            <a:picLocks noChangeAspect="1" noChangeArrowheads="1"/>
          </p:cNvPicPr>
          <p:nvPr>
            <p:custDataLst>
              <p:tags r:id="rId5"/>
            </p:custDataLst>
          </p:nvPr>
        </p:nvPicPr>
        <p:blipFill>
          <a:blip r:embed="rId4">
            <a:clrChange>
              <a:clrFrom>
                <a:srgbClr val="FFFFFF"/>
              </a:clrFrom>
              <a:clrTo>
                <a:srgbClr val="FFFFFF">
                  <a:alpha val="0"/>
                </a:srgbClr>
              </a:clrTo>
            </a:clrChange>
          </a:blip>
          <a:srcRect b="13790"/>
          <a:stretch>
            <a:fillRect/>
          </a:stretch>
        </p:blipFill>
        <p:spPr bwMode="auto">
          <a:xfrm>
            <a:off x="1331640" y="951570"/>
            <a:ext cx="6134679" cy="2729523"/>
          </a:xfrm>
          <a:prstGeom prst="rect">
            <a:avLst/>
          </a:prstGeom>
          <a:noFill/>
          <a:ln w="9525">
            <a:noFill/>
            <a:miter lim="800000"/>
          </a:ln>
        </p:spPr>
      </p:pic>
      <p:sp>
        <p:nvSpPr>
          <p:cNvPr id="14" name="TextBox 2" title=""/>
          <p:cNvSpPr txBox="1">
            <a:spLocks noChangeArrowheads="1"/>
          </p:cNvSpPr>
          <p:nvPr>
            <p:custDataLst>
              <p:tags r:id="rId6"/>
            </p:custDataLst>
          </p:nvPr>
        </p:nvSpPr>
        <p:spPr bwMode="auto">
          <a:xfrm>
            <a:off x="1862997" y="3867894"/>
            <a:ext cx="6383814" cy="89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25000"/>
              </a:lnSpc>
            </a:pPr>
            <a:r>
              <a:rPr lang="zh-CN" altLang="en-US" sz="2100">
                <a:latin typeface="微软雅黑" panose="020b0503020204020204" charset="-122"/>
                <a:ea typeface="微软雅黑" panose="020b0503020204020204" charset="-122"/>
              </a:rPr>
              <a:t>通电时小磁针发生偏转；断电后小磁针继续指南北；改变电流方向，小磁针偏转方向也改变。</a:t>
            </a:r>
            <a:endParaRPr lang="zh-CN" altLang="en-US" sz="21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09"/>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p:bldP spid="14" grpId="0"/>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109" name="TextBox 2" title=""/>
          <p:cNvSpPr txBox="1">
            <a:spLocks noChangeArrowheads="1"/>
          </p:cNvSpPr>
          <p:nvPr>
            <p:custDataLst>
              <p:tags r:id="rId3"/>
            </p:custDataLst>
          </p:nvPr>
        </p:nvSpPr>
        <p:spPr bwMode="auto">
          <a:xfrm>
            <a:off x="5350592" y="1221980"/>
            <a:ext cx="972108" cy="73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100">
                <a:solidFill>
                  <a:srgbClr val="008080"/>
                </a:solidFill>
                <a:latin typeface="微软雅黑" panose="020b0503020204020204" charset="-122"/>
                <a:ea typeface="微软雅黑" panose="020b0503020204020204" charset="-122"/>
              </a:rPr>
              <a:t>结论：</a:t>
            </a:r>
            <a:endParaRPr lang="en-US" altLang="zh-CN" sz="2100">
              <a:solidFill>
                <a:srgbClr val="008080"/>
              </a:solidFill>
              <a:latin typeface="微软雅黑" panose="020b0503020204020204" charset="-122"/>
              <a:ea typeface="微软雅黑" panose="020b0503020204020204" charset="-122"/>
            </a:endParaRPr>
          </a:p>
        </p:txBody>
      </p:sp>
      <p:pic>
        <p:nvPicPr>
          <p:cNvPr id="22" name="Picture 37" title=""/>
          <p:cNvPicPr>
            <a:picLocks noChangeAspect="1" noChangeArrowheads="1"/>
          </p:cNvPicPr>
          <p:nvPr>
            <p:custDataLst>
              <p:tags r:id="rId5"/>
            </p:custDataLst>
          </p:nvPr>
        </p:nvPicPr>
        <p:blipFill>
          <a:blip r:embed="rId4">
            <a:clrChange>
              <a:clrFrom>
                <a:srgbClr val="FFFFFF"/>
              </a:clrFrom>
              <a:clrTo>
                <a:srgbClr val="FFFFFF">
                  <a:alpha val="0"/>
                </a:srgbClr>
              </a:clrTo>
            </a:clrChange>
          </a:blip>
          <a:srcRect b="13790"/>
          <a:stretch>
            <a:fillRect/>
          </a:stretch>
        </p:blipFill>
        <p:spPr bwMode="auto">
          <a:xfrm>
            <a:off x="521550" y="991884"/>
            <a:ext cx="4612439" cy="2052228"/>
          </a:xfrm>
          <a:prstGeom prst="rect">
            <a:avLst/>
          </a:prstGeom>
          <a:noFill/>
          <a:ln w="9525">
            <a:noFill/>
            <a:miter lim="800000"/>
          </a:ln>
        </p:spPr>
      </p:pic>
      <p:sp>
        <p:nvSpPr>
          <p:cNvPr id="14" name="TextBox 2" title=""/>
          <p:cNvSpPr txBox="1">
            <a:spLocks noChangeArrowheads="1"/>
          </p:cNvSpPr>
          <p:nvPr>
            <p:custDataLst>
              <p:tags r:id="rId6"/>
            </p:custDataLst>
          </p:nvPr>
        </p:nvSpPr>
        <p:spPr bwMode="auto">
          <a:xfrm>
            <a:off x="5350591" y="1762039"/>
            <a:ext cx="3078342"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0">
              <a:lnSpc>
                <a:spcPct val="125000"/>
              </a:lnSpc>
            </a:pPr>
            <a:r>
              <a:rPr lang="en-US" altLang="zh-CN" sz="2100">
                <a:latin typeface="微软雅黑" panose="020b0503020204020204" charset="-122"/>
                <a:ea typeface="微软雅黑" panose="020b0503020204020204" charset="-122"/>
              </a:rPr>
              <a:t>1.</a:t>
            </a:r>
            <a:r>
              <a:rPr lang="zh-CN" altLang="en-US" sz="2100">
                <a:latin typeface="微软雅黑" panose="020b0503020204020204" charset="-122"/>
                <a:ea typeface="微软雅黑" panose="020b0503020204020204" charset="-122"/>
              </a:rPr>
              <a:t>通电导体周围存在磁场。</a:t>
            </a:r>
            <a:endParaRPr lang="en-US" altLang="zh-CN" sz="2100">
              <a:latin typeface="微软雅黑" panose="020b0503020204020204" charset="-122"/>
              <a:ea typeface="微软雅黑" panose="020b0503020204020204" charset="-122"/>
            </a:endParaRPr>
          </a:p>
          <a:p>
            <a:pPr lvl="0">
              <a:lnSpc>
                <a:spcPct val="125000"/>
              </a:lnSpc>
            </a:pPr>
            <a:r>
              <a:rPr lang="en-US" altLang="zh-CN" sz="2100">
                <a:latin typeface="微软雅黑" panose="020b0503020204020204" charset="-122"/>
                <a:ea typeface="微软雅黑" panose="020b0503020204020204" charset="-122"/>
              </a:rPr>
              <a:t>2.</a:t>
            </a:r>
            <a:r>
              <a:rPr lang="zh-CN" altLang="en-US" sz="2100">
                <a:latin typeface="微软雅黑" panose="020b0503020204020204" charset="-122"/>
                <a:ea typeface="微软雅黑" panose="020b0503020204020204" charset="-122"/>
              </a:rPr>
              <a:t>磁场的方向跟电流的方向有关。</a:t>
            </a:r>
            <a:endParaRPr lang="zh-CN" altLang="en-US" sz="2100">
              <a:latin typeface="微软雅黑" panose="020b0503020204020204" charset="-122"/>
              <a:ea typeface="微软雅黑" panose="020b0503020204020204" charset="-122"/>
            </a:endParaRPr>
          </a:p>
        </p:txBody>
      </p:sp>
      <p:sp>
        <p:nvSpPr>
          <p:cNvPr id="12" name="TextBox 3" title=""/>
          <p:cNvSpPr txBox="1">
            <a:spLocks noChangeArrowheads="1"/>
          </p:cNvSpPr>
          <p:nvPr>
            <p:custDataLst>
              <p:tags r:id="rId7"/>
            </p:custDataLst>
          </p:nvPr>
        </p:nvSpPr>
        <p:spPr bwMode="auto">
          <a:xfrm>
            <a:off x="791580" y="3554745"/>
            <a:ext cx="756084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a:lnSpc>
                <a:spcPct val="150000"/>
              </a:lnSpc>
            </a:pPr>
            <a:r>
              <a:rPr lang="zh-CN" altLang="en-US" sz="2400">
                <a:latin typeface="微软雅黑" panose="020b0503020204020204" charset="-122"/>
                <a:ea typeface="微软雅黑" panose="020b0503020204020204" charset="-122"/>
              </a:rPr>
              <a:t>通电导线周围存在与电流方向有关的磁场，这种现象叫作</a:t>
            </a:r>
            <a:r>
              <a:rPr lang="zh-CN" altLang="en-US" sz="2400" b="1">
                <a:solidFill>
                  <a:srgbClr val="008080"/>
                </a:solidFill>
                <a:latin typeface="微软雅黑" panose="020b0503020204020204" charset="-122"/>
                <a:ea typeface="微软雅黑" panose="020b0503020204020204" charset="-122"/>
              </a:rPr>
              <a:t>电流的磁效应</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09"/>
                                        </p:tgtEl>
                                        <p:attrNameLst>
                                          <p:attrName>style.visibility</p:attrName>
                                        </p:attrNameLst>
                                      </p:cBhvr>
                                      <p:to>
                                        <p:strVal val="visible"/>
                                      </p:to>
                                    </p:set>
                                  </p:childTnLst>
                                </p:cTn>
                              </p:par>
                            </p:childTnLst>
                          </p:cTn>
                        </p:par>
                      </p:childTnLst>
                    </p:cTn>
                  </p:par>
                  <p:par>
                    <p:cTn id="7" fill="hold" nodeType="clickPar">
                      <p:stCondLst>
                        <p:cond delay="indefinite"/>
                        <p:cond evt="onBegin" delay="0">
                          <p:tn val="6"/>
                        </p:cond>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9" grpId="0"/>
      <p:bldP spid="14" grpId="0"/>
      <p:bldP spid="12"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6868" name="TextBox 3" title=""/>
          <p:cNvSpPr txBox="1">
            <a:spLocks noChangeArrowheads="1"/>
          </p:cNvSpPr>
          <p:nvPr>
            <p:custDataLst>
              <p:tags r:id="rId3"/>
            </p:custDataLst>
          </p:nvPr>
        </p:nvSpPr>
        <p:spPr bwMode="auto">
          <a:xfrm>
            <a:off x="1331640" y="1153656"/>
            <a:ext cx="71558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a:lnSpc>
                <a:spcPct val="150000"/>
              </a:lnSpc>
            </a:pPr>
            <a:r>
              <a:rPr lang="zh-CN" altLang="en-US" sz="2100">
                <a:latin typeface="微软雅黑" panose="020b0503020204020204" charset="-122"/>
                <a:ea typeface="微软雅黑" panose="020b0503020204020204" charset="-122"/>
              </a:rPr>
              <a:t>既然电能生磁，为什么手电筒在通电时连一根大头针都吸不动？</a:t>
            </a:r>
            <a:endParaRPr lang="zh-CN" altLang="en-US" sz="2100">
              <a:latin typeface="微软雅黑" panose="020b0503020204020204" charset="-122"/>
              <a:ea typeface="微软雅黑" panose="020b0503020204020204" charset="-122"/>
            </a:endParaRPr>
          </a:p>
        </p:txBody>
      </p:sp>
      <p:sp>
        <p:nvSpPr>
          <p:cNvPr id="13" name="TextBox 3" title=""/>
          <p:cNvSpPr txBox="1">
            <a:spLocks noChangeArrowheads="1"/>
          </p:cNvSpPr>
          <p:nvPr>
            <p:custDataLst>
              <p:tags r:id="rId4"/>
            </p:custDataLst>
          </p:nvPr>
        </p:nvSpPr>
        <p:spPr bwMode="auto">
          <a:xfrm>
            <a:off x="1331640" y="2233776"/>
            <a:ext cx="1674186"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a:lnSpc>
                <a:spcPct val="150000"/>
              </a:lnSpc>
            </a:pPr>
            <a:r>
              <a:rPr lang="zh-CN" altLang="en-US" sz="2100">
                <a:solidFill>
                  <a:srgbClr val="008080"/>
                </a:solidFill>
                <a:latin typeface="微软雅黑" panose="020b0503020204020204" charset="-122"/>
                <a:ea typeface="微软雅黑" panose="020b0503020204020204" charset="-122"/>
              </a:rPr>
              <a:t>磁场太弱</a:t>
            </a:r>
            <a:endParaRPr lang="zh-CN" altLang="en-US" sz="2100">
              <a:solidFill>
                <a:srgbClr val="008080"/>
              </a:solidFill>
              <a:latin typeface="微软雅黑" panose="020b0503020204020204" charset="-122"/>
              <a:ea typeface="微软雅黑" panose="020b0503020204020204" charset="-122"/>
            </a:endParaRPr>
          </a:p>
        </p:txBody>
      </p:sp>
      <p:sp>
        <p:nvSpPr>
          <p:cNvPr id="14" name="TextBox 3" title=""/>
          <p:cNvSpPr txBox="1">
            <a:spLocks noChangeArrowheads="1"/>
          </p:cNvSpPr>
          <p:nvPr>
            <p:custDataLst>
              <p:tags r:id="rId5"/>
            </p:custDataLst>
          </p:nvPr>
        </p:nvSpPr>
        <p:spPr bwMode="auto">
          <a:xfrm>
            <a:off x="1331640" y="3165816"/>
            <a:ext cx="4320480"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95300" indent="-495300">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a:lnSpc>
                <a:spcPct val="150000"/>
              </a:lnSpc>
            </a:pPr>
            <a:r>
              <a:rPr lang="zh-CN" altLang="en-US" sz="2100">
                <a:latin typeface="微软雅黑" panose="020b0503020204020204" charset="-122"/>
                <a:ea typeface="微软雅黑" panose="020b0503020204020204" charset="-122"/>
              </a:rPr>
              <a:t>怎样才能使电流的磁场变强呢？</a:t>
            </a:r>
            <a:endParaRPr lang="zh-CN" altLang="en-US" sz="2100">
              <a:latin typeface="微软雅黑" panose="020b0503020204020204" charset="-122"/>
              <a:ea typeface="微软雅黑" panose="020b0503020204020204" charset="-122"/>
            </a:endParaRPr>
          </a:p>
        </p:txBody>
      </p:sp>
      <p:grpSp>
        <p:nvGrpSpPr>
          <p:cNvPr id="15" name="组合 14" title=""/>
          <p:cNvGrpSpPr/>
          <p:nvPr>
            <p:custDataLst>
              <p:tags r:id="rId6"/>
            </p:custDataLst>
          </p:nvPr>
        </p:nvGrpSpPr>
        <p:grpSpPr>
          <a:xfrm>
            <a:off x="903871" y="1207662"/>
            <a:ext cx="427769" cy="506730"/>
            <a:chOff x="773113" y="3357344"/>
            <a:chExt cx="570359" cy="675640"/>
          </a:xfrm>
        </p:grpSpPr>
        <p:sp>
          <p:nvSpPr>
            <p:cNvPr id="16" name="椭圆 15"/>
            <p:cNvSpPr/>
            <p:nvPr>
              <p:custDataLst>
                <p:tags r:id="rId7"/>
              </p:custDataLst>
            </p:nvPr>
          </p:nvSpPr>
          <p:spPr>
            <a:xfrm>
              <a:off x="773113" y="3379871"/>
              <a:ext cx="570359" cy="570359"/>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7" name="文本框 16"/>
            <p:cNvSpPr txBox="1"/>
            <p:nvPr>
              <p:custDataLst>
                <p:tags r:id="rId8"/>
              </p:custDataLst>
            </p:nvPr>
          </p:nvSpPr>
          <p:spPr>
            <a:xfrm>
              <a:off x="839416" y="3357344"/>
              <a:ext cx="504056" cy="675640"/>
            </a:xfrm>
            <a:prstGeom prst="rect">
              <a:avLst/>
            </a:prstGeom>
            <a:noFill/>
          </p:spPr>
          <p:txBody>
            <a:bodyPr wrap="square" rtlCol="0">
              <a:spAutoFit/>
            </a:bodyPr>
            <a:lstStyle/>
            <a:p>
              <a:r>
                <a:rPr lang="en-US" altLang="zh-CN" sz="2700">
                  <a:solidFill>
                    <a:schemeClr val="bg1"/>
                  </a:solidFill>
                  <a:latin typeface="微软雅黑" panose="020b0503020204020204" charset="-122"/>
                  <a:ea typeface="微软雅黑" panose="020b0503020204020204" charset="-122"/>
                </a:rPr>
                <a:t>1</a:t>
              </a:r>
              <a:endParaRPr lang="zh-CN" altLang="en-US" sz="2700">
                <a:solidFill>
                  <a:schemeClr val="bg1"/>
                </a:solidFill>
                <a:latin typeface="微软雅黑" panose="020b0503020204020204" charset="-122"/>
                <a:ea typeface="微软雅黑" panose="020b0503020204020204" charset="-122"/>
              </a:endParaRPr>
            </a:p>
          </p:txBody>
        </p:sp>
      </p:grpSp>
      <p:grpSp>
        <p:nvGrpSpPr>
          <p:cNvPr id="18" name="组合 17" title=""/>
          <p:cNvGrpSpPr/>
          <p:nvPr>
            <p:custDataLst>
              <p:tags r:id="rId9"/>
            </p:custDataLst>
          </p:nvPr>
        </p:nvGrpSpPr>
        <p:grpSpPr>
          <a:xfrm>
            <a:off x="917940" y="3221128"/>
            <a:ext cx="427769" cy="506730"/>
            <a:chOff x="773113" y="3357344"/>
            <a:chExt cx="570359" cy="675640"/>
          </a:xfrm>
        </p:grpSpPr>
        <p:sp>
          <p:nvSpPr>
            <p:cNvPr id="19" name="椭圆 18"/>
            <p:cNvSpPr/>
            <p:nvPr>
              <p:custDataLst>
                <p:tags r:id="rId10"/>
              </p:custDataLst>
            </p:nvPr>
          </p:nvSpPr>
          <p:spPr>
            <a:xfrm>
              <a:off x="773113" y="3379871"/>
              <a:ext cx="570359" cy="570359"/>
            </a:xfrm>
            <a:prstGeom prst="ellipse">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20" name="文本框 19"/>
            <p:cNvSpPr txBox="1"/>
            <p:nvPr>
              <p:custDataLst>
                <p:tags r:id="rId11"/>
              </p:custDataLst>
            </p:nvPr>
          </p:nvSpPr>
          <p:spPr>
            <a:xfrm>
              <a:off x="839416" y="3357344"/>
              <a:ext cx="504056" cy="675640"/>
            </a:xfrm>
            <a:prstGeom prst="rect">
              <a:avLst/>
            </a:prstGeom>
            <a:noFill/>
          </p:spPr>
          <p:txBody>
            <a:bodyPr wrap="square" rtlCol="0">
              <a:spAutoFit/>
            </a:bodyPr>
            <a:lstStyle/>
            <a:p>
              <a:r>
                <a:rPr lang="en-US" altLang="zh-CN" sz="2700">
                  <a:solidFill>
                    <a:schemeClr val="bg1"/>
                  </a:solidFill>
                  <a:latin typeface="微软雅黑" panose="020b0503020204020204" charset="-122"/>
                  <a:ea typeface="微软雅黑" panose="020b0503020204020204" charset="-122"/>
                </a:rPr>
                <a:t>2</a:t>
              </a:r>
              <a:endParaRPr lang="zh-CN" altLang="en-US" sz="2700">
                <a:solidFill>
                  <a:schemeClr val="bg1"/>
                </a:solidFill>
                <a:latin typeface="微软雅黑" panose="020b0503020204020204" charset="-122"/>
                <a:ea typeface="微软雅黑" panose="020b050302020402020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4819" name="TextBox 2" title=""/>
          <p:cNvSpPr txBox="1">
            <a:spLocks noChangeArrowheads="1"/>
          </p:cNvSpPr>
          <p:nvPr>
            <p:custDataLst>
              <p:tags r:id="rId3"/>
            </p:custDataLst>
          </p:nvPr>
        </p:nvSpPr>
        <p:spPr bwMode="auto">
          <a:xfrm>
            <a:off x="521494" y="1221581"/>
            <a:ext cx="8111966"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2100">
                <a:latin typeface="微软雅黑" panose="020b0503020204020204" charset="-122"/>
                <a:ea typeface="微软雅黑" panose="020b0503020204020204" charset="-122"/>
              </a:rPr>
              <a:t>将一根通电导线沿一个方向绕成</a:t>
            </a:r>
            <a:r>
              <a:rPr lang="zh-CN" altLang="en-US" sz="2100" b="1">
                <a:solidFill>
                  <a:srgbClr val="008080"/>
                </a:solidFill>
                <a:latin typeface="微软雅黑" panose="020b0503020204020204" charset="-122"/>
                <a:ea typeface="微软雅黑" panose="020b0503020204020204" charset="-122"/>
              </a:rPr>
              <a:t>螺线管</a:t>
            </a:r>
            <a:r>
              <a:rPr lang="zh-CN" altLang="en-US" sz="2100">
                <a:latin typeface="微软雅黑" panose="020b0503020204020204" charset="-122"/>
                <a:ea typeface="微软雅黑" panose="020b0503020204020204" charset="-122"/>
              </a:rPr>
              <a:t>，就能起到增强磁场的效果。</a:t>
            </a:r>
            <a:endParaRPr lang="zh-CN" altLang="en-US" sz="2100">
              <a:latin typeface="微软雅黑" panose="020b0503020204020204" charset="-122"/>
              <a:ea typeface="微软雅黑" panose="020b0503020204020204" charset="-122"/>
            </a:endParaRPr>
          </a:p>
        </p:txBody>
      </p:sp>
      <p:sp>
        <p:nvSpPr>
          <p:cNvPr id="11290" name="TextBox 28" title=""/>
          <p:cNvSpPr txBox="1">
            <a:spLocks noChangeArrowheads="1"/>
          </p:cNvSpPr>
          <p:nvPr>
            <p:custDataLst>
              <p:tags r:id="rId4"/>
            </p:custDataLst>
          </p:nvPr>
        </p:nvSpPr>
        <p:spPr bwMode="auto">
          <a:xfrm>
            <a:off x="4247298" y="3045270"/>
            <a:ext cx="8686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800">
                <a:latin typeface="微软雅黑" panose="020b0503020204020204" charset="-122"/>
                <a:ea typeface="微软雅黑" panose="020b0503020204020204" charset="-122"/>
              </a:rPr>
              <a:t>螺线管</a:t>
            </a:r>
            <a:endParaRPr lang="zh-CN" altLang="en-US" sz="1800">
              <a:latin typeface="微软雅黑" panose="020b0503020204020204" charset="-122"/>
              <a:ea typeface="微软雅黑" panose="020b0503020204020204" charset="-122"/>
            </a:endParaRPr>
          </a:p>
        </p:txBody>
      </p:sp>
      <p:grpSp>
        <p:nvGrpSpPr>
          <p:cNvPr id="33" name="组合 9" title=""/>
          <p:cNvGrpSpPr/>
          <p:nvPr>
            <p:custDataLst>
              <p:tags r:id="rId5"/>
            </p:custDataLst>
          </p:nvPr>
        </p:nvGrpSpPr>
        <p:grpSpPr>
          <a:xfrm>
            <a:off x="-76200" y="303610"/>
            <a:ext cx="3221831" cy="414020"/>
            <a:chOff x="0" y="623478"/>
            <a:chExt cx="3786638" cy="484440"/>
          </a:xfrm>
        </p:grpSpPr>
        <p:grpSp>
          <p:nvGrpSpPr>
            <p:cNvPr id="34" name="组合 10"/>
            <p:cNvGrpSpPr/>
            <p:nvPr>
              <p:custDataLst>
                <p:tags r:id="rId6"/>
              </p:custDataLst>
            </p:nvPr>
          </p:nvGrpSpPr>
          <p:grpSpPr>
            <a:xfrm>
              <a:off x="0" y="678733"/>
              <a:ext cx="771176" cy="347209"/>
              <a:chOff x="0" y="537328"/>
              <a:chExt cx="771176" cy="347209"/>
            </a:xfrm>
          </p:grpSpPr>
          <p:sp>
            <p:nvSpPr>
              <p:cNvPr id="36" name="矩形 35"/>
              <p:cNvSpPr/>
              <p:nvPr>
                <p:custDataLst>
                  <p:tags r:id="rId7"/>
                </p:custDataLst>
              </p:nvPr>
            </p:nvSpPr>
            <p:spPr>
              <a:xfrm>
                <a:off x="86760" y="575413"/>
                <a:ext cx="684282" cy="309276"/>
              </a:xfrm>
              <a:prstGeom prst="rect">
                <a:avLst/>
              </a:prstGeom>
              <a:solidFill>
                <a:schemeClr val="bg1"/>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sp>
            <p:nvSpPr>
              <p:cNvPr id="37" name="矩形 36"/>
              <p:cNvSpPr/>
              <p:nvPr>
                <p:custDataLst>
                  <p:tags r:id="rId8"/>
                </p:custDataLst>
              </p:nvPr>
            </p:nvSpPr>
            <p:spPr>
              <a:xfrm>
                <a:off x="0" y="537798"/>
                <a:ext cx="684282" cy="309276"/>
              </a:xfrm>
              <a:prstGeom prst="rect">
                <a:avLst/>
              </a:prstGeom>
              <a:solidFill>
                <a:srgbClr val="008080"/>
              </a:solidFill>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zh-CN" altLang="en-US" sz="100">
                  <a:ea typeface="微软雅黑" panose="020b0503020204020204" charset="-122"/>
                </a:endParaRPr>
              </a:p>
            </p:txBody>
          </p:sp>
        </p:grpSp>
        <p:sp>
          <p:nvSpPr>
            <p:cNvPr id="35" name="文本框 11"/>
            <p:cNvSpPr txBox="1">
              <a:spLocks noChangeArrowheads="1"/>
            </p:cNvSpPr>
            <p:nvPr>
              <p:custDataLst>
                <p:tags r:id="rId9"/>
              </p:custDataLst>
            </p:nvPr>
          </p:nvSpPr>
          <p:spPr bwMode="auto">
            <a:xfrm>
              <a:off x="771662" y="623478"/>
              <a:ext cx="3014976" cy="484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微软雅黑" panose="020b0503020204020204"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微软雅黑" panose="020b0503020204020204" charset="-122"/>
                </a:defRPr>
              </a:lvl9pPr>
            </a:lstStyle>
            <a:p>
              <a:pPr>
                <a:lnSpc>
                  <a:spcPct val="100000"/>
                </a:lnSpc>
                <a:spcBef>
                  <a:spcPct val="0"/>
                </a:spcBef>
                <a:buFontTx/>
                <a:buNone/>
              </a:pPr>
              <a:r>
                <a:rPr lang="zh-CN" altLang="en-US" sz="2100" b="1">
                  <a:solidFill>
                    <a:srgbClr val="008080"/>
                  </a:solidFill>
                  <a:latin typeface="微软雅黑" panose="020b0503020204020204" charset="-122"/>
                </a:rPr>
                <a:t>螺线管</a:t>
              </a:r>
              <a:endParaRPr lang="zh-CN" altLang="en-US" sz="2100" b="1">
                <a:solidFill>
                  <a:srgbClr val="008080"/>
                </a:solidFill>
                <a:latin typeface="微软雅黑" panose="020b0503020204020204" charset="-122"/>
              </a:endParaRPr>
            </a:p>
          </p:txBody>
        </p:sp>
      </p:grpSp>
      <p:pic>
        <p:nvPicPr>
          <p:cNvPr id="38" name="图片 37" title=""/>
          <p:cNvPicPr>
            <a:picLocks noChangeAspect="1" noChangeArrowheads="1"/>
          </p:cNvPicPr>
          <p:nvPr>
            <p:custDataLst>
              <p:tags r:id="rId12"/>
            </p:custDataLst>
          </p:nvPr>
        </p:nvPicPr>
        <p:blipFill>
          <a:blip r:embed="rId10">
            <a:extLst>
              <a:ext uri="{BEBA8EAE-BF5A-486C-A8C5-ECC9F3942E4B}">
                <a14:imgProps xmlns:a14="http://schemas.microsoft.com/office/drawing/2010/main">
                  <a14:imgLayer r:embed="rId11">
                    <a14:imgEffect>
                      <a14:backgroundRemoval b="100000" l="9736" r="89655" t="0"/>
                    </a14:imgEffect>
                  </a14:imgLayer>
                </a14:imgProps>
              </a:ext>
            </a:extLst>
          </a:blip>
          <a:stretch>
            <a:fillRect/>
          </a:stretch>
        </p:blipFill>
        <p:spPr bwMode="auto">
          <a:xfrm>
            <a:off x="5058054" y="2299895"/>
            <a:ext cx="1824260" cy="1892035"/>
          </a:xfrm>
          <a:prstGeom prst="rect">
            <a:avLst/>
          </a:prstGeom>
          <a:noFill/>
          <a:ln w="9525">
            <a:noFill/>
            <a:miter lim="800000"/>
          </a:ln>
        </p:spPr>
      </p:pic>
      <p:pic>
        <p:nvPicPr>
          <p:cNvPr id="3" name="图片 2" title=""/>
          <p:cNvPicPr>
            <a:picLocks noChangeAspect="1"/>
          </p:cNvPicPr>
          <p:nvPr>
            <p:custDataLst>
              <p:tags r:id="rId14"/>
            </p:custDataLst>
          </p:nvPr>
        </p:nvPicPr>
        <p:blipFill>
          <a:blip r:embed="rId13">
            <a:extLst>
              <a:ext uri="{28A0092B-C50C-407E-A947-70E740481C1C}">
                <a14:useLocalDpi xmlns:a14="http://schemas.microsoft.com/office/drawing/2010/main" val="0"/>
              </a:ext>
            </a:extLst>
          </a:blip>
          <a:stretch>
            <a:fillRect/>
          </a:stretch>
        </p:blipFill>
        <p:spPr>
          <a:xfrm>
            <a:off x="1331640" y="2109161"/>
            <a:ext cx="2808312" cy="2233189"/>
          </a:xfrm>
          <a:prstGeom prst="rect">
            <a:avLst/>
          </a:prstGeom>
        </p:spPr>
      </p:pic>
      <p:sp>
        <p:nvSpPr>
          <p:cNvPr id="41" name="TextBox 2" title=""/>
          <p:cNvSpPr txBox="1">
            <a:spLocks noChangeArrowheads="1"/>
          </p:cNvSpPr>
          <p:nvPr>
            <p:custDataLst>
              <p:tags r:id="rId15"/>
            </p:custDataLst>
          </p:nvPr>
        </p:nvSpPr>
        <p:spPr bwMode="auto">
          <a:xfrm>
            <a:off x="2087880" y="4138136"/>
            <a:ext cx="5472589"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2100">
                <a:solidFill>
                  <a:srgbClr val="008080"/>
                </a:solidFill>
                <a:latin typeface="微软雅黑" panose="020b0503020204020204" charset="-122"/>
                <a:ea typeface="微软雅黑" panose="020b0503020204020204" charset="-122"/>
              </a:rPr>
              <a:t>通电螺线管的磁场分布规律是怎样的呢？</a:t>
            </a:r>
            <a:endParaRPr lang="zh-CN" altLang="en-US" sz="2100">
              <a:solidFill>
                <a:srgbClr val="008080"/>
              </a:solidFill>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1+#ppt_w/2"/>
                                          </p:val>
                                        </p:tav>
                                        <p:tav tm="100000">
                                          <p:val>
                                            <p:strVal val="#ppt_x"/>
                                          </p:val>
                                        </p:tav>
                                      </p:tavLst>
                                    </p:anim>
                                    <p:anim calcmode="lin" valueType="num">
                                      <p:cBhvr additive="base">
                                        <p:cTn id="8" dur="500" fill="hold"/>
                                        <p:tgtEl>
                                          <p:spTgt spid="34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41" grpId="0"/>
    </p:bldLst>
  </p:timing>
</p:sld>
</file>

<file path=ppt/tags/tag1.xml><?xml version="1.0" encoding="utf-8"?>
<p:tagLst xmlns:p="http://schemas.openxmlformats.org/presentationml/2006/main">
  <p:tag name="AS_UNIQUEID" val="499"/>
</p:tagLst>
</file>

<file path=ppt/tags/tag10.xml><?xml version="1.0" encoding="utf-8"?>
<p:tagLst xmlns:p="http://schemas.openxmlformats.org/presentationml/2006/main">
  <p:tag name="AS_UNIQUEID" val="508"/>
</p:tagLst>
</file>

<file path=ppt/tags/tag100.xml><?xml version="1.0" encoding="utf-8"?>
<p:tagLst xmlns:p="http://schemas.openxmlformats.org/presentationml/2006/main">
  <p:tag name="AS_UNIQUEID" val="595"/>
</p:tagLst>
</file>

<file path=ppt/tags/tag101.xml><?xml version="1.0" encoding="utf-8"?>
<p:tagLst xmlns:p="http://schemas.openxmlformats.org/presentationml/2006/main">
  <p:tag name="AS_UNIQUEID" val="596"/>
</p:tagLst>
</file>

<file path=ppt/tags/tag102.xml><?xml version="1.0" encoding="utf-8"?>
<p:tagLst xmlns:p="http://schemas.openxmlformats.org/presentationml/2006/main">
  <p:tag name="AS_UNIQUEID" val="597"/>
</p:tagLst>
</file>

<file path=ppt/tags/tag103.xml><?xml version="1.0" encoding="utf-8"?>
<p:tagLst xmlns:p="http://schemas.openxmlformats.org/presentationml/2006/main">
  <p:tag name="AS_UNIQUEID" val="598"/>
</p:tagLst>
</file>

<file path=ppt/tags/tag104.xml><?xml version="1.0" encoding="utf-8"?>
<p:tagLst xmlns:p="http://schemas.openxmlformats.org/presentationml/2006/main">
  <p:tag name="AS_UNIQUEID" val="599"/>
</p:tagLst>
</file>

<file path=ppt/tags/tag105.xml><?xml version="1.0" encoding="utf-8"?>
<p:tagLst xmlns:p="http://schemas.openxmlformats.org/presentationml/2006/main">
  <p:tag name="AS_UNIQUEID" val="600"/>
</p:tagLst>
</file>

<file path=ppt/tags/tag106.xml><?xml version="1.0" encoding="utf-8"?>
<p:tagLst xmlns:p="http://schemas.openxmlformats.org/presentationml/2006/main">
  <p:tag name="AS_UNIQUEID" val="601"/>
</p:tagLst>
</file>

<file path=ppt/tags/tag107.xml><?xml version="1.0" encoding="utf-8"?>
<p:tagLst xmlns:p="http://schemas.openxmlformats.org/presentationml/2006/main">
  <p:tag name="AS_UNIQUEID" val="602"/>
</p:tagLst>
</file>

<file path=ppt/tags/tag108.xml><?xml version="1.0" encoding="utf-8"?>
<p:tagLst xmlns:p="http://schemas.openxmlformats.org/presentationml/2006/main">
  <p:tag name="AS_UNIQUEID" val="603"/>
</p:tagLst>
</file>

<file path=ppt/tags/tag109.xml><?xml version="1.0" encoding="utf-8"?>
<p:tagLst xmlns:p="http://schemas.openxmlformats.org/presentationml/2006/main">
  <p:tag name="AS_UNIQUEID" val="604"/>
</p:tagLst>
</file>

<file path=ppt/tags/tag11.xml><?xml version="1.0" encoding="utf-8"?>
<p:tagLst xmlns:p="http://schemas.openxmlformats.org/presentationml/2006/main">
  <p:tag name="AS_UNIQUEID" val="509"/>
</p:tagLst>
</file>

<file path=ppt/tags/tag110.xml><?xml version="1.0" encoding="utf-8"?>
<p:tagLst xmlns:p="http://schemas.openxmlformats.org/presentationml/2006/main">
  <p:tag name="AS_UNIQUEID" val="605"/>
</p:tagLst>
</file>

<file path=ppt/tags/tag111.xml><?xml version="1.0" encoding="utf-8"?>
<p:tagLst xmlns:p="http://schemas.openxmlformats.org/presentationml/2006/main">
  <p:tag name="AS_UNIQUEID" val="606"/>
</p:tagLst>
</file>

<file path=ppt/tags/tag112.xml><?xml version="1.0" encoding="utf-8"?>
<p:tagLst xmlns:p="http://schemas.openxmlformats.org/presentationml/2006/main">
  <p:tag name="AS_UNIQUEID" val="607"/>
</p:tagLst>
</file>

<file path=ppt/tags/tag113.xml><?xml version="1.0" encoding="utf-8"?>
<p:tagLst xmlns:p="http://schemas.openxmlformats.org/presentationml/2006/main">
  <p:tag name="AS_UNIQUEID" val="608"/>
</p:tagLst>
</file>

<file path=ppt/tags/tag114.xml><?xml version="1.0" encoding="utf-8"?>
<p:tagLst xmlns:p="http://schemas.openxmlformats.org/presentationml/2006/main">
  <p:tag name="AS_UNIQUEID" val="609"/>
</p:tagLst>
</file>

<file path=ppt/tags/tag115.xml><?xml version="1.0" encoding="utf-8"?>
<p:tagLst xmlns:p="http://schemas.openxmlformats.org/presentationml/2006/main">
  <p:tag name="AS_UNIQUEID" val="610"/>
</p:tagLst>
</file>

<file path=ppt/tags/tag116.xml><?xml version="1.0" encoding="utf-8"?>
<p:tagLst xmlns:p="http://schemas.openxmlformats.org/presentationml/2006/main">
  <p:tag name="AS_UNIQUEID" val="1024"/>
</p:tagLst>
</file>

<file path=ppt/tags/tag117.xml><?xml version="1.0" encoding="utf-8"?>
<p:tagLst xmlns:p="http://schemas.openxmlformats.org/presentationml/2006/main">
  <p:tag name="AS_UNIQUEID" val="611"/>
</p:tagLst>
</file>

<file path=ppt/tags/tag118.xml><?xml version="1.0" encoding="utf-8"?>
<p:tagLst xmlns:p="http://schemas.openxmlformats.org/presentationml/2006/main">
  <p:tag name="AS_UNIQUEID" val="612"/>
</p:tagLst>
</file>

<file path=ppt/tags/tag119.xml><?xml version="1.0" encoding="utf-8"?>
<p:tagLst xmlns:p="http://schemas.openxmlformats.org/presentationml/2006/main">
  <p:tag name="AS_UNIQUEID" val="613"/>
</p:tagLst>
</file>

<file path=ppt/tags/tag12.xml><?xml version="1.0" encoding="utf-8"?>
<p:tagLst xmlns:p="http://schemas.openxmlformats.org/presentationml/2006/main">
  <p:tag name="AS_UNIQUEID" val="510"/>
</p:tagLst>
</file>

<file path=ppt/tags/tag120.xml><?xml version="1.0" encoding="utf-8"?>
<p:tagLst xmlns:p="http://schemas.openxmlformats.org/presentationml/2006/main">
  <p:tag name="AS_UNIQUEID" val="614"/>
</p:tagLst>
</file>

<file path=ppt/tags/tag121.xml><?xml version="1.0" encoding="utf-8"?>
<p:tagLst xmlns:p="http://schemas.openxmlformats.org/presentationml/2006/main">
  <p:tag name="AS_UNIQUEID" val="615"/>
</p:tagLst>
</file>

<file path=ppt/tags/tag122.xml><?xml version="1.0" encoding="utf-8"?>
<p:tagLst xmlns:p="http://schemas.openxmlformats.org/presentationml/2006/main">
  <p:tag name="AS_UNIQUEID" val="616"/>
</p:tagLst>
</file>

<file path=ppt/tags/tag123.xml><?xml version="1.0" encoding="utf-8"?>
<p:tagLst xmlns:p="http://schemas.openxmlformats.org/presentationml/2006/main">
  <p:tag name="AS_UNIQUEID" val="617"/>
</p:tagLst>
</file>

<file path=ppt/tags/tag124.xml><?xml version="1.0" encoding="utf-8"?>
<p:tagLst xmlns:p="http://schemas.openxmlformats.org/presentationml/2006/main">
  <p:tag name="AS_UNIQUEID" val="618"/>
</p:tagLst>
</file>

<file path=ppt/tags/tag125.xml><?xml version="1.0" encoding="utf-8"?>
<p:tagLst xmlns:p="http://schemas.openxmlformats.org/presentationml/2006/main">
  <p:tag name="AS_UNIQUEID" val="619"/>
</p:tagLst>
</file>

<file path=ppt/tags/tag126.xml><?xml version="1.0" encoding="utf-8"?>
<p:tagLst xmlns:p="http://schemas.openxmlformats.org/presentationml/2006/main">
  <p:tag name="AS_UNIQUEID" val="620"/>
</p:tagLst>
</file>

<file path=ppt/tags/tag127.xml><?xml version="1.0" encoding="utf-8"?>
<p:tagLst xmlns:p="http://schemas.openxmlformats.org/presentationml/2006/main">
  <p:tag name="AS_UNIQUEID" val="621"/>
</p:tagLst>
</file>

<file path=ppt/tags/tag128.xml><?xml version="1.0" encoding="utf-8"?>
<p:tagLst xmlns:p="http://schemas.openxmlformats.org/presentationml/2006/main">
  <p:tag name="AS_UNIQUEID" val="622"/>
</p:tagLst>
</file>

<file path=ppt/tags/tag129.xml><?xml version="1.0" encoding="utf-8"?>
<p:tagLst xmlns:p="http://schemas.openxmlformats.org/presentationml/2006/main">
  <p:tag name="AS_UNIQUEID" val="623"/>
</p:tagLst>
</file>

<file path=ppt/tags/tag13.xml><?xml version="1.0" encoding="utf-8"?>
<p:tagLst xmlns:p="http://schemas.openxmlformats.org/presentationml/2006/main">
  <p:tag name="AS_UNIQUEID" val="511"/>
</p:tagLst>
</file>

<file path=ppt/tags/tag130.xml><?xml version="1.0" encoding="utf-8"?>
<p:tagLst xmlns:p="http://schemas.openxmlformats.org/presentationml/2006/main">
  <p:tag name="AS_UNIQUEID" val="624"/>
</p:tagLst>
</file>

<file path=ppt/tags/tag131.xml><?xml version="1.0" encoding="utf-8"?>
<p:tagLst xmlns:p="http://schemas.openxmlformats.org/presentationml/2006/main">
  <p:tag name="AS_UNIQUEID" val="625"/>
</p:tagLst>
</file>

<file path=ppt/tags/tag132.xml><?xml version="1.0" encoding="utf-8"?>
<p:tagLst xmlns:p="http://schemas.openxmlformats.org/presentationml/2006/main">
  <p:tag name="AS_UNIQUEID" val="626"/>
</p:tagLst>
</file>

<file path=ppt/tags/tag133.xml><?xml version="1.0" encoding="utf-8"?>
<p:tagLst xmlns:p="http://schemas.openxmlformats.org/presentationml/2006/main">
  <p:tag name="AS_UNIQUEID" val="627"/>
</p:tagLst>
</file>

<file path=ppt/tags/tag134.xml><?xml version="1.0" encoding="utf-8"?>
<p:tagLst xmlns:p="http://schemas.openxmlformats.org/presentationml/2006/main">
  <p:tag name="AS_UNIQUEID" val="628"/>
</p:tagLst>
</file>

<file path=ppt/tags/tag135.xml><?xml version="1.0" encoding="utf-8"?>
<p:tagLst xmlns:p="http://schemas.openxmlformats.org/presentationml/2006/main">
  <p:tag name="AS_UNIQUEID" val="629"/>
</p:tagLst>
</file>

<file path=ppt/tags/tag136.xml><?xml version="1.0" encoding="utf-8"?>
<p:tagLst xmlns:p="http://schemas.openxmlformats.org/presentationml/2006/main">
  <p:tag name="AS_UNIQUEID" val="630"/>
</p:tagLst>
</file>

<file path=ppt/tags/tag137.xml><?xml version="1.0" encoding="utf-8"?>
<p:tagLst xmlns:p="http://schemas.openxmlformats.org/presentationml/2006/main">
  <p:tag name="AS_UNIQUEID" val="631"/>
</p:tagLst>
</file>

<file path=ppt/tags/tag138.xml><?xml version="1.0" encoding="utf-8"?>
<p:tagLst xmlns:p="http://schemas.openxmlformats.org/presentationml/2006/main">
  <p:tag name="AS_UNIQUEID" val="632"/>
</p:tagLst>
</file>

<file path=ppt/tags/tag139.xml><?xml version="1.0" encoding="utf-8"?>
<p:tagLst xmlns:p="http://schemas.openxmlformats.org/presentationml/2006/main">
  <p:tag name="AS_UNIQUEID" val="633"/>
</p:tagLst>
</file>

<file path=ppt/tags/tag14.xml><?xml version="1.0" encoding="utf-8"?>
<p:tagLst xmlns:p="http://schemas.openxmlformats.org/presentationml/2006/main">
  <p:tag name="AS_UNIQUEID" val="512"/>
</p:tagLst>
</file>

<file path=ppt/tags/tag140.xml><?xml version="1.0" encoding="utf-8"?>
<p:tagLst xmlns:p="http://schemas.openxmlformats.org/presentationml/2006/main">
  <p:tag name="AS_UNIQUEID" val="634"/>
</p:tagLst>
</file>

<file path=ppt/tags/tag141.xml><?xml version="1.0" encoding="utf-8"?>
<p:tagLst xmlns:p="http://schemas.openxmlformats.org/presentationml/2006/main">
  <p:tag name="AS_UNIQUEID" val="635"/>
</p:tagLst>
</file>

<file path=ppt/tags/tag142.xml><?xml version="1.0" encoding="utf-8"?>
<p:tagLst xmlns:p="http://schemas.openxmlformats.org/presentationml/2006/main">
  <p:tag name="AS_UNIQUEID" val="636"/>
</p:tagLst>
</file>

<file path=ppt/tags/tag143.xml><?xml version="1.0" encoding="utf-8"?>
<p:tagLst xmlns:p="http://schemas.openxmlformats.org/presentationml/2006/main">
  <p:tag name="AS_UNIQUEID" val="637"/>
</p:tagLst>
</file>

<file path=ppt/tags/tag144.xml><?xml version="1.0" encoding="utf-8"?>
<p:tagLst xmlns:p="http://schemas.openxmlformats.org/presentationml/2006/main">
  <p:tag name="AS_UNIQUEID" val="638"/>
</p:tagLst>
</file>

<file path=ppt/tags/tag145.xml><?xml version="1.0" encoding="utf-8"?>
<p:tagLst xmlns:p="http://schemas.openxmlformats.org/presentationml/2006/main">
  <p:tag name="AS_UNIQUEID" val="639"/>
</p:tagLst>
</file>

<file path=ppt/tags/tag146.xml><?xml version="1.0" encoding="utf-8"?>
<p:tagLst xmlns:p="http://schemas.openxmlformats.org/presentationml/2006/main">
  <p:tag name="AS_UNIQUEID" val="640"/>
</p:tagLst>
</file>

<file path=ppt/tags/tag147.xml><?xml version="1.0" encoding="utf-8"?>
<p:tagLst xmlns:p="http://schemas.openxmlformats.org/presentationml/2006/main">
  <p:tag name="AS_UNIQUEID" val="641"/>
</p:tagLst>
</file>

<file path=ppt/tags/tag148.xml><?xml version="1.0" encoding="utf-8"?>
<p:tagLst xmlns:p="http://schemas.openxmlformats.org/presentationml/2006/main">
  <p:tag name="AS_UNIQUEID" val="642"/>
</p:tagLst>
</file>

<file path=ppt/tags/tag149.xml><?xml version="1.0" encoding="utf-8"?>
<p:tagLst xmlns:p="http://schemas.openxmlformats.org/presentationml/2006/main">
  <p:tag name="AS_UNIQUEID" val="643"/>
</p:tagLst>
</file>

<file path=ppt/tags/tag15.xml><?xml version="1.0" encoding="utf-8"?>
<p:tagLst xmlns:p="http://schemas.openxmlformats.org/presentationml/2006/main">
  <p:tag name="AS_UNIQUEID" val="513"/>
</p:tagLst>
</file>

<file path=ppt/tags/tag150.xml><?xml version="1.0" encoding="utf-8"?>
<p:tagLst xmlns:p="http://schemas.openxmlformats.org/presentationml/2006/main">
  <p:tag name="AS_UNIQUEID" val="644"/>
</p:tagLst>
</file>

<file path=ppt/tags/tag151.xml><?xml version="1.0" encoding="utf-8"?>
<p:tagLst xmlns:p="http://schemas.openxmlformats.org/presentationml/2006/main">
  <p:tag name="AS_UNIQUEID" val="645"/>
</p:tagLst>
</file>

<file path=ppt/tags/tag152.xml><?xml version="1.0" encoding="utf-8"?>
<p:tagLst xmlns:p="http://schemas.openxmlformats.org/presentationml/2006/main">
  <p:tag name="AS_UNIQUEID" val="646"/>
</p:tagLst>
</file>

<file path=ppt/tags/tag153.xml><?xml version="1.0" encoding="utf-8"?>
<p:tagLst xmlns:p="http://schemas.openxmlformats.org/presentationml/2006/main">
  <p:tag name="AS_UNIQUEID" val="647"/>
</p:tagLst>
</file>

<file path=ppt/tags/tag154.xml><?xml version="1.0" encoding="utf-8"?>
<p:tagLst xmlns:p="http://schemas.openxmlformats.org/presentationml/2006/main">
  <p:tag name="AS_UNIQUEID" val="648"/>
</p:tagLst>
</file>

<file path=ppt/tags/tag155.xml><?xml version="1.0" encoding="utf-8"?>
<p:tagLst xmlns:p="http://schemas.openxmlformats.org/presentationml/2006/main">
  <p:tag name="AS_UNIQUEID" val="649"/>
</p:tagLst>
</file>

<file path=ppt/tags/tag156.xml><?xml version="1.0" encoding="utf-8"?>
<p:tagLst xmlns:p="http://schemas.openxmlformats.org/presentationml/2006/main">
  <p:tag name="AS_UNIQUEID" val="650"/>
</p:tagLst>
</file>

<file path=ppt/tags/tag157.xml><?xml version="1.0" encoding="utf-8"?>
<p:tagLst xmlns:p="http://schemas.openxmlformats.org/presentationml/2006/main">
  <p:tag name="AS_UNIQUEID" val="651"/>
</p:tagLst>
</file>

<file path=ppt/tags/tag158.xml><?xml version="1.0" encoding="utf-8"?>
<p:tagLst xmlns:p="http://schemas.openxmlformats.org/presentationml/2006/main">
  <p:tag name="AS_UNIQUEID" val="652"/>
</p:tagLst>
</file>

<file path=ppt/tags/tag159.xml><?xml version="1.0" encoding="utf-8"?>
<p:tagLst xmlns:p="http://schemas.openxmlformats.org/presentationml/2006/main">
  <p:tag name="AS_UNIQUEID" val="653"/>
</p:tagLst>
</file>

<file path=ppt/tags/tag16.xml><?xml version="1.0" encoding="utf-8"?>
<p:tagLst xmlns:p="http://schemas.openxmlformats.org/presentationml/2006/main">
  <p:tag name="AS_UNIQUEID" val="514"/>
</p:tagLst>
</file>

<file path=ppt/tags/tag160.xml><?xml version="1.0" encoding="utf-8"?>
<p:tagLst xmlns:p="http://schemas.openxmlformats.org/presentationml/2006/main">
  <p:tag name="AS_UNIQUEID" val="654"/>
</p:tagLst>
</file>

<file path=ppt/tags/tag161.xml><?xml version="1.0" encoding="utf-8"?>
<p:tagLst xmlns:p="http://schemas.openxmlformats.org/presentationml/2006/main">
  <p:tag name="AS_UNIQUEID" val="655"/>
</p:tagLst>
</file>

<file path=ppt/tags/tag162.xml><?xml version="1.0" encoding="utf-8"?>
<p:tagLst xmlns:p="http://schemas.openxmlformats.org/presentationml/2006/main">
  <p:tag name="AS_UNIQUEID" val="656"/>
</p:tagLst>
</file>

<file path=ppt/tags/tag163.xml><?xml version="1.0" encoding="utf-8"?>
<p:tagLst xmlns:p="http://schemas.openxmlformats.org/presentationml/2006/main">
  <p:tag name="AS_UNIQUEID" val="657"/>
</p:tagLst>
</file>

<file path=ppt/tags/tag164.xml><?xml version="1.0" encoding="utf-8"?>
<p:tagLst xmlns:p="http://schemas.openxmlformats.org/presentationml/2006/main">
  <p:tag name="AS_UNIQUEID" val="658"/>
</p:tagLst>
</file>

<file path=ppt/tags/tag165.xml><?xml version="1.0" encoding="utf-8"?>
<p:tagLst xmlns:p="http://schemas.openxmlformats.org/presentationml/2006/main">
  <p:tag name="AS_UNIQUEID" val="659"/>
</p:tagLst>
</file>

<file path=ppt/tags/tag166.xml><?xml version="1.0" encoding="utf-8"?>
<p:tagLst xmlns:p="http://schemas.openxmlformats.org/presentationml/2006/main">
  <p:tag name="AS_UNIQUEID" val="660"/>
</p:tagLst>
</file>

<file path=ppt/tags/tag167.xml><?xml version="1.0" encoding="utf-8"?>
<p:tagLst xmlns:p="http://schemas.openxmlformats.org/presentationml/2006/main">
  <p:tag name="AS_UNIQUEID" val="661"/>
</p:tagLst>
</file>

<file path=ppt/tags/tag168.xml><?xml version="1.0" encoding="utf-8"?>
<p:tagLst xmlns:p="http://schemas.openxmlformats.org/presentationml/2006/main">
  <p:tag name="AS_UNIQUEID" val="662"/>
</p:tagLst>
</file>

<file path=ppt/tags/tag169.xml><?xml version="1.0" encoding="utf-8"?>
<p:tagLst xmlns:p="http://schemas.openxmlformats.org/presentationml/2006/main">
  <p:tag name="AS_UNIQUEID" val="663"/>
</p:tagLst>
</file>

<file path=ppt/tags/tag17.xml><?xml version="1.0" encoding="utf-8"?>
<p:tagLst xmlns:p="http://schemas.openxmlformats.org/presentationml/2006/main">
  <p:tag name="AS_UNIQUEID" val="515"/>
</p:tagLst>
</file>

<file path=ppt/tags/tag170.xml><?xml version="1.0" encoding="utf-8"?>
<p:tagLst xmlns:p="http://schemas.openxmlformats.org/presentationml/2006/main">
  <p:tag name="AS_UNIQUEID" val="664"/>
</p:tagLst>
</file>

<file path=ppt/tags/tag171.xml><?xml version="1.0" encoding="utf-8"?>
<p:tagLst xmlns:p="http://schemas.openxmlformats.org/presentationml/2006/main">
  <p:tag name="AS_UNIQUEID" val="665"/>
</p:tagLst>
</file>

<file path=ppt/tags/tag172.xml><?xml version="1.0" encoding="utf-8"?>
<p:tagLst xmlns:p="http://schemas.openxmlformats.org/presentationml/2006/main">
  <p:tag name="AS_UNIQUEID" val="666"/>
</p:tagLst>
</file>

<file path=ppt/tags/tag173.xml><?xml version="1.0" encoding="utf-8"?>
<p:tagLst xmlns:p="http://schemas.openxmlformats.org/presentationml/2006/main">
  <p:tag name="AS_UNIQUEID" val="667"/>
</p:tagLst>
</file>

<file path=ppt/tags/tag174.xml><?xml version="1.0" encoding="utf-8"?>
<p:tagLst xmlns:p="http://schemas.openxmlformats.org/presentationml/2006/main">
  <p:tag name="AS_UNIQUEID" val="668"/>
</p:tagLst>
</file>

<file path=ppt/tags/tag175.xml><?xml version="1.0" encoding="utf-8"?>
<p:tagLst xmlns:p="http://schemas.openxmlformats.org/presentationml/2006/main">
  <p:tag name="AS_UNIQUEID" val="669"/>
</p:tagLst>
</file>

<file path=ppt/tags/tag176.xml><?xml version="1.0" encoding="utf-8"?>
<p:tagLst xmlns:p="http://schemas.openxmlformats.org/presentationml/2006/main">
  <p:tag name="AS_UNIQUEID" val="670"/>
</p:tagLst>
</file>

<file path=ppt/tags/tag177.xml><?xml version="1.0" encoding="utf-8"?>
<p:tagLst xmlns:p="http://schemas.openxmlformats.org/presentationml/2006/main">
  <p:tag name="AS_UNIQUEID" val="671"/>
</p:tagLst>
</file>

<file path=ppt/tags/tag178.xml><?xml version="1.0" encoding="utf-8"?>
<p:tagLst xmlns:p="http://schemas.openxmlformats.org/presentationml/2006/main">
  <p:tag name="AS_UNIQUEID" val="672"/>
</p:tagLst>
</file>

<file path=ppt/tags/tag179.xml><?xml version="1.0" encoding="utf-8"?>
<p:tagLst xmlns:p="http://schemas.openxmlformats.org/presentationml/2006/main">
  <p:tag name="AS_UNIQUEID" val="673"/>
</p:tagLst>
</file>

<file path=ppt/tags/tag18.xml><?xml version="1.0" encoding="utf-8"?>
<p:tagLst xmlns:p="http://schemas.openxmlformats.org/presentationml/2006/main">
  <p:tag name="AS_UNIQUEID" val="516"/>
</p:tagLst>
</file>

<file path=ppt/tags/tag180.xml><?xml version="1.0" encoding="utf-8"?>
<p:tagLst xmlns:p="http://schemas.openxmlformats.org/presentationml/2006/main">
  <p:tag name="AS_UNIQUEID" val="674"/>
</p:tagLst>
</file>

<file path=ppt/tags/tag181.xml><?xml version="1.0" encoding="utf-8"?>
<p:tagLst xmlns:p="http://schemas.openxmlformats.org/presentationml/2006/main">
  <p:tag name="AS_UNIQUEID" val="675"/>
</p:tagLst>
</file>

<file path=ppt/tags/tag182.xml><?xml version="1.0" encoding="utf-8"?>
<p:tagLst xmlns:p="http://schemas.openxmlformats.org/presentationml/2006/main">
  <p:tag name="AS_UNIQUEID" val="676"/>
</p:tagLst>
</file>

<file path=ppt/tags/tag183.xml><?xml version="1.0" encoding="utf-8"?>
<p:tagLst xmlns:p="http://schemas.openxmlformats.org/presentationml/2006/main">
  <p:tag name="AS_UNIQUEID" val="677"/>
</p:tagLst>
</file>

<file path=ppt/tags/tag184.xml><?xml version="1.0" encoding="utf-8"?>
<p:tagLst xmlns:p="http://schemas.openxmlformats.org/presentationml/2006/main">
  <p:tag name="AS_UNIQUEID" val="678"/>
</p:tagLst>
</file>

<file path=ppt/tags/tag185.xml><?xml version="1.0" encoding="utf-8"?>
<p:tagLst xmlns:p="http://schemas.openxmlformats.org/presentationml/2006/main">
  <p:tag name="AS_UNIQUEID" val="679"/>
</p:tagLst>
</file>

<file path=ppt/tags/tag186.xml><?xml version="1.0" encoding="utf-8"?>
<p:tagLst xmlns:p="http://schemas.openxmlformats.org/presentationml/2006/main">
  <p:tag name="AS_UNIQUEID" val="680"/>
</p:tagLst>
</file>

<file path=ppt/tags/tag187.xml><?xml version="1.0" encoding="utf-8"?>
<p:tagLst xmlns:p="http://schemas.openxmlformats.org/presentationml/2006/main">
  <p:tag name="AS_UNIQUEID" val="681"/>
</p:tagLst>
</file>

<file path=ppt/tags/tag188.xml><?xml version="1.0" encoding="utf-8"?>
<p:tagLst xmlns:p="http://schemas.openxmlformats.org/presentationml/2006/main">
  <p:tag name="AS_UNIQUEID" val="682"/>
</p:tagLst>
</file>

<file path=ppt/tags/tag189.xml><?xml version="1.0" encoding="utf-8"?>
<p:tagLst xmlns:p="http://schemas.openxmlformats.org/presentationml/2006/main">
  <p:tag name="AS_UNIQUEID" val="683"/>
</p:tagLst>
</file>

<file path=ppt/tags/tag19.xml><?xml version="1.0" encoding="utf-8"?>
<p:tagLst xmlns:p="http://schemas.openxmlformats.org/presentationml/2006/main">
  <p:tag name="AS_UNIQUEID" val="517"/>
</p:tagLst>
</file>

<file path=ppt/tags/tag190.xml><?xml version="1.0" encoding="utf-8"?>
<p:tagLst xmlns:p="http://schemas.openxmlformats.org/presentationml/2006/main">
  <p:tag name="AS_UNIQUEID" val="684"/>
</p:tagLst>
</file>

<file path=ppt/tags/tag191.xml><?xml version="1.0" encoding="utf-8"?>
<p:tagLst xmlns:p="http://schemas.openxmlformats.org/presentationml/2006/main">
  <p:tag name="AS_UNIQUEID" val="685"/>
</p:tagLst>
</file>

<file path=ppt/tags/tag192.xml><?xml version="1.0" encoding="utf-8"?>
<p:tagLst xmlns:p="http://schemas.openxmlformats.org/presentationml/2006/main">
  <p:tag name="AS_UNIQUEID" val="686"/>
</p:tagLst>
</file>

<file path=ppt/tags/tag193.xml><?xml version="1.0" encoding="utf-8"?>
<p:tagLst xmlns:p="http://schemas.openxmlformats.org/presentationml/2006/main">
  <p:tag name="AS_UNIQUEID" val="687"/>
</p:tagLst>
</file>

<file path=ppt/tags/tag194.xml><?xml version="1.0" encoding="utf-8"?>
<p:tagLst xmlns:p="http://schemas.openxmlformats.org/presentationml/2006/main">
  <p:tag name="AS_UNIQUEID" val="688"/>
</p:tagLst>
</file>

<file path=ppt/tags/tag195.xml><?xml version="1.0" encoding="utf-8"?>
<p:tagLst xmlns:p="http://schemas.openxmlformats.org/presentationml/2006/main">
  <p:tag name="AS_UNIQUEID" val="689"/>
</p:tagLst>
</file>

<file path=ppt/tags/tag196.xml><?xml version="1.0" encoding="utf-8"?>
<p:tagLst xmlns:p="http://schemas.openxmlformats.org/presentationml/2006/main">
  <p:tag name="AS_UNIQUEID" val="690"/>
</p:tagLst>
</file>

<file path=ppt/tags/tag197.xml><?xml version="1.0" encoding="utf-8"?>
<p:tagLst xmlns:p="http://schemas.openxmlformats.org/presentationml/2006/main">
  <p:tag name="AS_UNIQUEID" val="691"/>
</p:tagLst>
</file>

<file path=ppt/tags/tag198.xml><?xml version="1.0" encoding="utf-8"?>
<p:tagLst xmlns:p="http://schemas.openxmlformats.org/presentationml/2006/main">
  <p:tag name="AS_UNIQUEID" val="692"/>
</p:tagLst>
</file>

<file path=ppt/tags/tag199.xml><?xml version="1.0" encoding="utf-8"?>
<p:tagLst xmlns:p="http://schemas.openxmlformats.org/presentationml/2006/main">
  <p:tag name="AS_UNIQUEID" val="693"/>
</p:tagLst>
</file>

<file path=ppt/tags/tag2.xml><?xml version="1.0" encoding="utf-8"?>
<p:tagLst xmlns:p="http://schemas.openxmlformats.org/presentationml/2006/main">
  <p:tag name="AS_UNIQUEID" val="500"/>
</p:tagLst>
</file>

<file path=ppt/tags/tag20.xml><?xml version="1.0" encoding="utf-8"?>
<p:tagLst xmlns:p="http://schemas.openxmlformats.org/presentationml/2006/main">
  <p:tag name="AS_UNIQUEID" val="518"/>
</p:tagLst>
</file>

<file path=ppt/tags/tag200.xml><?xml version="1.0" encoding="utf-8"?>
<p:tagLst xmlns:p="http://schemas.openxmlformats.org/presentationml/2006/main">
  <p:tag name="AS_UNIQUEID" val="694"/>
</p:tagLst>
</file>

<file path=ppt/tags/tag201.xml><?xml version="1.0" encoding="utf-8"?>
<p:tagLst xmlns:p="http://schemas.openxmlformats.org/presentationml/2006/main">
  <p:tag name="AS_UNIQUEID" val="695"/>
</p:tagLst>
</file>

<file path=ppt/tags/tag202.xml><?xml version="1.0" encoding="utf-8"?>
<p:tagLst xmlns:p="http://schemas.openxmlformats.org/presentationml/2006/main">
  <p:tag name="AS_UNIQUEID" val="696"/>
</p:tagLst>
</file>

<file path=ppt/tags/tag203.xml><?xml version="1.0" encoding="utf-8"?>
<p:tagLst xmlns:p="http://schemas.openxmlformats.org/presentationml/2006/main">
  <p:tag name="AS_UNIQUEID" val="697"/>
</p:tagLst>
</file>

<file path=ppt/tags/tag204.xml><?xml version="1.0" encoding="utf-8"?>
<p:tagLst xmlns:p="http://schemas.openxmlformats.org/presentationml/2006/main">
  <p:tag name="AS_UNIQUEID" val="698"/>
</p:tagLst>
</file>

<file path=ppt/tags/tag205.xml><?xml version="1.0" encoding="utf-8"?>
<p:tagLst xmlns:p="http://schemas.openxmlformats.org/presentationml/2006/main">
  <p:tag name="AS_UNIQUEID" val="699"/>
</p:tagLst>
</file>

<file path=ppt/tags/tag206.xml><?xml version="1.0" encoding="utf-8"?>
<p:tagLst xmlns:p="http://schemas.openxmlformats.org/presentationml/2006/main">
  <p:tag name="AS_UNIQUEID" val="700"/>
</p:tagLst>
</file>

<file path=ppt/tags/tag207.xml><?xml version="1.0" encoding="utf-8"?>
<p:tagLst xmlns:p="http://schemas.openxmlformats.org/presentationml/2006/main">
  <p:tag name="AS_UNIQUEID" val="701"/>
</p:tagLst>
</file>

<file path=ppt/tags/tag208.xml><?xml version="1.0" encoding="utf-8"?>
<p:tagLst xmlns:p="http://schemas.openxmlformats.org/presentationml/2006/main">
  <p:tag name="AS_UNIQUEID" val="702"/>
</p:tagLst>
</file>

<file path=ppt/tags/tag209.xml><?xml version="1.0" encoding="utf-8"?>
<p:tagLst xmlns:p="http://schemas.openxmlformats.org/presentationml/2006/main">
  <p:tag name="AS_UNIQUEID" val="703"/>
</p:tagLst>
</file>

<file path=ppt/tags/tag21.xml><?xml version="1.0" encoding="utf-8"?>
<p:tagLst xmlns:p="http://schemas.openxmlformats.org/presentationml/2006/main">
  <p:tag name="AS_UNIQUEID" val="519"/>
</p:tagLst>
</file>

<file path=ppt/tags/tag210.xml><?xml version="1.0" encoding="utf-8"?>
<p:tagLst xmlns:p="http://schemas.openxmlformats.org/presentationml/2006/main">
  <p:tag name="AS_UNIQUEID" val="704"/>
</p:tagLst>
</file>

<file path=ppt/tags/tag211.xml><?xml version="1.0" encoding="utf-8"?>
<p:tagLst xmlns:p="http://schemas.openxmlformats.org/presentationml/2006/main">
  <p:tag name="AS_UNIQUEID" val="705"/>
</p:tagLst>
</file>

<file path=ppt/tags/tag212.xml><?xml version="1.0" encoding="utf-8"?>
<p:tagLst xmlns:p="http://schemas.openxmlformats.org/presentationml/2006/main">
  <p:tag name="AS_UNIQUEID" val="706"/>
</p:tagLst>
</file>

<file path=ppt/tags/tag213.xml><?xml version="1.0" encoding="utf-8"?>
<p:tagLst xmlns:p="http://schemas.openxmlformats.org/presentationml/2006/main">
  <p:tag name="AS_UNIQUEID" val="707"/>
</p:tagLst>
</file>

<file path=ppt/tags/tag214.xml><?xml version="1.0" encoding="utf-8"?>
<p:tagLst xmlns:p="http://schemas.openxmlformats.org/presentationml/2006/main">
  <p:tag name="AS_UNIQUEID" val="708"/>
</p:tagLst>
</file>

<file path=ppt/tags/tag215.xml><?xml version="1.0" encoding="utf-8"?>
<p:tagLst xmlns:p="http://schemas.openxmlformats.org/presentationml/2006/main">
  <p:tag name="AS_UNIQUEID" val="709"/>
</p:tagLst>
</file>

<file path=ppt/tags/tag216.xml><?xml version="1.0" encoding="utf-8"?>
<p:tagLst xmlns:p="http://schemas.openxmlformats.org/presentationml/2006/main">
  <p:tag name="AS_UNIQUEID" val="710"/>
</p:tagLst>
</file>

<file path=ppt/tags/tag217.xml><?xml version="1.0" encoding="utf-8"?>
<p:tagLst xmlns:p="http://schemas.openxmlformats.org/presentationml/2006/main">
  <p:tag name="AS_UNIQUEID" val="711"/>
</p:tagLst>
</file>

<file path=ppt/tags/tag218.xml><?xml version="1.0" encoding="utf-8"?>
<p:tagLst xmlns:p="http://schemas.openxmlformats.org/presentationml/2006/main">
  <p:tag name="AS_UNIQUEID" val="712"/>
</p:tagLst>
</file>

<file path=ppt/tags/tag219.xml><?xml version="1.0" encoding="utf-8"?>
<p:tagLst xmlns:p="http://schemas.openxmlformats.org/presentationml/2006/main">
  <p:tag name="AS_UNIQUEID" val="713"/>
</p:tagLst>
</file>

<file path=ppt/tags/tag22.xml><?xml version="1.0" encoding="utf-8"?>
<p:tagLst xmlns:p="http://schemas.openxmlformats.org/presentationml/2006/main">
  <p:tag name="AS_UNIQUEID" val="520"/>
</p:tagLst>
</file>

<file path=ppt/tags/tag220.xml><?xml version="1.0" encoding="utf-8"?>
<p:tagLst xmlns:p="http://schemas.openxmlformats.org/presentationml/2006/main">
  <p:tag name="AS_UNIQUEID" val="714"/>
</p:tagLst>
</file>

<file path=ppt/tags/tag221.xml><?xml version="1.0" encoding="utf-8"?>
<p:tagLst xmlns:p="http://schemas.openxmlformats.org/presentationml/2006/main">
  <p:tag name="AS_UNIQUEID" val="715"/>
</p:tagLst>
</file>

<file path=ppt/tags/tag222.xml><?xml version="1.0" encoding="utf-8"?>
<p:tagLst xmlns:p="http://schemas.openxmlformats.org/presentationml/2006/main">
  <p:tag name="AS_UNIQUEID" val="716"/>
</p:tagLst>
</file>

<file path=ppt/tags/tag223.xml><?xml version="1.0" encoding="utf-8"?>
<p:tagLst xmlns:p="http://schemas.openxmlformats.org/presentationml/2006/main">
  <p:tag name="AS_UNIQUEID" val="717"/>
</p:tagLst>
</file>

<file path=ppt/tags/tag224.xml><?xml version="1.0" encoding="utf-8"?>
<p:tagLst xmlns:p="http://schemas.openxmlformats.org/presentationml/2006/main">
  <p:tag name="AS_UNIQUEID" val="718"/>
</p:tagLst>
</file>

<file path=ppt/tags/tag225.xml><?xml version="1.0" encoding="utf-8"?>
<p:tagLst xmlns:p="http://schemas.openxmlformats.org/presentationml/2006/main">
  <p:tag name="AS_UNIQUEID" val="719"/>
</p:tagLst>
</file>

<file path=ppt/tags/tag226.xml><?xml version="1.0" encoding="utf-8"?>
<p:tagLst xmlns:p="http://schemas.openxmlformats.org/presentationml/2006/main">
  <p:tag name="AS_UNIQUEID" val="720"/>
</p:tagLst>
</file>

<file path=ppt/tags/tag227.xml><?xml version="1.0" encoding="utf-8"?>
<p:tagLst xmlns:p="http://schemas.openxmlformats.org/presentationml/2006/main">
  <p:tag name="AS_UNIQUEID" val="721"/>
</p:tagLst>
</file>

<file path=ppt/tags/tag228.xml><?xml version="1.0" encoding="utf-8"?>
<p:tagLst xmlns:p="http://schemas.openxmlformats.org/presentationml/2006/main">
  <p:tag name="AS_UNIQUEID" val="722"/>
</p:tagLst>
</file>

<file path=ppt/tags/tag229.xml><?xml version="1.0" encoding="utf-8"?>
<p:tagLst xmlns:p="http://schemas.openxmlformats.org/presentationml/2006/main">
  <p:tag name="AS_UNIQUEID" val="723"/>
</p:tagLst>
</file>

<file path=ppt/tags/tag23.xml><?xml version="1.0" encoding="utf-8"?>
<p:tagLst xmlns:p="http://schemas.openxmlformats.org/presentationml/2006/main">
  <p:tag name="AS_UNIQUEID" val="521"/>
</p:tagLst>
</file>

<file path=ppt/tags/tag230.xml><?xml version="1.0" encoding="utf-8"?>
<p:tagLst xmlns:p="http://schemas.openxmlformats.org/presentationml/2006/main">
  <p:tag name="AS_UNIQUEID" val="724"/>
</p:tagLst>
</file>

<file path=ppt/tags/tag231.xml><?xml version="1.0" encoding="utf-8"?>
<p:tagLst xmlns:p="http://schemas.openxmlformats.org/presentationml/2006/main">
  <p:tag name="AS_UNIQUEID" val="725"/>
</p:tagLst>
</file>

<file path=ppt/tags/tag232.xml><?xml version="1.0" encoding="utf-8"?>
<p:tagLst xmlns:p="http://schemas.openxmlformats.org/presentationml/2006/main">
  <p:tag name="AS_UNIQUEID" val="726"/>
</p:tagLst>
</file>

<file path=ppt/tags/tag233.xml><?xml version="1.0" encoding="utf-8"?>
<p:tagLst xmlns:p="http://schemas.openxmlformats.org/presentationml/2006/main">
  <p:tag name="AS_UNIQUEID" val="727"/>
</p:tagLst>
</file>

<file path=ppt/tags/tag234.xml><?xml version="1.0" encoding="utf-8"?>
<p:tagLst xmlns:p="http://schemas.openxmlformats.org/presentationml/2006/main">
  <p:tag name="AS_UNIQUEID" val="728"/>
</p:tagLst>
</file>

<file path=ppt/tags/tag235.xml><?xml version="1.0" encoding="utf-8"?>
<p:tagLst xmlns:p="http://schemas.openxmlformats.org/presentationml/2006/main">
  <p:tag name="AS_UNIQUEID" val="729"/>
</p:tagLst>
</file>

<file path=ppt/tags/tag236.xml><?xml version="1.0" encoding="utf-8"?>
<p:tagLst xmlns:p="http://schemas.openxmlformats.org/presentationml/2006/main">
  <p:tag name="AS_UNIQUEID" val="730"/>
</p:tagLst>
</file>

<file path=ppt/tags/tag237.xml><?xml version="1.0" encoding="utf-8"?>
<p:tagLst xmlns:p="http://schemas.openxmlformats.org/presentationml/2006/main">
  <p:tag name="AS_UNIQUEID" val="731"/>
</p:tagLst>
</file>

<file path=ppt/tags/tag238.xml><?xml version="1.0" encoding="utf-8"?>
<p:tagLst xmlns:p="http://schemas.openxmlformats.org/presentationml/2006/main">
  <p:tag name="AS_UNIQUEID" val="732"/>
</p:tagLst>
</file>

<file path=ppt/tags/tag239.xml><?xml version="1.0" encoding="utf-8"?>
<p:tagLst xmlns:p="http://schemas.openxmlformats.org/presentationml/2006/main">
  <p:tag name="AS_UNIQUEID" val="733"/>
</p:tagLst>
</file>

<file path=ppt/tags/tag24.xml><?xml version="1.0" encoding="utf-8"?>
<p:tagLst xmlns:p="http://schemas.openxmlformats.org/presentationml/2006/main">
  <p:tag name="AS_UNIQUEID" val="522"/>
</p:tagLst>
</file>

<file path=ppt/tags/tag240.xml><?xml version="1.0" encoding="utf-8"?>
<p:tagLst xmlns:p="http://schemas.openxmlformats.org/presentationml/2006/main">
  <p:tag name="AS_UNIQUEID" val="734"/>
</p:tagLst>
</file>

<file path=ppt/tags/tag241.xml><?xml version="1.0" encoding="utf-8"?>
<p:tagLst xmlns:p="http://schemas.openxmlformats.org/presentationml/2006/main">
  <p:tag name="AS_UNIQUEID" val="735"/>
</p:tagLst>
</file>

<file path=ppt/tags/tag242.xml><?xml version="1.0" encoding="utf-8"?>
<p:tagLst xmlns:p="http://schemas.openxmlformats.org/presentationml/2006/main">
  <p:tag name="AS_UNIQUEID" val="736"/>
</p:tagLst>
</file>

<file path=ppt/tags/tag243.xml><?xml version="1.0" encoding="utf-8"?>
<p:tagLst xmlns:p="http://schemas.openxmlformats.org/presentationml/2006/main">
  <p:tag name="AS_UNIQUEID" val="737"/>
</p:tagLst>
</file>

<file path=ppt/tags/tag244.xml><?xml version="1.0" encoding="utf-8"?>
<p:tagLst xmlns:p="http://schemas.openxmlformats.org/presentationml/2006/main">
  <p:tag name="AS_UNIQUEID" val="738"/>
</p:tagLst>
</file>

<file path=ppt/tags/tag245.xml><?xml version="1.0" encoding="utf-8"?>
<p:tagLst xmlns:p="http://schemas.openxmlformats.org/presentationml/2006/main">
  <p:tag name="AS_UNIQUEID" val="739"/>
</p:tagLst>
</file>

<file path=ppt/tags/tag246.xml><?xml version="1.0" encoding="utf-8"?>
<p:tagLst xmlns:p="http://schemas.openxmlformats.org/presentationml/2006/main">
  <p:tag name="AS_UNIQUEID" val="740"/>
</p:tagLst>
</file>

<file path=ppt/tags/tag247.xml><?xml version="1.0" encoding="utf-8"?>
<p:tagLst xmlns:p="http://schemas.openxmlformats.org/presentationml/2006/main">
  <p:tag name="AS_UNIQUEID" val="741"/>
</p:tagLst>
</file>

<file path=ppt/tags/tag248.xml><?xml version="1.0" encoding="utf-8"?>
<p:tagLst xmlns:p="http://schemas.openxmlformats.org/presentationml/2006/main">
  <p:tag name="AS_UNIQUEID" val="742"/>
</p:tagLst>
</file>

<file path=ppt/tags/tag249.xml><?xml version="1.0" encoding="utf-8"?>
<p:tagLst xmlns:p="http://schemas.openxmlformats.org/presentationml/2006/main">
  <p:tag name="AS_UNIQUEID" val="743"/>
</p:tagLst>
</file>

<file path=ppt/tags/tag25.xml><?xml version="1.0" encoding="utf-8"?>
<p:tagLst xmlns:p="http://schemas.openxmlformats.org/presentationml/2006/main">
  <p:tag name="AS_UNIQUEID" val="523"/>
</p:tagLst>
</file>

<file path=ppt/tags/tag250.xml><?xml version="1.0" encoding="utf-8"?>
<p:tagLst xmlns:p="http://schemas.openxmlformats.org/presentationml/2006/main">
  <p:tag name="AS_UNIQUEID" val="744"/>
</p:tagLst>
</file>

<file path=ppt/tags/tag251.xml><?xml version="1.0" encoding="utf-8"?>
<p:tagLst xmlns:p="http://schemas.openxmlformats.org/presentationml/2006/main">
  <p:tag name="AS_UNIQUEID" val="745"/>
</p:tagLst>
</file>

<file path=ppt/tags/tag252.xml><?xml version="1.0" encoding="utf-8"?>
<p:tagLst xmlns:p="http://schemas.openxmlformats.org/presentationml/2006/main">
  <p:tag name="AS_UNIQUEID" val="746"/>
</p:tagLst>
</file>

<file path=ppt/tags/tag253.xml><?xml version="1.0" encoding="utf-8"?>
<p:tagLst xmlns:p="http://schemas.openxmlformats.org/presentationml/2006/main">
  <p:tag name="AS_UNIQUEID" val="747"/>
</p:tagLst>
</file>

<file path=ppt/tags/tag254.xml><?xml version="1.0" encoding="utf-8"?>
<p:tagLst xmlns:p="http://schemas.openxmlformats.org/presentationml/2006/main">
  <p:tag name="AS_UNIQUEID" val="748"/>
</p:tagLst>
</file>

<file path=ppt/tags/tag255.xml><?xml version="1.0" encoding="utf-8"?>
<p:tagLst xmlns:p="http://schemas.openxmlformats.org/presentationml/2006/main">
  <p:tag name="AS_UNIQUEID" val="749"/>
</p:tagLst>
</file>

<file path=ppt/tags/tag256.xml><?xml version="1.0" encoding="utf-8"?>
<p:tagLst xmlns:p="http://schemas.openxmlformats.org/presentationml/2006/main">
  <p:tag name="AS_UNIQUEID" val="750"/>
</p:tagLst>
</file>

<file path=ppt/tags/tag257.xml><?xml version="1.0" encoding="utf-8"?>
<p:tagLst xmlns:p="http://schemas.openxmlformats.org/presentationml/2006/main">
  <p:tag name="AS_UNIQUEID" val="751"/>
</p:tagLst>
</file>

<file path=ppt/tags/tag258.xml><?xml version="1.0" encoding="utf-8"?>
<p:tagLst xmlns:p="http://schemas.openxmlformats.org/presentationml/2006/main">
  <p:tag name="AS_UNIQUEID" val="752"/>
</p:tagLst>
</file>

<file path=ppt/tags/tag259.xml><?xml version="1.0" encoding="utf-8"?>
<p:tagLst xmlns:p="http://schemas.openxmlformats.org/presentationml/2006/main">
  <p:tag name="AS_UNIQUEID" val="753"/>
</p:tagLst>
</file>

<file path=ppt/tags/tag26.xml><?xml version="1.0" encoding="utf-8"?>
<p:tagLst xmlns:p="http://schemas.openxmlformats.org/presentationml/2006/main">
  <p:tag name="AS_UNIQUEID" val="524"/>
</p:tagLst>
</file>

<file path=ppt/tags/tag260.xml><?xml version="1.0" encoding="utf-8"?>
<p:tagLst xmlns:p="http://schemas.openxmlformats.org/presentationml/2006/main">
  <p:tag name="AS_UNIQUEID" val="754"/>
</p:tagLst>
</file>

<file path=ppt/tags/tag261.xml><?xml version="1.0" encoding="utf-8"?>
<p:tagLst xmlns:p="http://schemas.openxmlformats.org/presentationml/2006/main">
  <p:tag name="AS_UNIQUEID" val="755"/>
</p:tagLst>
</file>

<file path=ppt/tags/tag262.xml><?xml version="1.0" encoding="utf-8"?>
<p:tagLst xmlns:p="http://schemas.openxmlformats.org/presentationml/2006/main">
  <p:tag name="AS_UNIQUEID" val="756"/>
</p:tagLst>
</file>

<file path=ppt/tags/tag263.xml><?xml version="1.0" encoding="utf-8"?>
<p:tagLst xmlns:p="http://schemas.openxmlformats.org/presentationml/2006/main">
  <p:tag name="AS_UNIQUEID" val="757"/>
</p:tagLst>
</file>

<file path=ppt/tags/tag264.xml><?xml version="1.0" encoding="utf-8"?>
<p:tagLst xmlns:p="http://schemas.openxmlformats.org/presentationml/2006/main">
  <p:tag name="AS_UNIQUEID" val="758"/>
</p:tagLst>
</file>

<file path=ppt/tags/tag265.xml><?xml version="1.0" encoding="utf-8"?>
<p:tagLst xmlns:p="http://schemas.openxmlformats.org/presentationml/2006/main">
  <p:tag name="AS_UNIQUEID" val="759"/>
</p:tagLst>
</file>

<file path=ppt/tags/tag266.xml><?xml version="1.0" encoding="utf-8"?>
<p:tagLst xmlns:p="http://schemas.openxmlformats.org/presentationml/2006/main">
  <p:tag name="AS_UNIQUEID" val="760"/>
</p:tagLst>
</file>

<file path=ppt/tags/tag267.xml><?xml version="1.0" encoding="utf-8"?>
<p:tagLst xmlns:p="http://schemas.openxmlformats.org/presentationml/2006/main">
  <p:tag name="AS_UNIQUEID" val="761"/>
</p:tagLst>
</file>

<file path=ppt/tags/tag268.xml><?xml version="1.0" encoding="utf-8"?>
<p:tagLst xmlns:p="http://schemas.openxmlformats.org/presentationml/2006/main">
  <p:tag name="AS_UNIQUEID" val="762"/>
</p:tagLst>
</file>

<file path=ppt/tags/tag269.xml><?xml version="1.0" encoding="utf-8"?>
<p:tagLst xmlns:p="http://schemas.openxmlformats.org/presentationml/2006/main">
  <p:tag name="AS_UNIQUEID" val="763"/>
</p:tagLst>
</file>

<file path=ppt/tags/tag27.xml><?xml version="1.0" encoding="utf-8"?>
<p:tagLst xmlns:p="http://schemas.openxmlformats.org/presentationml/2006/main">
  <p:tag name="AS_UNIQUEID" val="525"/>
</p:tagLst>
</file>

<file path=ppt/tags/tag270.xml><?xml version="1.0" encoding="utf-8"?>
<p:tagLst xmlns:p="http://schemas.openxmlformats.org/presentationml/2006/main">
  <p:tag name="AS_UNIQUEID" val="764"/>
</p:tagLst>
</file>

<file path=ppt/tags/tag271.xml><?xml version="1.0" encoding="utf-8"?>
<p:tagLst xmlns:p="http://schemas.openxmlformats.org/presentationml/2006/main">
  <p:tag name="AS_UNIQUEID" val="765"/>
</p:tagLst>
</file>

<file path=ppt/tags/tag272.xml><?xml version="1.0" encoding="utf-8"?>
<p:tagLst xmlns:p="http://schemas.openxmlformats.org/presentationml/2006/main">
  <p:tag name="AS_UNIQUEID" val="766"/>
</p:tagLst>
</file>

<file path=ppt/tags/tag273.xml><?xml version="1.0" encoding="utf-8"?>
<p:tagLst xmlns:p="http://schemas.openxmlformats.org/presentationml/2006/main">
  <p:tag name="AS_UNIQUEID" val="767"/>
</p:tagLst>
</file>

<file path=ppt/tags/tag274.xml><?xml version="1.0" encoding="utf-8"?>
<p:tagLst xmlns:p="http://schemas.openxmlformats.org/presentationml/2006/main">
  <p:tag name="AS_UNIQUEID" val="768"/>
</p:tagLst>
</file>

<file path=ppt/tags/tag275.xml><?xml version="1.0" encoding="utf-8"?>
<p:tagLst xmlns:p="http://schemas.openxmlformats.org/presentationml/2006/main">
  <p:tag name="AS_UNIQUEID" val="769"/>
</p:tagLst>
</file>

<file path=ppt/tags/tag276.xml><?xml version="1.0" encoding="utf-8"?>
<p:tagLst xmlns:p="http://schemas.openxmlformats.org/presentationml/2006/main">
  <p:tag name="AS_UNIQUEID" val="770"/>
</p:tagLst>
</file>

<file path=ppt/tags/tag277.xml><?xml version="1.0" encoding="utf-8"?>
<p:tagLst xmlns:p="http://schemas.openxmlformats.org/presentationml/2006/main">
  <p:tag name="AS_UNIQUEID" val="771"/>
</p:tagLst>
</file>

<file path=ppt/tags/tag278.xml><?xml version="1.0" encoding="utf-8"?>
<p:tagLst xmlns:p="http://schemas.openxmlformats.org/presentationml/2006/main">
  <p:tag name="AS_UNIQUEID" val="772"/>
</p:tagLst>
</file>

<file path=ppt/tags/tag279.xml><?xml version="1.0" encoding="utf-8"?>
<p:tagLst xmlns:p="http://schemas.openxmlformats.org/presentationml/2006/main">
  <p:tag name="AS_UNIQUEID" val="773"/>
</p:tagLst>
</file>

<file path=ppt/tags/tag28.xml><?xml version="1.0" encoding="utf-8"?>
<p:tagLst xmlns:p="http://schemas.openxmlformats.org/presentationml/2006/main">
  <p:tag name="AS_UNIQUEID" val="526"/>
</p:tagLst>
</file>

<file path=ppt/tags/tag280.xml><?xml version="1.0" encoding="utf-8"?>
<p:tagLst xmlns:p="http://schemas.openxmlformats.org/presentationml/2006/main">
  <p:tag name="AS_UNIQUEID" val="774"/>
</p:tagLst>
</file>

<file path=ppt/tags/tag281.xml><?xml version="1.0" encoding="utf-8"?>
<p:tagLst xmlns:p="http://schemas.openxmlformats.org/presentationml/2006/main">
  <p:tag name="AS_UNIQUEID" val="775"/>
</p:tagLst>
</file>

<file path=ppt/tags/tag282.xml><?xml version="1.0" encoding="utf-8"?>
<p:tagLst xmlns:p="http://schemas.openxmlformats.org/presentationml/2006/main">
  <p:tag name="AS_UNIQUEID" val="776"/>
</p:tagLst>
</file>

<file path=ppt/tags/tag283.xml><?xml version="1.0" encoding="utf-8"?>
<p:tagLst xmlns:p="http://schemas.openxmlformats.org/presentationml/2006/main">
  <p:tag name="AS_UNIQUEID" val="777"/>
</p:tagLst>
</file>

<file path=ppt/tags/tag284.xml><?xml version="1.0" encoding="utf-8"?>
<p:tagLst xmlns:p="http://schemas.openxmlformats.org/presentationml/2006/main">
  <p:tag name="AS_UNIQUEID" val="778"/>
</p:tagLst>
</file>

<file path=ppt/tags/tag285.xml><?xml version="1.0" encoding="utf-8"?>
<p:tagLst xmlns:p="http://schemas.openxmlformats.org/presentationml/2006/main">
  <p:tag name="AS_UNIQUEID" val="779"/>
</p:tagLst>
</file>

<file path=ppt/tags/tag286.xml><?xml version="1.0" encoding="utf-8"?>
<p:tagLst xmlns:p="http://schemas.openxmlformats.org/presentationml/2006/main">
  <p:tag name="AS_UNIQUEID" val="780"/>
</p:tagLst>
</file>

<file path=ppt/tags/tag287.xml><?xml version="1.0" encoding="utf-8"?>
<p:tagLst xmlns:p="http://schemas.openxmlformats.org/presentationml/2006/main">
  <p:tag name="AS_UNIQUEID" val="781"/>
</p:tagLst>
</file>

<file path=ppt/tags/tag288.xml><?xml version="1.0" encoding="utf-8"?>
<p:tagLst xmlns:p="http://schemas.openxmlformats.org/presentationml/2006/main">
  <p:tag name="AS_UNIQUEID" val="782"/>
</p:tagLst>
</file>

<file path=ppt/tags/tag289.xml><?xml version="1.0" encoding="utf-8"?>
<p:tagLst xmlns:p="http://schemas.openxmlformats.org/presentationml/2006/main">
  <p:tag name="AS_UNIQUEID" val="783"/>
</p:tagLst>
</file>

<file path=ppt/tags/tag29.xml><?xml version="1.0" encoding="utf-8"?>
<p:tagLst xmlns:p="http://schemas.openxmlformats.org/presentationml/2006/main">
  <p:tag name="AS_UNIQUEID" val="527"/>
</p:tagLst>
</file>

<file path=ppt/tags/tag290.xml><?xml version="1.0" encoding="utf-8"?>
<p:tagLst xmlns:p="http://schemas.openxmlformats.org/presentationml/2006/main">
  <p:tag name="AS_UNIQUEID" val="784"/>
</p:tagLst>
</file>

<file path=ppt/tags/tag291.xml><?xml version="1.0" encoding="utf-8"?>
<p:tagLst xmlns:p="http://schemas.openxmlformats.org/presentationml/2006/main">
  <p:tag name="AS_UNIQUEID" val="785"/>
</p:tagLst>
</file>

<file path=ppt/tags/tag292.xml><?xml version="1.0" encoding="utf-8"?>
<p:tagLst xmlns:p="http://schemas.openxmlformats.org/presentationml/2006/main">
  <p:tag name="AS_UNIQUEID" val="786"/>
</p:tagLst>
</file>

<file path=ppt/tags/tag293.xml><?xml version="1.0" encoding="utf-8"?>
<p:tagLst xmlns:p="http://schemas.openxmlformats.org/presentationml/2006/main">
  <p:tag name="AS_UNIQUEID" val="787"/>
</p:tagLst>
</file>

<file path=ppt/tags/tag294.xml><?xml version="1.0" encoding="utf-8"?>
<p:tagLst xmlns:p="http://schemas.openxmlformats.org/presentationml/2006/main">
  <p:tag name="AS_UNIQUEID" val="788"/>
</p:tagLst>
</file>

<file path=ppt/tags/tag295.xml><?xml version="1.0" encoding="utf-8"?>
<p:tagLst xmlns:p="http://schemas.openxmlformats.org/presentationml/2006/main">
  <p:tag name="AS_UNIQUEID" val="789"/>
</p:tagLst>
</file>

<file path=ppt/tags/tag296.xml><?xml version="1.0" encoding="utf-8"?>
<p:tagLst xmlns:p="http://schemas.openxmlformats.org/presentationml/2006/main">
  <p:tag name="AS_UNIQUEID" val="790"/>
</p:tagLst>
</file>

<file path=ppt/tags/tag297.xml><?xml version="1.0" encoding="utf-8"?>
<p:tagLst xmlns:p="http://schemas.openxmlformats.org/presentationml/2006/main">
  <p:tag name="AS_UNIQUEID" val="791"/>
</p:tagLst>
</file>

<file path=ppt/tags/tag298.xml><?xml version="1.0" encoding="utf-8"?>
<p:tagLst xmlns:p="http://schemas.openxmlformats.org/presentationml/2006/main">
  <p:tag name="AS_UNIQUEID" val="792"/>
</p:tagLst>
</file>

<file path=ppt/tags/tag299.xml><?xml version="1.0" encoding="utf-8"?>
<p:tagLst xmlns:p="http://schemas.openxmlformats.org/presentationml/2006/main">
  <p:tag name="AS_UNIQUEID" val="793"/>
</p:tagLst>
</file>

<file path=ppt/tags/tag3.xml><?xml version="1.0" encoding="utf-8"?>
<p:tagLst xmlns:p="http://schemas.openxmlformats.org/presentationml/2006/main">
  <p:tag name="AS_UNIQUEID" val="501"/>
</p:tagLst>
</file>

<file path=ppt/tags/tag30.xml><?xml version="1.0" encoding="utf-8"?>
<p:tagLst xmlns:p="http://schemas.openxmlformats.org/presentationml/2006/main">
  <p:tag name="AS_UNIQUEID" val="528"/>
</p:tagLst>
</file>

<file path=ppt/tags/tag300.xml><?xml version="1.0" encoding="utf-8"?>
<p:tagLst xmlns:p="http://schemas.openxmlformats.org/presentationml/2006/main">
  <p:tag name="AS_UNIQUEID" val="794"/>
</p:tagLst>
</file>

<file path=ppt/tags/tag301.xml><?xml version="1.0" encoding="utf-8"?>
<p:tagLst xmlns:p="http://schemas.openxmlformats.org/presentationml/2006/main">
  <p:tag name="AS_UNIQUEID" val="795"/>
</p:tagLst>
</file>

<file path=ppt/tags/tag302.xml><?xml version="1.0" encoding="utf-8"?>
<p:tagLst xmlns:p="http://schemas.openxmlformats.org/presentationml/2006/main">
  <p:tag name="AS_UNIQUEID" val="796"/>
</p:tagLst>
</file>

<file path=ppt/tags/tag303.xml><?xml version="1.0" encoding="utf-8"?>
<p:tagLst xmlns:p="http://schemas.openxmlformats.org/presentationml/2006/main">
  <p:tag name="AS_UNIQUEID" val="797"/>
</p:tagLst>
</file>

<file path=ppt/tags/tag304.xml><?xml version="1.0" encoding="utf-8"?>
<p:tagLst xmlns:p="http://schemas.openxmlformats.org/presentationml/2006/main">
  <p:tag name="AS_UNIQUEID" val="798"/>
</p:tagLst>
</file>

<file path=ppt/tags/tag305.xml><?xml version="1.0" encoding="utf-8"?>
<p:tagLst xmlns:p="http://schemas.openxmlformats.org/presentationml/2006/main">
  <p:tag name="AS_UNIQUEID" val="799"/>
</p:tagLst>
</file>

<file path=ppt/tags/tag306.xml><?xml version="1.0" encoding="utf-8"?>
<p:tagLst xmlns:p="http://schemas.openxmlformats.org/presentationml/2006/main">
  <p:tag name="AS_UNIQUEID" val="800"/>
</p:tagLst>
</file>

<file path=ppt/tags/tag307.xml><?xml version="1.0" encoding="utf-8"?>
<p:tagLst xmlns:p="http://schemas.openxmlformats.org/presentationml/2006/main">
  <p:tag name="AS_UNIQUEID" val="801"/>
</p:tagLst>
</file>

<file path=ppt/tags/tag308.xml><?xml version="1.0" encoding="utf-8"?>
<p:tagLst xmlns:p="http://schemas.openxmlformats.org/presentationml/2006/main">
  <p:tag name="AS_UNIQUEID" val="802"/>
</p:tagLst>
</file>

<file path=ppt/tags/tag309.xml><?xml version="1.0" encoding="utf-8"?>
<p:tagLst xmlns:p="http://schemas.openxmlformats.org/presentationml/2006/main">
  <p:tag name="AS_UNIQUEID" val="803"/>
</p:tagLst>
</file>

<file path=ppt/tags/tag31.xml><?xml version="1.0" encoding="utf-8"?>
<p:tagLst xmlns:p="http://schemas.openxmlformats.org/presentationml/2006/main">
  <p:tag name="AS_UNIQUEID" val="529"/>
</p:tagLst>
</file>

<file path=ppt/tags/tag310.xml><?xml version="1.0" encoding="utf-8"?>
<p:tagLst xmlns:p="http://schemas.openxmlformats.org/presentationml/2006/main">
  <p:tag name="AS_UNIQUEID" val="804"/>
</p:tagLst>
</file>

<file path=ppt/tags/tag311.xml><?xml version="1.0" encoding="utf-8"?>
<p:tagLst xmlns:p="http://schemas.openxmlformats.org/presentationml/2006/main">
  <p:tag name="AS_UNIQUEID" val="805"/>
</p:tagLst>
</file>

<file path=ppt/tags/tag312.xml><?xml version="1.0" encoding="utf-8"?>
<p:tagLst xmlns:p="http://schemas.openxmlformats.org/presentationml/2006/main">
  <p:tag name="AS_UNIQUEID" val="806"/>
</p:tagLst>
</file>

<file path=ppt/tags/tag313.xml><?xml version="1.0" encoding="utf-8"?>
<p:tagLst xmlns:p="http://schemas.openxmlformats.org/presentationml/2006/main">
  <p:tag name="AS_UNIQUEID" val="807"/>
</p:tagLst>
</file>

<file path=ppt/tags/tag314.xml><?xml version="1.0" encoding="utf-8"?>
<p:tagLst xmlns:p="http://schemas.openxmlformats.org/presentationml/2006/main">
  <p:tag name="AS_UNIQUEID" val="808"/>
</p:tagLst>
</file>

<file path=ppt/tags/tag315.xml><?xml version="1.0" encoding="utf-8"?>
<p:tagLst xmlns:p="http://schemas.openxmlformats.org/presentationml/2006/main">
  <p:tag name="AS_UNIQUEID" val="809"/>
</p:tagLst>
</file>

<file path=ppt/tags/tag316.xml><?xml version="1.0" encoding="utf-8"?>
<p:tagLst xmlns:p="http://schemas.openxmlformats.org/presentationml/2006/main">
  <p:tag name="AS_UNIQUEID" val="810"/>
</p:tagLst>
</file>

<file path=ppt/tags/tag317.xml><?xml version="1.0" encoding="utf-8"?>
<p:tagLst xmlns:p="http://schemas.openxmlformats.org/presentationml/2006/main">
  <p:tag name="AS_UNIQUEID" val="811"/>
</p:tagLst>
</file>

<file path=ppt/tags/tag318.xml><?xml version="1.0" encoding="utf-8"?>
<p:tagLst xmlns:p="http://schemas.openxmlformats.org/presentationml/2006/main">
  <p:tag name="AS_UNIQUEID" val="812"/>
</p:tagLst>
</file>

<file path=ppt/tags/tag319.xml><?xml version="1.0" encoding="utf-8"?>
<p:tagLst xmlns:p="http://schemas.openxmlformats.org/presentationml/2006/main">
  <p:tag name="AS_UNIQUEID" val="813"/>
</p:tagLst>
</file>

<file path=ppt/tags/tag32.xml><?xml version="1.0" encoding="utf-8"?>
<p:tagLst xmlns:p="http://schemas.openxmlformats.org/presentationml/2006/main">
  <p:tag name="AS_UNIQUEID" val="530"/>
</p:tagLst>
</file>

<file path=ppt/tags/tag320.xml><?xml version="1.0" encoding="utf-8"?>
<p:tagLst xmlns:p="http://schemas.openxmlformats.org/presentationml/2006/main">
  <p:tag name="AS_UNIQUEID" val="814"/>
</p:tagLst>
</file>

<file path=ppt/tags/tag321.xml><?xml version="1.0" encoding="utf-8"?>
<p:tagLst xmlns:p="http://schemas.openxmlformats.org/presentationml/2006/main">
  <p:tag name="AS_UNIQUEID" val="815"/>
</p:tagLst>
</file>

<file path=ppt/tags/tag322.xml><?xml version="1.0" encoding="utf-8"?>
<p:tagLst xmlns:p="http://schemas.openxmlformats.org/presentationml/2006/main">
  <p:tag name="AS_UNIQUEID" val="816"/>
</p:tagLst>
</file>

<file path=ppt/tags/tag323.xml><?xml version="1.0" encoding="utf-8"?>
<p:tagLst xmlns:p="http://schemas.openxmlformats.org/presentationml/2006/main">
  <p:tag name="AS_UNIQUEID" val="817"/>
</p:tagLst>
</file>

<file path=ppt/tags/tag324.xml><?xml version="1.0" encoding="utf-8"?>
<p:tagLst xmlns:p="http://schemas.openxmlformats.org/presentationml/2006/main">
  <p:tag name="AS_UNIQUEID" val="818"/>
</p:tagLst>
</file>

<file path=ppt/tags/tag325.xml><?xml version="1.0" encoding="utf-8"?>
<p:tagLst xmlns:p="http://schemas.openxmlformats.org/presentationml/2006/main">
  <p:tag name="AS_UNIQUEID" val="819"/>
</p:tagLst>
</file>

<file path=ppt/tags/tag326.xml><?xml version="1.0" encoding="utf-8"?>
<p:tagLst xmlns:p="http://schemas.openxmlformats.org/presentationml/2006/main">
  <p:tag name="AS_UNIQUEID" val="820"/>
</p:tagLst>
</file>

<file path=ppt/tags/tag327.xml><?xml version="1.0" encoding="utf-8"?>
<p:tagLst xmlns:p="http://schemas.openxmlformats.org/presentationml/2006/main">
  <p:tag name="AS_UNIQUEID" val="821"/>
</p:tagLst>
</file>

<file path=ppt/tags/tag328.xml><?xml version="1.0" encoding="utf-8"?>
<p:tagLst xmlns:p="http://schemas.openxmlformats.org/presentationml/2006/main">
  <p:tag name="AS_UNIQUEID" val="822"/>
</p:tagLst>
</file>

<file path=ppt/tags/tag329.xml><?xml version="1.0" encoding="utf-8"?>
<p:tagLst xmlns:p="http://schemas.openxmlformats.org/presentationml/2006/main">
  <p:tag name="AS_UNIQUEID" val="823"/>
</p:tagLst>
</file>

<file path=ppt/tags/tag33.xml><?xml version="1.0" encoding="utf-8"?>
<p:tagLst xmlns:p="http://schemas.openxmlformats.org/presentationml/2006/main">
  <p:tag name="AS_UNIQUEID" val="531"/>
</p:tagLst>
</file>

<file path=ppt/tags/tag330.xml><?xml version="1.0" encoding="utf-8"?>
<p:tagLst xmlns:p="http://schemas.openxmlformats.org/presentationml/2006/main">
  <p:tag name="AS_UNIQUEID" val="824"/>
</p:tagLst>
</file>

<file path=ppt/tags/tag331.xml><?xml version="1.0" encoding="utf-8"?>
<p:tagLst xmlns:p="http://schemas.openxmlformats.org/presentationml/2006/main">
  <p:tag name="AS_UNIQUEID" val="825"/>
</p:tagLst>
</file>

<file path=ppt/tags/tag332.xml><?xml version="1.0" encoding="utf-8"?>
<p:tagLst xmlns:p="http://schemas.openxmlformats.org/presentationml/2006/main">
  <p:tag name="AS_UNIQUEID" val="826"/>
</p:tagLst>
</file>

<file path=ppt/tags/tag333.xml><?xml version="1.0" encoding="utf-8"?>
<p:tagLst xmlns:p="http://schemas.openxmlformats.org/presentationml/2006/main">
  <p:tag name="AS_UNIQUEID" val="827"/>
</p:tagLst>
</file>

<file path=ppt/tags/tag334.xml><?xml version="1.0" encoding="utf-8"?>
<p:tagLst xmlns:p="http://schemas.openxmlformats.org/presentationml/2006/main">
  <p:tag name="AS_UNIQUEID" val="828"/>
</p:tagLst>
</file>

<file path=ppt/tags/tag335.xml><?xml version="1.0" encoding="utf-8"?>
<p:tagLst xmlns:p="http://schemas.openxmlformats.org/presentationml/2006/main">
  <p:tag name="AS_UNIQUEID" val="829"/>
</p:tagLst>
</file>

<file path=ppt/tags/tag336.xml><?xml version="1.0" encoding="utf-8"?>
<p:tagLst xmlns:p="http://schemas.openxmlformats.org/presentationml/2006/main">
  <p:tag name="AS_UNIQUEID" val="830"/>
</p:tagLst>
</file>

<file path=ppt/tags/tag337.xml><?xml version="1.0" encoding="utf-8"?>
<p:tagLst xmlns:p="http://schemas.openxmlformats.org/presentationml/2006/main">
  <p:tag name="AS_UNIQUEID" val="831"/>
</p:tagLst>
</file>

<file path=ppt/tags/tag338.xml><?xml version="1.0" encoding="utf-8"?>
<p:tagLst xmlns:p="http://schemas.openxmlformats.org/presentationml/2006/main">
  <p:tag name="AS_UNIQUEID" val="832"/>
</p:tagLst>
</file>

<file path=ppt/tags/tag339.xml><?xml version="1.0" encoding="utf-8"?>
<p:tagLst xmlns:p="http://schemas.openxmlformats.org/presentationml/2006/main">
  <p:tag name="AS_UNIQUEID" val="833"/>
</p:tagLst>
</file>

<file path=ppt/tags/tag34.xml><?xml version="1.0" encoding="utf-8"?>
<p:tagLst xmlns:p="http://schemas.openxmlformats.org/presentationml/2006/main">
  <p:tag name="AS_UNIQUEID" val="532"/>
</p:tagLst>
</file>

<file path=ppt/tags/tag340.xml><?xml version="1.0" encoding="utf-8"?>
<p:tagLst xmlns:p="http://schemas.openxmlformats.org/presentationml/2006/main">
  <p:tag name="AS_UNIQUEID" val="834"/>
</p:tagLst>
</file>

<file path=ppt/tags/tag341.xml><?xml version="1.0" encoding="utf-8"?>
<p:tagLst xmlns:p="http://schemas.openxmlformats.org/presentationml/2006/main">
  <p:tag name="AS_UNIQUEID" val="835"/>
</p:tagLst>
</file>

<file path=ppt/tags/tag342.xml><?xml version="1.0" encoding="utf-8"?>
<p:tagLst xmlns:p="http://schemas.openxmlformats.org/presentationml/2006/main">
  <p:tag name="AS_UNIQUEID" val="836"/>
</p:tagLst>
</file>

<file path=ppt/tags/tag343.xml><?xml version="1.0" encoding="utf-8"?>
<p:tagLst xmlns:p="http://schemas.openxmlformats.org/presentationml/2006/main">
  <p:tag name="AS_UNIQUEID" val="837"/>
</p:tagLst>
</file>

<file path=ppt/tags/tag344.xml><?xml version="1.0" encoding="utf-8"?>
<p:tagLst xmlns:p="http://schemas.openxmlformats.org/presentationml/2006/main">
  <p:tag name="AS_UNIQUEID" val="838"/>
</p:tagLst>
</file>

<file path=ppt/tags/tag345.xml><?xml version="1.0" encoding="utf-8"?>
<p:tagLst xmlns:p="http://schemas.openxmlformats.org/presentationml/2006/main">
  <p:tag name="AS_UNIQUEID" val="839"/>
</p:tagLst>
</file>

<file path=ppt/tags/tag346.xml><?xml version="1.0" encoding="utf-8"?>
<p:tagLst xmlns:p="http://schemas.openxmlformats.org/presentationml/2006/main">
  <p:tag name="AS_UNIQUEID" val="840"/>
</p:tagLst>
</file>

<file path=ppt/tags/tag347.xml><?xml version="1.0" encoding="utf-8"?>
<p:tagLst xmlns:p="http://schemas.openxmlformats.org/presentationml/2006/main">
  <p:tag name="AS_UNIQUEID" val="841"/>
</p:tagLst>
</file>

<file path=ppt/tags/tag348.xml><?xml version="1.0" encoding="utf-8"?>
<p:tagLst xmlns:p="http://schemas.openxmlformats.org/presentationml/2006/main">
  <p:tag name="AS_UNIQUEID" val="842"/>
</p:tagLst>
</file>

<file path=ppt/tags/tag349.xml><?xml version="1.0" encoding="utf-8"?>
<p:tagLst xmlns:p="http://schemas.openxmlformats.org/presentationml/2006/main">
  <p:tag name="AS_UNIQUEID" val="843"/>
</p:tagLst>
</file>

<file path=ppt/tags/tag35.xml><?xml version="1.0" encoding="utf-8"?>
<p:tagLst xmlns:p="http://schemas.openxmlformats.org/presentationml/2006/main">
  <p:tag name="AS_UNIQUEID" val="533"/>
</p:tagLst>
</file>

<file path=ppt/tags/tag350.xml><?xml version="1.0" encoding="utf-8"?>
<p:tagLst xmlns:p="http://schemas.openxmlformats.org/presentationml/2006/main">
  <p:tag name="AS_UNIQUEID" val="844"/>
</p:tagLst>
</file>

<file path=ppt/tags/tag351.xml><?xml version="1.0" encoding="utf-8"?>
<p:tagLst xmlns:p="http://schemas.openxmlformats.org/presentationml/2006/main">
  <p:tag name="AS_UNIQUEID" val="845"/>
</p:tagLst>
</file>

<file path=ppt/tags/tag352.xml><?xml version="1.0" encoding="utf-8"?>
<p:tagLst xmlns:p="http://schemas.openxmlformats.org/presentationml/2006/main">
  <p:tag name="AS_UNIQUEID" val="846"/>
</p:tagLst>
</file>

<file path=ppt/tags/tag353.xml><?xml version="1.0" encoding="utf-8"?>
<p:tagLst xmlns:p="http://schemas.openxmlformats.org/presentationml/2006/main">
  <p:tag name="AS_UNIQUEID" val="847"/>
</p:tagLst>
</file>

<file path=ppt/tags/tag354.xml><?xml version="1.0" encoding="utf-8"?>
<p:tagLst xmlns:p="http://schemas.openxmlformats.org/presentationml/2006/main">
  <p:tag name="AS_UNIQUEID" val="848"/>
</p:tagLst>
</file>

<file path=ppt/tags/tag355.xml><?xml version="1.0" encoding="utf-8"?>
<p:tagLst xmlns:p="http://schemas.openxmlformats.org/presentationml/2006/main">
  <p:tag name="AS_UNIQUEID" val="849"/>
</p:tagLst>
</file>

<file path=ppt/tags/tag356.xml><?xml version="1.0" encoding="utf-8"?>
<p:tagLst xmlns:p="http://schemas.openxmlformats.org/presentationml/2006/main">
  <p:tag name="AS_UNIQUEID" val="850"/>
</p:tagLst>
</file>

<file path=ppt/tags/tag357.xml><?xml version="1.0" encoding="utf-8"?>
<p:tagLst xmlns:p="http://schemas.openxmlformats.org/presentationml/2006/main">
  <p:tag name="AS_UNIQUEID" val="851"/>
</p:tagLst>
</file>

<file path=ppt/tags/tag358.xml><?xml version="1.0" encoding="utf-8"?>
<p:tagLst xmlns:p="http://schemas.openxmlformats.org/presentationml/2006/main">
  <p:tag name="AS_UNIQUEID" val="852"/>
</p:tagLst>
</file>

<file path=ppt/tags/tag359.xml><?xml version="1.0" encoding="utf-8"?>
<p:tagLst xmlns:p="http://schemas.openxmlformats.org/presentationml/2006/main">
  <p:tag name="AS_UNIQUEID" val="853"/>
</p:tagLst>
</file>

<file path=ppt/tags/tag36.xml><?xml version="1.0" encoding="utf-8"?>
<p:tagLst xmlns:p="http://schemas.openxmlformats.org/presentationml/2006/main">
  <p:tag name="AS_UNIQUEID" val="534"/>
</p:tagLst>
</file>

<file path=ppt/tags/tag360.xml><?xml version="1.0" encoding="utf-8"?>
<p:tagLst xmlns:p="http://schemas.openxmlformats.org/presentationml/2006/main">
  <p:tag name="AS_UNIQUEID" val="854"/>
</p:tagLst>
</file>

<file path=ppt/tags/tag361.xml><?xml version="1.0" encoding="utf-8"?>
<p:tagLst xmlns:p="http://schemas.openxmlformats.org/presentationml/2006/main">
  <p:tag name="AS_UNIQUEID" val="855"/>
</p:tagLst>
</file>

<file path=ppt/tags/tag362.xml><?xml version="1.0" encoding="utf-8"?>
<p:tagLst xmlns:p="http://schemas.openxmlformats.org/presentationml/2006/main">
  <p:tag name="AS_UNIQUEID" val="856"/>
</p:tagLst>
</file>

<file path=ppt/tags/tag363.xml><?xml version="1.0" encoding="utf-8"?>
<p:tagLst xmlns:p="http://schemas.openxmlformats.org/presentationml/2006/main">
  <p:tag name="AS_UNIQUEID" val="857"/>
</p:tagLst>
</file>

<file path=ppt/tags/tag364.xml><?xml version="1.0" encoding="utf-8"?>
<p:tagLst xmlns:p="http://schemas.openxmlformats.org/presentationml/2006/main">
  <p:tag name="AS_UNIQUEID" val="858"/>
</p:tagLst>
</file>

<file path=ppt/tags/tag365.xml><?xml version="1.0" encoding="utf-8"?>
<p:tagLst xmlns:p="http://schemas.openxmlformats.org/presentationml/2006/main">
  <p:tag name="AS_UNIQUEID" val="859"/>
</p:tagLst>
</file>

<file path=ppt/tags/tag366.xml><?xml version="1.0" encoding="utf-8"?>
<p:tagLst xmlns:p="http://schemas.openxmlformats.org/presentationml/2006/main">
  <p:tag name="AS_UNIQUEID" val="860"/>
</p:tagLst>
</file>

<file path=ppt/tags/tag367.xml><?xml version="1.0" encoding="utf-8"?>
<p:tagLst xmlns:p="http://schemas.openxmlformats.org/presentationml/2006/main">
  <p:tag name="AS_UNIQUEID" val="861"/>
</p:tagLst>
</file>

<file path=ppt/tags/tag368.xml><?xml version="1.0" encoding="utf-8"?>
<p:tagLst xmlns:p="http://schemas.openxmlformats.org/presentationml/2006/main">
  <p:tag name="AS_UNIQUEID" val="862"/>
</p:tagLst>
</file>

<file path=ppt/tags/tag369.xml><?xml version="1.0" encoding="utf-8"?>
<p:tagLst xmlns:p="http://schemas.openxmlformats.org/presentationml/2006/main">
  <p:tag name="AS_UNIQUEID" val="863"/>
</p:tagLst>
</file>

<file path=ppt/tags/tag37.xml><?xml version="1.0" encoding="utf-8"?>
<p:tagLst xmlns:p="http://schemas.openxmlformats.org/presentationml/2006/main">
  <p:tag name="AS_UNIQUEID" val="535"/>
</p:tagLst>
</file>

<file path=ppt/tags/tag370.xml><?xml version="1.0" encoding="utf-8"?>
<p:tagLst xmlns:p="http://schemas.openxmlformats.org/presentationml/2006/main">
  <p:tag name="AS_UNIQUEID" val="864"/>
</p:tagLst>
</file>

<file path=ppt/tags/tag371.xml><?xml version="1.0" encoding="utf-8"?>
<p:tagLst xmlns:p="http://schemas.openxmlformats.org/presentationml/2006/main">
  <p:tag name="AS_UNIQUEID" val="865"/>
</p:tagLst>
</file>

<file path=ppt/tags/tag372.xml><?xml version="1.0" encoding="utf-8"?>
<p:tagLst xmlns:p="http://schemas.openxmlformats.org/presentationml/2006/main">
  <p:tag name="AS_UNIQUEID" val="866"/>
</p:tagLst>
</file>

<file path=ppt/tags/tag373.xml><?xml version="1.0" encoding="utf-8"?>
<p:tagLst xmlns:p="http://schemas.openxmlformats.org/presentationml/2006/main">
  <p:tag name="AS_UNIQUEID" val="867"/>
</p:tagLst>
</file>

<file path=ppt/tags/tag374.xml><?xml version="1.0" encoding="utf-8"?>
<p:tagLst xmlns:p="http://schemas.openxmlformats.org/presentationml/2006/main">
  <p:tag name="AS_UNIQUEID" val="868"/>
</p:tagLst>
</file>

<file path=ppt/tags/tag375.xml><?xml version="1.0" encoding="utf-8"?>
<p:tagLst xmlns:p="http://schemas.openxmlformats.org/presentationml/2006/main">
  <p:tag name="AS_UNIQUEID" val="869"/>
</p:tagLst>
</file>

<file path=ppt/tags/tag376.xml><?xml version="1.0" encoding="utf-8"?>
<p:tagLst xmlns:p="http://schemas.openxmlformats.org/presentationml/2006/main">
  <p:tag name="AS_UNIQUEID" val="870"/>
</p:tagLst>
</file>

<file path=ppt/tags/tag377.xml><?xml version="1.0" encoding="utf-8"?>
<p:tagLst xmlns:p="http://schemas.openxmlformats.org/presentationml/2006/main">
  <p:tag name="AS_UNIQUEID" val="871"/>
</p:tagLst>
</file>

<file path=ppt/tags/tag378.xml><?xml version="1.0" encoding="utf-8"?>
<p:tagLst xmlns:p="http://schemas.openxmlformats.org/presentationml/2006/main">
  <p:tag name="AS_UNIQUEID" val="872"/>
</p:tagLst>
</file>

<file path=ppt/tags/tag379.xml><?xml version="1.0" encoding="utf-8"?>
<p:tagLst xmlns:p="http://schemas.openxmlformats.org/presentationml/2006/main">
  <p:tag name="AS_UNIQUEID" val="873"/>
</p:tagLst>
</file>

<file path=ppt/tags/tag38.xml><?xml version="1.0" encoding="utf-8"?>
<p:tagLst xmlns:p="http://schemas.openxmlformats.org/presentationml/2006/main">
  <p:tag name="AS_UNIQUEID" val="536"/>
</p:tagLst>
</file>

<file path=ppt/tags/tag380.xml><?xml version="1.0" encoding="utf-8"?>
<p:tagLst xmlns:p="http://schemas.openxmlformats.org/presentationml/2006/main">
  <p:tag name="AS_UNIQUEID" val="874"/>
</p:tagLst>
</file>

<file path=ppt/tags/tag381.xml><?xml version="1.0" encoding="utf-8"?>
<p:tagLst xmlns:p="http://schemas.openxmlformats.org/presentationml/2006/main">
  <p:tag name="AS_UNIQUEID" val="875"/>
</p:tagLst>
</file>

<file path=ppt/tags/tag382.xml><?xml version="1.0" encoding="utf-8"?>
<p:tagLst xmlns:p="http://schemas.openxmlformats.org/presentationml/2006/main">
  <p:tag name="AS_UNIQUEID" val="876"/>
</p:tagLst>
</file>

<file path=ppt/tags/tag383.xml><?xml version="1.0" encoding="utf-8"?>
<p:tagLst xmlns:p="http://schemas.openxmlformats.org/presentationml/2006/main">
  <p:tag name="AS_UNIQUEID" val="877"/>
</p:tagLst>
</file>

<file path=ppt/tags/tag384.xml><?xml version="1.0" encoding="utf-8"?>
<p:tagLst xmlns:p="http://schemas.openxmlformats.org/presentationml/2006/main">
  <p:tag name="AS_UNIQUEID" val="878"/>
</p:tagLst>
</file>

<file path=ppt/tags/tag385.xml><?xml version="1.0" encoding="utf-8"?>
<p:tagLst xmlns:p="http://schemas.openxmlformats.org/presentationml/2006/main">
  <p:tag name="AS_UNIQUEID" val="879"/>
</p:tagLst>
</file>

<file path=ppt/tags/tag386.xml><?xml version="1.0" encoding="utf-8"?>
<p:tagLst xmlns:p="http://schemas.openxmlformats.org/presentationml/2006/main">
  <p:tag name="AS_UNIQUEID" val="880"/>
</p:tagLst>
</file>

<file path=ppt/tags/tag387.xml><?xml version="1.0" encoding="utf-8"?>
<p:tagLst xmlns:p="http://schemas.openxmlformats.org/presentationml/2006/main">
  <p:tag name="AS_UNIQUEID" val="881"/>
</p:tagLst>
</file>

<file path=ppt/tags/tag388.xml><?xml version="1.0" encoding="utf-8"?>
<p:tagLst xmlns:p="http://schemas.openxmlformats.org/presentationml/2006/main">
  <p:tag name="AS_UNIQUEID" val="882"/>
</p:tagLst>
</file>

<file path=ppt/tags/tag389.xml><?xml version="1.0" encoding="utf-8"?>
<p:tagLst xmlns:p="http://schemas.openxmlformats.org/presentationml/2006/main">
  <p:tag name="AS_UNIQUEID" val="883"/>
</p:tagLst>
</file>

<file path=ppt/tags/tag39.xml><?xml version="1.0" encoding="utf-8"?>
<p:tagLst xmlns:p="http://schemas.openxmlformats.org/presentationml/2006/main">
  <p:tag name="AS_UNIQUEID" val="537"/>
</p:tagLst>
</file>

<file path=ppt/tags/tag390.xml><?xml version="1.0" encoding="utf-8"?>
<p:tagLst xmlns:p="http://schemas.openxmlformats.org/presentationml/2006/main">
  <p:tag name="AS_UNIQUEID" val="884"/>
</p:tagLst>
</file>

<file path=ppt/tags/tag391.xml><?xml version="1.0" encoding="utf-8"?>
<p:tagLst xmlns:p="http://schemas.openxmlformats.org/presentationml/2006/main">
  <p:tag name="AS_UNIQUEID" val="885"/>
</p:tagLst>
</file>

<file path=ppt/tags/tag392.xml><?xml version="1.0" encoding="utf-8"?>
<p:tagLst xmlns:p="http://schemas.openxmlformats.org/presentationml/2006/main">
  <p:tag name="AS_UNIQUEID" val="886"/>
</p:tagLst>
</file>

<file path=ppt/tags/tag393.xml><?xml version="1.0" encoding="utf-8"?>
<p:tagLst xmlns:p="http://schemas.openxmlformats.org/presentationml/2006/main">
  <p:tag name="AS_UNIQUEID" val="887"/>
</p:tagLst>
</file>

<file path=ppt/tags/tag394.xml><?xml version="1.0" encoding="utf-8"?>
<p:tagLst xmlns:p="http://schemas.openxmlformats.org/presentationml/2006/main">
  <p:tag name="AS_UNIQUEID" val="888"/>
</p:tagLst>
</file>

<file path=ppt/tags/tag395.xml><?xml version="1.0" encoding="utf-8"?>
<p:tagLst xmlns:p="http://schemas.openxmlformats.org/presentationml/2006/main">
  <p:tag name="AS_UNIQUEID" val="889"/>
</p:tagLst>
</file>

<file path=ppt/tags/tag396.xml><?xml version="1.0" encoding="utf-8"?>
<p:tagLst xmlns:p="http://schemas.openxmlformats.org/presentationml/2006/main">
  <p:tag name="AS_UNIQUEID" val="890"/>
</p:tagLst>
</file>

<file path=ppt/tags/tag397.xml><?xml version="1.0" encoding="utf-8"?>
<p:tagLst xmlns:p="http://schemas.openxmlformats.org/presentationml/2006/main">
  <p:tag name="AS_UNIQUEID" val="891"/>
</p:tagLst>
</file>

<file path=ppt/tags/tag398.xml><?xml version="1.0" encoding="utf-8"?>
<p:tagLst xmlns:p="http://schemas.openxmlformats.org/presentationml/2006/main">
  <p:tag name="AS_UNIQUEID" val="892"/>
</p:tagLst>
</file>

<file path=ppt/tags/tag399.xml><?xml version="1.0" encoding="utf-8"?>
<p:tagLst xmlns:p="http://schemas.openxmlformats.org/presentationml/2006/main">
  <p:tag name="AS_UNIQUEID" val="893"/>
</p:tagLst>
</file>

<file path=ppt/tags/tag4.xml><?xml version="1.0" encoding="utf-8"?>
<p:tagLst xmlns:p="http://schemas.openxmlformats.org/presentationml/2006/main">
  <p:tag name="AS_UNIQUEID" val="502"/>
</p:tagLst>
</file>

<file path=ppt/tags/tag40.xml><?xml version="1.0" encoding="utf-8"?>
<p:tagLst xmlns:p="http://schemas.openxmlformats.org/presentationml/2006/main">
  <p:tag name="AS_UNIQUEID" val="538"/>
</p:tagLst>
</file>

<file path=ppt/tags/tag400.xml><?xml version="1.0" encoding="utf-8"?>
<p:tagLst xmlns:p="http://schemas.openxmlformats.org/presentationml/2006/main">
  <p:tag name="AS_UNIQUEID" val="894"/>
</p:tagLst>
</file>

<file path=ppt/tags/tag401.xml><?xml version="1.0" encoding="utf-8"?>
<p:tagLst xmlns:p="http://schemas.openxmlformats.org/presentationml/2006/main">
  <p:tag name="AS_UNIQUEID" val="895"/>
</p:tagLst>
</file>

<file path=ppt/tags/tag402.xml><?xml version="1.0" encoding="utf-8"?>
<p:tagLst xmlns:p="http://schemas.openxmlformats.org/presentationml/2006/main">
  <p:tag name="AS_UNIQUEID" val="896"/>
</p:tagLst>
</file>

<file path=ppt/tags/tag403.xml><?xml version="1.0" encoding="utf-8"?>
<p:tagLst xmlns:p="http://schemas.openxmlformats.org/presentationml/2006/main">
  <p:tag name="AS_UNIQUEID" val="897"/>
</p:tagLst>
</file>

<file path=ppt/tags/tag404.xml><?xml version="1.0" encoding="utf-8"?>
<p:tagLst xmlns:p="http://schemas.openxmlformats.org/presentationml/2006/main">
  <p:tag name="AS_UNIQUEID" val="898"/>
</p:tagLst>
</file>

<file path=ppt/tags/tag405.xml><?xml version="1.0" encoding="utf-8"?>
<p:tagLst xmlns:p="http://schemas.openxmlformats.org/presentationml/2006/main">
  <p:tag name="AS_UNIQUEID" val="899"/>
</p:tagLst>
</file>

<file path=ppt/tags/tag406.xml><?xml version="1.0" encoding="utf-8"?>
<p:tagLst xmlns:p="http://schemas.openxmlformats.org/presentationml/2006/main">
  <p:tag name="AS_UNIQUEID" val="900"/>
</p:tagLst>
</file>

<file path=ppt/tags/tag407.xml><?xml version="1.0" encoding="utf-8"?>
<p:tagLst xmlns:p="http://schemas.openxmlformats.org/presentationml/2006/main">
  <p:tag name="AS_UNIQUEID" val="901"/>
</p:tagLst>
</file>

<file path=ppt/tags/tag408.xml><?xml version="1.0" encoding="utf-8"?>
<p:tagLst xmlns:p="http://schemas.openxmlformats.org/presentationml/2006/main">
  <p:tag name="AS_UNIQUEID" val="902"/>
</p:tagLst>
</file>

<file path=ppt/tags/tag409.xml><?xml version="1.0" encoding="utf-8"?>
<p:tagLst xmlns:p="http://schemas.openxmlformats.org/presentationml/2006/main">
  <p:tag name="AS_UNIQUEID" val="903"/>
</p:tagLst>
</file>

<file path=ppt/tags/tag41.xml><?xml version="1.0" encoding="utf-8"?>
<p:tagLst xmlns:p="http://schemas.openxmlformats.org/presentationml/2006/main">
  <p:tag name="AS_UNIQUEID" val="539"/>
</p:tagLst>
</file>

<file path=ppt/tags/tag410.xml><?xml version="1.0" encoding="utf-8"?>
<p:tagLst xmlns:p="http://schemas.openxmlformats.org/presentationml/2006/main">
  <p:tag name="AS_UNIQUEID" val="904"/>
</p:tagLst>
</file>

<file path=ppt/tags/tag411.xml><?xml version="1.0" encoding="utf-8"?>
<p:tagLst xmlns:p="http://schemas.openxmlformats.org/presentationml/2006/main">
  <p:tag name="AS_UNIQUEID" val="905"/>
</p:tagLst>
</file>

<file path=ppt/tags/tag412.xml><?xml version="1.0" encoding="utf-8"?>
<p:tagLst xmlns:p="http://schemas.openxmlformats.org/presentationml/2006/main">
  <p:tag name="AS_UNIQUEID" val="906"/>
</p:tagLst>
</file>

<file path=ppt/tags/tag413.xml><?xml version="1.0" encoding="utf-8"?>
<p:tagLst xmlns:p="http://schemas.openxmlformats.org/presentationml/2006/main">
  <p:tag name="AS_UNIQUEID" val="907"/>
</p:tagLst>
</file>

<file path=ppt/tags/tag414.xml><?xml version="1.0" encoding="utf-8"?>
<p:tagLst xmlns:p="http://schemas.openxmlformats.org/presentationml/2006/main">
  <p:tag name="AS_UNIQUEID" val="908"/>
</p:tagLst>
</file>

<file path=ppt/tags/tag415.xml><?xml version="1.0" encoding="utf-8"?>
<p:tagLst xmlns:p="http://schemas.openxmlformats.org/presentationml/2006/main">
  <p:tag name="AS_UNIQUEID" val="909"/>
</p:tagLst>
</file>

<file path=ppt/tags/tag416.xml><?xml version="1.0" encoding="utf-8"?>
<p:tagLst xmlns:p="http://schemas.openxmlformats.org/presentationml/2006/main">
  <p:tag name="AS_UNIQUEID" val="910"/>
</p:tagLst>
</file>

<file path=ppt/tags/tag417.xml><?xml version="1.0" encoding="utf-8"?>
<p:tagLst xmlns:p="http://schemas.openxmlformats.org/presentationml/2006/main">
  <p:tag name="AS_UNIQUEID" val="911"/>
</p:tagLst>
</file>

<file path=ppt/tags/tag418.xml><?xml version="1.0" encoding="utf-8"?>
<p:tagLst xmlns:p="http://schemas.openxmlformats.org/presentationml/2006/main">
  <p:tag name="AS_UNIQUEID" val="912"/>
</p:tagLst>
</file>

<file path=ppt/tags/tag419.xml><?xml version="1.0" encoding="utf-8"?>
<p:tagLst xmlns:p="http://schemas.openxmlformats.org/presentationml/2006/main">
  <p:tag name="AS_UNIQUEID" val="913"/>
</p:tagLst>
</file>

<file path=ppt/tags/tag42.xml><?xml version="1.0" encoding="utf-8"?>
<p:tagLst xmlns:p="http://schemas.openxmlformats.org/presentationml/2006/main">
  <p:tag name="AS_UNIQUEID" val="540"/>
</p:tagLst>
</file>

<file path=ppt/tags/tag420.xml><?xml version="1.0" encoding="utf-8"?>
<p:tagLst xmlns:p="http://schemas.openxmlformats.org/presentationml/2006/main">
  <p:tag name="AS_UNIQUEID" val="914"/>
</p:tagLst>
</file>

<file path=ppt/tags/tag421.xml><?xml version="1.0" encoding="utf-8"?>
<p:tagLst xmlns:p="http://schemas.openxmlformats.org/presentationml/2006/main">
  <p:tag name="AS_UNIQUEID" val="915"/>
</p:tagLst>
</file>

<file path=ppt/tags/tag422.xml><?xml version="1.0" encoding="utf-8"?>
<p:tagLst xmlns:p="http://schemas.openxmlformats.org/presentationml/2006/main">
  <p:tag name="AS_UNIQUEID" val="916"/>
</p:tagLst>
</file>

<file path=ppt/tags/tag423.xml><?xml version="1.0" encoding="utf-8"?>
<p:tagLst xmlns:p="http://schemas.openxmlformats.org/presentationml/2006/main">
  <p:tag name="AS_UNIQUEID" val="917"/>
</p:tagLst>
</file>

<file path=ppt/tags/tag424.xml><?xml version="1.0" encoding="utf-8"?>
<p:tagLst xmlns:p="http://schemas.openxmlformats.org/presentationml/2006/main">
  <p:tag name="AS_UNIQUEID" val="918"/>
</p:tagLst>
</file>

<file path=ppt/tags/tag425.xml><?xml version="1.0" encoding="utf-8"?>
<p:tagLst xmlns:p="http://schemas.openxmlformats.org/presentationml/2006/main">
  <p:tag name="AS_UNIQUEID" val="919"/>
</p:tagLst>
</file>

<file path=ppt/tags/tag426.xml><?xml version="1.0" encoding="utf-8"?>
<p:tagLst xmlns:p="http://schemas.openxmlformats.org/presentationml/2006/main">
  <p:tag name="AS_UNIQUEID" val="920"/>
</p:tagLst>
</file>

<file path=ppt/tags/tag427.xml><?xml version="1.0" encoding="utf-8"?>
<p:tagLst xmlns:p="http://schemas.openxmlformats.org/presentationml/2006/main">
  <p:tag name="AS_UNIQUEID" val="921"/>
</p:tagLst>
</file>

<file path=ppt/tags/tag428.xml><?xml version="1.0" encoding="utf-8"?>
<p:tagLst xmlns:p="http://schemas.openxmlformats.org/presentationml/2006/main">
  <p:tag name="AS_UNIQUEID" val="922"/>
</p:tagLst>
</file>

<file path=ppt/tags/tag429.xml><?xml version="1.0" encoding="utf-8"?>
<p:tagLst xmlns:p="http://schemas.openxmlformats.org/presentationml/2006/main">
  <p:tag name="AS_UNIQUEID" val="923"/>
</p:tagLst>
</file>

<file path=ppt/tags/tag43.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430.xml><?xml version="1.0" encoding="utf-8"?>
<p:tagLst xmlns:p="http://schemas.openxmlformats.org/presentationml/2006/main">
  <p:tag name="AS_UNIQUEID" val="924"/>
</p:tagLst>
</file>

<file path=ppt/tags/tag431.xml><?xml version="1.0" encoding="utf-8"?>
<p:tagLst xmlns:p="http://schemas.openxmlformats.org/presentationml/2006/main">
  <p:tag name="AS_UNIQUEID" val="925"/>
</p:tagLst>
</file>

<file path=ppt/tags/tag432.xml><?xml version="1.0" encoding="utf-8"?>
<p:tagLst xmlns:p="http://schemas.openxmlformats.org/presentationml/2006/main">
  <p:tag name="AS_UNIQUEID" val="926"/>
</p:tagLst>
</file>

<file path=ppt/tags/tag433.xml><?xml version="1.0" encoding="utf-8"?>
<p:tagLst xmlns:p="http://schemas.openxmlformats.org/presentationml/2006/main">
  <p:tag name="AS_UNIQUEID" val="927"/>
</p:tagLst>
</file>

<file path=ppt/tags/tag434.xml><?xml version="1.0" encoding="utf-8"?>
<p:tagLst xmlns:p="http://schemas.openxmlformats.org/presentationml/2006/main">
  <p:tag name="AS_UNIQUEID" val="928"/>
</p:tagLst>
</file>

<file path=ppt/tags/tag435.xml><?xml version="1.0" encoding="utf-8"?>
<p:tagLst xmlns:p="http://schemas.openxmlformats.org/presentationml/2006/main">
  <p:tag name="AS_UNIQUEID" val="929"/>
</p:tagLst>
</file>

<file path=ppt/tags/tag436.xml><?xml version="1.0" encoding="utf-8"?>
<p:tagLst xmlns:p="http://schemas.openxmlformats.org/presentationml/2006/main">
  <p:tag name="AS_UNIQUEID" val="930"/>
</p:tagLst>
</file>

<file path=ppt/tags/tag437.xml><?xml version="1.0" encoding="utf-8"?>
<p:tagLst xmlns:p="http://schemas.openxmlformats.org/presentationml/2006/main">
  <p:tag name="AS_UNIQUEID" val="931"/>
</p:tagLst>
</file>

<file path=ppt/tags/tag438.xml><?xml version="1.0" encoding="utf-8"?>
<p:tagLst xmlns:p="http://schemas.openxmlformats.org/presentationml/2006/main">
  <p:tag name="AS_UNIQUEID" val="932"/>
</p:tagLst>
</file>

<file path=ppt/tags/tag439.xml><?xml version="1.0" encoding="utf-8"?>
<p:tagLst xmlns:p="http://schemas.openxmlformats.org/presentationml/2006/main">
  <p:tag name="AS_UNIQUEID" val="933"/>
</p:tagLst>
</file>

<file path=ppt/tags/tag44.xml><?xml version="1.0" encoding="utf-8"?>
<p:tagLst xmlns:p="http://schemas.openxmlformats.org/presentationml/2006/main">
  <p:tag name="AS_UNIQUEID" val="541"/>
</p:tagLst>
</file>

<file path=ppt/tags/tag440.xml><?xml version="1.0" encoding="utf-8"?>
<p:tagLst xmlns:p="http://schemas.openxmlformats.org/presentationml/2006/main">
  <p:tag name="AS_UNIQUEID" val="934"/>
</p:tagLst>
</file>

<file path=ppt/tags/tag441.xml><?xml version="1.0" encoding="utf-8"?>
<p:tagLst xmlns:p="http://schemas.openxmlformats.org/presentationml/2006/main">
  <p:tag name="AS_UNIQUEID" val="935"/>
</p:tagLst>
</file>

<file path=ppt/tags/tag442.xml><?xml version="1.0" encoding="utf-8"?>
<p:tagLst xmlns:p="http://schemas.openxmlformats.org/presentationml/2006/main">
  <p:tag name="AS_UNIQUEID" val="936"/>
</p:tagLst>
</file>

<file path=ppt/tags/tag443.xml><?xml version="1.0" encoding="utf-8"?>
<p:tagLst xmlns:p="http://schemas.openxmlformats.org/presentationml/2006/main">
  <p:tag name="AS_UNIQUEID" val="937"/>
</p:tagLst>
</file>

<file path=ppt/tags/tag444.xml><?xml version="1.0" encoding="utf-8"?>
<p:tagLst xmlns:p="http://schemas.openxmlformats.org/presentationml/2006/main">
  <p:tag name="AS_UNIQUEID" val="938"/>
</p:tagLst>
</file>

<file path=ppt/tags/tag445.xml><?xml version="1.0" encoding="utf-8"?>
<p:tagLst xmlns:p="http://schemas.openxmlformats.org/presentationml/2006/main">
  <p:tag name="AS_UNIQUEID" val="939"/>
</p:tagLst>
</file>

<file path=ppt/tags/tag446.xml><?xml version="1.0" encoding="utf-8"?>
<p:tagLst xmlns:p="http://schemas.openxmlformats.org/presentationml/2006/main">
  <p:tag name="AS_UNIQUEID" val="940"/>
</p:tagLst>
</file>

<file path=ppt/tags/tag447.xml><?xml version="1.0" encoding="utf-8"?>
<p:tagLst xmlns:p="http://schemas.openxmlformats.org/presentationml/2006/main">
  <p:tag name="AS_UNIQUEID" val="941"/>
</p:tagLst>
</file>

<file path=ppt/tags/tag448.xml><?xml version="1.0" encoding="utf-8"?>
<p:tagLst xmlns:p="http://schemas.openxmlformats.org/presentationml/2006/main">
  <p:tag name="AS_UNIQUEID" val="942"/>
</p:tagLst>
</file>

<file path=ppt/tags/tag449.xml><?xml version="1.0" encoding="utf-8"?>
<p:tagLst xmlns:p="http://schemas.openxmlformats.org/presentationml/2006/main">
  <p:tag name="AS_UNIQUEID" val="943"/>
</p:tagLst>
</file>

<file path=ppt/tags/tag45.xml><?xml version="1.0" encoding="utf-8"?>
<p:tagLst xmlns:p="http://schemas.openxmlformats.org/presentationml/2006/main">
  <p:tag name="AS_UNIQUEID" val="542"/>
</p:tagLst>
</file>

<file path=ppt/tags/tag450.xml><?xml version="1.0" encoding="utf-8"?>
<p:tagLst xmlns:p="http://schemas.openxmlformats.org/presentationml/2006/main">
  <p:tag name="AS_UNIQUEID" val="944"/>
</p:tagLst>
</file>

<file path=ppt/tags/tag451.xml><?xml version="1.0" encoding="utf-8"?>
<p:tagLst xmlns:p="http://schemas.openxmlformats.org/presentationml/2006/main">
  <p:tag name="AS_UNIQUEID" val="945"/>
</p:tagLst>
</file>

<file path=ppt/tags/tag452.xml><?xml version="1.0" encoding="utf-8"?>
<p:tagLst xmlns:p="http://schemas.openxmlformats.org/presentationml/2006/main">
  <p:tag name="AS_UNIQUEID" val="946"/>
</p:tagLst>
</file>

<file path=ppt/tags/tag453.xml><?xml version="1.0" encoding="utf-8"?>
<p:tagLst xmlns:p="http://schemas.openxmlformats.org/presentationml/2006/main">
  <p:tag name="AS_UNIQUEID" val="947"/>
</p:tagLst>
</file>

<file path=ppt/tags/tag454.xml><?xml version="1.0" encoding="utf-8"?>
<p:tagLst xmlns:p="http://schemas.openxmlformats.org/presentationml/2006/main">
  <p:tag name="AS_UNIQUEID" val="948"/>
</p:tagLst>
</file>

<file path=ppt/tags/tag455.xml><?xml version="1.0" encoding="utf-8"?>
<p:tagLst xmlns:p="http://schemas.openxmlformats.org/presentationml/2006/main">
  <p:tag name="AS_UNIQUEID" val="949"/>
</p:tagLst>
</file>

<file path=ppt/tags/tag456.xml><?xml version="1.0" encoding="utf-8"?>
<p:tagLst xmlns:p="http://schemas.openxmlformats.org/presentationml/2006/main">
  <p:tag name="AS_UNIQUEID" val="950"/>
</p:tagLst>
</file>

<file path=ppt/tags/tag457.xml><?xml version="1.0" encoding="utf-8"?>
<p:tagLst xmlns:p="http://schemas.openxmlformats.org/presentationml/2006/main">
  <p:tag name="AS_UNIQUEID" val="951"/>
</p:tagLst>
</file>

<file path=ppt/tags/tag458.xml><?xml version="1.0" encoding="utf-8"?>
<p:tagLst xmlns:p="http://schemas.openxmlformats.org/presentationml/2006/main">
  <p:tag name="AS_UNIQUEID" val="952"/>
</p:tagLst>
</file>

<file path=ppt/tags/tag459.xml><?xml version="1.0" encoding="utf-8"?>
<p:tagLst xmlns:p="http://schemas.openxmlformats.org/presentationml/2006/main">
  <p:tag name="AS_UNIQUEID" val="953"/>
</p:tagLst>
</file>

<file path=ppt/tags/tag46.xml><?xml version="1.0" encoding="utf-8"?>
<p:tagLst xmlns:p="http://schemas.openxmlformats.org/presentationml/2006/main">
  <p:tag name="AS_UNIQUEID" val="543"/>
</p:tagLst>
</file>

<file path=ppt/tags/tag460.xml><?xml version="1.0" encoding="utf-8"?>
<p:tagLst xmlns:p="http://schemas.openxmlformats.org/presentationml/2006/main">
  <p:tag name="AS_UNIQUEID" val="954"/>
</p:tagLst>
</file>

<file path=ppt/tags/tag461.xml><?xml version="1.0" encoding="utf-8"?>
<p:tagLst xmlns:p="http://schemas.openxmlformats.org/presentationml/2006/main">
  <p:tag name="AS_UNIQUEID" val="955"/>
</p:tagLst>
</file>

<file path=ppt/tags/tag462.xml><?xml version="1.0" encoding="utf-8"?>
<p:tagLst xmlns:p="http://schemas.openxmlformats.org/presentationml/2006/main">
  <p:tag name="AS_UNIQUEID" val="956"/>
</p:tagLst>
</file>

<file path=ppt/tags/tag463.xml><?xml version="1.0" encoding="utf-8"?>
<p:tagLst xmlns:p="http://schemas.openxmlformats.org/presentationml/2006/main">
  <p:tag name="AS_UNIQUEID" val="957"/>
</p:tagLst>
</file>

<file path=ppt/tags/tag464.xml><?xml version="1.0" encoding="utf-8"?>
<p:tagLst xmlns:p="http://schemas.openxmlformats.org/presentationml/2006/main">
  <p:tag name="AS_UNIQUEID" val="958"/>
</p:tagLst>
</file>

<file path=ppt/tags/tag465.xml><?xml version="1.0" encoding="utf-8"?>
<p:tagLst xmlns:p="http://schemas.openxmlformats.org/presentationml/2006/main">
  <p:tag name="AS_UNIQUEID" val="959"/>
</p:tagLst>
</file>

<file path=ppt/tags/tag466.xml><?xml version="1.0" encoding="utf-8"?>
<p:tagLst xmlns:p="http://schemas.openxmlformats.org/presentationml/2006/main">
  <p:tag name="AS_UNIQUEID" val="960"/>
</p:tagLst>
</file>

<file path=ppt/tags/tag467.xml><?xml version="1.0" encoding="utf-8"?>
<p:tagLst xmlns:p="http://schemas.openxmlformats.org/presentationml/2006/main">
  <p:tag name="AS_UNIQUEID" val="961"/>
</p:tagLst>
</file>

<file path=ppt/tags/tag468.xml><?xml version="1.0" encoding="utf-8"?>
<p:tagLst xmlns:p="http://schemas.openxmlformats.org/presentationml/2006/main">
  <p:tag name="AS_UNIQUEID" val="962"/>
</p:tagLst>
</file>

<file path=ppt/tags/tag469.xml><?xml version="1.0" encoding="utf-8"?>
<p:tagLst xmlns:p="http://schemas.openxmlformats.org/presentationml/2006/main">
  <p:tag name="AS_UNIQUEID" val="963"/>
</p:tagLst>
</file>

<file path=ppt/tags/tag47.xml><?xml version="1.0" encoding="utf-8"?>
<p:tagLst xmlns:p="http://schemas.openxmlformats.org/presentationml/2006/main">
  <p:tag name="AS_UNIQUEID" val="544"/>
</p:tagLst>
</file>

<file path=ppt/tags/tag470.xml><?xml version="1.0" encoding="utf-8"?>
<p:tagLst xmlns:p="http://schemas.openxmlformats.org/presentationml/2006/main">
  <p:tag name="AS_UNIQUEID" val="964"/>
</p:tagLst>
</file>

<file path=ppt/tags/tag471.xml><?xml version="1.0" encoding="utf-8"?>
<p:tagLst xmlns:p="http://schemas.openxmlformats.org/presentationml/2006/main">
  <p:tag name="AS_UNIQUEID" val="965"/>
</p:tagLst>
</file>

<file path=ppt/tags/tag472.xml><?xml version="1.0" encoding="utf-8"?>
<p:tagLst xmlns:p="http://schemas.openxmlformats.org/presentationml/2006/main">
  <p:tag name="AS_UNIQUEID" val="966"/>
</p:tagLst>
</file>

<file path=ppt/tags/tag473.xml><?xml version="1.0" encoding="utf-8"?>
<p:tagLst xmlns:p="http://schemas.openxmlformats.org/presentationml/2006/main">
  <p:tag name="AS_UNIQUEID" val="967"/>
</p:tagLst>
</file>

<file path=ppt/tags/tag474.xml><?xml version="1.0" encoding="utf-8"?>
<p:tagLst xmlns:p="http://schemas.openxmlformats.org/presentationml/2006/main">
  <p:tag name="AS_UNIQUEID" val="968"/>
</p:tagLst>
</file>

<file path=ppt/tags/tag475.xml><?xml version="1.0" encoding="utf-8"?>
<p:tagLst xmlns:p="http://schemas.openxmlformats.org/presentationml/2006/main">
  <p:tag name="AS_UNIQUEID" val="969"/>
</p:tagLst>
</file>

<file path=ppt/tags/tag476.xml><?xml version="1.0" encoding="utf-8"?>
<p:tagLst xmlns:p="http://schemas.openxmlformats.org/presentationml/2006/main">
  <p:tag name="AS_UNIQUEID" val="970"/>
</p:tagLst>
</file>

<file path=ppt/tags/tag477.xml><?xml version="1.0" encoding="utf-8"?>
<p:tagLst xmlns:p="http://schemas.openxmlformats.org/presentationml/2006/main">
  <p:tag name="AS_UNIQUEID" val="971"/>
</p:tagLst>
</file>

<file path=ppt/tags/tag478.xml><?xml version="1.0" encoding="utf-8"?>
<p:tagLst xmlns:p="http://schemas.openxmlformats.org/presentationml/2006/main">
  <p:tag name="AS_UNIQUEID" val="972"/>
</p:tagLst>
</file>

<file path=ppt/tags/tag479.xml><?xml version="1.0" encoding="utf-8"?>
<p:tagLst xmlns:p="http://schemas.openxmlformats.org/presentationml/2006/main">
  <p:tag name="AS_UNIQUEID" val="973"/>
</p:tagLst>
</file>

<file path=ppt/tags/tag48.xml><?xml version="1.0" encoding="utf-8"?>
<p:tagLst xmlns:p="http://schemas.openxmlformats.org/presentationml/2006/main">
  <p:tag name="AS_UNIQUEID" val="545"/>
</p:tagLst>
</file>

<file path=ppt/tags/tag480.xml><?xml version="1.0" encoding="utf-8"?>
<p:tagLst xmlns:p="http://schemas.openxmlformats.org/presentationml/2006/main">
  <p:tag name="AS_UNIQUEID" val="974"/>
</p:tagLst>
</file>

<file path=ppt/tags/tag481.xml><?xml version="1.0" encoding="utf-8"?>
<p:tagLst xmlns:p="http://schemas.openxmlformats.org/presentationml/2006/main">
  <p:tag name="AS_UNIQUEID" val="975"/>
</p:tagLst>
</file>

<file path=ppt/tags/tag482.xml><?xml version="1.0" encoding="utf-8"?>
<p:tagLst xmlns:p="http://schemas.openxmlformats.org/presentationml/2006/main">
  <p:tag name="AS_UNIQUEID" val="976"/>
</p:tagLst>
</file>

<file path=ppt/tags/tag483.xml><?xml version="1.0" encoding="utf-8"?>
<p:tagLst xmlns:p="http://schemas.openxmlformats.org/presentationml/2006/main">
  <p:tag name="AS_UNIQUEID" val="977"/>
</p:tagLst>
</file>

<file path=ppt/tags/tag484.xml><?xml version="1.0" encoding="utf-8"?>
<p:tagLst xmlns:p="http://schemas.openxmlformats.org/presentationml/2006/main">
  <p:tag name="AS_UNIQUEID" val="978"/>
</p:tagLst>
</file>

<file path=ppt/tags/tag485.xml><?xml version="1.0" encoding="utf-8"?>
<p:tagLst xmlns:p="http://schemas.openxmlformats.org/presentationml/2006/main">
  <p:tag name="AS_UNIQUEID" val="979"/>
</p:tagLst>
</file>

<file path=ppt/tags/tag486.xml><?xml version="1.0" encoding="utf-8"?>
<p:tagLst xmlns:p="http://schemas.openxmlformats.org/presentationml/2006/main">
  <p:tag name="AS_UNIQUEID" val="980"/>
</p:tagLst>
</file>

<file path=ppt/tags/tag487.xml><?xml version="1.0" encoding="utf-8"?>
<p:tagLst xmlns:p="http://schemas.openxmlformats.org/presentationml/2006/main">
  <p:tag name="AS_UNIQUEID" val="981"/>
</p:tagLst>
</file>

<file path=ppt/tags/tag488.xml><?xml version="1.0" encoding="utf-8"?>
<p:tagLst xmlns:p="http://schemas.openxmlformats.org/presentationml/2006/main">
  <p:tag name="AS_UNIQUEID" val="982"/>
</p:tagLst>
</file>

<file path=ppt/tags/tag489.xml><?xml version="1.0" encoding="utf-8"?>
<p:tagLst xmlns:p="http://schemas.openxmlformats.org/presentationml/2006/main">
  <p:tag name="AS_UNIQUEID" val="983"/>
</p:tagLst>
</file>

<file path=ppt/tags/tag49.xml><?xml version="1.0" encoding="utf-8"?>
<p:tagLst xmlns:p="http://schemas.openxmlformats.org/presentationml/2006/main">
  <p:tag name="AS_UNIQUEID" val="546"/>
</p:tagLst>
</file>

<file path=ppt/tags/tag490.xml><?xml version="1.0" encoding="utf-8"?>
<p:tagLst xmlns:p="http://schemas.openxmlformats.org/presentationml/2006/main">
  <p:tag name="AS_UNIQUEID" val="984"/>
</p:tagLst>
</file>

<file path=ppt/tags/tag491.xml><?xml version="1.0" encoding="utf-8"?>
<p:tagLst xmlns:p="http://schemas.openxmlformats.org/presentationml/2006/main">
  <p:tag name="AS_UNIQUEID" val="985"/>
</p:tagLst>
</file>

<file path=ppt/tags/tag492.xml><?xml version="1.0" encoding="utf-8"?>
<p:tagLst xmlns:p="http://schemas.openxmlformats.org/presentationml/2006/main">
  <p:tag name="AS_UNIQUEID" val="986"/>
</p:tagLst>
</file>

<file path=ppt/tags/tag493.xml><?xml version="1.0" encoding="utf-8"?>
<p:tagLst xmlns:p="http://schemas.openxmlformats.org/presentationml/2006/main">
  <p:tag name="AS_UNIQUEID" val="987"/>
</p:tagLst>
</file>

<file path=ppt/tags/tag494.xml><?xml version="1.0" encoding="utf-8"?>
<p:tagLst xmlns:p="http://schemas.openxmlformats.org/presentationml/2006/main">
  <p:tag name="AS_UNIQUEID" val="988"/>
</p:tagLst>
</file>

<file path=ppt/tags/tag495.xml><?xml version="1.0" encoding="utf-8"?>
<p:tagLst xmlns:p="http://schemas.openxmlformats.org/presentationml/2006/main">
  <p:tag name="AS_UNIQUEID" val="989"/>
</p:tagLst>
</file>

<file path=ppt/tags/tag496.xml><?xml version="1.0" encoding="utf-8"?>
<p:tagLst xmlns:p="http://schemas.openxmlformats.org/presentationml/2006/main">
  <p:tag name="AS_UNIQUEID" val="990"/>
</p:tagLst>
</file>

<file path=ppt/tags/tag497.xml><?xml version="1.0" encoding="utf-8"?>
<p:tagLst xmlns:p="http://schemas.openxmlformats.org/presentationml/2006/main">
  <p:tag name="AS_UNIQUEID" val="991"/>
</p:tagLst>
</file>

<file path=ppt/tags/tag498.xml><?xml version="1.0" encoding="utf-8"?>
<p:tagLst xmlns:p="http://schemas.openxmlformats.org/presentationml/2006/main">
  <p:tag name="AS_UNIQUEID" val="992"/>
</p:tagLst>
</file>

<file path=ppt/tags/tag499.xml><?xml version="1.0" encoding="utf-8"?>
<p:tagLst xmlns:p="http://schemas.openxmlformats.org/presentationml/2006/main">
  <p:tag name="AS_UNIQUEID" val="993"/>
</p:tagLst>
</file>

<file path=ppt/tags/tag5.xml><?xml version="1.0" encoding="utf-8"?>
<p:tagLst xmlns:p="http://schemas.openxmlformats.org/presentationml/2006/main">
  <p:tag name="AS_UNIQUEID" val="503"/>
</p:tagLst>
</file>

<file path=ppt/tags/tag50.xml><?xml version="1.0" encoding="utf-8"?>
<p:tagLst xmlns:p="http://schemas.openxmlformats.org/presentationml/2006/main">
  <p:tag name="AS_UNIQUEID" val="547"/>
</p:tagLst>
</file>

<file path=ppt/tags/tag500.xml><?xml version="1.0" encoding="utf-8"?>
<p:tagLst xmlns:p="http://schemas.openxmlformats.org/presentationml/2006/main">
  <p:tag name="AS_UNIQUEID" val="994"/>
</p:tagLst>
</file>

<file path=ppt/tags/tag501.xml><?xml version="1.0" encoding="utf-8"?>
<p:tagLst xmlns:p="http://schemas.openxmlformats.org/presentationml/2006/main">
  <p:tag name="AS_UNIQUEID" val="995"/>
</p:tagLst>
</file>

<file path=ppt/tags/tag502.xml><?xml version="1.0" encoding="utf-8"?>
<p:tagLst xmlns:p="http://schemas.openxmlformats.org/presentationml/2006/main">
  <p:tag name="AS_UNIQUEID" val="996"/>
</p:tagLst>
</file>

<file path=ppt/tags/tag503.xml><?xml version="1.0" encoding="utf-8"?>
<p:tagLst xmlns:p="http://schemas.openxmlformats.org/presentationml/2006/main">
  <p:tag name="AS_UNIQUEID" val="997"/>
</p:tagLst>
</file>

<file path=ppt/tags/tag504.xml><?xml version="1.0" encoding="utf-8"?>
<p:tagLst xmlns:p="http://schemas.openxmlformats.org/presentationml/2006/main">
  <p:tag name="AS_UNIQUEID" val="998"/>
</p:tagLst>
</file>

<file path=ppt/tags/tag505.xml><?xml version="1.0" encoding="utf-8"?>
<p:tagLst xmlns:p="http://schemas.openxmlformats.org/presentationml/2006/main">
  <p:tag name="AS_UNIQUEID" val="999"/>
</p:tagLst>
</file>

<file path=ppt/tags/tag506.xml><?xml version="1.0" encoding="utf-8"?>
<p:tagLst xmlns:p="http://schemas.openxmlformats.org/presentationml/2006/main">
  <p:tag name="AS_UNIQUEID" val="1000"/>
</p:tagLst>
</file>

<file path=ppt/tags/tag507.xml><?xml version="1.0" encoding="utf-8"?>
<p:tagLst xmlns:p="http://schemas.openxmlformats.org/presentationml/2006/main">
  <p:tag name="AS_UNIQUEID" val="1001"/>
</p:tagLst>
</file>

<file path=ppt/tags/tag508.xml><?xml version="1.0" encoding="utf-8"?>
<p:tagLst xmlns:p="http://schemas.openxmlformats.org/presentationml/2006/main">
  <p:tag name="AS_UNIQUEID" val="1002"/>
</p:tagLst>
</file>

<file path=ppt/tags/tag509.xml><?xml version="1.0" encoding="utf-8"?>
<p:tagLst xmlns:p="http://schemas.openxmlformats.org/presentationml/2006/main">
  <p:tag name="AS_UNIQUEID" val="1003"/>
</p:tagLst>
</file>

<file path=ppt/tags/tag51.xml><?xml version="1.0" encoding="utf-8"?>
<p:tagLst xmlns:p="http://schemas.openxmlformats.org/presentationml/2006/main">
  <p:tag name="AS_UNIQUEID" val="548"/>
</p:tagLst>
</file>

<file path=ppt/tags/tag510.xml><?xml version="1.0" encoding="utf-8"?>
<p:tagLst xmlns:p="http://schemas.openxmlformats.org/presentationml/2006/main">
  <p:tag name="AS_UNIQUEID" val="1004"/>
</p:tagLst>
</file>

<file path=ppt/tags/tag511.xml><?xml version="1.0" encoding="utf-8"?>
<p:tagLst xmlns:p="http://schemas.openxmlformats.org/presentationml/2006/main">
  <p:tag name="AS_UNIQUEID" val="1005"/>
</p:tagLst>
</file>

<file path=ppt/tags/tag512.xml><?xml version="1.0" encoding="utf-8"?>
<p:tagLst xmlns:p="http://schemas.openxmlformats.org/presentationml/2006/main">
  <p:tag name="AS_UNIQUEID" val="1006"/>
</p:tagLst>
</file>

<file path=ppt/tags/tag513.xml><?xml version="1.0" encoding="utf-8"?>
<p:tagLst xmlns:p="http://schemas.openxmlformats.org/presentationml/2006/main">
  <p:tag name="AS_UNIQUEID" val="1007"/>
</p:tagLst>
</file>

<file path=ppt/tags/tag514.xml><?xml version="1.0" encoding="utf-8"?>
<p:tagLst xmlns:p="http://schemas.openxmlformats.org/presentationml/2006/main">
  <p:tag name="AS_UNIQUEID" val="1008"/>
</p:tagLst>
</file>

<file path=ppt/tags/tag515.xml><?xml version="1.0" encoding="utf-8"?>
<p:tagLst xmlns:p="http://schemas.openxmlformats.org/presentationml/2006/main">
  <p:tag name="AS_UNIQUEID" val="1009"/>
</p:tagLst>
</file>

<file path=ppt/tags/tag516.xml><?xml version="1.0" encoding="utf-8"?>
<p:tagLst xmlns:p="http://schemas.openxmlformats.org/presentationml/2006/main">
  <p:tag name="AS_UNIQUEID" val="1010"/>
</p:tagLst>
</file>

<file path=ppt/tags/tag517.xml><?xml version="1.0" encoding="utf-8"?>
<p:tagLst xmlns:p="http://schemas.openxmlformats.org/presentationml/2006/main">
  <p:tag name="AS_UNIQUEID" val="1011"/>
</p:tagLst>
</file>

<file path=ppt/tags/tag518.xml><?xml version="1.0" encoding="utf-8"?>
<p:tagLst xmlns:p="http://schemas.openxmlformats.org/presentationml/2006/main">
  <p:tag name="AS_UNIQUEID" val="1012"/>
</p:tagLst>
</file>

<file path=ppt/tags/tag519.xml><?xml version="1.0" encoding="utf-8"?>
<p:tagLst xmlns:p="http://schemas.openxmlformats.org/presentationml/2006/main">
  <p:tag name="AS_UNIQUEID" val="1013"/>
</p:tagLst>
</file>

<file path=ppt/tags/tag52.xml><?xml version="1.0" encoding="utf-8"?>
<p:tagLst xmlns:p="http://schemas.openxmlformats.org/presentationml/2006/main">
  <p:tag name="AS_UNIQUEID" val="549"/>
</p:tagLst>
</file>

<file path=ppt/tags/tag520.xml><?xml version="1.0" encoding="utf-8"?>
<p:tagLst xmlns:p="http://schemas.openxmlformats.org/presentationml/2006/main">
  <p:tag name="AS_UNIQUEID" val="1014"/>
</p:tagLst>
</file>

<file path=ppt/tags/tag521.xml><?xml version="1.0" encoding="utf-8"?>
<p:tagLst xmlns:p="http://schemas.openxmlformats.org/presentationml/2006/main">
  <p:tag name="AS_UNIQUEID" val="1015"/>
</p:tagLst>
</file>

<file path=ppt/tags/tag522.xml><?xml version="1.0" encoding="utf-8"?>
<p:tagLst xmlns:p="http://schemas.openxmlformats.org/presentationml/2006/main">
  <p:tag name="AS_UNIQUEID" val="1016"/>
</p:tagLst>
</file>

<file path=ppt/tags/tag523.xml><?xml version="1.0" encoding="utf-8"?>
<p:tagLst xmlns:p="http://schemas.openxmlformats.org/presentationml/2006/main">
  <p:tag name="AS_UNIQUEID" val="1017"/>
</p:tagLst>
</file>

<file path=ppt/tags/tag524.xml><?xml version="1.0" encoding="utf-8"?>
<p:tagLst xmlns:p="http://schemas.openxmlformats.org/presentationml/2006/main">
  <p:tag name="AS_UNIQUEID" val="1018"/>
</p:tagLst>
</file>

<file path=ppt/tags/tag525.xml><?xml version="1.0" encoding="utf-8"?>
<p:tagLst xmlns:p="http://schemas.openxmlformats.org/presentationml/2006/main">
  <p:tag name="AS_UNIQUEID" val="1019"/>
</p:tagLst>
</file>

<file path=ppt/tags/tag526.xml><?xml version="1.0" encoding="utf-8"?>
<p:tagLst xmlns:p="http://schemas.openxmlformats.org/presentationml/2006/main">
  <p:tag name="AS_UNIQUEID" val="1020"/>
</p:tagLst>
</file>

<file path=ppt/tags/tag527.xml><?xml version="1.0" encoding="utf-8"?>
<p:tagLst xmlns:p="http://schemas.openxmlformats.org/presentationml/2006/main">
  <p:tag name="AS_UNIQUEID" val="1021"/>
</p:tagLst>
</file>

<file path=ppt/tags/tag528.xml><?xml version="1.0" encoding="utf-8"?>
<p:tagLst xmlns:p="http://schemas.openxmlformats.org/presentationml/2006/main">
  <p:tag name="AS_UNIQUEID" val="1022"/>
</p:tagLst>
</file>

<file path=ppt/tags/tag529.xml><?xml version="1.0" encoding="utf-8"?>
<p:tagLst xmlns:p="http://schemas.openxmlformats.org/presentationml/2006/main">
  <p:tag name="AS_UNIQUEID" val="1023"/>
</p:tagLst>
</file>

<file path=ppt/tags/tag53.xml><?xml version="1.0" encoding="utf-8"?>
<p:tagLst xmlns:p="http://schemas.openxmlformats.org/presentationml/2006/main">
  <p:tag name="AS_UNIQUEID" val="550"/>
</p:tagLst>
</file>

<file path=ppt/tags/tag530.xml><?xml version="1.0" encoding="utf-8"?>
<p:tagLst xmlns:p="http://schemas.openxmlformats.org/presentationml/2006/main">
  <p:tag name="AS_OS" val="Unix 3.10 unknown"/>
  <p:tag name="AS_RELEASE_DATE" val="2023.03.31"/>
  <p:tag name="AS_TITLE" val="Aspose.Slides for Java"/>
  <p:tag name="AS_VERSION" val="23.3"/>
  <p:tag name="COMMONDATA" val="eyJoZGlkIjoiMjE3MGZlOWM0YjUxY2M3MWI4YzI3MDMxNTIyMDU2NmQifQ=="/>
  <p:tag name="KSO_DOCER_TEMPLATE_OPEN_ONCE_MARK" val="1"/>
  <p:tag name="KSO_WPP_MARK_KEY" val="8ce77a4d-9853-4a3c-abba-0f5fea08bc5c"/>
</p:tagLst>
</file>

<file path=ppt/tags/tag54.xml><?xml version="1.0" encoding="utf-8"?>
<p:tagLst xmlns:p="http://schemas.openxmlformats.org/presentationml/2006/main">
  <p:tag name="AS_UNIQUEID" val="551"/>
</p:tagLst>
</file>

<file path=ppt/tags/tag55.xml><?xml version="1.0" encoding="utf-8"?>
<p:tagLst xmlns:p="http://schemas.openxmlformats.org/presentationml/2006/main">
  <p:tag name="AS_UNIQUEID" val="552"/>
</p:tagLst>
</file>

<file path=ppt/tags/tag56.xml><?xml version="1.0" encoding="utf-8"?>
<p:tagLst xmlns:p="http://schemas.openxmlformats.org/presentationml/2006/main">
  <p:tag name="AS_UNIQUEID" val="553"/>
</p:tagLst>
</file>

<file path=ppt/tags/tag57.xml><?xml version="1.0" encoding="utf-8"?>
<p:tagLst xmlns:p="http://schemas.openxmlformats.org/presentationml/2006/main">
  <p:tag name="AS_UNIQUEID" val="554"/>
</p:tagLst>
</file>

<file path=ppt/tags/tag58.xml><?xml version="1.0" encoding="utf-8"?>
<p:tagLst xmlns:p="http://schemas.openxmlformats.org/presentationml/2006/main">
  <p:tag name="AS_UNIQUEID" val="555"/>
</p:tagLst>
</file>

<file path=ppt/tags/tag59.xml><?xml version="1.0" encoding="utf-8"?>
<p:tagLst xmlns:p="http://schemas.openxmlformats.org/presentationml/2006/main">
  <p:tag name="AS_UNIQUEID" val="556"/>
</p:tagLst>
</file>

<file path=ppt/tags/tag6.xml><?xml version="1.0" encoding="utf-8"?>
<p:tagLst xmlns:p="http://schemas.openxmlformats.org/presentationml/2006/main">
  <p:tag name="AS_UNIQUEID" val="504"/>
</p:tagLst>
</file>

<file path=ppt/tags/tag60.xml><?xml version="1.0" encoding="utf-8"?>
<p:tagLst xmlns:p="http://schemas.openxmlformats.org/presentationml/2006/main">
  <p:tag name="AS_UNIQUEID" val="557"/>
</p:tagLst>
</file>

<file path=ppt/tags/tag61.xml><?xml version="1.0" encoding="utf-8"?>
<p:tagLst xmlns:p="http://schemas.openxmlformats.org/presentationml/2006/main">
  <p:tag name="AS_UNIQUEID" val="558"/>
</p:tagLst>
</file>

<file path=ppt/tags/tag62.xml><?xml version="1.0" encoding="utf-8"?>
<p:tagLst xmlns:p="http://schemas.openxmlformats.org/presentationml/2006/main">
  <p:tag name="AS_UNIQUEID" val="559"/>
</p:tagLst>
</file>

<file path=ppt/tags/tag63.xml><?xml version="1.0" encoding="utf-8"?>
<p:tagLst xmlns:p="http://schemas.openxmlformats.org/presentationml/2006/main">
  <p:tag name="AS_UNIQUEID" val="560"/>
</p:tagLst>
</file>

<file path=ppt/tags/tag64.xml><?xml version="1.0" encoding="utf-8"?>
<p:tagLst xmlns:p="http://schemas.openxmlformats.org/presentationml/2006/main">
  <p:tag name="AS_UNIQUEID" val="561"/>
</p:tagLst>
</file>

<file path=ppt/tags/tag65.xml><?xml version="1.0" encoding="utf-8"?>
<p:tagLst xmlns:p="http://schemas.openxmlformats.org/presentationml/2006/main">
  <p:tag name="AS_UNIQUEID" val="562"/>
</p:tagLst>
</file>

<file path=ppt/tags/tag66.xml><?xml version="1.0" encoding="utf-8"?>
<p:tagLst xmlns:p="http://schemas.openxmlformats.org/presentationml/2006/main">
  <p:tag name="AS_UNIQUEID" val="563"/>
  <p:tag name="KSO_WM_DIAGRAM_VIRTUALLY_FRAME" val="{&quot;height&quot;:36.25,&quot;left&quot;:37.95,&quot;top&quot;:153.87503937007872,&quot;width&quot;:454}"/>
</p:tagLst>
</file>

<file path=ppt/tags/tag67.xml><?xml version="1.0" encoding="utf-8"?>
<p:tagLst xmlns:p="http://schemas.openxmlformats.org/presentationml/2006/main">
  <p:tag name="AS_UNIQUEID" val="564"/>
</p:tagLst>
</file>

<file path=ppt/tags/tag68.xml><?xml version="1.0" encoding="utf-8"?>
<p:tagLst xmlns:p="http://schemas.openxmlformats.org/presentationml/2006/main">
  <p:tag name="AS_UNIQUEID" val="565"/>
</p:tagLst>
</file>

<file path=ppt/tags/tag69.xml><?xml version="1.0" encoding="utf-8"?>
<p:tagLst xmlns:p="http://schemas.openxmlformats.org/presentationml/2006/main">
  <p:tag name="AS_UNIQUEID" val="566"/>
</p:tagLst>
</file>

<file path=ppt/tags/tag7.xml><?xml version="1.0" encoding="utf-8"?>
<p:tagLst xmlns:p="http://schemas.openxmlformats.org/presentationml/2006/main">
  <p:tag name="AS_UNIQUEID" val="505"/>
</p:tagLst>
</file>

<file path=ppt/tags/tag70.xml><?xml version="1.0" encoding="utf-8"?>
<p:tagLst xmlns:p="http://schemas.openxmlformats.org/presentationml/2006/main">
  <p:tag name="AS_UNIQUEID" val="498"/>
</p:tagLst>
</file>

<file path=ppt/tags/tag71.xml><?xml version="1.0" encoding="utf-8"?>
<p:tagLst xmlns:p="http://schemas.openxmlformats.org/presentationml/2006/main">
  <p:tag name="AS_UNIQUEID" val="567"/>
</p:tagLst>
</file>

<file path=ppt/tags/tag72.xml><?xml version="1.0" encoding="utf-8"?>
<p:tagLst xmlns:p="http://schemas.openxmlformats.org/presentationml/2006/main">
  <p:tag name="AS_UNIQUEID" val="568"/>
</p:tagLst>
</file>

<file path=ppt/tags/tag73.xml><?xml version="1.0" encoding="utf-8"?>
<p:tagLst xmlns:p="http://schemas.openxmlformats.org/presentationml/2006/main">
  <p:tag name="AS_UNIQUEID" val="569"/>
</p:tagLst>
</file>

<file path=ppt/tags/tag74.xml><?xml version="1.0" encoding="utf-8"?>
<p:tagLst xmlns:p="http://schemas.openxmlformats.org/presentationml/2006/main">
  <p:tag name="AS_UNIQUEID" val="570"/>
</p:tagLst>
</file>

<file path=ppt/tags/tag75.xml><?xml version="1.0" encoding="utf-8"?>
<p:tagLst xmlns:p="http://schemas.openxmlformats.org/presentationml/2006/main">
  <p:tag name="AS_UNIQUEID" val="571"/>
</p:tagLst>
</file>

<file path=ppt/tags/tag76.xml><?xml version="1.0" encoding="utf-8"?>
<p:tagLst xmlns:p="http://schemas.openxmlformats.org/presentationml/2006/main">
  <p:tag name="AS_UNIQUEID" val="572"/>
</p:tagLst>
</file>

<file path=ppt/tags/tag77.xml><?xml version="1.0" encoding="utf-8"?>
<p:tagLst xmlns:p="http://schemas.openxmlformats.org/presentationml/2006/main">
  <p:tag name="KSO_WM_SPECIAL_SOURCE" val="bdnull"/>
</p:tagLst>
</file>

<file path=ppt/tags/tag78.xml><?xml version="1.0" encoding="utf-8"?>
<p:tagLst xmlns:p="http://schemas.openxmlformats.org/presentationml/2006/main">
  <p:tag name="AS_UNIQUEID" val="573"/>
</p:tagLst>
</file>

<file path=ppt/tags/tag79.xml><?xml version="1.0" encoding="utf-8"?>
<p:tagLst xmlns:p="http://schemas.openxmlformats.org/presentationml/2006/main">
  <p:tag name="AS_UNIQUEID" val="574"/>
</p:tagLst>
</file>

<file path=ppt/tags/tag8.xml><?xml version="1.0" encoding="utf-8"?>
<p:tagLst xmlns:p="http://schemas.openxmlformats.org/presentationml/2006/main">
  <p:tag name="AS_UNIQUEID" val="506"/>
</p:tagLst>
</file>

<file path=ppt/tags/tag80.xml><?xml version="1.0" encoding="utf-8"?>
<p:tagLst xmlns:p="http://schemas.openxmlformats.org/presentationml/2006/main">
  <p:tag name="AS_UNIQUEID" val="575"/>
</p:tagLst>
</file>

<file path=ppt/tags/tag81.xml><?xml version="1.0" encoding="utf-8"?>
<p:tagLst xmlns:p="http://schemas.openxmlformats.org/presentationml/2006/main">
  <p:tag name="AS_UNIQUEID" val="576"/>
</p:tagLst>
</file>

<file path=ppt/tags/tag82.xml><?xml version="1.0" encoding="utf-8"?>
<p:tagLst xmlns:p="http://schemas.openxmlformats.org/presentationml/2006/main">
  <p:tag name="AS_UNIQUEID" val="577"/>
</p:tagLst>
</file>

<file path=ppt/tags/tag83.xml><?xml version="1.0" encoding="utf-8"?>
<p:tagLst xmlns:p="http://schemas.openxmlformats.org/presentationml/2006/main">
  <p:tag name="AS_UNIQUEID" val="578"/>
</p:tagLst>
</file>

<file path=ppt/tags/tag84.xml><?xml version="1.0" encoding="utf-8"?>
<p:tagLst xmlns:p="http://schemas.openxmlformats.org/presentationml/2006/main">
  <p:tag name="AS_UNIQUEID" val="579"/>
</p:tagLst>
</file>

<file path=ppt/tags/tag85.xml><?xml version="1.0" encoding="utf-8"?>
<p:tagLst xmlns:p="http://schemas.openxmlformats.org/presentationml/2006/main">
  <p:tag name="AS_UNIQUEID" val="580"/>
</p:tagLst>
</file>

<file path=ppt/tags/tag86.xml><?xml version="1.0" encoding="utf-8"?>
<p:tagLst xmlns:p="http://schemas.openxmlformats.org/presentationml/2006/main">
  <p:tag name="AS_UNIQUEID" val="581"/>
</p:tagLst>
</file>

<file path=ppt/tags/tag87.xml><?xml version="1.0" encoding="utf-8"?>
<p:tagLst xmlns:p="http://schemas.openxmlformats.org/presentationml/2006/main">
  <p:tag name="AS_UNIQUEID" val="582"/>
</p:tagLst>
</file>

<file path=ppt/tags/tag88.xml><?xml version="1.0" encoding="utf-8"?>
<p:tagLst xmlns:p="http://schemas.openxmlformats.org/presentationml/2006/main">
  <p:tag name="AS_UNIQUEID" val="583"/>
</p:tagLst>
</file>

<file path=ppt/tags/tag89.xml><?xml version="1.0" encoding="utf-8"?>
<p:tagLst xmlns:p="http://schemas.openxmlformats.org/presentationml/2006/main">
  <p:tag name="AS_UNIQUEID" val="584"/>
</p:tagLst>
</file>

<file path=ppt/tags/tag9.xml><?xml version="1.0" encoding="utf-8"?>
<p:tagLst xmlns:p="http://schemas.openxmlformats.org/presentationml/2006/main">
  <p:tag name="AS_UNIQUEID" val="507"/>
</p:tagLst>
</file>

<file path=ppt/tags/tag90.xml><?xml version="1.0" encoding="utf-8"?>
<p:tagLst xmlns:p="http://schemas.openxmlformats.org/presentationml/2006/main">
  <p:tag name="AS_UNIQUEID" val="585"/>
</p:tagLst>
</file>

<file path=ppt/tags/tag91.xml><?xml version="1.0" encoding="utf-8"?>
<p:tagLst xmlns:p="http://schemas.openxmlformats.org/presentationml/2006/main">
  <p:tag name="AS_UNIQUEID" val="586"/>
</p:tagLst>
</file>

<file path=ppt/tags/tag92.xml><?xml version="1.0" encoding="utf-8"?>
<p:tagLst xmlns:p="http://schemas.openxmlformats.org/presentationml/2006/main">
  <p:tag name="AS_UNIQUEID" val="587"/>
</p:tagLst>
</file>

<file path=ppt/tags/tag93.xml><?xml version="1.0" encoding="utf-8"?>
<p:tagLst xmlns:p="http://schemas.openxmlformats.org/presentationml/2006/main">
  <p:tag name="AS_UNIQUEID" val="588"/>
</p:tagLst>
</file>

<file path=ppt/tags/tag94.xml><?xml version="1.0" encoding="utf-8"?>
<p:tagLst xmlns:p="http://schemas.openxmlformats.org/presentationml/2006/main">
  <p:tag name="AS_UNIQUEID" val="589"/>
</p:tagLst>
</file>

<file path=ppt/tags/tag95.xml><?xml version="1.0" encoding="utf-8"?>
<p:tagLst xmlns:p="http://schemas.openxmlformats.org/presentationml/2006/main">
  <p:tag name="AS_UNIQUEID" val="590"/>
</p:tagLst>
</file>

<file path=ppt/tags/tag96.xml><?xml version="1.0" encoding="utf-8"?>
<p:tagLst xmlns:p="http://schemas.openxmlformats.org/presentationml/2006/main">
  <p:tag name="AS_UNIQUEID" val="591"/>
</p:tagLst>
</file>

<file path=ppt/tags/tag97.xml><?xml version="1.0" encoding="utf-8"?>
<p:tagLst xmlns:p="http://schemas.openxmlformats.org/presentationml/2006/main">
  <p:tag name="AS_UNIQUEID" val="592"/>
</p:tagLst>
</file>

<file path=ppt/tags/tag98.xml><?xml version="1.0" encoding="utf-8"?>
<p:tagLst xmlns:p="http://schemas.openxmlformats.org/presentationml/2006/main">
  <p:tag name="AS_UNIQUEID" val="593"/>
</p:tagLst>
</file>

<file path=ppt/tags/tag99.xml><?xml version="1.0" encoding="utf-8"?>
<p:tagLst xmlns:p="http://schemas.openxmlformats.org/presentationml/2006/main">
  <p:tag name="AS_UNIQUEID" val="594"/>
</p:tagLst>
</file>

<file path=ppt/theme/theme1.xml><?xml version="1.0" encoding="utf-8"?>
<a:theme xmlns:r="http://schemas.openxmlformats.org/officeDocument/2006/relationships" xmlns:a="http://schemas.openxmlformats.org/drawingml/2006/main" name="4_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Cambria"/>
        <a:cs typeface="Arial"/>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PresentationFormat>On-screen Show (16:9)</PresentationFormat>
  <Paragraphs>196</Paragraphs>
  <Slides>34</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Wingdings</vt:lpstr>
      <vt:lpstr>黑体</vt:lpstr>
      <vt:lpstr>Cambria</vt:lpstr>
      <vt:lpstr>Calibri</vt:lpstr>
      <vt:lpstr>宋体</vt:lpstr>
      <vt:lpstr>Calibri Light</vt:lpstr>
      <vt:lpstr>微软雅黑</vt:lpstr>
      <vt:lpstr>楷体</vt:lpstr>
      <vt:lpstr>Times New Roman</vt:lpstr>
      <vt:lpstr>4_自定义设计方案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23.0300</AppVersion>
  <TotalTime>0</TotalTime>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2026-02-02T23:13:24Z</cp:lastPrinted>
  <dcterms:created xsi:type="dcterms:W3CDTF">2026-02-02T23:13:24Z</dcterms:created>
  <dcterms:modified xsi:type="dcterms:W3CDTF">2026-02-02T15:13:24Z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