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tiff" ContentType="image/tiff"/>
  <Default Extension="wmf" ContentType="image/x-w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</p:sldMasterIdLst>
  <p:notesMasterIdLst>
    <p:notesMasterId r:id="rId3"/>
  </p:notesMasterIdLst>
  <p:handoutMasterIdLst>
    <p:handoutMasterId r:id="rId4"/>
  </p:handoutMasterIdLst>
  <p:sldIdLst>
    <p:sldId id="256" r:id="rId5"/>
    <p:sldId id="432" r:id="rId6"/>
    <p:sldId id="450" r:id="rId7"/>
    <p:sldId id="404" r:id="rId8"/>
    <p:sldId id="451" r:id="rId9"/>
    <p:sldId id="452" r:id="rId10"/>
    <p:sldId id="453" r:id="rId11"/>
    <p:sldId id="405" r:id="rId12"/>
    <p:sldId id="406" r:id="rId13"/>
    <p:sldId id="407" r:id="rId14"/>
    <p:sldId id="408" r:id="rId15"/>
    <p:sldId id="409" r:id="rId16"/>
    <p:sldId id="410" r:id="rId17"/>
    <p:sldId id="412" r:id="rId18"/>
    <p:sldId id="457" r:id="rId19"/>
    <p:sldId id="414" r:id="rId20"/>
    <p:sldId id="454" r:id="rId21"/>
    <p:sldId id="455" r:id="rId22"/>
    <p:sldId id="456" r:id="rId23"/>
    <p:sldId id="292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90"/>
        <p:guide pos="276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slide" Target="slides/slide17.xml" /><Relationship Id="rId22" Type="http://schemas.openxmlformats.org/officeDocument/2006/relationships/slide" Target="slides/slide18.xml" /><Relationship Id="rId23" Type="http://schemas.openxmlformats.org/officeDocument/2006/relationships/slide" Target="slides/slide19.xml" /><Relationship Id="rId24" Type="http://schemas.openxmlformats.org/officeDocument/2006/relationships/slide" Target="slides/slide20.xml" /><Relationship Id="rId25" Type="http://schemas.openxmlformats.org/officeDocument/2006/relationships/tags" Target="tags/tag357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handoutMaster" Target="handoutMasters/handout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wmf" /><Relationship Id="rId2" Type="http://schemas.openxmlformats.org/officeDocument/2006/relationships/image" Target="../media/image12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wmf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6.xml" /><Relationship Id="rId2" Type="http://schemas.openxmlformats.org/officeDocument/2006/relationships/tags" Target="../tags/tag167.xml" /><Relationship Id="rId3" Type="http://schemas.openxmlformats.org/officeDocument/2006/relationships/tags" Target="../tags/tag168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tags" Target="../tags/tag172.xml" /><Relationship Id="rId8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楷体" panose="020106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楷体" panose="02010609060101010101" charset="-122"/>
              </a:defRPr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楷体" panose="020106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楷体" panose="02010609060101010101" charset="-122"/>
              </a:defRPr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10" Type="http://schemas.openxmlformats.org/officeDocument/2006/relationships/tags" Target="../tags/tag88.xml" /><Relationship Id="rId11" Type="http://schemas.openxmlformats.org/officeDocument/2006/relationships/tags" Target="../tags/tag89.xml" /><Relationship Id="rId12" Type="http://schemas.openxmlformats.org/officeDocument/2006/relationships/image" Target="../media/image2.png" /><Relationship Id="rId13" Type="http://schemas.openxmlformats.org/officeDocument/2006/relationships/slideMaster" Target="../slideMasters/slideMaster2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image" Target="../media/image1.tiff" /><Relationship Id="rId7" Type="http://schemas.openxmlformats.org/officeDocument/2006/relationships/tags" Target="../tags/tag85.xml" /><Relationship Id="rId8" Type="http://schemas.openxmlformats.org/officeDocument/2006/relationships/tags" Target="../tags/tag86.xml" /><Relationship Id="rId9" Type="http://schemas.openxmlformats.org/officeDocument/2006/relationships/tags" Target="../tags/tag87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0.xml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10" Type="http://schemas.openxmlformats.org/officeDocument/2006/relationships/slideMaster" Target="../slideMasters/slideMaster2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7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4.xml" /><Relationship Id="rId2" Type="http://schemas.openxmlformats.org/officeDocument/2006/relationships/tags" Target="../tags/tag13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1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Relationship Id="rId5" Type="http://schemas.openxmlformats.org/officeDocument/2006/relationships/tags" Target="../tags/tag145.xml" /><Relationship Id="rId6" Type="http://schemas.openxmlformats.org/officeDocument/2006/relationships/tags" Target="../tags/tag146.xml" /><Relationship Id="rId7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7.xml" /><Relationship Id="rId2" Type="http://schemas.openxmlformats.org/officeDocument/2006/relationships/tags" Target="../tags/tag148.xml" /><Relationship Id="rId3" Type="http://schemas.openxmlformats.org/officeDocument/2006/relationships/tags" Target="../tags/tag149.xml" /><Relationship Id="rId4" Type="http://schemas.openxmlformats.org/officeDocument/2006/relationships/tags" Target="../tags/tag150.xml" /><Relationship Id="rId5" Type="http://schemas.openxmlformats.org/officeDocument/2006/relationships/tags" Target="../tags/tag151.xml" /><Relationship Id="rId6" Type="http://schemas.openxmlformats.org/officeDocument/2006/relationships/tags" Target="../tags/tag152.xml" /><Relationship Id="rId7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Relationship Id="rId7" Type="http://schemas.openxmlformats.org/officeDocument/2006/relationships/tags" Target="../tags/tag159.xml" /><Relationship Id="rId8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4" name="任意多边形 23"/>
          <p:cNvSpPr/>
          <p:nvPr userDrawn="1">
            <p:custDataLst>
              <p:tags r:id="rId2"/>
            </p:custDataLst>
          </p:nvPr>
        </p:nvSpPr>
        <p:spPr>
          <a:xfrm flipH="1" flipV="1">
            <a:off x="-3175" y="6051550"/>
            <a:ext cx="9150350" cy="773113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panose="02010609060101010101" charset="-122"/>
            </a:endParaRPr>
          </a:p>
        </p:txBody>
      </p:sp>
      <p:sp>
        <p:nvSpPr>
          <p:cNvPr id="7" name="任意多边形 6"/>
          <p:cNvSpPr/>
          <p:nvPr userDrawn="1">
            <p:custDataLst>
              <p:tags r:id="rId3"/>
            </p:custDataLst>
          </p:nvPr>
        </p:nvSpPr>
        <p:spPr>
          <a:xfrm flipH="1" flipV="1">
            <a:off x="-3175" y="6092825"/>
            <a:ext cx="9150350" cy="773113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panose="02010609060101010101" charset="-122"/>
            </a:endParaRPr>
          </a:p>
        </p:txBody>
      </p:sp>
      <p:sp>
        <p:nvSpPr>
          <p:cNvPr id="8" name="任意多边形 7"/>
          <p:cNvSpPr/>
          <p:nvPr userDrawn="1">
            <p:custDataLst>
              <p:tags r:id="rId4"/>
            </p:custDataLst>
          </p:nvPr>
        </p:nvSpPr>
        <p:spPr>
          <a:xfrm>
            <a:off x="-3175" y="47625"/>
            <a:ext cx="9150350" cy="836613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panose="02010609060101010101" charset="-122"/>
            </a:endParaRPr>
          </a:p>
        </p:txBody>
      </p:sp>
      <p:sp>
        <p:nvSpPr>
          <p:cNvPr id="9" name="任意多边形 8"/>
          <p:cNvSpPr/>
          <p:nvPr userDrawn="1">
            <p:custDataLst>
              <p:tags r:id="rId5"/>
            </p:custDataLst>
          </p:nvPr>
        </p:nvSpPr>
        <p:spPr>
          <a:xfrm>
            <a:off x="-3175" y="-17462"/>
            <a:ext cx="9150350" cy="854075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panose="02010609060101010101" charset="-122"/>
            </a:endParaRPr>
          </a:p>
        </p:txBody>
      </p:sp>
      <p:pic>
        <p:nvPicPr>
          <p:cNvPr id="4102" name="图片 9" descr="LOGO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693" t="4543" r="25224" b="23476"/>
          <a:stretch>
            <a:fillRect/>
          </a:stretch>
        </p:blipFill>
        <p:spPr>
          <a:xfrm>
            <a:off x="7283450" y="263525"/>
            <a:ext cx="392113" cy="29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文本框 10"/>
          <p:cNvSpPr txBox="1"/>
          <p:nvPr userDrawn="1">
            <p:custDataLst>
              <p:tags r:id="rId8"/>
            </p:custDataLst>
          </p:nvPr>
        </p:nvSpPr>
        <p:spPr>
          <a:xfrm>
            <a:off x="7615238" y="209550"/>
            <a:ext cx="111918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先锋文化</a:t>
            </a:r>
            <a:endParaRPr lang="zh-CN" altLang="en-US">
              <a:latin typeface="黑体"/>
              <a:ea typeface="黑体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auto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>
    <p:checker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tags" Target="../tags/tag79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slideLayout" Target="../slideLayouts/slideLayout22.xml" /><Relationship Id="rId11" Type="http://schemas.openxmlformats.org/officeDocument/2006/relationships/slideLayout" Target="../slideLayouts/slideLayout23.xml" /><Relationship Id="rId12" Type="http://schemas.openxmlformats.org/officeDocument/2006/relationships/slideLayout" Target="../slideLayouts/slideLayout24.xml" /><Relationship Id="rId13" Type="http://schemas.openxmlformats.org/officeDocument/2006/relationships/tags" Target="../tags/tag160.xml" /><Relationship Id="rId14" Type="http://schemas.openxmlformats.org/officeDocument/2006/relationships/tags" Target="../tags/tag161.xml" /><Relationship Id="rId15" Type="http://schemas.openxmlformats.org/officeDocument/2006/relationships/tags" Target="../tags/tag162.xml" /><Relationship Id="rId16" Type="http://schemas.openxmlformats.org/officeDocument/2006/relationships/tags" Target="../tags/tag163.xml" /><Relationship Id="rId17" Type="http://schemas.openxmlformats.org/officeDocument/2006/relationships/tags" Target="../tags/tag164.xml" /><Relationship Id="rId18" Type="http://schemas.openxmlformats.org/officeDocument/2006/relationships/tags" Target="../tags/tag165.xml" /><Relationship Id="rId19" Type="http://schemas.openxmlformats.org/officeDocument/2006/relationships/image" Target="../media/image2.png" /><Relationship Id="rId2" Type="http://schemas.openxmlformats.org/officeDocument/2006/relationships/slideLayout" Target="../slideLayouts/slideLayout14.xml" /><Relationship Id="rId20" Type="http://schemas.openxmlformats.org/officeDocument/2006/relationships/theme" Target="../theme/theme2.xml" /><Relationship Id="rId3" Type="http://schemas.openxmlformats.org/officeDocument/2006/relationships/slideLayout" Target="../slideLayouts/slideLayout15.xml" /><Relationship Id="rId4" Type="http://schemas.openxmlformats.org/officeDocument/2006/relationships/slideLayout" Target="../slideLayouts/slideLayout16.xml" /><Relationship Id="rId5" Type="http://schemas.openxmlformats.org/officeDocument/2006/relationships/slideLayout" Target="../slideLayouts/slideLayout17.xml" /><Relationship Id="rId6" Type="http://schemas.openxmlformats.org/officeDocument/2006/relationships/slideLayout" Target="../slideLayouts/slideLayout18.xml" /><Relationship Id="rId7" Type="http://schemas.openxmlformats.org/officeDocument/2006/relationships/slideLayout" Target="../slideLayouts/slideLayout19.xml" /><Relationship Id="rId8" Type="http://schemas.openxmlformats.org/officeDocument/2006/relationships/slideLayout" Target="../slideLayouts/slideLayout20.xml" /><Relationship Id="rId9" Type="http://schemas.openxmlformats.org/officeDocument/2006/relationships/slideLayout" Target="../slideLayouts/slideLayout2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文本占位符 2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 indent="-2286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楷体" panose="02010609060101010101" charset="-122"/>
              </a:defRPr>
            </a:lvl1pPr>
          </a:lstStyle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楷体" panose="0201060906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楷体" panose="020106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83.xml" /><Relationship Id="rId3" Type="http://schemas.openxmlformats.org/officeDocument/2006/relationships/tags" Target="../tags/tag284.xml" /><Relationship Id="rId4" Type="http://schemas.openxmlformats.org/officeDocument/2006/relationships/tags" Target="../tags/tag285.xml" /><Relationship Id="rId5" Type="http://schemas.openxmlformats.org/officeDocument/2006/relationships/image" Target="../media/image13.jpeg" /><Relationship Id="rId6" Type="http://schemas.openxmlformats.org/officeDocument/2006/relationships/tags" Target="../tags/tag286.xml" /><Relationship Id="rId7" Type="http://schemas.openxmlformats.org/officeDocument/2006/relationships/tags" Target="../tags/tag28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88.xml" /><Relationship Id="rId3" Type="http://schemas.openxmlformats.org/officeDocument/2006/relationships/tags" Target="../tags/tag289.xml" /><Relationship Id="rId4" Type="http://schemas.openxmlformats.org/officeDocument/2006/relationships/tags" Target="../tags/tag290.xml" /><Relationship Id="rId5" Type="http://schemas.openxmlformats.org/officeDocument/2006/relationships/tags" Target="../tags/tag29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oleObject" Target="../embeddings/oleObject3.bin" TargetMode="Internal" /><Relationship Id="rId7" Type="http://schemas.openxmlformats.org/officeDocument/2006/relationships/image" Target="../media/image14.wmf" /><Relationship Id="rId8" Type="http://schemas.openxmlformats.org/officeDocument/2006/relationships/tags" Target="../tags/tag296.xml" /><Relationship Id="rId9" Type="http://schemas.openxmlformats.org/officeDocument/2006/relationships/vmlDrawing" Target="../drawings/vmlDrawing2.v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Relationship Id="rId6" Type="http://schemas.openxmlformats.org/officeDocument/2006/relationships/tags" Target="../tags/tag301.xml" /><Relationship Id="rId7" Type="http://schemas.openxmlformats.org/officeDocument/2006/relationships/tags" Target="../tags/tag302.xml" /><Relationship Id="rId8" Type="http://schemas.openxmlformats.org/officeDocument/2006/relationships/hyperlink" Target="&#28909;&#26426;&#30340;&#25928;&#29575;.swf" TargetMode="Ex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08.xml" /><Relationship Id="rId11" Type="http://schemas.openxmlformats.org/officeDocument/2006/relationships/tags" Target="../tags/tag309.xml" /><Relationship Id="rId12" Type="http://schemas.openxmlformats.org/officeDocument/2006/relationships/image" Target="../media/image18.jpeg" /><Relationship Id="rId13" Type="http://schemas.openxmlformats.org/officeDocument/2006/relationships/tags" Target="../tags/tag310.xml" /><Relationship Id="rId14" Type="http://schemas.openxmlformats.org/officeDocument/2006/relationships/tags" Target="../tags/tag311.xml" /><Relationship Id="rId2" Type="http://schemas.openxmlformats.org/officeDocument/2006/relationships/tags" Target="../tags/tag303.xml" /><Relationship Id="rId3" Type="http://schemas.openxmlformats.org/officeDocument/2006/relationships/image" Target="../media/image15.jpeg" /><Relationship Id="rId4" Type="http://schemas.openxmlformats.org/officeDocument/2006/relationships/tags" Target="../tags/tag304.xml" /><Relationship Id="rId5" Type="http://schemas.openxmlformats.org/officeDocument/2006/relationships/tags" Target="../tags/tag305.xml" /><Relationship Id="rId6" Type="http://schemas.openxmlformats.org/officeDocument/2006/relationships/image" Target="../media/image16.jpeg" /><Relationship Id="rId7" Type="http://schemas.openxmlformats.org/officeDocument/2006/relationships/tags" Target="../tags/tag306.xml" /><Relationship Id="rId8" Type="http://schemas.openxmlformats.org/officeDocument/2006/relationships/tags" Target="../tags/tag307.xml" /><Relationship Id="rId9" Type="http://schemas.openxmlformats.org/officeDocument/2006/relationships/image" Target="../media/image17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12.xml" /><Relationship Id="rId3" Type="http://schemas.openxmlformats.org/officeDocument/2006/relationships/image" Target="../media/image19.png" /><Relationship Id="rId4" Type="http://schemas.openxmlformats.org/officeDocument/2006/relationships/tags" Target="../tags/tag313.xml" /><Relationship Id="rId5" Type="http://schemas.openxmlformats.org/officeDocument/2006/relationships/tags" Target="../tags/tag31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vmlDrawing" Target="../drawings/vmlDrawing3.vml" /><Relationship Id="rId2" Type="http://schemas.openxmlformats.org/officeDocument/2006/relationships/tags" Target="../tags/tag315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tags" Target="../tags/tag318.xml" /><Relationship Id="rId6" Type="http://schemas.openxmlformats.org/officeDocument/2006/relationships/oleObject" Target="../embeddings/oleObject4.bin" TargetMode="Internal" /><Relationship Id="rId7" Type="http://schemas.openxmlformats.org/officeDocument/2006/relationships/image" Target="../media/image20.wmf" /><Relationship Id="rId8" Type="http://schemas.openxmlformats.org/officeDocument/2006/relationships/tags" Target="../tags/tag319.xml" /><Relationship Id="rId9" Type="http://schemas.openxmlformats.org/officeDocument/2006/relationships/tags" Target="../tags/tag32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2" Type="http://schemas.openxmlformats.org/officeDocument/2006/relationships/tags" Target="../tags/tag321.xml" /><Relationship Id="rId3" Type="http://schemas.openxmlformats.org/officeDocument/2006/relationships/image" Target="../media/image21.jpeg" /><Relationship Id="rId4" Type="http://schemas.openxmlformats.org/officeDocument/2006/relationships/tags" Target="../tags/tag322.xml" /><Relationship Id="rId5" Type="http://schemas.openxmlformats.org/officeDocument/2006/relationships/image" Target="../media/image22.jpeg" /><Relationship Id="rId6" Type="http://schemas.openxmlformats.org/officeDocument/2006/relationships/tags" Target="../tags/tag323.xml" /><Relationship Id="rId7" Type="http://schemas.openxmlformats.org/officeDocument/2006/relationships/image" Target="../media/image23.jpeg" /><Relationship Id="rId8" Type="http://schemas.openxmlformats.org/officeDocument/2006/relationships/tags" Target="../tags/tag324.xml" /><Relationship Id="rId9" Type="http://schemas.openxmlformats.org/officeDocument/2006/relationships/image" Target="../media/image24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336.xml" /><Relationship Id="rId11" Type="http://schemas.openxmlformats.org/officeDocument/2006/relationships/tags" Target="../tags/tag337.xml" /><Relationship Id="rId12" Type="http://schemas.openxmlformats.org/officeDocument/2006/relationships/tags" Target="../tags/tag338.xml" /><Relationship Id="rId13" Type="http://schemas.openxmlformats.org/officeDocument/2006/relationships/tags" Target="../tags/tag339.xml" /><Relationship Id="rId14" Type="http://schemas.openxmlformats.org/officeDocument/2006/relationships/tags" Target="../tags/tag340.xml" /><Relationship Id="rId15" Type="http://schemas.openxmlformats.org/officeDocument/2006/relationships/tags" Target="../tags/tag341.xml" /><Relationship Id="rId16" Type="http://schemas.openxmlformats.org/officeDocument/2006/relationships/tags" Target="../tags/tag342.xml" /><Relationship Id="rId17" Type="http://schemas.openxmlformats.org/officeDocument/2006/relationships/tags" Target="../tags/tag343.xml" /><Relationship Id="rId18" Type="http://schemas.openxmlformats.org/officeDocument/2006/relationships/tags" Target="../tags/tag344.xml" /><Relationship Id="rId19" Type="http://schemas.openxmlformats.org/officeDocument/2006/relationships/tags" Target="../tags/tag345.xml" /><Relationship Id="rId2" Type="http://schemas.openxmlformats.org/officeDocument/2006/relationships/tags" Target="../tags/tag328.xml" /><Relationship Id="rId20" Type="http://schemas.openxmlformats.org/officeDocument/2006/relationships/tags" Target="../tags/tag346.xml" /><Relationship Id="rId21" Type="http://schemas.openxmlformats.org/officeDocument/2006/relationships/tags" Target="../tags/tag347.xml" /><Relationship Id="rId22" Type="http://schemas.openxmlformats.org/officeDocument/2006/relationships/tags" Target="../tags/tag348.xml" /><Relationship Id="rId23" Type="http://schemas.openxmlformats.org/officeDocument/2006/relationships/tags" Target="../tags/tag349.xml" /><Relationship Id="rId24" Type="http://schemas.openxmlformats.org/officeDocument/2006/relationships/tags" Target="../tags/tag350.xml" /><Relationship Id="rId3" Type="http://schemas.openxmlformats.org/officeDocument/2006/relationships/tags" Target="../tags/tag329.xml" /><Relationship Id="rId4" Type="http://schemas.openxmlformats.org/officeDocument/2006/relationships/tags" Target="../tags/tag330.xml" /><Relationship Id="rId5" Type="http://schemas.openxmlformats.org/officeDocument/2006/relationships/tags" Target="../tags/tag331.xml" /><Relationship Id="rId6" Type="http://schemas.openxmlformats.org/officeDocument/2006/relationships/tags" Target="../tags/tag332.xml" /><Relationship Id="rId7" Type="http://schemas.openxmlformats.org/officeDocument/2006/relationships/tags" Target="../tags/tag333.xml" /><Relationship Id="rId8" Type="http://schemas.openxmlformats.org/officeDocument/2006/relationships/tags" Target="../tags/tag334.xml" /><Relationship Id="rId9" Type="http://schemas.openxmlformats.org/officeDocument/2006/relationships/tags" Target="../tags/tag335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351.xml" /><Relationship Id="rId3" Type="http://schemas.openxmlformats.org/officeDocument/2006/relationships/image" Target="../media/image25.jpeg" /><Relationship Id="rId4" Type="http://schemas.openxmlformats.org/officeDocument/2006/relationships/tags" Target="../tags/tag352.xml" /><Relationship Id="rId5" Type="http://schemas.openxmlformats.org/officeDocument/2006/relationships/tags" Target="../tags/tag35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image" Target="../media/image3.png" /><Relationship Id="rId5" Type="http://schemas.openxmlformats.org/officeDocument/2006/relationships/tags" Target="../tags/tag186.xml" /><Relationship Id="rId6" Type="http://schemas.openxmlformats.org/officeDocument/2006/relationships/video" Target="file:///E:\2020&#31179;\&#29289;&#29702;\&#12298;&#35838;&#26102;&#22842;&#20896;&#12299;&#20061;&#24180;&#32423;&#20840;&#19968;&#20876;&#20154;&#25945;&#29289;&#29702;&#35838;&#20214;\&#20061;&#19978;&#20840;&#20876;&#29289;&#29702;%20&#35838;&#20214;\1&#35762;&#35299;&#35838;&#20214;\&#31532;&#21313;&#22235;&#31456;%20&#20869;&#33021;&#30340;&#21033;&#29992;\&#31532;2&#33410;%20&#28909;&#26426;&#30340;&#25928;&#29575;\&#28779;&#31661;&#21457;&#23556;.mp4" TargetMode="External" /><Relationship Id="rId7" Type="http://schemas.microsoft.com/office/2007/relationships/media" Target="file:///E:\2020&#31179;\&#29289;&#29702;\&#12298;&#35838;&#26102;&#22842;&#20896;&#12299;&#20061;&#24180;&#32423;&#20840;&#19968;&#20876;&#20154;&#25945;&#29289;&#29702;&#35838;&#20214;\&#20061;&#19978;&#20840;&#20876;&#29289;&#29702;%20&#35838;&#20214;\1&#35762;&#35299;&#35838;&#20214;\&#31532;&#21313;&#22235;&#31456;%20&#20869;&#33021;&#30340;&#21033;&#29992;\&#31532;2&#33410;%20&#28909;&#26426;&#30340;&#25928;&#29575;\&#28779;&#31661;&#21457;&#23556;.mp4" TargetMode="External" /><Relationship Id="rId8" Type="http://schemas.openxmlformats.org/officeDocument/2006/relationships/tags" Target="../tags/tag187.xml" /><Relationship Id="rId9" Type="http://schemas.openxmlformats.org/officeDocument/2006/relationships/tags" Target="../tags/tag18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image" Target="../media/image26.png" /><Relationship Id="rId5" Type="http://schemas.openxmlformats.org/officeDocument/2006/relationships/tags" Target="../tags/tag35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3.xml" /><Relationship Id="rId11" Type="http://schemas.openxmlformats.org/officeDocument/2006/relationships/tags" Target="../tags/tag194.xml" /><Relationship Id="rId12" Type="http://schemas.openxmlformats.org/officeDocument/2006/relationships/tags" Target="../tags/tag195.xml" /><Relationship Id="rId13" Type="http://schemas.openxmlformats.org/officeDocument/2006/relationships/tags" Target="../tags/tag196.xml" /><Relationship Id="rId14" Type="http://schemas.openxmlformats.org/officeDocument/2006/relationships/tags" Target="../tags/tag197.xml" /><Relationship Id="rId15" Type="http://schemas.openxmlformats.org/officeDocument/2006/relationships/tags" Target="../tags/tag198.xml" /><Relationship Id="rId16" Type="http://schemas.openxmlformats.org/officeDocument/2006/relationships/tags" Target="../tags/tag199.xml" /><Relationship Id="rId17" Type="http://schemas.openxmlformats.org/officeDocument/2006/relationships/tags" Target="../tags/tag200.xml" /><Relationship Id="rId2" Type="http://schemas.openxmlformats.org/officeDocument/2006/relationships/tags" Target="../tags/tag189.xml" /><Relationship Id="rId3" Type="http://schemas.openxmlformats.org/officeDocument/2006/relationships/image" Target="../media/image4.jpeg" /><Relationship Id="rId4" Type="http://schemas.openxmlformats.org/officeDocument/2006/relationships/tags" Target="../tags/tag190.xml" /><Relationship Id="rId5" Type="http://schemas.openxmlformats.org/officeDocument/2006/relationships/image" Target="../media/image5.jpeg" /><Relationship Id="rId6" Type="http://schemas.openxmlformats.org/officeDocument/2006/relationships/tags" Target="../tags/tag191.xml" /><Relationship Id="rId7" Type="http://schemas.openxmlformats.org/officeDocument/2006/relationships/image" Target="../media/image6.jpeg" /><Relationship Id="rId8" Type="http://schemas.openxmlformats.org/officeDocument/2006/relationships/tags" Target="../tags/tag192.xml" /><Relationship Id="rId9" Type="http://schemas.openxmlformats.org/officeDocument/2006/relationships/image" Target="../media/image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208.xml" /><Relationship Id="rId11" Type="http://schemas.openxmlformats.org/officeDocument/2006/relationships/tags" Target="../tags/tag209.xml" /><Relationship Id="rId12" Type="http://schemas.openxmlformats.org/officeDocument/2006/relationships/tags" Target="../tags/tag210.xml" /><Relationship Id="rId13" Type="http://schemas.openxmlformats.org/officeDocument/2006/relationships/tags" Target="../tags/tag211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image" Target="../media/image8.jpeg" /><Relationship Id="rId8" Type="http://schemas.openxmlformats.org/officeDocument/2006/relationships/tags" Target="../tags/tag206.xml" /><Relationship Id="rId9" Type="http://schemas.openxmlformats.org/officeDocument/2006/relationships/tags" Target="../tags/tag20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218.xml" /><Relationship Id="rId11" Type="http://schemas.openxmlformats.org/officeDocument/2006/relationships/tags" Target="../tags/tag219.xml" /><Relationship Id="rId12" Type="http://schemas.openxmlformats.org/officeDocument/2006/relationships/tags" Target="../tags/tag220.xml" /><Relationship Id="rId13" Type="http://schemas.openxmlformats.org/officeDocument/2006/relationships/tags" Target="../tags/tag221.xml" /><Relationship Id="rId2" Type="http://schemas.openxmlformats.org/officeDocument/2006/relationships/tags" Target="../tags/tag212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image" Target="../media/image8.jpeg" /><Relationship Id="rId6" Type="http://schemas.openxmlformats.org/officeDocument/2006/relationships/tags" Target="../tags/tag215.xml" /><Relationship Id="rId7" Type="http://schemas.openxmlformats.org/officeDocument/2006/relationships/tags" Target="../tags/tag216.xml" /><Relationship Id="rId8" Type="http://schemas.openxmlformats.org/officeDocument/2006/relationships/tags" Target="../tags/tag217.xml" /><Relationship Id="rId9" Type="http://schemas.openxmlformats.org/officeDocument/2006/relationships/image" Target="../media/image9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222.xml" /><Relationship Id="rId3" Type="http://schemas.openxmlformats.org/officeDocument/2006/relationships/image" Target="../media/image10.jpeg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audio" Target="../media/audio211.wav" /><Relationship Id="rId2" Type="http://schemas.openxmlformats.org/officeDocument/2006/relationships/tags" Target="../tags/tag226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Relationship Id="rId6" Type="http://schemas.openxmlformats.org/officeDocument/2006/relationships/tags" Target="../tags/tag230.xml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tags" Target="../tags/tag23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tags" Target="../tags/tag242.xml" /><Relationship Id="rId13" Type="http://schemas.openxmlformats.org/officeDocument/2006/relationships/tags" Target="../tags/tag243.xml" /><Relationship Id="rId14" Type="http://schemas.openxmlformats.org/officeDocument/2006/relationships/oleObject" Target="../embeddings/oleObject2.bin" TargetMode="Internal" /><Relationship Id="rId15" Type="http://schemas.openxmlformats.org/officeDocument/2006/relationships/image" Target="../media/image12.wmf" /><Relationship Id="rId16" Type="http://schemas.openxmlformats.org/officeDocument/2006/relationships/tags" Target="../tags/tag244.xml" /><Relationship Id="rId17" Type="http://schemas.openxmlformats.org/officeDocument/2006/relationships/tags" Target="../tags/tag245.xml" /><Relationship Id="rId18" Type="http://schemas.openxmlformats.org/officeDocument/2006/relationships/vmlDrawing" Target="../drawings/vmlDrawing1.v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oleObject" Target="../embeddings/oleObject1.bin" TargetMode="Internal" /><Relationship Id="rId8" Type="http://schemas.openxmlformats.org/officeDocument/2006/relationships/image" Target="../media/image11.wmf" /><Relationship Id="rId9" Type="http://schemas.openxmlformats.org/officeDocument/2006/relationships/tags" Target="../tags/tag23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ags" Target="../tags/tag254.xml" /><Relationship Id="rId11" Type="http://schemas.openxmlformats.org/officeDocument/2006/relationships/tags" Target="../tags/tag255.xml" /><Relationship Id="rId12" Type="http://schemas.openxmlformats.org/officeDocument/2006/relationships/tags" Target="../tags/tag256.xml" /><Relationship Id="rId13" Type="http://schemas.openxmlformats.org/officeDocument/2006/relationships/tags" Target="../tags/tag257.xml" /><Relationship Id="rId14" Type="http://schemas.openxmlformats.org/officeDocument/2006/relationships/tags" Target="../tags/tag258.xml" /><Relationship Id="rId15" Type="http://schemas.openxmlformats.org/officeDocument/2006/relationships/tags" Target="../tags/tag259.xml" /><Relationship Id="rId16" Type="http://schemas.openxmlformats.org/officeDocument/2006/relationships/tags" Target="../tags/tag260.xml" /><Relationship Id="rId17" Type="http://schemas.openxmlformats.org/officeDocument/2006/relationships/tags" Target="../tags/tag261.xml" /><Relationship Id="rId18" Type="http://schemas.openxmlformats.org/officeDocument/2006/relationships/tags" Target="../tags/tag262.xml" /><Relationship Id="rId19" Type="http://schemas.openxmlformats.org/officeDocument/2006/relationships/tags" Target="../tags/tag263.xml" /><Relationship Id="rId2" Type="http://schemas.openxmlformats.org/officeDocument/2006/relationships/tags" Target="../tags/tag246.xml" /><Relationship Id="rId20" Type="http://schemas.openxmlformats.org/officeDocument/2006/relationships/tags" Target="../tags/tag264.xml" /><Relationship Id="rId21" Type="http://schemas.openxmlformats.org/officeDocument/2006/relationships/tags" Target="../tags/tag265.xml" /><Relationship Id="rId22" Type="http://schemas.openxmlformats.org/officeDocument/2006/relationships/tags" Target="../tags/tag266.xml" /><Relationship Id="rId23" Type="http://schemas.openxmlformats.org/officeDocument/2006/relationships/tags" Target="../tags/tag267.xml" /><Relationship Id="rId24" Type="http://schemas.openxmlformats.org/officeDocument/2006/relationships/tags" Target="../tags/tag268.xml" /><Relationship Id="rId25" Type="http://schemas.openxmlformats.org/officeDocument/2006/relationships/tags" Target="../tags/tag269.xml" /><Relationship Id="rId26" Type="http://schemas.openxmlformats.org/officeDocument/2006/relationships/tags" Target="../tags/tag270.xml" /><Relationship Id="rId27" Type="http://schemas.openxmlformats.org/officeDocument/2006/relationships/tags" Target="../tags/tag271.xml" /><Relationship Id="rId28" Type="http://schemas.openxmlformats.org/officeDocument/2006/relationships/tags" Target="../tags/tag272.xml" /><Relationship Id="rId29" Type="http://schemas.openxmlformats.org/officeDocument/2006/relationships/tags" Target="../tags/tag273.xml" /><Relationship Id="rId3" Type="http://schemas.openxmlformats.org/officeDocument/2006/relationships/tags" Target="../tags/tag247.xml" /><Relationship Id="rId30" Type="http://schemas.openxmlformats.org/officeDocument/2006/relationships/tags" Target="../tags/tag274.xml" /><Relationship Id="rId31" Type="http://schemas.openxmlformats.org/officeDocument/2006/relationships/tags" Target="../tags/tag275.xml" /><Relationship Id="rId32" Type="http://schemas.openxmlformats.org/officeDocument/2006/relationships/tags" Target="../tags/tag276.xml" /><Relationship Id="rId33" Type="http://schemas.openxmlformats.org/officeDocument/2006/relationships/tags" Target="../tags/tag277.xml" /><Relationship Id="rId34" Type="http://schemas.openxmlformats.org/officeDocument/2006/relationships/tags" Target="../tags/tag278.xml" /><Relationship Id="rId35" Type="http://schemas.openxmlformats.org/officeDocument/2006/relationships/tags" Target="../tags/tag279.xml" /><Relationship Id="rId36" Type="http://schemas.openxmlformats.org/officeDocument/2006/relationships/tags" Target="../tags/tag280.xml" /><Relationship Id="rId37" Type="http://schemas.openxmlformats.org/officeDocument/2006/relationships/tags" Target="../tags/tag281.xml" /><Relationship Id="rId38" Type="http://schemas.openxmlformats.org/officeDocument/2006/relationships/tags" Target="../tags/tag282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tags" Target="../tags/tag252.xml" /><Relationship Id="rId9" Type="http://schemas.openxmlformats.org/officeDocument/2006/relationships/tags" Target="../tags/tag25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24"/>
          <p:cNvSpPr txBox="1"/>
          <p:nvPr>
            <p:custDataLst>
              <p:tags r:id="rId3"/>
            </p:custDataLst>
          </p:nvPr>
        </p:nvSpPr>
        <p:spPr>
          <a:xfrm>
            <a:off x="1882775" y="2332355"/>
            <a:ext cx="478345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800">
                <a:latin typeface="黑体" panose="02010609060101010101" charset="-122"/>
                <a:ea typeface="黑体" panose="02010609060101010101" charset="-122"/>
              </a:rPr>
              <a:t>第十四章 内能的利用</a:t>
            </a:r>
            <a:endParaRPr lang="zh-CN" altLang="en-US" sz="3800">
              <a:latin typeface="黑体"/>
              <a:ea typeface="黑体"/>
            </a:endParaRPr>
          </a:p>
        </p:txBody>
      </p:sp>
      <p:sp>
        <p:nvSpPr>
          <p:cNvPr id="6" name="文本框 25"/>
          <p:cNvSpPr txBox="1"/>
          <p:nvPr>
            <p:custDataLst>
              <p:tags r:id="rId4"/>
            </p:custDataLst>
          </p:nvPr>
        </p:nvSpPr>
        <p:spPr>
          <a:xfrm>
            <a:off x="2564130" y="3176270"/>
            <a:ext cx="3536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第2节 热机的效率</a:t>
            </a:r>
            <a:endParaRPr lang="zh-CN" altLang="en-US" sz="3200">
              <a:latin typeface="黑体"/>
              <a:ea typeface="黑体"/>
            </a:endParaRPr>
          </a:p>
        </p:txBody>
      </p:sp>
      <p:grpSp>
        <p:nvGrpSpPr>
          <p:cNvPr id="9" name="组合 8"/>
          <p:cNvGrpSpPr/>
          <p:nvPr>
            <p:custDataLst>
              <p:tags r:id="rId5"/>
            </p:custDataLst>
          </p:nvPr>
        </p:nvGrpSpPr>
        <p:grpSpPr>
          <a:xfrm>
            <a:off x="57785" y="124460"/>
            <a:ext cx="7059930" cy="2870835"/>
            <a:chOff x="91" y="196"/>
            <a:chExt cx="11118" cy="4521"/>
          </a:xfrm>
        </p:grpSpPr>
        <p:cxnSp>
          <p:nvCxnSpPr>
            <p:cNvPr id="3" name="直接连接符 2"/>
            <p:cNvCxnSpPr/>
            <p:nvPr>
              <p:custDataLst>
                <p:tags r:id="rId6"/>
              </p:custDataLst>
            </p:nvPr>
          </p:nvCxnSpPr>
          <p:spPr>
            <a:xfrm>
              <a:off x="2253" y="4717"/>
              <a:ext cx="8957" cy="0"/>
            </a:xfrm>
            <a:prstGeom prst="line">
              <a:avLst/>
            </a:prstGeom>
            <a:ln w="2540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34822" name="文本框 1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91" y="196"/>
              <a:ext cx="4634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  <a:cs typeface="宋体" panose="02010600030101010101" pitchFamily="2" charset="-122"/>
                </a:rPr>
                <a:t>￭</a:t>
              </a:r>
              <a:r>
                <a:rPr lang="zh-CN" altLang="en-US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九年级 物理 上册 人教版</a:t>
              </a:r>
              <a:endParaRPr lang="zh-CN" altLang="en-US" b="1">
                <a:solidFill>
                  <a:schemeClr val="bg1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14985" y="1750695"/>
            <a:ext cx="1160780" cy="478155"/>
          </a:xfrm>
        </p:spPr>
        <p:txBody>
          <a:bodyPr wrap="squar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例题：</a:t>
            </a:r>
            <a:endParaRPr lang="zh-CN" altLang="en-US" sz="2800">
              <a:solidFill>
                <a:srgbClr val="FF0000"/>
              </a:solidFill>
              <a:latin typeface="黑体"/>
              <a:ea typeface="黑体"/>
            </a:endParaRP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514985" y="2312035"/>
            <a:ext cx="4726305" cy="1720215"/>
          </a:xfrm>
        </p:spPr>
        <p:txBody>
          <a:bodyPr/>
          <a:lstStyle/>
          <a:p>
            <a:pPr marL="0" indent="0" algn="just" fontAlgn="auto">
              <a:lnSpc>
                <a:spcPts val="4300"/>
              </a:lnSpc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把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5kg40℃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的水烧开，需要完全燃烧多少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kg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的干木柴？（已知干木柴的燃烧值为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1.2×10</a:t>
            </a:r>
            <a:r>
              <a:rPr lang="en-US" altLang="zh-CN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J/kg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，外界为标准大气压，并且燃料完全燃烧放出的热量全部被水吸收）</a:t>
            </a:r>
            <a:endParaRPr lang="zh-CN" altLang="en-US">
              <a:latin typeface="黑体"/>
              <a:ea typeface="黑体"/>
              <a:cs typeface="黑体" panose="02010609060101010101" charset="-122"/>
            </a:endParaRPr>
          </a:p>
        </p:txBody>
      </p:sp>
      <p:pic>
        <p:nvPicPr>
          <p:cNvPr id="10244" name="图片 10243" descr="徐州西区热电厂1＃炉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434330" y="2768600"/>
            <a:ext cx="3300095" cy="2475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文本框 24"/>
          <p:cNvSpPr txBox="1"/>
          <p:nvPr>
            <p:custDataLst>
              <p:tags r:id="rId7"/>
            </p:custDataLst>
          </p:nvPr>
        </p:nvSpPr>
        <p:spPr>
          <a:xfrm>
            <a:off x="436880" y="1043305"/>
            <a:ext cx="2703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标题 1126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5460" y="1811020"/>
            <a:ext cx="1151890" cy="478155"/>
          </a:xfrm>
        </p:spPr>
        <p:txBody>
          <a:bodyPr wrap="squar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分析：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505460" y="2362835"/>
            <a:ext cx="7886700" cy="1719580"/>
          </a:xfrm>
        </p:spPr>
        <p:txBody>
          <a:bodyPr/>
          <a:lstStyle/>
          <a:p>
            <a:pPr marL="0" indent="0" algn="just" fontAlgn="auto">
              <a:lnSpc>
                <a:spcPts val="3900"/>
              </a:lnSpc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利用吸热公式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</a:t>
            </a:r>
            <a:r>
              <a:rPr lang="zh-CN" altLang="en-US" baseline="-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吸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=Cm(</a:t>
            </a:r>
            <a:r>
              <a:rPr lang="en-US" altLang="zh-CN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t-t</a:t>
            </a:r>
            <a:r>
              <a:rPr lang="en-US" altLang="zh-CN" i="1" baseline="-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可以算出将水烧开要吸收多少热量，解题时应注意在标准大气压下，水的沸点是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100℃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，即水烧开时的温度为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100℃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，再利用燃料的燃烧值求干木柴的质量。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199" name="文本框 24"/>
          <p:cNvSpPr txBox="1"/>
          <p:nvPr>
            <p:custDataLst>
              <p:tags r:id="rId5"/>
            </p:custDataLst>
          </p:nvPr>
        </p:nvSpPr>
        <p:spPr>
          <a:xfrm>
            <a:off x="436880" y="1043305"/>
            <a:ext cx="26092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标题 12289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48640" y="1750060"/>
            <a:ext cx="1126490" cy="478155"/>
          </a:xfrm>
        </p:spPr>
        <p:txBody>
          <a:bodyPr wrap="squar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解答：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28015" y="2336800"/>
            <a:ext cx="7886700" cy="2538730"/>
          </a:xfrm>
        </p:spPr>
        <p:txBody>
          <a:bodyPr/>
          <a:lstStyle/>
          <a:p>
            <a:pPr marL="0" indent="0" algn="just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</a:t>
            </a:r>
            <a:r>
              <a:rPr lang="zh-CN" altLang="en-US" baseline="-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吸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</a:t>
            </a:r>
            <a:r>
              <a:rPr lang="en-US" altLang="zh-CN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Cm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en-US" altLang="zh-CN" i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t-t</a:t>
            </a:r>
            <a:r>
              <a:rPr lang="en-US" altLang="zh-CN" i="1" baseline="-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0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>
              <a:latin typeface="黑体"/>
              <a:ea typeface="黑体"/>
              <a:cs typeface="黑体" panose="02010609060101010101" charset="-122"/>
            </a:endParaRPr>
          </a:p>
          <a:p>
            <a:pPr marL="0" indent="0" algn="just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=4.2×10</a:t>
            </a:r>
            <a:r>
              <a:rPr lang="en-US" altLang="zh-CN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J/(kg·℃)×5kg×(100℃-40℃)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=1.26×10</a:t>
            </a:r>
            <a:r>
              <a:rPr lang="en-US" altLang="zh-CN" baseline="30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</a:t>
            </a:r>
            <a:endParaRPr lang="en-US" altLang="zh-CN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just">
              <a:buNone/>
            </a:pPr>
            <a:r>
              <a:rPr lang="zh-CN" altLang="en-US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因为</a:t>
            </a:r>
            <a:r>
              <a:rPr lang="en-US" altLang="zh-CN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Q</a:t>
            </a:r>
            <a:r>
              <a:rPr lang="zh-CN" altLang="en-US" baseline="-3000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吸</a:t>
            </a:r>
            <a:r>
              <a:rPr lang="en-US" altLang="zh-CN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=Q</a:t>
            </a:r>
            <a:r>
              <a:rPr lang="zh-CN" altLang="en-US" baseline="-3000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放</a:t>
            </a:r>
            <a:r>
              <a:rPr lang="en-US" altLang="zh-CN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=1.26×10</a:t>
            </a:r>
            <a:r>
              <a:rPr lang="en-US" altLang="zh-CN" baseline="30000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lang="en-US" altLang="zh-CN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</a:t>
            </a:r>
            <a:endParaRPr lang="en-US" altLang="zh-CN">
              <a:solidFill>
                <a:srgbClr val="FF0000"/>
              </a:solidFill>
              <a:effectLst/>
              <a:latin typeface="黑体"/>
              <a:ea typeface="黑体"/>
              <a:cs typeface="黑体" panose="02010609060101010101" charset="-122"/>
            </a:endParaRPr>
          </a:p>
          <a:p>
            <a:pPr marL="0" indent="0" algn="just"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所以干木柴质量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aphicFrame>
        <p:nvGraphicFramePr>
          <p:cNvPr id="12292" name="对象 12291"/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331720" y="4875530"/>
          <a:ext cx="4316095" cy="10401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6" imgW="1739900" imgH="419100" progId="Equation.3">
                  <p:embed/>
                </p:oleObj>
              </mc:Choice>
              <mc:Fallback>
                <p:oleObj r:id="rId6" imgW="1739900" imgH="419100" progId="Equation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31720" y="4875530"/>
                        <a:ext cx="4316095" cy="10401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文本框 24"/>
          <p:cNvSpPr txBox="1"/>
          <p:nvPr>
            <p:custDataLst>
              <p:tags r:id="rId8"/>
            </p:custDataLst>
          </p:nvPr>
        </p:nvSpPr>
        <p:spPr>
          <a:xfrm>
            <a:off x="436880" y="1043305"/>
            <a:ext cx="27419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9" name="文本框 24"/>
          <p:cNvSpPr txBox="1"/>
          <p:nvPr>
            <p:custDataLst>
              <p:tags r:id="rId3"/>
            </p:custDataLst>
          </p:nvPr>
        </p:nvSpPr>
        <p:spPr>
          <a:xfrm>
            <a:off x="408940" y="1043305"/>
            <a:ext cx="2999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矩形 4"/>
          <p:cNvSpPr/>
          <p:nvPr>
            <p:custDataLst>
              <p:tags r:id="rId4"/>
            </p:custDataLst>
          </p:nvPr>
        </p:nvSpPr>
        <p:spPr>
          <a:xfrm>
            <a:off x="408940" y="1684338"/>
            <a:ext cx="368046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知识点二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热机的效率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0247" name="矩形 10246"/>
          <p:cNvSpPr/>
          <p:nvPr>
            <p:custDataLst>
              <p:tags r:id="rId5"/>
            </p:custDataLst>
          </p:nvPr>
        </p:nvSpPr>
        <p:spPr>
          <a:xfrm>
            <a:off x="517526" y="2393950"/>
            <a:ext cx="84264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229F0"/>
                </a:solidFill>
                <a:latin typeface="黑体" panose="02010609060101010101" charset="-122"/>
                <a:ea typeface="黑体" panose="02010609060101010101" charset="-122"/>
              </a:rPr>
              <a:t>想想议议：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在内燃机中燃料是否能够完全燃烧？燃料燃烧释放的能量都到哪里去了？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圆角矩形 24"/>
          <p:cNvSpPr/>
          <p:nvPr>
            <p:custDataLst>
              <p:tags r:id="rId6"/>
            </p:custDataLst>
          </p:nvPr>
        </p:nvSpPr>
        <p:spPr>
          <a:xfrm>
            <a:off x="1843405" y="3681095"/>
            <a:ext cx="457835" cy="2745105"/>
          </a:xfrm>
          <a:prstGeom prst="round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zh-CN" altLang="en-US" sz="1800" b="1">
                <a:solidFill>
                  <a:schemeClr val="tx1"/>
                </a:solidFill>
              </a:rPr>
              <a:t>点击图片播放热机效率</a:t>
            </a:r>
            <a:endParaRPr lang="zh-CN" altLang="en-US" sz="1800" b="1">
              <a:solidFill>
                <a:schemeClr val="tx1"/>
              </a:solidFill>
            </a:endParaRPr>
          </a:p>
        </p:txBody>
      </p:sp>
      <p:sp>
        <p:nvSpPr>
          <p:cNvPr id="4" name="等腰三角形 3">
            <a:hlinkClick r:id="rId8" action="ppaction://hlinkfile"/>
          </p:cNvPr>
          <p:cNvSpPr/>
          <p:nvPr>
            <p:custDataLst>
              <p:tags r:id="rId7"/>
            </p:custDataLst>
          </p:nvPr>
        </p:nvSpPr>
        <p:spPr>
          <a:xfrm rot="5400000">
            <a:off x="3695700" y="4039235"/>
            <a:ext cx="2070100" cy="20281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2705" name="Picture 2" descr="C:\Users\123\Desktop\杂\蒸气机1.jpg蒸气机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4795"/>
          <a:stretch>
            <a:fillRect/>
          </a:stretch>
        </p:blipFill>
        <p:spPr>
          <a:xfrm>
            <a:off x="1283970" y="814070"/>
            <a:ext cx="2696210" cy="21678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Rectangle 3"/>
          <p:cNvSpPr/>
          <p:nvPr>
            <p:custDataLst>
              <p:tags r:id="rId5"/>
            </p:custDataLst>
          </p:nvPr>
        </p:nvSpPr>
        <p:spPr>
          <a:xfrm>
            <a:off x="852488" y="3054350"/>
            <a:ext cx="3690937" cy="396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蒸汽机的效率只有</a:t>
            </a:r>
            <a:r>
              <a:rPr lang="en-US" altLang="zh-CN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6%~15%</a:t>
            </a:r>
            <a:endParaRPr lang="en-US" altLang="zh-CN" sz="2000" b="1">
              <a:solidFill>
                <a:schemeClr val="tx2"/>
              </a:solidFill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72707" name="Picture 4" descr="C:\Users\123\Desktop\杂\法拉.jpg法拉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rcRect t="5937" b="0"/>
          <a:stretch>
            <a:fillRect/>
          </a:stretch>
        </p:blipFill>
        <p:spPr>
          <a:xfrm>
            <a:off x="5016500" y="3655695"/>
            <a:ext cx="3394710" cy="20339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Rectangle 5"/>
          <p:cNvSpPr/>
          <p:nvPr>
            <p:custDataLst>
              <p:tags r:id="rId8"/>
            </p:custDataLst>
          </p:nvPr>
        </p:nvSpPr>
        <p:spPr>
          <a:xfrm>
            <a:off x="4927600" y="5730875"/>
            <a:ext cx="3527425" cy="3968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00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汽油机的效率为 </a:t>
            </a:r>
            <a:r>
              <a:rPr lang="en-US" altLang="zh-CN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20%~30%</a:t>
            </a:r>
            <a:endParaRPr lang="en-US" altLang="zh-CN" sz="2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2709" name="Picture 6" descr="C:\Users\123\Desktop\杂\柴.jpg柴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70000" y="3655060"/>
            <a:ext cx="2708910" cy="2034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3" name="Rectangle 7"/>
          <p:cNvSpPr/>
          <p:nvPr>
            <p:custDataLst>
              <p:tags r:id="rId11"/>
            </p:custDataLst>
          </p:nvPr>
        </p:nvSpPr>
        <p:spPr>
          <a:xfrm>
            <a:off x="840105" y="5728970"/>
            <a:ext cx="36995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zh-CN" altLang="en-US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柴油机的效率为</a:t>
            </a:r>
            <a:r>
              <a:rPr lang="en-US" altLang="zh-CN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30%~45%</a:t>
            </a:r>
            <a:endParaRPr lang="en-US" altLang="zh-CN" sz="2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Picture 4" descr="C:\Users\123\Desktop\杂\飞机.jpg飞机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b="7491"/>
          <a:stretch>
            <a:fillRect/>
          </a:stretch>
        </p:blipFill>
        <p:spPr>
          <a:xfrm>
            <a:off x="5016500" y="814070"/>
            <a:ext cx="3394710" cy="2168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5"/>
          <p:cNvSpPr/>
          <p:nvPr>
            <p:custDataLst>
              <p:tags r:id="rId14"/>
            </p:custDataLst>
          </p:nvPr>
        </p:nvSpPr>
        <p:spPr>
          <a:xfrm>
            <a:off x="4994275" y="3053398"/>
            <a:ext cx="3527425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飞机的效率为 </a:t>
            </a:r>
            <a:r>
              <a:rPr lang="en-US" altLang="zh-CN" sz="20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50%~60%</a:t>
            </a:r>
            <a:endParaRPr lang="en-US" altLang="zh-CN" sz="2000" b="1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1" grpId="0"/>
      <p:bldP spid="2458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8367" b="0"/>
          <a:stretch>
            <a:fillRect/>
          </a:stretch>
        </p:blipFill>
        <p:spPr>
          <a:xfrm>
            <a:off x="247650" y="1857375"/>
            <a:ext cx="8486775" cy="4131310"/>
          </a:xfrm>
          <a:prstGeom prst="rect">
            <a:avLst/>
          </a:prstGeom>
        </p:spPr>
      </p:pic>
      <p:sp>
        <p:nvSpPr>
          <p:cNvPr id="8199" name="文本框 24"/>
          <p:cNvSpPr txBox="1"/>
          <p:nvPr>
            <p:custDataLst>
              <p:tags r:id="rId5"/>
            </p:custDataLst>
          </p:nvPr>
        </p:nvSpPr>
        <p:spPr>
          <a:xfrm>
            <a:off x="408940" y="1043305"/>
            <a:ext cx="2999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6" name="右箭头标注 15"/>
          <p:cNvSpPr/>
          <p:nvPr>
            <p:custDataLst>
              <p:tags r:id="rId3"/>
            </p:custDataLst>
          </p:nvPr>
        </p:nvSpPr>
        <p:spPr>
          <a:xfrm>
            <a:off x="1181100" y="4635500"/>
            <a:ext cx="1588135" cy="1042035"/>
          </a:xfrm>
          <a:prstGeom prst="rightArrow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43" name="矩形 10242"/>
          <p:cNvSpPr/>
          <p:nvPr>
            <p:custDataLst>
              <p:tags r:id="rId4"/>
            </p:custDataLst>
          </p:nvPr>
        </p:nvSpPr>
        <p:spPr>
          <a:xfrm>
            <a:off x="1016635" y="1954530"/>
            <a:ext cx="7805420" cy="1641475"/>
          </a:xfrm>
          <a:prstGeom prst="rect">
            <a:avLst/>
          </a:prstGeom>
          <a:solidFill>
            <a:srgbClr val="00B0F0"/>
          </a:solidFill>
          <a:ln w="41275">
            <a:solidFill>
              <a:srgbClr val="E9C998"/>
            </a:solidFill>
          </a:ln>
        </p:spPr>
        <p:txBody>
          <a:bodyPr wrap="square" anchor="ctr">
            <a:spAutoFit/>
          </a:bodyPr>
          <a:lstStyle/>
          <a:p>
            <a:pPr algn="just" eaLnBrk="0" fontAlgn="base" hangingPunct="0">
              <a:lnSpc>
                <a:spcPct val="18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用来做</a:t>
            </a:r>
            <a:r>
              <a:rPr lang="zh-CN" altLang="en-US" sz="28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有用功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28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那部分能量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，与燃料</a:t>
            </a:r>
            <a:r>
              <a:rPr lang="zh-CN" altLang="en-US" sz="28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完全燃烧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放出的</a:t>
            </a:r>
            <a:r>
              <a:rPr lang="zh-CN" altLang="en-US" sz="28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能量之比</a:t>
            </a:r>
            <a:r>
              <a:rPr lang="zh-CN" altLang="en-US" sz="28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，叫做</a:t>
            </a:r>
            <a:r>
              <a:rPr lang="zh-CN" altLang="en-US" sz="2800" b="1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热机的效率。</a:t>
            </a:r>
            <a:endParaRPr lang="zh-CN" altLang="en-US" sz="2800" b="1">
              <a:solidFill>
                <a:srgbClr val="FFFF00"/>
              </a:solidFill>
              <a:latin typeface="宋体" panose="02010600030101010101" pitchFamily="2" charset="-122"/>
              <a:ea typeface="宋体" pitchFamily="2" charset="-122"/>
            </a:endParaRPr>
          </a:p>
        </p:txBody>
      </p:sp>
      <p:graphicFrame>
        <p:nvGraphicFramePr>
          <p:cNvPr id="4" name="对象 3">
            <a:hlinkClick action="ppaction://ole?verb=0"/>
          </p:cNvPr>
          <p:cNvGraphicFramePr>
            <a:graphicFrameLocks noChangeAspect="1"/>
          </p:cNvGraphicFramePr>
          <p:nvPr>
            <p:custDataLst>
              <p:tags r:id="rId5"/>
            </p:custDataLst>
          </p:nvPr>
        </p:nvGraphicFramePr>
        <p:xfrm>
          <a:off x="2930525" y="4331970"/>
          <a:ext cx="5891530" cy="164846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Equation" r:id="rId6" imgW="1727200" imgH="723900" progId="Equation.DSMT4">
                  <p:embed/>
                </p:oleObj>
              </mc:Choice>
              <mc:Fallback>
                <p:oleObj name="Equation" r:id="rId6" imgW="1727200" imgH="7239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30525" y="4331970"/>
                        <a:ext cx="5891530" cy="1648460"/>
                      </a:xfrm>
                      <a:prstGeom prst="rect">
                        <a:avLst/>
                      </a:prstGeom>
                      <a:ln w="28575" cmpd="sng">
                        <a:solidFill>
                          <a:schemeClr val="accent1">
                            <a:shade val="50000"/>
                          </a:schemeClr>
                        </a:solidFill>
                        <a:prstDash val="solid"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1181259" y="4895347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229F0"/>
                </a:solidFill>
                <a:latin typeface="黑体" panose="02010609060101010101" charset="-122"/>
                <a:ea typeface="黑体" panose="02010609060101010101" charset="-122"/>
              </a:rPr>
              <a:t>公式</a:t>
            </a:r>
            <a:endParaRPr lang="zh-CN" altLang="en-US" sz="2800" b="1">
              <a:solidFill>
                <a:srgbClr val="0229F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24"/>
          <p:cNvSpPr txBox="1"/>
          <p:nvPr>
            <p:custDataLst>
              <p:tags r:id="rId9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024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0483" name="Picture 2" descr="C:\Users\123\Desktop\杂\化工厂.jpg化工厂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9053"/>
          <a:stretch>
            <a:fillRect/>
          </a:stretch>
        </p:blipFill>
        <p:spPr>
          <a:xfrm>
            <a:off x="5086350" y="1762760"/>
            <a:ext cx="3058160" cy="16846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2" descr="C:\Users\123\Desktop\杂\汽尾.jpeg汽尾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95020" y="1762760"/>
            <a:ext cx="2894330" cy="1684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1" name="Picture 2" descr="C:\Users\123\Desktop\杂\鱼死了.jpg鱼死了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086350" y="3904298"/>
            <a:ext cx="3058160" cy="20872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3732" name="Picture 2" descr="C:\Users\123\Desktop\杂\酸雨的危.jpg酸雨的危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795020" y="3913823"/>
            <a:ext cx="2894330" cy="19532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>
            <p:custDataLst>
              <p:tags r:id="rId11"/>
            </p:custDataLst>
          </p:nvPr>
        </p:nvSpPr>
        <p:spPr>
          <a:xfrm>
            <a:off x="4055745" y="2662555"/>
            <a:ext cx="880110" cy="25533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10160">
                  <a:noFill/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热机与环境</a:t>
            </a:r>
            <a:endParaRPr lang="zh-CN" altLang="en-US" sz="3200" b="1">
              <a:ln w="10160">
                <a:noFill/>
                <a:prstDash val="solid"/>
              </a:ln>
              <a:solidFill>
                <a:schemeClr val="accent6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黑体"/>
              <a:ea typeface="黑体"/>
            </a:endParaRPr>
          </a:p>
        </p:txBody>
      </p:sp>
      <p:sp>
        <p:nvSpPr>
          <p:cNvPr id="6" name="文本框 24"/>
          <p:cNvSpPr txBox="1"/>
          <p:nvPr>
            <p:custDataLst>
              <p:tags r:id="rId12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409" name="矩形 78856"/>
          <p:cNvSpPr/>
          <p:nvPr>
            <p:custDataLst>
              <p:tags r:id="rId3"/>
            </p:custDataLst>
          </p:nvPr>
        </p:nvSpPr>
        <p:spPr>
          <a:xfrm>
            <a:off x="734060" y="2099310"/>
            <a:ext cx="8069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t"/>
            <a:r>
              <a:rPr lang="zh-CN" altLang="en-US" sz="2800" b="1">
                <a:solidFill>
                  <a:srgbClr val="0229F0"/>
                </a:solidFill>
                <a:latin typeface="黑体" panose="02010609060101010101" charset="-122"/>
                <a:ea typeface="黑体" panose="02010609060101010101" charset="-122"/>
              </a:rPr>
              <a:t>思考：</a:t>
            </a:r>
            <a:r>
              <a:rPr lang="zh-CN" altLang="en-US" sz="2800" b="1">
                <a:latin typeface="Times New Roman" panose="02020603050405020304" pitchFamily="18" charset="0"/>
                <a:ea typeface="楷体" panose="02010609060101010101" charset="-122"/>
              </a:rPr>
              <a:t>如何提高热机效率，节约能源，减少污染？</a:t>
            </a:r>
            <a:endParaRPr lang="zh-CN" altLang="en-US" sz="2800" b="1">
              <a:latin typeface="Times New Roman" pitchFamily="18" charset="0"/>
              <a:ea typeface="楷体" panose="02010609060101010101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4"/>
            </p:custDataLst>
          </p:nvPr>
        </p:nvGrpSpPr>
        <p:grpSpPr>
          <a:xfrm>
            <a:off x="1492250" y="4775200"/>
            <a:ext cx="7308215" cy="780415"/>
            <a:chOff x="2106938" y="4301882"/>
            <a:chExt cx="10226929" cy="1040879"/>
          </a:xfrm>
        </p:grpSpPr>
        <p:sp>
          <p:nvSpPr>
            <p:cNvPr id="6" name="圆角矩形 5"/>
            <p:cNvSpPr/>
            <p:nvPr>
              <p:custDataLst>
                <p:tags r:id="rId5"/>
              </p:custDataLst>
            </p:nvPr>
          </p:nvSpPr>
          <p:spPr>
            <a:xfrm rot="21439215">
              <a:off x="2106938" y="4301882"/>
              <a:ext cx="1028439" cy="1040879"/>
            </a:xfrm>
            <a:prstGeom prst="roundRect">
              <a:avLst>
                <a:gd name="adj" fmla="val 18567"/>
              </a:avLst>
            </a:prstGeom>
            <a:solidFill>
              <a:srgbClr val="B16B8E"/>
            </a:solidFill>
            <a:ln>
              <a:solidFill>
                <a:srgbClr val="B16B8E">
                  <a:lumMod val="75000"/>
                </a:srgbClr>
              </a:solidFill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360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1</a:t>
              </a:r>
              <a:endParaRPr lang="zh-CN" altLang="en-US" sz="3600">
                <a:solidFill>
                  <a:sysClr val="window" lastClr="FFFFFF"/>
                </a:solidFill>
                <a:sym typeface="Arial" pitchFamily="34" charset="0"/>
              </a:endParaRPr>
            </a:p>
          </p:txBody>
        </p:sp>
        <p:cxnSp>
          <p:nvCxnSpPr>
            <p:cNvPr id="21" name="直接箭头连接符 20"/>
            <p:cNvCxnSpPr/>
            <p:nvPr>
              <p:custDataLst>
                <p:tags r:id="rId6"/>
              </p:custDataLst>
            </p:nvPr>
          </p:nvCxnSpPr>
          <p:spPr>
            <a:xfrm>
              <a:off x="3134981" y="4794505"/>
              <a:ext cx="1236489" cy="0"/>
            </a:xfrm>
            <a:prstGeom prst="straightConnector1">
              <a:avLst/>
            </a:prstGeom>
            <a:ln>
              <a:solidFill>
                <a:sysClr val="window" lastClr="FFFFFF">
                  <a:lumMod val="75000"/>
                </a:sysClr>
              </a:solidFill>
              <a:tailEnd type="triangle"/>
            </a:ln>
          </p:spPr>
          <p:style>
            <a:lnRef idx="1">
              <a:srgbClr val="CE7932"/>
            </a:lnRef>
            <a:fillRef idx="0">
              <a:srgbClr val="CE7932"/>
            </a:fillRef>
            <a:effectRef idx="0">
              <a:srgbClr val="CE7932"/>
            </a:effectRef>
            <a:fontRef idx="minor">
              <a:srgbClr val="5F5F5F"/>
            </a:fontRef>
          </p:style>
        </p:cxnSp>
        <p:sp>
          <p:nvSpPr>
            <p:cNvPr id="22" name="标题 1"/>
            <p:cNvSpPr txBox="1"/>
            <p:nvPr>
              <p:custDataLst>
                <p:tags r:id="rId7"/>
              </p:custDataLst>
            </p:nvPr>
          </p:nvSpPr>
          <p:spPr>
            <a:xfrm>
              <a:off x="4459958" y="4369635"/>
              <a:ext cx="7873909" cy="414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r>
                <a:rPr lang="zh-CN" altLang="en-US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提高燃料利用率，使燃料充分燃烧；</a:t>
              </a:r>
              <a:endPara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endParaRPr lang="zh-CN" altLang="en-US" sz="2800">
                <a:solidFill>
                  <a:srgbClr val="B16B8E"/>
                </a:solidFill>
                <a:latin typeface="Calibri Light" panose="020f0302020204030204"/>
                <a:ea typeface="宋体" pitchFamily="2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1658292" y="3935848"/>
            <a:ext cx="7282815" cy="832099"/>
            <a:chOff x="2328742" y="3182353"/>
            <a:chExt cx="9710421" cy="1109466"/>
          </a:xfrm>
        </p:grpSpPr>
        <p:sp>
          <p:nvSpPr>
            <p:cNvPr id="11" name="圆角矩形 10"/>
            <p:cNvSpPr/>
            <p:nvPr>
              <p:custDataLst>
                <p:tags r:id="rId9"/>
              </p:custDataLst>
            </p:nvPr>
          </p:nvSpPr>
          <p:spPr>
            <a:xfrm rot="21439215">
              <a:off x="2328742" y="3250940"/>
              <a:ext cx="1028439" cy="1040879"/>
            </a:xfrm>
            <a:prstGeom prst="roundRect">
              <a:avLst>
                <a:gd name="adj" fmla="val 18567"/>
              </a:avLst>
            </a:prstGeom>
            <a:solidFill>
              <a:srgbClr val="D24726"/>
            </a:solidFill>
            <a:ln>
              <a:solidFill>
                <a:srgbClr val="D24726">
                  <a:lumMod val="75000"/>
                </a:srgbClr>
              </a:solidFill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360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2</a:t>
              </a:r>
              <a:endParaRPr lang="zh-CN" altLang="en-US" sz="3600">
                <a:solidFill>
                  <a:sysClr val="window" lastClr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24" name="直接箭头连接符 23"/>
            <p:cNvCxnSpPr/>
            <p:nvPr>
              <p:custDataLst>
                <p:tags r:id="rId10"/>
              </p:custDataLst>
            </p:nvPr>
          </p:nvCxnSpPr>
          <p:spPr>
            <a:xfrm>
              <a:off x="3347209" y="3715628"/>
              <a:ext cx="1236489" cy="0"/>
            </a:xfrm>
            <a:prstGeom prst="straightConnector1">
              <a:avLst/>
            </a:prstGeom>
            <a:ln>
              <a:solidFill>
                <a:sysClr val="window" lastClr="FFFFFF">
                  <a:lumMod val="75000"/>
                </a:sysClr>
              </a:solidFill>
              <a:tailEnd type="triangle"/>
            </a:ln>
          </p:spPr>
          <p:style>
            <a:lnRef idx="1">
              <a:srgbClr val="CE7932"/>
            </a:lnRef>
            <a:fillRef idx="0">
              <a:srgbClr val="CE7932"/>
            </a:fillRef>
            <a:effectRef idx="0">
              <a:srgbClr val="CE7932"/>
            </a:effectRef>
            <a:fontRef idx="minor">
              <a:srgbClr val="5F5F5F"/>
            </a:fontRef>
          </p:style>
        </p:cxnSp>
        <p:sp>
          <p:nvSpPr>
            <p:cNvPr id="25" name="标题 1"/>
            <p:cNvSpPr txBox="1"/>
            <p:nvPr>
              <p:custDataLst>
                <p:tags r:id="rId11"/>
              </p:custDataLst>
            </p:nvPr>
          </p:nvSpPr>
          <p:spPr>
            <a:xfrm>
              <a:off x="4671469" y="3182353"/>
              <a:ext cx="7367694" cy="41486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r>
                <a:rPr lang="zh-CN" altLang="en-US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 改进热机，减少各种能量损失；</a:t>
              </a:r>
              <a:endParaRPr lang="zh-CN" altLang="en-US" sz="2800" b="1">
                <a:solidFill>
                  <a:srgbClr val="D24726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  <a:sym typeface="+mn-ea"/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12"/>
            </p:custDataLst>
          </p:nvPr>
        </p:nvGrpSpPr>
        <p:grpSpPr>
          <a:xfrm>
            <a:off x="1403350" y="3139439"/>
            <a:ext cx="5972175" cy="861061"/>
            <a:chOff x="1988496" y="2120223"/>
            <a:chExt cx="8244630" cy="1148441"/>
          </a:xfrm>
        </p:grpSpPr>
        <p:sp>
          <p:nvSpPr>
            <p:cNvPr id="10" name="圆角矩形 9"/>
            <p:cNvSpPr/>
            <p:nvPr>
              <p:custDataLst>
                <p:tags r:id="rId13"/>
              </p:custDataLst>
            </p:nvPr>
          </p:nvSpPr>
          <p:spPr>
            <a:xfrm rot="21116664">
              <a:off x="1988496" y="2227785"/>
              <a:ext cx="1028439" cy="1040879"/>
            </a:xfrm>
            <a:prstGeom prst="roundRect">
              <a:avLst>
                <a:gd name="adj" fmla="val 18567"/>
              </a:avLst>
            </a:prstGeom>
            <a:ln>
              <a:solidFill>
                <a:srgbClr val="CE7932">
                  <a:lumMod val="75000"/>
                </a:srgbClr>
              </a:solidFill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r>
                <a:rPr lang="en-US" altLang="zh-CN" sz="4050">
                  <a:solidFill>
                    <a:sysClr val="window" lastClr="FFFFFF"/>
                  </a:solidFill>
                  <a:sym typeface="Arial" panose="020b0604020202020204" pitchFamily="34" charset="0"/>
                </a:rPr>
                <a:t>3</a:t>
              </a:r>
              <a:endParaRPr lang="zh-CN" altLang="en-US" sz="4050">
                <a:solidFill>
                  <a:sysClr val="window" lastClr="FFFFFF"/>
                </a:solidFill>
                <a:sym typeface="Arial" pitchFamily="34" charset="0"/>
              </a:endParaRPr>
            </a:p>
          </p:txBody>
        </p:sp>
        <p:cxnSp>
          <p:nvCxnSpPr>
            <p:cNvPr id="27" name="直接箭头连接符 26"/>
            <p:cNvCxnSpPr/>
            <p:nvPr>
              <p:custDataLst>
                <p:tags r:id="rId14"/>
              </p:custDataLst>
            </p:nvPr>
          </p:nvCxnSpPr>
          <p:spPr>
            <a:xfrm>
              <a:off x="2992334" y="2626107"/>
              <a:ext cx="1236489" cy="0"/>
            </a:xfrm>
            <a:prstGeom prst="straightConnector1">
              <a:avLst/>
            </a:prstGeom>
            <a:ln>
              <a:solidFill>
                <a:sysClr val="window" lastClr="FFFFFF">
                  <a:lumMod val="75000"/>
                </a:sysClr>
              </a:solidFill>
              <a:tailEnd type="triangle"/>
            </a:ln>
          </p:spPr>
          <p:style>
            <a:lnRef idx="1">
              <a:srgbClr val="CE7932"/>
            </a:lnRef>
            <a:fillRef idx="0">
              <a:srgbClr val="CE7932"/>
            </a:fillRef>
            <a:effectRef idx="0">
              <a:srgbClr val="CE7932"/>
            </a:effectRef>
            <a:fontRef idx="minor">
              <a:srgbClr val="5F5F5F"/>
            </a:fontRef>
          </p:style>
        </p:cxnSp>
        <p:sp>
          <p:nvSpPr>
            <p:cNvPr id="28" name="标题 1"/>
            <p:cNvSpPr txBox="1"/>
            <p:nvPr>
              <p:custDataLst>
                <p:tags r:id="rId15"/>
              </p:custDataLst>
            </p:nvPr>
          </p:nvSpPr>
          <p:spPr>
            <a:xfrm>
              <a:off x="4316804" y="2120223"/>
              <a:ext cx="5916322" cy="41499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r>
                <a:rPr lang="zh-CN" altLang="en-US" sz="28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利用废气的能量。</a:t>
              </a:r>
              <a:endPara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endParaRPr lang="zh-CN" altLang="en-US" sz="2800">
                <a:solidFill>
                  <a:srgbClr val="CE7932"/>
                </a:solidFill>
                <a:latin typeface="Calibri Light" panose="020f0302020204030204"/>
                <a:ea typeface="宋体" pitchFamily="2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15" name="组合 14"/>
          <p:cNvGrpSpPr/>
          <p:nvPr>
            <p:custDataLst>
              <p:tags r:id="rId16"/>
            </p:custDataLst>
          </p:nvPr>
        </p:nvGrpSpPr>
        <p:grpSpPr>
          <a:xfrm>
            <a:off x="608013" y="3560489"/>
            <a:ext cx="1002315" cy="2015135"/>
            <a:chOff x="4180114" y="3172345"/>
            <a:chExt cx="357795" cy="719340"/>
          </a:xfrm>
          <a:solidFill>
            <a:sysClr val="window" lastClr="FFFFFF">
              <a:lumMod val="85000"/>
            </a:sysClr>
          </a:solidFill>
        </p:grpSpPr>
        <p:sp>
          <p:nvSpPr>
            <p:cNvPr id="7" name="圆角矩形 6"/>
            <p:cNvSpPr/>
            <p:nvPr>
              <p:custDataLst>
                <p:tags r:id="rId17"/>
              </p:custDataLst>
            </p:nvPr>
          </p:nvSpPr>
          <p:spPr>
            <a:xfrm>
              <a:off x="4180114" y="3335383"/>
              <a:ext cx="139337" cy="26996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itchFamily="34" charset="0"/>
              </a:endParaRPr>
            </a:p>
          </p:txBody>
        </p:sp>
        <p:sp>
          <p:nvSpPr>
            <p:cNvPr id="8" name="圆角矩形 7"/>
            <p:cNvSpPr/>
            <p:nvPr>
              <p:custDataLst>
                <p:tags r:id="rId18"/>
              </p:custDataLst>
            </p:nvPr>
          </p:nvSpPr>
          <p:spPr>
            <a:xfrm>
              <a:off x="4181679" y="3585685"/>
              <a:ext cx="60961" cy="306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>
                <a:sym typeface="Arial" pitchFamily="34" charset="0"/>
              </a:endParaRPr>
            </a:p>
          </p:txBody>
        </p:sp>
        <p:sp>
          <p:nvSpPr>
            <p:cNvPr id="9" name="圆角矩形 8"/>
            <p:cNvSpPr/>
            <p:nvPr>
              <p:custDataLst>
                <p:tags r:id="rId19"/>
              </p:custDataLst>
            </p:nvPr>
          </p:nvSpPr>
          <p:spPr>
            <a:xfrm rot="20318280">
              <a:off x="4271798" y="3580756"/>
              <a:ext cx="60961" cy="91895"/>
            </a:xfrm>
            <a:prstGeom prst="roundRect">
              <a:avLst>
                <a:gd name="adj" fmla="val 29625"/>
              </a:avLst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lstStyle/>
            <a:p>
              <a:pPr algn="ctr"/>
              <a:endParaRPr lang="zh-CN" altLang="en-US" sz="1350" baseline="-25000">
                <a:sym typeface="Arial" panose="020b0604020202020204" pitchFamily="34" charset="0"/>
              </a:endParaRPr>
            </a:p>
          </p:txBody>
        </p:sp>
        <p:sp>
          <p:nvSpPr>
            <p:cNvPr id="12" name="圆角矩形 11"/>
            <p:cNvSpPr/>
            <p:nvPr>
              <p:custDataLst>
                <p:tags r:id="rId20"/>
              </p:custDataLst>
            </p:nvPr>
          </p:nvSpPr>
          <p:spPr>
            <a:xfrm>
              <a:off x="4281939" y="3637695"/>
              <a:ext cx="62517" cy="251609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>
                <a:sym typeface="Arial" panose="020b0604020202020204" pitchFamily="34" charset="0"/>
              </a:endParaRPr>
            </a:p>
          </p:txBody>
        </p:sp>
        <p:sp>
          <p:nvSpPr>
            <p:cNvPr id="16" name="圆角矩形 15"/>
            <p:cNvSpPr/>
            <p:nvPr>
              <p:custDataLst>
                <p:tags r:id="rId21"/>
              </p:custDataLst>
            </p:nvPr>
          </p:nvSpPr>
          <p:spPr>
            <a:xfrm rot="3224468">
              <a:off x="4320218" y="3161020"/>
              <a:ext cx="55514" cy="26388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>
                <a:sym typeface="Arial" panose="020b0604020202020204" pitchFamily="34" charset="0"/>
              </a:endParaRPr>
            </a:p>
          </p:txBody>
        </p:sp>
        <p:sp>
          <p:nvSpPr>
            <p:cNvPr id="17" name="圆角矩形 16"/>
            <p:cNvSpPr/>
            <p:nvPr>
              <p:custDataLst>
                <p:tags r:id="rId22"/>
              </p:custDataLst>
            </p:nvPr>
          </p:nvSpPr>
          <p:spPr>
            <a:xfrm rot="3531662">
              <a:off x="4378204" y="3193316"/>
              <a:ext cx="55530" cy="263881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 baseline="-25000">
                <a:sym typeface="Arial" panose="020b0604020202020204" pitchFamily="34" charset="0"/>
              </a:endParaRPr>
            </a:p>
          </p:txBody>
        </p:sp>
        <p:sp>
          <p:nvSpPr>
            <p:cNvPr id="18" name="椭圆 17"/>
            <p:cNvSpPr/>
            <p:nvPr>
              <p:custDataLst>
                <p:tags r:id="rId23"/>
              </p:custDataLst>
            </p:nvPr>
          </p:nvSpPr>
          <p:spPr>
            <a:xfrm>
              <a:off x="4180647" y="3172345"/>
              <a:ext cx="156221" cy="15622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rgbClr val="CE7932">
                <a:shade val="50000"/>
              </a:srgbClr>
            </a:lnRef>
            <a:fillRef idx="1">
              <a:srgbClr val="CE7932"/>
            </a:fillRef>
            <a:effectRef idx="0">
              <a:srgbClr val="CE7932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1350">
                <a:sym typeface="Arial" panose="020b0604020202020204" pitchFamily="34" charset="0"/>
              </a:endParaRPr>
            </a:p>
          </p:txBody>
        </p:sp>
      </p:grpSp>
      <p:sp>
        <p:nvSpPr>
          <p:cNvPr id="19" name="文本框 24"/>
          <p:cNvSpPr txBox="1"/>
          <p:nvPr>
            <p:custDataLst>
              <p:tags r:id="rId24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64" name="14-2章.EPS" descr="id:2147505298;FounderCES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5275" y="1985460"/>
            <a:ext cx="8553450" cy="3868103"/>
          </a:xfrm>
          <a:prstGeom prst="rect">
            <a:avLst/>
          </a:prstGeom>
        </p:spPr>
      </p:pic>
      <p:sp>
        <p:nvSpPr>
          <p:cNvPr id="19" name="文本框 24"/>
          <p:cNvSpPr txBox="1"/>
          <p:nvPr>
            <p:custDataLst>
              <p:tags r:id="rId5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课堂小结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9" name="文本框 24"/>
          <p:cNvSpPr txBox="1"/>
          <p:nvPr>
            <p:custDataLst>
              <p:tags r:id="rId3"/>
            </p:custDataLst>
          </p:nvPr>
        </p:nvSpPr>
        <p:spPr>
          <a:xfrm>
            <a:off x="436880" y="1043305"/>
            <a:ext cx="23164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课前导入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" name="神舟十号发射全程">
            <a:hlinkClick action="ppaction://media"/>
          </p:cNvPr>
          <p:cNvPicPr/>
          <p:nvPr>
            <a:videoFile r:link="rId6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647315" y="1890395"/>
            <a:ext cx="6096000" cy="4285615"/>
          </a:xfrm>
          <a:prstGeom prst="rect">
            <a:avLst/>
          </a:prstGeom>
        </p:spPr>
      </p:pic>
      <p:sp>
        <p:nvSpPr>
          <p:cNvPr id="7171" name="文本占位符 7170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36880" y="2021205"/>
            <a:ext cx="2210435" cy="1809750"/>
          </a:xfrm>
        </p:spPr>
        <p:txBody>
          <a:bodyPr/>
          <a:lstStyle/>
          <a:p>
            <a:pPr marL="0" indent="0" fontAlgn="auto">
              <a:lnSpc>
                <a:spcPts val="4500"/>
              </a:lnSpc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问题：为什么发射火箭上天要用氢做燃料？用汽油、柴油做火箭燃料可以吗？</a:t>
            </a:r>
            <a:endParaRPr lang="zh-CN" altLang="en-US" sz="2400">
              <a:latin typeface="黑体"/>
              <a:ea typeface="黑体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508500" y="1166495"/>
            <a:ext cx="2945765" cy="46037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火箭发射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/>
              <a:ea typeface="黑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9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5" name="文本框 39937"/>
          <p:cNvSpPr txBox="1"/>
          <p:nvPr>
            <p:custDataLst>
              <p:tags r:id="rId3"/>
            </p:custDataLst>
          </p:nvPr>
        </p:nvSpPr>
        <p:spPr>
          <a:xfrm>
            <a:off x="2262188" y="2640013"/>
            <a:ext cx="4373562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>
                <a:latin typeface="黑体" panose="02010609060101010101" charset="-122"/>
                <a:ea typeface="黑体" panose="02010609060101010101" charset="-122"/>
              </a:rPr>
              <a:t>谢 谢 观 赏</a:t>
            </a:r>
            <a:endParaRPr lang="zh-CN" altLang="en-US" sz="6000">
              <a:latin typeface="黑体"/>
              <a:ea typeface="黑体"/>
            </a:endParaRPr>
          </a:p>
        </p:txBody>
      </p:sp>
      <p:pic>
        <p:nvPicPr>
          <p:cNvPr id="21507" name="New picture" hidden="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01400" y="11709400"/>
            <a:ext cx="444500" cy="3302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02" name="图片 4101" descr="煤球"/>
          <p:cNvPicPr preferRelativeResize="0"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72845" y="3938270"/>
            <a:ext cx="2607310" cy="1240790"/>
          </a:xfrm>
          <a:prstGeom prst="rect">
            <a:avLst/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05" name="图片 4104" descr="篝火正"/>
          <p:cNvPicPr preferRelativeResize="0"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172210" y="2404745"/>
            <a:ext cx="2607310" cy="1278255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07" name="图片 4106" descr="f4b2d61161508378c66f45d5ed381828"/>
          <p:cNvPicPr preferRelativeResize="0"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5237480" y="2384425"/>
            <a:ext cx="2844800" cy="1285240"/>
          </a:xfrm>
          <a:prstGeom prst="rect">
            <a:avLst/>
          </a:prstGeom>
          <a:noFill/>
          <a:ln w="19050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pic>
        <p:nvPicPr>
          <p:cNvPr id="4110" name="图片 4109" descr="u=754260340,3211829652&amp;fm=21&amp;gp=0"/>
          <p:cNvPicPr preferRelativeResize="0"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260975" y="3938270"/>
            <a:ext cx="2863850" cy="1233170"/>
          </a:xfrm>
          <a:prstGeom prst="rect">
            <a:avLst/>
          </a:prstGeom>
          <a:noFill/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7171" name="文本占位符 7170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1066800" y="1577340"/>
            <a:ext cx="7553325" cy="526415"/>
          </a:xfrm>
        </p:spPr>
        <p:txBody>
          <a:bodyPr/>
          <a:lstStyle/>
          <a:p>
            <a:pPr marL="0" indent="0" fontAlgn="auto">
              <a:lnSpc>
                <a:spcPts val="4500"/>
              </a:lnSpc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同学们，你知道燃料有哪些？他们分别属于哪一类？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99" name="矩形 4098"/>
          <p:cNvSpPr/>
          <p:nvPr>
            <p:custDataLst>
              <p:tags r:id="rId12"/>
            </p:custDataLst>
          </p:nvPr>
        </p:nvSpPr>
        <p:spPr>
          <a:xfrm>
            <a:off x="698500" y="2759710"/>
            <a:ext cx="3683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柴薪</a:t>
            </a:r>
            <a:endParaRPr lang="zh-CN" altLang="en-US" sz="2000" b="1">
              <a:solidFill>
                <a:schemeClr val="tx1"/>
              </a:solidFill>
              <a:latin typeface="黑体"/>
              <a:ea typeface="黑体"/>
            </a:endParaRPr>
          </a:p>
        </p:txBody>
      </p:sp>
      <p:sp>
        <p:nvSpPr>
          <p:cNvPr id="8199" name="文本框 24"/>
          <p:cNvSpPr txBox="1"/>
          <p:nvPr>
            <p:custDataLst>
              <p:tags r:id="rId13"/>
            </p:custDataLst>
          </p:nvPr>
        </p:nvSpPr>
        <p:spPr>
          <a:xfrm>
            <a:off x="436880" y="1043305"/>
            <a:ext cx="23164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课前导入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14"/>
            </p:custDataLst>
          </p:nvPr>
        </p:nvSpPr>
        <p:spPr>
          <a:xfrm>
            <a:off x="4775200" y="2759710"/>
            <a:ext cx="3683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石油</a:t>
            </a:r>
            <a:endParaRPr lang="zh-CN" altLang="en-US" sz="2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15"/>
            </p:custDataLst>
          </p:nvPr>
        </p:nvSpPr>
        <p:spPr>
          <a:xfrm>
            <a:off x="698500" y="4283710"/>
            <a:ext cx="368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煤</a:t>
            </a:r>
            <a:endParaRPr lang="zh-CN" altLang="en-US" sz="2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16"/>
            </p:custDataLst>
          </p:nvPr>
        </p:nvSpPr>
        <p:spPr>
          <a:xfrm>
            <a:off x="4775200" y="4080510"/>
            <a:ext cx="3683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天然气</a:t>
            </a:r>
            <a:endParaRPr lang="zh-CN" altLang="en-US" sz="20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占位符 7170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1066800" y="5323840"/>
            <a:ext cx="7210425" cy="123761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9525">
            <a:noFill/>
          </a:ln>
        </p:spPr>
        <p:txBody>
          <a:bodyPr vert="horz"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楷体" panose="02010609060101010101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楷体" panose="02010609060101010101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楷体" panose="02010609060101010101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楷体" panose="02010609060101010101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楷体" panose="02010609060101010101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ts val="4500"/>
              </a:lnSpc>
              <a:buNone/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柴薪、煤属于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固体燃料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，天然气属于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气体燃料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，石油属于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液体燃料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9" name="文本框 24"/>
          <p:cNvSpPr txBox="1"/>
          <p:nvPr>
            <p:custDataLst>
              <p:tags r:id="rId3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矩形 4"/>
          <p:cNvSpPr/>
          <p:nvPr>
            <p:custDataLst>
              <p:tags r:id="rId4"/>
            </p:custDataLst>
          </p:nvPr>
        </p:nvSpPr>
        <p:spPr>
          <a:xfrm>
            <a:off x="562610" y="1684338"/>
            <a:ext cx="368046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知识点一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燃料的热值</a:t>
            </a:r>
            <a:endParaRPr lang="zh-CN" altLang="en-US" sz="2800">
              <a:solidFill>
                <a:srgbClr val="FFFFFF"/>
              </a:solidFill>
              <a:latin typeface="Arial" pitchFamily="34" charset="0"/>
              <a:ea typeface="黑体"/>
            </a:endParaRPr>
          </a:p>
        </p:txBody>
      </p:sp>
      <p:sp>
        <p:nvSpPr>
          <p:cNvPr id="55299" name="Text Box 5"/>
          <p:cNvSpPr txBox="1"/>
          <p:nvPr>
            <p:custDataLst>
              <p:tags r:id="rId5"/>
            </p:custDataLst>
          </p:nvPr>
        </p:nvSpPr>
        <p:spPr>
          <a:xfrm>
            <a:off x="247650" y="5551170"/>
            <a:ext cx="8648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思考1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0.5</a:t>
            </a:r>
            <a:r>
              <a:rPr lang="zh-CN" altLang="en-US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kg的木材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kg的木材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燃烧时放出的热量是否相同？ 这说明什么？</a:t>
            </a:r>
            <a:endParaRPr lang="zh-CN" altLang="en-US" sz="2400" b="1">
              <a:latin typeface="黑体"/>
              <a:ea typeface="黑体"/>
            </a:endParaRPr>
          </a:p>
        </p:txBody>
      </p:sp>
      <p:grpSp>
        <p:nvGrpSpPr>
          <p:cNvPr id="12" name="组合 11"/>
          <p:cNvGrpSpPr/>
          <p:nvPr>
            <p:custDataLst>
              <p:tags r:id="rId6"/>
            </p:custDataLst>
          </p:nvPr>
        </p:nvGrpSpPr>
        <p:grpSpPr>
          <a:xfrm>
            <a:off x="1048385" y="2420620"/>
            <a:ext cx="2078990" cy="2967990"/>
            <a:chOff x="2326" y="3857"/>
            <a:chExt cx="3274" cy="4674"/>
          </a:xfrm>
        </p:grpSpPr>
        <p:pic>
          <p:nvPicPr>
            <p:cNvPr id="5" name="图片 4" descr="木材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rcRect b="4786"/>
            <a:stretch>
              <a:fillRect/>
            </a:stretch>
          </p:blipFill>
          <p:spPr>
            <a:xfrm>
              <a:off x="2326" y="3857"/>
              <a:ext cx="3274" cy="467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9"/>
              </p:custDataLst>
            </p:nvPr>
          </p:nvSpPr>
          <p:spPr>
            <a:xfrm>
              <a:off x="2491" y="7762"/>
              <a:ext cx="2944" cy="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0.5</a:t>
              </a:r>
              <a:r>
                <a:rPr lang="zh-CN" altLang="en-US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kg的木材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10"/>
            </p:custDataLst>
          </p:nvPr>
        </p:nvGrpSpPr>
        <p:grpSpPr>
          <a:xfrm>
            <a:off x="3877310" y="2420620"/>
            <a:ext cx="2078990" cy="2968625"/>
            <a:chOff x="7846" y="3857"/>
            <a:chExt cx="3274" cy="4675"/>
          </a:xfrm>
        </p:grpSpPr>
        <p:pic>
          <p:nvPicPr>
            <p:cNvPr id="6" name="图片 5" descr="木材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7"/>
            <a:srcRect b="4786"/>
            <a:stretch>
              <a:fillRect/>
            </a:stretch>
          </p:blipFill>
          <p:spPr>
            <a:xfrm>
              <a:off x="7846" y="3857"/>
              <a:ext cx="3274" cy="467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12"/>
              </p:custDataLst>
            </p:nvPr>
          </p:nvSpPr>
          <p:spPr>
            <a:xfrm>
              <a:off x="8221" y="7762"/>
              <a:ext cx="2460" cy="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1</a:t>
              </a:r>
              <a:r>
                <a:rPr lang="zh-CN" altLang="en-US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kg的木材</a:t>
              </a:r>
              <a:endParaRPr lang="zh-CN" altLang="en-US" sz="2400" b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6" name="折角形 15"/>
          <p:cNvSpPr/>
          <p:nvPr>
            <p:custDataLst>
              <p:tags r:id="rId13"/>
            </p:custDataLst>
          </p:nvPr>
        </p:nvSpPr>
        <p:spPr>
          <a:xfrm>
            <a:off x="6346825" y="2420620"/>
            <a:ext cx="2400300" cy="294005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zh-CN" altLang="en-US" sz="2800" b="1">
                <a:solidFill>
                  <a:srgbClr val="0284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燃料燃烧时放出的热量跟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燃料的质量</a:t>
            </a:r>
            <a:r>
              <a:rPr lang="zh-CN" altLang="en-US" sz="2800" b="1">
                <a:solidFill>
                  <a:srgbClr val="0284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有关</a:t>
            </a:r>
            <a:endParaRPr lang="zh-CN" altLang="en-US" sz="2800" b="1">
              <a:solidFill>
                <a:srgbClr val="028458"/>
              </a:solidFill>
              <a:latin typeface="黑体"/>
              <a:ea typeface="黑体"/>
              <a:sym typeface="+mn-ea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5299" name="Text Box 5"/>
          <p:cNvSpPr txBox="1"/>
          <p:nvPr>
            <p:custDataLst>
              <p:tags r:id="rId3"/>
            </p:custDataLst>
          </p:nvPr>
        </p:nvSpPr>
        <p:spPr>
          <a:xfrm>
            <a:off x="247650" y="5293995"/>
            <a:ext cx="8648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kg的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木材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lang="en-US" altLang="zh-CN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kg的</a:t>
            </a: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碳</a:t>
            </a:r>
            <a:r>
              <a:rPr lang="zh-CN" altLang="en-US" sz="2400" b="1">
                <a:latin typeface="黑体" panose="02010609060101010101" charset="-122"/>
                <a:ea typeface="黑体" panose="02010609060101010101" charset="-122"/>
              </a:rPr>
              <a:t>燃水时，水升高的温度不相同？ 这说明什么？</a:t>
            </a:r>
            <a:endParaRPr lang="zh-CN" altLang="en-US" sz="2400" b="1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1048385" y="1991995"/>
            <a:ext cx="2078990" cy="2968625"/>
            <a:chOff x="2326" y="3857"/>
            <a:chExt cx="3274" cy="4675"/>
          </a:xfrm>
        </p:grpSpPr>
        <p:pic>
          <p:nvPicPr>
            <p:cNvPr id="5" name="图片 4" descr="木材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rcRect b="4786"/>
            <a:stretch>
              <a:fillRect/>
            </a:stretch>
          </p:blipFill>
          <p:spPr>
            <a:xfrm>
              <a:off x="2326" y="3857"/>
              <a:ext cx="3274" cy="467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>
              <p:custDataLst>
                <p:tags r:id="rId7"/>
              </p:custDataLst>
            </p:nvPr>
          </p:nvSpPr>
          <p:spPr>
            <a:xfrm>
              <a:off x="2491" y="7762"/>
              <a:ext cx="2460" cy="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1</a:t>
              </a:r>
              <a:r>
                <a:rPr lang="zh-CN" altLang="en-US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kg的</a:t>
              </a:r>
              <a:r>
                <a:rPr lang="zh-CN" altLang="en-US" sz="24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木材</a:t>
              </a:r>
              <a:endParaRPr lang="zh-CN" altLang="en-US" sz="2400" b="1">
                <a:solidFill>
                  <a:srgbClr val="FF0000"/>
                </a:solidFill>
                <a:latin typeface="黑体"/>
                <a:ea typeface="黑体"/>
                <a:sym typeface="+mn-ea"/>
              </a:endParaRPr>
            </a:p>
          </p:txBody>
        </p:sp>
      </p:grp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3877310" y="1986280"/>
            <a:ext cx="2078990" cy="2980690"/>
            <a:chOff x="7846" y="3848"/>
            <a:chExt cx="3274" cy="4694"/>
          </a:xfrm>
        </p:grpSpPr>
        <p:pic>
          <p:nvPicPr>
            <p:cNvPr id="6" name="图片 5" descr="C:\Users\123\Desktop\杂\煤烧.jpg煤烧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7846" y="3848"/>
              <a:ext cx="3274" cy="4694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>
              <p:custDataLst>
                <p:tags r:id="rId11"/>
              </p:custDataLst>
            </p:nvPr>
          </p:nvSpPr>
          <p:spPr>
            <a:xfrm>
              <a:off x="8626" y="7762"/>
              <a:ext cx="1978" cy="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1</a:t>
              </a:r>
              <a:r>
                <a:rPr lang="zh-CN" altLang="en-US" sz="2400" b="1">
                  <a:solidFill>
                    <a:schemeClr val="hlink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kg的</a:t>
              </a:r>
              <a:r>
                <a:rPr lang="zh-CN" altLang="en-US" sz="2400" b="1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碳</a:t>
              </a:r>
              <a:endPara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16" name="折角形 15"/>
          <p:cNvSpPr/>
          <p:nvPr>
            <p:custDataLst>
              <p:tags r:id="rId12"/>
            </p:custDataLst>
          </p:nvPr>
        </p:nvSpPr>
        <p:spPr>
          <a:xfrm>
            <a:off x="6346825" y="1991995"/>
            <a:ext cx="2400300" cy="2940050"/>
          </a:xfrm>
          <a:prstGeom prst="foldedCorner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zh-CN" altLang="en-US" sz="2800" b="1">
                <a:solidFill>
                  <a:srgbClr val="0284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燃料燃烧时放出的热量跟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燃料的种类</a:t>
            </a:r>
            <a:r>
              <a:rPr lang="zh-CN" altLang="en-US" sz="2800" b="1">
                <a:solidFill>
                  <a:srgbClr val="028458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有关</a:t>
            </a:r>
            <a:endParaRPr lang="zh-CN" altLang="en-US" sz="2800" b="1">
              <a:solidFill>
                <a:srgbClr val="028458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8199" name="文本框 24"/>
          <p:cNvSpPr txBox="1"/>
          <p:nvPr>
            <p:custDataLst>
              <p:tags r:id="rId13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05" name="图片 4104" descr="C:\Users\123\Desktop\杂\木材燃烧.jpg木材燃烧"/>
          <p:cNvPicPr preferRelativeResize="0"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5745"/>
          <a:stretch>
            <a:fillRect/>
          </a:stretch>
        </p:blipFill>
        <p:spPr>
          <a:xfrm>
            <a:off x="3178175" y="1560830"/>
            <a:ext cx="2653030" cy="3427730"/>
          </a:xfrm>
          <a:prstGeom prst="rect">
            <a:avLst/>
          </a:prstGeom>
          <a:noFill/>
          <a:ln w="2857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rgbClr val="808080">
                <a:alpha val="50000"/>
              </a:srgbClr>
            </a:outerShdw>
          </a:effectLst>
        </p:spPr>
      </p:pic>
      <p:sp>
        <p:nvSpPr>
          <p:cNvPr id="8199" name="文本框 24"/>
          <p:cNvSpPr txBox="1"/>
          <p:nvPr>
            <p:custDataLst>
              <p:tags r:id="rId5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299" name="Text Box 5"/>
          <p:cNvSpPr txBox="1"/>
          <p:nvPr>
            <p:custDataLst>
              <p:tags r:id="rId6"/>
            </p:custDataLst>
          </p:nvPr>
        </p:nvSpPr>
        <p:spPr>
          <a:xfrm>
            <a:off x="247650" y="5093970"/>
            <a:ext cx="86487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思考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1800" b="1">
                <a:latin typeface="黑体" panose="02010609060101010101" charset="-122"/>
                <a:ea typeface="黑体" panose="02010609060101010101" charset="-122"/>
              </a:rPr>
              <a:t>：</a:t>
            </a:r>
            <a:r>
              <a:rPr lang="en-US" altLang="zh-CN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kg的</a:t>
            </a:r>
            <a:r>
              <a:rPr lang="zh-CN" altLang="en-US" sz="2400" b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木材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完全燃烧</a:t>
            </a:r>
            <a:r>
              <a:rPr sz="2400" b="1">
                <a:latin typeface="黑体" panose="02010609060101010101" charset="-122"/>
                <a:ea typeface="黑体" panose="02010609060101010101" charset="-122"/>
              </a:rPr>
              <a:t>和</a:t>
            </a:r>
            <a:r>
              <a:rPr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未完全燃烧</a:t>
            </a:r>
            <a:r>
              <a:rPr sz="2400" b="1">
                <a:latin typeface="黑体" panose="02010609060101010101" charset="-122"/>
                <a:ea typeface="黑体" panose="02010609060101010101" charset="-122"/>
              </a:rPr>
              <a:t>时放出的热量是否相同？ 这说明什么？</a:t>
            </a:r>
            <a:endParaRPr sz="2400" b="1">
              <a:latin typeface="黑体"/>
              <a:ea typeface="黑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8369" name="Text Box 2"/>
          <p:cNvSpPr txBox="1"/>
          <p:nvPr>
            <p:custDataLst>
              <p:tags r:id="rId3"/>
            </p:custDataLst>
          </p:nvPr>
        </p:nvSpPr>
        <p:spPr>
          <a:xfrm>
            <a:off x="160338" y="1658938"/>
            <a:ext cx="8618537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燃料燃烧放出的热量跟什么因素有关？</a:t>
            </a:r>
            <a:endParaRPr lang="zh-CN" altLang="en-US" sz="2800" b="1">
              <a:latin typeface="黑体"/>
              <a:ea typeface="黑体"/>
            </a:endParaRPr>
          </a:p>
        </p:txBody>
      </p:sp>
      <p:sp>
        <p:nvSpPr>
          <p:cNvPr id="11267" name="Text Box 3"/>
          <p:cNvSpPr txBox="1"/>
          <p:nvPr>
            <p:custDataLst>
              <p:tags r:id="rId4"/>
            </p:custDataLst>
          </p:nvPr>
        </p:nvSpPr>
        <p:spPr>
          <a:xfrm>
            <a:off x="827088" y="2271713"/>
            <a:ext cx="3744912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（1）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燃料的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质量</a:t>
            </a:r>
            <a:endParaRPr lang="zh-CN" altLang="en-US" sz="2800" b="1">
              <a:solidFill>
                <a:srgbClr val="FF0000"/>
              </a:solidFill>
              <a:latin typeface="黑体"/>
              <a:ea typeface="黑体"/>
            </a:endParaRPr>
          </a:p>
        </p:txBody>
      </p:sp>
      <p:sp>
        <p:nvSpPr>
          <p:cNvPr id="11268" name="Text Box 4"/>
          <p:cNvSpPr txBox="1"/>
          <p:nvPr>
            <p:custDataLst>
              <p:tags r:id="rId5"/>
            </p:custDataLst>
          </p:nvPr>
        </p:nvSpPr>
        <p:spPr>
          <a:xfrm>
            <a:off x="827088" y="2868613"/>
            <a:ext cx="41767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indent="-342900">
              <a:spcBef>
                <a:spcPct val="5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（2）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燃料的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种类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9" name="Text Box 5"/>
          <p:cNvSpPr txBox="1"/>
          <p:nvPr>
            <p:custDataLst>
              <p:tags r:id="rId6"/>
            </p:custDataLst>
          </p:nvPr>
        </p:nvSpPr>
        <p:spPr>
          <a:xfrm>
            <a:off x="827088" y="3436938"/>
            <a:ext cx="446405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（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sym typeface="+mn-ea"/>
              </a:rPr>
              <a:t>）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燃料的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燃烧程度</a:t>
            </a:r>
            <a:endParaRPr lang="zh-CN" altLang="en-US" sz="3200" b="1">
              <a:solidFill>
                <a:srgbClr val="FF3300"/>
              </a:solidFill>
              <a:latin typeface="黑体"/>
              <a:ea typeface="黑体"/>
            </a:endParaRPr>
          </a:p>
        </p:txBody>
      </p:sp>
      <p:sp>
        <p:nvSpPr>
          <p:cNvPr id="11270" name="Text Box 6"/>
          <p:cNvSpPr txBox="1"/>
          <p:nvPr>
            <p:custDataLst>
              <p:tags r:id="rId7"/>
            </p:custDataLst>
          </p:nvPr>
        </p:nvSpPr>
        <p:spPr>
          <a:xfrm>
            <a:off x="263525" y="4135438"/>
            <a:ext cx="55467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想一想</a:t>
            </a:r>
            <a:r>
              <a:rPr lang="zh-CN" altLang="en-US" sz="14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  <a:r>
              <a:rPr lang="zh-CN" altLang="en-US" sz="1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什么是</a:t>
            </a:r>
            <a:r>
              <a:rPr lang="zh-CN" altLang="en-US" sz="36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完全燃烧</a:t>
            </a:r>
            <a:r>
              <a:rPr lang="zh-CN" altLang="en-US" sz="18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呢?</a:t>
            </a:r>
            <a:endParaRPr lang="zh-CN" altLang="en-US" sz="1800" b="1">
              <a:solidFill>
                <a:srgbClr val="FF3300"/>
              </a:solidFill>
              <a:latin typeface="黑体"/>
              <a:ea typeface="黑体"/>
            </a:endParaRPr>
          </a:p>
        </p:txBody>
      </p:sp>
      <p:sp>
        <p:nvSpPr>
          <p:cNvPr id="11271" name="Text Box 7"/>
          <p:cNvSpPr txBox="1"/>
          <p:nvPr>
            <p:custDataLst>
              <p:tags r:id="rId8"/>
            </p:custDataLst>
          </p:nvPr>
        </p:nvSpPr>
        <p:spPr>
          <a:xfrm>
            <a:off x="0" y="4932363"/>
            <a:ext cx="9144000" cy="95313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altLang="en-US" sz="2800" b="1">
                <a:solidFill>
                  <a:schemeClr val="hlink"/>
                </a:solidFill>
                <a:latin typeface="黑体" panose="02010609060101010101" charset="-122"/>
                <a:ea typeface="黑体" panose="02010609060101010101" charset="-122"/>
              </a:rPr>
              <a:t>完全燃烧</a:t>
            </a:r>
            <a:r>
              <a:rPr lang="zh-CN" altLang="en-US" sz="2000" b="1">
                <a:latin typeface="黑体" panose="02010609060101010101" charset="-122"/>
                <a:ea typeface="黑体" panose="02010609060101010101" charset="-122"/>
              </a:rPr>
              <a:t>——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就是燃料的燃烧必须与充足的氧气发生完全氧化反应。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199" name="文本框 24"/>
          <p:cNvSpPr txBox="1"/>
          <p:nvPr>
            <p:custDataLst>
              <p:tags r:id="rId9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矩形 6145"/>
          <p:cNvSpPr/>
          <p:nvPr>
            <p:custDataLst>
              <p:tags r:id="rId3"/>
            </p:custDataLst>
          </p:nvPr>
        </p:nvSpPr>
        <p:spPr>
          <a:xfrm>
            <a:off x="364966" y="1871160"/>
            <a:ext cx="8487728" cy="521970"/>
          </a:xfrm>
          <a:prstGeom prst="rect">
            <a:avLst/>
          </a:prstGeom>
          <a:noFill/>
          <a:ln w="22225" cap="rnd" cmpd="thickThin">
            <a:solidFill>
              <a:srgbClr val="7030A0"/>
            </a:solidFill>
            <a:round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>
                <a:solidFill>
                  <a:srgbClr val="0229F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热值：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某种燃料</a:t>
            </a:r>
            <a:r>
              <a:rPr lang="zh-CN" altLang="en-US" sz="2800" b="1" u="wavyHeavy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完全燃烧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放出的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热量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与其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质量之比。</a:t>
            </a:r>
            <a:endParaRPr lang="zh-CN" altLang="en-US" sz="2800" b="1">
              <a:solidFill>
                <a:schemeClr val="tx1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151" name="矩形 6150"/>
          <p:cNvSpPr/>
          <p:nvPr>
            <p:custDataLst>
              <p:tags r:id="rId4"/>
            </p:custDataLst>
          </p:nvPr>
        </p:nvSpPr>
        <p:spPr>
          <a:xfrm>
            <a:off x="227648" y="5158079"/>
            <a:ext cx="87630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>
                <a:solidFill>
                  <a:srgbClr val="0229F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物理意义：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热值在数值上等于</a:t>
            </a: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 kg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某种燃料完全燃烧放出的热量。</a:t>
            </a:r>
            <a:endParaRPr lang="zh-CN" altLang="en-US" sz="2800" b="1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52" name="矩形 6151"/>
          <p:cNvSpPr/>
          <p:nvPr>
            <p:custDataLst>
              <p:tags r:id="rId5"/>
            </p:custDataLst>
          </p:nvPr>
        </p:nvSpPr>
        <p:spPr>
          <a:xfrm>
            <a:off x="329565" y="2591435"/>
            <a:ext cx="16465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base"/>
            <a:r>
              <a:rPr lang="zh-CN" altLang="en-US" sz="2800" b="1">
                <a:solidFill>
                  <a:srgbClr val="0229F0"/>
                </a:solidFill>
                <a:latin typeface="黑体" panose="02010609060101010101" charset="-122"/>
                <a:ea typeface="黑体" panose="02010609060101010101" charset="-122"/>
              </a:rPr>
              <a:t>定义式：</a:t>
            </a:r>
            <a:endParaRPr lang="zh-CN" altLang="en-US" sz="2800" b="1">
              <a:solidFill>
                <a:srgbClr val="0229F0"/>
              </a:solidFill>
              <a:latin typeface="黑体"/>
              <a:ea typeface="黑体"/>
            </a:endParaRPr>
          </a:p>
        </p:txBody>
      </p:sp>
      <p:graphicFrame>
        <p:nvGraphicFramePr>
          <p:cNvPr id="4" name="对象 3">
            <a:hlinkClick action="ppaction://ole?verb=0"/>
          </p:cNvPr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2134235" y="3025775"/>
          <a:ext cx="1541780" cy="97663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7" imgW="419100" imgH="393700" progId="Equation.KSEE3">
                  <p:embed/>
                </p:oleObj>
              </mc:Choice>
              <mc:Fallback>
                <p:oleObj r:id="rId7" imgW="419100" imgH="393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4235" y="3025775"/>
                        <a:ext cx="1541780" cy="976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4398328" y="2757937"/>
            <a:ext cx="4729480" cy="15125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2800" b="1" i="1">
                <a:solidFill>
                  <a:srgbClr val="0229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q</a:t>
            </a:r>
            <a:r>
              <a:rPr lang="en-US" altLang="zh-CN" sz="2800" b="1">
                <a:solidFill>
                  <a:srgbClr val="0229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燃料的热值</a:t>
            </a:r>
            <a:endParaRPr lang="zh-CN" altLang="en-US" sz="2800" b="1">
              <a:latin typeface="Times New Roman" pitchFamily="18" charset="0"/>
              <a:ea typeface="宋体" pitchFamily="2" charset="-122"/>
              <a:cs typeface="Times New Roman" pitchFamily="18" charset="0"/>
              <a:sym typeface="+mn-ea"/>
            </a:endParaRPr>
          </a:p>
          <a:p>
            <a:pPr fontAlgn="auto">
              <a:lnSpc>
                <a:spcPct val="110000"/>
              </a:lnSpc>
            </a:pPr>
            <a:r>
              <a:rPr lang="en-US" altLang="zh-CN" sz="2800" b="1" i="1">
                <a:solidFill>
                  <a:srgbClr val="0229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Q</a:t>
            </a:r>
            <a:r>
              <a:rPr lang="zh-CN" altLang="en-US" sz="2800" b="1">
                <a:solidFill>
                  <a:srgbClr val="0229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燃料完全燃烧放出的热量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10000"/>
              </a:lnSpc>
            </a:pPr>
            <a:r>
              <a:rPr lang="en-US" altLang="zh-CN" sz="2800" b="1" i="1">
                <a:solidFill>
                  <a:srgbClr val="0229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en-US" altLang="zh-CN" sz="2800" b="1">
                <a:solidFill>
                  <a:srgbClr val="0229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:  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燃料的质量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左大括号 5"/>
          <p:cNvSpPr/>
          <p:nvPr>
            <p:custDataLst>
              <p:tags r:id="rId10"/>
            </p:custDataLst>
          </p:nvPr>
        </p:nvSpPr>
        <p:spPr>
          <a:xfrm>
            <a:off x="3770630" y="2992120"/>
            <a:ext cx="491490" cy="1120775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11"/>
            </p:custDataLst>
          </p:nvPr>
        </p:nvSpPr>
        <p:spPr>
          <a:xfrm>
            <a:off x="227648" y="4527682"/>
            <a:ext cx="5840095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rgbClr val="0229F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热值单位：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焦每千克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；符号：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J/kg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5836761" y="4527682"/>
            <a:ext cx="3016250" cy="52197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气体燃料：</a:t>
            </a:r>
            <a:r>
              <a:rPr lang="en-US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J/m</a:t>
            </a:r>
            <a:r>
              <a:rPr lang="en-US" altLang="zh-CN" sz="2800" b="1" baseline="3000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0" name="对象 9">
            <a:hlinkClick action="ppaction://ole?verb=0"/>
          </p:cNvPr>
          <p:cNvGraphicFramePr>
            <a:graphicFrameLocks noChangeAspect="1"/>
          </p:cNvGraphicFramePr>
          <p:nvPr>
            <p:custDataLst>
              <p:tags r:id="rId13"/>
            </p:custDataLst>
          </p:nvPr>
        </p:nvGraphicFramePr>
        <p:xfrm>
          <a:off x="1684973" y="2839085"/>
          <a:ext cx="2085340" cy="135001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14" imgW="634365" imgH="609600" progId="Equation.KSEE3">
                  <p:embed/>
                </p:oleObj>
              </mc:Choice>
              <mc:Fallback>
                <p:oleObj r:id="rId14" imgW="634365" imgH="6096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684973" y="2839085"/>
                        <a:ext cx="2085340" cy="135001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>
            <p:custDataLst>
              <p:tags r:id="rId16"/>
            </p:custDataLst>
          </p:nvPr>
        </p:nvSpPr>
        <p:spPr>
          <a:xfrm>
            <a:off x="4398486" y="3748537"/>
            <a:ext cx="330891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t">
            <a:spAutoFit/>
          </a:bodyPr>
          <a:lstStyle/>
          <a:p>
            <a:r>
              <a:rPr lang="en-US" altLang="zh-CN" sz="2800" b="1" i="1">
                <a:solidFill>
                  <a:srgbClr val="0229F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zh-CN" altLang="en-US" sz="28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：气体燃料的体积</a:t>
            </a:r>
            <a:endParaRPr lang="zh-CN" altLang="en-US" sz="2800" b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24"/>
          <p:cNvSpPr txBox="1"/>
          <p:nvPr>
            <p:custDataLst>
              <p:tags r:id="rId17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51" grpId="0"/>
      <p:bldP spid="6152" grpId="0"/>
      <p:bldP spid="5" grpId="0"/>
      <p:bldP spid="6" grpId="0"/>
      <p:bldP spid="7" grpId="0"/>
      <p:bldP spid="8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1981" name="文本框 211980"/>
          <p:cNvSpPr txBox="1"/>
          <p:nvPr>
            <p:custDataLst>
              <p:tags r:id="rId3"/>
            </p:custDataLst>
          </p:nvPr>
        </p:nvSpPr>
        <p:spPr>
          <a:xfrm>
            <a:off x="904240" y="1825625"/>
            <a:ext cx="78346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观察热值表，你有什么收获？（信息、物理含义）</a:t>
            </a:r>
            <a:endParaRPr lang="zh-CN" altLang="en-US" sz="28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12020" name="组合 212019"/>
          <p:cNvGrpSpPr/>
          <p:nvPr>
            <p:custDataLst>
              <p:tags r:id="rId4"/>
            </p:custDataLst>
          </p:nvPr>
        </p:nvGrpSpPr>
        <p:grpSpPr>
          <a:xfrm>
            <a:off x="361950" y="3353726"/>
            <a:ext cx="8421053" cy="2621280"/>
            <a:chOff x="634" y="1547"/>
            <a:chExt cx="4447" cy="1866"/>
          </a:xfrm>
        </p:grpSpPr>
        <p:sp>
          <p:nvSpPr>
            <p:cNvPr id="211987" name="矩形 211986"/>
            <p:cNvSpPr/>
            <p:nvPr>
              <p:custDataLst>
                <p:tags r:id="rId5"/>
              </p:custDataLst>
            </p:nvPr>
          </p:nvSpPr>
          <p:spPr>
            <a:xfrm>
              <a:off x="3599" y="3105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endParaRPr sz="2400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988" name="矩形 211987"/>
            <p:cNvSpPr/>
            <p:nvPr>
              <p:custDataLst>
                <p:tags r:id="rId6"/>
              </p:custDataLst>
            </p:nvPr>
          </p:nvSpPr>
          <p:spPr>
            <a:xfrm>
              <a:off x="2116" y="3105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煤油 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4.6×10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989" name="矩形 211988"/>
            <p:cNvSpPr/>
            <p:nvPr>
              <p:custDataLst>
                <p:tags r:id="rId7"/>
              </p:custDataLst>
            </p:nvPr>
          </p:nvSpPr>
          <p:spPr>
            <a:xfrm>
              <a:off x="634" y="3105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木炭 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0" name="矩形 211989"/>
            <p:cNvSpPr/>
            <p:nvPr>
              <p:custDataLst>
                <p:tags r:id="rId8"/>
              </p:custDataLst>
            </p:nvPr>
          </p:nvSpPr>
          <p:spPr>
            <a:xfrm>
              <a:off x="3599" y="2797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endParaRPr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1" name="矩形 211990"/>
            <p:cNvSpPr/>
            <p:nvPr>
              <p:custDataLst>
                <p:tags r:id="rId9"/>
              </p:custDataLst>
            </p:nvPr>
          </p:nvSpPr>
          <p:spPr>
            <a:xfrm>
              <a:off x="2116" y="2797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汽油 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4.6×10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2" name="矩形 211991"/>
            <p:cNvSpPr/>
            <p:nvPr>
              <p:custDataLst>
                <p:tags r:id="rId10"/>
              </p:custDataLst>
            </p:nvPr>
          </p:nvSpPr>
          <p:spPr>
            <a:xfrm>
              <a:off x="634" y="2797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无烟煤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3" name="矩形 211992"/>
            <p:cNvSpPr/>
            <p:nvPr>
              <p:custDataLst>
                <p:tags r:id="rId11"/>
              </p:custDataLst>
            </p:nvPr>
          </p:nvSpPr>
          <p:spPr>
            <a:xfrm>
              <a:off x="3683" y="2489"/>
              <a:ext cx="1375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氢气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4" name="矩形 211993"/>
            <p:cNvSpPr/>
            <p:nvPr>
              <p:custDataLst>
                <p:tags r:id="rId12"/>
              </p:custDataLst>
            </p:nvPr>
          </p:nvSpPr>
          <p:spPr>
            <a:xfrm>
              <a:off x="2116" y="2489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石油  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5" name="矩形 211994"/>
            <p:cNvSpPr/>
            <p:nvPr>
              <p:custDataLst>
                <p:tags r:id="rId13"/>
              </p:custDataLst>
            </p:nvPr>
          </p:nvSpPr>
          <p:spPr>
            <a:xfrm>
              <a:off x="634" y="2489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焦炭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3.0×10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6" name="矩形 211995"/>
            <p:cNvSpPr/>
            <p:nvPr>
              <p:custDataLst>
                <p:tags r:id="rId14"/>
              </p:custDataLst>
            </p:nvPr>
          </p:nvSpPr>
          <p:spPr>
            <a:xfrm>
              <a:off x="3599" y="2181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天然气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4.4×10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7" name="矩形 211996"/>
            <p:cNvSpPr/>
            <p:nvPr>
              <p:custDataLst>
                <p:tags r:id="rId15"/>
              </p:custDataLst>
            </p:nvPr>
          </p:nvSpPr>
          <p:spPr>
            <a:xfrm>
              <a:off x="2116" y="2181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柴油 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4.3×10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8" name="矩形 211997"/>
            <p:cNvSpPr/>
            <p:nvPr>
              <p:custDataLst>
                <p:tags r:id="rId16"/>
              </p:custDataLst>
            </p:nvPr>
          </p:nvSpPr>
          <p:spPr>
            <a:xfrm>
              <a:off x="634" y="2181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烟煤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2.9×10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1999" name="矩形 211998"/>
            <p:cNvSpPr/>
            <p:nvPr>
              <p:custDataLst>
                <p:tags r:id="rId17"/>
              </p:custDataLst>
            </p:nvPr>
          </p:nvSpPr>
          <p:spPr>
            <a:xfrm>
              <a:off x="3550" y="1873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煤气     </a:t>
              </a:r>
              <a:r>
                <a:rPr 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3.9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000" name="矩形 211999"/>
            <p:cNvSpPr/>
            <p:nvPr>
              <p:custDataLst>
                <p:tags r:id="rId18"/>
              </p:custDataLst>
            </p:nvPr>
          </p:nvSpPr>
          <p:spPr>
            <a:xfrm>
              <a:off x="2116" y="1873"/>
              <a:ext cx="1483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酒精     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3.0×10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001" name="矩形 212000"/>
            <p:cNvSpPr/>
            <p:nvPr>
              <p:custDataLst>
                <p:tags r:id="rId19"/>
              </p:custDataLst>
            </p:nvPr>
          </p:nvSpPr>
          <p:spPr>
            <a:xfrm>
              <a:off x="634" y="1873"/>
              <a:ext cx="1482" cy="30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干木柴     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1.2</a:t>
              </a: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×</a:t>
              </a:r>
              <a:r>
                <a:rPr lang="en-US" altLang="zh-CN" sz="2400" b="1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n-US" altLang="zh-CN" sz="2400" b="1" baseline="30000">
                  <a:solidFill>
                    <a:srgbClr val="0033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altLang="zh-CN" sz="2400" b="1">
                <a:solidFill>
                  <a:srgbClr val="00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2002" name="矩形 212001"/>
            <p:cNvSpPr/>
            <p:nvPr>
              <p:custDataLst>
                <p:tags r:id="rId20"/>
              </p:custDataLst>
            </p:nvPr>
          </p:nvSpPr>
          <p:spPr>
            <a:xfrm>
              <a:off x="3599" y="1547"/>
              <a:ext cx="148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气体</a:t>
              </a:r>
              <a:endParaRPr lang="zh-CN" altLang="en-US" sz="2400" b="1">
                <a:solidFill>
                  <a:srgbClr val="003300"/>
                </a:solidFill>
                <a:latin typeface="Times New Roman" pitchFamily="18" charset="0"/>
              </a:endParaRPr>
            </a:p>
          </p:txBody>
        </p:sp>
        <p:sp>
          <p:nvSpPr>
            <p:cNvPr id="212003" name="矩形 212002"/>
            <p:cNvSpPr/>
            <p:nvPr>
              <p:custDataLst>
                <p:tags r:id="rId21"/>
              </p:custDataLst>
            </p:nvPr>
          </p:nvSpPr>
          <p:spPr>
            <a:xfrm>
              <a:off x="2116" y="1547"/>
              <a:ext cx="1483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液体</a:t>
              </a:r>
              <a:endParaRPr lang="zh-CN" altLang="en-US" sz="24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2004" name="矩形 212003"/>
            <p:cNvSpPr/>
            <p:nvPr>
              <p:custDataLst>
                <p:tags r:id="rId22"/>
              </p:custDataLst>
            </p:nvPr>
          </p:nvSpPr>
          <p:spPr>
            <a:xfrm>
              <a:off x="634" y="1547"/>
              <a:ext cx="148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>
              <a:lvl1pPr marL="342900" lvl="0" indent="-3429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280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lvl="1" indent="-28575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4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lvl="2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0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lvl="3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lvl="4" indent="-228600" algn="l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>
                <a:buNone/>
              </a:pPr>
              <a:r>
                <a:rPr lang="zh-CN" altLang="en-US" sz="2400" b="1">
                  <a:solidFill>
                    <a:srgbClr val="003300"/>
                  </a:solidFill>
                  <a:latin typeface="Times New Roman" panose="02020603050405020304" pitchFamily="18" charset="0"/>
                </a:rPr>
                <a:t>固体</a:t>
              </a:r>
              <a:endParaRPr lang="zh-CN" altLang="en-US" sz="2400" b="1">
                <a:solidFill>
                  <a:srgbClr val="00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2005" name="直接连接符 212004"/>
            <p:cNvSpPr/>
            <p:nvPr>
              <p:custDataLst>
                <p:tags r:id="rId23"/>
              </p:custDataLst>
            </p:nvPr>
          </p:nvSpPr>
          <p:spPr>
            <a:xfrm>
              <a:off x="634" y="1547"/>
              <a:ext cx="444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06" name="直接连接符 212005"/>
            <p:cNvSpPr/>
            <p:nvPr>
              <p:custDataLst>
                <p:tags r:id="rId24"/>
              </p:custDataLst>
            </p:nvPr>
          </p:nvSpPr>
          <p:spPr>
            <a:xfrm>
              <a:off x="634" y="1874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07" name="直接连接符 212006"/>
            <p:cNvSpPr/>
            <p:nvPr>
              <p:custDataLst>
                <p:tags r:id="rId25"/>
              </p:custDataLst>
            </p:nvPr>
          </p:nvSpPr>
          <p:spPr>
            <a:xfrm>
              <a:off x="634" y="2181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08" name="直接连接符 212007"/>
            <p:cNvSpPr/>
            <p:nvPr>
              <p:custDataLst>
                <p:tags r:id="rId26"/>
              </p:custDataLst>
            </p:nvPr>
          </p:nvSpPr>
          <p:spPr>
            <a:xfrm>
              <a:off x="634" y="2489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09" name="直接连接符 212008"/>
            <p:cNvSpPr/>
            <p:nvPr>
              <p:custDataLst>
                <p:tags r:id="rId27"/>
              </p:custDataLst>
            </p:nvPr>
          </p:nvSpPr>
          <p:spPr>
            <a:xfrm>
              <a:off x="634" y="2797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0" name="直接连接符 212009"/>
            <p:cNvSpPr/>
            <p:nvPr>
              <p:custDataLst>
                <p:tags r:id="rId28"/>
              </p:custDataLst>
            </p:nvPr>
          </p:nvSpPr>
          <p:spPr>
            <a:xfrm>
              <a:off x="634" y="3105"/>
              <a:ext cx="4447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1" name="直接连接符 212010"/>
            <p:cNvSpPr/>
            <p:nvPr>
              <p:custDataLst>
                <p:tags r:id="rId29"/>
              </p:custDataLst>
            </p:nvPr>
          </p:nvSpPr>
          <p:spPr>
            <a:xfrm>
              <a:off x="634" y="3413"/>
              <a:ext cx="4447" cy="0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2" name="直接连接符 212011"/>
            <p:cNvSpPr/>
            <p:nvPr>
              <p:custDataLst>
                <p:tags r:id="rId30"/>
              </p:custDataLst>
            </p:nvPr>
          </p:nvSpPr>
          <p:spPr>
            <a:xfrm flipH="1">
              <a:off x="634" y="1547"/>
              <a:ext cx="0" cy="186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3" name="直接连接符 212012"/>
            <p:cNvSpPr/>
            <p:nvPr>
              <p:custDataLst>
                <p:tags r:id="rId31"/>
              </p:custDataLst>
            </p:nvPr>
          </p:nvSpPr>
          <p:spPr>
            <a:xfrm flipH="1">
              <a:off x="2116" y="1547"/>
              <a:ext cx="0" cy="186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4" name="直接连接符 212013"/>
            <p:cNvSpPr/>
            <p:nvPr>
              <p:custDataLst>
                <p:tags r:id="rId32"/>
              </p:custDataLst>
            </p:nvPr>
          </p:nvSpPr>
          <p:spPr>
            <a:xfrm flipH="1">
              <a:off x="3599" y="1547"/>
              <a:ext cx="0" cy="1866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5" name="直接连接符 212014"/>
            <p:cNvSpPr/>
            <p:nvPr>
              <p:custDataLst>
                <p:tags r:id="rId33"/>
              </p:custDataLst>
            </p:nvPr>
          </p:nvSpPr>
          <p:spPr>
            <a:xfrm flipH="1">
              <a:off x="5081" y="1547"/>
              <a:ext cx="0" cy="1866"/>
            </a:xfrm>
            <a:prstGeom prst="line">
              <a:avLst/>
            </a:prstGeom>
            <a:ln w="28575" cap="sq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6" name="直接连接符 212015"/>
            <p:cNvSpPr/>
            <p:nvPr>
              <p:custDataLst>
                <p:tags r:id="rId34"/>
              </p:custDataLst>
            </p:nvPr>
          </p:nvSpPr>
          <p:spPr>
            <a:xfrm flipH="1">
              <a:off x="1246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7" name="直接连接符 212016"/>
            <p:cNvSpPr/>
            <p:nvPr>
              <p:custDataLst>
                <p:tags r:id="rId35"/>
              </p:custDataLst>
            </p:nvPr>
          </p:nvSpPr>
          <p:spPr>
            <a:xfrm flipH="1">
              <a:off x="2612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212018" name="直接连接符 212017"/>
            <p:cNvSpPr/>
            <p:nvPr>
              <p:custDataLst>
                <p:tags r:id="rId36"/>
              </p:custDataLst>
            </p:nvPr>
          </p:nvSpPr>
          <p:spPr>
            <a:xfrm flipH="1">
              <a:off x="4146" y="1874"/>
              <a:ext cx="0" cy="15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sp>
        <p:nvSpPr>
          <p:cNvPr id="212019" name="文本框 212018"/>
          <p:cNvSpPr txBox="1"/>
          <p:nvPr>
            <p:custDataLst>
              <p:tags r:id="rId37"/>
            </p:custDataLst>
          </p:nvPr>
        </p:nvSpPr>
        <p:spPr>
          <a:xfrm>
            <a:off x="1976120" y="2696845"/>
            <a:ext cx="58947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800" b="1">
                <a:solidFill>
                  <a:srgbClr val="0229F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常用燃料的热值（单位：</a:t>
            </a:r>
            <a:r>
              <a:rPr lang="en-US" altLang="zh-CN" sz="2800" b="1">
                <a:solidFill>
                  <a:srgbClr val="0229F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J/kg</a:t>
            </a:r>
            <a:r>
              <a:rPr lang="zh-CN" altLang="en-US" sz="2800" b="1">
                <a:solidFill>
                  <a:srgbClr val="0229F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或</a:t>
            </a:r>
            <a:r>
              <a:rPr lang="en-US" altLang="zh-CN" sz="2800" b="1">
                <a:solidFill>
                  <a:srgbClr val="0229F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J/m</a:t>
            </a:r>
            <a:r>
              <a:rPr lang="en-US" altLang="zh-CN" sz="2800" b="1" baseline="30000">
                <a:solidFill>
                  <a:srgbClr val="0229F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sz="2800" b="1">
                <a:solidFill>
                  <a:srgbClr val="0229F0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800" b="1">
              <a:solidFill>
                <a:srgbClr val="0229F0"/>
              </a:solidFill>
              <a:effectLst/>
              <a:latin typeface="黑体"/>
              <a:ea typeface="黑体"/>
              <a:cs typeface="黑体" panose="02010609060101010101" charset="-122"/>
            </a:endParaRPr>
          </a:p>
        </p:txBody>
      </p:sp>
      <p:sp>
        <p:nvSpPr>
          <p:cNvPr id="3" name="文本框 24"/>
          <p:cNvSpPr txBox="1"/>
          <p:nvPr>
            <p:custDataLst>
              <p:tags r:id="rId38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>
    <p:checker/>
  </p:transition>
  <p:timing/>
</p:sld>
</file>

<file path=ppt/tags/tag1.xml><?xml version="1.0" encoding="utf-8"?>
<p:tagLst xmlns:p="http://schemas.openxmlformats.org/presentationml/2006/main">
  <p:tag name="AS_UNIQUEID" val="169"/>
</p:tagLst>
</file>

<file path=ppt/tags/tag10.xml><?xml version="1.0" encoding="utf-8"?>
<p:tagLst xmlns:p="http://schemas.openxmlformats.org/presentationml/2006/main">
  <p:tag name="AS_UNIQUEID" val="1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267"/>
</p:tagLst>
</file>

<file path=ppt/tags/tag101.xml><?xml version="1.0" encoding="utf-8"?>
<p:tagLst xmlns:p="http://schemas.openxmlformats.org/presentationml/2006/main">
  <p:tag name="AS_UNIQUEID" val="268"/>
</p:tagLst>
</file>

<file path=ppt/tags/tag102.xml><?xml version="1.0" encoding="utf-8"?>
<p:tagLst xmlns:p="http://schemas.openxmlformats.org/presentationml/2006/main">
  <p:tag name="AS_UNIQUEID" val="269"/>
</p:tagLst>
</file>

<file path=ppt/tags/tag103.xml><?xml version="1.0" encoding="utf-8"?>
<p:tagLst xmlns:p="http://schemas.openxmlformats.org/presentationml/2006/main">
  <p:tag name="AS_UNIQUEID" val="270"/>
</p:tagLst>
</file>

<file path=ppt/tags/tag104.xml><?xml version="1.0" encoding="utf-8"?>
<p:tagLst xmlns:p="http://schemas.openxmlformats.org/presentationml/2006/main">
  <p:tag name="AS_UNIQUEID" val="271"/>
</p:tagLst>
</file>

<file path=ppt/tags/tag105.xml><?xml version="1.0" encoding="utf-8"?>
<p:tagLst xmlns:p="http://schemas.openxmlformats.org/presentationml/2006/main">
  <p:tag name="AS_UNIQUEID" val="272"/>
</p:tagLst>
</file>

<file path=ppt/tags/tag106.xml><?xml version="1.0" encoding="utf-8"?>
<p:tagLst xmlns:p="http://schemas.openxmlformats.org/presentationml/2006/main">
  <p:tag name="AS_UNIQUEID" val="273"/>
</p:tagLst>
</file>

<file path=ppt/tags/tag107.xml><?xml version="1.0" encoding="utf-8"?>
<p:tagLst xmlns:p="http://schemas.openxmlformats.org/presentationml/2006/main">
  <p:tag name="AS_UNIQUEID" val="274"/>
</p:tagLst>
</file>

<file path=ppt/tags/tag108.xml><?xml version="1.0" encoding="utf-8"?>
<p:tagLst xmlns:p="http://schemas.openxmlformats.org/presentationml/2006/main">
  <p:tag name="AS_UNIQUEID" val="275"/>
</p:tagLst>
</file>

<file path=ppt/tags/tag109.xml><?xml version="1.0" encoding="utf-8"?>
<p:tagLst xmlns:p="http://schemas.openxmlformats.org/presentationml/2006/main">
  <p:tag name="AS_UNIQUEID" val="276"/>
</p:tagLst>
</file>

<file path=ppt/tags/tag11.xml><?xml version="1.0" encoding="utf-8"?>
<p:tagLst xmlns:p="http://schemas.openxmlformats.org/presentationml/2006/main">
  <p:tag name="AS_UNIQUEID" val="1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277"/>
</p:tagLst>
</file>

<file path=ppt/tags/tag111.xml><?xml version="1.0" encoding="utf-8"?>
<p:tagLst xmlns:p="http://schemas.openxmlformats.org/presentationml/2006/main">
  <p:tag name="AS_UNIQUEID" val="278"/>
</p:tagLst>
</file>

<file path=ppt/tags/tag112.xml><?xml version="1.0" encoding="utf-8"?>
<p:tagLst xmlns:p="http://schemas.openxmlformats.org/presentationml/2006/main">
  <p:tag name="AS_UNIQUEID" val="279"/>
</p:tagLst>
</file>

<file path=ppt/tags/tag113.xml><?xml version="1.0" encoding="utf-8"?>
<p:tagLst xmlns:p="http://schemas.openxmlformats.org/presentationml/2006/main">
  <p:tag name="AS_UNIQUEID" val="280"/>
</p:tagLst>
</file>

<file path=ppt/tags/tag114.xml><?xml version="1.0" encoding="utf-8"?>
<p:tagLst xmlns:p="http://schemas.openxmlformats.org/presentationml/2006/main">
  <p:tag name="AS_UNIQUEID" val="281"/>
</p:tagLst>
</file>

<file path=ppt/tags/tag115.xml><?xml version="1.0" encoding="utf-8"?>
<p:tagLst xmlns:p="http://schemas.openxmlformats.org/presentationml/2006/main">
  <p:tag name="AS_UNIQUEID" val="282"/>
</p:tagLst>
</file>

<file path=ppt/tags/tag116.xml><?xml version="1.0" encoding="utf-8"?>
<p:tagLst xmlns:p="http://schemas.openxmlformats.org/presentationml/2006/main">
  <p:tag name="AS_UNIQUEID" val="283"/>
</p:tagLst>
</file>

<file path=ppt/tags/tag117.xml><?xml version="1.0" encoding="utf-8"?>
<p:tagLst xmlns:p="http://schemas.openxmlformats.org/presentationml/2006/main">
  <p:tag name="AS_UNIQUEID" val="284"/>
</p:tagLst>
</file>

<file path=ppt/tags/tag118.xml><?xml version="1.0" encoding="utf-8"?>
<p:tagLst xmlns:p="http://schemas.openxmlformats.org/presentationml/2006/main">
  <p:tag name="AS_UNIQUEID" val="285"/>
</p:tagLst>
</file>

<file path=ppt/tags/tag119.xml><?xml version="1.0" encoding="utf-8"?>
<p:tagLst xmlns:p="http://schemas.openxmlformats.org/presentationml/2006/main">
  <p:tag name="AS_UNIQUEID" val="286"/>
</p:tagLst>
</file>

<file path=ppt/tags/tag12.xml><?xml version="1.0" encoding="utf-8"?>
<p:tagLst xmlns:p="http://schemas.openxmlformats.org/presentationml/2006/main">
  <p:tag name="AS_UNIQUEID" val="1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287"/>
</p:tagLst>
</file>

<file path=ppt/tags/tag121.xml><?xml version="1.0" encoding="utf-8"?>
<p:tagLst xmlns:p="http://schemas.openxmlformats.org/presentationml/2006/main">
  <p:tag name="AS_UNIQUEID" val="288"/>
</p:tagLst>
</file>

<file path=ppt/tags/tag122.xml><?xml version="1.0" encoding="utf-8"?>
<p:tagLst xmlns:p="http://schemas.openxmlformats.org/presentationml/2006/main">
  <p:tag name="AS_UNIQUEID" val="289"/>
</p:tagLst>
</file>

<file path=ppt/tags/tag123.xml><?xml version="1.0" encoding="utf-8"?>
<p:tagLst xmlns:p="http://schemas.openxmlformats.org/presentationml/2006/main">
  <p:tag name="AS_UNIQUEID" val="290"/>
</p:tagLst>
</file>

<file path=ppt/tags/tag124.xml><?xml version="1.0" encoding="utf-8"?>
<p:tagLst xmlns:p="http://schemas.openxmlformats.org/presentationml/2006/main">
  <p:tag name="AS_UNIQUEID" val="291"/>
</p:tagLst>
</file>

<file path=ppt/tags/tag125.xml><?xml version="1.0" encoding="utf-8"?>
<p:tagLst xmlns:p="http://schemas.openxmlformats.org/presentationml/2006/main">
  <p:tag name="AS_UNIQUEID" val="292"/>
</p:tagLst>
</file>

<file path=ppt/tags/tag126.xml><?xml version="1.0" encoding="utf-8"?>
<p:tagLst xmlns:p="http://schemas.openxmlformats.org/presentationml/2006/main">
  <p:tag name="AS_UNIQUEID" val="293"/>
</p:tagLst>
</file>

<file path=ppt/tags/tag127.xml><?xml version="1.0" encoding="utf-8"?>
<p:tagLst xmlns:p="http://schemas.openxmlformats.org/presentationml/2006/main">
  <p:tag name="AS_UNIQUEID" val="294"/>
</p:tagLst>
</file>

<file path=ppt/tags/tag128.xml><?xml version="1.0" encoding="utf-8"?>
<p:tagLst xmlns:p="http://schemas.openxmlformats.org/presentationml/2006/main">
  <p:tag name="AS_UNIQUEID" val="295"/>
</p:tagLst>
</file>

<file path=ppt/tags/tag129.xml><?xml version="1.0" encoding="utf-8"?>
<p:tagLst xmlns:p="http://schemas.openxmlformats.org/presentationml/2006/main">
  <p:tag name="AS_UNIQUEID" val="296"/>
</p:tagLst>
</file>

<file path=ppt/tags/tag13.xml><?xml version="1.0" encoding="utf-8"?>
<p:tagLst xmlns:p="http://schemas.openxmlformats.org/presentationml/2006/main">
  <p:tag name="AS_UNIQUEID" val="181"/>
</p:tagLst>
</file>

<file path=ppt/tags/tag130.xml><?xml version="1.0" encoding="utf-8"?>
<p:tagLst xmlns:p="http://schemas.openxmlformats.org/presentationml/2006/main">
  <p:tag name="AS_UNIQUEID" val="297"/>
</p:tagLst>
</file>

<file path=ppt/tags/tag131.xml><?xml version="1.0" encoding="utf-8"?>
<p:tagLst xmlns:p="http://schemas.openxmlformats.org/presentationml/2006/main">
  <p:tag name="AS_UNIQUEID" val="298"/>
</p:tagLst>
</file>

<file path=ppt/tags/tag132.xml><?xml version="1.0" encoding="utf-8"?>
<p:tagLst xmlns:p="http://schemas.openxmlformats.org/presentationml/2006/main">
  <p:tag name="AS_UNIQUEID" val="299"/>
</p:tagLst>
</file>

<file path=ppt/tags/tag133.xml><?xml version="1.0" encoding="utf-8"?>
<p:tagLst xmlns:p="http://schemas.openxmlformats.org/presentationml/2006/main">
  <p:tag name="AS_UNIQUEID" val="300"/>
</p:tagLst>
</file>

<file path=ppt/tags/tag134.xml><?xml version="1.0" encoding="utf-8"?>
<p:tagLst xmlns:p="http://schemas.openxmlformats.org/presentationml/2006/main">
  <p:tag name="AS_UNIQUEID" val="301"/>
</p:tagLst>
</file>

<file path=ppt/tags/tag135.xml><?xml version="1.0" encoding="utf-8"?>
<p:tagLst xmlns:p="http://schemas.openxmlformats.org/presentationml/2006/main">
  <p:tag name="AS_UNIQUEID" val="302"/>
</p:tagLst>
</file>

<file path=ppt/tags/tag136.xml><?xml version="1.0" encoding="utf-8"?>
<p:tagLst xmlns:p="http://schemas.openxmlformats.org/presentationml/2006/main">
  <p:tag name="AS_UNIQUEID" val="303"/>
</p:tagLst>
</file>

<file path=ppt/tags/tag137.xml><?xml version="1.0" encoding="utf-8"?>
<p:tagLst xmlns:p="http://schemas.openxmlformats.org/presentationml/2006/main">
  <p:tag name="AS_UNIQUEID" val="304"/>
</p:tagLst>
</file>

<file path=ppt/tags/tag138.xml><?xml version="1.0" encoding="utf-8"?>
<p:tagLst xmlns:p="http://schemas.openxmlformats.org/presentationml/2006/main">
  <p:tag name="AS_UNIQUEID" val="305"/>
</p:tagLst>
</file>

<file path=ppt/tags/tag139.xml><?xml version="1.0" encoding="utf-8"?>
<p:tagLst xmlns:p="http://schemas.openxmlformats.org/presentationml/2006/main">
  <p:tag name="AS_UNIQUEID" val="306"/>
</p:tagLst>
</file>

<file path=ppt/tags/tag14.xml><?xml version="1.0" encoding="utf-8"?>
<p:tagLst xmlns:p="http://schemas.openxmlformats.org/presentationml/2006/main">
  <p:tag name="AS_UNIQUEID" val="1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307"/>
</p:tagLst>
</file>

<file path=ppt/tags/tag141.xml><?xml version="1.0" encoding="utf-8"?>
<p:tagLst xmlns:p="http://schemas.openxmlformats.org/presentationml/2006/main">
  <p:tag name="AS_UNIQUEID" val="308"/>
</p:tagLst>
</file>

<file path=ppt/tags/tag142.xml><?xml version="1.0" encoding="utf-8"?>
<p:tagLst xmlns:p="http://schemas.openxmlformats.org/presentationml/2006/main">
  <p:tag name="AS_UNIQUEID" val="309"/>
</p:tagLst>
</file>

<file path=ppt/tags/tag143.xml><?xml version="1.0" encoding="utf-8"?>
<p:tagLst xmlns:p="http://schemas.openxmlformats.org/presentationml/2006/main">
  <p:tag name="AS_UNIQUEID" val="310"/>
</p:tagLst>
</file>

<file path=ppt/tags/tag144.xml><?xml version="1.0" encoding="utf-8"?>
<p:tagLst xmlns:p="http://schemas.openxmlformats.org/presentationml/2006/main">
  <p:tag name="AS_UNIQUEID" val="311"/>
</p:tagLst>
</file>

<file path=ppt/tags/tag145.xml><?xml version="1.0" encoding="utf-8"?>
<p:tagLst xmlns:p="http://schemas.openxmlformats.org/presentationml/2006/main">
  <p:tag name="AS_UNIQUEID" val="312"/>
</p:tagLst>
</file>

<file path=ppt/tags/tag146.xml><?xml version="1.0" encoding="utf-8"?>
<p:tagLst xmlns:p="http://schemas.openxmlformats.org/presentationml/2006/main">
  <p:tag name="AS_UNIQUEID" val="313"/>
</p:tagLst>
</file>

<file path=ppt/tags/tag147.xml><?xml version="1.0" encoding="utf-8"?>
<p:tagLst xmlns:p="http://schemas.openxmlformats.org/presentationml/2006/main">
  <p:tag name="AS_UNIQUEID" val="314"/>
</p:tagLst>
</file>

<file path=ppt/tags/tag148.xml><?xml version="1.0" encoding="utf-8"?>
<p:tagLst xmlns:p="http://schemas.openxmlformats.org/presentationml/2006/main">
  <p:tag name="AS_UNIQUEID" val="315"/>
</p:tagLst>
</file>

<file path=ppt/tags/tag149.xml><?xml version="1.0" encoding="utf-8"?>
<p:tagLst xmlns:p="http://schemas.openxmlformats.org/presentationml/2006/main">
  <p:tag name="AS_UNIQUEID" val="316"/>
</p:tagLst>
</file>

<file path=ppt/tags/tag15.xml><?xml version="1.0" encoding="utf-8"?>
<p:tagLst xmlns:p="http://schemas.openxmlformats.org/presentationml/2006/main">
  <p:tag name="AS_UNIQUEID" val="1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317"/>
</p:tagLst>
</file>

<file path=ppt/tags/tag151.xml><?xml version="1.0" encoding="utf-8"?>
<p:tagLst xmlns:p="http://schemas.openxmlformats.org/presentationml/2006/main">
  <p:tag name="AS_UNIQUEID" val="318"/>
</p:tagLst>
</file>

<file path=ppt/tags/tag152.xml><?xml version="1.0" encoding="utf-8"?>
<p:tagLst xmlns:p="http://schemas.openxmlformats.org/presentationml/2006/main">
  <p:tag name="AS_UNIQUEID" val="319"/>
</p:tagLst>
</file>

<file path=ppt/tags/tag153.xml><?xml version="1.0" encoding="utf-8"?>
<p:tagLst xmlns:p="http://schemas.openxmlformats.org/presentationml/2006/main">
  <p:tag name="AS_UNIQUEID" val="320"/>
</p:tagLst>
</file>

<file path=ppt/tags/tag154.xml><?xml version="1.0" encoding="utf-8"?>
<p:tagLst xmlns:p="http://schemas.openxmlformats.org/presentationml/2006/main">
  <p:tag name="AS_UNIQUEID" val="321"/>
</p:tagLst>
</file>

<file path=ppt/tags/tag155.xml><?xml version="1.0" encoding="utf-8"?>
<p:tagLst xmlns:p="http://schemas.openxmlformats.org/presentationml/2006/main">
  <p:tag name="AS_UNIQUEID" val="322"/>
</p:tagLst>
</file>

<file path=ppt/tags/tag156.xml><?xml version="1.0" encoding="utf-8"?>
<p:tagLst xmlns:p="http://schemas.openxmlformats.org/presentationml/2006/main">
  <p:tag name="AS_UNIQUEID" val="323"/>
</p:tagLst>
</file>

<file path=ppt/tags/tag157.xml><?xml version="1.0" encoding="utf-8"?>
<p:tagLst xmlns:p="http://schemas.openxmlformats.org/presentationml/2006/main">
  <p:tag name="AS_UNIQUEID" val="324"/>
</p:tagLst>
</file>

<file path=ppt/tags/tag158.xml><?xml version="1.0" encoding="utf-8"?>
<p:tagLst xmlns:p="http://schemas.openxmlformats.org/presentationml/2006/main">
  <p:tag name="AS_UNIQUEID" val="325"/>
</p:tagLst>
</file>

<file path=ppt/tags/tag159.xml><?xml version="1.0" encoding="utf-8"?>
<p:tagLst xmlns:p="http://schemas.openxmlformats.org/presentationml/2006/main">
  <p:tag name="AS_UNIQUEID" val="326"/>
</p:tagLst>
</file>

<file path=ppt/tags/tag16.xml><?xml version="1.0" encoding="utf-8"?>
<p:tagLst xmlns:p="http://schemas.openxmlformats.org/presentationml/2006/main">
  <p:tag name="AS_UNIQUEID" val="1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327"/>
</p:tagLst>
</file>

<file path=ppt/tags/tag161.xml><?xml version="1.0" encoding="utf-8"?>
<p:tagLst xmlns:p="http://schemas.openxmlformats.org/presentationml/2006/main">
  <p:tag name="AS_UNIQUEID" val="328"/>
</p:tagLst>
</file>

<file path=ppt/tags/tag162.xml><?xml version="1.0" encoding="utf-8"?>
<p:tagLst xmlns:p="http://schemas.openxmlformats.org/presentationml/2006/main">
  <p:tag name="AS_UNIQUEID" val="329"/>
</p:tagLst>
</file>

<file path=ppt/tags/tag163.xml><?xml version="1.0" encoding="utf-8"?>
<p:tagLst xmlns:p="http://schemas.openxmlformats.org/presentationml/2006/main">
  <p:tag name="AS_UNIQUEID" val="330"/>
</p:tagLst>
</file>

<file path=ppt/tags/tag164.xml><?xml version="1.0" encoding="utf-8"?>
<p:tagLst xmlns:p="http://schemas.openxmlformats.org/presentationml/2006/main">
  <p:tag name="AS_UNIQUEID" val="331"/>
</p:tagLst>
</file>

<file path=ppt/tags/tag165.xml><?xml version="1.0" encoding="utf-8"?>
<p:tagLst xmlns:p="http://schemas.openxmlformats.org/presentationml/2006/main">
  <p:tag name="AS_UNIQUEID" val="332"/>
</p:tagLst>
</file>

<file path=ppt/tags/tag166.xml><?xml version="1.0" encoding="utf-8"?>
<p:tagLst xmlns:p="http://schemas.openxmlformats.org/presentationml/2006/main">
  <p:tag name="AS_UNIQUEID" val="333"/>
</p:tagLst>
</file>

<file path=ppt/tags/tag167.xml><?xml version="1.0" encoding="utf-8"?>
<p:tagLst xmlns:p="http://schemas.openxmlformats.org/presentationml/2006/main">
  <p:tag name="AS_UNIQUEID" val="334"/>
</p:tagLst>
</file>

<file path=ppt/tags/tag168.xml><?xml version="1.0" encoding="utf-8"?>
<p:tagLst xmlns:p="http://schemas.openxmlformats.org/presentationml/2006/main">
  <p:tag name="AS_UNIQUEID" val="335"/>
</p:tagLst>
</file>

<file path=ppt/tags/tag169.xml><?xml version="1.0" encoding="utf-8"?>
<p:tagLst xmlns:p="http://schemas.openxmlformats.org/presentationml/2006/main">
  <p:tag name="AS_UNIQUEID" val="336"/>
</p:tagLst>
</file>

<file path=ppt/tags/tag17.xml><?xml version="1.0" encoding="utf-8"?>
<p:tagLst xmlns:p="http://schemas.openxmlformats.org/presentationml/2006/main">
  <p:tag name="AS_UNIQUEID" val="1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337"/>
</p:tagLst>
</file>

<file path=ppt/tags/tag171.xml><?xml version="1.0" encoding="utf-8"?>
<p:tagLst xmlns:p="http://schemas.openxmlformats.org/presentationml/2006/main">
  <p:tag name="AS_UNIQUEID" val="338"/>
</p:tagLst>
</file>

<file path=ppt/tags/tag172.xml><?xml version="1.0" encoding="utf-8"?>
<p:tagLst xmlns:p="http://schemas.openxmlformats.org/presentationml/2006/main">
  <p:tag name="AS_UNIQUEID" val="339"/>
</p:tagLst>
</file>

<file path=ppt/tags/tag173.xml><?xml version="1.0" encoding="utf-8"?>
<p:tagLst xmlns:p="http://schemas.openxmlformats.org/presentationml/2006/main">
  <p:tag name="AS_UNIQUEID" val="340"/>
</p:tagLst>
</file>

<file path=ppt/tags/tag174.xml><?xml version="1.0" encoding="utf-8"?>
<p:tagLst xmlns:p="http://schemas.openxmlformats.org/presentationml/2006/main">
  <p:tag name="AS_UNIQUEID" val="341"/>
</p:tagLst>
</file>

<file path=ppt/tags/tag175.xml><?xml version="1.0" encoding="utf-8"?>
<p:tagLst xmlns:p="http://schemas.openxmlformats.org/presentationml/2006/main">
  <p:tag name="AS_UNIQUEID" val="342"/>
</p:tagLst>
</file>

<file path=ppt/tags/tag176.xml><?xml version="1.0" encoding="utf-8"?>
<p:tagLst xmlns:p="http://schemas.openxmlformats.org/presentationml/2006/main">
  <p:tag name="AS_UNIQUEID" val="343"/>
</p:tagLst>
</file>

<file path=ppt/tags/tag177.xml><?xml version="1.0" encoding="utf-8"?>
<p:tagLst xmlns:p="http://schemas.openxmlformats.org/presentationml/2006/main">
  <p:tag name="AS_UNIQUEID" val="344"/>
</p:tagLst>
</file>

<file path=ppt/tags/tag178.xml><?xml version="1.0" encoding="utf-8"?>
<p:tagLst xmlns:p="http://schemas.openxmlformats.org/presentationml/2006/main">
  <p:tag name="AS_UNIQUEID" val="345"/>
</p:tagLst>
</file>

<file path=ppt/tags/tag179.xml><?xml version="1.0" encoding="utf-8"?>
<p:tagLst xmlns:p="http://schemas.openxmlformats.org/presentationml/2006/main">
  <p:tag name="AS_UNIQUEID" val="346"/>
</p:tagLst>
</file>

<file path=ppt/tags/tag18.xml><?xml version="1.0" encoding="utf-8"?>
<p:tagLst xmlns:p="http://schemas.openxmlformats.org/presentationml/2006/main">
  <p:tag name="AS_UNIQUEID" val="1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347"/>
</p:tagLst>
</file>

<file path=ppt/tags/tag181.xml><?xml version="1.0" encoding="utf-8"?>
<p:tagLst xmlns:p="http://schemas.openxmlformats.org/presentationml/2006/main">
  <p:tag name="AS_UNIQUEID" val="348"/>
</p:tagLst>
</file>

<file path=ppt/tags/tag182.xml><?xml version="1.0" encoding="utf-8"?>
<p:tagLst xmlns:p="http://schemas.openxmlformats.org/presentationml/2006/main">
  <p:tag name="AS_UNIQUEID" val="349"/>
</p:tagLst>
</file>

<file path=ppt/tags/tag183.xml><?xml version="1.0" encoding="utf-8"?>
<p:tagLst xmlns:p="http://schemas.openxmlformats.org/presentationml/2006/main">
  <p:tag name="AS_UNIQUEID" val="350"/>
  <p:tag name="KSO_WM_NO_TAGS_SHAPE_FLAG" val="1"/>
</p:tagLst>
</file>

<file path=ppt/tags/tag184.xml><?xml version="1.0" encoding="utf-8"?>
<p:tagLst xmlns:p="http://schemas.openxmlformats.org/presentationml/2006/main">
  <p:tag name="AS_UNIQUEID" val="351"/>
</p:tagLst>
</file>

<file path=ppt/tags/tag185.xml><?xml version="1.0" encoding="utf-8"?>
<p:tagLst xmlns:p="http://schemas.openxmlformats.org/presentationml/2006/main">
  <p:tag name="AS_UNIQUEID" val="352"/>
</p:tagLst>
</file>

<file path=ppt/tags/tag186.xml><?xml version="1.0" encoding="utf-8"?>
<p:tagLst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4455*3029*690*690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187.xml><?xml version="1.0" encoding="utf-8"?>
<p:tagLst xmlns:p="http://schemas.openxmlformats.org/presentationml/2006/main">
  <p:tag name="AS_UNIQUEID" val="353"/>
</p:tagLst>
</file>

<file path=ppt/tags/tag188.xml><?xml version="1.0" encoding="utf-8"?>
<p:tagLst xmlns:p="http://schemas.openxmlformats.org/presentationml/2006/main">
  <p:tag name="AS_UNIQUEID" val="354"/>
</p:tagLst>
</file>

<file path=ppt/tags/tag189.xml><?xml version="1.0" encoding="utf-8"?>
<p:tagLst xmlns:p="http://schemas.openxmlformats.org/presentationml/2006/main">
  <p:tag name="AS_UNIQUEID" val="1"/>
</p:tagLst>
</file>

<file path=ppt/tags/tag19.xml><?xml version="1.0" encoding="utf-8"?>
<p:tagLst xmlns:p="http://schemas.openxmlformats.org/presentationml/2006/main">
  <p:tag name="AS_UNIQUEID" val="187"/>
</p:tagLst>
</file>

<file path=ppt/tags/tag190.xml><?xml version="1.0" encoding="utf-8"?>
<p:tagLst xmlns:p="http://schemas.openxmlformats.org/presentationml/2006/main">
  <p:tag name="AS_UNIQUEID" val="2"/>
</p:tagLst>
</file>

<file path=ppt/tags/tag191.xml><?xml version="1.0" encoding="utf-8"?>
<p:tagLst xmlns:p="http://schemas.openxmlformats.org/presentationml/2006/main">
  <p:tag name="AS_UNIQUEID" val="3"/>
</p:tagLst>
</file>

<file path=ppt/tags/tag192.xml><?xml version="1.0" encoding="utf-8"?>
<p:tagLst xmlns:p="http://schemas.openxmlformats.org/presentationml/2006/main">
  <p:tag name="AS_UNIQUEID" val="4"/>
</p:tagLst>
</file>

<file path=ppt/tags/tag193.xml><?xml version="1.0" encoding="utf-8"?>
<p:tagLst xmlns:p="http://schemas.openxmlformats.org/presentationml/2006/main">
  <p:tag name="AS_UNIQUEID" val="5"/>
</p:tagLst>
</file>

<file path=ppt/tags/tag194.xml><?xml version="1.0" encoding="utf-8"?>
<p:tagLst xmlns:p="http://schemas.openxmlformats.org/presentationml/2006/main">
  <p:tag name="AS_UNIQUEID" val="6"/>
</p:tagLst>
</file>

<file path=ppt/tags/tag195.xml><?xml version="1.0" encoding="utf-8"?>
<p:tagLst xmlns:p="http://schemas.openxmlformats.org/presentationml/2006/main">
  <p:tag name="AS_UNIQUEID" val="7"/>
</p:tagLst>
</file>

<file path=ppt/tags/tag196.xml><?xml version="1.0" encoding="utf-8"?>
<p:tagLst xmlns:p="http://schemas.openxmlformats.org/presentationml/2006/main">
  <p:tag name="AS_UNIQUEID" val="8"/>
</p:tagLst>
</file>

<file path=ppt/tags/tag197.xml><?xml version="1.0" encoding="utf-8"?>
<p:tagLst xmlns:p="http://schemas.openxmlformats.org/presentationml/2006/main">
  <p:tag name="AS_UNIQUEID" val="9"/>
</p:tagLst>
</file>

<file path=ppt/tags/tag198.xml><?xml version="1.0" encoding="utf-8"?>
<p:tagLst xmlns:p="http://schemas.openxmlformats.org/presentationml/2006/main">
  <p:tag name="AS_UNIQUEID" val="10"/>
</p:tagLst>
</file>

<file path=ppt/tags/tag199.xml><?xml version="1.0" encoding="utf-8"?>
<p:tagLst xmlns:p="http://schemas.openxmlformats.org/presentationml/2006/main">
  <p:tag name="AS_UNIQUEID" val="11"/>
</p:tagLst>
</file>

<file path=ppt/tags/tag2.xml><?xml version="1.0" encoding="utf-8"?>
<p:tagLst xmlns:p="http://schemas.openxmlformats.org/presentationml/2006/main">
  <p:tag name="AS_UNIQUEID" val="1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2"/>
</p:tagLst>
</file>

<file path=ppt/tags/tag201.xml><?xml version="1.0" encoding="utf-8"?>
<p:tagLst xmlns:p="http://schemas.openxmlformats.org/presentationml/2006/main">
  <p:tag name="AS_UNIQUEID" val="13"/>
</p:tagLst>
</file>

<file path=ppt/tags/tag202.xml><?xml version="1.0" encoding="utf-8"?>
<p:tagLst xmlns:p="http://schemas.openxmlformats.org/presentationml/2006/main">
  <p:tag name="AS_UNIQUEID" val="14"/>
</p:tagLst>
</file>

<file path=ppt/tags/tag203.xml><?xml version="1.0" encoding="utf-8"?>
<p:tagLst xmlns:p="http://schemas.openxmlformats.org/presentationml/2006/main">
  <p:tag name="AS_UNIQUEID" val="15"/>
</p:tagLst>
</file>

<file path=ppt/tags/tag204.xml><?xml version="1.0" encoding="utf-8"?>
<p:tagLst xmlns:p="http://schemas.openxmlformats.org/presentationml/2006/main">
  <p:tag name="AS_UNIQUEID" val="16"/>
</p:tagLst>
</file>

<file path=ppt/tags/tag205.xml><?xml version="1.0" encoding="utf-8"?>
<p:tagLst xmlns:p="http://schemas.openxmlformats.org/presentationml/2006/main">
  <p:tag name="AS_UNIQUEID" val="17"/>
</p:tagLst>
</file>

<file path=ppt/tags/tag206.xml><?xml version="1.0" encoding="utf-8"?>
<p:tagLst xmlns:p="http://schemas.openxmlformats.org/presentationml/2006/main">
  <p:tag name="AS_UNIQUEID" val="18"/>
</p:tagLst>
</file>

<file path=ppt/tags/tag207.xml><?xml version="1.0" encoding="utf-8"?>
<p:tagLst xmlns:p="http://schemas.openxmlformats.org/presentationml/2006/main">
  <p:tag name="AS_UNIQUEID" val="19"/>
</p:tagLst>
</file>

<file path=ppt/tags/tag208.xml><?xml version="1.0" encoding="utf-8"?>
<p:tagLst xmlns:p="http://schemas.openxmlformats.org/presentationml/2006/main">
  <p:tag name="AS_UNIQUEID" val="20"/>
</p:tagLst>
</file>

<file path=ppt/tags/tag209.xml><?xml version="1.0" encoding="utf-8"?>
<p:tagLst xmlns:p="http://schemas.openxmlformats.org/presentationml/2006/main">
  <p:tag name="AS_UNIQUEID" val="21"/>
</p:tagLst>
</file>

<file path=ppt/tags/tag21.xml><?xml version="1.0" encoding="utf-8"?>
<p:tagLst xmlns:p="http://schemas.openxmlformats.org/presentationml/2006/main">
  <p:tag name="AS_UNIQUEID" val="1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22"/>
</p:tagLst>
</file>

<file path=ppt/tags/tag211.xml><?xml version="1.0" encoding="utf-8"?>
<p:tagLst xmlns:p="http://schemas.openxmlformats.org/presentationml/2006/main">
  <p:tag name="AS_UNIQUEID" val="23"/>
</p:tagLst>
</file>

<file path=ppt/tags/tag212.xml><?xml version="1.0" encoding="utf-8"?>
<p:tagLst xmlns:p="http://schemas.openxmlformats.org/presentationml/2006/main">
  <p:tag name="AS_UNIQUEID" val="24"/>
</p:tagLst>
</file>

<file path=ppt/tags/tag213.xml><?xml version="1.0" encoding="utf-8"?>
<p:tagLst xmlns:p="http://schemas.openxmlformats.org/presentationml/2006/main">
  <p:tag name="AS_UNIQUEID" val="25"/>
</p:tagLst>
</file>

<file path=ppt/tags/tag214.xml><?xml version="1.0" encoding="utf-8"?>
<p:tagLst xmlns:p="http://schemas.openxmlformats.org/presentationml/2006/main">
  <p:tag name="AS_UNIQUEID" val="26"/>
</p:tagLst>
</file>

<file path=ppt/tags/tag215.xml><?xml version="1.0" encoding="utf-8"?>
<p:tagLst xmlns:p="http://schemas.openxmlformats.org/presentationml/2006/main">
  <p:tag name="AS_UNIQUEID" val="27"/>
</p:tagLst>
</file>

<file path=ppt/tags/tag216.xml><?xml version="1.0" encoding="utf-8"?>
<p:tagLst xmlns:p="http://schemas.openxmlformats.org/presentationml/2006/main">
  <p:tag name="AS_UNIQUEID" val="28"/>
</p:tagLst>
</file>

<file path=ppt/tags/tag217.xml><?xml version="1.0" encoding="utf-8"?>
<p:tagLst xmlns:p="http://schemas.openxmlformats.org/presentationml/2006/main">
  <p:tag name="AS_UNIQUEID" val="29"/>
</p:tagLst>
</file>

<file path=ppt/tags/tag218.xml><?xml version="1.0" encoding="utf-8"?>
<p:tagLst xmlns:p="http://schemas.openxmlformats.org/presentationml/2006/main">
  <p:tag name="AS_UNIQUEID" val="30"/>
</p:tagLst>
</file>

<file path=ppt/tags/tag219.xml><?xml version="1.0" encoding="utf-8"?>
<p:tagLst xmlns:p="http://schemas.openxmlformats.org/presentationml/2006/main">
  <p:tag name="AS_UNIQUEID" val="31"/>
</p:tagLst>
</file>

<file path=ppt/tags/tag22.xml><?xml version="1.0" encoding="utf-8"?>
<p:tagLst xmlns:p="http://schemas.openxmlformats.org/presentationml/2006/main">
  <p:tag name="AS_UNIQUEID" val="1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32"/>
</p:tagLst>
</file>

<file path=ppt/tags/tag221.xml><?xml version="1.0" encoding="utf-8"?>
<p:tagLst xmlns:p="http://schemas.openxmlformats.org/presentationml/2006/main">
  <p:tag name="AS_UNIQUEID" val="33"/>
</p:tagLst>
</file>

<file path=ppt/tags/tag222.xml><?xml version="1.0" encoding="utf-8"?>
<p:tagLst xmlns:p="http://schemas.openxmlformats.org/presentationml/2006/main">
  <p:tag name="AS_UNIQUEID" val="34"/>
</p:tagLst>
</file>

<file path=ppt/tags/tag223.xml><?xml version="1.0" encoding="utf-8"?>
<p:tagLst xmlns:p="http://schemas.openxmlformats.org/presentationml/2006/main">
  <p:tag name="AS_UNIQUEID" val="35"/>
</p:tagLst>
</file>

<file path=ppt/tags/tag224.xml><?xml version="1.0" encoding="utf-8"?>
<p:tagLst xmlns:p="http://schemas.openxmlformats.org/presentationml/2006/main">
  <p:tag name="AS_UNIQUEID" val="36"/>
</p:tagLst>
</file>

<file path=ppt/tags/tag225.xml><?xml version="1.0" encoding="utf-8"?>
<p:tagLst xmlns:p="http://schemas.openxmlformats.org/presentationml/2006/main">
  <p:tag name="AS_UNIQUEID" val="37"/>
</p:tagLst>
</file>

<file path=ppt/tags/tag226.xml><?xml version="1.0" encoding="utf-8"?>
<p:tagLst xmlns:p="http://schemas.openxmlformats.org/presentationml/2006/main">
  <p:tag name="AS_UNIQUEID" val="38"/>
</p:tagLst>
</file>

<file path=ppt/tags/tag227.xml><?xml version="1.0" encoding="utf-8"?>
<p:tagLst xmlns:p="http://schemas.openxmlformats.org/presentationml/2006/main">
  <p:tag name="AS_UNIQUEID" val="39"/>
</p:tagLst>
</file>

<file path=ppt/tags/tag228.xml><?xml version="1.0" encoding="utf-8"?>
<p:tagLst xmlns:p="http://schemas.openxmlformats.org/presentationml/2006/main">
  <p:tag name="AS_UNIQUEID" val="40"/>
</p:tagLst>
</file>

<file path=ppt/tags/tag229.xml><?xml version="1.0" encoding="utf-8"?>
<p:tagLst xmlns:p="http://schemas.openxmlformats.org/presentationml/2006/main">
  <p:tag name="AS_UNIQUEID" val="41"/>
</p:tagLst>
</file>

<file path=ppt/tags/tag23.xml><?xml version="1.0" encoding="utf-8"?>
<p:tagLst xmlns:p="http://schemas.openxmlformats.org/presentationml/2006/main">
  <p:tag name="AS_UNIQUEID" val="1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42"/>
</p:tagLst>
</file>

<file path=ppt/tags/tag231.xml><?xml version="1.0" encoding="utf-8"?>
<p:tagLst xmlns:p="http://schemas.openxmlformats.org/presentationml/2006/main">
  <p:tag name="AS_UNIQUEID" val="43"/>
</p:tagLst>
</file>

<file path=ppt/tags/tag232.xml><?xml version="1.0" encoding="utf-8"?>
<p:tagLst xmlns:p="http://schemas.openxmlformats.org/presentationml/2006/main">
  <p:tag name="AS_UNIQUEID" val="44"/>
</p:tagLst>
</file>

<file path=ppt/tags/tag233.xml><?xml version="1.0" encoding="utf-8"?>
<p:tagLst xmlns:p="http://schemas.openxmlformats.org/presentationml/2006/main">
  <p:tag name="AS_UNIQUEID" val="45"/>
</p:tagLst>
</file>

<file path=ppt/tags/tag234.xml><?xml version="1.0" encoding="utf-8"?>
<p:tagLst xmlns:p="http://schemas.openxmlformats.org/presentationml/2006/main">
  <p:tag name="AS_UNIQUEID" val="46"/>
</p:tagLst>
</file>

<file path=ppt/tags/tag235.xml><?xml version="1.0" encoding="utf-8"?>
<p:tagLst xmlns:p="http://schemas.openxmlformats.org/presentationml/2006/main">
  <p:tag name="AS_UNIQUEID" val="47"/>
</p:tagLst>
</file>

<file path=ppt/tags/tag236.xml><?xml version="1.0" encoding="utf-8"?>
<p:tagLst xmlns:p="http://schemas.openxmlformats.org/presentationml/2006/main">
  <p:tag name="AS_UNIQUEID" val="48"/>
</p:tagLst>
</file>

<file path=ppt/tags/tag237.xml><?xml version="1.0" encoding="utf-8"?>
<p:tagLst xmlns:p="http://schemas.openxmlformats.org/presentationml/2006/main">
  <p:tag name="AS_UNIQUEID" val="49"/>
</p:tagLst>
</file>

<file path=ppt/tags/tag238.xml><?xml version="1.0" encoding="utf-8"?>
<p:tagLst xmlns:p="http://schemas.openxmlformats.org/presentationml/2006/main">
  <p:tag name="AS_UNIQUEID" val="50"/>
</p:tagLst>
</file>

<file path=ppt/tags/tag239.xml><?xml version="1.0" encoding="utf-8"?>
<p:tagLst xmlns:p="http://schemas.openxmlformats.org/presentationml/2006/main">
  <p:tag name="AS_UNIQUEID" val="51"/>
</p:tagLst>
</file>

<file path=ppt/tags/tag24.xml><?xml version="1.0" encoding="utf-8"?>
<p:tagLst xmlns:p="http://schemas.openxmlformats.org/presentationml/2006/main">
  <p:tag name="AS_UNIQUEID" val="1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52"/>
</p:tagLst>
</file>

<file path=ppt/tags/tag241.xml><?xml version="1.0" encoding="utf-8"?>
<p:tagLst xmlns:p="http://schemas.openxmlformats.org/presentationml/2006/main">
  <p:tag name="AS_UNIQUEID" val="53"/>
</p:tagLst>
</file>

<file path=ppt/tags/tag242.xml><?xml version="1.0" encoding="utf-8"?>
<p:tagLst xmlns:p="http://schemas.openxmlformats.org/presentationml/2006/main">
  <p:tag name="AS_UNIQUEID" val="54"/>
</p:tagLst>
</file>

<file path=ppt/tags/tag243.xml><?xml version="1.0" encoding="utf-8"?>
<p:tagLst xmlns:p="http://schemas.openxmlformats.org/presentationml/2006/main">
  <p:tag name="AS_UNIQUEID" val="55"/>
</p:tagLst>
</file>

<file path=ppt/tags/tag244.xml><?xml version="1.0" encoding="utf-8"?>
<p:tagLst xmlns:p="http://schemas.openxmlformats.org/presentationml/2006/main">
  <p:tag name="AS_UNIQUEID" val="56"/>
</p:tagLst>
</file>

<file path=ppt/tags/tag245.xml><?xml version="1.0" encoding="utf-8"?>
<p:tagLst xmlns:p="http://schemas.openxmlformats.org/presentationml/2006/main">
  <p:tag name="AS_UNIQUEID" val="57"/>
</p:tagLst>
</file>

<file path=ppt/tags/tag246.xml><?xml version="1.0" encoding="utf-8"?>
<p:tagLst xmlns:p="http://schemas.openxmlformats.org/presentationml/2006/main">
  <p:tag name="AS_UNIQUEID" val="58"/>
</p:tagLst>
</file>

<file path=ppt/tags/tag247.xml><?xml version="1.0" encoding="utf-8"?>
<p:tagLst xmlns:p="http://schemas.openxmlformats.org/presentationml/2006/main">
  <p:tag name="AS_UNIQUEID" val="59"/>
</p:tagLst>
</file>

<file path=ppt/tags/tag248.xml><?xml version="1.0" encoding="utf-8"?>
<p:tagLst xmlns:p="http://schemas.openxmlformats.org/presentationml/2006/main">
  <p:tag name="AS_UNIQUEID" val="60"/>
</p:tagLst>
</file>

<file path=ppt/tags/tag249.xml><?xml version="1.0" encoding="utf-8"?>
<p:tagLst xmlns:p="http://schemas.openxmlformats.org/presentationml/2006/main">
  <p:tag name="AS_UNIQUEID" val="61"/>
</p:tagLst>
</file>

<file path=ppt/tags/tag25.xml><?xml version="1.0" encoding="utf-8"?>
<p:tagLst xmlns:p="http://schemas.openxmlformats.org/presentationml/2006/main">
  <p:tag name="AS_UNIQUEID" val="1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62"/>
</p:tagLst>
</file>

<file path=ppt/tags/tag251.xml><?xml version="1.0" encoding="utf-8"?>
<p:tagLst xmlns:p="http://schemas.openxmlformats.org/presentationml/2006/main">
  <p:tag name="AS_UNIQUEID" val="63"/>
</p:tagLst>
</file>

<file path=ppt/tags/tag252.xml><?xml version="1.0" encoding="utf-8"?>
<p:tagLst xmlns:p="http://schemas.openxmlformats.org/presentationml/2006/main">
  <p:tag name="AS_UNIQUEID" val="64"/>
</p:tagLst>
</file>

<file path=ppt/tags/tag253.xml><?xml version="1.0" encoding="utf-8"?>
<p:tagLst xmlns:p="http://schemas.openxmlformats.org/presentationml/2006/main">
  <p:tag name="AS_UNIQUEID" val="65"/>
</p:tagLst>
</file>

<file path=ppt/tags/tag254.xml><?xml version="1.0" encoding="utf-8"?>
<p:tagLst xmlns:p="http://schemas.openxmlformats.org/presentationml/2006/main">
  <p:tag name="AS_UNIQUEID" val="66"/>
</p:tagLst>
</file>

<file path=ppt/tags/tag255.xml><?xml version="1.0" encoding="utf-8"?>
<p:tagLst xmlns:p="http://schemas.openxmlformats.org/presentationml/2006/main">
  <p:tag name="AS_UNIQUEID" val="67"/>
</p:tagLst>
</file>

<file path=ppt/tags/tag256.xml><?xml version="1.0" encoding="utf-8"?>
<p:tagLst xmlns:p="http://schemas.openxmlformats.org/presentationml/2006/main">
  <p:tag name="AS_UNIQUEID" val="68"/>
</p:tagLst>
</file>

<file path=ppt/tags/tag257.xml><?xml version="1.0" encoding="utf-8"?>
<p:tagLst xmlns:p="http://schemas.openxmlformats.org/presentationml/2006/main">
  <p:tag name="AS_UNIQUEID" val="69"/>
</p:tagLst>
</file>

<file path=ppt/tags/tag258.xml><?xml version="1.0" encoding="utf-8"?>
<p:tagLst xmlns:p="http://schemas.openxmlformats.org/presentationml/2006/main">
  <p:tag name="AS_UNIQUEID" val="70"/>
</p:tagLst>
</file>

<file path=ppt/tags/tag259.xml><?xml version="1.0" encoding="utf-8"?>
<p:tagLst xmlns:p="http://schemas.openxmlformats.org/presentationml/2006/main">
  <p:tag name="AS_UNIQUEID" val="71"/>
</p:tagLst>
</file>

<file path=ppt/tags/tag26.xml><?xml version="1.0" encoding="utf-8"?>
<p:tagLst xmlns:p="http://schemas.openxmlformats.org/presentationml/2006/main">
  <p:tag name="AS_UNIQUEID" val="194"/>
</p:tagLst>
</file>

<file path=ppt/tags/tag260.xml><?xml version="1.0" encoding="utf-8"?>
<p:tagLst xmlns:p="http://schemas.openxmlformats.org/presentationml/2006/main">
  <p:tag name="AS_UNIQUEID" val="72"/>
</p:tagLst>
</file>

<file path=ppt/tags/tag261.xml><?xml version="1.0" encoding="utf-8"?>
<p:tagLst xmlns:p="http://schemas.openxmlformats.org/presentationml/2006/main">
  <p:tag name="AS_UNIQUEID" val="73"/>
</p:tagLst>
</file>

<file path=ppt/tags/tag262.xml><?xml version="1.0" encoding="utf-8"?>
<p:tagLst xmlns:p="http://schemas.openxmlformats.org/presentationml/2006/main">
  <p:tag name="AS_UNIQUEID" val="74"/>
</p:tagLst>
</file>

<file path=ppt/tags/tag263.xml><?xml version="1.0" encoding="utf-8"?>
<p:tagLst xmlns:p="http://schemas.openxmlformats.org/presentationml/2006/main">
  <p:tag name="AS_UNIQUEID" val="75"/>
</p:tagLst>
</file>

<file path=ppt/tags/tag264.xml><?xml version="1.0" encoding="utf-8"?>
<p:tagLst xmlns:p="http://schemas.openxmlformats.org/presentationml/2006/main">
  <p:tag name="AS_UNIQUEID" val="76"/>
</p:tagLst>
</file>

<file path=ppt/tags/tag265.xml><?xml version="1.0" encoding="utf-8"?>
<p:tagLst xmlns:p="http://schemas.openxmlformats.org/presentationml/2006/main">
  <p:tag name="AS_UNIQUEID" val="77"/>
</p:tagLst>
</file>

<file path=ppt/tags/tag266.xml><?xml version="1.0" encoding="utf-8"?>
<p:tagLst xmlns:p="http://schemas.openxmlformats.org/presentationml/2006/main">
  <p:tag name="AS_UNIQUEID" val="78"/>
</p:tagLst>
</file>

<file path=ppt/tags/tag267.xml><?xml version="1.0" encoding="utf-8"?>
<p:tagLst xmlns:p="http://schemas.openxmlformats.org/presentationml/2006/main">
  <p:tag name="AS_UNIQUEID" val="79"/>
</p:tagLst>
</file>

<file path=ppt/tags/tag268.xml><?xml version="1.0" encoding="utf-8"?>
<p:tagLst xmlns:p="http://schemas.openxmlformats.org/presentationml/2006/main">
  <p:tag name="AS_UNIQUEID" val="80"/>
</p:tagLst>
</file>

<file path=ppt/tags/tag269.xml><?xml version="1.0" encoding="utf-8"?>
<p:tagLst xmlns:p="http://schemas.openxmlformats.org/presentationml/2006/main">
  <p:tag name="AS_UNIQUEID" val="81"/>
</p:tagLst>
</file>

<file path=ppt/tags/tag27.xml><?xml version="1.0" encoding="utf-8"?>
<p:tagLst xmlns:p="http://schemas.openxmlformats.org/presentationml/2006/main">
  <p:tag name="AS_UNIQUEID" val="1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82"/>
</p:tagLst>
</file>

<file path=ppt/tags/tag271.xml><?xml version="1.0" encoding="utf-8"?>
<p:tagLst xmlns:p="http://schemas.openxmlformats.org/presentationml/2006/main">
  <p:tag name="AS_UNIQUEID" val="83"/>
</p:tagLst>
</file>

<file path=ppt/tags/tag272.xml><?xml version="1.0" encoding="utf-8"?>
<p:tagLst xmlns:p="http://schemas.openxmlformats.org/presentationml/2006/main">
  <p:tag name="AS_UNIQUEID" val="84"/>
</p:tagLst>
</file>

<file path=ppt/tags/tag273.xml><?xml version="1.0" encoding="utf-8"?>
<p:tagLst xmlns:p="http://schemas.openxmlformats.org/presentationml/2006/main">
  <p:tag name="AS_UNIQUEID" val="85"/>
</p:tagLst>
</file>

<file path=ppt/tags/tag274.xml><?xml version="1.0" encoding="utf-8"?>
<p:tagLst xmlns:p="http://schemas.openxmlformats.org/presentationml/2006/main">
  <p:tag name="AS_UNIQUEID" val="86"/>
</p:tagLst>
</file>

<file path=ppt/tags/tag275.xml><?xml version="1.0" encoding="utf-8"?>
<p:tagLst xmlns:p="http://schemas.openxmlformats.org/presentationml/2006/main">
  <p:tag name="AS_UNIQUEID" val="87"/>
</p:tagLst>
</file>

<file path=ppt/tags/tag276.xml><?xml version="1.0" encoding="utf-8"?>
<p:tagLst xmlns:p="http://schemas.openxmlformats.org/presentationml/2006/main">
  <p:tag name="AS_UNIQUEID" val="88"/>
</p:tagLst>
</file>

<file path=ppt/tags/tag277.xml><?xml version="1.0" encoding="utf-8"?>
<p:tagLst xmlns:p="http://schemas.openxmlformats.org/presentationml/2006/main">
  <p:tag name="AS_UNIQUEID" val="89"/>
</p:tagLst>
</file>

<file path=ppt/tags/tag278.xml><?xml version="1.0" encoding="utf-8"?>
<p:tagLst xmlns:p="http://schemas.openxmlformats.org/presentationml/2006/main">
  <p:tag name="AS_UNIQUEID" val="90"/>
</p:tagLst>
</file>

<file path=ppt/tags/tag279.xml><?xml version="1.0" encoding="utf-8"?>
<p:tagLst xmlns:p="http://schemas.openxmlformats.org/presentationml/2006/main">
  <p:tag name="AS_UNIQUEID" val="91"/>
</p:tagLst>
</file>

<file path=ppt/tags/tag28.xml><?xml version="1.0" encoding="utf-8"?>
<p:tagLst xmlns:p="http://schemas.openxmlformats.org/presentationml/2006/main">
  <p:tag name="AS_UNIQUEID" val="1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92"/>
</p:tagLst>
</file>

<file path=ppt/tags/tag281.xml><?xml version="1.0" encoding="utf-8"?>
<p:tagLst xmlns:p="http://schemas.openxmlformats.org/presentationml/2006/main">
  <p:tag name="AS_UNIQUEID" val="93"/>
</p:tagLst>
</file>

<file path=ppt/tags/tag282.xml><?xml version="1.0" encoding="utf-8"?>
<p:tagLst xmlns:p="http://schemas.openxmlformats.org/presentationml/2006/main">
  <p:tag name="AS_UNIQUEID" val="94"/>
</p:tagLst>
</file>

<file path=ppt/tags/tag283.xml><?xml version="1.0" encoding="utf-8"?>
<p:tagLst xmlns:p="http://schemas.openxmlformats.org/presentationml/2006/main">
  <p:tag name="AS_UNIQUEID" val="95"/>
</p:tagLst>
</file>

<file path=ppt/tags/tag284.xml><?xml version="1.0" encoding="utf-8"?>
<p:tagLst xmlns:p="http://schemas.openxmlformats.org/presentationml/2006/main">
  <p:tag name="AS_UNIQUEID" val="96"/>
</p:tagLst>
</file>

<file path=ppt/tags/tag285.xml><?xml version="1.0" encoding="utf-8"?>
<p:tagLst xmlns:p="http://schemas.openxmlformats.org/presentationml/2006/main">
  <p:tag name="AS_UNIQUEID" val="97"/>
</p:tagLst>
</file>

<file path=ppt/tags/tag286.xml><?xml version="1.0" encoding="utf-8"?>
<p:tagLst xmlns:p="http://schemas.openxmlformats.org/presentationml/2006/main">
  <p:tag name="AS_UNIQUEID" val="98"/>
</p:tagLst>
</file>

<file path=ppt/tags/tag287.xml><?xml version="1.0" encoding="utf-8"?>
<p:tagLst xmlns:p="http://schemas.openxmlformats.org/presentationml/2006/main">
  <p:tag name="AS_UNIQUEID" val="99"/>
</p:tagLst>
</file>

<file path=ppt/tags/tag288.xml><?xml version="1.0" encoding="utf-8"?>
<p:tagLst xmlns:p="http://schemas.openxmlformats.org/presentationml/2006/main">
  <p:tag name="AS_UNIQUEID" val="100"/>
</p:tagLst>
</file>

<file path=ppt/tags/tag289.xml><?xml version="1.0" encoding="utf-8"?>
<p:tagLst xmlns:p="http://schemas.openxmlformats.org/presentationml/2006/main">
  <p:tag name="AS_UNIQUEID" val="101"/>
</p:tagLst>
</file>

<file path=ppt/tags/tag29.xml><?xml version="1.0" encoding="utf-8"?>
<p:tagLst xmlns:p="http://schemas.openxmlformats.org/presentationml/2006/main">
  <p:tag name="AS_UNIQUEID" val="1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102"/>
</p:tagLst>
</file>

<file path=ppt/tags/tag291.xml><?xml version="1.0" encoding="utf-8"?>
<p:tagLst xmlns:p="http://schemas.openxmlformats.org/presentationml/2006/main">
  <p:tag name="AS_UNIQUEID" val="103"/>
</p:tagLst>
</file>

<file path=ppt/tags/tag292.xml><?xml version="1.0" encoding="utf-8"?>
<p:tagLst xmlns:p="http://schemas.openxmlformats.org/presentationml/2006/main">
  <p:tag name="AS_UNIQUEID" val="104"/>
</p:tagLst>
</file>

<file path=ppt/tags/tag293.xml><?xml version="1.0" encoding="utf-8"?>
<p:tagLst xmlns:p="http://schemas.openxmlformats.org/presentationml/2006/main">
  <p:tag name="AS_UNIQUEID" val="105"/>
</p:tagLst>
</file>

<file path=ppt/tags/tag294.xml><?xml version="1.0" encoding="utf-8"?>
<p:tagLst xmlns:p="http://schemas.openxmlformats.org/presentationml/2006/main">
  <p:tag name="AS_UNIQUEID" val="106"/>
</p:tagLst>
</file>

<file path=ppt/tags/tag295.xml><?xml version="1.0" encoding="utf-8"?>
<p:tagLst xmlns:p="http://schemas.openxmlformats.org/presentationml/2006/main">
  <p:tag name="AS_UNIQUEID" val="107"/>
</p:tagLst>
</file>

<file path=ppt/tags/tag296.xml><?xml version="1.0" encoding="utf-8"?>
<p:tagLst xmlns:p="http://schemas.openxmlformats.org/presentationml/2006/main">
  <p:tag name="AS_UNIQUEID" val="108"/>
</p:tagLst>
</file>

<file path=ppt/tags/tag297.xml><?xml version="1.0" encoding="utf-8"?>
<p:tagLst xmlns:p="http://schemas.openxmlformats.org/presentationml/2006/main">
  <p:tag name="AS_UNIQUEID" val="109"/>
</p:tagLst>
</file>

<file path=ppt/tags/tag298.xml><?xml version="1.0" encoding="utf-8"?>
<p:tagLst xmlns:p="http://schemas.openxmlformats.org/presentationml/2006/main">
  <p:tag name="AS_UNIQUEID" val="110"/>
</p:tagLst>
</file>

<file path=ppt/tags/tag299.xml><?xml version="1.0" encoding="utf-8"?>
<p:tagLst xmlns:p="http://schemas.openxmlformats.org/presentationml/2006/main">
  <p:tag name="AS_UNIQUEID" val="111"/>
</p:tagLst>
</file>

<file path=ppt/tags/tag3.xml><?xml version="1.0" encoding="utf-8"?>
<p:tagLst xmlns:p="http://schemas.openxmlformats.org/presentationml/2006/main">
  <p:tag name="AS_UNIQUEID" val="1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00.xml><?xml version="1.0" encoding="utf-8"?>
<p:tagLst xmlns:p="http://schemas.openxmlformats.org/presentationml/2006/main">
  <p:tag name="AS_UNIQUEID" val="112"/>
</p:tagLst>
</file>

<file path=ppt/tags/tag301.xml><?xml version="1.0" encoding="utf-8"?>
<p:tagLst xmlns:p="http://schemas.openxmlformats.org/presentationml/2006/main">
  <p:tag name="AS_UNIQUEID" val="113"/>
</p:tagLst>
</file>

<file path=ppt/tags/tag302.xml><?xml version="1.0" encoding="utf-8"?>
<p:tagLst xmlns:p="http://schemas.openxmlformats.org/presentationml/2006/main">
  <p:tag name="AS_UNIQUEID" val="114"/>
</p:tagLst>
</file>

<file path=ppt/tags/tag303.xml><?xml version="1.0" encoding="utf-8"?>
<p:tagLst xmlns:p="http://schemas.openxmlformats.org/presentationml/2006/main">
  <p:tag name="AS_UNIQUEID" val="115"/>
</p:tagLst>
</file>

<file path=ppt/tags/tag304.xml><?xml version="1.0" encoding="utf-8"?>
<p:tagLst xmlns:p="http://schemas.openxmlformats.org/presentationml/2006/main">
  <p:tag name="AS_UNIQUEID" val="116"/>
</p:tagLst>
</file>

<file path=ppt/tags/tag305.xml><?xml version="1.0" encoding="utf-8"?>
<p:tagLst xmlns:p="http://schemas.openxmlformats.org/presentationml/2006/main">
  <p:tag name="AS_UNIQUEID" val="117"/>
</p:tagLst>
</file>

<file path=ppt/tags/tag306.xml><?xml version="1.0" encoding="utf-8"?>
<p:tagLst xmlns:p="http://schemas.openxmlformats.org/presentationml/2006/main">
  <p:tag name="AS_UNIQUEID" val="118"/>
</p:tagLst>
</file>

<file path=ppt/tags/tag307.xml><?xml version="1.0" encoding="utf-8"?>
<p:tagLst xmlns:p="http://schemas.openxmlformats.org/presentationml/2006/main">
  <p:tag name="AS_UNIQUEID" val="119"/>
</p:tagLst>
</file>

<file path=ppt/tags/tag308.xml><?xml version="1.0" encoding="utf-8"?>
<p:tagLst xmlns:p="http://schemas.openxmlformats.org/presentationml/2006/main">
  <p:tag name="AS_UNIQUEID" val="120"/>
</p:tagLst>
</file>

<file path=ppt/tags/tag309.xml><?xml version="1.0" encoding="utf-8"?>
<p:tagLst xmlns:p="http://schemas.openxmlformats.org/presentationml/2006/main">
  <p:tag name="AS_UNIQUEID" val="121"/>
</p:tagLst>
</file>

<file path=ppt/tags/tag31.xml><?xml version="1.0" encoding="utf-8"?>
<p:tagLst xmlns:p="http://schemas.openxmlformats.org/presentationml/2006/main">
  <p:tag name="AS_UNIQUEID" val="1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0.xml><?xml version="1.0" encoding="utf-8"?>
<p:tagLst xmlns:p="http://schemas.openxmlformats.org/presentationml/2006/main">
  <p:tag name="AS_UNIQUEID" val="122"/>
</p:tagLst>
</file>

<file path=ppt/tags/tag311.xml><?xml version="1.0" encoding="utf-8"?>
<p:tagLst xmlns:p="http://schemas.openxmlformats.org/presentationml/2006/main">
  <p:tag name="AS_UNIQUEID" val="123"/>
</p:tagLst>
</file>

<file path=ppt/tags/tag312.xml><?xml version="1.0" encoding="utf-8"?>
<p:tagLst xmlns:p="http://schemas.openxmlformats.org/presentationml/2006/main">
  <p:tag name="AS_UNIQUEID" val="124"/>
</p:tagLst>
</file>

<file path=ppt/tags/tag313.xml><?xml version="1.0" encoding="utf-8"?>
<p:tagLst xmlns:p="http://schemas.openxmlformats.org/presentationml/2006/main">
  <p:tag name="AS_UNIQUEID" val="125"/>
</p:tagLst>
</file>

<file path=ppt/tags/tag314.xml><?xml version="1.0" encoding="utf-8"?>
<p:tagLst xmlns:p="http://schemas.openxmlformats.org/presentationml/2006/main">
  <p:tag name="AS_UNIQUEID" val="126"/>
</p:tagLst>
</file>

<file path=ppt/tags/tag315.xml><?xml version="1.0" encoding="utf-8"?>
<p:tagLst xmlns:p="http://schemas.openxmlformats.org/presentationml/2006/main">
  <p:tag name="AS_UNIQUEID" val="127"/>
</p:tagLst>
</file>

<file path=ppt/tags/tag316.xml><?xml version="1.0" encoding="utf-8"?>
<p:tagLst xmlns:p="http://schemas.openxmlformats.org/presentationml/2006/main">
  <p:tag name="AS_UNIQUEID" val="128"/>
</p:tagLst>
</file>

<file path=ppt/tags/tag317.xml><?xml version="1.0" encoding="utf-8"?>
<p:tagLst xmlns:p="http://schemas.openxmlformats.org/presentationml/2006/main">
  <p:tag name="AS_UNIQUEID" val="129"/>
</p:tagLst>
</file>

<file path=ppt/tags/tag318.xml><?xml version="1.0" encoding="utf-8"?>
<p:tagLst xmlns:p="http://schemas.openxmlformats.org/presentationml/2006/main">
  <p:tag name="AS_UNIQUEID" val="130"/>
</p:tagLst>
</file>

<file path=ppt/tags/tag319.xml><?xml version="1.0" encoding="utf-8"?>
<p:tagLst xmlns:p="http://schemas.openxmlformats.org/presentationml/2006/main">
  <p:tag name="AS_UNIQUEID" val="131"/>
</p:tagLst>
</file>

<file path=ppt/tags/tag32.xml><?xml version="1.0" encoding="utf-8"?>
<p:tagLst xmlns:p="http://schemas.openxmlformats.org/presentationml/2006/main">
  <p:tag name="AS_UNIQUEID" val="2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132"/>
</p:tagLst>
</file>

<file path=ppt/tags/tag321.xml><?xml version="1.0" encoding="utf-8"?>
<p:tagLst xmlns:p="http://schemas.openxmlformats.org/presentationml/2006/main">
  <p:tag name="AS_UNIQUEID" val="133"/>
</p:tagLst>
</file>

<file path=ppt/tags/tag322.xml><?xml version="1.0" encoding="utf-8"?>
<p:tagLst xmlns:p="http://schemas.openxmlformats.org/presentationml/2006/main">
  <p:tag name="AS_UNIQUEID" val="134"/>
</p:tagLst>
</file>

<file path=ppt/tags/tag323.xml><?xml version="1.0" encoding="utf-8"?>
<p:tagLst xmlns:p="http://schemas.openxmlformats.org/presentationml/2006/main">
  <p:tag name="AS_UNIQUEID" val="135"/>
</p:tagLst>
</file>

<file path=ppt/tags/tag324.xml><?xml version="1.0" encoding="utf-8"?>
<p:tagLst xmlns:p="http://schemas.openxmlformats.org/presentationml/2006/main">
  <p:tag name="AS_UNIQUEID" val="136"/>
</p:tagLst>
</file>

<file path=ppt/tags/tag325.xml><?xml version="1.0" encoding="utf-8"?>
<p:tagLst xmlns:p="http://schemas.openxmlformats.org/presentationml/2006/main">
  <p:tag name="AS_UNIQUEID" val="137"/>
</p:tagLst>
</file>

<file path=ppt/tags/tag326.xml><?xml version="1.0" encoding="utf-8"?>
<p:tagLst xmlns:p="http://schemas.openxmlformats.org/presentationml/2006/main">
  <p:tag name="AS_UNIQUEID" val="138"/>
</p:tagLst>
</file>

<file path=ppt/tags/tag327.xml><?xml version="1.0" encoding="utf-8"?>
<p:tagLst xmlns:p="http://schemas.openxmlformats.org/presentationml/2006/main">
  <p:tag name="AS_UNIQUEID" val="139"/>
</p:tagLst>
</file>

<file path=ppt/tags/tag328.xml><?xml version="1.0" encoding="utf-8"?>
<p:tagLst xmlns:p="http://schemas.openxmlformats.org/presentationml/2006/main">
  <p:tag name="AS_UNIQUEID" val="140"/>
</p:tagLst>
</file>

<file path=ppt/tags/tag329.xml><?xml version="1.0" encoding="utf-8"?>
<p:tagLst xmlns:p="http://schemas.openxmlformats.org/presentationml/2006/main">
  <p:tag name="AS_UNIQUEID" val="141"/>
</p:tagLst>
</file>

<file path=ppt/tags/tag33.xml><?xml version="1.0" encoding="utf-8"?>
<p:tagLst xmlns:p="http://schemas.openxmlformats.org/presentationml/2006/main">
  <p:tag name="AS_UNIQUEID" val="2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142"/>
  <p:tag name="KSO_WM_BEAUTIFY_FLAG" val="#wm#"/>
  <p:tag name="KSO_WM_TAG_VERSION" val="1.0"/>
  <p:tag name="KSO_WM_TEMPLATE_CATEGORY" val="diagram"/>
  <p:tag name="KSO_WM_TEMPLATE_INDEX" val="160193"/>
  <p:tag name="KSO_WM_UNIT_ID" val="diagram160193_3*i*0"/>
  <p:tag name="KSO_WM_UNIT_INDEX" val="0"/>
  <p:tag name="KSO_WM_UNIT_TYPE" val="i"/>
</p:tagLst>
</file>

<file path=ppt/tags/tag331.xml><?xml version="1.0" encoding="utf-8"?>
<p:tagLst xmlns:p="http://schemas.openxmlformats.org/presentationml/2006/main">
  <p:tag name="AS_UNIQUEID" val="143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7"/>
  <p:tag name="KSO_WM_UNIT_FILL_TYPE" val="1"/>
  <p:tag name="KSO_WM_UNIT_ID" val="diagram160193_3*m_i*1_1"/>
  <p:tag name="KSO_WM_UNIT_INDEX" val="1_1"/>
  <p:tag name="KSO_WM_UNIT_LAYERLEVEL" val="1_1"/>
  <p:tag name="KSO_WM_UNIT_LINE_FILL_TYPE" val="2"/>
  <p:tag name="KSO_WM_UNIT_LINE_FORE_SCHEMECOLOR_INDEX" val="7"/>
  <p:tag name="KSO_WM_UNIT_TEXT_FILL_FORE_SCHEMECOLOR_INDEX" val="14"/>
  <p:tag name="KSO_WM_UNIT_TEXT_FILL_TYPE" val="1"/>
  <p:tag name="KSO_WM_UNIT_TYPE" val="m_i"/>
</p:tagLst>
</file>

<file path=ppt/tags/tag332.xml><?xml version="1.0" encoding="utf-8"?>
<p:tagLst xmlns:p="http://schemas.openxmlformats.org/presentationml/2006/main">
  <p:tag name="AS_UNIQUEID" val="144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ID" val="diagram160193_3*m_i*1_2"/>
  <p:tag name="KSO_WM_UNIT_INDEX" val="1_2"/>
  <p:tag name="KSO_WM_UNIT_LAYERLEVEL" val="1_1"/>
  <p:tag name="KSO_WM_UNIT_LINE_FILL_TYPE" val="2"/>
  <p:tag name="KSO_WM_UNIT_LINE_FORE_SCHEMECOLOR_INDEX" val="14"/>
  <p:tag name="KSO_WM_UNIT_TYPE" val="m_i"/>
</p:tagLst>
</file>

<file path=ppt/tags/tag333.xml><?xml version="1.0" encoding="utf-8"?>
<p:tagLst xmlns:p="http://schemas.openxmlformats.org/presentationml/2006/main">
  <p:tag name="AS_UNIQUEID" val="145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COMPATIBLE" val="0"/>
  <p:tag name="KSO_WM_UNIT_HIGHLIGHT" val="0"/>
  <p:tag name="KSO_WM_UNIT_ID" val="diagram160193_3*m_h_a*1_1_1"/>
  <p:tag name="KSO_WM_UNIT_INDEX" val="1_1_1"/>
  <p:tag name="KSO_WM_UNIT_LAYERLEVEL" val="1_1_1"/>
  <p:tag name="KSO_WM_UNIT_PRESET_TEXT_INDEX" val="3"/>
  <p:tag name="KSO_WM_UNIT_PRESET_TEXT_LEN" val="18"/>
  <p:tag name="KSO_WM_UNIT_TEXT_FILL_FORE_SCHEMECOLOR_INDEX" val="7"/>
  <p:tag name="KSO_WM_UNIT_TEXT_FILL_TYPE" val="1"/>
  <p:tag name="KSO_WM_UNIT_TYPE" val="m_h_a"/>
  <p:tag name="KSO_WM_UNIT_VALUE" val="10"/>
</p:tagLst>
</file>

<file path=ppt/tags/tag334.xml><?xml version="1.0" encoding="utf-8"?>
<p:tagLst xmlns:p="http://schemas.openxmlformats.org/presentationml/2006/main">
  <p:tag name="AS_UNIQUEID" val="146"/>
  <p:tag name="KSO_WM_BEAUTIFY_FLAG" val="#wm#"/>
  <p:tag name="KSO_WM_TAG_VERSION" val="1.0"/>
  <p:tag name="KSO_WM_TEMPLATE_CATEGORY" val="diagram"/>
  <p:tag name="KSO_WM_TEMPLATE_INDEX" val="160193"/>
  <p:tag name="KSO_WM_UNIT_ID" val="diagram160193_3*i*9"/>
  <p:tag name="KSO_WM_UNIT_INDEX" val="9"/>
  <p:tag name="KSO_WM_UNIT_TYPE" val="i"/>
</p:tagLst>
</file>

<file path=ppt/tags/tag335.xml><?xml version="1.0" encoding="utf-8"?>
<p:tagLst xmlns:p="http://schemas.openxmlformats.org/presentationml/2006/main">
  <p:tag name="AS_UNIQUEID" val="147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6"/>
  <p:tag name="KSO_WM_UNIT_FILL_TYPE" val="1"/>
  <p:tag name="KSO_WM_UNIT_ID" val="diagram160193_3*m_i*1_3"/>
  <p:tag name="KSO_WM_UNIT_INDEX" val="1_3"/>
  <p:tag name="KSO_WM_UNIT_LAYERLEVEL" val="1_1"/>
  <p:tag name="KSO_WM_UNIT_LINE_FILL_TYPE" val="2"/>
  <p:tag name="KSO_WM_UNIT_LINE_FORE_SCHEMECOLOR_INDEX" val="6"/>
  <p:tag name="KSO_WM_UNIT_TEXT_FILL_FORE_SCHEMECOLOR_INDEX" val="14"/>
  <p:tag name="KSO_WM_UNIT_TEXT_FILL_TYPE" val="1"/>
  <p:tag name="KSO_WM_UNIT_TYPE" val="m_i"/>
</p:tagLst>
</file>

<file path=ppt/tags/tag336.xml><?xml version="1.0" encoding="utf-8"?>
<p:tagLst xmlns:p="http://schemas.openxmlformats.org/presentationml/2006/main">
  <p:tag name="AS_UNIQUEID" val="148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ID" val="diagram160193_3*m_i*1_4"/>
  <p:tag name="KSO_WM_UNIT_INDEX" val="1_4"/>
  <p:tag name="KSO_WM_UNIT_LAYERLEVEL" val="1_1"/>
  <p:tag name="KSO_WM_UNIT_LINE_FILL_TYPE" val="2"/>
  <p:tag name="KSO_WM_UNIT_LINE_FORE_SCHEMECOLOR_INDEX" val="14"/>
  <p:tag name="KSO_WM_UNIT_TYPE" val="m_i"/>
</p:tagLst>
</file>

<file path=ppt/tags/tag337.xml><?xml version="1.0" encoding="utf-8"?>
<p:tagLst xmlns:p="http://schemas.openxmlformats.org/presentationml/2006/main">
  <p:tag name="AS_UNIQUEID" val="149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COMPATIBLE" val="0"/>
  <p:tag name="KSO_WM_UNIT_HIGHLIGHT" val="0"/>
  <p:tag name="KSO_WM_UNIT_ID" val="diagram160193_3*m_h_a*1_2_1"/>
  <p:tag name="KSO_WM_UNIT_INDEX" val="1_2_1"/>
  <p:tag name="KSO_WM_UNIT_LAYERLEVEL" val="1_1_1"/>
  <p:tag name="KSO_WM_UNIT_PRESET_TEXT_INDEX" val="3"/>
  <p:tag name="KSO_WM_UNIT_PRESET_TEXT_LEN" val="18"/>
  <p:tag name="KSO_WM_UNIT_TEXT_FILL_FORE_SCHEMECOLOR_INDEX" val="6"/>
  <p:tag name="KSO_WM_UNIT_TEXT_FILL_TYPE" val="1"/>
  <p:tag name="KSO_WM_UNIT_TYPE" val="m_h_a"/>
  <p:tag name="KSO_WM_UNIT_VALUE" val="10"/>
</p:tagLst>
</file>

<file path=ppt/tags/tag338.xml><?xml version="1.0" encoding="utf-8"?>
<p:tagLst xmlns:p="http://schemas.openxmlformats.org/presentationml/2006/main">
  <p:tag name="AS_UNIQUEID" val="150"/>
  <p:tag name="KSO_WM_BEAUTIFY_FLAG" val="#wm#"/>
  <p:tag name="KSO_WM_TAG_VERSION" val="1.0"/>
  <p:tag name="KSO_WM_TEMPLATE_CATEGORY" val="diagram"/>
  <p:tag name="KSO_WM_TEMPLATE_INDEX" val="160193"/>
  <p:tag name="KSO_WM_UNIT_ID" val="diagram160193_3*i*18"/>
  <p:tag name="KSO_WM_UNIT_INDEX" val="18"/>
  <p:tag name="KSO_WM_UNIT_TYPE" val="i"/>
</p:tagLst>
</file>

<file path=ppt/tags/tag339.xml><?xml version="1.0" encoding="utf-8"?>
<p:tagLst xmlns:p="http://schemas.openxmlformats.org/presentationml/2006/main">
  <p:tag name="AS_UNIQUEID" val="151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5"/>
  <p:tag name="KSO_WM_UNIT_FILL_TYPE" val="1"/>
  <p:tag name="KSO_WM_UNIT_ID" val="diagram160193_3*m_i*1_5"/>
  <p:tag name="KSO_WM_UNIT_INDEX" val="1_5"/>
  <p:tag name="KSO_WM_UNIT_LAYERLEVEL" val="1_1"/>
  <p:tag name="KSO_WM_UNIT_LINE_FILL_TYPE" val="2"/>
  <p:tag name="KSO_WM_UNIT_LINE_FORE_SCHEMECOLOR_INDEX" val="5"/>
  <p:tag name="KSO_WM_UNIT_TEXT_FILL_FORE_SCHEMECOLOR_INDEX" val="14"/>
  <p:tag name="KSO_WM_UNIT_TEXT_FILL_TYPE" val="1"/>
  <p:tag name="KSO_WM_UNIT_TYPE" val="m_i"/>
</p:tagLst>
</file>

<file path=ppt/tags/tag34.xml><?xml version="1.0" encoding="utf-8"?>
<p:tagLst xmlns:p="http://schemas.openxmlformats.org/presentationml/2006/main">
  <p:tag name="AS_UNIQUEID" val="2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152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ID" val="diagram160193_3*m_i*1_6"/>
  <p:tag name="KSO_WM_UNIT_INDEX" val="1_6"/>
  <p:tag name="KSO_WM_UNIT_LAYERLEVEL" val="1_1"/>
  <p:tag name="KSO_WM_UNIT_LINE_FILL_TYPE" val="2"/>
  <p:tag name="KSO_WM_UNIT_LINE_FORE_SCHEMECOLOR_INDEX" val="14"/>
  <p:tag name="KSO_WM_UNIT_TYPE" val="m_i"/>
</p:tagLst>
</file>

<file path=ppt/tags/tag341.xml><?xml version="1.0" encoding="utf-8"?>
<p:tagLst xmlns:p="http://schemas.openxmlformats.org/presentationml/2006/main">
  <p:tag name="AS_UNIQUEID" val="153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COMPATIBLE" val="0"/>
  <p:tag name="KSO_WM_UNIT_HIGHLIGHT" val="0"/>
  <p:tag name="KSO_WM_UNIT_ID" val="diagram160193_3*m_h_a*1_3_1"/>
  <p:tag name="KSO_WM_UNIT_INDEX" val="1_3_1"/>
  <p:tag name="KSO_WM_UNIT_LAYERLEVEL" val="1_1_1"/>
  <p:tag name="KSO_WM_UNIT_PRESET_TEXT_INDEX" val="3"/>
  <p:tag name="KSO_WM_UNIT_PRESET_TEXT_LEN" val="18"/>
  <p:tag name="KSO_WM_UNIT_TEXT_FILL_FORE_SCHEMECOLOR_INDEX" val="5"/>
  <p:tag name="KSO_WM_UNIT_TEXT_FILL_TYPE" val="1"/>
  <p:tag name="KSO_WM_UNIT_TYPE" val="m_h_a"/>
  <p:tag name="KSO_WM_UNIT_VALUE" val="10"/>
</p:tagLst>
</file>

<file path=ppt/tags/tag342.xml><?xml version="1.0" encoding="utf-8"?>
<p:tagLst xmlns:p="http://schemas.openxmlformats.org/presentationml/2006/main">
  <p:tag name="AS_UNIQUEID" val="154"/>
  <p:tag name="KSO_WM_BEAUTIFY_FLAG" val="#wm#"/>
  <p:tag name="KSO_WM_TAG_VERSION" val="1.0"/>
  <p:tag name="KSO_WM_TEMPLATE_CATEGORY" val="diagram"/>
  <p:tag name="KSO_WM_TEMPLATE_INDEX" val="160193"/>
  <p:tag name="KSO_WM_UNIT_ID" val="diagram160193_3*i*27"/>
  <p:tag name="KSO_WM_UNIT_INDEX" val="27"/>
  <p:tag name="KSO_WM_UNIT_TYPE" val="i"/>
</p:tagLst>
</file>

<file path=ppt/tags/tag343.xml><?xml version="1.0" encoding="utf-8"?>
<p:tagLst xmlns:p="http://schemas.openxmlformats.org/presentationml/2006/main">
  <p:tag name="AS_UNIQUEID" val="155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14"/>
  <p:tag name="KSO_WM_UNIT_FILL_TYPE" val="1"/>
  <p:tag name="KSO_WM_UNIT_ID" val="diagram160193_3*m_i*1_7"/>
  <p:tag name="KSO_WM_UNIT_INDEX" val="1_7"/>
  <p:tag name="KSO_WM_UNIT_LAYERLEVEL" val="1_1"/>
  <p:tag name="KSO_WM_UNIT_TEXT_FILL_FORE_SCHEMECOLOR_INDEX" val="2"/>
  <p:tag name="KSO_WM_UNIT_TEXT_FILL_TYPE" val="1"/>
  <p:tag name="KSO_WM_UNIT_TYPE" val="m_i"/>
</p:tagLst>
</file>

<file path=ppt/tags/tag344.xml><?xml version="1.0" encoding="utf-8"?>
<p:tagLst xmlns:p="http://schemas.openxmlformats.org/presentationml/2006/main">
  <p:tag name="AS_UNIQUEID" val="156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14"/>
  <p:tag name="KSO_WM_UNIT_FILL_TYPE" val="1"/>
  <p:tag name="KSO_WM_UNIT_ID" val="diagram160193_3*m_i*1_8"/>
  <p:tag name="KSO_WM_UNIT_INDEX" val="1_8"/>
  <p:tag name="KSO_WM_UNIT_LAYERLEVEL" val="1_1"/>
  <p:tag name="KSO_WM_UNIT_TEXT_FILL_FORE_SCHEMECOLOR_INDEX" val="2"/>
  <p:tag name="KSO_WM_UNIT_TEXT_FILL_TYPE" val="1"/>
  <p:tag name="KSO_WM_UNIT_TYPE" val="m_i"/>
</p:tagLst>
</file>

<file path=ppt/tags/tag345.xml><?xml version="1.0" encoding="utf-8"?>
<p:tagLst xmlns:p="http://schemas.openxmlformats.org/presentationml/2006/main">
  <p:tag name="AS_UNIQUEID" val="157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14"/>
  <p:tag name="KSO_WM_UNIT_FILL_TYPE" val="1"/>
  <p:tag name="KSO_WM_UNIT_ID" val="diagram160193_3*m_i*1_9"/>
  <p:tag name="KSO_WM_UNIT_INDEX" val="1_9"/>
  <p:tag name="KSO_WM_UNIT_LAYERLEVEL" val="1_1"/>
  <p:tag name="KSO_WM_UNIT_TEXT_FILL_FORE_SCHEMECOLOR_INDEX" val="2"/>
  <p:tag name="KSO_WM_UNIT_TEXT_FILL_TYPE" val="1"/>
  <p:tag name="KSO_WM_UNIT_TYPE" val="m_i"/>
</p:tagLst>
</file>

<file path=ppt/tags/tag346.xml><?xml version="1.0" encoding="utf-8"?>
<p:tagLst xmlns:p="http://schemas.openxmlformats.org/presentationml/2006/main">
  <p:tag name="AS_UNIQUEID" val="158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14"/>
  <p:tag name="KSO_WM_UNIT_FILL_TYPE" val="1"/>
  <p:tag name="KSO_WM_UNIT_ID" val="diagram160193_3*m_i*1_10"/>
  <p:tag name="KSO_WM_UNIT_INDEX" val="1_10"/>
  <p:tag name="KSO_WM_UNIT_LAYERLEVEL" val="1_1"/>
  <p:tag name="KSO_WM_UNIT_TEXT_FILL_FORE_SCHEMECOLOR_INDEX" val="2"/>
  <p:tag name="KSO_WM_UNIT_TEXT_FILL_TYPE" val="1"/>
  <p:tag name="KSO_WM_UNIT_TYPE" val="m_i"/>
</p:tagLst>
</file>

<file path=ppt/tags/tag347.xml><?xml version="1.0" encoding="utf-8"?>
<p:tagLst xmlns:p="http://schemas.openxmlformats.org/presentationml/2006/main">
  <p:tag name="AS_UNIQUEID" val="159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14"/>
  <p:tag name="KSO_WM_UNIT_FILL_TYPE" val="1"/>
  <p:tag name="KSO_WM_UNIT_ID" val="diagram160193_3*m_i*1_11"/>
  <p:tag name="KSO_WM_UNIT_INDEX" val="1_11"/>
  <p:tag name="KSO_WM_UNIT_LAYERLEVEL" val="1_1"/>
  <p:tag name="KSO_WM_UNIT_TEXT_FILL_FORE_SCHEMECOLOR_INDEX" val="2"/>
  <p:tag name="KSO_WM_UNIT_TEXT_FILL_TYPE" val="1"/>
  <p:tag name="KSO_WM_UNIT_TYPE" val="m_i"/>
</p:tagLst>
</file>

<file path=ppt/tags/tag348.xml><?xml version="1.0" encoding="utf-8"?>
<p:tagLst xmlns:p="http://schemas.openxmlformats.org/presentationml/2006/main">
  <p:tag name="AS_UNIQUEID" val="160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14"/>
  <p:tag name="KSO_WM_UNIT_FILL_TYPE" val="1"/>
  <p:tag name="KSO_WM_UNIT_ID" val="diagram160193_3*m_i*1_12"/>
  <p:tag name="KSO_WM_UNIT_INDEX" val="1_12"/>
  <p:tag name="KSO_WM_UNIT_LAYERLEVEL" val="1_1"/>
  <p:tag name="KSO_WM_UNIT_TEXT_FILL_FORE_SCHEMECOLOR_INDEX" val="2"/>
  <p:tag name="KSO_WM_UNIT_TEXT_FILL_TYPE" val="1"/>
  <p:tag name="KSO_WM_UNIT_TYPE" val="m_i"/>
</p:tagLst>
</file>

<file path=ppt/tags/tag349.xml><?xml version="1.0" encoding="utf-8"?>
<p:tagLst xmlns:p="http://schemas.openxmlformats.org/presentationml/2006/main">
  <p:tag name="AS_UNIQUEID" val="161"/>
  <p:tag name="KSO_WM_BEAUTIFY_FLAG" val="#wm#"/>
  <p:tag name="KSO_WM_DIAGRAM_GROUP_CODE" val="m1-1"/>
  <p:tag name="KSO_WM_TAG_VERSION" val="1.0"/>
  <p:tag name="KSO_WM_TEMPLATE_CATEGORY" val="diagram"/>
  <p:tag name="KSO_WM_TEMPLATE_INDEX" val="160193"/>
  <p:tag name="KSO_WM_UNIT_CLEAR" val="1"/>
  <p:tag name="KSO_WM_UNIT_FILL_FORE_SCHEMECOLOR_INDEX" val="14"/>
  <p:tag name="KSO_WM_UNIT_FILL_TYPE" val="1"/>
  <p:tag name="KSO_WM_UNIT_ID" val="diagram160193_3*m_i*1_13"/>
  <p:tag name="KSO_WM_UNIT_INDEX" val="1_13"/>
  <p:tag name="KSO_WM_UNIT_LAYERLEVEL" val="1_1"/>
  <p:tag name="KSO_WM_UNIT_TEXT_FILL_FORE_SCHEMECOLOR_INDEX" val="2"/>
  <p:tag name="KSO_WM_UNIT_TEXT_FILL_TYPE" val="1"/>
  <p:tag name="KSO_WM_UNIT_TYPE" val="m_i"/>
</p:tagLst>
</file>

<file path=ppt/tags/tag35.xml><?xml version="1.0" encoding="utf-8"?>
<p:tagLst xmlns:p="http://schemas.openxmlformats.org/presentationml/2006/main">
  <p:tag name="AS_UNIQUEID" val="203"/>
</p:tagLst>
</file>

<file path=ppt/tags/tag350.xml><?xml version="1.0" encoding="utf-8"?>
<p:tagLst xmlns:p="http://schemas.openxmlformats.org/presentationml/2006/main">
  <p:tag name="AS_UNIQUEID" val="162"/>
</p:tagLst>
</file>

<file path=ppt/tags/tag351.xml><?xml version="1.0" encoding="utf-8"?>
<p:tagLst xmlns:p="http://schemas.openxmlformats.org/presentationml/2006/main">
  <p:tag name="AS_UNIQUEID" val="163"/>
</p:tagLst>
</file>

<file path=ppt/tags/tag352.xml><?xml version="1.0" encoding="utf-8"?>
<p:tagLst xmlns:p="http://schemas.openxmlformats.org/presentationml/2006/main">
  <p:tag name="AS_UNIQUEID" val="164"/>
</p:tagLst>
</file>

<file path=ppt/tags/tag353.xml><?xml version="1.0" encoding="utf-8"?>
<p:tagLst xmlns:p="http://schemas.openxmlformats.org/presentationml/2006/main">
  <p:tag name="AS_UNIQUEID" val="165"/>
</p:tagLst>
</file>

<file path=ppt/tags/tag354.xml><?xml version="1.0" encoding="utf-8"?>
<p:tagLst xmlns:p="http://schemas.openxmlformats.org/presentationml/2006/main">
  <p:tag name="AS_UNIQUEID" val="166"/>
</p:tagLst>
</file>

<file path=ppt/tags/tag355.xml><?xml version="1.0" encoding="utf-8"?>
<p:tagLst xmlns:p="http://schemas.openxmlformats.org/presentationml/2006/main">
  <p:tag name="AS_UNIQUEID" val="167"/>
</p:tagLst>
</file>

<file path=ppt/tags/tag356.xml><?xml version="1.0" encoding="utf-8"?>
<p:tagLst xmlns:p="http://schemas.openxmlformats.org/presentationml/2006/main">
  <p:tag name="AS_UNIQUEID" val="355"/>
</p:tagLst>
</file>

<file path=ppt/tags/tag35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36.xml><?xml version="1.0" encoding="utf-8"?>
<p:tagLst xmlns:p="http://schemas.openxmlformats.org/presentationml/2006/main">
  <p:tag name="AS_UNIQUEID" val="2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2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2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2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1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08"/>
</p:tagLst>
</file>

<file path=ppt/tags/tag41.xml><?xml version="1.0" encoding="utf-8"?>
<p:tagLst xmlns:p="http://schemas.openxmlformats.org/presentationml/2006/main">
  <p:tag name="AS_UNIQUEID" val="2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2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2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212"/>
</p:tagLst>
</file>

<file path=ppt/tags/tag45.xml><?xml version="1.0" encoding="utf-8"?>
<p:tagLst xmlns:p="http://schemas.openxmlformats.org/presentationml/2006/main">
  <p:tag name="AS_UNIQUEID" val="2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2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2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2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2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1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2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219"/>
</p:tagLst>
</file>

<file path=ppt/tags/tag52.xml><?xml version="1.0" encoding="utf-8"?>
<p:tagLst xmlns:p="http://schemas.openxmlformats.org/presentationml/2006/main">
  <p:tag name="AS_UNIQUEID" val="2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2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2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2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2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225"/>
</p:tagLst>
</file>

<file path=ppt/tags/tag58.xml><?xml version="1.0" encoding="utf-8"?>
<p:tagLst xmlns:p="http://schemas.openxmlformats.org/presentationml/2006/main">
  <p:tag name="AS_UNIQUEID" val="2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2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1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2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2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230"/>
</p:tagLst>
</file>

<file path=ppt/tags/tag63.xml><?xml version="1.0" encoding="utf-8"?>
<p:tagLst xmlns:p="http://schemas.openxmlformats.org/presentationml/2006/main">
  <p:tag name="AS_UNIQUEID" val="2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2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2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2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2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236"/>
</p:tagLst>
</file>

<file path=ppt/tags/tag69.xml><?xml version="1.0" encoding="utf-8"?>
<p:tagLst xmlns:p="http://schemas.openxmlformats.org/presentationml/2006/main">
  <p:tag name="AS_UNIQUEID" val="237"/>
</p:tagLst>
</file>

<file path=ppt/tags/tag7.xml><?xml version="1.0" encoding="utf-8"?>
<p:tagLst xmlns:p="http://schemas.openxmlformats.org/presentationml/2006/main">
  <p:tag name="AS_UNIQUEID" val="175"/>
</p:tagLst>
</file>

<file path=ppt/tags/tag70.xml><?xml version="1.0" encoding="utf-8"?>
<p:tagLst xmlns:p="http://schemas.openxmlformats.org/presentationml/2006/main">
  <p:tag name="AS_UNIQUEID" val="238"/>
</p:tagLst>
</file>

<file path=ppt/tags/tag71.xml><?xml version="1.0" encoding="utf-8"?>
<p:tagLst xmlns:p="http://schemas.openxmlformats.org/presentationml/2006/main">
  <p:tag name="AS_UNIQUEID" val="239"/>
</p:tagLst>
</file>

<file path=ppt/tags/tag72.xml><?xml version="1.0" encoding="utf-8"?>
<p:tagLst xmlns:p="http://schemas.openxmlformats.org/presentationml/2006/main">
  <p:tag name="AS_UNIQUEID" val="240"/>
</p:tagLst>
</file>

<file path=ppt/tags/tag73.xml><?xml version="1.0" encoding="utf-8"?>
<p:tagLst xmlns:p="http://schemas.openxmlformats.org/presentationml/2006/main">
  <p:tag name="AS_UNIQUEID" val="241"/>
</p:tagLst>
</file>

<file path=ppt/tags/tag74.xml><?xml version="1.0" encoding="utf-8"?>
<p:tagLst xmlns:p="http://schemas.openxmlformats.org/presentationml/2006/main">
  <p:tag name="AS_UNIQUEID" val="24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AS_UNIQUEID" val="24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.xml><?xml version="1.0" encoding="utf-8"?>
<p:tagLst xmlns:p="http://schemas.openxmlformats.org/presentationml/2006/main">
  <p:tag name="AS_UNIQUEID" val="2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.xml><?xml version="1.0" encoding="utf-8"?>
<p:tagLst xmlns:p="http://schemas.openxmlformats.org/presentationml/2006/main">
  <p:tag name="AS_UNIQUEID" val="2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8.xml><?xml version="1.0" encoding="utf-8"?>
<p:tagLst xmlns:p="http://schemas.openxmlformats.org/presentationml/2006/main">
  <p:tag name="AS_UNIQUEID" val="2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AS_UNIQUEID" val="1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247"/>
</p:tagLst>
</file>

<file path=ppt/tags/tag81.xml><?xml version="1.0" encoding="utf-8"?>
<p:tagLst xmlns:p="http://schemas.openxmlformats.org/presentationml/2006/main">
  <p:tag name="AS_UNIQUEID" val="248"/>
</p:tagLst>
</file>

<file path=ppt/tags/tag82.xml><?xml version="1.0" encoding="utf-8"?>
<p:tagLst xmlns:p="http://schemas.openxmlformats.org/presentationml/2006/main">
  <p:tag name="AS_UNIQUEID" val="249"/>
</p:tagLst>
</file>

<file path=ppt/tags/tag83.xml><?xml version="1.0" encoding="utf-8"?>
<p:tagLst xmlns:p="http://schemas.openxmlformats.org/presentationml/2006/main">
  <p:tag name="AS_UNIQUEID" val="250"/>
</p:tagLst>
</file>

<file path=ppt/tags/tag84.xml><?xml version="1.0" encoding="utf-8"?>
<p:tagLst xmlns:p="http://schemas.openxmlformats.org/presentationml/2006/main">
  <p:tag name="AS_UNIQUEID" val="251"/>
</p:tagLst>
</file>

<file path=ppt/tags/tag85.xml><?xml version="1.0" encoding="utf-8"?>
<p:tagLst xmlns:p="http://schemas.openxmlformats.org/presentationml/2006/main">
  <p:tag name="AS_UNIQUEID" val="252"/>
</p:tagLst>
</file>

<file path=ppt/tags/tag86.xml><?xml version="1.0" encoding="utf-8"?>
<p:tagLst xmlns:p="http://schemas.openxmlformats.org/presentationml/2006/main">
  <p:tag name="AS_UNIQUEID" val="253"/>
</p:tagLst>
</file>

<file path=ppt/tags/tag87.xml><?xml version="1.0" encoding="utf-8"?>
<p:tagLst xmlns:p="http://schemas.openxmlformats.org/presentationml/2006/main">
  <p:tag name="AS_UNIQUEID" val="254"/>
</p:tagLst>
</file>

<file path=ppt/tags/tag88.xml><?xml version="1.0" encoding="utf-8"?>
<p:tagLst xmlns:p="http://schemas.openxmlformats.org/presentationml/2006/main">
  <p:tag name="AS_UNIQUEID" val="255"/>
</p:tagLst>
</file>

<file path=ppt/tags/tag89.xml><?xml version="1.0" encoding="utf-8"?>
<p:tagLst xmlns:p="http://schemas.openxmlformats.org/presentationml/2006/main">
  <p:tag name="AS_UNIQUEID" val="256"/>
</p:tagLst>
</file>

<file path=ppt/tags/tag9.xml><?xml version="1.0" encoding="utf-8"?>
<p:tagLst xmlns:p="http://schemas.openxmlformats.org/presentationml/2006/main">
  <p:tag name="AS_UNIQUEID" val="1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257"/>
</p:tagLst>
</file>

<file path=ppt/tags/tag91.xml><?xml version="1.0" encoding="utf-8"?>
<p:tagLst xmlns:p="http://schemas.openxmlformats.org/presentationml/2006/main">
  <p:tag name="AS_UNIQUEID" val="258"/>
</p:tagLst>
</file>

<file path=ppt/tags/tag92.xml><?xml version="1.0" encoding="utf-8"?>
<p:tagLst xmlns:p="http://schemas.openxmlformats.org/presentationml/2006/main">
  <p:tag name="AS_UNIQUEID" val="259"/>
</p:tagLst>
</file>

<file path=ppt/tags/tag93.xml><?xml version="1.0" encoding="utf-8"?>
<p:tagLst xmlns:p="http://schemas.openxmlformats.org/presentationml/2006/main">
  <p:tag name="AS_UNIQUEID" val="260"/>
</p:tagLst>
</file>

<file path=ppt/tags/tag94.xml><?xml version="1.0" encoding="utf-8"?>
<p:tagLst xmlns:p="http://schemas.openxmlformats.org/presentationml/2006/main">
  <p:tag name="AS_UNIQUEID" val="261"/>
</p:tagLst>
</file>

<file path=ppt/tags/tag95.xml><?xml version="1.0" encoding="utf-8"?>
<p:tagLst xmlns:p="http://schemas.openxmlformats.org/presentationml/2006/main">
  <p:tag name="AS_UNIQUEID" val="262"/>
</p:tagLst>
</file>

<file path=ppt/tags/tag96.xml><?xml version="1.0" encoding="utf-8"?>
<p:tagLst xmlns:p="http://schemas.openxmlformats.org/presentationml/2006/main">
  <p:tag name="AS_UNIQUEID" val="263"/>
</p:tagLst>
</file>

<file path=ppt/tags/tag97.xml><?xml version="1.0" encoding="utf-8"?>
<p:tagLst xmlns:p="http://schemas.openxmlformats.org/presentationml/2006/main">
  <p:tag name="AS_UNIQUEID" val="264"/>
</p:tagLst>
</file>

<file path=ppt/tags/tag98.xml><?xml version="1.0" encoding="utf-8"?>
<p:tagLst xmlns:p="http://schemas.openxmlformats.org/presentationml/2006/main">
  <p:tag name="AS_UNIQUEID" val="265"/>
</p:tagLst>
</file>

<file path=ppt/tags/tag99.xml><?xml version="1.0" encoding="utf-8"?>
<p:tagLst xmlns:p="http://schemas.openxmlformats.org/presentationml/2006/main">
  <p:tag name="AS_UNIQUEID" val="266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99</Paragraphs>
  <Slides>20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30">
      <vt:lpstr>Arial</vt:lpstr>
      <vt:lpstr>微软雅黑</vt:lpstr>
      <vt:lpstr>Wingdings</vt:lpstr>
      <vt:lpstr>楷体</vt:lpstr>
      <vt:lpstr>黑体</vt:lpstr>
      <vt:lpstr>Calibri Light</vt:lpstr>
      <vt:lpstr>Calibri</vt:lpstr>
      <vt:lpstr>宋体</vt:lpstr>
      <vt:lpstr>Times New Roman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例题：</vt:lpstr>
      <vt:lpstr>分析：</vt:lpstr>
      <vt:lpstr>解答：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Administrator</dc:creator>
  <cp:lastModifiedBy>Administrator</cp:lastModifiedBy>
  <cp:revision>451</cp:revision>
  <dcterms:created xsi:type="dcterms:W3CDTF">2019-05-20T02:44:00Z</dcterms:created>
  <dcterms:modified xsi:type="dcterms:W3CDTF">2020-08-13T07:52:16Z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