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05" r:id="rId2"/>
    <p:sldId id="260" r:id="rId3"/>
    <p:sldId id="263" r:id="rId4"/>
    <p:sldId id="265" r:id="rId5"/>
    <p:sldId id="266" r:id="rId6"/>
    <p:sldId id="268" r:id="rId7"/>
    <p:sldId id="269" r:id="rId8"/>
    <p:sldId id="271" r:id="rId9"/>
    <p:sldId id="272" r:id="rId10"/>
    <p:sldId id="275" r:id="rId11"/>
    <p:sldId id="278" r:id="rId12"/>
    <p:sldId id="280" r:id="rId13"/>
    <p:sldId id="281" r:id="rId14"/>
    <p:sldId id="283" r:id="rId15"/>
    <p:sldId id="284" r:id="rId16"/>
    <p:sldId id="286" r:id="rId17"/>
    <p:sldId id="287" r:id="rId18"/>
    <p:sldId id="289" r:id="rId19"/>
    <p:sldId id="290" r:id="rId20"/>
    <p:sldId id="293" r:id="rId21"/>
    <p:sldId id="295" r:id="rId22"/>
    <p:sldId id="296" r:id="rId23"/>
    <p:sldId id="298" r:id="rId24"/>
    <p:sldId id="299" r:id="rId25"/>
    <p:sldId id="301" r:id="rId26"/>
    <p:sldId id="302" r:id="rId27"/>
    <p:sldId id="304" r:id="rId2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254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专项综合全练(一)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64122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42908" y="3276253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专项综合全练(一)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641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6.画出小球与被压缩的弹簧接触时受到的弹力的示意图。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725" kern="0" spc="136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图6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小球受到弹簧水平向右的弹力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作用点在弹簧与小球接触的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位置。</a:t>
            </a: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31" y="1310652"/>
            <a:ext cx="2426986" cy="1448666"/>
          </a:xfrm>
          <a:prstGeom prst="rect">
            <a:avLst/>
          </a:prstGeom>
        </p:spPr>
      </p:pic>
      <p:pic>
        <p:nvPicPr>
          <p:cNvPr id="4" name="图片 3" descr="textimage1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3706021"/>
            <a:ext cx="2990850" cy="14954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17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7.(2018贵州贵阳中考)如图7所示,水平向右做匀速直线运动的平板小车右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端放置一小木块,当使小车突然停止运动,木块滑出小车。请你作出:(1)木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块滑出小车前受重力的示意图;(2)木块从离开小车到落地这一过程的运动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轨迹。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55" kern="0" spc="263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图7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59" y="2883464"/>
            <a:ext cx="4058280" cy="22011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8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木块受到的重力方向永远竖直向下;木块在空中运动的过程中,由于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惯性水平方向会继续向右运动,同时受到重力作用会向下运动,所以运动轨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迹为斜向下的抛物线。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77195"/>
            <a:ext cx="44958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16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8.(2019安徽模拟)如图8,一根弹簧的左端固定在墙上,压缩的弹簧推着小球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在光滑的水平面上向右运动,请画出小球离开弹簧后的受力示意图。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20" kern="0" spc="243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9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图8</a:t>
            </a:r>
            <a:endParaRPr lang="zh-CN" altLang="en-US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" y="1705757"/>
            <a:ext cx="3770811" cy="18986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37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小球与弹簧分离后不受弹簧的作用力,由于水平面光滑,所以,小球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运动时不受摩擦力,即在水平方向上小球不受力;在竖直方向上,小球受到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竖直向下的重力和竖直向上的支持力,过小球的重心分别沿力的方向画一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条有向线段,分别用“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”和“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”表示,由于这两个力是一对平衡力,所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以二力的大小相等,即这两条线段的长度相等。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420005"/>
            <a:ext cx="3819525" cy="27527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35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9.(2017湖北随州中考)如图9所示,汽车沿平直公路向前行驶,但不知是“加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速、匀速、减速”中的哪种状态。车顶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处滴落的水滴最终落在靠前的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处。车厢地板上的木箱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始终相对车厢静止。画出木箱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的受力示意图。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350" kern="0" spc="225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图9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89" y="2433910"/>
            <a:ext cx="3636545" cy="22674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37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由题和图示可知,车顶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处滴落的水滴最终落在靠前的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处,相对于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的位置,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的位置更靠前,根据惯性知识可知汽车做的是减速运动;木箱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竖直方向上受到重力和支持力的作用,这两个力是一对平衡力;由于汽车做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减速运动,木箱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由于惯性有向前运动的趋势,故车厢地板对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方向水平向左。</a:t>
            </a: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05757"/>
            <a:ext cx="404812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560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10.(独家原创试题)如图10所示,一根弹性杆的一端固定在倾角为30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面上,杆的另一端固定一个重力是3 N的小球,小球处于静止状态,请画出弹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性杆对小球的弹力的示意图,并标出弹力的大小。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575" kern="0" spc="145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图10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95" y="2286214"/>
            <a:ext cx="2570059" cy="16404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9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小球保持静止状态,处于平衡状态,小球受重力和弹力作用,根据二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力平衡条件可判断弹力和重力等值、反向、共线,故弹力为3 N,竖直向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634319"/>
            <a:ext cx="291465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235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11.(2019江苏扬州中考)如图11,是一块质量均匀分布的半圆形量角器,将其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用细线悬挂在天花板上,请你用作图的方法找到重心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点的位置。(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圆心,保留作图痕迹)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985" kern="0" spc="-5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在图中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量角器受竖直向下的重力和细线竖直向上的拉力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这两个力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是一对平衡力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所以二力的方向相反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重心在细线拉力的作用线上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已知量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角器质量分布均匀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所以从圆心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向右将量角器平均分成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份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分割线一定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过重心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此时分割线与拉力作用线的交点就是量角器的重心。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1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000" y="2176210"/>
            <a:ext cx="304800" cy="666750"/>
          </a:xfrm>
          <a:prstGeom prst="rect">
            <a:avLst/>
          </a:prstGeom>
        </p:spPr>
      </p:pic>
      <p:pic>
        <p:nvPicPr>
          <p:cNvPr id="4" name="图片 3" descr="textimage2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3777459"/>
            <a:ext cx="317224" cy="7657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8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力的示意图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1.(2019江苏徐州中考)如图1所示,一个实心球静止在水平地面上,请画出它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345" kern="0" spc="56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图1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重力的方向是竖直向下的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过实心球球心画一条带箭头的竖直向下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的有向线段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标上箭头和符号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32494"/>
            <a:ext cx="1143000" cy="771525"/>
          </a:xfrm>
          <a:prstGeom prst="rect">
            <a:avLst/>
          </a:prstGeom>
        </p:spPr>
      </p:pic>
      <p:pic>
        <p:nvPicPr>
          <p:cNvPr id="4" name="图片 3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134649"/>
            <a:ext cx="6191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12.(2017湖北鄂州中考)如图12,是一名男生奔跑过程中左脚腾空、右脚着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地的一瞬间,请画出此刻地面对他的支持力和摩擦力的示意图(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点是作用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60" kern="0" spc="1224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9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</a:t>
            </a:r>
            <a:endParaRPr lang="zh-CN" altLang="en-US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70" y="2498201"/>
            <a:ext cx="2557259" cy="25404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4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奔跑的男生,与地面接触的这只脚有向后滑动的趋势,因此鞋底受到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地面对它向前的摩擦力,作用点为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点;支持力的作用点也是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点,方向竖直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向上。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48567"/>
            <a:ext cx="289560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9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13.(2017四川德阳中考)如图13所示,物块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与平板小车一起在水平桌面上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向右匀速运动,当小车突然静止时,物块随即在小车的平板上滑行,画出物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块滑行过程中的受力示意图。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kern="0" spc="2922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图13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55" y="2228873"/>
            <a:ext cx="4400164" cy="139702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8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原来物块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与平板小车一起在水平桌面上向右匀速运动,当小车突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然静止时,由于惯性,物块保持原来的速度继续运动,物块相对于平板向右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滑动,受到水平向左的摩擦力;同时物块受竖直向下的重力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、平板对它竖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直向上的支持力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的作用,这两个力是一对平衡力,三个力的作用点都在物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块的重心上。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634319"/>
            <a:ext cx="441007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9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14.(2018四川乐山中考)如图14所示,物体在表面粗糙的固定斜面上以速度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向下匀速运动,请在图中画出此过程中物体所受力的示意图(力的作用点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画在物体的重心上)。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30" kern="0" spc="257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图14</a:t>
            </a:r>
            <a:endParaRPr lang="zh-CN" altLang="en-US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47" y="2277261"/>
            <a:ext cx="3979529" cy="214946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4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在斜面上运动的物体首先要受到竖直向下的重力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和垂直斜面向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上的支持力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的作用,另外,由于斜面粗糙,物体向下运动,所以物体还受到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沿斜面向上的摩擦力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68" y="1198447"/>
            <a:ext cx="439102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873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15.(2018河南南阳新野期末)如图15所示,小明用一个沿斜面向上的200 N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将重300 N的大箱子推进车厢,请画出箱子沿斜面向上运动时的受力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示意图。(点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为箱子的重心)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275" kern="0" spc="343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图15</a:t>
            </a:r>
            <a:endParaRPr lang="zh-CN" altLang="en-US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301" y="2277261"/>
            <a:ext cx="5080122" cy="27027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8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对箱子进行受力分析可知,此时箱子共受到竖直向下的重力、垂直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于斜面向上的支持力、沿斜面向上的推力、沿斜面向下的摩擦力四个力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的作用,其作用点都可以画在箱子的重心上。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491443"/>
            <a:ext cx="5800725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2.(2019湖南郴州中考)如图2所示,用细线拉住的小球静止在水中,请画出小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球所受重力的示意图(重心已画出)。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05" kern="0" spc="140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5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图2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09" y="1833185"/>
            <a:ext cx="2515530" cy="16921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小球的重心已画出,过重心沿竖直向下的方向画一条线段并标出箭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头和符号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,即为重力的示意图。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91443"/>
            <a:ext cx="2200274" cy="18002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87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3.如图3所示,请你在图中画出甲所受到的重力示意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93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图3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01" y="1705757"/>
            <a:ext cx="1974021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可以认为地球是一个匀质的球体,重力的方向是指向地心的。沿指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向地心的方向画一条有向线段,标上箭头和符号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20005"/>
            <a:ext cx="2105025" cy="19145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89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4.如图4所示,小球在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之间来回摆动,请在图中作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出小球在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位置时所受到的细绳拉力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55" kern="0" spc="129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图4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61" y="1953080"/>
            <a:ext cx="2527827" cy="22011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小球受重力和细绳的拉力作用,重力方向竖直向下,拉力方向沿绳向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20005"/>
            <a:ext cx="2800350" cy="24383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5.(2019山东淄博二模)如图5所示,物块静止在斜面上,画出物块所受摩擦力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680" kern="0" spc="1639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图5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物块在斜面上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有沿斜面向下的运动趋势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则物块受到沿斜面向上的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摩擦力作用在接触面上。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75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634319"/>
            <a:ext cx="2676525" cy="1162050"/>
          </a:xfrm>
          <a:prstGeom prst="rect">
            <a:avLst/>
          </a:prstGeom>
        </p:spPr>
      </p:pic>
      <p:pic>
        <p:nvPicPr>
          <p:cNvPr id="4" name="图片 3" descr="textimage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063211"/>
            <a:ext cx="2676525" cy="13144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403</Words>
  <Application>Microsoft Office PowerPoint</Application>
  <PresentationFormat>自定义</PresentationFormat>
  <Paragraphs>165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56</cp:revision>
  <dcterms:created xsi:type="dcterms:W3CDTF">2019-10-10T03:24:00Z</dcterms:created>
  <dcterms:modified xsi:type="dcterms:W3CDTF">2020-04-10T13:16:36Z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