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408" r:id="rId6"/>
    <p:sldId id="3409" r:id="rId7"/>
    <p:sldId id="3410" r:id="rId8"/>
    <p:sldId id="3411" r:id="rId9"/>
    <p:sldId id="3412" r:id="rId10"/>
    <p:sldId id="3413" r:id="rId11"/>
    <p:sldId id="3414" r:id="rId12"/>
    <p:sldId id="3415" r:id="rId13"/>
    <p:sldId id="3416" r:id="rId14"/>
    <p:sldId id="3417" r:id="rId15"/>
    <p:sldId id="3418" r:id="rId16"/>
    <p:sldId id="3419" r:id="rId17"/>
    <p:sldId id="3420" r:id="rId18"/>
    <p:sldId id="3421" r:id="rId19"/>
    <p:sldId id="3422" r:id="rId20"/>
    <p:sldId id="3424" r:id="rId21"/>
    <p:sldId id="3425" r:id="rId22"/>
    <p:sldId id="3426" r:id="rId23"/>
    <p:sldId id="3427" r:id="rId24"/>
    <p:sldId id="3428" r:id="rId25"/>
    <p:sldId id="3429" r:id="rId26"/>
    <p:sldId id="3430" r:id="rId27"/>
    <p:sldId id="3431" r:id="rId28"/>
    <p:sldId id="3432" r:id="rId29"/>
    <p:sldId id="3433" r:id="rId30"/>
    <p:sldId id="3434" r:id="rId31"/>
    <p:sldId id="3423" r:id="rId32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tags" Target="tags/tag546.xml" /><Relationship Id="rId34" Type="http://schemas.openxmlformats.org/officeDocument/2006/relationships/presProps" Target="presProps.xml" /><Relationship Id="rId35" Type="http://schemas.openxmlformats.org/officeDocument/2006/relationships/viewProps" Target="viewProps.xml" /><Relationship Id="rId36" Type="http://schemas.openxmlformats.org/officeDocument/2006/relationships/theme" Target="theme/theme1.xml" /><Relationship Id="rId37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44.xml" /><Relationship Id="rId4" Type="http://schemas.openxmlformats.org/officeDocument/2006/relationships/tags" Target="../tags/tag445.xml" /><Relationship Id="rId5" Type="http://schemas.openxmlformats.org/officeDocument/2006/relationships/tags" Target="../tags/tag446.xml" /><Relationship Id="rId6" Type="http://schemas.openxmlformats.org/officeDocument/2006/relationships/tags" Target="../tags/tag447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54.xml" /><Relationship Id="rId4" Type="http://schemas.openxmlformats.org/officeDocument/2006/relationships/tags" Target="../tags/tag455.xml" /><Relationship Id="rId5" Type="http://schemas.openxmlformats.org/officeDocument/2006/relationships/tags" Target="../tags/tag456.xml" /><Relationship Id="rId6" Type="http://schemas.openxmlformats.org/officeDocument/2006/relationships/tags" Target="../tags/tag457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68.xml" /><Relationship Id="rId4" Type="http://schemas.openxmlformats.org/officeDocument/2006/relationships/tags" Target="../tags/tag469.xml" /><Relationship Id="rId5" Type="http://schemas.openxmlformats.org/officeDocument/2006/relationships/tags" Target="../tags/tag470.xml" /><Relationship Id="rId6" Type="http://schemas.openxmlformats.org/officeDocument/2006/relationships/tags" Target="../tags/tag47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81.xml" /><Relationship Id="rId4" Type="http://schemas.openxmlformats.org/officeDocument/2006/relationships/tags" Target="../tags/tag482.xml" /><Relationship Id="rId5" Type="http://schemas.openxmlformats.org/officeDocument/2006/relationships/tags" Target="../tags/tag483.xml" /><Relationship Id="rId6" Type="http://schemas.openxmlformats.org/officeDocument/2006/relationships/tags" Target="../tags/tag484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88.xml" /><Relationship Id="rId4" Type="http://schemas.openxmlformats.org/officeDocument/2006/relationships/tags" Target="../tags/tag489.xml" /><Relationship Id="rId5" Type="http://schemas.openxmlformats.org/officeDocument/2006/relationships/tags" Target="../tags/tag490.xml" /><Relationship Id="rId6" Type="http://schemas.openxmlformats.org/officeDocument/2006/relationships/tags" Target="../tags/tag49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7.xml" /><Relationship Id="rId4" Type="http://schemas.openxmlformats.org/officeDocument/2006/relationships/tags" Target="../tags/tag498.xml" /><Relationship Id="rId5" Type="http://schemas.openxmlformats.org/officeDocument/2006/relationships/tags" Target="../tags/tag499.xml" /><Relationship Id="rId6" Type="http://schemas.openxmlformats.org/officeDocument/2006/relationships/tags" Target="../tags/tag500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09.xml" /><Relationship Id="rId4" Type="http://schemas.openxmlformats.org/officeDocument/2006/relationships/tags" Target="../tags/tag510.xml" /><Relationship Id="rId5" Type="http://schemas.openxmlformats.org/officeDocument/2006/relationships/tags" Target="../tags/tag511.xml" /><Relationship Id="rId6" Type="http://schemas.openxmlformats.org/officeDocument/2006/relationships/tags" Target="../tags/tag512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21.xml" /><Relationship Id="rId4" Type="http://schemas.openxmlformats.org/officeDocument/2006/relationships/tags" Target="../tags/tag522.xml" /><Relationship Id="rId5" Type="http://schemas.openxmlformats.org/officeDocument/2006/relationships/tags" Target="../tags/tag523.xml" /><Relationship Id="rId6" Type="http://schemas.openxmlformats.org/officeDocument/2006/relationships/tags" Target="../tags/tag524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tags" Target="../tags/tag82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2.xml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tags" Target="../tags/tag95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4.xml" /><Relationship Id="rId4" Type="http://schemas.openxmlformats.org/officeDocument/2006/relationships/tags" Target="../tags/tag105.xml" /><Relationship Id="rId5" Type="http://schemas.openxmlformats.org/officeDocument/2006/relationships/tags" Target="../tags/tag106.xml" /><Relationship Id="rId6" Type="http://schemas.openxmlformats.org/officeDocument/2006/relationships/tags" Target="../tags/tag107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8.xml" /><Relationship Id="rId4" Type="http://schemas.openxmlformats.org/officeDocument/2006/relationships/tags" Target="../tags/tag129.xml" /><Relationship Id="rId5" Type="http://schemas.openxmlformats.org/officeDocument/2006/relationships/tags" Target="../tags/tag130.xml" /><Relationship Id="rId6" Type="http://schemas.openxmlformats.org/officeDocument/2006/relationships/tags" Target="../tags/tag13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4.xml" /><Relationship Id="rId4" Type="http://schemas.openxmlformats.org/officeDocument/2006/relationships/tags" Target="../tags/tag145.xml" /><Relationship Id="rId5" Type="http://schemas.openxmlformats.org/officeDocument/2006/relationships/tags" Target="../tags/tag146.xml" /><Relationship Id="rId6" Type="http://schemas.openxmlformats.org/officeDocument/2006/relationships/tags" Target="../tags/tag147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13.xml" /><Relationship Id="rId4" Type="http://schemas.openxmlformats.org/officeDocument/2006/relationships/tags" Target="../tags/tag414.xml" /><Relationship Id="rId5" Type="http://schemas.openxmlformats.org/officeDocument/2006/relationships/tags" Target="../tags/tag415.xml" /><Relationship Id="rId6" Type="http://schemas.openxmlformats.org/officeDocument/2006/relationships/tags" Target="../tags/tag416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25.xml" /><Relationship Id="rId4" Type="http://schemas.openxmlformats.org/officeDocument/2006/relationships/tags" Target="../tags/tag426.xml" /><Relationship Id="rId5" Type="http://schemas.openxmlformats.org/officeDocument/2006/relationships/tags" Target="../tags/tag427.xml" /><Relationship Id="rId6" Type="http://schemas.openxmlformats.org/officeDocument/2006/relationships/tags" Target="../tags/tag428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34.xml" /><Relationship Id="rId4" Type="http://schemas.openxmlformats.org/officeDocument/2006/relationships/tags" Target="../tags/tag435.xml" /><Relationship Id="rId5" Type="http://schemas.openxmlformats.org/officeDocument/2006/relationships/tags" Target="../tags/tag436.xml" /><Relationship Id="rId6" Type="http://schemas.openxmlformats.org/officeDocument/2006/relationships/tags" Target="../tags/tag437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2026年2月1日星期日9时56分42秒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E971FA6-3A7C-48EB-B41D-0797E2A4734B}" type="slidenum">
              <a:rPr kumimoji="0" lang="en-US" altLang="zh-CN" sz="12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28</a:t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CFC5A29-02AF-46BF-904D-7CB264463428}" type="slidenum">
              <a:rPr lang="zh-CN" altLang="en-US" smtClean="0"/>
              <a:t>2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E971FA6-3A7C-48EB-B41D-0797E2A4734B}" type="slidenum">
              <a:rPr kumimoji="0" lang="en-US" altLang="zh-CN" sz="12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3</a:t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E971FA6-3A7C-48EB-B41D-0797E2A4734B}" type="slidenum">
              <a:rPr kumimoji="0" lang="en-US" altLang="zh-CN" sz="12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4</a:t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E971FA6-3A7C-48EB-B41D-0797E2A4734B}" type="slidenum">
              <a:rPr kumimoji="0" lang="en-US" altLang="zh-CN" sz="12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5</a:t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E971FA6-3A7C-48EB-B41D-0797E2A4734B}" type="slidenum">
              <a:rPr kumimoji="0" lang="en-US" altLang="zh-CN" sz="12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6</a:t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tags" Target="../tags/tag32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6.png" /><Relationship Id="rId6" Type="http://schemas.openxmlformats.org/officeDocument/2006/relationships/tags" Target="../tags/tag29.xml" /><Relationship Id="rId7" Type="http://schemas.openxmlformats.org/officeDocument/2006/relationships/tags" Target="../tags/tag30.xml" /><Relationship Id="rId8" Type="http://schemas.openxmlformats.org/officeDocument/2006/relationships/image" Target="../media/image7.gif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.xml" /><Relationship Id="rId10" Type="http://schemas.openxmlformats.org/officeDocument/2006/relationships/image" Target="../media/image10.png" /><Relationship Id="rId11" Type="http://schemas.openxmlformats.org/officeDocument/2006/relationships/tags" Target="../tags/tag39.xml" /><Relationship Id="rId12" Type="http://schemas.openxmlformats.org/officeDocument/2006/relationships/tags" Target="../tags/tag40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4.xml" /><Relationship Id="rId4" Type="http://schemas.openxmlformats.org/officeDocument/2006/relationships/tags" Target="../tags/tag35.xml" /><Relationship Id="rId5" Type="http://schemas.openxmlformats.org/officeDocument/2006/relationships/image" Target="../media/image8.png" /><Relationship Id="rId6" Type="http://schemas.openxmlformats.org/officeDocument/2006/relationships/tags" Target="../tags/tag36.xml" /><Relationship Id="rId7" Type="http://schemas.openxmlformats.org/officeDocument/2006/relationships/image" Target="../media/image9.png" /><Relationship Id="rId8" Type="http://schemas.openxmlformats.org/officeDocument/2006/relationships/tags" Target="../tags/tag37.xml" /><Relationship Id="rId9" Type="http://schemas.openxmlformats.org/officeDocument/2006/relationships/tags" Target="../tags/tag38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2026年2月1日星期日9时56分41秒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11" Type="http://schemas.openxmlformats.org/officeDocument/2006/relationships/tags" Target="../tags/tag43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1.xml" /><Relationship Id="rId8" Type="http://schemas.openxmlformats.org/officeDocument/2006/relationships/image" Target="file:///D:\qq&#25991;&#20214;\712321467\Image\C2C\Image2\%7b75232B38-A165-1FB7-499C-2E1C792CACB5%7d.png" TargetMode="External" /><Relationship Id="rId9" Type="http://schemas.openxmlformats.org/officeDocument/2006/relationships/image" Target="../media/image1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http://schemas.openxmlformats.org/officeDocument/2006/relationships/tags" Target="../tags/tag68.xml" /><Relationship Id="rId12" Type="http://schemas.openxmlformats.org/officeDocument/2006/relationships/image" Target="../media/image14.png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image" Target="../media/image15.png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6.gif" /><Relationship Id="rId21" Type="http://schemas.openxmlformats.org/officeDocument/2006/relationships/tags" Target="../tags/tag75.xml" /><Relationship Id="rId22" Type="http://schemas.openxmlformats.org/officeDocument/2006/relationships/tags" Target="../tags/tag76.xml" /><Relationship Id="rId23" Type="http://schemas.openxmlformats.org/officeDocument/2006/relationships/image" Target="../media/image17.png" /><Relationship Id="rId24" Type="http://schemas.openxmlformats.org/officeDocument/2006/relationships/tags" Target="../tags/tag77.xml" /><Relationship Id="rId25" Type="http://schemas.openxmlformats.org/officeDocument/2006/relationships/tags" Target="../tags/tag78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12.png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81.xml" /><Relationship Id="rId3" Type="http://schemas.openxmlformats.org/officeDocument/2006/relationships/tags" Target="../tags/tag182.xml" /><Relationship Id="rId4" Type="http://schemas.openxmlformats.org/officeDocument/2006/relationships/tags" Target="../tags/tag18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84.xml" /><Relationship Id="rId3" Type="http://schemas.openxmlformats.org/officeDocument/2006/relationships/tags" Target="../tags/tag185.xml" /><Relationship Id="rId4" Type="http://schemas.openxmlformats.org/officeDocument/2006/relationships/image" Target="../media/image27.png" /><Relationship Id="rId5" Type="http://schemas.openxmlformats.org/officeDocument/2006/relationships/tags" Target="../tags/tag18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5.xml" /><Relationship Id="rId11" Type="http://schemas.openxmlformats.org/officeDocument/2006/relationships/tags" Target="../tags/tag196.xml" /><Relationship Id="rId12" Type="http://schemas.openxmlformats.org/officeDocument/2006/relationships/tags" Target="../tags/tag197.xml" /><Relationship Id="rId13" Type="http://schemas.openxmlformats.org/officeDocument/2006/relationships/tags" Target="../tags/tag198.xml" /><Relationship Id="rId14" Type="http://schemas.openxmlformats.org/officeDocument/2006/relationships/tags" Target="../tags/tag199.xml" /><Relationship Id="rId15" Type="http://schemas.openxmlformats.org/officeDocument/2006/relationships/tags" Target="../tags/tag200.xml" /><Relationship Id="rId16" Type="http://schemas.openxmlformats.org/officeDocument/2006/relationships/tags" Target="../tags/tag201.xml" /><Relationship Id="rId17" Type="http://schemas.openxmlformats.org/officeDocument/2006/relationships/tags" Target="../tags/tag202.xml" /><Relationship Id="rId18" Type="http://schemas.openxmlformats.org/officeDocument/2006/relationships/tags" Target="../tags/tag203.xml" /><Relationship Id="rId19" Type="http://schemas.openxmlformats.org/officeDocument/2006/relationships/tags" Target="../tags/tag204.xml" /><Relationship Id="rId2" Type="http://schemas.openxmlformats.org/officeDocument/2006/relationships/tags" Target="../tags/tag187.xml" /><Relationship Id="rId20" Type="http://schemas.openxmlformats.org/officeDocument/2006/relationships/tags" Target="../tags/tag205.xml" /><Relationship Id="rId21" Type="http://schemas.openxmlformats.org/officeDocument/2006/relationships/tags" Target="../tags/tag206.xml" /><Relationship Id="rId22" Type="http://schemas.openxmlformats.org/officeDocument/2006/relationships/tags" Target="../tags/tag207.xml" /><Relationship Id="rId23" Type="http://schemas.openxmlformats.org/officeDocument/2006/relationships/tags" Target="../tags/tag208.xml" /><Relationship Id="rId24" Type="http://schemas.openxmlformats.org/officeDocument/2006/relationships/tags" Target="../tags/tag209.xml" /><Relationship Id="rId25" Type="http://schemas.openxmlformats.org/officeDocument/2006/relationships/tags" Target="../tags/tag210.xml" /><Relationship Id="rId26" Type="http://schemas.openxmlformats.org/officeDocument/2006/relationships/tags" Target="../tags/tag211.xml" /><Relationship Id="rId27" Type="http://schemas.openxmlformats.org/officeDocument/2006/relationships/tags" Target="../tags/tag212.xml" /><Relationship Id="rId28" Type="http://schemas.openxmlformats.org/officeDocument/2006/relationships/tags" Target="../tags/tag213.xml" /><Relationship Id="rId29" Type="http://schemas.openxmlformats.org/officeDocument/2006/relationships/tags" Target="../tags/tag214.xml" /><Relationship Id="rId3" Type="http://schemas.openxmlformats.org/officeDocument/2006/relationships/tags" Target="../tags/tag188.xml" /><Relationship Id="rId30" Type="http://schemas.openxmlformats.org/officeDocument/2006/relationships/tags" Target="../tags/tag215.xml" /><Relationship Id="rId31" Type="http://schemas.openxmlformats.org/officeDocument/2006/relationships/tags" Target="../tags/tag216.xml" /><Relationship Id="rId32" Type="http://schemas.openxmlformats.org/officeDocument/2006/relationships/tags" Target="../tags/tag217.xml" /><Relationship Id="rId33" Type="http://schemas.openxmlformats.org/officeDocument/2006/relationships/tags" Target="../tags/tag218.xml" /><Relationship Id="rId34" Type="http://schemas.openxmlformats.org/officeDocument/2006/relationships/tags" Target="../tags/tag219.xml" /><Relationship Id="rId35" Type="http://schemas.openxmlformats.org/officeDocument/2006/relationships/tags" Target="../tags/tag220.xml" /><Relationship Id="rId36" Type="http://schemas.openxmlformats.org/officeDocument/2006/relationships/tags" Target="../tags/tag221.xml" /><Relationship Id="rId37" Type="http://schemas.openxmlformats.org/officeDocument/2006/relationships/tags" Target="../tags/tag222.xml" /><Relationship Id="rId38" Type="http://schemas.openxmlformats.org/officeDocument/2006/relationships/tags" Target="../tags/tag223.xml" /><Relationship Id="rId39" Type="http://schemas.openxmlformats.org/officeDocument/2006/relationships/tags" Target="../tags/tag224.xml" /><Relationship Id="rId4" Type="http://schemas.openxmlformats.org/officeDocument/2006/relationships/tags" Target="../tags/tag189.xml" /><Relationship Id="rId40" Type="http://schemas.openxmlformats.org/officeDocument/2006/relationships/tags" Target="../tags/tag225.xml" /><Relationship Id="rId41" Type="http://schemas.openxmlformats.org/officeDocument/2006/relationships/tags" Target="../tags/tag226.xml" /><Relationship Id="rId42" Type="http://schemas.openxmlformats.org/officeDocument/2006/relationships/tags" Target="../tags/tag227.xml" /><Relationship Id="rId43" Type="http://schemas.openxmlformats.org/officeDocument/2006/relationships/tags" Target="../tags/tag228.xml" /><Relationship Id="rId44" Type="http://schemas.openxmlformats.org/officeDocument/2006/relationships/tags" Target="../tags/tag229.xml" /><Relationship Id="rId45" Type="http://schemas.openxmlformats.org/officeDocument/2006/relationships/tags" Target="../tags/tag230.xml" /><Relationship Id="rId46" Type="http://schemas.openxmlformats.org/officeDocument/2006/relationships/tags" Target="../tags/tag231.xml" /><Relationship Id="rId47" Type="http://schemas.openxmlformats.org/officeDocument/2006/relationships/tags" Target="../tags/tag232.xml" /><Relationship Id="rId48" Type="http://schemas.openxmlformats.org/officeDocument/2006/relationships/tags" Target="../tags/tag233.xml" /><Relationship Id="rId49" Type="http://schemas.openxmlformats.org/officeDocument/2006/relationships/tags" Target="../tags/tag234.xml" /><Relationship Id="rId5" Type="http://schemas.openxmlformats.org/officeDocument/2006/relationships/tags" Target="../tags/tag190.xml" /><Relationship Id="rId50" Type="http://schemas.openxmlformats.org/officeDocument/2006/relationships/tags" Target="../tags/tag235.xml" /><Relationship Id="rId51" Type="http://schemas.openxmlformats.org/officeDocument/2006/relationships/tags" Target="../tags/tag236.xml" /><Relationship Id="rId52" Type="http://schemas.openxmlformats.org/officeDocument/2006/relationships/tags" Target="../tags/tag237.xml" /><Relationship Id="rId53" Type="http://schemas.openxmlformats.org/officeDocument/2006/relationships/tags" Target="../tags/tag238.xml" /><Relationship Id="rId54" Type="http://schemas.openxmlformats.org/officeDocument/2006/relationships/tags" Target="../tags/tag239.xml" /><Relationship Id="rId55" Type="http://schemas.openxmlformats.org/officeDocument/2006/relationships/tags" Target="../tags/tag240.xml" /><Relationship Id="rId56" Type="http://schemas.openxmlformats.org/officeDocument/2006/relationships/tags" Target="../tags/tag241.xml" /><Relationship Id="rId57" Type="http://schemas.openxmlformats.org/officeDocument/2006/relationships/tags" Target="../tags/tag242.xml" /><Relationship Id="rId58" Type="http://schemas.openxmlformats.org/officeDocument/2006/relationships/tags" Target="../tags/tag243.xml" /><Relationship Id="rId59" Type="http://schemas.openxmlformats.org/officeDocument/2006/relationships/tags" Target="../tags/tag244.xml" /><Relationship Id="rId6" Type="http://schemas.openxmlformats.org/officeDocument/2006/relationships/tags" Target="../tags/tag191.xml" /><Relationship Id="rId60" Type="http://schemas.openxmlformats.org/officeDocument/2006/relationships/tags" Target="../tags/tag245.xml" /><Relationship Id="rId61" Type="http://schemas.openxmlformats.org/officeDocument/2006/relationships/tags" Target="../tags/tag246.xml" /><Relationship Id="rId62" Type="http://schemas.openxmlformats.org/officeDocument/2006/relationships/tags" Target="../tags/tag247.xml" /><Relationship Id="rId63" Type="http://schemas.openxmlformats.org/officeDocument/2006/relationships/tags" Target="../tags/tag248.xml" /><Relationship Id="rId64" Type="http://schemas.openxmlformats.org/officeDocument/2006/relationships/tags" Target="../tags/tag249.xml" /><Relationship Id="rId65" Type="http://schemas.openxmlformats.org/officeDocument/2006/relationships/tags" Target="../tags/tag250.xml" /><Relationship Id="rId66" Type="http://schemas.openxmlformats.org/officeDocument/2006/relationships/tags" Target="../tags/tag251.xml" /><Relationship Id="rId67" Type="http://schemas.openxmlformats.org/officeDocument/2006/relationships/tags" Target="../tags/tag252.xml" /><Relationship Id="rId68" Type="http://schemas.openxmlformats.org/officeDocument/2006/relationships/tags" Target="../tags/tag253.xml" /><Relationship Id="rId69" Type="http://schemas.openxmlformats.org/officeDocument/2006/relationships/tags" Target="../tags/tag254.xml" /><Relationship Id="rId7" Type="http://schemas.openxmlformats.org/officeDocument/2006/relationships/tags" Target="../tags/tag192.xml" /><Relationship Id="rId70" Type="http://schemas.openxmlformats.org/officeDocument/2006/relationships/tags" Target="../tags/tag255.xml" /><Relationship Id="rId71" Type="http://schemas.openxmlformats.org/officeDocument/2006/relationships/tags" Target="../tags/tag256.xml" /><Relationship Id="rId72" Type="http://schemas.openxmlformats.org/officeDocument/2006/relationships/tags" Target="../tags/tag257.xml" /><Relationship Id="rId73" Type="http://schemas.openxmlformats.org/officeDocument/2006/relationships/tags" Target="../tags/tag258.xml" /><Relationship Id="rId74" Type="http://schemas.openxmlformats.org/officeDocument/2006/relationships/tags" Target="../tags/tag259.xml" /><Relationship Id="rId8" Type="http://schemas.openxmlformats.org/officeDocument/2006/relationships/tags" Target="../tags/tag193.xml" /><Relationship Id="rId9" Type="http://schemas.openxmlformats.org/officeDocument/2006/relationships/tags" Target="../tags/tag19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8.xml" /><Relationship Id="rId11" Type="http://schemas.openxmlformats.org/officeDocument/2006/relationships/tags" Target="../tags/tag269.xml" /><Relationship Id="rId12" Type="http://schemas.openxmlformats.org/officeDocument/2006/relationships/tags" Target="../tags/tag270.xml" /><Relationship Id="rId13" Type="http://schemas.openxmlformats.org/officeDocument/2006/relationships/tags" Target="../tags/tag271.xml" /><Relationship Id="rId14" Type="http://schemas.openxmlformats.org/officeDocument/2006/relationships/tags" Target="../tags/tag272.xml" /><Relationship Id="rId15" Type="http://schemas.openxmlformats.org/officeDocument/2006/relationships/tags" Target="../tags/tag273.xml" /><Relationship Id="rId16" Type="http://schemas.openxmlformats.org/officeDocument/2006/relationships/tags" Target="../tags/tag274.xml" /><Relationship Id="rId17" Type="http://schemas.openxmlformats.org/officeDocument/2006/relationships/tags" Target="../tags/tag275.xml" /><Relationship Id="rId18" Type="http://schemas.openxmlformats.org/officeDocument/2006/relationships/tags" Target="../tags/tag276.xml" /><Relationship Id="rId19" Type="http://schemas.openxmlformats.org/officeDocument/2006/relationships/tags" Target="../tags/tag277.xml" /><Relationship Id="rId2" Type="http://schemas.openxmlformats.org/officeDocument/2006/relationships/tags" Target="../tags/tag260.xml" /><Relationship Id="rId20" Type="http://schemas.openxmlformats.org/officeDocument/2006/relationships/tags" Target="../tags/tag278.xml" /><Relationship Id="rId21" Type="http://schemas.openxmlformats.org/officeDocument/2006/relationships/tags" Target="../tags/tag279.xml" /><Relationship Id="rId22" Type="http://schemas.openxmlformats.org/officeDocument/2006/relationships/tags" Target="../tags/tag280.xml" /><Relationship Id="rId23" Type="http://schemas.openxmlformats.org/officeDocument/2006/relationships/tags" Target="../tags/tag281.xml" /><Relationship Id="rId24" Type="http://schemas.openxmlformats.org/officeDocument/2006/relationships/tags" Target="../tags/tag282.xml" /><Relationship Id="rId25" Type="http://schemas.openxmlformats.org/officeDocument/2006/relationships/tags" Target="../tags/tag283.xml" /><Relationship Id="rId26" Type="http://schemas.openxmlformats.org/officeDocument/2006/relationships/tags" Target="../tags/tag284.xml" /><Relationship Id="rId27" Type="http://schemas.openxmlformats.org/officeDocument/2006/relationships/tags" Target="../tags/tag285.xml" /><Relationship Id="rId28" Type="http://schemas.openxmlformats.org/officeDocument/2006/relationships/tags" Target="../tags/tag286.xml" /><Relationship Id="rId29" Type="http://schemas.openxmlformats.org/officeDocument/2006/relationships/tags" Target="../tags/tag287.xml" /><Relationship Id="rId3" Type="http://schemas.openxmlformats.org/officeDocument/2006/relationships/tags" Target="../tags/tag261.xml" /><Relationship Id="rId30" Type="http://schemas.openxmlformats.org/officeDocument/2006/relationships/tags" Target="../tags/tag288.xml" /><Relationship Id="rId31" Type="http://schemas.openxmlformats.org/officeDocument/2006/relationships/tags" Target="../tags/tag289.xml" /><Relationship Id="rId32" Type="http://schemas.openxmlformats.org/officeDocument/2006/relationships/tags" Target="../tags/tag290.xml" /><Relationship Id="rId33" Type="http://schemas.openxmlformats.org/officeDocument/2006/relationships/tags" Target="../tags/tag291.xml" /><Relationship Id="rId34" Type="http://schemas.openxmlformats.org/officeDocument/2006/relationships/tags" Target="../tags/tag292.xml" /><Relationship Id="rId35" Type="http://schemas.openxmlformats.org/officeDocument/2006/relationships/tags" Target="../tags/tag293.xml" /><Relationship Id="rId36" Type="http://schemas.openxmlformats.org/officeDocument/2006/relationships/tags" Target="../tags/tag294.xml" /><Relationship Id="rId37" Type="http://schemas.openxmlformats.org/officeDocument/2006/relationships/tags" Target="../tags/tag295.xml" /><Relationship Id="rId38" Type="http://schemas.openxmlformats.org/officeDocument/2006/relationships/tags" Target="../tags/tag296.xml" /><Relationship Id="rId39" Type="http://schemas.openxmlformats.org/officeDocument/2006/relationships/tags" Target="../tags/tag297.xml" /><Relationship Id="rId4" Type="http://schemas.openxmlformats.org/officeDocument/2006/relationships/tags" Target="../tags/tag262.xml" /><Relationship Id="rId40" Type="http://schemas.openxmlformats.org/officeDocument/2006/relationships/tags" Target="../tags/tag298.xml" /><Relationship Id="rId41" Type="http://schemas.openxmlformats.org/officeDocument/2006/relationships/tags" Target="../tags/tag299.xml" /><Relationship Id="rId42" Type="http://schemas.openxmlformats.org/officeDocument/2006/relationships/tags" Target="../tags/tag300.xml" /><Relationship Id="rId43" Type="http://schemas.openxmlformats.org/officeDocument/2006/relationships/tags" Target="../tags/tag301.xml" /><Relationship Id="rId44" Type="http://schemas.openxmlformats.org/officeDocument/2006/relationships/tags" Target="../tags/tag302.xml" /><Relationship Id="rId45" Type="http://schemas.openxmlformats.org/officeDocument/2006/relationships/tags" Target="../tags/tag303.xml" /><Relationship Id="rId46" Type="http://schemas.openxmlformats.org/officeDocument/2006/relationships/tags" Target="../tags/tag304.xml" /><Relationship Id="rId47" Type="http://schemas.openxmlformats.org/officeDocument/2006/relationships/tags" Target="../tags/tag305.xml" /><Relationship Id="rId48" Type="http://schemas.openxmlformats.org/officeDocument/2006/relationships/tags" Target="../tags/tag306.xml" /><Relationship Id="rId49" Type="http://schemas.openxmlformats.org/officeDocument/2006/relationships/tags" Target="../tags/tag307.xml" /><Relationship Id="rId5" Type="http://schemas.openxmlformats.org/officeDocument/2006/relationships/tags" Target="../tags/tag263.xml" /><Relationship Id="rId50" Type="http://schemas.openxmlformats.org/officeDocument/2006/relationships/tags" Target="../tags/tag308.xml" /><Relationship Id="rId51" Type="http://schemas.openxmlformats.org/officeDocument/2006/relationships/tags" Target="../tags/tag309.xml" /><Relationship Id="rId52" Type="http://schemas.openxmlformats.org/officeDocument/2006/relationships/tags" Target="../tags/tag310.xml" /><Relationship Id="rId53" Type="http://schemas.openxmlformats.org/officeDocument/2006/relationships/tags" Target="../tags/tag311.xml" /><Relationship Id="rId54" Type="http://schemas.openxmlformats.org/officeDocument/2006/relationships/tags" Target="../tags/tag312.xml" /><Relationship Id="rId55" Type="http://schemas.openxmlformats.org/officeDocument/2006/relationships/tags" Target="../tags/tag313.xml" /><Relationship Id="rId56" Type="http://schemas.openxmlformats.org/officeDocument/2006/relationships/tags" Target="../tags/tag314.xml" /><Relationship Id="rId57" Type="http://schemas.openxmlformats.org/officeDocument/2006/relationships/tags" Target="../tags/tag315.xml" /><Relationship Id="rId58" Type="http://schemas.openxmlformats.org/officeDocument/2006/relationships/tags" Target="../tags/tag316.xml" /><Relationship Id="rId59" Type="http://schemas.openxmlformats.org/officeDocument/2006/relationships/tags" Target="../tags/tag317.xml" /><Relationship Id="rId6" Type="http://schemas.openxmlformats.org/officeDocument/2006/relationships/tags" Target="../tags/tag264.xml" /><Relationship Id="rId60" Type="http://schemas.openxmlformats.org/officeDocument/2006/relationships/tags" Target="../tags/tag318.xml" /><Relationship Id="rId61" Type="http://schemas.openxmlformats.org/officeDocument/2006/relationships/image" Target="../media/image28.png" /><Relationship Id="rId62" Type="http://schemas.openxmlformats.org/officeDocument/2006/relationships/tags" Target="../tags/tag319.xml" /><Relationship Id="rId63" Type="http://schemas.openxmlformats.org/officeDocument/2006/relationships/tags" Target="../tags/tag320.xml" /><Relationship Id="rId64" Type="http://schemas.openxmlformats.org/officeDocument/2006/relationships/tags" Target="../tags/tag321.xml" /><Relationship Id="rId65" Type="http://schemas.openxmlformats.org/officeDocument/2006/relationships/tags" Target="../tags/tag322.xml" /><Relationship Id="rId66" Type="http://schemas.openxmlformats.org/officeDocument/2006/relationships/tags" Target="../tags/tag323.xml" /><Relationship Id="rId67" Type="http://schemas.openxmlformats.org/officeDocument/2006/relationships/tags" Target="../tags/tag324.xml" /><Relationship Id="rId68" Type="http://schemas.openxmlformats.org/officeDocument/2006/relationships/tags" Target="../tags/tag325.xml" /><Relationship Id="rId69" Type="http://schemas.openxmlformats.org/officeDocument/2006/relationships/tags" Target="../tags/tag326.xml" /><Relationship Id="rId7" Type="http://schemas.openxmlformats.org/officeDocument/2006/relationships/tags" Target="../tags/tag265.xml" /><Relationship Id="rId70" Type="http://schemas.openxmlformats.org/officeDocument/2006/relationships/tags" Target="../tags/tag327.xml" /><Relationship Id="rId8" Type="http://schemas.openxmlformats.org/officeDocument/2006/relationships/tags" Target="../tags/tag266.xml" /><Relationship Id="rId9" Type="http://schemas.openxmlformats.org/officeDocument/2006/relationships/tags" Target="../tags/tag26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5.xml" /><Relationship Id="rId2" Type="http://schemas.openxmlformats.org/officeDocument/2006/relationships/tags" Target="../tags/tag328.xml" /><Relationship Id="rId3" Type="http://schemas.openxmlformats.org/officeDocument/2006/relationships/image" Target="../media/image29.png" /><Relationship Id="rId4" Type="http://schemas.openxmlformats.org/officeDocument/2006/relationships/tags" Target="../tags/tag329.xml" /><Relationship Id="rId5" Type="http://schemas.openxmlformats.org/officeDocument/2006/relationships/tags" Target="../tags/tag330.xml" /><Relationship Id="rId6" Type="http://schemas.openxmlformats.org/officeDocument/2006/relationships/tags" Target="../tags/tag331.xml" /><Relationship Id="rId7" Type="http://schemas.openxmlformats.org/officeDocument/2006/relationships/tags" Target="../tags/tag332.xml" /><Relationship Id="rId8" Type="http://schemas.openxmlformats.org/officeDocument/2006/relationships/tags" Target="../tags/tag333.xml" /><Relationship Id="rId9" Type="http://schemas.openxmlformats.org/officeDocument/2006/relationships/tags" Target="../tags/tag33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4.xml" /><Relationship Id="rId11" Type="http://schemas.openxmlformats.org/officeDocument/2006/relationships/tags" Target="../tags/tag345.xml" /><Relationship Id="rId12" Type="http://schemas.openxmlformats.org/officeDocument/2006/relationships/tags" Target="../tags/tag346.xml" /><Relationship Id="rId13" Type="http://schemas.openxmlformats.org/officeDocument/2006/relationships/tags" Target="../tags/tag347.xml" /><Relationship Id="rId14" Type="http://schemas.openxmlformats.org/officeDocument/2006/relationships/tags" Target="../tags/tag348.xml" /><Relationship Id="rId15" Type="http://schemas.openxmlformats.org/officeDocument/2006/relationships/tags" Target="../tags/tag349.xml" /><Relationship Id="rId16" Type="http://schemas.openxmlformats.org/officeDocument/2006/relationships/tags" Target="../tags/tag350.xml" /><Relationship Id="rId17" Type="http://schemas.openxmlformats.org/officeDocument/2006/relationships/tags" Target="../tags/tag351.xml" /><Relationship Id="rId18" Type="http://schemas.openxmlformats.org/officeDocument/2006/relationships/tags" Target="../tags/tag352.xml" /><Relationship Id="rId19" Type="http://schemas.openxmlformats.org/officeDocument/2006/relationships/tags" Target="../tags/tag353.xml" /><Relationship Id="rId2" Type="http://schemas.openxmlformats.org/officeDocument/2006/relationships/tags" Target="../tags/tag336.xml" /><Relationship Id="rId20" Type="http://schemas.openxmlformats.org/officeDocument/2006/relationships/tags" Target="../tags/tag354.xml" /><Relationship Id="rId21" Type="http://schemas.openxmlformats.org/officeDocument/2006/relationships/tags" Target="../tags/tag355.xml" /><Relationship Id="rId22" Type="http://schemas.openxmlformats.org/officeDocument/2006/relationships/tags" Target="../tags/tag356.xml" /><Relationship Id="rId23" Type="http://schemas.openxmlformats.org/officeDocument/2006/relationships/tags" Target="../tags/tag357.xml" /><Relationship Id="rId24" Type="http://schemas.openxmlformats.org/officeDocument/2006/relationships/tags" Target="../tags/tag358.xml" /><Relationship Id="rId25" Type="http://schemas.openxmlformats.org/officeDocument/2006/relationships/tags" Target="../tags/tag359.xml" /><Relationship Id="rId26" Type="http://schemas.openxmlformats.org/officeDocument/2006/relationships/tags" Target="../tags/tag360.xml" /><Relationship Id="rId27" Type="http://schemas.openxmlformats.org/officeDocument/2006/relationships/tags" Target="../tags/tag361.xml" /><Relationship Id="rId28" Type="http://schemas.openxmlformats.org/officeDocument/2006/relationships/tags" Target="../tags/tag362.xml" /><Relationship Id="rId29" Type="http://schemas.openxmlformats.org/officeDocument/2006/relationships/tags" Target="../tags/tag363.xml" /><Relationship Id="rId3" Type="http://schemas.openxmlformats.org/officeDocument/2006/relationships/tags" Target="../tags/tag337.xml" /><Relationship Id="rId30" Type="http://schemas.openxmlformats.org/officeDocument/2006/relationships/tags" Target="../tags/tag364.xml" /><Relationship Id="rId31" Type="http://schemas.openxmlformats.org/officeDocument/2006/relationships/tags" Target="../tags/tag365.xml" /><Relationship Id="rId32" Type="http://schemas.openxmlformats.org/officeDocument/2006/relationships/tags" Target="../tags/tag366.xml" /><Relationship Id="rId33" Type="http://schemas.openxmlformats.org/officeDocument/2006/relationships/tags" Target="../tags/tag367.xml" /><Relationship Id="rId34" Type="http://schemas.openxmlformats.org/officeDocument/2006/relationships/tags" Target="../tags/tag368.xml" /><Relationship Id="rId35" Type="http://schemas.openxmlformats.org/officeDocument/2006/relationships/tags" Target="../tags/tag369.xml" /><Relationship Id="rId36" Type="http://schemas.openxmlformats.org/officeDocument/2006/relationships/tags" Target="../tags/tag370.xml" /><Relationship Id="rId37" Type="http://schemas.openxmlformats.org/officeDocument/2006/relationships/tags" Target="../tags/tag371.xml" /><Relationship Id="rId38" Type="http://schemas.openxmlformats.org/officeDocument/2006/relationships/tags" Target="../tags/tag372.xml" /><Relationship Id="rId39" Type="http://schemas.openxmlformats.org/officeDocument/2006/relationships/tags" Target="../tags/tag373.xml" /><Relationship Id="rId4" Type="http://schemas.openxmlformats.org/officeDocument/2006/relationships/tags" Target="../tags/tag338.xml" /><Relationship Id="rId40" Type="http://schemas.openxmlformats.org/officeDocument/2006/relationships/tags" Target="../tags/tag374.xml" /><Relationship Id="rId41" Type="http://schemas.openxmlformats.org/officeDocument/2006/relationships/tags" Target="../tags/tag375.xml" /><Relationship Id="rId42" Type="http://schemas.openxmlformats.org/officeDocument/2006/relationships/tags" Target="../tags/tag376.xml" /><Relationship Id="rId43" Type="http://schemas.openxmlformats.org/officeDocument/2006/relationships/tags" Target="../tags/tag377.xml" /><Relationship Id="rId44" Type="http://schemas.openxmlformats.org/officeDocument/2006/relationships/tags" Target="../tags/tag378.xml" /><Relationship Id="rId45" Type="http://schemas.openxmlformats.org/officeDocument/2006/relationships/tags" Target="../tags/tag379.xml" /><Relationship Id="rId46" Type="http://schemas.openxmlformats.org/officeDocument/2006/relationships/tags" Target="../tags/tag380.xml" /><Relationship Id="rId47" Type="http://schemas.openxmlformats.org/officeDocument/2006/relationships/tags" Target="../tags/tag381.xml" /><Relationship Id="rId48" Type="http://schemas.openxmlformats.org/officeDocument/2006/relationships/tags" Target="../tags/tag382.xml" /><Relationship Id="rId49" Type="http://schemas.openxmlformats.org/officeDocument/2006/relationships/tags" Target="../tags/tag383.xml" /><Relationship Id="rId5" Type="http://schemas.openxmlformats.org/officeDocument/2006/relationships/tags" Target="../tags/tag339.xml" /><Relationship Id="rId50" Type="http://schemas.openxmlformats.org/officeDocument/2006/relationships/tags" Target="../tags/tag384.xml" /><Relationship Id="rId51" Type="http://schemas.openxmlformats.org/officeDocument/2006/relationships/tags" Target="../tags/tag385.xml" /><Relationship Id="rId52" Type="http://schemas.openxmlformats.org/officeDocument/2006/relationships/tags" Target="../tags/tag386.xml" /><Relationship Id="rId53" Type="http://schemas.openxmlformats.org/officeDocument/2006/relationships/tags" Target="../tags/tag387.xml" /><Relationship Id="rId54" Type="http://schemas.openxmlformats.org/officeDocument/2006/relationships/tags" Target="../tags/tag388.xml" /><Relationship Id="rId55" Type="http://schemas.openxmlformats.org/officeDocument/2006/relationships/tags" Target="../tags/tag389.xml" /><Relationship Id="rId56" Type="http://schemas.openxmlformats.org/officeDocument/2006/relationships/tags" Target="../tags/tag390.xml" /><Relationship Id="rId57" Type="http://schemas.openxmlformats.org/officeDocument/2006/relationships/tags" Target="../tags/tag391.xml" /><Relationship Id="rId58" Type="http://schemas.openxmlformats.org/officeDocument/2006/relationships/tags" Target="../tags/tag392.xml" /><Relationship Id="rId59" Type="http://schemas.openxmlformats.org/officeDocument/2006/relationships/tags" Target="../tags/tag393.xml" /><Relationship Id="rId6" Type="http://schemas.openxmlformats.org/officeDocument/2006/relationships/tags" Target="../tags/tag340.xml" /><Relationship Id="rId60" Type="http://schemas.openxmlformats.org/officeDocument/2006/relationships/tags" Target="../tags/tag394.xml" /><Relationship Id="rId61" Type="http://schemas.openxmlformats.org/officeDocument/2006/relationships/image" Target="../media/image30.png" /><Relationship Id="rId62" Type="http://schemas.openxmlformats.org/officeDocument/2006/relationships/tags" Target="../tags/tag395.xml" /><Relationship Id="rId63" Type="http://schemas.openxmlformats.org/officeDocument/2006/relationships/image" Target="../media/image31.png" /><Relationship Id="rId64" Type="http://schemas.openxmlformats.org/officeDocument/2006/relationships/tags" Target="../tags/tag396.xml" /><Relationship Id="rId65" Type="http://schemas.openxmlformats.org/officeDocument/2006/relationships/tags" Target="../tags/tag397.xml" /><Relationship Id="rId66" Type="http://schemas.openxmlformats.org/officeDocument/2006/relationships/tags" Target="../tags/tag398.xml" /><Relationship Id="rId7" Type="http://schemas.openxmlformats.org/officeDocument/2006/relationships/tags" Target="../tags/tag341.xml" /><Relationship Id="rId8" Type="http://schemas.openxmlformats.org/officeDocument/2006/relationships/tags" Target="../tags/tag342.xml" /><Relationship Id="rId9" Type="http://schemas.openxmlformats.org/officeDocument/2006/relationships/tags" Target="../tags/tag343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6.xml" /><Relationship Id="rId11" Type="http://schemas.openxmlformats.org/officeDocument/2006/relationships/tags" Target="../tags/tag407.xml" /><Relationship Id="rId12" Type="http://schemas.openxmlformats.org/officeDocument/2006/relationships/tags" Target="../tags/tag408.xml" /><Relationship Id="rId13" Type="http://schemas.openxmlformats.org/officeDocument/2006/relationships/tags" Target="../tags/tag409.xml" /><Relationship Id="rId14" Type="http://schemas.openxmlformats.org/officeDocument/2006/relationships/tags" Target="../tags/tag410.xml" /><Relationship Id="rId15" Type="http://schemas.openxmlformats.org/officeDocument/2006/relationships/tags" Target="../tags/tag411.xml" /><Relationship Id="rId16" Type="http://schemas.openxmlformats.org/officeDocument/2006/relationships/tags" Target="../tags/tag412.xml" /><Relationship Id="rId2" Type="http://schemas.openxmlformats.org/officeDocument/2006/relationships/tags" Target="../tags/tag399.xml" /><Relationship Id="rId3" Type="http://schemas.openxmlformats.org/officeDocument/2006/relationships/image" Target="../media/image32.png" /><Relationship Id="rId4" Type="http://schemas.openxmlformats.org/officeDocument/2006/relationships/tags" Target="../tags/tag400.xml" /><Relationship Id="rId5" Type="http://schemas.openxmlformats.org/officeDocument/2006/relationships/tags" Target="../tags/tag401.xml" /><Relationship Id="rId6" Type="http://schemas.openxmlformats.org/officeDocument/2006/relationships/tags" Target="../tags/tag402.xml" /><Relationship Id="rId7" Type="http://schemas.openxmlformats.org/officeDocument/2006/relationships/tags" Target="../tags/tag403.xml" /><Relationship Id="rId8" Type="http://schemas.openxmlformats.org/officeDocument/2006/relationships/tags" Target="../tags/tag404.xml" /><Relationship Id="rId9" Type="http://schemas.openxmlformats.org/officeDocument/2006/relationships/tags" Target="../tags/tag40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422.xml" /><Relationship Id="rId11" Type="http://schemas.openxmlformats.org/officeDocument/2006/relationships/tags" Target="../tags/tag423.xml" /><Relationship Id="rId12" Type="http://schemas.openxmlformats.org/officeDocument/2006/relationships/tags" Target="../tags/tag424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417.xml" /><Relationship Id="rId4" Type="http://schemas.openxmlformats.org/officeDocument/2006/relationships/tags" Target="../tags/tag418.xml" /><Relationship Id="rId5" Type="http://schemas.openxmlformats.org/officeDocument/2006/relationships/tags" Target="../tags/tag419.xml" /><Relationship Id="rId6" Type="http://schemas.openxmlformats.org/officeDocument/2006/relationships/image" Target="../media/image33.jpeg" /><Relationship Id="rId7" Type="http://schemas.openxmlformats.org/officeDocument/2006/relationships/tags" Target="../tags/tag420.xml" /><Relationship Id="rId8" Type="http://schemas.openxmlformats.org/officeDocument/2006/relationships/tags" Target="../tags/tag421.xml" /><Relationship Id="rId9" Type="http://schemas.openxmlformats.org/officeDocument/2006/relationships/image" Target="../media/image34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429.xml" /><Relationship Id="rId4" Type="http://schemas.openxmlformats.org/officeDocument/2006/relationships/tags" Target="../tags/tag430.xml" /><Relationship Id="rId5" Type="http://schemas.openxmlformats.org/officeDocument/2006/relationships/tags" Target="../tags/tag431.xml" /><Relationship Id="rId6" Type="http://schemas.openxmlformats.org/officeDocument/2006/relationships/tags" Target="../tags/tag432.xml" /><Relationship Id="rId7" Type="http://schemas.openxmlformats.org/officeDocument/2006/relationships/tags" Target="../tags/tag433.xml" /><Relationship Id="rId8" Type="http://schemas.openxmlformats.org/officeDocument/2006/relationships/slide" Target="slide2.xml" TargetMode="Interna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443.xml" /><Relationship Id="rId11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438.xml" /><Relationship Id="rId4" Type="http://schemas.openxmlformats.org/officeDocument/2006/relationships/tags" Target="../tags/tag439.xml" /><Relationship Id="rId5" Type="http://schemas.openxmlformats.org/officeDocument/2006/relationships/image" Target="../media/image35.png" /><Relationship Id="rId6" Type="http://schemas.openxmlformats.org/officeDocument/2006/relationships/tags" Target="../tags/tag440.xml" /><Relationship Id="rId7" Type="http://schemas.openxmlformats.org/officeDocument/2006/relationships/tags" Target="../tags/tag441.xml" /><Relationship Id="rId8" Type="http://schemas.openxmlformats.org/officeDocument/2006/relationships/image" Target="../media/image36.png" /><Relationship Id="rId9" Type="http://schemas.openxmlformats.org/officeDocument/2006/relationships/tags" Target="../tags/tag44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9.xml" /><Relationship Id="rId11" Type="http://schemas.openxmlformats.org/officeDocument/2006/relationships/tags" Target="../tags/tag90.xml" /><Relationship Id="rId12" Type="http://schemas.openxmlformats.org/officeDocument/2006/relationships/tags" Target="../tags/tag91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83.xml" /><Relationship Id="rId4" Type="http://schemas.openxmlformats.org/officeDocument/2006/relationships/tags" Target="../tags/tag84.xml" /><Relationship Id="rId5" Type="http://schemas.openxmlformats.org/officeDocument/2006/relationships/tags" Target="../tags/tag85.xml" /><Relationship Id="rId6" Type="http://schemas.openxmlformats.org/officeDocument/2006/relationships/tags" Target="../tags/tag86.xml" /><Relationship Id="rId7" Type="http://schemas.openxmlformats.org/officeDocument/2006/relationships/tags" Target="../tags/tag87.xml" /><Relationship Id="rId8" Type="http://schemas.openxmlformats.org/officeDocument/2006/relationships/tags" Target="../tags/tag88.xml" /><Relationship Id="rId9" Type="http://schemas.openxmlformats.org/officeDocument/2006/relationships/image" Target="../media/image18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448.xml" /><Relationship Id="rId4" Type="http://schemas.openxmlformats.org/officeDocument/2006/relationships/tags" Target="../tags/tag449.xml" /><Relationship Id="rId5" Type="http://schemas.openxmlformats.org/officeDocument/2006/relationships/tags" Target="../tags/tag450.xml" /><Relationship Id="rId6" Type="http://schemas.openxmlformats.org/officeDocument/2006/relationships/tags" Target="../tags/tag451.xml" /><Relationship Id="rId7" Type="http://schemas.openxmlformats.org/officeDocument/2006/relationships/tags" Target="../tags/tag452.xml" /><Relationship Id="rId8" Type="http://schemas.openxmlformats.org/officeDocument/2006/relationships/tags" Target="../tags/tag453.xml" /><Relationship Id="rId9" Type="http://schemas.openxmlformats.org/officeDocument/2006/relationships/slide" Target="slide2.xml" TargetMode="Interna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458.xml" /><Relationship Id="rId4" Type="http://schemas.openxmlformats.org/officeDocument/2006/relationships/tags" Target="../tags/tag459.xml" /><Relationship Id="rId5" Type="http://schemas.openxmlformats.org/officeDocument/2006/relationships/tags" Target="../tags/tag460.xml" /><Relationship Id="rId6" Type="http://schemas.openxmlformats.org/officeDocument/2006/relationships/tags" Target="../tags/tag461.xml" /><Relationship Id="rId7" Type="http://schemas.openxmlformats.org/officeDocument/2006/relationships/tags" Target="../tags/tag462.xml" /><Relationship Id="rId8" Type="http://schemas.openxmlformats.org/officeDocument/2006/relationships/slide" Target="slide2.xml" TargetMode="Interna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463.xml" /><Relationship Id="rId3" Type="http://schemas.openxmlformats.org/officeDocument/2006/relationships/tags" Target="../tags/tag464.xml" /><Relationship Id="rId4" Type="http://schemas.openxmlformats.org/officeDocument/2006/relationships/tags" Target="../tags/tag465.xml" /><Relationship Id="rId5" Type="http://schemas.openxmlformats.org/officeDocument/2006/relationships/tags" Target="../tags/tag466.xml" /><Relationship Id="rId6" Type="http://schemas.openxmlformats.org/officeDocument/2006/relationships/tags" Target="../tags/tag467.xml" /><Relationship Id="rId7" Type="http://schemas.openxmlformats.org/officeDocument/2006/relationships/slide" Target="slide2.xml" TargetMode="Interna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477.xml" /><Relationship Id="rId11" Type="http://schemas.openxmlformats.org/officeDocument/2006/relationships/tags" Target="../tags/tag478.xml" /><Relationship Id="rId12" Type="http://schemas.openxmlformats.org/officeDocument/2006/relationships/image" Target="../media/image39.png" /><Relationship Id="rId13" Type="http://schemas.openxmlformats.org/officeDocument/2006/relationships/tags" Target="../tags/tag479.xml" /><Relationship Id="rId14" Type="http://schemas.openxmlformats.org/officeDocument/2006/relationships/tags" Target="../tags/tag480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472.xml" /><Relationship Id="rId4" Type="http://schemas.openxmlformats.org/officeDocument/2006/relationships/image" Target="../media/image37.png" /><Relationship Id="rId5" Type="http://schemas.openxmlformats.org/officeDocument/2006/relationships/tags" Target="../tags/tag473.xml" /><Relationship Id="rId6" Type="http://schemas.openxmlformats.org/officeDocument/2006/relationships/tags" Target="../tags/tag474.xml" /><Relationship Id="rId7" Type="http://schemas.openxmlformats.org/officeDocument/2006/relationships/tags" Target="../tags/tag475.xml" /><Relationship Id="rId8" Type="http://schemas.openxmlformats.org/officeDocument/2006/relationships/image" Target="../media/image38.png" /><Relationship Id="rId9" Type="http://schemas.openxmlformats.org/officeDocument/2006/relationships/tags" Target="../tags/tag476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485.xml" /><Relationship Id="rId4" Type="http://schemas.openxmlformats.org/officeDocument/2006/relationships/tags" Target="../tags/tag486.xml" /><Relationship Id="rId5" Type="http://schemas.openxmlformats.org/officeDocument/2006/relationships/tags" Target="../tags/tag487.xml" /><Relationship Id="rId6" Type="http://schemas.openxmlformats.org/officeDocument/2006/relationships/image" Target="../media/image40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492.xml" /><Relationship Id="rId4" Type="http://schemas.openxmlformats.org/officeDocument/2006/relationships/image" Target="../media/image41.png" /><Relationship Id="rId5" Type="http://schemas.openxmlformats.org/officeDocument/2006/relationships/tags" Target="../tags/tag493.xml" /><Relationship Id="rId6" Type="http://schemas.openxmlformats.org/officeDocument/2006/relationships/tags" Target="../tags/tag494.xml" /><Relationship Id="rId7" Type="http://schemas.openxmlformats.org/officeDocument/2006/relationships/tags" Target="../tags/tag495.xml" /><Relationship Id="rId8" Type="http://schemas.openxmlformats.org/officeDocument/2006/relationships/tags" Target="../tags/tag496.xml" /><Relationship Id="rId9" Type="http://schemas.openxmlformats.org/officeDocument/2006/relationships/slide" Target="slide2.xml" TargetMode="Interna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506.xml" /><Relationship Id="rId11" Type="http://schemas.openxmlformats.org/officeDocument/2006/relationships/tags" Target="../tags/tag507.xml" /><Relationship Id="rId12" Type="http://schemas.openxmlformats.org/officeDocument/2006/relationships/image" Target="../media/image44.png" /><Relationship Id="rId13" Type="http://schemas.openxmlformats.org/officeDocument/2006/relationships/tags" Target="../tags/tag508.xml" /><Relationship Id="rId14" Type="http://schemas.openxmlformats.org/officeDocument/2006/relationships/slide" Target="slide2.xml" TargetMode="Interna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501.xml" /><Relationship Id="rId4" Type="http://schemas.openxmlformats.org/officeDocument/2006/relationships/tags" Target="../tags/tag502.xml" /><Relationship Id="rId5" Type="http://schemas.openxmlformats.org/officeDocument/2006/relationships/tags" Target="../tags/tag503.xml" /><Relationship Id="rId6" Type="http://schemas.openxmlformats.org/officeDocument/2006/relationships/image" Target="../media/image42.png" /><Relationship Id="rId7" Type="http://schemas.openxmlformats.org/officeDocument/2006/relationships/tags" Target="../tags/tag504.xml" /><Relationship Id="rId8" Type="http://schemas.openxmlformats.org/officeDocument/2006/relationships/image" Target="../media/image43.png" /><Relationship Id="rId9" Type="http://schemas.openxmlformats.org/officeDocument/2006/relationships/tags" Target="../tags/tag505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518.xml" /><Relationship Id="rId11" Type="http://schemas.openxmlformats.org/officeDocument/2006/relationships/image" Target="../media/image47.png" /><Relationship Id="rId12" Type="http://schemas.openxmlformats.org/officeDocument/2006/relationships/tags" Target="../tags/tag519.xml" /><Relationship Id="rId13" Type="http://schemas.openxmlformats.org/officeDocument/2006/relationships/tags" Target="../tags/tag520.xml" /><Relationship Id="rId14" Type="http://schemas.openxmlformats.org/officeDocument/2006/relationships/slide" Target="slide2.xml" TargetMode="Interna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513.xml" /><Relationship Id="rId4" Type="http://schemas.openxmlformats.org/officeDocument/2006/relationships/tags" Target="../tags/tag514.xml" /><Relationship Id="rId5" Type="http://schemas.openxmlformats.org/officeDocument/2006/relationships/tags" Target="../tags/tag515.xml" /><Relationship Id="rId6" Type="http://schemas.openxmlformats.org/officeDocument/2006/relationships/image" Target="../media/image45.png" /><Relationship Id="rId7" Type="http://schemas.openxmlformats.org/officeDocument/2006/relationships/tags" Target="../tags/tag516.xml" /><Relationship Id="rId8" Type="http://schemas.openxmlformats.org/officeDocument/2006/relationships/tags" Target="../tags/tag517.xml" /><Relationship Id="rId9" Type="http://schemas.openxmlformats.org/officeDocument/2006/relationships/image" Target="../media/image46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32.xml" /><Relationship Id="rId11" Type="http://schemas.openxmlformats.org/officeDocument/2006/relationships/tags" Target="../tags/tag533.xml" /><Relationship Id="rId12" Type="http://schemas.openxmlformats.org/officeDocument/2006/relationships/tags" Target="../tags/tag534.xml" /><Relationship Id="rId13" Type="http://schemas.openxmlformats.org/officeDocument/2006/relationships/tags" Target="../tags/tag535.xml" /><Relationship Id="rId14" Type="http://schemas.openxmlformats.org/officeDocument/2006/relationships/tags" Target="../tags/tag536.xml" /><Relationship Id="rId15" Type="http://schemas.openxmlformats.org/officeDocument/2006/relationships/tags" Target="../tags/tag537.xml" /><Relationship Id="rId16" Type="http://schemas.openxmlformats.org/officeDocument/2006/relationships/tags" Target="../tags/tag538.xml" /><Relationship Id="rId17" Type="http://schemas.openxmlformats.org/officeDocument/2006/relationships/tags" Target="../tags/tag539.xml" /><Relationship Id="rId18" Type="http://schemas.openxmlformats.org/officeDocument/2006/relationships/tags" Target="../tags/tag540.xml" /><Relationship Id="rId19" Type="http://schemas.openxmlformats.org/officeDocument/2006/relationships/tags" Target="../tags/tag541.xml" /><Relationship Id="rId2" Type="http://schemas.openxmlformats.org/officeDocument/2006/relationships/notesSlide" Target="../notesSlides/notesSlide17.xml" /><Relationship Id="rId20" Type="http://schemas.openxmlformats.org/officeDocument/2006/relationships/tags" Target="../tags/tag542.xml" /><Relationship Id="rId21" Type="http://schemas.openxmlformats.org/officeDocument/2006/relationships/tags" Target="../tags/tag543.xml" /><Relationship Id="rId22" Type="http://schemas.openxmlformats.org/officeDocument/2006/relationships/tags" Target="../tags/tag544.xml" /><Relationship Id="rId23" Type="http://schemas.openxmlformats.org/officeDocument/2006/relationships/tags" Target="../tags/tag545.xml" /><Relationship Id="rId3" Type="http://schemas.openxmlformats.org/officeDocument/2006/relationships/tags" Target="../tags/tag525.xml" /><Relationship Id="rId4" Type="http://schemas.openxmlformats.org/officeDocument/2006/relationships/tags" Target="../tags/tag526.xml" /><Relationship Id="rId5" Type="http://schemas.openxmlformats.org/officeDocument/2006/relationships/tags" Target="../tags/tag527.xml" /><Relationship Id="rId6" Type="http://schemas.openxmlformats.org/officeDocument/2006/relationships/tags" Target="../tags/tag528.xml" /><Relationship Id="rId7" Type="http://schemas.openxmlformats.org/officeDocument/2006/relationships/tags" Target="../tags/tag529.xml" /><Relationship Id="rId8" Type="http://schemas.openxmlformats.org/officeDocument/2006/relationships/tags" Target="../tags/tag530.xml" /><Relationship Id="rId9" Type="http://schemas.openxmlformats.org/officeDocument/2006/relationships/tags" Target="../tags/tag53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9.png" /><Relationship Id="rId11" Type="http://schemas.openxmlformats.org/officeDocument/2006/relationships/tags" Target="../tags/tag103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96.xml" /><Relationship Id="rId4" Type="http://schemas.openxmlformats.org/officeDocument/2006/relationships/tags" Target="../tags/tag97.xml" /><Relationship Id="rId5" Type="http://schemas.openxmlformats.org/officeDocument/2006/relationships/tags" Target="../tags/tag98.xml" /><Relationship Id="rId6" Type="http://schemas.openxmlformats.org/officeDocument/2006/relationships/tags" Target="../tags/tag99.xml" /><Relationship Id="rId7" Type="http://schemas.openxmlformats.org/officeDocument/2006/relationships/tags" Target="../tags/tag100.xml" /><Relationship Id="rId8" Type="http://schemas.openxmlformats.org/officeDocument/2006/relationships/tags" Target="../tags/tag101.xml" /><Relationship Id="rId9" Type="http://schemas.openxmlformats.org/officeDocument/2006/relationships/tags" Target="../tags/tag10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4.xml" /><Relationship Id="rId11" Type="http://schemas.openxmlformats.org/officeDocument/2006/relationships/tags" Target="../tags/tag115.xml" /><Relationship Id="rId12" Type="http://schemas.openxmlformats.org/officeDocument/2006/relationships/tags" Target="../tags/tag116.xml" /><Relationship Id="rId13" Type="http://schemas.openxmlformats.org/officeDocument/2006/relationships/tags" Target="../tags/tag117.xml" /><Relationship Id="rId14" Type="http://schemas.openxmlformats.org/officeDocument/2006/relationships/tags" Target="../tags/tag118.xml" /><Relationship Id="rId15" Type="http://schemas.openxmlformats.org/officeDocument/2006/relationships/image" Target="../media/image21.png" /><Relationship Id="rId16" Type="http://schemas.openxmlformats.org/officeDocument/2006/relationships/tags" Target="../tags/tag119.xml" /><Relationship Id="rId17" Type="http://schemas.openxmlformats.org/officeDocument/2006/relationships/tags" Target="../tags/tag120.xml" /><Relationship Id="rId18" Type="http://schemas.openxmlformats.org/officeDocument/2006/relationships/tags" Target="../tags/tag121.xml" /><Relationship Id="rId19" Type="http://schemas.openxmlformats.org/officeDocument/2006/relationships/tags" Target="../tags/tag122.xml" /><Relationship Id="rId2" Type="http://schemas.openxmlformats.org/officeDocument/2006/relationships/notesSlide" Target="../notesSlides/notesSlide4.xml" /><Relationship Id="rId20" Type="http://schemas.openxmlformats.org/officeDocument/2006/relationships/tags" Target="../tags/tag123.xml" /><Relationship Id="rId21" Type="http://schemas.openxmlformats.org/officeDocument/2006/relationships/tags" Target="../tags/tag124.xml" /><Relationship Id="rId22" Type="http://schemas.openxmlformats.org/officeDocument/2006/relationships/tags" Target="../tags/tag125.xml" /><Relationship Id="rId23" Type="http://schemas.openxmlformats.org/officeDocument/2006/relationships/tags" Target="../tags/tag126.xml" /><Relationship Id="rId24" Type="http://schemas.openxmlformats.org/officeDocument/2006/relationships/tags" Target="../tags/tag127.xml" /><Relationship Id="rId3" Type="http://schemas.openxmlformats.org/officeDocument/2006/relationships/tags" Target="../tags/tag108.xml" /><Relationship Id="rId4" Type="http://schemas.openxmlformats.org/officeDocument/2006/relationships/tags" Target="../tags/tag109.xml" /><Relationship Id="rId5" Type="http://schemas.openxmlformats.org/officeDocument/2006/relationships/tags" Target="../tags/tag110.xml" /><Relationship Id="rId6" Type="http://schemas.openxmlformats.org/officeDocument/2006/relationships/tags" Target="../tags/tag111.xml" /><Relationship Id="rId7" Type="http://schemas.openxmlformats.org/officeDocument/2006/relationships/tags" Target="../tags/tag112.xml" /><Relationship Id="rId8" Type="http://schemas.openxmlformats.org/officeDocument/2006/relationships/image" Target="../media/image20.png" /><Relationship Id="rId9" Type="http://schemas.openxmlformats.org/officeDocument/2006/relationships/tags" Target="../tags/tag11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9.xml" /><Relationship Id="rId11" Type="http://schemas.openxmlformats.org/officeDocument/2006/relationships/tags" Target="../tags/tag140.xml" /><Relationship Id="rId12" Type="http://schemas.openxmlformats.org/officeDocument/2006/relationships/tags" Target="../tags/tag141.xml" /><Relationship Id="rId13" Type="http://schemas.openxmlformats.org/officeDocument/2006/relationships/tags" Target="../tags/tag142.xml" /><Relationship Id="rId14" Type="http://schemas.openxmlformats.org/officeDocument/2006/relationships/image" Target="../media/image22.png" /><Relationship Id="rId15" Type="http://schemas.openxmlformats.org/officeDocument/2006/relationships/tags" Target="../tags/tag143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32.xml" /><Relationship Id="rId4" Type="http://schemas.openxmlformats.org/officeDocument/2006/relationships/tags" Target="../tags/tag133.xml" /><Relationship Id="rId5" Type="http://schemas.openxmlformats.org/officeDocument/2006/relationships/tags" Target="../tags/tag134.xml" /><Relationship Id="rId6" Type="http://schemas.openxmlformats.org/officeDocument/2006/relationships/tags" Target="../tags/tag135.xml" /><Relationship Id="rId7" Type="http://schemas.openxmlformats.org/officeDocument/2006/relationships/tags" Target="../tags/tag136.xml" /><Relationship Id="rId8" Type="http://schemas.openxmlformats.org/officeDocument/2006/relationships/tags" Target="../tags/tag137.xml" /><Relationship Id="rId9" Type="http://schemas.openxmlformats.org/officeDocument/2006/relationships/tags" Target="../tags/tag138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148.xml" /><Relationship Id="rId4" Type="http://schemas.openxmlformats.org/officeDocument/2006/relationships/tags" Target="../tags/tag149.xml" /><Relationship Id="rId5" Type="http://schemas.openxmlformats.org/officeDocument/2006/relationships/tags" Target="../tags/tag150.xml" /><Relationship Id="rId6" Type="http://schemas.openxmlformats.org/officeDocument/2006/relationships/tags" Target="../tags/tag151.xml" /><Relationship Id="rId7" Type="http://schemas.openxmlformats.org/officeDocument/2006/relationships/tags" Target="../tags/tag152.xml" /><Relationship Id="rId8" Type="http://schemas.openxmlformats.org/officeDocument/2006/relationships/image" Target="../media/image23.jpeg" /><Relationship Id="rId9" Type="http://schemas.openxmlformats.org/officeDocument/2006/relationships/tags" Target="../tags/tag15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4.xml" /><Relationship Id="rId3" Type="http://schemas.openxmlformats.org/officeDocument/2006/relationships/tags" Target="../tags/tag155.xml" /><Relationship Id="rId4" Type="http://schemas.openxmlformats.org/officeDocument/2006/relationships/tags" Target="../tags/tag156.xml" /><Relationship Id="rId5" Type="http://schemas.openxmlformats.org/officeDocument/2006/relationships/image" Target="../media/image24.png" /><Relationship Id="rId6" Type="http://schemas.openxmlformats.org/officeDocument/2006/relationships/tags" Target="../tags/tag157.xml" /><Relationship Id="rId7" Type="http://schemas.openxmlformats.org/officeDocument/2006/relationships/tags" Target="../tags/tag158.xml" /><Relationship Id="rId8" Type="http://schemas.openxmlformats.org/officeDocument/2006/relationships/tags" Target="../tags/tag15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7.xml" /><Relationship Id="rId11" Type="http://schemas.openxmlformats.org/officeDocument/2006/relationships/tags" Target="../tags/tag168.xml" /><Relationship Id="rId2" Type="http://schemas.openxmlformats.org/officeDocument/2006/relationships/tags" Target="../tags/tag160.xml" /><Relationship Id="rId3" Type="http://schemas.openxmlformats.org/officeDocument/2006/relationships/tags" Target="../tags/tag161.xml" /><Relationship Id="rId4" Type="http://schemas.openxmlformats.org/officeDocument/2006/relationships/tags" Target="../tags/tag162.xml" /><Relationship Id="rId5" Type="http://schemas.openxmlformats.org/officeDocument/2006/relationships/tags" Target="../tags/tag163.xml" /><Relationship Id="rId6" Type="http://schemas.openxmlformats.org/officeDocument/2006/relationships/tags" Target="../tags/tag164.xml" /><Relationship Id="rId7" Type="http://schemas.openxmlformats.org/officeDocument/2006/relationships/tags" Target="../tags/tag165.xml" /><Relationship Id="rId8" Type="http://schemas.openxmlformats.org/officeDocument/2006/relationships/image" Target="../media/image25.png" /><Relationship Id="rId9" Type="http://schemas.openxmlformats.org/officeDocument/2006/relationships/tags" Target="../tags/tag166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7.xml" /><Relationship Id="rId11" Type="http://schemas.openxmlformats.org/officeDocument/2006/relationships/tags" Target="../tags/tag178.xml" /><Relationship Id="rId12" Type="http://schemas.openxmlformats.org/officeDocument/2006/relationships/tags" Target="../tags/tag179.xml" /><Relationship Id="rId13" Type="http://schemas.openxmlformats.org/officeDocument/2006/relationships/image" Target="../media/image26.png" /><Relationship Id="rId14" Type="http://schemas.openxmlformats.org/officeDocument/2006/relationships/tags" Target="../tags/tag180.xml" /><Relationship Id="rId2" Type="http://schemas.openxmlformats.org/officeDocument/2006/relationships/tags" Target="../tags/tag169.xml" /><Relationship Id="rId3" Type="http://schemas.openxmlformats.org/officeDocument/2006/relationships/tags" Target="../tags/tag170.xml" /><Relationship Id="rId4" Type="http://schemas.openxmlformats.org/officeDocument/2006/relationships/tags" Target="../tags/tag171.xml" /><Relationship Id="rId5" Type="http://schemas.openxmlformats.org/officeDocument/2006/relationships/tags" Target="../tags/tag172.xml" /><Relationship Id="rId6" Type="http://schemas.openxmlformats.org/officeDocument/2006/relationships/tags" Target="../tags/tag173.xml" /><Relationship Id="rId7" Type="http://schemas.openxmlformats.org/officeDocument/2006/relationships/tags" Target="../tags/tag174.xml" /><Relationship Id="rId8" Type="http://schemas.openxmlformats.org/officeDocument/2006/relationships/tags" Target="../tags/tag175.xml" /><Relationship Id="rId9" Type="http://schemas.openxmlformats.org/officeDocument/2006/relationships/tags" Target="../tags/tag176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13.4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家庭电路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第十三章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电功和电功率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2026年2月1日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 flipH="1">
            <a:off x="10452100" y="102362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2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4" name="表格 3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5799" y="1563053"/>
          <a:ext cx="7795260" cy="2415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210"/>
                <a:gridCol w="1299210"/>
                <a:gridCol w="1299210"/>
                <a:gridCol w="1299210"/>
                <a:gridCol w="1299210"/>
                <a:gridCol w="1299210"/>
              </a:tblGrid>
              <a:tr h="60388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015"/>
                        <a:t>直径</a:t>
                      </a:r>
                      <a:r>
                        <a:rPr lang="en-US" altLang="zh-CN" sz="1015"/>
                        <a:t>/mm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015"/>
                        <a:t>额定电流</a:t>
                      </a:r>
                      <a:r>
                        <a:rPr lang="en-US" altLang="zh-CN" sz="1015"/>
                        <a:t>/A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015"/>
                        <a:t>熔断电流</a:t>
                      </a:r>
                      <a:r>
                        <a:rPr lang="en-US" altLang="zh-CN" sz="1015"/>
                        <a:t>/A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015"/>
                        <a:t>直径</a:t>
                      </a:r>
                      <a:r>
                        <a:rPr lang="en-US" altLang="zh-CN" sz="1015"/>
                        <a:t>/mm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015"/>
                        <a:t>额定电流</a:t>
                      </a:r>
                      <a:r>
                        <a:rPr lang="en-US" altLang="zh-CN" sz="1015"/>
                        <a:t>/A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015"/>
                        <a:t>熔断电流</a:t>
                      </a:r>
                      <a:r>
                        <a:rPr lang="en-US" altLang="zh-CN" sz="1015"/>
                        <a:t>/A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</a:tr>
              <a:tr h="60388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0.28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1.0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2.0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0.71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3.0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6.0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</a:tr>
              <a:tr h="60388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0.40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1.5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3.0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0.98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5.0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10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EBF5F5"/>
                    </a:solidFill>
                  </a:tcPr>
                </a:tc>
              </a:tr>
              <a:tr h="60388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0.52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2.0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4.0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1.51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10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en-US" altLang="zh-CN" sz="1015"/>
                        <a:t>20</a:t>
                      </a:r>
                      <a:endParaRPr lang="en-US" altLang="zh-CN" sz="1015"/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846195" y="1090613"/>
            <a:ext cx="20497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b="1" spc="6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常用熔丝的规格</a:t>
            </a:r>
            <a:endParaRPr lang="zh-CN" altLang="en-US" sz="1500" b="1" spc="6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5" name="文本框 34" title=""/>
          <p:cNvSpPr txBox="1"/>
          <p:nvPr>
            <p:custDataLst>
              <p:tags r:id="rId3"/>
            </p:custDataLst>
          </p:nvPr>
        </p:nvSpPr>
        <p:spPr>
          <a:xfrm>
            <a:off x="845845" y="1305967"/>
            <a:ext cx="3834160" cy="3392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随着时代进步，闸刀开关和保险设备</a:t>
            </a: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(</a:t>
            </a:r>
            <a:r>
              <a:rPr lang="zh-CN" altLang="en-US" sz="21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熔丝</a:t>
            </a: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被低压断路器</a:t>
            </a: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空气开关</a:t>
            </a: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和</a:t>
            </a: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漏电保护器</a:t>
            </a: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代替。</a:t>
            </a:r>
            <a:endParaRPr kumimoji="0" lang="en-US" altLang="zh-CN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当电路中电流过大（或发生漏电事故）</a:t>
            </a:r>
            <a:r>
              <a:rPr lang="zh-CN" altLang="en-US" sz="2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时</a:t>
            </a: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，空气开关（或</a:t>
            </a:r>
            <a:r>
              <a:rPr lang="zh-CN" altLang="en-US" sz="21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漏电保护器</a:t>
            </a: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）会</a:t>
            </a: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自动</a:t>
            </a: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切断电路</a:t>
            </a: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，保障用户和人身财产安全。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34" y="1496975"/>
            <a:ext cx="3203879" cy="24693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Freeform 23" title=""/>
          <p:cNvSpPr/>
          <p:nvPr>
            <p:custDataLst>
              <p:tags r:id="rId3"/>
            </p:custDataLst>
          </p:nvPr>
        </p:nvSpPr>
        <p:spPr bwMode="auto">
          <a:xfrm rot="-1800000">
            <a:off x="302590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" name="Freeform 23" title=""/>
          <p:cNvSpPr/>
          <p:nvPr>
            <p:custDataLst>
              <p:tags r:id="rId4"/>
            </p:custDataLst>
          </p:nvPr>
        </p:nvSpPr>
        <p:spPr bwMode="auto">
          <a:xfrm rot="-1800000">
            <a:off x="2084788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" name="Freeform 23" title=""/>
          <p:cNvSpPr/>
          <p:nvPr>
            <p:custDataLst>
              <p:tags r:id="rId5"/>
            </p:custDataLst>
          </p:nvPr>
        </p:nvSpPr>
        <p:spPr bwMode="auto">
          <a:xfrm rot="-1800000">
            <a:off x="3866986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" name="Freeform 23" title=""/>
          <p:cNvSpPr/>
          <p:nvPr>
            <p:custDataLst>
              <p:tags r:id="rId6"/>
            </p:custDataLst>
          </p:nvPr>
        </p:nvSpPr>
        <p:spPr bwMode="auto">
          <a:xfrm rot="-1800000">
            <a:off x="5649184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6" name="Freeform 23" title=""/>
          <p:cNvSpPr/>
          <p:nvPr>
            <p:custDataLst>
              <p:tags r:id="rId7"/>
            </p:custDataLst>
          </p:nvPr>
        </p:nvSpPr>
        <p:spPr bwMode="auto">
          <a:xfrm rot="-1800000">
            <a:off x="7431382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7" name="Freeform 23" title=""/>
          <p:cNvSpPr/>
          <p:nvPr>
            <p:custDataLst>
              <p:tags r:id="rId8"/>
            </p:custDataLst>
          </p:nvPr>
        </p:nvSpPr>
        <p:spPr bwMode="auto">
          <a:xfrm rot="-1800000">
            <a:off x="304060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8" name="Freeform 23" title=""/>
          <p:cNvSpPr/>
          <p:nvPr>
            <p:custDataLst>
              <p:tags r:id="rId9"/>
            </p:custDataLst>
          </p:nvPr>
        </p:nvSpPr>
        <p:spPr bwMode="auto">
          <a:xfrm rot="-1800000">
            <a:off x="2086258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9" name="Freeform 23" title=""/>
          <p:cNvSpPr/>
          <p:nvPr>
            <p:custDataLst>
              <p:tags r:id="rId10"/>
            </p:custDataLst>
          </p:nvPr>
        </p:nvSpPr>
        <p:spPr bwMode="auto">
          <a:xfrm rot="-1800000">
            <a:off x="3868456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0" name="Freeform 23" title=""/>
          <p:cNvSpPr/>
          <p:nvPr>
            <p:custDataLst>
              <p:tags r:id="rId11"/>
            </p:custDataLst>
          </p:nvPr>
        </p:nvSpPr>
        <p:spPr bwMode="auto">
          <a:xfrm rot="-1800000">
            <a:off x="5650654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1" name="Freeform 23" title=""/>
          <p:cNvSpPr/>
          <p:nvPr>
            <p:custDataLst>
              <p:tags r:id="rId12"/>
            </p:custDataLst>
          </p:nvPr>
        </p:nvSpPr>
        <p:spPr bwMode="auto">
          <a:xfrm rot="-1800000">
            <a:off x="7432852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2" name="Freeform 23" title=""/>
          <p:cNvSpPr/>
          <p:nvPr>
            <p:custDataLst>
              <p:tags r:id="rId13"/>
            </p:custDataLst>
          </p:nvPr>
        </p:nvSpPr>
        <p:spPr bwMode="auto">
          <a:xfrm rot="-1800000">
            <a:off x="305530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3" name="Freeform 23" title=""/>
          <p:cNvSpPr/>
          <p:nvPr>
            <p:custDataLst>
              <p:tags r:id="rId14"/>
            </p:custDataLst>
          </p:nvPr>
        </p:nvSpPr>
        <p:spPr bwMode="auto">
          <a:xfrm rot="-1800000">
            <a:off x="2087728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4" name="Freeform 23" title=""/>
          <p:cNvSpPr/>
          <p:nvPr>
            <p:custDataLst>
              <p:tags r:id="rId15"/>
            </p:custDataLst>
          </p:nvPr>
        </p:nvSpPr>
        <p:spPr bwMode="auto">
          <a:xfrm rot="-1800000">
            <a:off x="3869926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5" name="Freeform 23" title=""/>
          <p:cNvSpPr/>
          <p:nvPr>
            <p:custDataLst>
              <p:tags r:id="rId16"/>
            </p:custDataLst>
          </p:nvPr>
        </p:nvSpPr>
        <p:spPr bwMode="auto">
          <a:xfrm rot="-1800000">
            <a:off x="5652124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6" name="Freeform 23" title=""/>
          <p:cNvSpPr/>
          <p:nvPr>
            <p:custDataLst>
              <p:tags r:id="rId17"/>
            </p:custDataLst>
          </p:nvPr>
        </p:nvSpPr>
        <p:spPr bwMode="auto">
          <a:xfrm rot="-1800000">
            <a:off x="7434322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7" name="Freeform 23" title=""/>
          <p:cNvSpPr/>
          <p:nvPr>
            <p:custDataLst>
              <p:tags r:id="rId18"/>
            </p:custDataLst>
          </p:nvPr>
        </p:nvSpPr>
        <p:spPr bwMode="auto">
          <a:xfrm rot="-1800000">
            <a:off x="307000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8" name="Freeform 23" title=""/>
          <p:cNvSpPr/>
          <p:nvPr>
            <p:custDataLst>
              <p:tags r:id="rId19"/>
            </p:custDataLst>
          </p:nvPr>
        </p:nvSpPr>
        <p:spPr bwMode="auto">
          <a:xfrm rot="-1800000">
            <a:off x="2089198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9" name="Freeform 23" title=""/>
          <p:cNvSpPr/>
          <p:nvPr>
            <p:custDataLst>
              <p:tags r:id="rId20"/>
            </p:custDataLst>
          </p:nvPr>
        </p:nvSpPr>
        <p:spPr bwMode="auto">
          <a:xfrm rot="-1800000">
            <a:off x="3871396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0" name="Freeform 23" title=""/>
          <p:cNvSpPr/>
          <p:nvPr>
            <p:custDataLst>
              <p:tags r:id="rId21"/>
            </p:custDataLst>
          </p:nvPr>
        </p:nvSpPr>
        <p:spPr bwMode="auto">
          <a:xfrm rot="-1800000">
            <a:off x="5653594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1" name="Freeform 23" title=""/>
          <p:cNvSpPr/>
          <p:nvPr>
            <p:custDataLst>
              <p:tags r:id="rId22"/>
            </p:custDataLst>
          </p:nvPr>
        </p:nvSpPr>
        <p:spPr bwMode="auto">
          <a:xfrm rot="-1800000">
            <a:off x="7435792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2" name="Freeform 23" title=""/>
          <p:cNvSpPr/>
          <p:nvPr>
            <p:custDataLst>
              <p:tags r:id="rId23"/>
            </p:custDataLst>
          </p:nvPr>
        </p:nvSpPr>
        <p:spPr bwMode="auto">
          <a:xfrm rot="-1800000">
            <a:off x="308470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3" name="Freeform 23" title=""/>
          <p:cNvSpPr/>
          <p:nvPr>
            <p:custDataLst>
              <p:tags r:id="rId24"/>
            </p:custDataLst>
          </p:nvPr>
        </p:nvSpPr>
        <p:spPr bwMode="auto">
          <a:xfrm rot="-1800000">
            <a:off x="2090668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4" name="Freeform 23" title=""/>
          <p:cNvSpPr/>
          <p:nvPr>
            <p:custDataLst>
              <p:tags r:id="rId25"/>
            </p:custDataLst>
          </p:nvPr>
        </p:nvSpPr>
        <p:spPr bwMode="auto">
          <a:xfrm rot="-1800000">
            <a:off x="3872866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5" name="Freeform 23" title=""/>
          <p:cNvSpPr/>
          <p:nvPr>
            <p:custDataLst>
              <p:tags r:id="rId26"/>
            </p:custDataLst>
          </p:nvPr>
        </p:nvSpPr>
        <p:spPr bwMode="auto">
          <a:xfrm rot="-1800000">
            <a:off x="5655064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6" name="Freeform 23" title=""/>
          <p:cNvSpPr/>
          <p:nvPr>
            <p:custDataLst>
              <p:tags r:id="rId27"/>
            </p:custDataLst>
          </p:nvPr>
        </p:nvSpPr>
        <p:spPr bwMode="auto">
          <a:xfrm rot="-1800000">
            <a:off x="7437262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7" name="Freeform 23" title=""/>
          <p:cNvSpPr/>
          <p:nvPr>
            <p:custDataLst>
              <p:tags r:id="rId28"/>
            </p:custDataLst>
          </p:nvPr>
        </p:nvSpPr>
        <p:spPr bwMode="auto">
          <a:xfrm rot="-1800000">
            <a:off x="309940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8" name="Freeform 23" title=""/>
          <p:cNvSpPr/>
          <p:nvPr>
            <p:custDataLst>
              <p:tags r:id="rId29"/>
            </p:custDataLst>
          </p:nvPr>
        </p:nvSpPr>
        <p:spPr bwMode="auto">
          <a:xfrm rot="-1800000">
            <a:off x="2092138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9" name="Freeform 23" title=""/>
          <p:cNvSpPr/>
          <p:nvPr>
            <p:custDataLst>
              <p:tags r:id="rId30"/>
            </p:custDataLst>
          </p:nvPr>
        </p:nvSpPr>
        <p:spPr bwMode="auto">
          <a:xfrm rot="-1800000">
            <a:off x="3874336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0" name="Freeform 23" title=""/>
          <p:cNvSpPr/>
          <p:nvPr>
            <p:custDataLst>
              <p:tags r:id="rId31"/>
            </p:custDataLst>
          </p:nvPr>
        </p:nvSpPr>
        <p:spPr bwMode="auto">
          <a:xfrm rot="-1800000">
            <a:off x="5656534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1" name="Freeform 23" title=""/>
          <p:cNvSpPr/>
          <p:nvPr>
            <p:custDataLst>
              <p:tags r:id="rId32"/>
            </p:custDataLst>
          </p:nvPr>
        </p:nvSpPr>
        <p:spPr bwMode="auto">
          <a:xfrm rot="-1800000">
            <a:off x="7438732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2" name="Freeform 23" title=""/>
          <p:cNvSpPr/>
          <p:nvPr>
            <p:custDataLst>
              <p:tags r:id="rId33"/>
            </p:custDataLst>
          </p:nvPr>
        </p:nvSpPr>
        <p:spPr bwMode="auto">
          <a:xfrm rot="-1800000">
            <a:off x="311410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3" name="Freeform 23" title=""/>
          <p:cNvSpPr/>
          <p:nvPr>
            <p:custDataLst>
              <p:tags r:id="rId34"/>
            </p:custDataLst>
          </p:nvPr>
        </p:nvSpPr>
        <p:spPr bwMode="auto">
          <a:xfrm rot="-1800000">
            <a:off x="2093608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4" name="Freeform 23" title=""/>
          <p:cNvSpPr/>
          <p:nvPr>
            <p:custDataLst>
              <p:tags r:id="rId35"/>
            </p:custDataLst>
          </p:nvPr>
        </p:nvSpPr>
        <p:spPr bwMode="auto">
          <a:xfrm rot="-1800000">
            <a:off x="3875806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5" name="Freeform 23" title=""/>
          <p:cNvSpPr/>
          <p:nvPr>
            <p:custDataLst>
              <p:tags r:id="rId36"/>
            </p:custDataLst>
          </p:nvPr>
        </p:nvSpPr>
        <p:spPr bwMode="auto">
          <a:xfrm rot="-1800000">
            <a:off x="5658004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6" name="Freeform 23" title=""/>
          <p:cNvSpPr/>
          <p:nvPr>
            <p:custDataLst>
              <p:tags r:id="rId37"/>
            </p:custDataLst>
          </p:nvPr>
        </p:nvSpPr>
        <p:spPr bwMode="auto">
          <a:xfrm rot="-1800000">
            <a:off x="7440202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7" name="Freeform 23" title=""/>
          <p:cNvSpPr/>
          <p:nvPr>
            <p:custDataLst>
              <p:tags r:id="rId38"/>
            </p:custDataLst>
          </p:nvPr>
        </p:nvSpPr>
        <p:spPr bwMode="auto">
          <a:xfrm rot="-1800000">
            <a:off x="312880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8" name="Freeform 23" title=""/>
          <p:cNvSpPr/>
          <p:nvPr>
            <p:custDataLst>
              <p:tags r:id="rId39"/>
            </p:custDataLst>
          </p:nvPr>
        </p:nvSpPr>
        <p:spPr bwMode="auto">
          <a:xfrm rot="-1800000">
            <a:off x="2095078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9" name="Freeform 23" title=""/>
          <p:cNvSpPr/>
          <p:nvPr>
            <p:custDataLst>
              <p:tags r:id="rId40"/>
            </p:custDataLst>
          </p:nvPr>
        </p:nvSpPr>
        <p:spPr bwMode="auto">
          <a:xfrm rot="-1800000">
            <a:off x="3877276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0" name="Freeform 23" title=""/>
          <p:cNvSpPr/>
          <p:nvPr>
            <p:custDataLst>
              <p:tags r:id="rId41"/>
            </p:custDataLst>
          </p:nvPr>
        </p:nvSpPr>
        <p:spPr bwMode="auto">
          <a:xfrm rot="-1800000">
            <a:off x="5659474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1" name="Freeform 23" title=""/>
          <p:cNvSpPr/>
          <p:nvPr>
            <p:custDataLst>
              <p:tags r:id="rId42"/>
            </p:custDataLst>
          </p:nvPr>
        </p:nvSpPr>
        <p:spPr bwMode="auto">
          <a:xfrm rot="-1800000">
            <a:off x="7441672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2" name="Freeform 23" title=""/>
          <p:cNvSpPr/>
          <p:nvPr>
            <p:custDataLst>
              <p:tags r:id="rId43"/>
            </p:custDataLst>
          </p:nvPr>
        </p:nvSpPr>
        <p:spPr bwMode="auto">
          <a:xfrm rot="-1800000">
            <a:off x="314350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3" name="Freeform 23" title=""/>
          <p:cNvSpPr/>
          <p:nvPr>
            <p:custDataLst>
              <p:tags r:id="rId44"/>
            </p:custDataLst>
          </p:nvPr>
        </p:nvSpPr>
        <p:spPr bwMode="auto">
          <a:xfrm rot="-1800000">
            <a:off x="2096548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4" name="Freeform 23" title=""/>
          <p:cNvSpPr/>
          <p:nvPr>
            <p:custDataLst>
              <p:tags r:id="rId45"/>
            </p:custDataLst>
          </p:nvPr>
        </p:nvSpPr>
        <p:spPr bwMode="auto">
          <a:xfrm rot="-1800000">
            <a:off x="3878746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5" name="Freeform 23" title=""/>
          <p:cNvSpPr/>
          <p:nvPr>
            <p:custDataLst>
              <p:tags r:id="rId46"/>
            </p:custDataLst>
          </p:nvPr>
        </p:nvSpPr>
        <p:spPr bwMode="auto">
          <a:xfrm rot="-1800000">
            <a:off x="5660944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6" name="Freeform 23" title=""/>
          <p:cNvSpPr/>
          <p:nvPr>
            <p:custDataLst>
              <p:tags r:id="rId47"/>
            </p:custDataLst>
          </p:nvPr>
        </p:nvSpPr>
        <p:spPr bwMode="auto">
          <a:xfrm rot="-1800000">
            <a:off x="7443142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7" name="Text Box 27" title="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4820663" y="2414507"/>
            <a:ext cx="3639592" cy="99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sz="2100" b="0" spc="200">
                <a:latin typeface="微软雅黑" panose="020b0503020204020204" charset="-122"/>
                <a:ea typeface="微软雅黑" panose="020b0503020204020204" charset="-122"/>
              </a:rPr>
              <a:t>开关闭合后会看到什么现象？</a:t>
            </a:r>
            <a:endParaRPr lang="zh-CN" altLang="en-US" sz="2100" b="0" spc="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矩形 6" title="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751859" y="969005"/>
            <a:ext cx="7640282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0" spc="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有时候家庭电路中用电器的总功率并不是很大，但是也会产生电流过大的现象，你认为原因可能是什么？</a:t>
            </a:r>
            <a:endParaRPr lang="zh-CN" altLang="en-US" sz="2100" b="0" spc="2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9" name="TextBox 5" title="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826318" y="3224689"/>
            <a:ext cx="3702844" cy="99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sz="2100" b="0" spc="200">
                <a:solidFill>
                  <a:srgbClr val="3B8C8C"/>
                </a:solidFill>
                <a:latin typeface="微软雅黑" panose="020b0503020204020204" charset="-122"/>
                <a:ea typeface="微软雅黑" panose="020b0503020204020204" charset="-122"/>
              </a:rPr>
              <a:t>短路</a:t>
            </a:r>
            <a:r>
              <a:rPr lang="zh-CN" altLang="en-US" sz="2100" b="0" spc="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是家庭电路中电流过大的另一个原因。</a:t>
            </a:r>
            <a:endParaRPr lang="zh-CN" altLang="en-US" sz="2100" b="0" spc="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0" name="组合 49" title=""/>
          <p:cNvGrpSpPr/>
          <p:nvPr>
            <p:custDataLst>
              <p:tags r:id="rId51"/>
            </p:custDataLst>
          </p:nvPr>
        </p:nvGrpSpPr>
        <p:grpSpPr>
          <a:xfrm>
            <a:off x="780459" y="2085345"/>
            <a:ext cx="3537347" cy="2322909"/>
            <a:chOff x="1040612" y="2780460"/>
            <a:chExt cx="4716463" cy="3097213"/>
          </a:xfrm>
        </p:grpSpPr>
        <p:sp>
          <p:nvSpPr>
            <p:cNvPr id="51" name="Line 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1578774" y="3256710"/>
              <a:ext cx="12080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52" name="Rectangle 6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2250287" y="5504292"/>
              <a:ext cx="469900" cy="2159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00"/>
            </a:p>
          </p:txBody>
        </p:sp>
        <p:grpSp>
          <p:nvGrpSpPr>
            <p:cNvPr id="53" name="组合 45060"/>
            <p:cNvGrpSpPr/>
            <p:nvPr>
              <p:custDataLst>
                <p:tags r:id="rId54"/>
              </p:custDataLst>
            </p:nvPr>
          </p:nvGrpSpPr>
          <p:grpSpPr>
            <a:xfrm>
              <a:off x="4013672" y="3256710"/>
              <a:ext cx="538162" cy="2346325"/>
              <a:chOff x="-12" y="0"/>
              <a:chExt cx="363" cy="1478"/>
            </a:xfrm>
          </p:grpSpPr>
          <p:grpSp>
            <p:nvGrpSpPr>
              <p:cNvPr id="69" name="组合 45061"/>
              <p:cNvGrpSpPr/>
              <p:nvPr>
                <p:custDataLst>
                  <p:tags r:id="rId55"/>
                </p:custDataLst>
              </p:nvPr>
            </p:nvGrpSpPr>
            <p:grpSpPr>
              <a:xfrm>
                <a:off x="-12" y="537"/>
                <a:ext cx="363" cy="387"/>
                <a:chOff x="-12" y="15"/>
                <a:chExt cx="363" cy="387"/>
              </a:xfrm>
            </p:grpSpPr>
            <p:sp>
              <p:nvSpPr>
                <p:cNvPr id="72" name="Oval 9"/>
                <p:cNvSpPr>
                  <a:spLocks noChangeArrowhead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52" y="65"/>
                  <a:ext cx="272" cy="272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100"/>
                </a:p>
              </p:txBody>
            </p:sp>
            <p:sp>
              <p:nvSpPr>
                <p:cNvPr id="73" name="Text Box 10"/>
                <p:cNvSpPr txBox="1">
                  <a:spLocks noChangeArrowheads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-12" y="15"/>
                  <a:ext cx="363" cy="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2400" b="1">
                      <a:latin typeface="Times New Roman" panose="02020603050405020304" charset="0"/>
                    </a:rPr>
                    <a:t>×</a:t>
                  </a:r>
                  <a:endParaRPr lang="en-US" altLang="zh-CN" sz="2400" b="1">
                    <a:latin typeface="Times New Roman" panose="02020603050405020304" charset="0"/>
                  </a:endParaRPr>
                </a:p>
              </p:txBody>
            </p:sp>
          </p:grpSp>
          <p:sp>
            <p:nvSpPr>
              <p:cNvPr id="70" name="Line 11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H="1">
                <a:off x="181" y="0"/>
                <a:ext cx="0" cy="5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71" name="Line 12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H="1" flipV="1">
                <a:off x="181" y="861"/>
                <a:ext cx="0" cy="6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</p:grpSp>
        <p:sp>
          <p:nvSpPr>
            <p:cNvPr id="54" name="Line 13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3193262" y="3256710"/>
              <a:ext cx="24193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55" name="Oval 14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2790037" y="3040810"/>
              <a:ext cx="403225" cy="431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00"/>
            </a:p>
          </p:txBody>
        </p:sp>
        <p:grpSp>
          <p:nvGrpSpPr>
            <p:cNvPr id="56" name="组合 45068"/>
            <p:cNvGrpSpPr/>
            <p:nvPr>
              <p:custDataLst>
                <p:tags r:id="rId62"/>
              </p:custDataLst>
            </p:nvPr>
          </p:nvGrpSpPr>
          <p:grpSpPr>
            <a:xfrm>
              <a:off x="1040612" y="2780460"/>
              <a:ext cx="1138558" cy="3097213"/>
              <a:chOff x="0" y="36"/>
              <a:chExt cx="769" cy="1951"/>
            </a:xfrm>
          </p:grpSpPr>
          <p:sp>
            <p:nvSpPr>
              <p:cNvPr id="65" name="Text Box 16"/>
              <p:cNvSpPr txBox="1">
                <a:spLocks noChangeArrowhead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179" y="36"/>
                <a:ext cx="590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3000" b="1">
                    <a:latin typeface="Times New Roman" panose="02020603050405020304" charset="0"/>
                  </a:rPr>
                  <a:t>。</a:t>
                </a:r>
                <a:endParaRPr lang="zh-CN" altLang="en-US" sz="3000" b="1">
                  <a:latin typeface="Times New Roman" panose="02020603050405020304" charset="0"/>
                </a:endParaRPr>
              </a:p>
            </p:txBody>
          </p:sp>
          <p:sp>
            <p:nvSpPr>
              <p:cNvPr id="66" name="Text Box 17"/>
              <p:cNvSpPr txBox="1"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145" y="1515"/>
                <a:ext cx="590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3000" b="1">
                    <a:latin typeface="Times New Roman" panose="02020603050405020304" charset="0"/>
                  </a:rPr>
                  <a:t>。</a:t>
                </a:r>
                <a:endParaRPr lang="zh-CN" altLang="en-US" sz="3000" b="1">
                  <a:latin typeface="Times New Roman" panose="02020603050405020304" charset="0"/>
                </a:endParaRPr>
              </a:p>
            </p:txBody>
          </p:sp>
          <p:sp>
            <p:nvSpPr>
              <p:cNvPr id="67" name="Text Box 18"/>
              <p:cNvSpPr txBox="1"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0" y="165"/>
                <a:ext cx="182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1800" b="1">
                    <a:latin typeface="Times New Roman" panose="02020603050405020304" charset="0"/>
                  </a:rPr>
                  <a:t>A</a:t>
                </a:r>
                <a:endParaRPr lang="en-US" altLang="zh-CN" sz="1800" b="1">
                  <a:latin typeface="Times New Roman" panose="02020603050405020304" charset="0"/>
                </a:endParaRPr>
              </a:p>
            </p:txBody>
          </p:sp>
          <p:sp>
            <p:nvSpPr>
              <p:cNvPr id="68" name="Text Box 19"/>
              <p:cNvSpPr txBox="1">
                <a:spLocks noChangeArrowheads="1"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0" y="1678"/>
                <a:ext cx="182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1800" b="1">
                    <a:latin typeface="Times New Roman" panose="02020603050405020304" charset="0"/>
                  </a:rPr>
                  <a:t>B</a:t>
                </a:r>
                <a:endParaRPr lang="en-US" altLang="zh-CN" sz="1800" b="1">
                  <a:latin typeface="Times New Roman" panose="02020603050405020304" charset="0"/>
                </a:endParaRPr>
              </a:p>
            </p:txBody>
          </p:sp>
        </p:grpSp>
        <p:sp>
          <p:nvSpPr>
            <p:cNvPr id="57" name="Text Box 21"/>
            <p:cNvSpPr txBox="1">
              <a:spLocks noChangeArrowheads="1"/>
            </p:cNvSpPr>
            <p:nvPr>
              <p:custDataLst>
                <p:tags r:id="rId67"/>
              </p:custDataLst>
            </p:nvPr>
          </p:nvSpPr>
          <p:spPr bwMode="auto">
            <a:xfrm>
              <a:off x="2778924" y="2964610"/>
              <a:ext cx="269875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 b="1">
                  <a:latin typeface="Times New Roman" panose="02020603050405020304" charset="0"/>
                </a:rPr>
                <a:t>A</a:t>
              </a:r>
              <a:endParaRPr lang="en-US" altLang="zh-CN" sz="2100" b="1">
                <a:latin typeface="Times New Roman" panose="02020603050405020304" charset="0"/>
              </a:endParaRPr>
            </a:p>
          </p:txBody>
        </p:sp>
        <p:sp>
          <p:nvSpPr>
            <p:cNvPr id="58" name="Text Box 23"/>
            <p:cNvSpPr txBox="1"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2049598" y="5063838"/>
              <a:ext cx="1074738" cy="14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100" b="1">
                  <a:latin typeface="微软雅黑" panose="020b0503020204020204" charset="-122"/>
                  <a:ea typeface="微软雅黑" panose="020b0503020204020204" charset="-122"/>
                </a:rPr>
                <a:t>保险丝</a:t>
              </a:r>
              <a:endParaRPr lang="zh-CN" altLang="en-US" sz="1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Line 26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>
              <a:off x="5612612" y="4188736"/>
              <a:ext cx="144463" cy="431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cxnSp>
          <p:nvCxnSpPr>
            <p:cNvPr id="61" name="直接连接符 60"/>
            <p:cNvCxnSpPr/>
            <p:nvPr>
              <p:custDataLst>
                <p:tags r:id="rId70"/>
              </p:custDataLst>
            </p:nvPr>
          </p:nvCxnSpPr>
          <p:spPr>
            <a:xfrm flipH="1">
              <a:off x="5612612" y="3237661"/>
              <a:ext cx="0" cy="950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直接连接符 61"/>
            <p:cNvCxnSpPr/>
            <p:nvPr>
              <p:custDataLst>
                <p:tags r:id="rId71"/>
              </p:custDataLst>
            </p:nvPr>
          </p:nvCxnSpPr>
          <p:spPr>
            <a:xfrm flipH="1">
              <a:off x="5612612" y="4652123"/>
              <a:ext cx="0" cy="950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Line 13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>
              <a:off x="1547342" y="5603035"/>
              <a:ext cx="4083685" cy="127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</p:grpSp>
      <p:sp>
        <p:nvSpPr>
          <p:cNvPr id="59" name="椭圆 58" title=""/>
          <p:cNvSpPr/>
          <p:nvPr>
            <p:custDataLst>
              <p:tags r:id="rId73"/>
            </p:custDataLst>
          </p:nvPr>
        </p:nvSpPr>
        <p:spPr>
          <a:xfrm>
            <a:off x="3168015" y="2381250"/>
            <a:ext cx="108109" cy="10810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4" name="椭圆 73" title=""/>
          <p:cNvSpPr/>
          <p:nvPr>
            <p:custDataLst>
              <p:tags r:id="rId74"/>
            </p:custDataLst>
          </p:nvPr>
        </p:nvSpPr>
        <p:spPr>
          <a:xfrm>
            <a:off x="3168015" y="4152900"/>
            <a:ext cx="108109" cy="10810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Freeform 23" title=""/>
          <p:cNvSpPr/>
          <p:nvPr>
            <p:custDataLst>
              <p:tags r:id="rId3"/>
            </p:custDataLst>
          </p:nvPr>
        </p:nvSpPr>
        <p:spPr bwMode="auto">
          <a:xfrm rot="-1800000">
            <a:off x="299650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Freeform 23" title=""/>
          <p:cNvSpPr/>
          <p:nvPr>
            <p:custDataLst>
              <p:tags r:id="rId4"/>
            </p:custDataLst>
          </p:nvPr>
        </p:nvSpPr>
        <p:spPr bwMode="auto">
          <a:xfrm rot="-1800000">
            <a:off x="2081848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Freeform 23" title=""/>
          <p:cNvSpPr/>
          <p:nvPr>
            <p:custDataLst>
              <p:tags r:id="rId5"/>
            </p:custDataLst>
          </p:nvPr>
        </p:nvSpPr>
        <p:spPr bwMode="auto">
          <a:xfrm rot="-1800000">
            <a:off x="3864046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reeform 23" title=""/>
          <p:cNvSpPr/>
          <p:nvPr>
            <p:custDataLst>
              <p:tags r:id="rId6"/>
            </p:custDataLst>
          </p:nvPr>
        </p:nvSpPr>
        <p:spPr bwMode="auto">
          <a:xfrm rot="-1800000">
            <a:off x="5646244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Freeform 23" title=""/>
          <p:cNvSpPr/>
          <p:nvPr>
            <p:custDataLst>
              <p:tags r:id="rId7"/>
            </p:custDataLst>
          </p:nvPr>
        </p:nvSpPr>
        <p:spPr bwMode="auto">
          <a:xfrm rot="-1800000">
            <a:off x="301120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Freeform 23" title=""/>
          <p:cNvSpPr/>
          <p:nvPr>
            <p:custDataLst>
              <p:tags r:id="rId8"/>
            </p:custDataLst>
          </p:nvPr>
        </p:nvSpPr>
        <p:spPr bwMode="auto">
          <a:xfrm rot="-1800000">
            <a:off x="2083318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23" title=""/>
          <p:cNvSpPr/>
          <p:nvPr>
            <p:custDataLst>
              <p:tags r:id="rId9"/>
            </p:custDataLst>
          </p:nvPr>
        </p:nvSpPr>
        <p:spPr bwMode="auto">
          <a:xfrm rot="-1800000">
            <a:off x="3865516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Freeform 23" title=""/>
          <p:cNvSpPr/>
          <p:nvPr>
            <p:custDataLst>
              <p:tags r:id="rId10"/>
            </p:custDataLst>
          </p:nvPr>
        </p:nvSpPr>
        <p:spPr bwMode="auto">
          <a:xfrm rot="-1800000">
            <a:off x="5647714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Freeform 23" title=""/>
          <p:cNvSpPr/>
          <p:nvPr>
            <p:custDataLst>
              <p:tags r:id="rId11"/>
            </p:custDataLst>
          </p:nvPr>
        </p:nvSpPr>
        <p:spPr bwMode="auto">
          <a:xfrm rot="-1800000">
            <a:off x="302590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Freeform 23" title=""/>
          <p:cNvSpPr/>
          <p:nvPr>
            <p:custDataLst>
              <p:tags r:id="rId12"/>
            </p:custDataLst>
          </p:nvPr>
        </p:nvSpPr>
        <p:spPr bwMode="auto">
          <a:xfrm rot="-1800000">
            <a:off x="2084788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Freeform 23" title=""/>
          <p:cNvSpPr/>
          <p:nvPr>
            <p:custDataLst>
              <p:tags r:id="rId13"/>
            </p:custDataLst>
          </p:nvPr>
        </p:nvSpPr>
        <p:spPr bwMode="auto">
          <a:xfrm rot="-1800000">
            <a:off x="3866986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Freeform 23" title=""/>
          <p:cNvSpPr/>
          <p:nvPr>
            <p:custDataLst>
              <p:tags r:id="rId14"/>
            </p:custDataLst>
          </p:nvPr>
        </p:nvSpPr>
        <p:spPr bwMode="auto">
          <a:xfrm rot="-1800000">
            <a:off x="5649184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Freeform 23" title=""/>
          <p:cNvSpPr/>
          <p:nvPr>
            <p:custDataLst>
              <p:tags r:id="rId15"/>
            </p:custDataLst>
          </p:nvPr>
        </p:nvSpPr>
        <p:spPr bwMode="auto">
          <a:xfrm rot="-1800000">
            <a:off x="7431382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Freeform 23" title=""/>
          <p:cNvSpPr/>
          <p:nvPr>
            <p:custDataLst>
              <p:tags r:id="rId16"/>
            </p:custDataLst>
          </p:nvPr>
        </p:nvSpPr>
        <p:spPr bwMode="auto">
          <a:xfrm rot="-1800000">
            <a:off x="304060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Freeform 23" title=""/>
          <p:cNvSpPr/>
          <p:nvPr>
            <p:custDataLst>
              <p:tags r:id="rId17"/>
            </p:custDataLst>
          </p:nvPr>
        </p:nvSpPr>
        <p:spPr bwMode="auto">
          <a:xfrm rot="-1800000">
            <a:off x="2086258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Freeform 23" title=""/>
          <p:cNvSpPr/>
          <p:nvPr>
            <p:custDataLst>
              <p:tags r:id="rId18"/>
            </p:custDataLst>
          </p:nvPr>
        </p:nvSpPr>
        <p:spPr bwMode="auto">
          <a:xfrm rot="-1800000">
            <a:off x="3868456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Freeform 23" title=""/>
          <p:cNvSpPr/>
          <p:nvPr>
            <p:custDataLst>
              <p:tags r:id="rId19"/>
            </p:custDataLst>
          </p:nvPr>
        </p:nvSpPr>
        <p:spPr bwMode="auto">
          <a:xfrm rot="-1800000">
            <a:off x="5650654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Freeform 23" title=""/>
          <p:cNvSpPr/>
          <p:nvPr>
            <p:custDataLst>
              <p:tags r:id="rId20"/>
            </p:custDataLst>
          </p:nvPr>
        </p:nvSpPr>
        <p:spPr bwMode="auto">
          <a:xfrm rot="-1800000">
            <a:off x="7432852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Freeform 23" title=""/>
          <p:cNvSpPr/>
          <p:nvPr>
            <p:custDataLst>
              <p:tags r:id="rId21"/>
            </p:custDataLst>
          </p:nvPr>
        </p:nvSpPr>
        <p:spPr bwMode="auto">
          <a:xfrm rot="-1800000">
            <a:off x="305530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Freeform 23" title=""/>
          <p:cNvSpPr/>
          <p:nvPr>
            <p:custDataLst>
              <p:tags r:id="rId22"/>
            </p:custDataLst>
          </p:nvPr>
        </p:nvSpPr>
        <p:spPr bwMode="auto">
          <a:xfrm rot="-1800000">
            <a:off x="2087728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Freeform 23" title=""/>
          <p:cNvSpPr/>
          <p:nvPr>
            <p:custDataLst>
              <p:tags r:id="rId23"/>
            </p:custDataLst>
          </p:nvPr>
        </p:nvSpPr>
        <p:spPr bwMode="auto">
          <a:xfrm rot="-1800000">
            <a:off x="3869926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Freeform 23" title=""/>
          <p:cNvSpPr/>
          <p:nvPr>
            <p:custDataLst>
              <p:tags r:id="rId24"/>
            </p:custDataLst>
          </p:nvPr>
        </p:nvSpPr>
        <p:spPr bwMode="auto">
          <a:xfrm rot="-1800000">
            <a:off x="5652124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Freeform 23" title=""/>
          <p:cNvSpPr/>
          <p:nvPr>
            <p:custDataLst>
              <p:tags r:id="rId25"/>
            </p:custDataLst>
          </p:nvPr>
        </p:nvSpPr>
        <p:spPr bwMode="auto">
          <a:xfrm rot="-1800000">
            <a:off x="7434322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Freeform 23" title=""/>
          <p:cNvSpPr/>
          <p:nvPr>
            <p:custDataLst>
              <p:tags r:id="rId26"/>
            </p:custDataLst>
          </p:nvPr>
        </p:nvSpPr>
        <p:spPr bwMode="auto">
          <a:xfrm rot="-1800000">
            <a:off x="307000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Freeform 23" title=""/>
          <p:cNvSpPr/>
          <p:nvPr>
            <p:custDataLst>
              <p:tags r:id="rId27"/>
            </p:custDataLst>
          </p:nvPr>
        </p:nvSpPr>
        <p:spPr bwMode="auto">
          <a:xfrm rot="-1800000">
            <a:off x="2089198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Freeform 23" title=""/>
          <p:cNvSpPr/>
          <p:nvPr>
            <p:custDataLst>
              <p:tags r:id="rId28"/>
            </p:custDataLst>
          </p:nvPr>
        </p:nvSpPr>
        <p:spPr bwMode="auto">
          <a:xfrm rot="-1800000">
            <a:off x="3871396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Freeform 23" title=""/>
          <p:cNvSpPr/>
          <p:nvPr>
            <p:custDataLst>
              <p:tags r:id="rId29"/>
            </p:custDataLst>
          </p:nvPr>
        </p:nvSpPr>
        <p:spPr bwMode="auto">
          <a:xfrm rot="-1800000">
            <a:off x="5653594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Freeform 23" title=""/>
          <p:cNvSpPr/>
          <p:nvPr>
            <p:custDataLst>
              <p:tags r:id="rId30"/>
            </p:custDataLst>
          </p:nvPr>
        </p:nvSpPr>
        <p:spPr bwMode="auto">
          <a:xfrm rot="-1800000">
            <a:off x="7435792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Freeform 23" title=""/>
          <p:cNvSpPr/>
          <p:nvPr>
            <p:custDataLst>
              <p:tags r:id="rId31"/>
            </p:custDataLst>
          </p:nvPr>
        </p:nvSpPr>
        <p:spPr bwMode="auto">
          <a:xfrm rot="-1800000">
            <a:off x="308470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Freeform 23" title=""/>
          <p:cNvSpPr/>
          <p:nvPr>
            <p:custDataLst>
              <p:tags r:id="rId32"/>
            </p:custDataLst>
          </p:nvPr>
        </p:nvSpPr>
        <p:spPr bwMode="auto">
          <a:xfrm rot="-1800000">
            <a:off x="2090668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Freeform 23" title=""/>
          <p:cNvSpPr/>
          <p:nvPr>
            <p:custDataLst>
              <p:tags r:id="rId33"/>
            </p:custDataLst>
          </p:nvPr>
        </p:nvSpPr>
        <p:spPr bwMode="auto">
          <a:xfrm rot="-1800000">
            <a:off x="3872866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Freeform 23" title=""/>
          <p:cNvSpPr/>
          <p:nvPr>
            <p:custDataLst>
              <p:tags r:id="rId34"/>
            </p:custDataLst>
          </p:nvPr>
        </p:nvSpPr>
        <p:spPr bwMode="auto">
          <a:xfrm rot="-1800000">
            <a:off x="5655064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Freeform 23" title=""/>
          <p:cNvSpPr/>
          <p:nvPr>
            <p:custDataLst>
              <p:tags r:id="rId35"/>
            </p:custDataLst>
          </p:nvPr>
        </p:nvSpPr>
        <p:spPr bwMode="auto">
          <a:xfrm rot="-1800000">
            <a:off x="7437262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Freeform 23" title=""/>
          <p:cNvSpPr/>
          <p:nvPr>
            <p:custDataLst>
              <p:tags r:id="rId36"/>
            </p:custDataLst>
          </p:nvPr>
        </p:nvSpPr>
        <p:spPr bwMode="auto">
          <a:xfrm rot="-1800000">
            <a:off x="309940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Freeform 23" title=""/>
          <p:cNvSpPr/>
          <p:nvPr>
            <p:custDataLst>
              <p:tags r:id="rId37"/>
            </p:custDataLst>
          </p:nvPr>
        </p:nvSpPr>
        <p:spPr bwMode="auto">
          <a:xfrm rot="-1800000">
            <a:off x="2092138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Freeform 23" title=""/>
          <p:cNvSpPr/>
          <p:nvPr>
            <p:custDataLst>
              <p:tags r:id="rId38"/>
            </p:custDataLst>
          </p:nvPr>
        </p:nvSpPr>
        <p:spPr bwMode="auto">
          <a:xfrm rot="-1800000">
            <a:off x="3874336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Freeform 23" title=""/>
          <p:cNvSpPr/>
          <p:nvPr>
            <p:custDataLst>
              <p:tags r:id="rId39"/>
            </p:custDataLst>
          </p:nvPr>
        </p:nvSpPr>
        <p:spPr bwMode="auto">
          <a:xfrm rot="-1800000">
            <a:off x="5656534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Freeform 23" title=""/>
          <p:cNvSpPr/>
          <p:nvPr>
            <p:custDataLst>
              <p:tags r:id="rId40"/>
            </p:custDataLst>
          </p:nvPr>
        </p:nvSpPr>
        <p:spPr bwMode="auto">
          <a:xfrm rot="-1800000">
            <a:off x="7438732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Freeform 23" title=""/>
          <p:cNvSpPr/>
          <p:nvPr>
            <p:custDataLst>
              <p:tags r:id="rId41"/>
            </p:custDataLst>
          </p:nvPr>
        </p:nvSpPr>
        <p:spPr bwMode="auto">
          <a:xfrm rot="-1800000">
            <a:off x="311410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Freeform 23" title=""/>
          <p:cNvSpPr/>
          <p:nvPr>
            <p:custDataLst>
              <p:tags r:id="rId42"/>
            </p:custDataLst>
          </p:nvPr>
        </p:nvSpPr>
        <p:spPr bwMode="auto">
          <a:xfrm rot="-1800000">
            <a:off x="2093608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Freeform 23" title=""/>
          <p:cNvSpPr/>
          <p:nvPr>
            <p:custDataLst>
              <p:tags r:id="rId43"/>
            </p:custDataLst>
          </p:nvPr>
        </p:nvSpPr>
        <p:spPr bwMode="auto">
          <a:xfrm rot="-1800000">
            <a:off x="3875806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Freeform 23" title=""/>
          <p:cNvSpPr/>
          <p:nvPr>
            <p:custDataLst>
              <p:tags r:id="rId44"/>
            </p:custDataLst>
          </p:nvPr>
        </p:nvSpPr>
        <p:spPr bwMode="auto">
          <a:xfrm rot="-1800000">
            <a:off x="5658004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Freeform 23" title=""/>
          <p:cNvSpPr/>
          <p:nvPr>
            <p:custDataLst>
              <p:tags r:id="rId45"/>
            </p:custDataLst>
          </p:nvPr>
        </p:nvSpPr>
        <p:spPr bwMode="auto">
          <a:xfrm rot="-1800000">
            <a:off x="7440202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Freeform 23" title=""/>
          <p:cNvSpPr/>
          <p:nvPr>
            <p:custDataLst>
              <p:tags r:id="rId46"/>
            </p:custDataLst>
          </p:nvPr>
        </p:nvSpPr>
        <p:spPr bwMode="auto">
          <a:xfrm rot="-1800000">
            <a:off x="312880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Freeform 23" title=""/>
          <p:cNvSpPr/>
          <p:nvPr>
            <p:custDataLst>
              <p:tags r:id="rId47"/>
            </p:custDataLst>
          </p:nvPr>
        </p:nvSpPr>
        <p:spPr bwMode="auto">
          <a:xfrm rot="-1800000">
            <a:off x="2095078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Freeform 23" title=""/>
          <p:cNvSpPr/>
          <p:nvPr>
            <p:custDataLst>
              <p:tags r:id="rId48"/>
            </p:custDataLst>
          </p:nvPr>
        </p:nvSpPr>
        <p:spPr bwMode="auto">
          <a:xfrm rot="-1800000">
            <a:off x="3877276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Freeform 23" title=""/>
          <p:cNvSpPr/>
          <p:nvPr>
            <p:custDataLst>
              <p:tags r:id="rId49"/>
            </p:custDataLst>
          </p:nvPr>
        </p:nvSpPr>
        <p:spPr bwMode="auto">
          <a:xfrm rot="-1800000">
            <a:off x="5659474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Freeform 23" title=""/>
          <p:cNvSpPr/>
          <p:nvPr>
            <p:custDataLst>
              <p:tags r:id="rId50"/>
            </p:custDataLst>
          </p:nvPr>
        </p:nvSpPr>
        <p:spPr bwMode="auto">
          <a:xfrm rot="-1800000">
            <a:off x="7441672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Freeform 23" title=""/>
          <p:cNvSpPr/>
          <p:nvPr>
            <p:custDataLst>
              <p:tags r:id="rId51"/>
            </p:custDataLst>
          </p:nvPr>
        </p:nvSpPr>
        <p:spPr bwMode="auto">
          <a:xfrm rot="-1800000">
            <a:off x="314350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Freeform 23" title=""/>
          <p:cNvSpPr/>
          <p:nvPr>
            <p:custDataLst>
              <p:tags r:id="rId52"/>
            </p:custDataLst>
          </p:nvPr>
        </p:nvSpPr>
        <p:spPr bwMode="auto">
          <a:xfrm rot="-1800000">
            <a:off x="2096548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Freeform 23" title=""/>
          <p:cNvSpPr/>
          <p:nvPr>
            <p:custDataLst>
              <p:tags r:id="rId53"/>
            </p:custDataLst>
          </p:nvPr>
        </p:nvSpPr>
        <p:spPr bwMode="auto">
          <a:xfrm rot="-1800000">
            <a:off x="3878746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Freeform 23" title=""/>
          <p:cNvSpPr/>
          <p:nvPr>
            <p:custDataLst>
              <p:tags r:id="rId54"/>
            </p:custDataLst>
          </p:nvPr>
        </p:nvSpPr>
        <p:spPr bwMode="auto">
          <a:xfrm rot="-1800000">
            <a:off x="5660944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Freeform 23" title=""/>
          <p:cNvSpPr/>
          <p:nvPr>
            <p:custDataLst>
              <p:tags r:id="rId55"/>
            </p:custDataLst>
          </p:nvPr>
        </p:nvSpPr>
        <p:spPr bwMode="auto">
          <a:xfrm rot="-1800000">
            <a:off x="7443142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Freeform 23" title=""/>
          <p:cNvSpPr/>
          <p:nvPr>
            <p:custDataLst>
              <p:tags r:id="rId56"/>
            </p:custDataLst>
          </p:nvPr>
        </p:nvSpPr>
        <p:spPr bwMode="auto">
          <a:xfrm rot="-1800000">
            <a:off x="315820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" name="Freeform 23" title=""/>
          <p:cNvSpPr/>
          <p:nvPr>
            <p:custDataLst>
              <p:tags r:id="rId57"/>
            </p:custDataLst>
          </p:nvPr>
        </p:nvSpPr>
        <p:spPr bwMode="auto">
          <a:xfrm rot="-1800000">
            <a:off x="2098018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Freeform 23" title=""/>
          <p:cNvSpPr/>
          <p:nvPr>
            <p:custDataLst>
              <p:tags r:id="rId58"/>
            </p:custDataLst>
          </p:nvPr>
        </p:nvSpPr>
        <p:spPr bwMode="auto">
          <a:xfrm rot="-1800000">
            <a:off x="3880216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Freeform 23" title=""/>
          <p:cNvSpPr/>
          <p:nvPr>
            <p:custDataLst>
              <p:tags r:id="rId59"/>
            </p:custDataLst>
          </p:nvPr>
        </p:nvSpPr>
        <p:spPr bwMode="auto">
          <a:xfrm rot="-1800000">
            <a:off x="5662414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Freeform 23" title=""/>
          <p:cNvSpPr/>
          <p:nvPr>
            <p:custDataLst>
              <p:tags r:id="rId60"/>
            </p:custDataLst>
          </p:nvPr>
        </p:nvSpPr>
        <p:spPr bwMode="auto">
          <a:xfrm rot="-1800000">
            <a:off x="7444612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2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4605188" y="1583514"/>
            <a:ext cx="4050354" cy="1911620"/>
          </a:xfrm>
          <a:prstGeom prst="rect">
            <a:avLst/>
          </a:prstGeom>
        </p:spPr>
      </p:pic>
      <p:sp>
        <p:nvSpPr>
          <p:cNvPr id="5" name="Rectangle 3" title=""/>
          <p:cNvSpPr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668055" y="982072"/>
            <a:ext cx="7913484" cy="8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空气开关和漏电保护器在电路中分别起什么作用？这样安装有什么好处？</a:t>
            </a:r>
            <a:endParaRPr kumimoji="0" lang="zh-CN" alt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37" name="组合 9" title=""/>
          <p:cNvGrpSpPr/>
          <p:nvPr>
            <p:custDataLst>
              <p:tags r:id="rId64"/>
            </p:custDataLst>
          </p:nvPr>
        </p:nvGrpSpPr>
        <p:grpSpPr>
          <a:xfrm>
            <a:off x="-76200" y="350834"/>
            <a:ext cx="3675605" cy="382037"/>
            <a:chOff x="0" y="678733"/>
            <a:chExt cx="4319961" cy="447017"/>
          </a:xfrm>
        </p:grpSpPr>
        <p:grpSp>
          <p:nvGrpSpPr>
            <p:cNvPr id="38" name="组合 10"/>
            <p:cNvGrpSpPr/>
            <p:nvPr>
              <p:custDataLst>
                <p:tags r:id="rId6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0" name="矩形 39"/>
              <p:cNvSpPr/>
              <p:nvPr>
                <p:custDataLst>
                  <p:tags r:id="rId6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1" name="矩形 40"/>
              <p:cNvSpPr/>
              <p:nvPr>
                <p:custDataLst>
                  <p:tags r:id="rId6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39" name="文本框 11"/>
            <p:cNvSpPr txBox="1"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771042" y="679203"/>
              <a:ext cx="3548919" cy="446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宋体" panose="02010600030101010101" pitchFamily="2" charset="-122"/>
                </a:rPr>
                <a:t>交流与思考</a:t>
              </a:r>
              <a:endParaRPr kumimoji="0" lang="zh-CN" altLang="zh-CN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42" name="Text Box 8" title=""/>
          <p:cNvSpPr txBox="1"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695821" y="3562867"/>
            <a:ext cx="7913484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25000"/>
              </a:lnSpc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漏电保护器：如果人站在地上不小心接触了火线，电流经过人体流入大地，漏电保护器会迅速切断电路，保护人身安全。</a:t>
            </a:r>
            <a:endParaRPr kumimoji="0" lang="zh-CN" altLang="en-US" sz="2100" b="0" i="0" u="none" strike="noStrike" kern="1200" cap="none" spc="20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3" name="Text Box 9" title=""/>
          <p:cNvSpPr txBox="1"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695821" y="2102748"/>
            <a:ext cx="4966982" cy="154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25000"/>
              </a:lnSpc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空气开关：当电路中的电流超过规定大小时，空气开关会自动断开，切断电路，从而保护电路。</a:t>
            </a:r>
            <a:endParaRPr kumimoji="0" lang="zh-CN" altLang="en-US" sz="2100" b="0" i="0" u="none" strike="noStrike" kern="1200" cap="none" spc="20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50016" y="1386053"/>
            <a:ext cx="3658369" cy="2679369"/>
          </a:xfrm>
          <a:prstGeom prst="rect">
            <a:avLst/>
          </a:prstGeom>
        </p:spPr>
      </p:pic>
      <p:sp>
        <p:nvSpPr>
          <p:cNvPr id="15" name="Text Box 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8158" y="1693252"/>
            <a:ext cx="3982008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洗衣机、电冰箱等电器的电源插头有三根线，其中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一条接火线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(L)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，一条接零线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(N)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，第三条接地线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(E)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。这是为什么？</a:t>
            </a:r>
            <a:endParaRPr kumimoji="0" lang="en-US" altLang="zh-CN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74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75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7" name="矩形 76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78" name="矩形 7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76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三孔插座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Freeform 23" title=""/>
          <p:cNvSpPr/>
          <p:nvPr>
            <p:custDataLst>
              <p:tags r:id="rId3"/>
            </p:custDataLst>
          </p:nvPr>
        </p:nvSpPr>
        <p:spPr bwMode="auto">
          <a:xfrm rot="-1800000">
            <a:off x="299650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Freeform 23" title=""/>
          <p:cNvSpPr/>
          <p:nvPr>
            <p:custDataLst>
              <p:tags r:id="rId4"/>
            </p:custDataLst>
          </p:nvPr>
        </p:nvSpPr>
        <p:spPr bwMode="auto">
          <a:xfrm rot="-1800000">
            <a:off x="2081848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reeform 23" title=""/>
          <p:cNvSpPr/>
          <p:nvPr>
            <p:custDataLst>
              <p:tags r:id="rId5"/>
            </p:custDataLst>
          </p:nvPr>
        </p:nvSpPr>
        <p:spPr bwMode="auto">
          <a:xfrm rot="-1800000">
            <a:off x="3864046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Freeform 23" title=""/>
          <p:cNvSpPr/>
          <p:nvPr>
            <p:custDataLst>
              <p:tags r:id="rId6"/>
            </p:custDataLst>
          </p:nvPr>
        </p:nvSpPr>
        <p:spPr bwMode="auto">
          <a:xfrm rot="-1800000">
            <a:off x="5646244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Freeform 23" title=""/>
          <p:cNvSpPr/>
          <p:nvPr>
            <p:custDataLst>
              <p:tags r:id="rId7"/>
            </p:custDataLst>
          </p:nvPr>
        </p:nvSpPr>
        <p:spPr bwMode="auto">
          <a:xfrm rot="-1800000">
            <a:off x="301120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Freeform 23" title=""/>
          <p:cNvSpPr/>
          <p:nvPr>
            <p:custDataLst>
              <p:tags r:id="rId8"/>
            </p:custDataLst>
          </p:nvPr>
        </p:nvSpPr>
        <p:spPr bwMode="auto">
          <a:xfrm rot="-1800000">
            <a:off x="2083318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reeform 23" title=""/>
          <p:cNvSpPr/>
          <p:nvPr>
            <p:custDataLst>
              <p:tags r:id="rId9"/>
            </p:custDataLst>
          </p:nvPr>
        </p:nvSpPr>
        <p:spPr bwMode="auto">
          <a:xfrm rot="-1800000">
            <a:off x="3865516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Freeform 23" title=""/>
          <p:cNvSpPr/>
          <p:nvPr>
            <p:custDataLst>
              <p:tags r:id="rId10"/>
            </p:custDataLst>
          </p:nvPr>
        </p:nvSpPr>
        <p:spPr bwMode="auto">
          <a:xfrm rot="-1800000">
            <a:off x="5647714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Freeform 23" title=""/>
          <p:cNvSpPr/>
          <p:nvPr>
            <p:custDataLst>
              <p:tags r:id="rId11"/>
            </p:custDataLst>
          </p:nvPr>
        </p:nvSpPr>
        <p:spPr bwMode="auto">
          <a:xfrm rot="-1800000">
            <a:off x="302590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23" title=""/>
          <p:cNvSpPr/>
          <p:nvPr>
            <p:custDataLst>
              <p:tags r:id="rId12"/>
            </p:custDataLst>
          </p:nvPr>
        </p:nvSpPr>
        <p:spPr bwMode="auto">
          <a:xfrm rot="-1800000">
            <a:off x="2084788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Freeform 23" title=""/>
          <p:cNvSpPr/>
          <p:nvPr>
            <p:custDataLst>
              <p:tags r:id="rId13"/>
            </p:custDataLst>
          </p:nvPr>
        </p:nvSpPr>
        <p:spPr bwMode="auto">
          <a:xfrm rot="-1800000">
            <a:off x="3866986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Freeform 23" title=""/>
          <p:cNvSpPr/>
          <p:nvPr>
            <p:custDataLst>
              <p:tags r:id="rId14"/>
            </p:custDataLst>
          </p:nvPr>
        </p:nvSpPr>
        <p:spPr bwMode="auto">
          <a:xfrm rot="-1800000">
            <a:off x="5649184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Freeform 23" title=""/>
          <p:cNvSpPr/>
          <p:nvPr>
            <p:custDataLst>
              <p:tags r:id="rId15"/>
            </p:custDataLst>
          </p:nvPr>
        </p:nvSpPr>
        <p:spPr bwMode="auto">
          <a:xfrm rot="-1800000">
            <a:off x="7431382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Freeform 23" title=""/>
          <p:cNvSpPr/>
          <p:nvPr>
            <p:custDataLst>
              <p:tags r:id="rId16"/>
            </p:custDataLst>
          </p:nvPr>
        </p:nvSpPr>
        <p:spPr bwMode="auto">
          <a:xfrm rot="-1800000">
            <a:off x="304060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Freeform 23" title=""/>
          <p:cNvSpPr/>
          <p:nvPr>
            <p:custDataLst>
              <p:tags r:id="rId17"/>
            </p:custDataLst>
          </p:nvPr>
        </p:nvSpPr>
        <p:spPr bwMode="auto">
          <a:xfrm rot="-1800000">
            <a:off x="2086258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Freeform 23" title=""/>
          <p:cNvSpPr/>
          <p:nvPr>
            <p:custDataLst>
              <p:tags r:id="rId18"/>
            </p:custDataLst>
          </p:nvPr>
        </p:nvSpPr>
        <p:spPr bwMode="auto">
          <a:xfrm rot="-1800000">
            <a:off x="3868456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Freeform 23" title=""/>
          <p:cNvSpPr/>
          <p:nvPr>
            <p:custDataLst>
              <p:tags r:id="rId19"/>
            </p:custDataLst>
          </p:nvPr>
        </p:nvSpPr>
        <p:spPr bwMode="auto">
          <a:xfrm rot="-1800000">
            <a:off x="5650654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Freeform 23" title=""/>
          <p:cNvSpPr/>
          <p:nvPr>
            <p:custDataLst>
              <p:tags r:id="rId20"/>
            </p:custDataLst>
          </p:nvPr>
        </p:nvSpPr>
        <p:spPr bwMode="auto">
          <a:xfrm rot="-1800000">
            <a:off x="7432852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Freeform 23" title=""/>
          <p:cNvSpPr/>
          <p:nvPr>
            <p:custDataLst>
              <p:tags r:id="rId21"/>
            </p:custDataLst>
          </p:nvPr>
        </p:nvSpPr>
        <p:spPr bwMode="auto">
          <a:xfrm rot="-1800000">
            <a:off x="305530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Freeform 23" title=""/>
          <p:cNvSpPr/>
          <p:nvPr>
            <p:custDataLst>
              <p:tags r:id="rId22"/>
            </p:custDataLst>
          </p:nvPr>
        </p:nvSpPr>
        <p:spPr bwMode="auto">
          <a:xfrm rot="-1800000">
            <a:off x="2087728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Freeform 23" title=""/>
          <p:cNvSpPr/>
          <p:nvPr>
            <p:custDataLst>
              <p:tags r:id="rId23"/>
            </p:custDataLst>
          </p:nvPr>
        </p:nvSpPr>
        <p:spPr bwMode="auto">
          <a:xfrm rot="-1800000">
            <a:off x="3869926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Freeform 23" title=""/>
          <p:cNvSpPr/>
          <p:nvPr>
            <p:custDataLst>
              <p:tags r:id="rId24"/>
            </p:custDataLst>
          </p:nvPr>
        </p:nvSpPr>
        <p:spPr bwMode="auto">
          <a:xfrm rot="-1800000">
            <a:off x="5652124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Freeform 23" title=""/>
          <p:cNvSpPr/>
          <p:nvPr>
            <p:custDataLst>
              <p:tags r:id="rId25"/>
            </p:custDataLst>
          </p:nvPr>
        </p:nvSpPr>
        <p:spPr bwMode="auto">
          <a:xfrm rot="-1800000">
            <a:off x="7434322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Freeform 23" title=""/>
          <p:cNvSpPr/>
          <p:nvPr>
            <p:custDataLst>
              <p:tags r:id="rId26"/>
            </p:custDataLst>
          </p:nvPr>
        </p:nvSpPr>
        <p:spPr bwMode="auto">
          <a:xfrm rot="-1800000">
            <a:off x="307000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Freeform 23" title=""/>
          <p:cNvSpPr/>
          <p:nvPr>
            <p:custDataLst>
              <p:tags r:id="rId27"/>
            </p:custDataLst>
          </p:nvPr>
        </p:nvSpPr>
        <p:spPr bwMode="auto">
          <a:xfrm rot="-1800000">
            <a:off x="2089198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Freeform 23" title=""/>
          <p:cNvSpPr/>
          <p:nvPr>
            <p:custDataLst>
              <p:tags r:id="rId28"/>
            </p:custDataLst>
          </p:nvPr>
        </p:nvSpPr>
        <p:spPr bwMode="auto">
          <a:xfrm rot="-1800000">
            <a:off x="3871396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Freeform 23" title=""/>
          <p:cNvSpPr/>
          <p:nvPr>
            <p:custDataLst>
              <p:tags r:id="rId29"/>
            </p:custDataLst>
          </p:nvPr>
        </p:nvSpPr>
        <p:spPr bwMode="auto">
          <a:xfrm rot="-1800000">
            <a:off x="5653594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Freeform 23" title=""/>
          <p:cNvSpPr/>
          <p:nvPr>
            <p:custDataLst>
              <p:tags r:id="rId30"/>
            </p:custDataLst>
          </p:nvPr>
        </p:nvSpPr>
        <p:spPr bwMode="auto">
          <a:xfrm rot="-1800000">
            <a:off x="7435792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Freeform 23" title=""/>
          <p:cNvSpPr/>
          <p:nvPr>
            <p:custDataLst>
              <p:tags r:id="rId31"/>
            </p:custDataLst>
          </p:nvPr>
        </p:nvSpPr>
        <p:spPr bwMode="auto">
          <a:xfrm rot="-1800000">
            <a:off x="308470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Freeform 23" title=""/>
          <p:cNvSpPr/>
          <p:nvPr>
            <p:custDataLst>
              <p:tags r:id="rId32"/>
            </p:custDataLst>
          </p:nvPr>
        </p:nvSpPr>
        <p:spPr bwMode="auto">
          <a:xfrm rot="-1800000">
            <a:off x="2090668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Freeform 23" title=""/>
          <p:cNvSpPr/>
          <p:nvPr>
            <p:custDataLst>
              <p:tags r:id="rId33"/>
            </p:custDataLst>
          </p:nvPr>
        </p:nvSpPr>
        <p:spPr bwMode="auto">
          <a:xfrm rot="-1800000">
            <a:off x="3872866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Freeform 23" title=""/>
          <p:cNvSpPr/>
          <p:nvPr>
            <p:custDataLst>
              <p:tags r:id="rId34"/>
            </p:custDataLst>
          </p:nvPr>
        </p:nvSpPr>
        <p:spPr bwMode="auto">
          <a:xfrm rot="-1800000">
            <a:off x="5655064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Freeform 23" title=""/>
          <p:cNvSpPr/>
          <p:nvPr>
            <p:custDataLst>
              <p:tags r:id="rId35"/>
            </p:custDataLst>
          </p:nvPr>
        </p:nvSpPr>
        <p:spPr bwMode="auto">
          <a:xfrm rot="-1800000">
            <a:off x="7437262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Freeform 23" title=""/>
          <p:cNvSpPr/>
          <p:nvPr>
            <p:custDataLst>
              <p:tags r:id="rId36"/>
            </p:custDataLst>
          </p:nvPr>
        </p:nvSpPr>
        <p:spPr bwMode="auto">
          <a:xfrm rot="-1800000">
            <a:off x="309940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reeform 23" title=""/>
          <p:cNvSpPr/>
          <p:nvPr>
            <p:custDataLst>
              <p:tags r:id="rId37"/>
            </p:custDataLst>
          </p:nvPr>
        </p:nvSpPr>
        <p:spPr bwMode="auto">
          <a:xfrm rot="-1800000">
            <a:off x="2092138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Freeform 23" title=""/>
          <p:cNvSpPr/>
          <p:nvPr>
            <p:custDataLst>
              <p:tags r:id="rId38"/>
            </p:custDataLst>
          </p:nvPr>
        </p:nvSpPr>
        <p:spPr bwMode="auto">
          <a:xfrm rot="-1800000">
            <a:off x="3874336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Freeform 23" title=""/>
          <p:cNvSpPr/>
          <p:nvPr>
            <p:custDataLst>
              <p:tags r:id="rId39"/>
            </p:custDataLst>
          </p:nvPr>
        </p:nvSpPr>
        <p:spPr bwMode="auto">
          <a:xfrm rot="-1800000">
            <a:off x="5656534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Freeform 23" title=""/>
          <p:cNvSpPr/>
          <p:nvPr>
            <p:custDataLst>
              <p:tags r:id="rId40"/>
            </p:custDataLst>
          </p:nvPr>
        </p:nvSpPr>
        <p:spPr bwMode="auto">
          <a:xfrm rot="-1800000">
            <a:off x="7438732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Freeform 23" title=""/>
          <p:cNvSpPr/>
          <p:nvPr>
            <p:custDataLst>
              <p:tags r:id="rId41"/>
            </p:custDataLst>
          </p:nvPr>
        </p:nvSpPr>
        <p:spPr bwMode="auto">
          <a:xfrm rot="-1800000">
            <a:off x="311410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Freeform 23" title=""/>
          <p:cNvSpPr/>
          <p:nvPr>
            <p:custDataLst>
              <p:tags r:id="rId42"/>
            </p:custDataLst>
          </p:nvPr>
        </p:nvSpPr>
        <p:spPr bwMode="auto">
          <a:xfrm rot="-1800000">
            <a:off x="2093608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Freeform 23" title=""/>
          <p:cNvSpPr/>
          <p:nvPr>
            <p:custDataLst>
              <p:tags r:id="rId43"/>
            </p:custDataLst>
          </p:nvPr>
        </p:nvSpPr>
        <p:spPr bwMode="auto">
          <a:xfrm rot="-1800000">
            <a:off x="3875806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Freeform 23" title=""/>
          <p:cNvSpPr/>
          <p:nvPr>
            <p:custDataLst>
              <p:tags r:id="rId44"/>
            </p:custDataLst>
          </p:nvPr>
        </p:nvSpPr>
        <p:spPr bwMode="auto">
          <a:xfrm rot="-1800000">
            <a:off x="5658004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Freeform 23" title=""/>
          <p:cNvSpPr/>
          <p:nvPr>
            <p:custDataLst>
              <p:tags r:id="rId45"/>
            </p:custDataLst>
          </p:nvPr>
        </p:nvSpPr>
        <p:spPr bwMode="auto">
          <a:xfrm rot="-1800000">
            <a:off x="7440202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Freeform 23" title=""/>
          <p:cNvSpPr/>
          <p:nvPr>
            <p:custDataLst>
              <p:tags r:id="rId46"/>
            </p:custDataLst>
          </p:nvPr>
        </p:nvSpPr>
        <p:spPr bwMode="auto">
          <a:xfrm rot="-1800000">
            <a:off x="312880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Freeform 23" title=""/>
          <p:cNvSpPr/>
          <p:nvPr>
            <p:custDataLst>
              <p:tags r:id="rId47"/>
            </p:custDataLst>
          </p:nvPr>
        </p:nvSpPr>
        <p:spPr bwMode="auto">
          <a:xfrm rot="-1800000">
            <a:off x="2095078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Freeform 23" title=""/>
          <p:cNvSpPr/>
          <p:nvPr>
            <p:custDataLst>
              <p:tags r:id="rId48"/>
            </p:custDataLst>
          </p:nvPr>
        </p:nvSpPr>
        <p:spPr bwMode="auto">
          <a:xfrm rot="-1800000">
            <a:off x="3877276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Freeform 23" title=""/>
          <p:cNvSpPr/>
          <p:nvPr>
            <p:custDataLst>
              <p:tags r:id="rId49"/>
            </p:custDataLst>
          </p:nvPr>
        </p:nvSpPr>
        <p:spPr bwMode="auto">
          <a:xfrm rot="-1800000">
            <a:off x="5659474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Freeform 23" title=""/>
          <p:cNvSpPr/>
          <p:nvPr>
            <p:custDataLst>
              <p:tags r:id="rId50"/>
            </p:custDataLst>
          </p:nvPr>
        </p:nvSpPr>
        <p:spPr bwMode="auto">
          <a:xfrm rot="-1800000">
            <a:off x="7441672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Freeform 23" title=""/>
          <p:cNvSpPr/>
          <p:nvPr>
            <p:custDataLst>
              <p:tags r:id="rId51"/>
            </p:custDataLst>
          </p:nvPr>
        </p:nvSpPr>
        <p:spPr bwMode="auto">
          <a:xfrm rot="-1800000">
            <a:off x="314350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Freeform 23" title=""/>
          <p:cNvSpPr/>
          <p:nvPr>
            <p:custDataLst>
              <p:tags r:id="rId52"/>
            </p:custDataLst>
          </p:nvPr>
        </p:nvSpPr>
        <p:spPr bwMode="auto">
          <a:xfrm rot="-1800000">
            <a:off x="2096548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Freeform 23" title=""/>
          <p:cNvSpPr/>
          <p:nvPr>
            <p:custDataLst>
              <p:tags r:id="rId53"/>
            </p:custDataLst>
          </p:nvPr>
        </p:nvSpPr>
        <p:spPr bwMode="auto">
          <a:xfrm rot="-1800000">
            <a:off x="3878746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Freeform 23" title=""/>
          <p:cNvSpPr/>
          <p:nvPr>
            <p:custDataLst>
              <p:tags r:id="rId54"/>
            </p:custDataLst>
          </p:nvPr>
        </p:nvSpPr>
        <p:spPr bwMode="auto">
          <a:xfrm rot="-1800000">
            <a:off x="5660944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Freeform 23" title=""/>
          <p:cNvSpPr/>
          <p:nvPr>
            <p:custDataLst>
              <p:tags r:id="rId55"/>
            </p:custDataLst>
          </p:nvPr>
        </p:nvSpPr>
        <p:spPr bwMode="auto">
          <a:xfrm rot="-1800000">
            <a:off x="7443142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Freeform 23" title=""/>
          <p:cNvSpPr/>
          <p:nvPr>
            <p:custDataLst>
              <p:tags r:id="rId56"/>
            </p:custDataLst>
          </p:nvPr>
        </p:nvSpPr>
        <p:spPr bwMode="auto">
          <a:xfrm rot="-1800000">
            <a:off x="315820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Freeform 23" title=""/>
          <p:cNvSpPr/>
          <p:nvPr>
            <p:custDataLst>
              <p:tags r:id="rId57"/>
            </p:custDataLst>
          </p:nvPr>
        </p:nvSpPr>
        <p:spPr bwMode="auto">
          <a:xfrm rot="-1800000">
            <a:off x="2098018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Freeform 23" title=""/>
          <p:cNvSpPr/>
          <p:nvPr>
            <p:custDataLst>
              <p:tags r:id="rId58"/>
            </p:custDataLst>
          </p:nvPr>
        </p:nvSpPr>
        <p:spPr bwMode="auto">
          <a:xfrm rot="-1800000">
            <a:off x="3880216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Freeform 23" title=""/>
          <p:cNvSpPr/>
          <p:nvPr>
            <p:custDataLst>
              <p:tags r:id="rId59"/>
            </p:custDataLst>
          </p:nvPr>
        </p:nvSpPr>
        <p:spPr bwMode="auto">
          <a:xfrm rot="-1800000">
            <a:off x="5662414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Freeform 23" title=""/>
          <p:cNvSpPr/>
          <p:nvPr>
            <p:custDataLst>
              <p:tags r:id="rId60"/>
            </p:custDataLst>
          </p:nvPr>
        </p:nvSpPr>
        <p:spPr bwMode="auto">
          <a:xfrm rot="-1800000">
            <a:off x="7444612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62"/>
            </p:custData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36" y="868418"/>
            <a:ext cx="3186174" cy="2355735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64"/>
            </p:custData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1" y="920683"/>
            <a:ext cx="3402189" cy="2403656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65"/>
            </p:custDataLst>
          </p:nvPr>
        </p:nvSpPr>
        <p:spPr>
          <a:xfrm>
            <a:off x="549811" y="3392433"/>
            <a:ext cx="3931559" cy="1337945"/>
          </a:xfrm>
          <a:prstGeom prst="rect">
            <a:avLst/>
          </a:prstGeom>
          <a:solidFill>
            <a:srgbClr val="D9D9D9">
              <a:alpha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a.</a:t>
            </a:r>
            <a:r>
              <a:rPr kumimoji="0" lang="zh-CN" altLang="en-US" sz="18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当家用电器漏电或因火线破损与外壳接触时，会使外壳带电，这时人接触外壳会发生触电</a:t>
            </a:r>
            <a:endParaRPr kumimoji="0" lang="zh-CN" altLang="en-US" sz="18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66"/>
            </p:custDataLst>
          </p:nvPr>
        </p:nvSpPr>
        <p:spPr>
          <a:xfrm>
            <a:off x="4770010" y="3387618"/>
            <a:ext cx="3834290" cy="1337945"/>
          </a:xfrm>
          <a:prstGeom prst="rect">
            <a:avLst/>
          </a:prstGeom>
          <a:solidFill>
            <a:srgbClr val="D9D9D9">
              <a:alpha val="40000"/>
            </a:srgb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b.</a:t>
            </a:r>
            <a:r>
              <a:rPr kumimoji="0" lang="zh-CN" altLang="en-US" sz="18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外壳接地后，即使外壳带电，也会从接地线流走，人接触外壳不会触电</a:t>
            </a:r>
            <a:endParaRPr kumimoji="0" lang="zh-CN" altLang="en-US" sz="18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44035" y="615554"/>
            <a:ext cx="3672255" cy="3672256"/>
          </a:xfrm>
          <a:prstGeom prst="rect">
            <a:avLst/>
          </a:prstGeom>
        </p:spPr>
      </p:pic>
      <p:cxnSp>
        <p:nvCxnSpPr>
          <p:cNvPr id="5" name="直接连接符 4" title=""/>
          <p:cNvCxnSpPr/>
          <p:nvPr>
            <p:custDataLst>
              <p:tags r:id="rId5"/>
            </p:custDataLst>
          </p:nvPr>
        </p:nvCxnSpPr>
        <p:spPr>
          <a:xfrm flipV="1">
            <a:off x="6383237" y="1664111"/>
            <a:ext cx="1016942" cy="46354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7515152" y="1467754"/>
            <a:ext cx="10591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接火线</a:t>
            </a:r>
            <a:endParaRPr kumimoji="0" lang="zh-CN" altLang="en-US" sz="2100" b="0" i="0" u="none" strike="noStrike" kern="1200" cap="none" spc="20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7" name="直接连接符 6" title=""/>
          <p:cNvCxnSpPr/>
          <p:nvPr>
            <p:custDataLst>
              <p:tags r:id="rId7"/>
            </p:custDataLst>
          </p:nvPr>
        </p:nvCxnSpPr>
        <p:spPr>
          <a:xfrm>
            <a:off x="4812612" y="1664111"/>
            <a:ext cx="13455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3818613" y="1467903"/>
            <a:ext cx="10591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接地线</a:t>
            </a:r>
            <a:endParaRPr kumimoji="0" lang="zh-CN" alt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9" name="直接连接符 8" title=""/>
          <p:cNvCxnSpPr/>
          <p:nvPr>
            <p:custDataLst>
              <p:tags r:id="rId9"/>
            </p:custDataLst>
          </p:nvPr>
        </p:nvCxnSpPr>
        <p:spPr>
          <a:xfrm>
            <a:off x="4812612" y="2127659"/>
            <a:ext cx="1136188" cy="0"/>
          </a:xfrm>
          <a:prstGeom prst="line">
            <a:avLst/>
          </a:prstGeom>
          <a:ln w="38100">
            <a:solidFill>
              <a:srgbClr val="000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3818613" y="1895885"/>
            <a:ext cx="10591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000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接零线</a:t>
            </a:r>
            <a:endParaRPr kumimoji="0" lang="zh-CN" altLang="en-US" sz="2100" b="0" i="0" u="none" strike="noStrike" kern="1200" cap="none" spc="200" normalizeH="0" noProof="0">
              <a:ln>
                <a:noFill/>
              </a:ln>
              <a:solidFill>
                <a:srgbClr val="000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2" name="直接连接符 11" title=""/>
          <p:cNvCxnSpPr/>
          <p:nvPr>
            <p:custDataLst>
              <p:tags r:id="rId11"/>
            </p:custDataLst>
          </p:nvPr>
        </p:nvCxnSpPr>
        <p:spPr>
          <a:xfrm>
            <a:off x="3827997" y="3043046"/>
            <a:ext cx="494064" cy="1646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3228157" y="2614659"/>
            <a:ext cx="9829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接外壳</a:t>
            </a: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4430152" y="4323376"/>
            <a:ext cx="16433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接用电部分</a:t>
            </a:r>
            <a:endParaRPr kumimoji="0" lang="zh-CN" alt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6" name="直接连接符 15" title=""/>
          <p:cNvCxnSpPr/>
          <p:nvPr>
            <p:custDataLst>
              <p:tags r:id="rId14"/>
            </p:custDataLst>
          </p:nvPr>
        </p:nvCxnSpPr>
        <p:spPr>
          <a:xfrm>
            <a:off x="4322061" y="3684622"/>
            <a:ext cx="162011" cy="6005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 title=""/>
          <p:cNvCxnSpPr/>
          <p:nvPr>
            <p:custDataLst>
              <p:tags r:id="rId15"/>
            </p:custDataLst>
          </p:nvPr>
        </p:nvCxnSpPr>
        <p:spPr>
          <a:xfrm>
            <a:off x="4438459" y="3491919"/>
            <a:ext cx="45614" cy="7932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 title=""/>
          <p:cNvSpPr txBox="1"/>
          <p:nvPr>
            <p:custDataLst>
              <p:tags r:id="rId16"/>
            </p:custDataLst>
          </p:nvPr>
        </p:nvSpPr>
        <p:spPr>
          <a:xfrm>
            <a:off x="494521" y="2044603"/>
            <a:ext cx="2774285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1200" spc="200" normalizeH="0" noProof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左零右火</a:t>
            </a:r>
            <a:endParaRPr kumimoji="0" lang="en-US" altLang="zh-CN" sz="2700" b="1" i="0" u="none" strike="noStrike" kern="1200" spc="200" normalizeH="0" noProof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1200" spc="200" normalizeH="0" noProof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上接地</a:t>
            </a:r>
            <a:endParaRPr kumimoji="0" lang="zh-CN" altLang="en-US" sz="2700" b="1" i="0" u="none" strike="noStrike" kern="1200" spc="200" normalizeH="0" noProof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795039c1b?vcp=1&amp;pid=8d19d4b73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家庭电路的组成</a:t>
            </a:r>
            <a:endParaRPr lang="en-US" altLang="zh-CN" sz="2600"/>
          </a:p>
        </p:txBody>
      </p:sp>
      <p:sp>
        <p:nvSpPr>
          <p:cNvPr id="3" name="QC_5_BD.1_1#07da4aa84?vcp=1&amp;vis=1&amp;pid=795039c1b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450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如图是某同学家部分家庭电路的示意图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其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①、②、③处应安装的元件依次是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pic>
        <p:nvPicPr>
          <p:cNvPr id="4" name="QC_5_BD.1_1#07da4aa84?vcp=1&amp;vis=1&amp;pid=795039c1b&amp;color=0,0,0&amp;tib=255,255,255&amp;iip=1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388" y="1111817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5_AN.2_1#07da4aa84.bracket?vcp=1&amp;vis=1&amp;pid=795039c1b&amp;color=0,0,0&amp;vpa=1&amp;vtp=1" title=""/>
          <p:cNvSpPr/>
          <p:nvPr>
            <p:custDataLst>
              <p:tags r:id="rId8"/>
            </p:custDataLst>
          </p:nvPr>
        </p:nvSpPr>
        <p:spPr>
          <a:xfrm>
            <a:off x="5648865" y="162134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pic>
        <p:nvPicPr>
          <p:cNvPr id="6" name="QC_5_BD.1_2#07da4aa84?htil=1&amp;vcp=1&amp;vis=1&amp;pid=795039c1b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6874" y="2285492"/>
            <a:ext cx="2404872" cy="14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C_5_BD.1_3#07da4aa84.choices?htil=1&amp;vcp=1&amp;vis=1&amp;pid=795039c1b&amp;color=0,0,0&amp;vtp=1&amp;bbb=1" title=""/>
          <p:cNvSpPr/>
          <p:nvPr>
            <p:custDataLst>
              <p:tags r:id="rId11"/>
            </p:custDataLst>
          </p:nvPr>
        </p:nvSpPr>
        <p:spPr>
          <a:xfrm>
            <a:off x="539496" y="2204266"/>
            <a:ext cx="5568696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总开关、电能表、保险装置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总开关、保险装置、电能表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电能表、保险装置、总开关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电能表、总开关、保险装置</a:t>
            </a:r>
            <a:endParaRPr lang="en-US" altLang="zh-CN" sz="2400"/>
          </a:p>
        </p:txBody>
      </p:sp>
      <p:sp>
        <p:nvSpPr>
          <p:cNvPr id="8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5_BD.3_1#8c6d725a2?vcp=1&amp;vis=1&amp;pid=795039c1b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423647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2.［2025·湖南五市十校期中］小明放学回到家后，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先打开了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客厅的电灯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，放下书包后打开电视看新闻，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电灯和控制电灯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的开关之间的连接方式为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；电灯和电视之间的连接方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式为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均选填“串联”或“并联”）</a:t>
            </a:r>
            <a:endParaRPr lang="en-US" altLang="zh-CN" sz="2400"/>
          </a:p>
        </p:txBody>
      </p:sp>
      <p:sp>
        <p:nvSpPr>
          <p:cNvPr id="3" name="QB_5_AN.4_1#8c6d725a2.blank?vcp=1&amp;vis=1&amp;pid=795039c1b&amp;color=0,0,0&amp;vpa=2&amp;vtp=1&amp;bbb=1" title=""/>
          <p:cNvSpPr/>
          <p:nvPr>
            <p:custDataLst>
              <p:tags r:id="rId5"/>
            </p:custDataLst>
          </p:nvPr>
        </p:nvSpPr>
        <p:spPr>
          <a:xfrm>
            <a:off x="3908965" y="251330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串联</a:t>
            </a:r>
            <a:endParaRPr lang="en-US" altLang="zh-CN" sz="2400"/>
          </a:p>
        </p:txBody>
      </p:sp>
      <p:sp>
        <p:nvSpPr>
          <p:cNvPr id="4" name="QB_5_AN.5_1#8c6d725a2.blank?vcp=1&amp;vis=1&amp;pid=795039c1b&amp;color=0,0,0&amp;vpa=3&amp;vtp=1&amp;bbb=1" title=""/>
          <p:cNvSpPr/>
          <p:nvPr>
            <p:custDataLst>
              <p:tags r:id="rId6"/>
            </p:custDataLst>
          </p:nvPr>
        </p:nvSpPr>
        <p:spPr>
          <a:xfrm>
            <a:off x="1165765" y="307210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并联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5_BD.6_1#5fe94c8ba?sp=1&amp;vcp=1&amp;vis=1&amp;pid=795039c1b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979120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3.［2024·吉林］如图所示，请用笔画线表示导线，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将电灯和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插座接入家庭电路中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pic>
        <p:nvPicPr>
          <p:cNvPr id="3" name="QO_5_BD.6_2#5fe94c8ba?htil=2&amp;vcp=1&amp;vis=1&amp;pid=795039c1b&amp;color=0,0,0&amp;tib=255,255,255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928" y="2776732"/>
            <a:ext cx="3886200" cy="12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O_5_AN.7_1#5fe94c8ba?htil=2&amp;vcp=1&amp;vis=1&amp;pid=795039c1b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4562856" y="2134366"/>
            <a:ext cx="4032504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endParaRPr lang="en-US" altLang="zh-CN" sz="2400"/>
          </a:p>
        </p:txBody>
      </p:sp>
      <p:pic>
        <p:nvPicPr>
          <p:cNvPr id="5" name="QO_5_AN.7_2#5fe94c8ba?htil=2&amp;vcp=1&amp;vis=1&amp;pid=795039c1b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1144" y="2740156"/>
            <a:ext cx="4014216" cy="12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72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73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5" name="矩形 74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  <a:tileRect l="-100000" t="-100000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76" name="矩形 75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  <a:tileRect l="-100000" t="-100000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74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 spc="2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  <a:tileRect l="-100000" t="-100000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 spc="2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  <a:tileRect l="-100000" t="-100000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77" name="Picture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70226" y="1"/>
            <a:ext cx="3673774" cy="5143499"/>
          </a:xfrm>
          <a:prstGeom prst="rect">
            <a:avLst/>
          </a:prstGeom>
        </p:spPr>
      </p:pic>
      <p:sp>
        <p:nvSpPr>
          <p:cNvPr id="78" name="TextBox 5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79835" y="1383668"/>
            <a:ext cx="444282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100" b="0" spc="2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  <a:tileRect l="-100000" t="-100000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你知道家里用的电是怎样输送进来，又是怎样分配的吗？</a:t>
            </a:r>
            <a:endParaRPr lang="zh-CN" altLang="en-US" sz="2100" b="0" spc="2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  <a:tileRect l="-100000" t="-100000"/>
              </a:gra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9" name="TextBox 6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89984" y="2571215"/>
            <a:ext cx="4432670" cy="154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100" b="0" spc="2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  <a:tileRect l="-100000" t="-100000"/>
                </a:gra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输送：通过变电站、输电线以及各种输配电器送入我们的家庭住宅。</a:t>
            </a:r>
            <a:endParaRPr lang="zh-CN" altLang="en-US" sz="2100" b="0" spc="2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  <a:tileRect l="-100000" t="-100000"/>
              </a:gra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8a893097e?vcp=1&amp;pid=8d19d4b73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2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保险设备和三孔插座</a:t>
            </a:r>
            <a:endParaRPr lang="en-US" altLang="zh-CN" sz="2600"/>
          </a:p>
        </p:txBody>
      </p:sp>
      <p:sp>
        <p:nvSpPr>
          <p:cNvPr id="3" name="QC_5_BD.8_1#8b817eda1?vcp=1&amp;vis=1&amp;pid=8a893097e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76"/>
            <a:ext cx="8065008" cy="152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4.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［2024·乌鲁木齐模拟］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为了防止家庭电路中电流过大时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损坏线路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，通常在火线上安装保险丝，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保险丝的材料应选择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9_1#8b817eda1.bracket?vcp=1&amp;vis=1&amp;pid=8a893097e&amp;color=0,0,0&amp;vpa=4&amp;vtp=1" title=""/>
          <p:cNvSpPr/>
          <p:nvPr>
            <p:custDataLst>
              <p:tags r:id="rId6"/>
            </p:custDataLst>
          </p:nvPr>
        </p:nvSpPr>
        <p:spPr>
          <a:xfrm>
            <a:off x="772065" y="2078917"/>
            <a:ext cx="441325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5" name="QC_5_BD.8_2#8b817eda1.choices?vcp=1&amp;vis=1&amp;pid=8a893097e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601776"/>
            <a:ext cx="8065008" cy="2032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电阻比较大，熔点比较高的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电阻比较小，熔点比较低的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电阻比较小，熔点比较高的</a:t>
            </a:r>
            <a:endParaRPr lang="en-US" altLang="zh-CN" sz="2400"/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电阻比较大，熔点比较低的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10_1#57beafa22?vcp=1&amp;vis=1&amp;pid=8a893097e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550113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5.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［2024·梧州模拟］小芊同学家的空气开关跳闸后，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手动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使它复位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，但又立即跳闸，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导致这种现象的原因不可能是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5_AN.11_1#57beafa22.bracket?vcp=1&amp;vis=1&amp;pid=8a893097e&amp;color=0,0,0&amp;vpa=5&amp;vtp=1" title=""/>
          <p:cNvSpPr/>
          <p:nvPr>
            <p:custDataLst>
              <p:tags r:id="rId5"/>
            </p:custDataLst>
          </p:nvPr>
        </p:nvSpPr>
        <p:spPr>
          <a:xfrm>
            <a:off x="772065" y="1677873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4" name="QC_5_BD.10_2#57beafa22.choices?vcp=1&amp;vis=1&amp;pid=8a893097e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2251460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电路中出现断路现象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电路中用电器总功率过大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电路中出现短路现象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空气开关的额定电流过小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QB_5_BD.12_1#0e731aaec?vcp=1&amp;vis=1&amp;pid=8a893097e&amp;color=0,0,0&amp;vtp=1&amp;bbb=1&amp;hb=1" title=""/>
          <p:cNvSpPr/>
          <p:nvPr>
            <p:custDataLst>
              <p:tags r:id="rId3"/>
            </p:custDataLst>
          </p:nvPr>
        </p:nvSpPr>
        <p:spPr>
          <a:xfrm>
            <a:off x="539496" y="1717017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6.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三脚插头是家庭电路中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选填“有金属外壳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”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或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“大功率”）的用电器使用的，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家中的各三孔插座之间是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联的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5_AN.13_1#0e731aaec.blank?vcp=1&amp;vis=1&amp;pid=8a893097e&amp;color=0,0,0&amp;vpa=6&amp;vtp=1&amp;bbb=1" title=""/>
          <p:cNvSpPr/>
          <p:nvPr>
            <p:custDataLst>
              <p:tags r:id="rId4"/>
            </p:custDataLst>
          </p:nvPr>
        </p:nvSpPr>
        <p:spPr>
          <a:xfrm>
            <a:off x="3832765" y="1689077"/>
            <a:ext cx="17446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有金属外壳</a:t>
            </a:r>
            <a:endParaRPr lang="en-US" altLang="zh-CN" sz="2400"/>
          </a:p>
        </p:txBody>
      </p:sp>
      <p:sp>
        <p:nvSpPr>
          <p:cNvPr id="4" name="QB_5_AN.14_1#0e731aaec.blank?vcp=1&amp;vis=1&amp;pid=8a893097e&amp;color=0,0,0&amp;vpa=7&amp;vtp=1" title=""/>
          <p:cNvSpPr/>
          <p:nvPr>
            <p:custDataLst>
              <p:tags r:id="rId5"/>
            </p:custDataLst>
          </p:nvPr>
        </p:nvSpPr>
        <p:spPr>
          <a:xfrm>
            <a:off x="556165" y="2806677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并</a:t>
            </a:r>
            <a:endParaRPr lang="en-US" altLang="zh-CN" sz="2400"/>
          </a:p>
        </p:txBody>
      </p:sp>
      <p:sp>
        <p:nvSpPr>
          <p:cNvPr id="5" name="object 54" title="">
            <a:hlinkClick r:id="rId7" action="ppaction://hlinksldjump"/>
          </p:cNvPr>
          <p:cNvSpPr/>
          <p:nvPr>
            <p:custDataLst>
              <p:tags r:id="rId6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15_1#9358bc227?htil=3&amp;vcp=1&amp;vis=1&amp;pid=4984560cf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3979" y="448056"/>
            <a:ext cx="3154139" cy="124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C_4_BD.15_2#9358bc227?htil=3&amp;sp=1&amp;vcp=1&amp;vis=1&amp;pid=4984560cf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402336"/>
                <a:ext cx="4032504" cy="152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7.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［2024·德州］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小强家安装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的电能表如图甲所示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书房灯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L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及三孔插座的安装电路如图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C_4_BD.15_2#9358bc227?htil=3&amp;sp=1&amp;vcp=1&amp;vis=1&amp;pid=4984560cf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402336"/>
                <a:ext cx="4032504" cy="1524000"/>
              </a:xfrm>
              <a:prstGeom prst="rect">
                <a:avLst/>
              </a:prstGeom>
              <a:blipFill rotWithShape="1">
                <a:blip r:embed="rId8"/>
                <a:stretch>
                  <a:fillRect l="-9" t="-25" r="-346" b="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C_4_AN.16_1#9358bc227.bracket?vcp=1&amp;vis=1&amp;pid=4984560cf&amp;color=0,0,0&amp;vpa=8&amp;vtp=1" title=""/>
          <p:cNvSpPr/>
          <p:nvPr>
            <p:custDataLst>
              <p:tags r:id="rId9"/>
            </p:custDataLst>
          </p:nvPr>
        </p:nvSpPr>
        <p:spPr>
          <a:xfrm>
            <a:off x="6868569" y="1844548"/>
            <a:ext cx="441325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mc:AlternateContent>
        <mc:Choice Requires="a14">
          <p:sp>
            <p:nvSpPr>
              <p:cNvPr id="5" name="QC_4_BD.15_3#9358bc227.choices?vcp=1&amp;vis=1&amp;pid=4984560cf&amp;color=0,0,0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2398322"/>
                <a:ext cx="8065008" cy="2032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0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小强家的用电总功率不得超过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200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W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若保险丝熔断，可用铁丝代替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端应接零线，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端应接火线</a:t>
                </a:r>
                <a:endParaRPr lang="en-US" altLang="zh-CN" sz="2400"/>
              </a:p>
              <a:p>
                <a:pPr latinLnBrk="1">
                  <a:lnSpc>
                    <a:spcPts val="40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三孔插座的安装符合安全用电原则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C_4_BD.15_3#9358bc227.choices?vcp=1&amp;vis=1&amp;pid=4984560cf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2398322"/>
                <a:ext cx="8065008" cy="2032000"/>
              </a:xfrm>
              <a:prstGeom prst="rect">
                <a:avLst/>
              </a:prstGeom>
              <a:blipFill rotWithShape="1">
                <a:blip r:embed="rId12"/>
                <a:stretch>
                  <a:fillRect l="-5" t="-28" r="3" b="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QC_4_BD.15_2#9358bc227?htil=3&amp;sp=1&amp;vcp=1&amp;vis=1&amp;pid=4984560cf&amp;color=0,0,0&amp;vtp=1&amp;bt=1&amp;bbb=1&amp;hb=1&amp;hs=1" title=""/>
          <p:cNvSpPr/>
          <p:nvPr>
            <p:custDataLst>
              <p:tags r:id="rId13"/>
            </p:custDataLst>
          </p:nvPr>
        </p:nvSpPr>
        <p:spPr>
          <a:xfrm>
            <a:off x="540000" y="1905508"/>
            <a:ext cx="8064000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38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乙所示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，为保证安全用电，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下列说法正确的是(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7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4_BD.17_1#0b26f5e1c?sp=1&amp;vcp=1&amp;vis=1&amp;pid=4984560cf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600687"/>
                <a:ext cx="8065008" cy="3911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8.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［2024·武汉］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如图所示是某同学家部分家庭电路的示意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图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。电能表上标有“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220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10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（40）A”的字样，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他家正在使用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的所有用电器总功率为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kW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，其中电饭煲的功率为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kW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饭煮熟后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，他将这个电饭煲插头从插座中拔出，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再将功率为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kW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的电热水壶插头接入插座中，其他用电器仍正常工作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闭合电热水壶上的开关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，空气开关跳闸。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空气开关跳闸的原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因可能是(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4_BD.17_1#0b26f5e1c?sp=1&amp;vcp=1&amp;vis=1&amp;pid=4984560cf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600687"/>
                <a:ext cx="8065008" cy="3911600"/>
              </a:xfrm>
              <a:prstGeom prst="rect">
                <a:avLst/>
              </a:prstGeom>
              <a:blipFill rotWithShape="1">
                <a:blip r:embed="rId6"/>
                <a:stretch>
                  <a:fillRect l="-5" t="-16" r="-1949" b="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19_1#0b26f5e1c?htil=4&amp;vcp=1&amp;vis=1&amp;pid=4984560cf&amp;color=0,0,0&amp;tib=255,255,255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0347" y="1175997"/>
            <a:ext cx="3941064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4_BD.19_2#0b26f5e1c.choices?htil=4&amp;vcp=1&amp;vis=1&amp;pid=4984560cf&amp;color=0,0,0&amp;vtp=1&amp;bt=1&amp;bbb=1&amp;hb=1" title=""/>
          <p:cNvSpPr/>
          <p:nvPr>
            <p:custDataLst>
              <p:tags r:id="rId6"/>
            </p:custDataLst>
          </p:nvPr>
        </p:nvSpPr>
        <p:spPr>
          <a:xfrm>
            <a:off x="539496" y="1130277"/>
            <a:ext cx="4032504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照明灯的开关接在了零线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与灯泡之间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用电器的总功率过大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电热水壶的内部电路短路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接入电热水壶的插座短路</a:t>
            </a:r>
            <a:endParaRPr lang="en-US" altLang="zh-CN" sz="2400"/>
          </a:p>
        </p:txBody>
      </p:sp>
      <p:sp>
        <p:nvSpPr>
          <p:cNvPr id="4" name="QC_4_AN.18_1#0b26f5e1c.bracket?vcp=1&amp;vis=1&amp;pid=4984560cf&amp;color=0,0,0&amp;vpa=9&amp;vtp=1&amp;answeroption=C" title=""/>
          <p:cNvSpPr txBox="1"/>
          <p:nvPr>
            <p:custDataLst>
              <p:tags r:id="rId7"/>
            </p:custDataLst>
          </p:nvPr>
        </p:nvSpPr>
        <p:spPr>
          <a:xfrm>
            <a:off x="412496" y="2890497"/>
            <a:ext cx="474489" cy="56938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zh-CN" altLang="en-US" sz="3700" b="1" smtClean="0">
                <a:solidFill>
                  <a:srgbClr val="C00000"/>
                </a:solidFill>
                <a:latin typeface="华文细黑" panose="02010600040101010101" pitchFamily="2" charset="-122"/>
              </a:rPr>
              <a:t>√</a:t>
            </a:r>
            <a:endParaRPr lang="zh-CN" altLang="en-US" sz="3700" b="1">
              <a:solidFill>
                <a:srgbClr val="C00000"/>
              </a:solidFill>
              <a:latin typeface="华文细黑" panose="02010600040101010101" pitchFamily="2" charset="-122"/>
            </a:endParaRPr>
          </a:p>
        </p:txBody>
      </p:sp>
      <p:sp>
        <p:nvSpPr>
          <p:cNvPr id="5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4_BD.20_1#68512be61?sp=1&amp;vcp=1&amp;vis=1&amp;pid=4984560cf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402336"/>
                <a:ext cx="8065008" cy="15621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1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9.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［2024·海南］某同学想把两盏“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220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W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的电灯和一个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插座接入家庭电路中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，他设计的电路图如图所示，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若闭合开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关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下列现象会出现的是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4_BD.20_1#68512be61?sp=1&amp;vcp=1&amp;vis=1&amp;pid=4984560cf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402336"/>
                <a:ext cx="8065008" cy="1562100"/>
              </a:xfrm>
              <a:prstGeom prst="rect">
                <a:avLst/>
              </a:prstGeom>
              <a:blipFill rotWithShape="1">
                <a:blip r:embed="rId6"/>
                <a:stretch>
                  <a:fillRect l="-5" t="-24" r="-926" b="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4_AN.21_1#68512be61.bracket?vcp=1&amp;vis=1&amp;pid=4984560cf&amp;color=0,0,0&amp;vpa=10&amp;vtp=1" title=""/>
          <p:cNvSpPr/>
          <p:nvPr>
            <p:custDataLst>
              <p:tags r:id="rId7"/>
            </p:custDataLst>
          </p:nvPr>
        </p:nvSpPr>
        <p:spPr>
          <a:xfrm>
            <a:off x="5019389" y="1456055"/>
            <a:ext cx="4238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pic>
        <p:nvPicPr>
          <p:cNvPr id="4" name="QC_4_BD.20_2#68512be61?htil=5&amp;vcp=1&amp;vis=1&amp;pid=4984560cf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3640" y="2057908"/>
            <a:ext cx="2340864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C_4_BD.20_3#68512be61.choices?htil=5&amp;vcp=1&amp;vis=1&amp;pid=4984560cf&amp;color=0,0,0&amp;vtp=1&amp;bbb=1&amp;h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1930908"/>
                <a:ext cx="5623560" cy="26035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1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两盏灯同时烧坏</a:t>
                </a:r>
                <a:endParaRPr lang="en-US" altLang="zh-CN" sz="2400"/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两盏灯正常发光</a:t>
                </a:r>
                <a:endParaRPr lang="en-US" altLang="zh-CN" sz="2400"/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只有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正常发光</a:t>
                </a:r>
                <a:endParaRPr lang="en-US" altLang="zh-CN" sz="2400"/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在插座上插上一盏“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220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W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”的台灯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1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台灯能正常发光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C_4_BD.20_3#68512be61.choices?htil=5&amp;vcp=1&amp;vis=1&amp;pid=4984560cf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1930908"/>
                <a:ext cx="5623560" cy="2603500"/>
              </a:xfrm>
              <a:prstGeom prst="rect">
                <a:avLst/>
              </a:prstGeom>
              <a:blipFill rotWithShape="1">
                <a:blip r:embed="rId12"/>
                <a:stretch>
                  <a:fillRect l="-7" t="-20" r="-6204" b="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4" action="ppaction://hlinksldjump"/>
          </p:cNvPr>
          <p:cNvSpPr/>
          <p:nvPr>
            <p:custDataLst>
              <p:tags r:id="rId13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4_BD.22_1#ac22cfd4f?sp=1&amp;vcp=1&amp;vis=1&amp;pid=4984560cf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826239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10.［2024·甘肃模拟］小刚家要安装一台额定功率为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500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W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的电热水器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，需要加装一个开关便于控制电热水器工作。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现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有两种开关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250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)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250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16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)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，为了安全和实用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应选用开关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和图中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选填“甲”或“乙”）插座。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4_BD.22_1#ac22cfd4f?sp=1&amp;vcp=1&amp;vis=1&amp;pid=4984560cf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826239"/>
                <a:ext cx="8065008" cy="2235200"/>
              </a:xfrm>
              <a:prstGeom prst="rect">
                <a:avLst/>
              </a:prstGeom>
              <a:blipFill rotWithShape="1">
                <a:blip r:embed="rId6"/>
                <a:stretch>
                  <a:fillRect l="-5" t="-5" r="-4375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3" name="QB_4_AN.23_1#ac22cfd4f.blank?vcp=1&amp;vis=1&amp;pid=4984560cf&amp;color=0,0,0&amp;vpa=11&amp;vtp=1&amp;bb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2074608" y="2583982"/>
                <a:ext cx="447612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3" name="QB_4_AN.23_1#ac22cfd4f.blank?vcp=1&amp;vis=1&amp;pid=4984560cf&amp;color=0,0,0&amp;vpa=11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2074608" y="2583982"/>
                <a:ext cx="447612" cy="381000"/>
              </a:xfrm>
              <a:prstGeom prst="rect">
                <a:avLst/>
              </a:prstGeom>
              <a:blipFill rotWithShape="1">
                <a:blip r:embed="rId9"/>
                <a:stretch>
                  <a:fillRect l="-14" t="-44" r="0" b="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4_AN.25_1#ac22cfd4f.blank?vcp=1&amp;vis=1&amp;pid=4984560cf&amp;color=0,0,0&amp;vpa=12&amp;vtp=1" title=""/>
          <p:cNvSpPr/>
          <p:nvPr>
            <p:custDataLst>
              <p:tags r:id="rId10"/>
            </p:custDataLst>
          </p:nvPr>
        </p:nvSpPr>
        <p:spPr>
          <a:xfrm>
            <a:off x="3451765" y="2474699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>
              <a:solidFill>
                <a:srgbClr val="C00000"/>
              </a:solidFill>
            </a:endParaRPr>
          </a:p>
        </p:txBody>
      </p:sp>
      <p:pic>
        <p:nvPicPr>
          <p:cNvPr id="5" name="QB_4_BD.24_1#ac22cfd4f?vcp=1&amp;vis=1&amp;pid=4984560cf&amp;color=0,0,0&amp;tib=255,255,255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456" y="3154911"/>
            <a:ext cx="1847088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object 54" title="">
            <a:hlinkClick r:id="rId14" action="ppaction://hlinksldjump"/>
          </p:cNvPr>
          <p:cNvSpPr/>
          <p:nvPr>
            <p:custDataLst>
              <p:tags r:id="rId13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6627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09816" y="2006041"/>
            <a:ext cx="468140" cy="1429370"/>
          </a:xfrm>
          <a:prstGeom prst="roundRect">
            <a:avLst/>
          </a:prstGeom>
          <a:solidFill>
            <a:srgbClr val="008080"/>
          </a:solidFill>
          <a:ln w="19050">
            <a:solidFill>
              <a:srgbClr val="008080"/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家庭电路</a:t>
            </a: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6629" name="文本框 3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21944" y="1156222"/>
            <a:ext cx="4805006" cy="7663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进户线、电能表、总开关、保险设备、用电器和导线等</a:t>
            </a:r>
            <a:endParaRPr kumimoji="0" lang="zh-CN" altLang="en-US" sz="195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6633" name="文本框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65475" y="2606502"/>
            <a:ext cx="787509" cy="4334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安装</a:t>
            </a: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9" name="文本框 3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31764" y="2868203"/>
            <a:ext cx="1945991" cy="781649"/>
          </a:xfrm>
          <a:prstGeom prst="roundRect">
            <a:avLst>
              <a:gd name="adj" fmla="val 196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开关接在火线上</a:t>
            </a: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0" name="文本框 3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31764" y="2276367"/>
            <a:ext cx="2470822" cy="442176"/>
          </a:xfrm>
          <a:prstGeom prst="roundRect">
            <a:avLst>
              <a:gd name="adj" fmla="val 196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插座和各用电器并联</a:t>
            </a: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87" name="文本框 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49805" y="3931920"/>
            <a:ext cx="1240631" cy="4334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三孔插座</a:t>
            </a: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89" name="文本框 7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77731" y="1340605"/>
            <a:ext cx="717828" cy="7615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950">
                <a:solidFill>
                  <a:prstClr val="black"/>
                </a:solidFill>
                <a:ea typeface="微软雅黑" panose="020b0503020204020204" charset="-122"/>
              </a:rPr>
              <a:t>组成</a:t>
            </a: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cxnSp>
        <p:nvCxnSpPr>
          <p:cNvPr id="92" name="直接连接符 91" title=""/>
          <p:cNvCxnSpPr/>
          <p:nvPr>
            <p:custDataLst>
              <p:tags r:id="rId11"/>
            </p:custDataLst>
          </p:nvPr>
        </p:nvCxnSpPr>
        <p:spPr>
          <a:xfrm>
            <a:off x="3004598" y="1524877"/>
            <a:ext cx="20830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24" title=""/>
          <p:cNvGrpSpPr/>
          <p:nvPr>
            <p:custDataLst>
              <p:tags r:id="rId12"/>
            </p:custDataLst>
          </p:nvPr>
        </p:nvGrpSpPr>
        <p:grpSpPr>
          <a:xfrm>
            <a:off x="1670209" y="1529239"/>
            <a:ext cx="521494" cy="2648426"/>
            <a:chOff x="1775520" y="2156166"/>
            <a:chExt cx="695494" cy="2364582"/>
          </a:xfrm>
        </p:grpSpPr>
        <p:cxnSp>
          <p:nvCxnSpPr>
            <p:cNvPr id="6" name="直接连接符 5"/>
            <p:cNvCxnSpPr/>
            <p:nvPr>
              <p:custDataLst>
                <p:tags r:id="rId13"/>
              </p:custDataLst>
            </p:nvPr>
          </p:nvCxnSpPr>
          <p:spPr>
            <a:xfrm>
              <a:off x="1775520" y="3242014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16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4" title=""/>
          <p:cNvGrpSpPr/>
          <p:nvPr>
            <p:custDataLst>
              <p:tags r:id="rId17"/>
            </p:custDataLst>
          </p:nvPr>
        </p:nvGrpSpPr>
        <p:grpSpPr>
          <a:xfrm>
            <a:off x="3072289" y="2409349"/>
            <a:ext cx="352901" cy="792480"/>
            <a:chOff x="1775520" y="2156166"/>
            <a:chExt cx="695494" cy="2364582"/>
          </a:xfrm>
        </p:grpSpPr>
        <p:cxnSp>
          <p:nvCxnSpPr>
            <p:cNvPr id="23" name="直接连接符 22"/>
            <p:cNvCxnSpPr/>
            <p:nvPr>
              <p:custDataLst>
                <p:tags r:id="rId18"/>
              </p:custDataLst>
            </p:nvPr>
          </p:nvCxnSpPr>
          <p:spPr>
            <a:xfrm>
              <a:off x="1775520" y="3242014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19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20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21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本框 3" title="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653696" y="3922144"/>
            <a:ext cx="1945991" cy="781649"/>
          </a:xfrm>
          <a:prstGeom prst="roundRect">
            <a:avLst>
              <a:gd name="adj" fmla="val 196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左零右火上接地</a:t>
            </a:r>
            <a:endParaRPr kumimoji="0" lang="zh-CN" altLang="en-US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cxnSp>
        <p:nvCxnSpPr>
          <p:cNvPr id="28" name="直接连接符 27" title=""/>
          <p:cNvCxnSpPr/>
          <p:nvPr>
            <p:custDataLst>
              <p:tags r:id="rId23"/>
            </p:custDataLst>
          </p:nvPr>
        </p:nvCxnSpPr>
        <p:spPr>
          <a:xfrm>
            <a:off x="3445605" y="4137584"/>
            <a:ext cx="20830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8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49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1" name="矩形 50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2" name="矩形 51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50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家庭电路的组成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9"/>
            </p:custDataLst>
          </p:nvPr>
        </p:nvSpPr>
        <p:spPr>
          <a:xfrm>
            <a:off x="630079" y="3705701"/>
            <a:ext cx="8049578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100" spc="200">
                <a:solidFill>
                  <a:prstClr val="black"/>
                </a:solidFill>
              </a:rPr>
              <a:t>家庭电路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由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</a:rPr>
              <a:t>进户线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、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</a:rPr>
              <a:t>电能表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effectLst/>
                <a:uLnTx/>
                <a:uFillTx/>
              </a:rPr>
              <a:t>、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</a:rPr>
              <a:t>总开关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effectLst/>
                <a:uLnTx/>
                <a:uFillTx/>
              </a:rPr>
              <a:t>、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</a:rPr>
              <a:t>分路开关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effectLst/>
                <a:uLnTx/>
                <a:uFillTx/>
              </a:rPr>
              <a:t>、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</a:rPr>
              <a:t>保险</a:t>
            </a:r>
            <a:r>
              <a:rPr lang="zh-CN" altLang="en-US" sz="2100" spc="200">
                <a:solidFill>
                  <a:srgbClr val="3B8C8C"/>
                </a:solidFill>
              </a:rPr>
              <a:t>设备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effectLst/>
                <a:uLnTx/>
                <a:uFillTx/>
              </a:rPr>
              <a:t>、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</a:rPr>
              <a:t>插座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effectLst/>
                <a:uLnTx/>
                <a:uFillTx/>
              </a:rPr>
              <a:t>、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</a:rPr>
              <a:t>用电器和导线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等组成。</a:t>
            </a:r>
            <a:endParaRPr kumimoji="0" lang="zh-CN" altLang="en-US" sz="2100" b="0" i="0" u="none" strike="noStrike" kern="1200" cap="none" spc="2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lum bright="6000" contrast="-12000"/>
          </a:blip>
          <a:srcRect t="2088"/>
          <a:stretch>
            <a:fillRect/>
          </a:stretch>
        </p:blipFill>
        <p:spPr>
          <a:xfrm>
            <a:off x="1251585" y="1113949"/>
            <a:ext cx="6431280" cy="25455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799148" y="1204436"/>
            <a:ext cx="7951946" cy="484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由户外低压输电线上引来。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其中一根叫</a:t>
            </a:r>
            <a:r>
              <a:rPr lang="en-US" sz="2100" spc="2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零线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另一根叫</a:t>
            </a:r>
            <a:r>
              <a:rPr lang="en-US" sz="2100" spc="2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火线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1" title=""/>
          <p:cNvGrpSpPr/>
          <p:nvPr>
            <p:custDataLst>
              <p:tags r:id="rId5"/>
            </p:custDataLst>
          </p:nvPr>
        </p:nvGrpSpPr>
        <p:grpSpPr>
          <a:xfrm>
            <a:off x="2087897" y="2089165"/>
            <a:ext cx="3757613" cy="1143372"/>
            <a:chOff x="2783862" y="2785553"/>
            <a:chExt cx="5010150" cy="1524496"/>
          </a:xfrm>
        </p:grpSpPr>
        <p:cxnSp>
          <p:nvCxnSpPr>
            <p:cNvPr id="14" name="直接连接符 13"/>
            <p:cNvCxnSpPr/>
            <p:nvPr>
              <p:custDataLst>
                <p:tags r:id="rId6"/>
              </p:custDataLst>
            </p:nvPr>
          </p:nvCxnSpPr>
          <p:spPr>
            <a:xfrm>
              <a:off x="2783862" y="2785553"/>
              <a:ext cx="5010150" cy="0"/>
            </a:xfrm>
            <a:prstGeom prst="line">
              <a:avLst/>
            </a:prstGeom>
            <a:ln w="57150" cap="flat" cmpd="sng" algn="ctr">
              <a:solidFill>
                <a:srgbClr val="F65E5E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直接连接符 14"/>
            <p:cNvCxnSpPr/>
            <p:nvPr>
              <p:custDataLst>
                <p:tags r:id="rId7"/>
              </p:custDataLst>
            </p:nvPr>
          </p:nvCxnSpPr>
          <p:spPr>
            <a:xfrm>
              <a:off x="2802912" y="3452799"/>
              <a:ext cx="4981575" cy="0"/>
            </a:xfrm>
            <a:prstGeom prst="line">
              <a:avLst/>
            </a:prstGeom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6" name="图片 15"/>
            <p:cNvPicPr/>
            <p:nvPr>
              <p:custDataLst>
                <p:tags r:id="rId9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793387" y="4176699"/>
              <a:ext cx="4991100" cy="133350"/>
            </a:xfrm>
            <a:prstGeom prst="rect">
              <a:avLst/>
            </a:prstGeom>
          </p:spPr>
        </p:pic>
      </p:grpSp>
      <p:grpSp>
        <p:nvGrpSpPr>
          <p:cNvPr id="3" name="组合 2" title=""/>
          <p:cNvGrpSpPr/>
          <p:nvPr>
            <p:custDataLst>
              <p:tags r:id="rId10"/>
            </p:custDataLst>
          </p:nvPr>
        </p:nvGrpSpPr>
        <p:grpSpPr>
          <a:xfrm>
            <a:off x="5909803" y="1846279"/>
            <a:ext cx="800593" cy="1554374"/>
            <a:chOff x="7879737" y="2461705"/>
            <a:chExt cx="1067457" cy="2072499"/>
          </a:xfrm>
        </p:grpSpPr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7917837" y="2461705"/>
              <a:ext cx="1029357" cy="538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0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火线</a:t>
              </a: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7879737" y="3195624"/>
              <a:ext cx="806491" cy="538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零线</a:t>
              </a: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3"/>
              </p:custDataLst>
            </p:nvPr>
          </p:nvSpPr>
          <p:spPr>
            <a:xfrm>
              <a:off x="7917838" y="3995724"/>
              <a:ext cx="1027040" cy="538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大地</a:t>
              </a: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5" name="组合 4" title=""/>
          <p:cNvGrpSpPr/>
          <p:nvPr>
            <p:custDataLst>
              <p:tags r:id="rId14"/>
            </p:custDataLst>
          </p:nvPr>
        </p:nvGrpSpPr>
        <p:grpSpPr>
          <a:xfrm>
            <a:off x="2226644" y="2078450"/>
            <a:ext cx="1091248" cy="1064791"/>
            <a:chOff x="2968858" y="2771266"/>
            <a:chExt cx="1454997" cy="1419721"/>
          </a:xfrm>
        </p:grpSpPr>
        <p:pic>
          <p:nvPicPr>
            <p:cNvPr id="20" name="图片 19"/>
            <p:cNvPicPr/>
            <p:nvPr>
              <p:custDataLst>
                <p:tags r:id="rId16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2968858" y="2785554"/>
              <a:ext cx="81704" cy="667246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17"/>
              </p:custDataLst>
            </p:nvPr>
          </p:nvSpPr>
          <p:spPr>
            <a:xfrm>
              <a:off x="3117539" y="2927097"/>
              <a:ext cx="1038225" cy="538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220V</a:t>
              </a: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pic>
          <p:nvPicPr>
            <p:cNvPr id="22" name="图片 21"/>
            <p:cNvPicPr/>
            <p:nvPr>
              <p:custDataLst>
                <p:tags r:id="rId18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4313799" y="2771266"/>
              <a:ext cx="110056" cy="1419721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3245226" y="3568208"/>
              <a:ext cx="1049443" cy="538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220V</a:t>
              </a: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6" name="组合 5" title=""/>
          <p:cNvGrpSpPr/>
          <p:nvPr>
            <p:custDataLst>
              <p:tags r:id="rId20"/>
            </p:custDataLst>
          </p:nvPr>
        </p:nvGrpSpPr>
        <p:grpSpPr>
          <a:xfrm>
            <a:off x="3945272" y="2589599"/>
            <a:ext cx="684530" cy="550069"/>
            <a:chOff x="5260362" y="3452799"/>
            <a:chExt cx="912707" cy="733425"/>
          </a:xfrm>
        </p:grpSpPr>
        <p:pic>
          <p:nvPicPr>
            <p:cNvPr id="24" name="图片 23"/>
            <p:cNvPicPr/>
            <p:nvPr>
              <p:custDataLst>
                <p:tags r:id="rId21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5260362" y="3452799"/>
              <a:ext cx="76200" cy="73342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5557906" y="3588156"/>
              <a:ext cx="615163" cy="538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0V</a:t>
              </a: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89" name="Text Box 17" title=""/>
          <p:cNvSpPr txBox="1"/>
          <p:nvPr>
            <p:custDataLst>
              <p:tags r:id="rId23"/>
            </p:custDataLst>
          </p:nvPr>
        </p:nvSpPr>
        <p:spPr>
          <a:xfrm>
            <a:off x="467715" y="678143"/>
            <a:ext cx="1727597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Tx/>
              <a:buNone/>
              <a:defRPr sz="2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200" normalizeH="0" noProof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</a:t>
            </a:r>
            <a:r>
              <a:rPr lang="zh-CN" altLang="en-US" sz="2100" b="1" spc="200" noProof="1"/>
              <a:t>进户线</a:t>
            </a:r>
            <a:endParaRPr kumimoji="0" lang="zh-CN" altLang="en-US" sz="2100" b="1" i="0" u="none" strike="noStrike" kern="1200" cap="none" spc="200" normalizeH="0" noProof="1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0" name="文本框 89" title=""/>
          <p:cNvSpPr txBox="1"/>
          <p:nvPr>
            <p:custDataLst>
              <p:tags r:id="rId24"/>
            </p:custDataLst>
          </p:nvPr>
        </p:nvSpPr>
        <p:spPr>
          <a:xfrm>
            <a:off x="468154" y="3489960"/>
            <a:ext cx="8472011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 defTabSz="914400" latinLnBrk="0">
              <a:lnSpc>
                <a:spcPct val="150000"/>
              </a:lnSpc>
              <a:buClrTx/>
              <a:buSzTx/>
              <a:buFontTx/>
              <a:buNone/>
              <a:defRPr kumimoji="0" sz="2800" b="0" i="0" u="none" strike="noStrike" cap="none" spc="200" normalizeH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altLang="zh-CN" sz="2100" err="1"/>
              <a:t>正常情况下</a:t>
            </a:r>
            <a:r>
              <a:rPr lang="zh-CN" altLang="en-US" sz="2100" err="1"/>
              <a:t>，</a:t>
            </a:r>
            <a:r>
              <a:rPr lang="en-US" altLang="zh-CN" sz="2100" err="1">
                <a:solidFill>
                  <a:srgbClr val="0070C0"/>
                </a:solidFill>
              </a:rPr>
              <a:t>零线</a:t>
            </a:r>
            <a:r>
              <a:rPr lang="en-US" altLang="zh-CN" sz="2100" err="1"/>
              <a:t>与大地</a:t>
            </a:r>
            <a:r>
              <a:rPr lang="zh-CN" altLang="en-US" sz="2100" err="1"/>
              <a:t>间没有电压</a:t>
            </a:r>
            <a:r>
              <a:rPr lang="en-US" altLang="zh-CN" sz="2100" err="1"/>
              <a:t>，不带电</a:t>
            </a:r>
            <a:r>
              <a:rPr lang="zh-CN" altLang="en-US" sz="2100"/>
              <a:t>；</a:t>
            </a:r>
            <a:r>
              <a:rPr lang="en-US" sz="2100" noProof="0">
                <a:solidFill>
                  <a:srgbClr val="C00000"/>
                </a:solidFill>
                <a:sym typeface="+mn-ea"/>
              </a:rPr>
              <a:t>火线</a:t>
            </a:r>
            <a:r>
              <a:rPr lang="zh-CN" altLang="en-US" sz="2100" noProof="0">
                <a:sym typeface="+mn-ea"/>
              </a:rPr>
              <a:t>与</a:t>
            </a:r>
            <a:r>
              <a:rPr lang="en-US" sz="2100" noProof="0">
                <a:sym typeface="+mn-ea"/>
              </a:rPr>
              <a:t>零线之间有</a:t>
            </a:r>
            <a:r>
              <a:rPr lang="en-US" sz="2100" b="1" noProof="0">
                <a:sym typeface="+mn-ea"/>
              </a:rPr>
              <a:t>220V</a:t>
            </a:r>
            <a:r>
              <a:rPr lang="en-US" sz="2100" noProof="0">
                <a:sym typeface="+mn-ea"/>
              </a:rPr>
              <a:t>电压，构成家庭电路的电源。</a:t>
            </a:r>
            <a:endParaRPr lang="en-US" altLang="zh-CN" sz="2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2" name="Text Box 17" title=""/>
          <p:cNvSpPr txBox="1"/>
          <p:nvPr>
            <p:custDataLst>
              <p:tags r:id="rId4"/>
            </p:custDataLst>
          </p:nvPr>
        </p:nvSpPr>
        <p:spPr>
          <a:xfrm>
            <a:off x="467715" y="678143"/>
            <a:ext cx="1727597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Tx/>
              <a:buNone/>
              <a:defRPr sz="2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200" normalizeH="0" noProof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</a:t>
            </a:r>
            <a:r>
              <a:rPr kumimoji="0" lang="zh-CN" altLang="en-US" sz="2100" b="1" i="0" u="none" strike="noStrike" kern="1200" cap="none" spc="200" normalizeH="0" noProof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电能表</a:t>
            </a:r>
            <a:endParaRPr kumimoji="0" lang="zh-CN" altLang="en-US" sz="2100" b="1" i="0" u="none" strike="noStrike" kern="1200" cap="none" spc="200" normalizeH="0" noProof="1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1" title=""/>
          <p:cNvGrpSpPr/>
          <p:nvPr>
            <p:custDataLst>
              <p:tags r:id="rId5"/>
            </p:custDataLst>
          </p:nvPr>
        </p:nvGrpSpPr>
        <p:grpSpPr>
          <a:xfrm>
            <a:off x="808657" y="1491675"/>
            <a:ext cx="3659158" cy="1060450"/>
            <a:chOff x="1078209" y="1988900"/>
            <a:chExt cx="4878877" cy="1413933"/>
          </a:xfrm>
        </p:grpSpPr>
        <p:sp>
          <p:nvSpPr>
            <p:cNvPr id="13" name="Text Box 18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297169" y="1988900"/>
              <a:ext cx="4659917" cy="141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作用：</a:t>
              </a:r>
              <a:r>
                <a:rPr lang="zh-CN" altLang="en-US" sz="2100" spc="2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量</a:t>
              </a: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度家庭所</a:t>
              </a: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srgbClr val="3B8C8C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消耗的总电能</a:t>
              </a: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的多少。</a:t>
              </a:r>
              <a:endPara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7"/>
              </p:custDataLst>
            </p:nvPr>
          </p:nvSpPr>
          <p:spPr>
            <a:xfrm>
              <a:off x="1078209" y="2304772"/>
              <a:ext cx="144010" cy="144010"/>
            </a:xfrm>
            <a:prstGeom prst="ellipse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" name="组合 6" title=""/>
          <p:cNvGrpSpPr/>
          <p:nvPr>
            <p:custDataLst>
              <p:tags r:id="rId8"/>
            </p:custDataLst>
          </p:nvPr>
        </p:nvGrpSpPr>
        <p:grpSpPr>
          <a:xfrm>
            <a:off x="814668" y="2670071"/>
            <a:ext cx="3653147" cy="1060450"/>
            <a:chOff x="1086224" y="3560094"/>
            <a:chExt cx="4870863" cy="1413933"/>
          </a:xfrm>
        </p:grpSpPr>
        <p:sp>
          <p:nvSpPr>
            <p:cNvPr id="14" name="Text Box 19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297169" y="3560094"/>
              <a:ext cx="4659918" cy="141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安装：安装在进户线之后，在</a:t>
              </a: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srgbClr val="3B8C8C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总开关之前</a:t>
              </a: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。</a:t>
              </a:r>
              <a:endPara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5" name="椭圆 4"/>
            <p:cNvSpPr/>
            <p:nvPr>
              <p:custDataLst>
                <p:tags r:id="rId10"/>
              </p:custDataLst>
            </p:nvPr>
          </p:nvSpPr>
          <p:spPr>
            <a:xfrm>
              <a:off x="1086224" y="3876020"/>
              <a:ext cx="144010" cy="144010"/>
            </a:xfrm>
            <a:prstGeom prst="ellipse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组合 7" title=""/>
          <p:cNvGrpSpPr/>
          <p:nvPr>
            <p:custDataLst>
              <p:tags r:id="rId11"/>
            </p:custDataLst>
          </p:nvPr>
        </p:nvGrpSpPr>
        <p:grpSpPr>
          <a:xfrm>
            <a:off x="808657" y="3851848"/>
            <a:ext cx="3763343" cy="575945"/>
            <a:chOff x="1078209" y="5135797"/>
            <a:chExt cx="5017791" cy="767927"/>
          </a:xfrm>
        </p:grpSpPr>
        <p:sp>
          <p:nvSpPr>
            <p:cNvPr id="19" name="Text Box 19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297168" y="5135797"/>
              <a:ext cx="4798832" cy="767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注意：有一定的使用范围。</a:t>
              </a:r>
              <a:endParaRPr kumimoji="0" lang="en-US" altLang="zh-CN" sz="2100" b="1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6" name="椭圆 5"/>
            <p:cNvSpPr/>
            <p:nvPr>
              <p:custDataLst>
                <p:tags r:id="rId13"/>
              </p:custDataLst>
            </p:nvPr>
          </p:nvSpPr>
          <p:spPr>
            <a:xfrm>
              <a:off x="1078209" y="5466945"/>
              <a:ext cx="144010" cy="144010"/>
            </a:xfrm>
            <a:prstGeom prst="ellipse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74" name="图片 7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28212" y="898768"/>
            <a:ext cx="4088543" cy="37796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" name="Text Box 17" title=""/>
          <p:cNvSpPr txBox="1"/>
          <p:nvPr>
            <p:custDataLst>
              <p:tags r:id="rId4"/>
            </p:custDataLst>
          </p:nvPr>
        </p:nvSpPr>
        <p:spPr>
          <a:xfrm>
            <a:off x="467678" y="678180"/>
            <a:ext cx="143970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Tx/>
              <a:buNone/>
              <a:defRPr sz="2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200" normalizeH="0" noProof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3.</a:t>
            </a:r>
            <a:r>
              <a:rPr kumimoji="0" lang="zh-CN" altLang="en-US" sz="2100" b="1" i="0" u="none" strike="noStrike" kern="1200" cap="none" spc="200" normalizeH="0" noProof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总开关</a:t>
            </a:r>
            <a:endParaRPr kumimoji="0" lang="zh-CN" altLang="en-US" sz="2100" b="1" i="0" u="none" strike="noStrike" kern="1200" cap="none" spc="200" normalizeH="0" noProof="1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5" name="Text Box 1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1494" y="1070610"/>
            <a:ext cx="8419624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 defTabSz="914400" eaLnBrk="1" latinLnBrk="0" hangingPunct="1">
              <a:lnSpc>
                <a:spcPct val="150000"/>
              </a:lnSpc>
              <a:buClrTx/>
              <a:buSzTx/>
              <a:buFontTx/>
              <a:buNone/>
              <a:defRPr kumimoji="0" sz="2800" b="0" i="0" u="none" strike="noStrike" cap="none" spc="200" normalizeH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just"/>
            <a:r>
              <a:rPr lang="zh-CN" altLang="en-US" sz="2100"/>
              <a:t>安装在电能表后，用以控制整个家庭电路，它可以</a:t>
            </a:r>
            <a:r>
              <a:rPr lang="zh-CN" altLang="en-US" sz="2100">
                <a:solidFill>
                  <a:srgbClr val="3B8C8C"/>
                </a:solidFill>
              </a:rPr>
              <a:t>同时断开</a:t>
            </a:r>
            <a:r>
              <a:rPr lang="zh-CN" altLang="en-US" sz="2100"/>
              <a:t>家庭电路中的火线和零线，确保用电安全。</a:t>
            </a:r>
            <a:endParaRPr lang="zh-CN" altLang="en-US" sz="2100"/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4248150" y="2409825"/>
            <a:ext cx="4626769" cy="18268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100" spc="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①空调电源插座、一般电源插座与照明应</a:t>
            </a:r>
            <a:r>
              <a:rPr lang="zh-CN" altLang="en-US" sz="2100" spc="20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分路设计</a:t>
            </a:r>
            <a:r>
              <a:rPr lang="zh-CN" altLang="en-US" sz="2100" spc="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；</a:t>
            </a:r>
            <a:endParaRPr lang="zh-CN" altLang="en-US" sz="2100" spc="20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zh-CN" altLang="en-US" sz="2100" spc="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②厨房插座应设置</a:t>
            </a:r>
            <a:r>
              <a:rPr lang="zh-CN" altLang="en-US" sz="2100" spc="20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独立回路</a:t>
            </a:r>
            <a:r>
              <a:rPr lang="zh-CN" altLang="en-US" sz="2100" spc="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；</a:t>
            </a:r>
            <a:endParaRPr lang="zh-CN" altLang="en-US" sz="2100" spc="20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zh-CN" altLang="en-US" sz="2100" spc="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③除特殊情况外电源插座回路应安装漏电保护器。</a:t>
            </a:r>
            <a:endParaRPr lang="zh-CN" altLang="en-US" sz="2100" spc="20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467678" y="4408170"/>
            <a:ext cx="45720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 spc="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空气开关与漏电保护器</a:t>
            </a:r>
            <a:endParaRPr lang="zh-CN" altLang="en-US" sz="2100" spc="20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 title="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37711" y="2194084"/>
            <a:ext cx="2035016" cy="18378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5" grpId="0"/>
      <p:bldP spid="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8" name="Text Box 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9584" y="1596266"/>
            <a:ext cx="4179689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100" spc="2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电灯和插座都</a:t>
            </a:r>
            <a:r>
              <a:rPr lang="zh-CN" altLang="en-US" sz="2100" spc="200">
                <a:solidFill>
                  <a:srgbClr val="3B8C8C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并联</a:t>
            </a:r>
            <a:r>
              <a:rPr lang="zh-CN" altLang="en-US" sz="2100" spc="2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在由火线和零线组成的电源上。</a:t>
            </a:r>
            <a:endParaRPr lang="en-US" altLang="zh-CN" sz="2100" spc="200">
              <a:solidFill>
                <a:prstClr val="black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9" name="Text Box 17" title=""/>
          <p:cNvSpPr txBox="1"/>
          <p:nvPr>
            <p:custDataLst>
              <p:tags r:id="rId4"/>
            </p:custDataLst>
          </p:nvPr>
        </p:nvSpPr>
        <p:spPr>
          <a:xfrm>
            <a:off x="467678" y="678180"/>
            <a:ext cx="3261836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Tx/>
              <a:buNone/>
              <a:defRPr sz="2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1200" cap="none" spc="200" normalizeH="0" noProof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4.</a:t>
            </a:r>
            <a:r>
              <a:rPr kumimoji="0" lang="zh-CN" altLang="en-US" sz="2100" b="1" i="0" u="none" strike="noStrike" kern="1200" cap="none" spc="200" normalizeH="0" noProof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用电器、插座的连接</a:t>
            </a:r>
            <a:endParaRPr kumimoji="0" lang="zh-CN" altLang="en-US" sz="2100" b="1" i="0" u="none" strike="noStrike" kern="1200" cap="none" spc="200" normalizeH="0" noProof="1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60" name="图片 59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05160" y="874351"/>
            <a:ext cx="2982360" cy="3805136"/>
          </a:xfrm>
          <a:prstGeom prst="rect">
            <a:avLst/>
          </a:prstGeom>
        </p:spPr>
      </p:pic>
      <p:sp>
        <p:nvSpPr>
          <p:cNvPr id="62" name="Text Box 5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01627" y="2625850"/>
            <a:ext cx="4179689" cy="154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100" spc="2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每一盏电灯一般都由一个开关控制，</a:t>
            </a:r>
            <a:r>
              <a:rPr lang="zh-CN" altLang="en-US" sz="2100" spc="200">
                <a:solidFill>
                  <a:srgbClr val="3B8C8C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开关连接在火线与电灯之间</a:t>
            </a:r>
            <a:r>
              <a:rPr lang="zh-CN" altLang="en-US" sz="2100" spc="20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kumimoji="0" lang="en-US" altLang="zh-CN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Text Box 5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1529" y="3759994"/>
            <a:ext cx="4188619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两孔插座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左侧插孔与零线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相连，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右侧插孔与火线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相连。</a:t>
            </a:r>
            <a:endParaRPr kumimoji="0" lang="zh-CN" alt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4324185" cy="737235"/>
            <a:chOff x="0" y="623478"/>
            <a:chExt cx="5082241" cy="862630"/>
          </a:xfrm>
        </p:grpSpPr>
        <p:grpSp>
          <p:nvGrpSpPr>
            <p:cNvPr id="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4310580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家庭电路中电流过大的原因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7" name="图片 6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43" y="1042919"/>
            <a:ext cx="3882437" cy="3327803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10"/>
            </p:custDataLst>
          </p:nvPr>
        </p:nvSpPr>
        <p:spPr>
          <a:xfrm>
            <a:off x="512202" y="1275696"/>
            <a:ext cx="4326134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zh-CN" altLang="en-US" sz="2100" spc="200"/>
              <a:t>如果很多用电器同时使用，它们的总功率会相当可观，电路中的总电流也会超过安全值。容易引起线路故障，甚至发生火灾。</a:t>
            </a:r>
            <a:endParaRPr lang="zh-CN" altLang="en-US" sz="2100" spc="200"/>
          </a:p>
        </p:txBody>
      </p:sp>
      <p:sp>
        <p:nvSpPr>
          <p:cNvPr id="9" name="文本框 8" title=""/>
          <p:cNvSpPr txBox="1"/>
          <p:nvPr>
            <p:custDataLst>
              <p:tags r:id="rId11"/>
            </p:custDataLst>
          </p:nvPr>
        </p:nvSpPr>
        <p:spPr>
          <a:xfrm>
            <a:off x="512202" y="3406471"/>
            <a:ext cx="4326134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zh-CN" altLang="en-US" sz="2100" spc="200">
                <a:solidFill>
                  <a:srgbClr val="3B8C8C"/>
                </a:solidFill>
              </a:rPr>
              <a:t>用电器的总功率过大</a:t>
            </a:r>
            <a:r>
              <a:rPr lang="zh-CN" altLang="en-US" sz="2100" spc="200">
                <a:solidFill>
                  <a:schemeClr val="tx1"/>
                </a:solidFill>
              </a:rPr>
              <a:t>是家庭电路中电流过大的原因之一。</a:t>
            </a:r>
            <a:endParaRPr lang="zh-CN" altLang="en-US" sz="2100" spc="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3"/>
            </p:custDataLst>
          </p:nvPr>
        </p:nvGrpSpPr>
        <p:grpSpPr>
          <a:xfrm>
            <a:off x="548720" y="1364630"/>
            <a:ext cx="4671325" cy="1060450"/>
            <a:chOff x="731627" y="1819506"/>
            <a:chExt cx="6228433" cy="1413933"/>
          </a:xfrm>
        </p:grpSpPr>
        <p:sp>
          <p:nvSpPr>
            <p:cNvPr id="57" name="Rectangle 6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983646" y="1819506"/>
              <a:ext cx="5976414" cy="141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作用：电路中</a:t>
              </a:r>
              <a:r>
                <a:rPr lang="zh-CN" altLang="en-US" sz="2100" b="0">
                  <a:solidFill>
                    <a:srgbClr val="3B8C8C"/>
                  </a:solidFill>
                  <a:latin typeface="微软雅黑" panose="020b0503020204020204" charset="-122"/>
                  <a:ea typeface="微软雅黑" panose="020b0503020204020204" charset="-122"/>
                </a:rPr>
                <a:t>电流过大</a:t>
              </a:r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时，</a:t>
              </a:r>
              <a:r>
                <a:rPr lang="zh-CN" altLang="en-US" sz="2100" b="0">
                  <a:solidFill>
                    <a:srgbClr val="3B8C8C"/>
                  </a:solidFill>
                  <a:latin typeface="微软雅黑" panose="020b0503020204020204" charset="-122"/>
                  <a:ea typeface="微软雅黑" panose="020b0503020204020204" charset="-122"/>
                </a:rPr>
                <a:t>保险丝熔断</a:t>
              </a:r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，自动</a:t>
              </a:r>
              <a:r>
                <a:rPr lang="zh-CN" altLang="en-US" sz="2100" b="0">
                  <a:solidFill>
                    <a:srgbClr val="3B8C8C"/>
                  </a:solidFill>
                  <a:latin typeface="微软雅黑" panose="020b0503020204020204" charset="-122"/>
                  <a:ea typeface="微软雅黑" panose="020b0503020204020204" charset="-122"/>
                </a:rPr>
                <a:t>切断电路</a:t>
              </a:r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，起到</a:t>
              </a:r>
              <a:r>
                <a:rPr lang="zh-CN" altLang="en-US" sz="2100" b="0">
                  <a:solidFill>
                    <a:srgbClr val="3B8C8C"/>
                  </a:solidFill>
                  <a:latin typeface="微软雅黑" panose="020b0503020204020204" charset="-122"/>
                  <a:ea typeface="微软雅黑" panose="020b0503020204020204" charset="-122"/>
                </a:rPr>
                <a:t>保护作用</a:t>
              </a:r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  <a:endParaRPr lang="zh-CN" altLang="en-US" sz="2100" b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5"/>
              </p:custDataLst>
            </p:nvPr>
          </p:nvSpPr>
          <p:spPr>
            <a:xfrm>
              <a:off x="731627" y="2180029"/>
              <a:ext cx="144010" cy="144010"/>
            </a:xfrm>
            <a:prstGeom prst="ellipse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</p:grpSp>
      <p:grpSp>
        <p:nvGrpSpPr>
          <p:cNvPr id="4" name="组合 3" title=""/>
          <p:cNvGrpSpPr/>
          <p:nvPr>
            <p:custDataLst>
              <p:tags r:id="rId6"/>
            </p:custDataLst>
          </p:nvPr>
        </p:nvGrpSpPr>
        <p:grpSpPr>
          <a:xfrm>
            <a:off x="548719" y="2502428"/>
            <a:ext cx="4671324" cy="1060450"/>
            <a:chOff x="731625" y="3336570"/>
            <a:chExt cx="6228432" cy="1413933"/>
          </a:xfrm>
        </p:grpSpPr>
        <p:sp>
          <p:nvSpPr>
            <p:cNvPr id="58" name="Rectangle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983644" y="3336570"/>
              <a:ext cx="5976413" cy="141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材料：由</a:t>
              </a:r>
              <a:r>
                <a:rPr lang="zh-CN" altLang="en-US" sz="2100" b="0">
                  <a:solidFill>
                    <a:srgbClr val="3B8C8C"/>
                  </a:solidFill>
                  <a:latin typeface="微软雅黑" panose="020b0503020204020204" charset="-122"/>
                  <a:ea typeface="微软雅黑" panose="020b0503020204020204" charset="-122"/>
                </a:rPr>
                <a:t>电阻率较大、熔点较低</a:t>
              </a:r>
              <a:r>
                <a:rPr lang="zh-CN" altLang="en-US" sz="2100" b="0">
                  <a:latin typeface="微软雅黑" panose="020b0503020204020204" charset="-122"/>
                  <a:ea typeface="微软雅黑" panose="020b0503020204020204" charset="-122"/>
                </a:rPr>
                <a:t>的铅锑合金制成。</a:t>
              </a:r>
              <a:endParaRPr lang="zh-CN" altLang="en-US" sz="2100" b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8"/>
              </p:custDataLst>
            </p:nvPr>
          </p:nvSpPr>
          <p:spPr>
            <a:xfrm>
              <a:off x="731625" y="3679068"/>
              <a:ext cx="144010" cy="144010"/>
            </a:xfrm>
            <a:prstGeom prst="ellipse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</p:grpSp>
      <p:grpSp>
        <p:nvGrpSpPr>
          <p:cNvPr id="5" name="组合 4" title=""/>
          <p:cNvGrpSpPr/>
          <p:nvPr>
            <p:custDataLst>
              <p:tags r:id="rId9"/>
            </p:custDataLst>
          </p:nvPr>
        </p:nvGrpSpPr>
        <p:grpSpPr>
          <a:xfrm>
            <a:off x="569034" y="3716805"/>
            <a:ext cx="4651008" cy="1060450"/>
            <a:chOff x="758712" y="4955740"/>
            <a:chExt cx="6201344" cy="1413933"/>
          </a:xfrm>
        </p:grpSpPr>
        <p:sp>
          <p:nvSpPr>
            <p:cNvPr id="56" name="Text Box 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83645" y="4955740"/>
              <a:ext cx="5976411" cy="1413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1" hangingPunct="1">
                <a:lnSpc>
                  <a:spcPct val="150000"/>
                </a:lnSpc>
                <a:defRPr sz="2800" b="0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2100"/>
                <a:t>注意：选用合适规格的保险丝，</a:t>
              </a:r>
              <a:r>
                <a:rPr lang="zh-CN" altLang="en-US" sz="2100">
                  <a:solidFill>
                    <a:srgbClr val="3B8C8C"/>
                  </a:solidFill>
                </a:rPr>
                <a:t>不能用铜丝或者铁丝代替</a:t>
              </a:r>
              <a:r>
                <a:rPr lang="zh-CN" altLang="en-US" sz="2100"/>
                <a:t>。</a:t>
              </a:r>
              <a:endParaRPr lang="zh-CN" altLang="en-US" sz="2100"/>
            </a:p>
          </p:txBody>
        </p:sp>
        <p:sp>
          <p:nvSpPr>
            <p:cNvPr id="12" name="椭圆 11"/>
            <p:cNvSpPr/>
            <p:nvPr>
              <p:custDataLst>
                <p:tags r:id="rId11"/>
              </p:custDataLst>
            </p:nvPr>
          </p:nvSpPr>
          <p:spPr>
            <a:xfrm>
              <a:off x="758712" y="5298027"/>
              <a:ext cx="144010" cy="144010"/>
            </a:xfrm>
            <a:prstGeom prst="ellipse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</p:grpSp>
      <p:sp>
        <p:nvSpPr>
          <p:cNvPr id="13" name="Text Box 17" title=""/>
          <p:cNvSpPr txBox="1"/>
          <p:nvPr>
            <p:custDataLst>
              <p:tags r:id="rId12"/>
            </p:custDataLst>
          </p:nvPr>
        </p:nvSpPr>
        <p:spPr>
          <a:xfrm>
            <a:off x="467715" y="678143"/>
            <a:ext cx="3402236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Tx/>
              <a:buNone/>
              <a:defRPr sz="2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r>
              <a:rPr lang="en-US" altLang="zh-CN" sz="2100" b="1" noProof="1"/>
              <a:t>5.</a:t>
            </a:r>
            <a:r>
              <a:rPr lang="zh-CN" altLang="en-US" sz="2100" b="1" noProof="1"/>
              <a:t>保险</a:t>
            </a:r>
            <a:r>
              <a:rPr lang="zh-CN" sz="2100" b="1" noProof="1"/>
              <a:t>设备（保险丝）</a:t>
            </a:r>
            <a:endParaRPr lang="zh-CN" sz="2100" b="1" noProof="1"/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56" y="1087634"/>
            <a:ext cx="3510038" cy="33433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4"/>
</p:tagLst>
</file>

<file path=ppt/tags/tag101.xml><?xml version="1.0" encoding="utf-8"?>
<p:tagLst xmlns:p="http://schemas.openxmlformats.org/presentationml/2006/main">
  <p:tag name="AS_UNIQUEID" val="595"/>
</p:tagLst>
</file>

<file path=ppt/tags/tag102.xml><?xml version="1.0" encoding="utf-8"?>
<p:tagLst xmlns:p="http://schemas.openxmlformats.org/presentationml/2006/main">
  <p:tag name="AS_UNIQUEID" val="596"/>
</p:tagLst>
</file>

<file path=ppt/tags/tag103.xml><?xml version="1.0" encoding="utf-8"?>
<p:tagLst xmlns:p="http://schemas.openxmlformats.org/presentationml/2006/main">
  <p:tag name="AS_UNIQUEID" val="597"/>
</p:tagLst>
</file>

<file path=ppt/tags/tag104.xml><?xml version="1.0" encoding="utf-8"?>
<p:tagLst xmlns:p="http://schemas.openxmlformats.org/presentationml/2006/main">
  <p:tag name="AS_UNIQUEID" val="598"/>
</p:tagLst>
</file>

<file path=ppt/tags/tag105.xml><?xml version="1.0" encoding="utf-8"?>
<p:tagLst xmlns:p="http://schemas.openxmlformats.org/presentationml/2006/main">
  <p:tag name="AS_UNIQUEID" val="599"/>
</p:tagLst>
</file>

<file path=ppt/tags/tag106.xml><?xml version="1.0" encoding="utf-8"?>
<p:tagLst xmlns:p="http://schemas.openxmlformats.org/presentationml/2006/main">
  <p:tag name="AS_UNIQUEID" val="600"/>
</p:tagLst>
</file>

<file path=ppt/tags/tag107.xml><?xml version="1.0" encoding="utf-8"?>
<p:tagLst xmlns:p="http://schemas.openxmlformats.org/presentationml/2006/main">
  <p:tag name="AS_UNIQUEID" val="601"/>
</p:tagLst>
</file>

<file path=ppt/tags/tag108.xml><?xml version="1.0" encoding="utf-8"?>
<p:tagLst xmlns:p="http://schemas.openxmlformats.org/presentationml/2006/main">
  <p:tag name="AS_UNIQUEID" val="602"/>
</p:tagLst>
</file>

<file path=ppt/tags/tag109.xml><?xml version="1.0" encoding="utf-8"?>
<p:tagLst xmlns:p="http://schemas.openxmlformats.org/presentationml/2006/main">
  <p:tag name="AS_UNIQUEID" val="603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4"/>
</p:tagLst>
</file>

<file path=ppt/tags/tag111.xml><?xml version="1.0" encoding="utf-8"?>
<p:tagLst xmlns:p="http://schemas.openxmlformats.org/presentationml/2006/main">
  <p:tag name="AS_UNIQUEID" val="605"/>
</p:tagLst>
</file>

<file path=ppt/tags/tag112.xml><?xml version="1.0" encoding="utf-8"?>
<p:tagLst xmlns:p="http://schemas.openxmlformats.org/presentationml/2006/main">
  <p:tag name="AS_UNIQUEID" val="606"/>
</p:tagLst>
</file>

<file path=ppt/tags/tag113.xml><?xml version="1.0" encoding="utf-8"?>
<p:tagLst xmlns:p="http://schemas.openxmlformats.org/presentationml/2006/main">
  <p:tag name="AS_UNIQUEID" val="607"/>
</p:tagLst>
</file>

<file path=ppt/tags/tag114.xml><?xml version="1.0" encoding="utf-8"?>
<p:tagLst xmlns:p="http://schemas.openxmlformats.org/presentationml/2006/main">
  <p:tag name="AS_UNIQUEID" val="608"/>
</p:tagLst>
</file>

<file path=ppt/tags/tag115.xml><?xml version="1.0" encoding="utf-8"?>
<p:tagLst xmlns:p="http://schemas.openxmlformats.org/presentationml/2006/main">
  <p:tag name="AS_UNIQUEID" val="609"/>
</p:tagLst>
</file>

<file path=ppt/tags/tag116.xml><?xml version="1.0" encoding="utf-8"?>
<p:tagLst xmlns:p="http://schemas.openxmlformats.org/presentationml/2006/main">
  <p:tag name="AS_UNIQUEID" val="610"/>
</p:tagLst>
</file>

<file path=ppt/tags/tag117.xml><?xml version="1.0" encoding="utf-8"?>
<p:tagLst xmlns:p="http://schemas.openxmlformats.org/presentationml/2006/main">
  <p:tag name="AS_UNIQUEID" val="611"/>
</p:tagLst>
</file>

<file path=ppt/tags/tag118.xml><?xml version="1.0" encoding="utf-8"?>
<p:tagLst xmlns:p="http://schemas.openxmlformats.org/presentationml/2006/main">
  <p:tag name="AS_UNIQUEID" val="612"/>
</p:tagLst>
</file>

<file path=ppt/tags/tag119.xml><?xml version="1.0" encoding="utf-8"?>
<p:tagLst xmlns:p="http://schemas.openxmlformats.org/presentationml/2006/main">
  <p:tag name="AS_UNIQUEID" val="613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4"/>
</p:tagLst>
</file>

<file path=ppt/tags/tag121.xml><?xml version="1.0" encoding="utf-8"?>
<p:tagLst xmlns:p="http://schemas.openxmlformats.org/presentationml/2006/main">
  <p:tag name="AS_UNIQUEID" val="615"/>
</p:tagLst>
</file>

<file path=ppt/tags/tag122.xml><?xml version="1.0" encoding="utf-8"?>
<p:tagLst xmlns:p="http://schemas.openxmlformats.org/presentationml/2006/main">
  <p:tag name="AS_UNIQUEID" val="616"/>
</p:tagLst>
</file>

<file path=ppt/tags/tag123.xml><?xml version="1.0" encoding="utf-8"?>
<p:tagLst xmlns:p="http://schemas.openxmlformats.org/presentationml/2006/main">
  <p:tag name="AS_UNIQUEID" val="617"/>
</p:tagLst>
</file>

<file path=ppt/tags/tag124.xml><?xml version="1.0" encoding="utf-8"?>
<p:tagLst xmlns:p="http://schemas.openxmlformats.org/presentationml/2006/main">
  <p:tag name="AS_UNIQUEID" val="618"/>
</p:tagLst>
</file>

<file path=ppt/tags/tag125.xml><?xml version="1.0" encoding="utf-8"?>
<p:tagLst xmlns:p="http://schemas.openxmlformats.org/presentationml/2006/main">
  <p:tag name="AS_UNIQUEID" val="619"/>
</p:tagLst>
</file>

<file path=ppt/tags/tag126.xml><?xml version="1.0" encoding="utf-8"?>
<p:tagLst xmlns:p="http://schemas.openxmlformats.org/presentationml/2006/main">
  <p:tag name="AS_UNIQUEID" val="620"/>
</p:tagLst>
</file>

<file path=ppt/tags/tag127.xml><?xml version="1.0" encoding="utf-8"?>
<p:tagLst xmlns:p="http://schemas.openxmlformats.org/presentationml/2006/main">
  <p:tag name="AS_UNIQUEID" val="621"/>
</p:tagLst>
</file>

<file path=ppt/tags/tag128.xml><?xml version="1.0" encoding="utf-8"?>
<p:tagLst xmlns:p="http://schemas.openxmlformats.org/presentationml/2006/main">
  <p:tag name="AS_UNIQUEID" val="622"/>
</p:tagLst>
</file>

<file path=ppt/tags/tag129.xml><?xml version="1.0" encoding="utf-8"?>
<p:tagLst xmlns:p="http://schemas.openxmlformats.org/presentationml/2006/main">
  <p:tag name="AS_UNIQUEID" val="623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4"/>
</p:tagLst>
</file>

<file path=ppt/tags/tag131.xml><?xml version="1.0" encoding="utf-8"?>
<p:tagLst xmlns:p="http://schemas.openxmlformats.org/presentationml/2006/main">
  <p:tag name="AS_UNIQUEID" val="625"/>
</p:tagLst>
</file>

<file path=ppt/tags/tag132.xml><?xml version="1.0" encoding="utf-8"?>
<p:tagLst xmlns:p="http://schemas.openxmlformats.org/presentationml/2006/main">
  <p:tag name="AS_UNIQUEID" val="626"/>
</p:tagLst>
</file>

<file path=ppt/tags/tag133.xml><?xml version="1.0" encoding="utf-8"?>
<p:tagLst xmlns:p="http://schemas.openxmlformats.org/presentationml/2006/main">
  <p:tag name="AS_UNIQUEID" val="627"/>
</p:tagLst>
</file>

<file path=ppt/tags/tag134.xml><?xml version="1.0" encoding="utf-8"?>
<p:tagLst xmlns:p="http://schemas.openxmlformats.org/presentationml/2006/main">
  <p:tag name="AS_UNIQUEID" val="628"/>
</p:tagLst>
</file>

<file path=ppt/tags/tag135.xml><?xml version="1.0" encoding="utf-8"?>
<p:tagLst xmlns:p="http://schemas.openxmlformats.org/presentationml/2006/main">
  <p:tag name="AS_UNIQUEID" val="629"/>
</p:tagLst>
</file>

<file path=ppt/tags/tag136.xml><?xml version="1.0" encoding="utf-8"?>
<p:tagLst xmlns:p="http://schemas.openxmlformats.org/presentationml/2006/main">
  <p:tag name="AS_UNIQUEID" val="630"/>
</p:tagLst>
</file>

<file path=ppt/tags/tag137.xml><?xml version="1.0" encoding="utf-8"?>
<p:tagLst xmlns:p="http://schemas.openxmlformats.org/presentationml/2006/main">
  <p:tag name="AS_UNIQUEID" val="631"/>
</p:tagLst>
</file>

<file path=ppt/tags/tag138.xml><?xml version="1.0" encoding="utf-8"?>
<p:tagLst xmlns:p="http://schemas.openxmlformats.org/presentationml/2006/main">
  <p:tag name="AS_UNIQUEID" val="632"/>
</p:tagLst>
</file>

<file path=ppt/tags/tag139.xml><?xml version="1.0" encoding="utf-8"?>
<p:tagLst xmlns:p="http://schemas.openxmlformats.org/presentationml/2006/main">
  <p:tag name="AS_UNIQUEID" val="633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4"/>
</p:tagLst>
</file>

<file path=ppt/tags/tag141.xml><?xml version="1.0" encoding="utf-8"?>
<p:tagLst xmlns:p="http://schemas.openxmlformats.org/presentationml/2006/main">
  <p:tag name="AS_UNIQUEID" val="635"/>
</p:tagLst>
</file>

<file path=ppt/tags/tag142.xml><?xml version="1.0" encoding="utf-8"?>
<p:tagLst xmlns:p="http://schemas.openxmlformats.org/presentationml/2006/main">
  <p:tag name="AS_UNIQUEID" val="636"/>
</p:tagLst>
</file>

<file path=ppt/tags/tag143.xml><?xml version="1.0" encoding="utf-8"?>
<p:tagLst xmlns:p="http://schemas.openxmlformats.org/presentationml/2006/main">
  <p:tag name="AS_UNIQUEID" val="637"/>
</p:tagLst>
</file>

<file path=ppt/tags/tag144.xml><?xml version="1.0" encoding="utf-8"?>
<p:tagLst xmlns:p="http://schemas.openxmlformats.org/presentationml/2006/main">
  <p:tag name="AS_UNIQUEID" val="638"/>
</p:tagLst>
</file>

<file path=ppt/tags/tag145.xml><?xml version="1.0" encoding="utf-8"?>
<p:tagLst xmlns:p="http://schemas.openxmlformats.org/presentationml/2006/main">
  <p:tag name="AS_UNIQUEID" val="639"/>
</p:tagLst>
</file>

<file path=ppt/tags/tag146.xml><?xml version="1.0" encoding="utf-8"?>
<p:tagLst xmlns:p="http://schemas.openxmlformats.org/presentationml/2006/main">
  <p:tag name="AS_UNIQUEID" val="640"/>
</p:tagLst>
</file>

<file path=ppt/tags/tag147.xml><?xml version="1.0" encoding="utf-8"?>
<p:tagLst xmlns:p="http://schemas.openxmlformats.org/presentationml/2006/main">
  <p:tag name="AS_UNIQUEID" val="641"/>
</p:tagLst>
</file>

<file path=ppt/tags/tag148.xml><?xml version="1.0" encoding="utf-8"?>
<p:tagLst xmlns:p="http://schemas.openxmlformats.org/presentationml/2006/main">
  <p:tag name="AS_UNIQUEID" val="642"/>
</p:tagLst>
</file>

<file path=ppt/tags/tag149.xml><?xml version="1.0" encoding="utf-8"?>
<p:tagLst xmlns:p="http://schemas.openxmlformats.org/presentationml/2006/main">
  <p:tag name="AS_UNIQUEID" val="643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4"/>
</p:tagLst>
</file>

<file path=ppt/tags/tag151.xml><?xml version="1.0" encoding="utf-8"?>
<p:tagLst xmlns:p="http://schemas.openxmlformats.org/presentationml/2006/main">
  <p:tag name="AS_UNIQUEID" val="645"/>
</p:tagLst>
</file>

<file path=ppt/tags/tag152.xml><?xml version="1.0" encoding="utf-8"?>
<p:tagLst xmlns:p="http://schemas.openxmlformats.org/presentationml/2006/main">
  <p:tag name="AS_UNIQUEID" val="646"/>
</p:tagLst>
</file>

<file path=ppt/tags/tag153.xml><?xml version="1.0" encoding="utf-8"?>
<p:tagLst xmlns:p="http://schemas.openxmlformats.org/presentationml/2006/main">
  <p:tag name="AS_UNIQUEID" val="647"/>
</p:tagLst>
</file>

<file path=ppt/tags/tag154.xml><?xml version="1.0" encoding="utf-8"?>
<p:tagLst xmlns:p="http://schemas.openxmlformats.org/presentationml/2006/main">
  <p:tag name="AS_UNIQUEID" val="648"/>
</p:tagLst>
</file>

<file path=ppt/tags/tag155.xml><?xml version="1.0" encoding="utf-8"?>
<p:tagLst xmlns:p="http://schemas.openxmlformats.org/presentationml/2006/main">
  <p:tag name="AS_UNIQUEID" val="649"/>
</p:tagLst>
</file>

<file path=ppt/tags/tag156.xml><?xml version="1.0" encoding="utf-8"?>
<p:tagLst xmlns:p="http://schemas.openxmlformats.org/presentationml/2006/main">
  <p:tag name="AS_UNIQUEID" val="650"/>
</p:tagLst>
</file>

<file path=ppt/tags/tag157.xml><?xml version="1.0" encoding="utf-8"?>
<p:tagLst xmlns:p="http://schemas.openxmlformats.org/presentationml/2006/main">
  <p:tag name="AS_UNIQUEID" val="651"/>
</p:tagLst>
</file>

<file path=ppt/tags/tag158.xml><?xml version="1.0" encoding="utf-8"?>
<p:tagLst xmlns:p="http://schemas.openxmlformats.org/presentationml/2006/main">
  <p:tag name="AS_UNIQUEID" val="652"/>
</p:tagLst>
</file>

<file path=ppt/tags/tag159.xml><?xml version="1.0" encoding="utf-8"?>
<p:tagLst xmlns:p="http://schemas.openxmlformats.org/presentationml/2006/main">
  <p:tag name="AS_UNIQUEID" val="653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4"/>
</p:tagLst>
</file>

<file path=ppt/tags/tag161.xml><?xml version="1.0" encoding="utf-8"?>
<p:tagLst xmlns:p="http://schemas.openxmlformats.org/presentationml/2006/main">
  <p:tag name="AS_UNIQUEID" val="655"/>
</p:tagLst>
</file>

<file path=ppt/tags/tag162.xml><?xml version="1.0" encoding="utf-8"?>
<p:tagLst xmlns:p="http://schemas.openxmlformats.org/presentationml/2006/main">
  <p:tag name="AS_UNIQUEID" val="656"/>
</p:tagLst>
</file>

<file path=ppt/tags/tag163.xml><?xml version="1.0" encoding="utf-8"?>
<p:tagLst xmlns:p="http://schemas.openxmlformats.org/presentationml/2006/main">
  <p:tag name="AS_UNIQUEID" val="657"/>
</p:tagLst>
</file>

<file path=ppt/tags/tag164.xml><?xml version="1.0" encoding="utf-8"?>
<p:tagLst xmlns:p="http://schemas.openxmlformats.org/presentationml/2006/main">
  <p:tag name="AS_UNIQUEID" val="658"/>
</p:tagLst>
</file>

<file path=ppt/tags/tag165.xml><?xml version="1.0" encoding="utf-8"?>
<p:tagLst xmlns:p="http://schemas.openxmlformats.org/presentationml/2006/main">
  <p:tag name="AS_UNIQUEID" val="659"/>
</p:tagLst>
</file>

<file path=ppt/tags/tag166.xml><?xml version="1.0" encoding="utf-8"?>
<p:tagLst xmlns:p="http://schemas.openxmlformats.org/presentationml/2006/main">
  <p:tag name="AS_UNIQUEID" val="660"/>
</p:tagLst>
</file>

<file path=ppt/tags/tag167.xml><?xml version="1.0" encoding="utf-8"?>
<p:tagLst xmlns:p="http://schemas.openxmlformats.org/presentationml/2006/main">
  <p:tag name="AS_UNIQUEID" val="661"/>
</p:tagLst>
</file>

<file path=ppt/tags/tag168.xml><?xml version="1.0" encoding="utf-8"?>
<p:tagLst xmlns:p="http://schemas.openxmlformats.org/presentationml/2006/main">
  <p:tag name="AS_UNIQUEID" val="662"/>
</p:tagLst>
</file>

<file path=ppt/tags/tag169.xml><?xml version="1.0" encoding="utf-8"?>
<p:tagLst xmlns:p="http://schemas.openxmlformats.org/presentationml/2006/main">
  <p:tag name="AS_UNIQUEID" val="663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4"/>
  <p:tag name="KSO_WM_DIAGRAM_VIRTUALLY_FRAME" val="{&quot;height&quot;:350.0092913385827,&quot;left&quot;:57.60826771653543,&quot;top&quot;:143.26818897637796,&quot;width&quot;:490.42795275590544}"/>
</p:tagLst>
</file>

<file path=ppt/tags/tag171.xml><?xml version="1.0" encoding="utf-8"?>
<p:tagLst xmlns:p="http://schemas.openxmlformats.org/presentationml/2006/main">
  <p:tag name="AS_UNIQUEID" val="665"/>
  <p:tag name="KSO_WM_DIAGRAM_VIRTUALLY_FRAME" val="{&quot;height&quot;:350.0092913385827,&quot;left&quot;:57.60826771653543,&quot;top&quot;:143.26818897637796,&quot;width&quot;:490.42795275590544}"/>
</p:tagLst>
</file>

<file path=ppt/tags/tag172.xml><?xml version="1.0" encoding="utf-8"?>
<p:tagLst xmlns:p="http://schemas.openxmlformats.org/presentationml/2006/main">
  <p:tag name="AS_UNIQUEID" val="666"/>
  <p:tag name="KSO_WM_DIAGRAM_VIRTUALLY_FRAME" val="{&quot;height&quot;:350.0092913385827,&quot;left&quot;:57.60826771653543,&quot;top&quot;:143.26818897637796,&quot;width&quot;:490.42795275590544}"/>
</p:tagLst>
</file>

<file path=ppt/tags/tag173.xml><?xml version="1.0" encoding="utf-8"?>
<p:tagLst xmlns:p="http://schemas.openxmlformats.org/presentationml/2006/main">
  <p:tag name="AS_UNIQUEID" val="667"/>
  <p:tag name="KSO_WM_DIAGRAM_VIRTUALLY_FRAME" val="{&quot;height&quot;:350.0092913385827,&quot;left&quot;:57.60826771653543,&quot;top&quot;:143.26818897637796,&quot;width&quot;:490.42795275590544}"/>
</p:tagLst>
</file>

<file path=ppt/tags/tag174.xml><?xml version="1.0" encoding="utf-8"?>
<p:tagLst xmlns:p="http://schemas.openxmlformats.org/presentationml/2006/main">
  <p:tag name="AS_UNIQUEID" val="668"/>
  <p:tag name="KSO_WM_DIAGRAM_VIRTUALLY_FRAME" val="{&quot;height&quot;:350.0092913385827,&quot;left&quot;:57.60826771653543,&quot;top&quot;:143.26818897637796,&quot;width&quot;:490.42795275590544}"/>
</p:tagLst>
</file>

<file path=ppt/tags/tag175.xml><?xml version="1.0" encoding="utf-8"?>
<p:tagLst xmlns:p="http://schemas.openxmlformats.org/presentationml/2006/main">
  <p:tag name="AS_UNIQUEID" val="669"/>
  <p:tag name="KSO_WM_DIAGRAM_VIRTUALLY_FRAME" val="{&quot;height&quot;:350.0092913385827,&quot;left&quot;:57.60826771653543,&quot;top&quot;:143.26818897637796,&quot;width&quot;:490.42795275590544}"/>
</p:tagLst>
</file>

<file path=ppt/tags/tag176.xml><?xml version="1.0" encoding="utf-8"?>
<p:tagLst xmlns:p="http://schemas.openxmlformats.org/presentationml/2006/main">
  <p:tag name="AS_UNIQUEID" val="670"/>
  <p:tag name="KSO_WM_DIAGRAM_VIRTUALLY_FRAME" val="{&quot;height&quot;:350.0092913385827,&quot;left&quot;:57.60826771653543,&quot;top&quot;:143.26818897637796,&quot;width&quot;:490.42795275590544}"/>
</p:tagLst>
</file>

<file path=ppt/tags/tag177.xml><?xml version="1.0" encoding="utf-8"?>
<p:tagLst xmlns:p="http://schemas.openxmlformats.org/presentationml/2006/main">
  <p:tag name="AS_UNIQUEID" val="671"/>
  <p:tag name="KSO_WM_DIAGRAM_VIRTUALLY_FRAME" val="{&quot;height&quot;:350.0092913385827,&quot;left&quot;:57.60826771653543,&quot;top&quot;:143.26818897637796,&quot;width&quot;:490.42795275590544}"/>
</p:tagLst>
</file>

<file path=ppt/tags/tag178.xml><?xml version="1.0" encoding="utf-8"?>
<p:tagLst xmlns:p="http://schemas.openxmlformats.org/presentationml/2006/main">
  <p:tag name="AS_UNIQUEID" val="672"/>
  <p:tag name="KSO_WM_DIAGRAM_VIRTUALLY_FRAME" val="{&quot;height&quot;:350.0092913385827,&quot;left&quot;:57.60826771653543,&quot;top&quot;:143.26818897637796,&quot;width&quot;:490.42795275590544}"/>
</p:tagLst>
</file>

<file path=ppt/tags/tag179.xml><?xml version="1.0" encoding="utf-8"?>
<p:tagLst xmlns:p="http://schemas.openxmlformats.org/presentationml/2006/main">
  <p:tag name="AS_UNIQUEID" val="673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4"/>
</p:tagLst>
</file>

<file path=ppt/tags/tag181.xml><?xml version="1.0" encoding="utf-8"?>
<p:tagLst xmlns:p="http://schemas.openxmlformats.org/presentationml/2006/main">
  <p:tag name="AS_UNIQUEID" val="675"/>
</p:tagLst>
</file>

<file path=ppt/tags/tag182.xml><?xml version="1.0" encoding="utf-8"?>
<p:tagLst xmlns:p="http://schemas.openxmlformats.org/presentationml/2006/main">
  <p:tag name="AS_UNIQUEID" val="676"/>
  <p:tag name="KSO_WM_UNIT_TABLE_BEAUTIFY" val="smartTable{e4757615-2743-4566-91c3-5fbf20790cab}"/>
</p:tagLst>
</file>

<file path=ppt/tags/tag183.xml><?xml version="1.0" encoding="utf-8"?>
<p:tagLst xmlns:p="http://schemas.openxmlformats.org/presentationml/2006/main">
  <p:tag name="AS_UNIQUEID" val="677"/>
</p:tagLst>
</file>

<file path=ppt/tags/tag184.xml><?xml version="1.0" encoding="utf-8"?>
<p:tagLst xmlns:p="http://schemas.openxmlformats.org/presentationml/2006/main">
  <p:tag name="AS_UNIQUEID" val="678"/>
</p:tagLst>
</file>

<file path=ppt/tags/tag185.xml><?xml version="1.0" encoding="utf-8"?>
<p:tagLst xmlns:p="http://schemas.openxmlformats.org/presentationml/2006/main">
  <p:tag name="AS_UNIQUEID" val="679"/>
</p:tagLst>
</file>

<file path=ppt/tags/tag186.xml><?xml version="1.0" encoding="utf-8"?>
<p:tagLst xmlns:p="http://schemas.openxmlformats.org/presentationml/2006/main">
  <p:tag name="AS_UNIQUEID" val="680"/>
</p:tagLst>
</file>

<file path=ppt/tags/tag187.xml><?xml version="1.0" encoding="utf-8"?>
<p:tagLst xmlns:p="http://schemas.openxmlformats.org/presentationml/2006/main">
  <p:tag name="AS_UNIQUEID" val="681"/>
</p:tagLst>
</file>

<file path=ppt/tags/tag188.xml><?xml version="1.0" encoding="utf-8"?>
<p:tagLst xmlns:p="http://schemas.openxmlformats.org/presentationml/2006/main">
  <p:tag name="AS_UNIQUEID" val="682"/>
</p:tagLst>
</file>

<file path=ppt/tags/tag189.xml><?xml version="1.0" encoding="utf-8"?>
<p:tagLst xmlns:p="http://schemas.openxmlformats.org/presentationml/2006/main">
  <p:tag name="AS_UNIQUEID" val="683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4"/>
</p:tagLst>
</file>

<file path=ppt/tags/tag191.xml><?xml version="1.0" encoding="utf-8"?>
<p:tagLst xmlns:p="http://schemas.openxmlformats.org/presentationml/2006/main">
  <p:tag name="AS_UNIQUEID" val="685"/>
</p:tagLst>
</file>

<file path=ppt/tags/tag192.xml><?xml version="1.0" encoding="utf-8"?>
<p:tagLst xmlns:p="http://schemas.openxmlformats.org/presentationml/2006/main">
  <p:tag name="AS_UNIQUEID" val="686"/>
</p:tagLst>
</file>

<file path=ppt/tags/tag193.xml><?xml version="1.0" encoding="utf-8"?>
<p:tagLst xmlns:p="http://schemas.openxmlformats.org/presentationml/2006/main">
  <p:tag name="AS_UNIQUEID" val="687"/>
</p:tagLst>
</file>

<file path=ppt/tags/tag194.xml><?xml version="1.0" encoding="utf-8"?>
<p:tagLst xmlns:p="http://schemas.openxmlformats.org/presentationml/2006/main">
  <p:tag name="AS_UNIQUEID" val="688"/>
</p:tagLst>
</file>

<file path=ppt/tags/tag195.xml><?xml version="1.0" encoding="utf-8"?>
<p:tagLst xmlns:p="http://schemas.openxmlformats.org/presentationml/2006/main">
  <p:tag name="AS_UNIQUEID" val="689"/>
</p:tagLst>
</file>

<file path=ppt/tags/tag196.xml><?xml version="1.0" encoding="utf-8"?>
<p:tagLst xmlns:p="http://schemas.openxmlformats.org/presentationml/2006/main">
  <p:tag name="AS_UNIQUEID" val="690"/>
</p:tagLst>
</file>

<file path=ppt/tags/tag197.xml><?xml version="1.0" encoding="utf-8"?>
<p:tagLst xmlns:p="http://schemas.openxmlformats.org/presentationml/2006/main">
  <p:tag name="AS_UNIQUEID" val="691"/>
</p:tagLst>
</file>

<file path=ppt/tags/tag198.xml><?xml version="1.0" encoding="utf-8"?>
<p:tagLst xmlns:p="http://schemas.openxmlformats.org/presentationml/2006/main">
  <p:tag name="AS_UNIQUEID" val="692"/>
</p:tagLst>
</file>

<file path=ppt/tags/tag199.xml><?xml version="1.0" encoding="utf-8"?>
<p:tagLst xmlns:p="http://schemas.openxmlformats.org/presentationml/2006/main">
  <p:tag name="AS_UNIQUEID" val="693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4"/>
</p:tagLst>
</file>

<file path=ppt/tags/tag201.xml><?xml version="1.0" encoding="utf-8"?>
<p:tagLst xmlns:p="http://schemas.openxmlformats.org/presentationml/2006/main">
  <p:tag name="AS_UNIQUEID" val="695"/>
</p:tagLst>
</file>

<file path=ppt/tags/tag202.xml><?xml version="1.0" encoding="utf-8"?>
<p:tagLst xmlns:p="http://schemas.openxmlformats.org/presentationml/2006/main">
  <p:tag name="AS_UNIQUEID" val="696"/>
</p:tagLst>
</file>

<file path=ppt/tags/tag203.xml><?xml version="1.0" encoding="utf-8"?>
<p:tagLst xmlns:p="http://schemas.openxmlformats.org/presentationml/2006/main">
  <p:tag name="AS_UNIQUEID" val="697"/>
</p:tagLst>
</file>

<file path=ppt/tags/tag204.xml><?xml version="1.0" encoding="utf-8"?>
<p:tagLst xmlns:p="http://schemas.openxmlformats.org/presentationml/2006/main">
  <p:tag name="AS_UNIQUEID" val="698"/>
</p:tagLst>
</file>

<file path=ppt/tags/tag205.xml><?xml version="1.0" encoding="utf-8"?>
<p:tagLst xmlns:p="http://schemas.openxmlformats.org/presentationml/2006/main">
  <p:tag name="AS_UNIQUEID" val="699"/>
</p:tagLst>
</file>

<file path=ppt/tags/tag206.xml><?xml version="1.0" encoding="utf-8"?>
<p:tagLst xmlns:p="http://schemas.openxmlformats.org/presentationml/2006/main">
  <p:tag name="AS_UNIQUEID" val="700"/>
</p:tagLst>
</file>

<file path=ppt/tags/tag207.xml><?xml version="1.0" encoding="utf-8"?>
<p:tagLst xmlns:p="http://schemas.openxmlformats.org/presentationml/2006/main">
  <p:tag name="AS_UNIQUEID" val="701"/>
</p:tagLst>
</file>

<file path=ppt/tags/tag208.xml><?xml version="1.0" encoding="utf-8"?>
<p:tagLst xmlns:p="http://schemas.openxmlformats.org/presentationml/2006/main">
  <p:tag name="AS_UNIQUEID" val="702"/>
</p:tagLst>
</file>

<file path=ppt/tags/tag209.xml><?xml version="1.0" encoding="utf-8"?>
<p:tagLst xmlns:p="http://schemas.openxmlformats.org/presentationml/2006/main">
  <p:tag name="AS_UNIQUEID" val="703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4"/>
</p:tagLst>
</file>

<file path=ppt/tags/tag211.xml><?xml version="1.0" encoding="utf-8"?>
<p:tagLst xmlns:p="http://schemas.openxmlformats.org/presentationml/2006/main">
  <p:tag name="AS_UNIQUEID" val="705"/>
</p:tagLst>
</file>

<file path=ppt/tags/tag212.xml><?xml version="1.0" encoding="utf-8"?>
<p:tagLst xmlns:p="http://schemas.openxmlformats.org/presentationml/2006/main">
  <p:tag name="AS_UNIQUEID" val="706"/>
</p:tagLst>
</file>

<file path=ppt/tags/tag213.xml><?xml version="1.0" encoding="utf-8"?>
<p:tagLst xmlns:p="http://schemas.openxmlformats.org/presentationml/2006/main">
  <p:tag name="AS_UNIQUEID" val="707"/>
</p:tagLst>
</file>

<file path=ppt/tags/tag214.xml><?xml version="1.0" encoding="utf-8"?>
<p:tagLst xmlns:p="http://schemas.openxmlformats.org/presentationml/2006/main">
  <p:tag name="AS_UNIQUEID" val="708"/>
</p:tagLst>
</file>

<file path=ppt/tags/tag215.xml><?xml version="1.0" encoding="utf-8"?>
<p:tagLst xmlns:p="http://schemas.openxmlformats.org/presentationml/2006/main">
  <p:tag name="AS_UNIQUEID" val="709"/>
</p:tagLst>
</file>

<file path=ppt/tags/tag216.xml><?xml version="1.0" encoding="utf-8"?>
<p:tagLst xmlns:p="http://schemas.openxmlformats.org/presentationml/2006/main">
  <p:tag name="AS_UNIQUEID" val="710"/>
</p:tagLst>
</file>

<file path=ppt/tags/tag217.xml><?xml version="1.0" encoding="utf-8"?>
<p:tagLst xmlns:p="http://schemas.openxmlformats.org/presentationml/2006/main">
  <p:tag name="AS_UNIQUEID" val="711"/>
</p:tagLst>
</file>

<file path=ppt/tags/tag218.xml><?xml version="1.0" encoding="utf-8"?>
<p:tagLst xmlns:p="http://schemas.openxmlformats.org/presentationml/2006/main">
  <p:tag name="AS_UNIQUEID" val="712"/>
</p:tagLst>
</file>

<file path=ppt/tags/tag219.xml><?xml version="1.0" encoding="utf-8"?>
<p:tagLst xmlns:p="http://schemas.openxmlformats.org/presentationml/2006/main">
  <p:tag name="AS_UNIQUEID" val="713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4"/>
</p:tagLst>
</file>

<file path=ppt/tags/tag221.xml><?xml version="1.0" encoding="utf-8"?>
<p:tagLst xmlns:p="http://schemas.openxmlformats.org/presentationml/2006/main">
  <p:tag name="AS_UNIQUEID" val="715"/>
</p:tagLst>
</file>

<file path=ppt/tags/tag222.xml><?xml version="1.0" encoding="utf-8"?>
<p:tagLst xmlns:p="http://schemas.openxmlformats.org/presentationml/2006/main">
  <p:tag name="AS_UNIQUEID" val="716"/>
</p:tagLst>
</file>

<file path=ppt/tags/tag223.xml><?xml version="1.0" encoding="utf-8"?>
<p:tagLst xmlns:p="http://schemas.openxmlformats.org/presentationml/2006/main">
  <p:tag name="AS_UNIQUEID" val="717"/>
</p:tagLst>
</file>

<file path=ppt/tags/tag224.xml><?xml version="1.0" encoding="utf-8"?>
<p:tagLst xmlns:p="http://schemas.openxmlformats.org/presentationml/2006/main">
  <p:tag name="AS_UNIQUEID" val="718"/>
</p:tagLst>
</file>

<file path=ppt/tags/tag225.xml><?xml version="1.0" encoding="utf-8"?>
<p:tagLst xmlns:p="http://schemas.openxmlformats.org/presentationml/2006/main">
  <p:tag name="AS_UNIQUEID" val="719"/>
</p:tagLst>
</file>

<file path=ppt/tags/tag226.xml><?xml version="1.0" encoding="utf-8"?>
<p:tagLst xmlns:p="http://schemas.openxmlformats.org/presentationml/2006/main">
  <p:tag name="AS_UNIQUEID" val="720"/>
</p:tagLst>
</file>

<file path=ppt/tags/tag227.xml><?xml version="1.0" encoding="utf-8"?>
<p:tagLst xmlns:p="http://schemas.openxmlformats.org/presentationml/2006/main">
  <p:tag name="AS_UNIQUEID" val="721"/>
</p:tagLst>
</file>

<file path=ppt/tags/tag228.xml><?xml version="1.0" encoding="utf-8"?>
<p:tagLst xmlns:p="http://schemas.openxmlformats.org/presentationml/2006/main">
  <p:tag name="AS_UNIQUEID" val="722"/>
</p:tagLst>
</file>

<file path=ppt/tags/tag229.xml><?xml version="1.0" encoding="utf-8"?>
<p:tagLst xmlns:p="http://schemas.openxmlformats.org/presentationml/2006/main">
  <p:tag name="AS_UNIQUEID" val="723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4"/>
</p:tagLst>
</file>

<file path=ppt/tags/tag231.xml><?xml version="1.0" encoding="utf-8"?>
<p:tagLst xmlns:p="http://schemas.openxmlformats.org/presentationml/2006/main">
  <p:tag name="AS_UNIQUEID" val="725"/>
</p:tagLst>
</file>

<file path=ppt/tags/tag232.xml><?xml version="1.0" encoding="utf-8"?>
<p:tagLst xmlns:p="http://schemas.openxmlformats.org/presentationml/2006/main">
  <p:tag name="AS_UNIQUEID" val="726"/>
</p:tagLst>
</file>

<file path=ppt/tags/tag233.xml><?xml version="1.0" encoding="utf-8"?>
<p:tagLst xmlns:p="http://schemas.openxmlformats.org/presentationml/2006/main">
  <p:tag name="AS_UNIQUEID" val="727"/>
</p:tagLst>
</file>

<file path=ppt/tags/tag234.xml><?xml version="1.0" encoding="utf-8"?>
<p:tagLst xmlns:p="http://schemas.openxmlformats.org/presentationml/2006/main">
  <p:tag name="AS_UNIQUEID" val="728"/>
</p:tagLst>
</file>

<file path=ppt/tags/tag235.xml><?xml version="1.0" encoding="utf-8"?>
<p:tagLst xmlns:p="http://schemas.openxmlformats.org/presentationml/2006/main">
  <p:tag name="AS_UNIQUEID" val="729"/>
</p:tagLst>
</file>

<file path=ppt/tags/tag236.xml><?xml version="1.0" encoding="utf-8"?>
<p:tagLst xmlns:p="http://schemas.openxmlformats.org/presentationml/2006/main">
  <p:tag name="AS_UNIQUEID" val="730"/>
</p:tagLst>
</file>

<file path=ppt/tags/tag237.xml><?xml version="1.0" encoding="utf-8"?>
<p:tagLst xmlns:p="http://schemas.openxmlformats.org/presentationml/2006/main">
  <p:tag name="AS_UNIQUEID" val="731"/>
</p:tagLst>
</file>

<file path=ppt/tags/tag238.xml><?xml version="1.0" encoding="utf-8"?>
<p:tagLst xmlns:p="http://schemas.openxmlformats.org/presentationml/2006/main">
  <p:tag name="AS_UNIQUEID" val="732"/>
</p:tagLst>
</file>

<file path=ppt/tags/tag239.xml><?xml version="1.0" encoding="utf-8"?>
<p:tagLst xmlns:p="http://schemas.openxmlformats.org/presentationml/2006/main">
  <p:tag name="AS_UNIQUEID" val="733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4"/>
</p:tagLst>
</file>

<file path=ppt/tags/tag241.xml><?xml version="1.0" encoding="utf-8"?>
<p:tagLst xmlns:p="http://schemas.openxmlformats.org/presentationml/2006/main">
  <p:tag name="AS_UNIQUEID" val="735"/>
</p:tagLst>
</file>

<file path=ppt/tags/tag242.xml><?xml version="1.0" encoding="utf-8"?>
<p:tagLst xmlns:p="http://schemas.openxmlformats.org/presentationml/2006/main">
  <p:tag name="AS_UNIQUEID" val="736"/>
</p:tagLst>
</file>

<file path=ppt/tags/tag243.xml><?xml version="1.0" encoding="utf-8"?>
<p:tagLst xmlns:p="http://schemas.openxmlformats.org/presentationml/2006/main">
  <p:tag name="AS_UNIQUEID" val="737"/>
</p:tagLst>
</file>

<file path=ppt/tags/tag244.xml><?xml version="1.0" encoding="utf-8"?>
<p:tagLst xmlns:p="http://schemas.openxmlformats.org/presentationml/2006/main">
  <p:tag name="AS_UNIQUEID" val="738"/>
</p:tagLst>
</file>

<file path=ppt/tags/tag245.xml><?xml version="1.0" encoding="utf-8"?>
<p:tagLst xmlns:p="http://schemas.openxmlformats.org/presentationml/2006/main">
  <p:tag name="AS_UNIQUEID" val="739"/>
</p:tagLst>
</file>

<file path=ppt/tags/tag246.xml><?xml version="1.0" encoding="utf-8"?>
<p:tagLst xmlns:p="http://schemas.openxmlformats.org/presentationml/2006/main">
  <p:tag name="AS_UNIQUEID" val="740"/>
</p:tagLst>
</file>

<file path=ppt/tags/tag247.xml><?xml version="1.0" encoding="utf-8"?>
<p:tagLst xmlns:p="http://schemas.openxmlformats.org/presentationml/2006/main">
  <p:tag name="AS_UNIQUEID" val="741"/>
</p:tagLst>
</file>

<file path=ppt/tags/tag248.xml><?xml version="1.0" encoding="utf-8"?>
<p:tagLst xmlns:p="http://schemas.openxmlformats.org/presentationml/2006/main">
  <p:tag name="AS_UNIQUEID" val="742"/>
</p:tagLst>
</file>

<file path=ppt/tags/tag249.xml><?xml version="1.0" encoding="utf-8"?>
<p:tagLst xmlns:p="http://schemas.openxmlformats.org/presentationml/2006/main">
  <p:tag name="AS_UNIQUEID" val="743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4"/>
</p:tagLst>
</file>

<file path=ppt/tags/tag251.xml><?xml version="1.0" encoding="utf-8"?>
<p:tagLst xmlns:p="http://schemas.openxmlformats.org/presentationml/2006/main">
  <p:tag name="AS_UNIQUEID" val="745"/>
</p:tagLst>
</file>

<file path=ppt/tags/tag252.xml><?xml version="1.0" encoding="utf-8"?>
<p:tagLst xmlns:p="http://schemas.openxmlformats.org/presentationml/2006/main">
  <p:tag name="AS_UNIQUEID" val="746"/>
</p:tagLst>
</file>

<file path=ppt/tags/tag253.xml><?xml version="1.0" encoding="utf-8"?>
<p:tagLst xmlns:p="http://schemas.openxmlformats.org/presentationml/2006/main">
  <p:tag name="AS_UNIQUEID" val="747"/>
</p:tagLst>
</file>

<file path=ppt/tags/tag254.xml><?xml version="1.0" encoding="utf-8"?>
<p:tagLst xmlns:p="http://schemas.openxmlformats.org/presentationml/2006/main">
  <p:tag name="AS_UNIQUEID" val="748"/>
</p:tagLst>
</file>

<file path=ppt/tags/tag255.xml><?xml version="1.0" encoding="utf-8"?>
<p:tagLst xmlns:p="http://schemas.openxmlformats.org/presentationml/2006/main">
  <p:tag name="AS_UNIQUEID" val="749"/>
</p:tagLst>
</file>

<file path=ppt/tags/tag256.xml><?xml version="1.0" encoding="utf-8"?>
<p:tagLst xmlns:p="http://schemas.openxmlformats.org/presentationml/2006/main">
  <p:tag name="AS_UNIQUEID" val="750"/>
</p:tagLst>
</file>

<file path=ppt/tags/tag257.xml><?xml version="1.0" encoding="utf-8"?>
<p:tagLst xmlns:p="http://schemas.openxmlformats.org/presentationml/2006/main">
  <p:tag name="AS_UNIQUEID" val="751"/>
</p:tagLst>
</file>

<file path=ppt/tags/tag258.xml><?xml version="1.0" encoding="utf-8"?>
<p:tagLst xmlns:p="http://schemas.openxmlformats.org/presentationml/2006/main">
  <p:tag name="AS_UNIQUEID" val="752"/>
</p:tagLst>
</file>

<file path=ppt/tags/tag259.xml><?xml version="1.0" encoding="utf-8"?>
<p:tagLst xmlns:p="http://schemas.openxmlformats.org/presentationml/2006/main">
  <p:tag name="AS_UNIQUEID" val="753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4"/>
</p:tagLst>
</file>

<file path=ppt/tags/tag261.xml><?xml version="1.0" encoding="utf-8"?>
<p:tagLst xmlns:p="http://schemas.openxmlformats.org/presentationml/2006/main">
  <p:tag name="AS_UNIQUEID" val="755"/>
</p:tagLst>
</file>

<file path=ppt/tags/tag262.xml><?xml version="1.0" encoding="utf-8"?>
<p:tagLst xmlns:p="http://schemas.openxmlformats.org/presentationml/2006/main">
  <p:tag name="AS_UNIQUEID" val="756"/>
</p:tagLst>
</file>

<file path=ppt/tags/tag263.xml><?xml version="1.0" encoding="utf-8"?>
<p:tagLst xmlns:p="http://schemas.openxmlformats.org/presentationml/2006/main">
  <p:tag name="AS_UNIQUEID" val="757"/>
</p:tagLst>
</file>

<file path=ppt/tags/tag264.xml><?xml version="1.0" encoding="utf-8"?>
<p:tagLst xmlns:p="http://schemas.openxmlformats.org/presentationml/2006/main">
  <p:tag name="AS_UNIQUEID" val="758"/>
</p:tagLst>
</file>

<file path=ppt/tags/tag265.xml><?xml version="1.0" encoding="utf-8"?>
<p:tagLst xmlns:p="http://schemas.openxmlformats.org/presentationml/2006/main">
  <p:tag name="AS_UNIQUEID" val="759"/>
</p:tagLst>
</file>

<file path=ppt/tags/tag266.xml><?xml version="1.0" encoding="utf-8"?>
<p:tagLst xmlns:p="http://schemas.openxmlformats.org/presentationml/2006/main">
  <p:tag name="AS_UNIQUEID" val="760"/>
</p:tagLst>
</file>

<file path=ppt/tags/tag267.xml><?xml version="1.0" encoding="utf-8"?>
<p:tagLst xmlns:p="http://schemas.openxmlformats.org/presentationml/2006/main">
  <p:tag name="AS_UNIQUEID" val="761"/>
</p:tagLst>
</file>

<file path=ppt/tags/tag268.xml><?xml version="1.0" encoding="utf-8"?>
<p:tagLst xmlns:p="http://schemas.openxmlformats.org/presentationml/2006/main">
  <p:tag name="AS_UNIQUEID" val="762"/>
</p:tagLst>
</file>

<file path=ppt/tags/tag269.xml><?xml version="1.0" encoding="utf-8"?>
<p:tagLst xmlns:p="http://schemas.openxmlformats.org/presentationml/2006/main">
  <p:tag name="AS_UNIQUEID" val="763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4"/>
</p:tagLst>
</file>

<file path=ppt/tags/tag271.xml><?xml version="1.0" encoding="utf-8"?>
<p:tagLst xmlns:p="http://schemas.openxmlformats.org/presentationml/2006/main">
  <p:tag name="AS_UNIQUEID" val="765"/>
</p:tagLst>
</file>

<file path=ppt/tags/tag272.xml><?xml version="1.0" encoding="utf-8"?>
<p:tagLst xmlns:p="http://schemas.openxmlformats.org/presentationml/2006/main">
  <p:tag name="AS_UNIQUEID" val="766"/>
</p:tagLst>
</file>

<file path=ppt/tags/tag273.xml><?xml version="1.0" encoding="utf-8"?>
<p:tagLst xmlns:p="http://schemas.openxmlformats.org/presentationml/2006/main">
  <p:tag name="AS_UNIQUEID" val="767"/>
</p:tagLst>
</file>

<file path=ppt/tags/tag274.xml><?xml version="1.0" encoding="utf-8"?>
<p:tagLst xmlns:p="http://schemas.openxmlformats.org/presentationml/2006/main">
  <p:tag name="AS_UNIQUEID" val="768"/>
</p:tagLst>
</file>

<file path=ppt/tags/tag275.xml><?xml version="1.0" encoding="utf-8"?>
<p:tagLst xmlns:p="http://schemas.openxmlformats.org/presentationml/2006/main">
  <p:tag name="AS_UNIQUEID" val="769"/>
</p:tagLst>
</file>

<file path=ppt/tags/tag276.xml><?xml version="1.0" encoding="utf-8"?>
<p:tagLst xmlns:p="http://schemas.openxmlformats.org/presentationml/2006/main">
  <p:tag name="AS_UNIQUEID" val="770"/>
</p:tagLst>
</file>

<file path=ppt/tags/tag277.xml><?xml version="1.0" encoding="utf-8"?>
<p:tagLst xmlns:p="http://schemas.openxmlformats.org/presentationml/2006/main">
  <p:tag name="AS_UNIQUEID" val="771"/>
</p:tagLst>
</file>

<file path=ppt/tags/tag278.xml><?xml version="1.0" encoding="utf-8"?>
<p:tagLst xmlns:p="http://schemas.openxmlformats.org/presentationml/2006/main">
  <p:tag name="AS_UNIQUEID" val="772"/>
</p:tagLst>
</file>

<file path=ppt/tags/tag279.xml><?xml version="1.0" encoding="utf-8"?>
<p:tagLst xmlns:p="http://schemas.openxmlformats.org/presentationml/2006/main">
  <p:tag name="AS_UNIQUEID" val="773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4"/>
</p:tagLst>
</file>

<file path=ppt/tags/tag281.xml><?xml version="1.0" encoding="utf-8"?>
<p:tagLst xmlns:p="http://schemas.openxmlformats.org/presentationml/2006/main">
  <p:tag name="AS_UNIQUEID" val="775"/>
</p:tagLst>
</file>

<file path=ppt/tags/tag282.xml><?xml version="1.0" encoding="utf-8"?>
<p:tagLst xmlns:p="http://schemas.openxmlformats.org/presentationml/2006/main">
  <p:tag name="AS_UNIQUEID" val="776"/>
</p:tagLst>
</file>

<file path=ppt/tags/tag283.xml><?xml version="1.0" encoding="utf-8"?>
<p:tagLst xmlns:p="http://schemas.openxmlformats.org/presentationml/2006/main">
  <p:tag name="AS_UNIQUEID" val="777"/>
</p:tagLst>
</file>

<file path=ppt/tags/tag284.xml><?xml version="1.0" encoding="utf-8"?>
<p:tagLst xmlns:p="http://schemas.openxmlformats.org/presentationml/2006/main">
  <p:tag name="AS_UNIQUEID" val="778"/>
</p:tagLst>
</file>

<file path=ppt/tags/tag285.xml><?xml version="1.0" encoding="utf-8"?>
<p:tagLst xmlns:p="http://schemas.openxmlformats.org/presentationml/2006/main">
  <p:tag name="AS_UNIQUEID" val="779"/>
</p:tagLst>
</file>

<file path=ppt/tags/tag286.xml><?xml version="1.0" encoding="utf-8"?>
<p:tagLst xmlns:p="http://schemas.openxmlformats.org/presentationml/2006/main">
  <p:tag name="AS_UNIQUEID" val="780"/>
</p:tagLst>
</file>

<file path=ppt/tags/tag287.xml><?xml version="1.0" encoding="utf-8"?>
<p:tagLst xmlns:p="http://schemas.openxmlformats.org/presentationml/2006/main">
  <p:tag name="AS_UNIQUEID" val="781"/>
</p:tagLst>
</file>

<file path=ppt/tags/tag288.xml><?xml version="1.0" encoding="utf-8"?>
<p:tagLst xmlns:p="http://schemas.openxmlformats.org/presentationml/2006/main">
  <p:tag name="AS_UNIQUEID" val="782"/>
</p:tagLst>
</file>

<file path=ppt/tags/tag289.xml><?xml version="1.0" encoding="utf-8"?>
<p:tagLst xmlns:p="http://schemas.openxmlformats.org/presentationml/2006/main">
  <p:tag name="AS_UNIQUEID" val="783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4"/>
</p:tagLst>
</file>

<file path=ppt/tags/tag291.xml><?xml version="1.0" encoding="utf-8"?>
<p:tagLst xmlns:p="http://schemas.openxmlformats.org/presentationml/2006/main">
  <p:tag name="AS_UNIQUEID" val="785"/>
</p:tagLst>
</file>

<file path=ppt/tags/tag292.xml><?xml version="1.0" encoding="utf-8"?>
<p:tagLst xmlns:p="http://schemas.openxmlformats.org/presentationml/2006/main">
  <p:tag name="AS_UNIQUEID" val="786"/>
</p:tagLst>
</file>

<file path=ppt/tags/tag293.xml><?xml version="1.0" encoding="utf-8"?>
<p:tagLst xmlns:p="http://schemas.openxmlformats.org/presentationml/2006/main">
  <p:tag name="AS_UNIQUEID" val="787"/>
</p:tagLst>
</file>

<file path=ppt/tags/tag294.xml><?xml version="1.0" encoding="utf-8"?>
<p:tagLst xmlns:p="http://schemas.openxmlformats.org/presentationml/2006/main">
  <p:tag name="AS_UNIQUEID" val="788"/>
</p:tagLst>
</file>

<file path=ppt/tags/tag295.xml><?xml version="1.0" encoding="utf-8"?>
<p:tagLst xmlns:p="http://schemas.openxmlformats.org/presentationml/2006/main">
  <p:tag name="AS_UNIQUEID" val="789"/>
</p:tagLst>
</file>

<file path=ppt/tags/tag296.xml><?xml version="1.0" encoding="utf-8"?>
<p:tagLst xmlns:p="http://schemas.openxmlformats.org/presentationml/2006/main">
  <p:tag name="AS_UNIQUEID" val="790"/>
</p:tagLst>
</file>

<file path=ppt/tags/tag297.xml><?xml version="1.0" encoding="utf-8"?>
<p:tagLst xmlns:p="http://schemas.openxmlformats.org/presentationml/2006/main">
  <p:tag name="AS_UNIQUEID" val="791"/>
</p:tagLst>
</file>

<file path=ppt/tags/tag298.xml><?xml version="1.0" encoding="utf-8"?>
<p:tagLst xmlns:p="http://schemas.openxmlformats.org/presentationml/2006/main">
  <p:tag name="AS_UNIQUEID" val="792"/>
</p:tagLst>
</file>

<file path=ppt/tags/tag299.xml><?xml version="1.0" encoding="utf-8"?>
<p:tagLst xmlns:p="http://schemas.openxmlformats.org/presentationml/2006/main">
  <p:tag name="AS_UNIQUEID" val="793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4"/>
</p:tagLst>
</file>

<file path=ppt/tags/tag301.xml><?xml version="1.0" encoding="utf-8"?>
<p:tagLst xmlns:p="http://schemas.openxmlformats.org/presentationml/2006/main">
  <p:tag name="AS_UNIQUEID" val="795"/>
</p:tagLst>
</file>

<file path=ppt/tags/tag302.xml><?xml version="1.0" encoding="utf-8"?>
<p:tagLst xmlns:p="http://schemas.openxmlformats.org/presentationml/2006/main">
  <p:tag name="AS_UNIQUEID" val="796"/>
</p:tagLst>
</file>

<file path=ppt/tags/tag303.xml><?xml version="1.0" encoding="utf-8"?>
<p:tagLst xmlns:p="http://schemas.openxmlformats.org/presentationml/2006/main">
  <p:tag name="AS_UNIQUEID" val="797"/>
</p:tagLst>
</file>

<file path=ppt/tags/tag304.xml><?xml version="1.0" encoding="utf-8"?>
<p:tagLst xmlns:p="http://schemas.openxmlformats.org/presentationml/2006/main">
  <p:tag name="AS_UNIQUEID" val="798"/>
</p:tagLst>
</file>

<file path=ppt/tags/tag305.xml><?xml version="1.0" encoding="utf-8"?>
<p:tagLst xmlns:p="http://schemas.openxmlformats.org/presentationml/2006/main">
  <p:tag name="AS_UNIQUEID" val="799"/>
</p:tagLst>
</file>

<file path=ppt/tags/tag306.xml><?xml version="1.0" encoding="utf-8"?>
<p:tagLst xmlns:p="http://schemas.openxmlformats.org/presentationml/2006/main">
  <p:tag name="AS_UNIQUEID" val="800"/>
</p:tagLst>
</file>

<file path=ppt/tags/tag307.xml><?xml version="1.0" encoding="utf-8"?>
<p:tagLst xmlns:p="http://schemas.openxmlformats.org/presentationml/2006/main">
  <p:tag name="AS_UNIQUEID" val="801"/>
</p:tagLst>
</file>

<file path=ppt/tags/tag308.xml><?xml version="1.0" encoding="utf-8"?>
<p:tagLst xmlns:p="http://schemas.openxmlformats.org/presentationml/2006/main">
  <p:tag name="AS_UNIQUEID" val="802"/>
</p:tagLst>
</file>

<file path=ppt/tags/tag309.xml><?xml version="1.0" encoding="utf-8"?>
<p:tagLst xmlns:p="http://schemas.openxmlformats.org/presentationml/2006/main">
  <p:tag name="AS_UNIQUEID" val="803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4"/>
</p:tagLst>
</file>

<file path=ppt/tags/tag311.xml><?xml version="1.0" encoding="utf-8"?>
<p:tagLst xmlns:p="http://schemas.openxmlformats.org/presentationml/2006/main">
  <p:tag name="AS_UNIQUEID" val="805"/>
</p:tagLst>
</file>

<file path=ppt/tags/tag312.xml><?xml version="1.0" encoding="utf-8"?>
<p:tagLst xmlns:p="http://schemas.openxmlformats.org/presentationml/2006/main">
  <p:tag name="AS_UNIQUEID" val="806"/>
</p:tagLst>
</file>

<file path=ppt/tags/tag313.xml><?xml version="1.0" encoding="utf-8"?>
<p:tagLst xmlns:p="http://schemas.openxmlformats.org/presentationml/2006/main">
  <p:tag name="AS_UNIQUEID" val="807"/>
</p:tagLst>
</file>

<file path=ppt/tags/tag314.xml><?xml version="1.0" encoding="utf-8"?>
<p:tagLst xmlns:p="http://schemas.openxmlformats.org/presentationml/2006/main">
  <p:tag name="AS_UNIQUEID" val="808"/>
</p:tagLst>
</file>

<file path=ppt/tags/tag315.xml><?xml version="1.0" encoding="utf-8"?>
<p:tagLst xmlns:p="http://schemas.openxmlformats.org/presentationml/2006/main">
  <p:tag name="AS_UNIQUEID" val="809"/>
</p:tagLst>
</file>

<file path=ppt/tags/tag316.xml><?xml version="1.0" encoding="utf-8"?>
<p:tagLst xmlns:p="http://schemas.openxmlformats.org/presentationml/2006/main">
  <p:tag name="AS_UNIQUEID" val="810"/>
</p:tagLst>
</file>

<file path=ppt/tags/tag317.xml><?xml version="1.0" encoding="utf-8"?>
<p:tagLst xmlns:p="http://schemas.openxmlformats.org/presentationml/2006/main">
  <p:tag name="AS_UNIQUEID" val="811"/>
</p:tagLst>
</file>

<file path=ppt/tags/tag318.xml><?xml version="1.0" encoding="utf-8"?>
<p:tagLst xmlns:p="http://schemas.openxmlformats.org/presentationml/2006/main">
  <p:tag name="AS_UNIQUEID" val="812"/>
</p:tagLst>
</file>

<file path=ppt/tags/tag319.xml><?xml version="1.0" encoding="utf-8"?>
<p:tagLst xmlns:p="http://schemas.openxmlformats.org/presentationml/2006/main">
  <p:tag name="AS_UNIQUEID" val="813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4"/>
</p:tagLst>
</file>

<file path=ppt/tags/tag321.xml><?xml version="1.0" encoding="utf-8"?>
<p:tagLst xmlns:p="http://schemas.openxmlformats.org/presentationml/2006/main">
  <p:tag name="AS_UNIQUEID" val="815"/>
</p:tagLst>
</file>

<file path=ppt/tags/tag322.xml><?xml version="1.0" encoding="utf-8"?>
<p:tagLst xmlns:p="http://schemas.openxmlformats.org/presentationml/2006/main">
  <p:tag name="AS_UNIQUEID" val="816"/>
</p:tagLst>
</file>

<file path=ppt/tags/tag323.xml><?xml version="1.0" encoding="utf-8"?>
<p:tagLst xmlns:p="http://schemas.openxmlformats.org/presentationml/2006/main">
  <p:tag name="AS_UNIQUEID" val="817"/>
</p:tagLst>
</file>

<file path=ppt/tags/tag324.xml><?xml version="1.0" encoding="utf-8"?>
<p:tagLst xmlns:p="http://schemas.openxmlformats.org/presentationml/2006/main">
  <p:tag name="AS_UNIQUEID" val="818"/>
</p:tagLst>
</file>

<file path=ppt/tags/tag325.xml><?xml version="1.0" encoding="utf-8"?>
<p:tagLst xmlns:p="http://schemas.openxmlformats.org/presentationml/2006/main">
  <p:tag name="AS_UNIQUEID" val="819"/>
</p:tagLst>
</file>

<file path=ppt/tags/tag326.xml><?xml version="1.0" encoding="utf-8"?>
<p:tagLst xmlns:p="http://schemas.openxmlformats.org/presentationml/2006/main">
  <p:tag name="AS_UNIQUEID" val="820"/>
</p:tagLst>
</file>

<file path=ppt/tags/tag327.xml><?xml version="1.0" encoding="utf-8"?>
<p:tagLst xmlns:p="http://schemas.openxmlformats.org/presentationml/2006/main">
  <p:tag name="AS_UNIQUEID" val="821"/>
</p:tagLst>
</file>

<file path=ppt/tags/tag328.xml><?xml version="1.0" encoding="utf-8"?>
<p:tagLst xmlns:p="http://schemas.openxmlformats.org/presentationml/2006/main">
  <p:tag name="AS_UNIQUEID" val="822"/>
</p:tagLst>
</file>

<file path=ppt/tags/tag329.xml><?xml version="1.0" encoding="utf-8"?>
<p:tagLst xmlns:p="http://schemas.openxmlformats.org/presentationml/2006/main">
  <p:tag name="AS_UNIQUEID" val="823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4"/>
</p:tagLst>
</file>

<file path=ppt/tags/tag331.xml><?xml version="1.0" encoding="utf-8"?>
<p:tagLst xmlns:p="http://schemas.openxmlformats.org/presentationml/2006/main">
  <p:tag name="AS_UNIQUEID" val="825"/>
</p:tagLst>
</file>

<file path=ppt/tags/tag332.xml><?xml version="1.0" encoding="utf-8"?>
<p:tagLst xmlns:p="http://schemas.openxmlformats.org/presentationml/2006/main">
  <p:tag name="AS_UNIQUEID" val="826"/>
</p:tagLst>
</file>

<file path=ppt/tags/tag333.xml><?xml version="1.0" encoding="utf-8"?>
<p:tagLst xmlns:p="http://schemas.openxmlformats.org/presentationml/2006/main">
  <p:tag name="AS_UNIQUEID" val="827"/>
</p:tagLst>
</file>

<file path=ppt/tags/tag334.xml><?xml version="1.0" encoding="utf-8"?>
<p:tagLst xmlns:p="http://schemas.openxmlformats.org/presentationml/2006/main">
  <p:tag name="AS_UNIQUEID" val="828"/>
</p:tagLst>
</file>

<file path=ppt/tags/tag335.xml><?xml version="1.0" encoding="utf-8"?>
<p:tagLst xmlns:p="http://schemas.openxmlformats.org/presentationml/2006/main">
  <p:tag name="AS_UNIQUEID" val="829"/>
</p:tagLst>
</file>

<file path=ppt/tags/tag336.xml><?xml version="1.0" encoding="utf-8"?>
<p:tagLst xmlns:p="http://schemas.openxmlformats.org/presentationml/2006/main">
  <p:tag name="AS_UNIQUEID" val="830"/>
</p:tagLst>
</file>

<file path=ppt/tags/tag337.xml><?xml version="1.0" encoding="utf-8"?>
<p:tagLst xmlns:p="http://schemas.openxmlformats.org/presentationml/2006/main">
  <p:tag name="AS_UNIQUEID" val="831"/>
</p:tagLst>
</file>

<file path=ppt/tags/tag338.xml><?xml version="1.0" encoding="utf-8"?>
<p:tagLst xmlns:p="http://schemas.openxmlformats.org/presentationml/2006/main">
  <p:tag name="AS_UNIQUEID" val="832"/>
</p:tagLst>
</file>

<file path=ppt/tags/tag339.xml><?xml version="1.0" encoding="utf-8"?>
<p:tagLst xmlns:p="http://schemas.openxmlformats.org/presentationml/2006/main">
  <p:tag name="AS_UNIQUEID" val="833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4"/>
</p:tagLst>
</file>

<file path=ppt/tags/tag341.xml><?xml version="1.0" encoding="utf-8"?>
<p:tagLst xmlns:p="http://schemas.openxmlformats.org/presentationml/2006/main">
  <p:tag name="AS_UNIQUEID" val="835"/>
</p:tagLst>
</file>

<file path=ppt/tags/tag342.xml><?xml version="1.0" encoding="utf-8"?>
<p:tagLst xmlns:p="http://schemas.openxmlformats.org/presentationml/2006/main">
  <p:tag name="AS_UNIQUEID" val="836"/>
</p:tagLst>
</file>

<file path=ppt/tags/tag343.xml><?xml version="1.0" encoding="utf-8"?>
<p:tagLst xmlns:p="http://schemas.openxmlformats.org/presentationml/2006/main">
  <p:tag name="AS_UNIQUEID" val="837"/>
</p:tagLst>
</file>

<file path=ppt/tags/tag344.xml><?xml version="1.0" encoding="utf-8"?>
<p:tagLst xmlns:p="http://schemas.openxmlformats.org/presentationml/2006/main">
  <p:tag name="AS_UNIQUEID" val="838"/>
</p:tagLst>
</file>

<file path=ppt/tags/tag345.xml><?xml version="1.0" encoding="utf-8"?>
<p:tagLst xmlns:p="http://schemas.openxmlformats.org/presentationml/2006/main">
  <p:tag name="AS_UNIQUEID" val="839"/>
</p:tagLst>
</file>

<file path=ppt/tags/tag346.xml><?xml version="1.0" encoding="utf-8"?>
<p:tagLst xmlns:p="http://schemas.openxmlformats.org/presentationml/2006/main">
  <p:tag name="AS_UNIQUEID" val="840"/>
</p:tagLst>
</file>

<file path=ppt/tags/tag347.xml><?xml version="1.0" encoding="utf-8"?>
<p:tagLst xmlns:p="http://schemas.openxmlformats.org/presentationml/2006/main">
  <p:tag name="AS_UNIQUEID" val="841"/>
</p:tagLst>
</file>

<file path=ppt/tags/tag348.xml><?xml version="1.0" encoding="utf-8"?>
<p:tagLst xmlns:p="http://schemas.openxmlformats.org/presentationml/2006/main">
  <p:tag name="AS_UNIQUEID" val="842"/>
</p:tagLst>
</file>

<file path=ppt/tags/tag349.xml><?xml version="1.0" encoding="utf-8"?>
<p:tagLst xmlns:p="http://schemas.openxmlformats.org/presentationml/2006/main">
  <p:tag name="AS_UNIQUEID" val="843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4"/>
</p:tagLst>
</file>

<file path=ppt/tags/tag351.xml><?xml version="1.0" encoding="utf-8"?>
<p:tagLst xmlns:p="http://schemas.openxmlformats.org/presentationml/2006/main">
  <p:tag name="AS_UNIQUEID" val="845"/>
</p:tagLst>
</file>

<file path=ppt/tags/tag352.xml><?xml version="1.0" encoding="utf-8"?>
<p:tagLst xmlns:p="http://schemas.openxmlformats.org/presentationml/2006/main">
  <p:tag name="AS_UNIQUEID" val="846"/>
</p:tagLst>
</file>

<file path=ppt/tags/tag353.xml><?xml version="1.0" encoding="utf-8"?>
<p:tagLst xmlns:p="http://schemas.openxmlformats.org/presentationml/2006/main">
  <p:tag name="AS_UNIQUEID" val="847"/>
</p:tagLst>
</file>

<file path=ppt/tags/tag354.xml><?xml version="1.0" encoding="utf-8"?>
<p:tagLst xmlns:p="http://schemas.openxmlformats.org/presentationml/2006/main">
  <p:tag name="AS_UNIQUEID" val="848"/>
</p:tagLst>
</file>

<file path=ppt/tags/tag355.xml><?xml version="1.0" encoding="utf-8"?>
<p:tagLst xmlns:p="http://schemas.openxmlformats.org/presentationml/2006/main">
  <p:tag name="AS_UNIQUEID" val="849"/>
</p:tagLst>
</file>

<file path=ppt/tags/tag356.xml><?xml version="1.0" encoding="utf-8"?>
<p:tagLst xmlns:p="http://schemas.openxmlformats.org/presentationml/2006/main">
  <p:tag name="AS_UNIQUEID" val="850"/>
</p:tagLst>
</file>

<file path=ppt/tags/tag357.xml><?xml version="1.0" encoding="utf-8"?>
<p:tagLst xmlns:p="http://schemas.openxmlformats.org/presentationml/2006/main">
  <p:tag name="AS_UNIQUEID" val="851"/>
</p:tagLst>
</file>

<file path=ppt/tags/tag358.xml><?xml version="1.0" encoding="utf-8"?>
<p:tagLst xmlns:p="http://schemas.openxmlformats.org/presentationml/2006/main">
  <p:tag name="AS_UNIQUEID" val="852"/>
</p:tagLst>
</file>

<file path=ppt/tags/tag359.xml><?xml version="1.0" encoding="utf-8"?>
<p:tagLst xmlns:p="http://schemas.openxmlformats.org/presentationml/2006/main">
  <p:tag name="AS_UNIQUEID" val="853"/>
</p:tagLst>
</file>

<file path=ppt/tags/tag36.xml><?xml version="1.0" encoding="utf-8"?>
<p:tagLst xmlns:p="http://schemas.openxmlformats.org/presentationml/2006/main">
  <p:tag name="AS_UNIQUEID" val="534"/>
</p:tagLst>
</file>

<file path=ppt/tags/tag360.xml><?xml version="1.0" encoding="utf-8"?>
<p:tagLst xmlns:p="http://schemas.openxmlformats.org/presentationml/2006/main">
  <p:tag name="AS_UNIQUEID" val="854"/>
</p:tagLst>
</file>

<file path=ppt/tags/tag361.xml><?xml version="1.0" encoding="utf-8"?>
<p:tagLst xmlns:p="http://schemas.openxmlformats.org/presentationml/2006/main">
  <p:tag name="AS_UNIQUEID" val="855"/>
</p:tagLst>
</file>

<file path=ppt/tags/tag362.xml><?xml version="1.0" encoding="utf-8"?>
<p:tagLst xmlns:p="http://schemas.openxmlformats.org/presentationml/2006/main">
  <p:tag name="AS_UNIQUEID" val="856"/>
</p:tagLst>
</file>

<file path=ppt/tags/tag363.xml><?xml version="1.0" encoding="utf-8"?>
<p:tagLst xmlns:p="http://schemas.openxmlformats.org/presentationml/2006/main">
  <p:tag name="AS_UNIQUEID" val="857"/>
</p:tagLst>
</file>

<file path=ppt/tags/tag364.xml><?xml version="1.0" encoding="utf-8"?>
<p:tagLst xmlns:p="http://schemas.openxmlformats.org/presentationml/2006/main">
  <p:tag name="AS_UNIQUEID" val="858"/>
</p:tagLst>
</file>

<file path=ppt/tags/tag365.xml><?xml version="1.0" encoding="utf-8"?>
<p:tagLst xmlns:p="http://schemas.openxmlformats.org/presentationml/2006/main">
  <p:tag name="AS_UNIQUEID" val="859"/>
</p:tagLst>
</file>

<file path=ppt/tags/tag366.xml><?xml version="1.0" encoding="utf-8"?>
<p:tagLst xmlns:p="http://schemas.openxmlformats.org/presentationml/2006/main">
  <p:tag name="AS_UNIQUEID" val="860"/>
</p:tagLst>
</file>

<file path=ppt/tags/tag367.xml><?xml version="1.0" encoding="utf-8"?>
<p:tagLst xmlns:p="http://schemas.openxmlformats.org/presentationml/2006/main">
  <p:tag name="AS_UNIQUEID" val="861"/>
</p:tagLst>
</file>

<file path=ppt/tags/tag368.xml><?xml version="1.0" encoding="utf-8"?>
<p:tagLst xmlns:p="http://schemas.openxmlformats.org/presentationml/2006/main">
  <p:tag name="AS_UNIQUEID" val="862"/>
</p:tagLst>
</file>

<file path=ppt/tags/tag369.xml><?xml version="1.0" encoding="utf-8"?>
<p:tagLst xmlns:p="http://schemas.openxmlformats.org/presentationml/2006/main">
  <p:tag name="AS_UNIQUEID" val="863"/>
</p:tagLst>
</file>

<file path=ppt/tags/tag37.xml><?xml version="1.0" encoding="utf-8"?>
<p:tagLst xmlns:p="http://schemas.openxmlformats.org/presentationml/2006/main">
  <p:tag name="AS_UNIQUEID" val="535"/>
</p:tagLst>
</file>

<file path=ppt/tags/tag370.xml><?xml version="1.0" encoding="utf-8"?>
<p:tagLst xmlns:p="http://schemas.openxmlformats.org/presentationml/2006/main">
  <p:tag name="AS_UNIQUEID" val="864"/>
</p:tagLst>
</file>

<file path=ppt/tags/tag371.xml><?xml version="1.0" encoding="utf-8"?>
<p:tagLst xmlns:p="http://schemas.openxmlformats.org/presentationml/2006/main">
  <p:tag name="AS_UNIQUEID" val="865"/>
</p:tagLst>
</file>

<file path=ppt/tags/tag372.xml><?xml version="1.0" encoding="utf-8"?>
<p:tagLst xmlns:p="http://schemas.openxmlformats.org/presentationml/2006/main">
  <p:tag name="AS_UNIQUEID" val="866"/>
</p:tagLst>
</file>

<file path=ppt/tags/tag373.xml><?xml version="1.0" encoding="utf-8"?>
<p:tagLst xmlns:p="http://schemas.openxmlformats.org/presentationml/2006/main">
  <p:tag name="AS_UNIQUEID" val="867"/>
</p:tagLst>
</file>

<file path=ppt/tags/tag374.xml><?xml version="1.0" encoding="utf-8"?>
<p:tagLst xmlns:p="http://schemas.openxmlformats.org/presentationml/2006/main">
  <p:tag name="AS_UNIQUEID" val="868"/>
</p:tagLst>
</file>

<file path=ppt/tags/tag375.xml><?xml version="1.0" encoding="utf-8"?>
<p:tagLst xmlns:p="http://schemas.openxmlformats.org/presentationml/2006/main">
  <p:tag name="AS_UNIQUEID" val="869"/>
</p:tagLst>
</file>

<file path=ppt/tags/tag376.xml><?xml version="1.0" encoding="utf-8"?>
<p:tagLst xmlns:p="http://schemas.openxmlformats.org/presentationml/2006/main">
  <p:tag name="AS_UNIQUEID" val="870"/>
</p:tagLst>
</file>

<file path=ppt/tags/tag377.xml><?xml version="1.0" encoding="utf-8"?>
<p:tagLst xmlns:p="http://schemas.openxmlformats.org/presentationml/2006/main">
  <p:tag name="AS_UNIQUEID" val="871"/>
</p:tagLst>
</file>

<file path=ppt/tags/tag378.xml><?xml version="1.0" encoding="utf-8"?>
<p:tagLst xmlns:p="http://schemas.openxmlformats.org/presentationml/2006/main">
  <p:tag name="AS_UNIQUEID" val="872"/>
</p:tagLst>
</file>

<file path=ppt/tags/tag379.xml><?xml version="1.0" encoding="utf-8"?>
<p:tagLst xmlns:p="http://schemas.openxmlformats.org/presentationml/2006/main">
  <p:tag name="AS_UNIQUEID" val="873"/>
</p:tagLst>
</file>

<file path=ppt/tags/tag38.xml><?xml version="1.0" encoding="utf-8"?>
<p:tagLst xmlns:p="http://schemas.openxmlformats.org/presentationml/2006/main">
  <p:tag name="AS_UNIQUEID" val="536"/>
</p:tagLst>
</file>

<file path=ppt/tags/tag380.xml><?xml version="1.0" encoding="utf-8"?>
<p:tagLst xmlns:p="http://schemas.openxmlformats.org/presentationml/2006/main">
  <p:tag name="AS_UNIQUEID" val="874"/>
</p:tagLst>
</file>

<file path=ppt/tags/tag381.xml><?xml version="1.0" encoding="utf-8"?>
<p:tagLst xmlns:p="http://schemas.openxmlformats.org/presentationml/2006/main">
  <p:tag name="AS_UNIQUEID" val="875"/>
</p:tagLst>
</file>

<file path=ppt/tags/tag382.xml><?xml version="1.0" encoding="utf-8"?>
<p:tagLst xmlns:p="http://schemas.openxmlformats.org/presentationml/2006/main">
  <p:tag name="AS_UNIQUEID" val="876"/>
</p:tagLst>
</file>

<file path=ppt/tags/tag383.xml><?xml version="1.0" encoding="utf-8"?>
<p:tagLst xmlns:p="http://schemas.openxmlformats.org/presentationml/2006/main">
  <p:tag name="AS_UNIQUEID" val="877"/>
</p:tagLst>
</file>

<file path=ppt/tags/tag384.xml><?xml version="1.0" encoding="utf-8"?>
<p:tagLst xmlns:p="http://schemas.openxmlformats.org/presentationml/2006/main">
  <p:tag name="AS_UNIQUEID" val="878"/>
</p:tagLst>
</file>

<file path=ppt/tags/tag385.xml><?xml version="1.0" encoding="utf-8"?>
<p:tagLst xmlns:p="http://schemas.openxmlformats.org/presentationml/2006/main">
  <p:tag name="AS_UNIQUEID" val="879"/>
</p:tagLst>
</file>

<file path=ppt/tags/tag386.xml><?xml version="1.0" encoding="utf-8"?>
<p:tagLst xmlns:p="http://schemas.openxmlformats.org/presentationml/2006/main">
  <p:tag name="AS_UNIQUEID" val="880"/>
</p:tagLst>
</file>

<file path=ppt/tags/tag387.xml><?xml version="1.0" encoding="utf-8"?>
<p:tagLst xmlns:p="http://schemas.openxmlformats.org/presentationml/2006/main">
  <p:tag name="AS_UNIQUEID" val="881"/>
</p:tagLst>
</file>

<file path=ppt/tags/tag388.xml><?xml version="1.0" encoding="utf-8"?>
<p:tagLst xmlns:p="http://schemas.openxmlformats.org/presentationml/2006/main">
  <p:tag name="AS_UNIQUEID" val="882"/>
</p:tagLst>
</file>

<file path=ppt/tags/tag389.xml><?xml version="1.0" encoding="utf-8"?>
<p:tagLst xmlns:p="http://schemas.openxmlformats.org/presentationml/2006/main">
  <p:tag name="AS_UNIQUEID" val="883"/>
</p:tagLst>
</file>

<file path=ppt/tags/tag39.xml><?xml version="1.0" encoding="utf-8"?>
<p:tagLst xmlns:p="http://schemas.openxmlformats.org/presentationml/2006/main">
  <p:tag name="AS_UNIQUEID" val="537"/>
</p:tagLst>
</file>

<file path=ppt/tags/tag390.xml><?xml version="1.0" encoding="utf-8"?>
<p:tagLst xmlns:p="http://schemas.openxmlformats.org/presentationml/2006/main">
  <p:tag name="AS_UNIQUEID" val="884"/>
</p:tagLst>
</file>

<file path=ppt/tags/tag391.xml><?xml version="1.0" encoding="utf-8"?>
<p:tagLst xmlns:p="http://schemas.openxmlformats.org/presentationml/2006/main">
  <p:tag name="AS_UNIQUEID" val="885"/>
</p:tagLst>
</file>

<file path=ppt/tags/tag392.xml><?xml version="1.0" encoding="utf-8"?>
<p:tagLst xmlns:p="http://schemas.openxmlformats.org/presentationml/2006/main">
  <p:tag name="AS_UNIQUEID" val="886"/>
</p:tagLst>
</file>

<file path=ppt/tags/tag393.xml><?xml version="1.0" encoding="utf-8"?>
<p:tagLst xmlns:p="http://schemas.openxmlformats.org/presentationml/2006/main">
  <p:tag name="AS_UNIQUEID" val="887"/>
</p:tagLst>
</file>

<file path=ppt/tags/tag394.xml><?xml version="1.0" encoding="utf-8"?>
<p:tagLst xmlns:p="http://schemas.openxmlformats.org/presentationml/2006/main">
  <p:tag name="AS_UNIQUEID" val="888"/>
</p:tagLst>
</file>

<file path=ppt/tags/tag395.xml><?xml version="1.0" encoding="utf-8"?>
<p:tagLst xmlns:p="http://schemas.openxmlformats.org/presentationml/2006/main">
  <p:tag name="AS_UNIQUEID" val="889"/>
</p:tagLst>
</file>

<file path=ppt/tags/tag396.xml><?xml version="1.0" encoding="utf-8"?>
<p:tagLst xmlns:p="http://schemas.openxmlformats.org/presentationml/2006/main">
  <p:tag name="AS_UNIQUEID" val="890"/>
</p:tagLst>
</file>

<file path=ppt/tags/tag397.xml><?xml version="1.0" encoding="utf-8"?>
<p:tagLst xmlns:p="http://schemas.openxmlformats.org/presentationml/2006/main">
  <p:tag name="AS_UNIQUEID" val="891"/>
</p:tagLst>
</file>

<file path=ppt/tags/tag398.xml><?xml version="1.0" encoding="utf-8"?>
<p:tagLst xmlns:p="http://schemas.openxmlformats.org/presentationml/2006/main">
  <p:tag name="AS_UNIQUEID" val="892"/>
</p:tagLst>
</file>

<file path=ppt/tags/tag399.xml><?xml version="1.0" encoding="utf-8"?>
<p:tagLst xmlns:p="http://schemas.openxmlformats.org/presentationml/2006/main">
  <p:tag name="AS_UNIQUEID" val="893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00.xml><?xml version="1.0" encoding="utf-8"?>
<p:tagLst xmlns:p="http://schemas.openxmlformats.org/presentationml/2006/main">
  <p:tag name="AS_UNIQUEID" val="894"/>
</p:tagLst>
</file>

<file path=ppt/tags/tag401.xml><?xml version="1.0" encoding="utf-8"?>
<p:tagLst xmlns:p="http://schemas.openxmlformats.org/presentationml/2006/main">
  <p:tag name="AS_UNIQUEID" val="895"/>
</p:tagLst>
</file>

<file path=ppt/tags/tag402.xml><?xml version="1.0" encoding="utf-8"?>
<p:tagLst xmlns:p="http://schemas.openxmlformats.org/presentationml/2006/main">
  <p:tag name="AS_UNIQUEID" val="896"/>
</p:tagLst>
</file>

<file path=ppt/tags/tag403.xml><?xml version="1.0" encoding="utf-8"?>
<p:tagLst xmlns:p="http://schemas.openxmlformats.org/presentationml/2006/main">
  <p:tag name="AS_UNIQUEID" val="897"/>
</p:tagLst>
</file>

<file path=ppt/tags/tag404.xml><?xml version="1.0" encoding="utf-8"?>
<p:tagLst xmlns:p="http://schemas.openxmlformats.org/presentationml/2006/main">
  <p:tag name="AS_UNIQUEID" val="898"/>
</p:tagLst>
</file>

<file path=ppt/tags/tag405.xml><?xml version="1.0" encoding="utf-8"?>
<p:tagLst xmlns:p="http://schemas.openxmlformats.org/presentationml/2006/main">
  <p:tag name="AS_UNIQUEID" val="899"/>
</p:tagLst>
</file>

<file path=ppt/tags/tag406.xml><?xml version="1.0" encoding="utf-8"?>
<p:tagLst xmlns:p="http://schemas.openxmlformats.org/presentationml/2006/main">
  <p:tag name="AS_UNIQUEID" val="900"/>
</p:tagLst>
</file>

<file path=ppt/tags/tag407.xml><?xml version="1.0" encoding="utf-8"?>
<p:tagLst xmlns:p="http://schemas.openxmlformats.org/presentationml/2006/main">
  <p:tag name="AS_UNIQUEID" val="901"/>
</p:tagLst>
</file>

<file path=ppt/tags/tag408.xml><?xml version="1.0" encoding="utf-8"?>
<p:tagLst xmlns:p="http://schemas.openxmlformats.org/presentationml/2006/main">
  <p:tag name="AS_UNIQUEID" val="902"/>
</p:tagLst>
</file>

<file path=ppt/tags/tag409.xml><?xml version="1.0" encoding="utf-8"?>
<p:tagLst xmlns:p="http://schemas.openxmlformats.org/presentationml/2006/main">
  <p:tag name="AS_UNIQUEID" val="903"/>
</p:tagLst>
</file>

<file path=ppt/tags/tag41.xml><?xml version="1.0" encoding="utf-8"?>
<p:tagLst xmlns:p="http://schemas.openxmlformats.org/presentationml/2006/main">
  <p:tag name="AS_UNIQUEID" val="539"/>
</p:tagLst>
</file>

<file path=ppt/tags/tag410.xml><?xml version="1.0" encoding="utf-8"?>
<p:tagLst xmlns:p="http://schemas.openxmlformats.org/presentationml/2006/main">
  <p:tag name="AS_UNIQUEID" val="904"/>
</p:tagLst>
</file>

<file path=ppt/tags/tag411.xml><?xml version="1.0" encoding="utf-8"?>
<p:tagLst xmlns:p="http://schemas.openxmlformats.org/presentationml/2006/main">
  <p:tag name="AS_UNIQUEID" val="905"/>
</p:tagLst>
</file>

<file path=ppt/tags/tag412.xml><?xml version="1.0" encoding="utf-8"?>
<p:tagLst xmlns:p="http://schemas.openxmlformats.org/presentationml/2006/main">
  <p:tag name="AS_UNIQUEID" val="906"/>
</p:tagLst>
</file>

<file path=ppt/tags/tag413.xml><?xml version="1.0" encoding="utf-8"?>
<p:tagLst xmlns:p="http://schemas.openxmlformats.org/presentationml/2006/main">
  <p:tag name="AS_UNIQUEID" val="907"/>
</p:tagLst>
</file>

<file path=ppt/tags/tag414.xml><?xml version="1.0" encoding="utf-8"?>
<p:tagLst xmlns:p="http://schemas.openxmlformats.org/presentationml/2006/main">
  <p:tag name="AS_UNIQUEID" val="908"/>
</p:tagLst>
</file>

<file path=ppt/tags/tag415.xml><?xml version="1.0" encoding="utf-8"?>
<p:tagLst xmlns:p="http://schemas.openxmlformats.org/presentationml/2006/main">
  <p:tag name="AS_UNIQUEID" val="909"/>
</p:tagLst>
</file>

<file path=ppt/tags/tag416.xml><?xml version="1.0" encoding="utf-8"?>
<p:tagLst xmlns:p="http://schemas.openxmlformats.org/presentationml/2006/main">
  <p:tag name="AS_UNIQUEID" val="910"/>
</p:tagLst>
</file>

<file path=ppt/tags/tag417.xml><?xml version="1.0" encoding="utf-8"?>
<p:tagLst xmlns:p="http://schemas.openxmlformats.org/presentationml/2006/main">
  <p:tag name="AS_UNIQUEID" val="911"/>
</p:tagLst>
</file>

<file path=ppt/tags/tag418.xml><?xml version="1.0" encoding="utf-8"?>
<p:tagLst xmlns:p="http://schemas.openxmlformats.org/presentationml/2006/main">
  <p:tag name="AS_UNIQUEID" val="912"/>
</p:tagLst>
</file>

<file path=ppt/tags/tag419.xml><?xml version="1.0" encoding="utf-8"?>
<p:tagLst xmlns:p="http://schemas.openxmlformats.org/presentationml/2006/main">
  <p:tag name="AS_UNIQUEID" val="913"/>
</p:tagLst>
</file>

<file path=ppt/tags/tag42.xml><?xml version="1.0" encoding="utf-8"?>
<p:tagLst xmlns:p="http://schemas.openxmlformats.org/presentationml/2006/main">
  <p:tag name="AS_UNIQUEID" val="540"/>
</p:tagLst>
</file>

<file path=ppt/tags/tag420.xml><?xml version="1.0" encoding="utf-8"?>
<p:tagLst xmlns:p="http://schemas.openxmlformats.org/presentationml/2006/main">
  <p:tag name="AS_UNIQUEID" val="914"/>
</p:tagLst>
</file>

<file path=ppt/tags/tag421.xml><?xml version="1.0" encoding="utf-8"?>
<p:tagLst xmlns:p="http://schemas.openxmlformats.org/presentationml/2006/main">
  <p:tag name="AS_UNIQUEID" val="915"/>
</p:tagLst>
</file>

<file path=ppt/tags/tag422.xml><?xml version="1.0" encoding="utf-8"?>
<p:tagLst xmlns:p="http://schemas.openxmlformats.org/presentationml/2006/main">
  <p:tag name="AS_UNIQUEID" val="916"/>
</p:tagLst>
</file>

<file path=ppt/tags/tag423.xml><?xml version="1.0" encoding="utf-8"?>
<p:tagLst xmlns:p="http://schemas.openxmlformats.org/presentationml/2006/main">
  <p:tag name="AS_UNIQUEID" val="917"/>
</p:tagLst>
</file>

<file path=ppt/tags/tag424.xml><?xml version="1.0" encoding="utf-8"?>
<p:tagLst xmlns:p="http://schemas.openxmlformats.org/presentationml/2006/main">
  <p:tag name="AS_UNIQUEID" val="918"/>
</p:tagLst>
</file>

<file path=ppt/tags/tag425.xml><?xml version="1.0" encoding="utf-8"?>
<p:tagLst xmlns:p="http://schemas.openxmlformats.org/presentationml/2006/main">
  <p:tag name="AS_UNIQUEID" val="919"/>
</p:tagLst>
</file>

<file path=ppt/tags/tag426.xml><?xml version="1.0" encoding="utf-8"?>
<p:tagLst xmlns:p="http://schemas.openxmlformats.org/presentationml/2006/main">
  <p:tag name="AS_UNIQUEID" val="920"/>
</p:tagLst>
</file>

<file path=ppt/tags/tag427.xml><?xml version="1.0" encoding="utf-8"?>
<p:tagLst xmlns:p="http://schemas.openxmlformats.org/presentationml/2006/main">
  <p:tag name="AS_UNIQUEID" val="921"/>
</p:tagLst>
</file>

<file path=ppt/tags/tag428.xml><?xml version="1.0" encoding="utf-8"?>
<p:tagLst xmlns:p="http://schemas.openxmlformats.org/presentationml/2006/main">
  <p:tag name="AS_UNIQUEID" val="922"/>
</p:tagLst>
</file>

<file path=ppt/tags/tag429.xml><?xml version="1.0" encoding="utf-8"?>
<p:tagLst xmlns:p="http://schemas.openxmlformats.org/presentationml/2006/main">
  <p:tag name="AS_UNIQUEID" val="923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30.xml><?xml version="1.0" encoding="utf-8"?>
<p:tagLst xmlns:p="http://schemas.openxmlformats.org/presentationml/2006/main">
  <p:tag name="AS_UNIQUEID" val="924"/>
</p:tagLst>
</file>

<file path=ppt/tags/tag431.xml><?xml version="1.0" encoding="utf-8"?>
<p:tagLst xmlns:p="http://schemas.openxmlformats.org/presentationml/2006/main">
  <p:tag name="AS_UNIQUEID" val="925"/>
</p:tagLst>
</file>

<file path=ppt/tags/tag432.xml><?xml version="1.0" encoding="utf-8"?>
<p:tagLst xmlns:p="http://schemas.openxmlformats.org/presentationml/2006/main">
  <p:tag name="AS_UNIQUEID" val="926"/>
</p:tagLst>
</file>

<file path=ppt/tags/tag433.xml><?xml version="1.0" encoding="utf-8"?>
<p:tagLst xmlns:p="http://schemas.openxmlformats.org/presentationml/2006/main">
  <p:tag name="AS_UNIQUEID" val="927"/>
</p:tagLst>
</file>

<file path=ppt/tags/tag434.xml><?xml version="1.0" encoding="utf-8"?>
<p:tagLst xmlns:p="http://schemas.openxmlformats.org/presentationml/2006/main">
  <p:tag name="AS_UNIQUEID" val="928"/>
</p:tagLst>
</file>

<file path=ppt/tags/tag435.xml><?xml version="1.0" encoding="utf-8"?>
<p:tagLst xmlns:p="http://schemas.openxmlformats.org/presentationml/2006/main">
  <p:tag name="AS_UNIQUEID" val="929"/>
</p:tagLst>
</file>

<file path=ppt/tags/tag436.xml><?xml version="1.0" encoding="utf-8"?>
<p:tagLst xmlns:p="http://schemas.openxmlformats.org/presentationml/2006/main">
  <p:tag name="AS_UNIQUEID" val="930"/>
</p:tagLst>
</file>

<file path=ppt/tags/tag437.xml><?xml version="1.0" encoding="utf-8"?>
<p:tagLst xmlns:p="http://schemas.openxmlformats.org/presentationml/2006/main">
  <p:tag name="AS_UNIQUEID" val="931"/>
</p:tagLst>
</file>

<file path=ppt/tags/tag438.xml><?xml version="1.0" encoding="utf-8"?>
<p:tagLst xmlns:p="http://schemas.openxmlformats.org/presentationml/2006/main">
  <p:tag name="AS_UNIQUEID" val="932"/>
</p:tagLst>
</file>

<file path=ppt/tags/tag439.xml><?xml version="1.0" encoding="utf-8"?>
<p:tagLst xmlns:p="http://schemas.openxmlformats.org/presentationml/2006/main">
  <p:tag name="AS_UNIQUEID" val="933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34"/>
</p:tagLst>
</file>

<file path=ppt/tags/tag441.xml><?xml version="1.0" encoding="utf-8"?>
<p:tagLst xmlns:p="http://schemas.openxmlformats.org/presentationml/2006/main">
  <p:tag name="AS_UNIQUEID" val="935"/>
</p:tagLst>
</file>

<file path=ppt/tags/tag442.xml><?xml version="1.0" encoding="utf-8"?>
<p:tagLst xmlns:p="http://schemas.openxmlformats.org/presentationml/2006/main">
  <p:tag name="AS_UNIQUEID" val="936"/>
</p:tagLst>
</file>

<file path=ppt/tags/tag443.xml><?xml version="1.0" encoding="utf-8"?>
<p:tagLst xmlns:p="http://schemas.openxmlformats.org/presentationml/2006/main">
  <p:tag name="AS_UNIQUEID" val="937"/>
</p:tagLst>
</file>

<file path=ppt/tags/tag444.xml><?xml version="1.0" encoding="utf-8"?>
<p:tagLst xmlns:p="http://schemas.openxmlformats.org/presentationml/2006/main">
  <p:tag name="AS_UNIQUEID" val="938"/>
</p:tagLst>
</file>

<file path=ppt/tags/tag445.xml><?xml version="1.0" encoding="utf-8"?>
<p:tagLst xmlns:p="http://schemas.openxmlformats.org/presentationml/2006/main">
  <p:tag name="AS_UNIQUEID" val="939"/>
</p:tagLst>
</file>

<file path=ppt/tags/tag446.xml><?xml version="1.0" encoding="utf-8"?>
<p:tagLst xmlns:p="http://schemas.openxmlformats.org/presentationml/2006/main">
  <p:tag name="AS_UNIQUEID" val="940"/>
</p:tagLst>
</file>

<file path=ppt/tags/tag447.xml><?xml version="1.0" encoding="utf-8"?>
<p:tagLst xmlns:p="http://schemas.openxmlformats.org/presentationml/2006/main">
  <p:tag name="AS_UNIQUEID" val="941"/>
</p:tagLst>
</file>

<file path=ppt/tags/tag448.xml><?xml version="1.0" encoding="utf-8"?>
<p:tagLst xmlns:p="http://schemas.openxmlformats.org/presentationml/2006/main">
  <p:tag name="AS_UNIQUEID" val="942"/>
</p:tagLst>
</file>

<file path=ppt/tags/tag449.xml><?xml version="1.0" encoding="utf-8"?>
<p:tagLst xmlns:p="http://schemas.openxmlformats.org/presentationml/2006/main">
  <p:tag name="AS_UNIQUEID" val="943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44"/>
</p:tagLst>
</file>

<file path=ppt/tags/tag451.xml><?xml version="1.0" encoding="utf-8"?>
<p:tagLst xmlns:p="http://schemas.openxmlformats.org/presentationml/2006/main">
  <p:tag name="AS_UNIQUEID" val="945"/>
</p:tagLst>
</file>

<file path=ppt/tags/tag452.xml><?xml version="1.0" encoding="utf-8"?>
<p:tagLst xmlns:p="http://schemas.openxmlformats.org/presentationml/2006/main">
  <p:tag name="AS_UNIQUEID" val="946"/>
</p:tagLst>
</file>

<file path=ppt/tags/tag453.xml><?xml version="1.0" encoding="utf-8"?>
<p:tagLst xmlns:p="http://schemas.openxmlformats.org/presentationml/2006/main">
  <p:tag name="AS_UNIQUEID" val="947"/>
</p:tagLst>
</file>

<file path=ppt/tags/tag454.xml><?xml version="1.0" encoding="utf-8"?>
<p:tagLst xmlns:p="http://schemas.openxmlformats.org/presentationml/2006/main">
  <p:tag name="AS_UNIQUEID" val="948"/>
</p:tagLst>
</file>

<file path=ppt/tags/tag455.xml><?xml version="1.0" encoding="utf-8"?>
<p:tagLst xmlns:p="http://schemas.openxmlformats.org/presentationml/2006/main">
  <p:tag name="AS_UNIQUEID" val="949"/>
</p:tagLst>
</file>

<file path=ppt/tags/tag456.xml><?xml version="1.0" encoding="utf-8"?>
<p:tagLst xmlns:p="http://schemas.openxmlformats.org/presentationml/2006/main">
  <p:tag name="AS_UNIQUEID" val="950"/>
</p:tagLst>
</file>

<file path=ppt/tags/tag457.xml><?xml version="1.0" encoding="utf-8"?>
<p:tagLst xmlns:p="http://schemas.openxmlformats.org/presentationml/2006/main">
  <p:tag name="AS_UNIQUEID" val="951"/>
</p:tagLst>
</file>

<file path=ppt/tags/tag458.xml><?xml version="1.0" encoding="utf-8"?>
<p:tagLst xmlns:p="http://schemas.openxmlformats.org/presentationml/2006/main">
  <p:tag name="AS_UNIQUEID" val="952"/>
</p:tagLst>
</file>

<file path=ppt/tags/tag459.xml><?xml version="1.0" encoding="utf-8"?>
<p:tagLst xmlns:p="http://schemas.openxmlformats.org/presentationml/2006/main">
  <p:tag name="AS_UNIQUEID" val="953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54"/>
</p:tagLst>
</file>

<file path=ppt/tags/tag461.xml><?xml version="1.0" encoding="utf-8"?>
<p:tagLst xmlns:p="http://schemas.openxmlformats.org/presentationml/2006/main">
  <p:tag name="AS_UNIQUEID" val="955"/>
</p:tagLst>
</file>

<file path=ppt/tags/tag462.xml><?xml version="1.0" encoding="utf-8"?>
<p:tagLst xmlns:p="http://schemas.openxmlformats.org/presentationml/2006/main">
  <p:tag name="AS_UNIQUEID" val="956"/>
</p:tagLst>
</file>

<file path=ppt/tags/tag463.xml><?xml version="1.0" encoding="utf-8"?>
<p:tagLst xmlns:p="http://schemas.openxmlformats.org/presentationml/2006/main">
  <p:tag name="AS_UNIQUEID" val="957"/>
</p:tagLst>
</file>

<file path=ppt/tags/tag464.xml><?xml version="1.0" encoding="utf-8"?>
<p:tagLst xmlns:p="http://schemas.openxmlformats.org/presentationml/2006/main">
  <p:tag name="AS_UNIQUEID" val="958"/>
</p:tagLst>
</file>

<file path=ppt/tags/tag465.xml><?xml version="1.0" encoding="utf-8"?>
<p:tagLst xmlns:p="http://schemas.openxmlformats.org/presentationml/2006/main">
  <p:tag name="AS_UNIQUEID" val="959"/>
</p:tagLst>
</file>

<file path=ppt/tags/tag466.xml><?xml version="1.0" encoding="utf-8"?>
<p:tagLst xmlns:p="http://schemas.openxmlformats.org/presentationml/2006/main">
  <p:tag name="AS_UNIQUEID" val="960"/>
</p:tagLst>
</file>

<file path=ppt/tags/tag467.xml><?xml version="1.0" encoding="utf-8"?>
<p:tagLst xmlns:p="http://schemas.openxmlformats.org/presentationml/2006/main">
  <p:tag name="AS_UNIQUEID" val="961"/>
</p:tagLst>
</file>

<file path=ppt/tags/tag468.xml><?xml version="1.0" encoding="utf-8"?>
<p:tagLst xmlns:p="http://schemas.openxmlformats.org/presentationml/2006/main">
  <p:tag name="AS_UNIQUEID" val="962"/>
</p:tagLst>
</file>

<file path=ppt/tags/tag469.xml><?xml version="1.0" encoding="utf-8"?>
<p:tagLst xmlns:p="http://schemas.openxmlformats.org/presentationml/2006/main">
  <p:tag name="AS_UNIQUEID" val="963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64"/>
</p:tagLst>
</file>

<file path=ppt/tags/tag471.xml><?xml version="1.0" encoding="utf-8"?>
<p:tagLst xmlns:p="http://schemas.openxmlformats.org/presentationml/2006/main">
  <p:tag name="AS_UNIQUEID" val="965"/>
</p:tagLst>
</file>

<file path=ppt/tags/tag472.xml><?xml version="1.0" encoding="utf-8"?>
<p:tagLst xmlns:p="http://schemas.openxmlformats.org/presentationml/2006/main">
  <p:tag name="AS_UNIQUEID" val="966"/>
</p:tagLst>
</file>

<file path=ppt/tags/tag473.xml><?xml version="1.0" encoding="utf-8"?>
<p:tagLst xmlns:p="http://schemas.openxmlformats.org/presentationml/2006/main">
  <p:tag name="AS_UNIQUEID" val="967"/>
</p:tagLst>
</file>

<file path=ppt/tags/tag474.xml><?xml version="1.0" encoding="utf-8"?>
<p:tagLst xmlns:p="http://schemas.openxmlformats.org/presentationml/2006/main">
  <p:tag name="AS_UNIQUEID" val="968"/>
</p:tagLst>
</file>

<file path=ppt/tags/tag475.xml><?xml version="1.0" encoding="utf-8"?>
<p:tagLst xmlns:p="http://schemas.openxmlformats.org/presentationml/2006/main">
  <p:tag name="AS_UNIQUEID" val="969"/>
</p:tagLst>
</file>

<file path=ppt/tags/tag476.xml><?xml version="1.0" encoding="utf-8"?>
<p:tagLst xmlns:p="http://schemas.openxmlformats.org/presentationml/2006/main">
  <p:tag name="AS_UNIQUEID" val="970"/>
</p:tagLst>
</file>

<file path=ppt/tags/tag477.xml><?xml version="1.0" encoding="utf-8"?>
<p:tagLst xmlns:p="http://schemas.openxmlformats.org/presentationml/2006/main">
  <p:tag name="AS_UNIQUEID" val="971"/>
</p:tagLst>
</file>

<file path=ppt/tags/tag478.xml><?xml version="1.0" encoding="utf-8"?>
<p:tagLst xmlns:p="http://schemas.openxmlformats.org/presentationml/2006/main">
  <p:tag name="AS_UNIQUEID" val="972"/>
</p:tagLst>
</file>

<file path=ppt/tags/tag479.xml><?xml version="1.0" encoding="utf-8"?>
<p:tagLst xmlns:p="http://schemas.openxmlformats.org/presentationml/2006/main">
  <p:tag name="AS_UNIQUEID" val="973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74"/>
</p:tagLst>
</file>

<file path=ppt/tags/tag481.xml><?xml version="1.0" encoding="utf-8"?>
<p:tagLst xmlns:p="http://schemas.openxmlformats.org/presentationml/2006/main">
  <p:tag name="AS_UNIQUEID" val="975"/>
</p:tagLst>
</file>

<file path=ppt/tags/tag482.xml><?xml version="1.0" encoding="utf-8"?>
<p:tagLst xmlns:p="http://schemas.openxmlformats.org/presentationml/2006/main">
  <p:tag name="AS_UNIQUEID" val="976"/>
</p:tagLst>
</file>

<file path=ppt/tags/tag483.xml><?xml version="1.0" encoding="utf-8"?>
<p:tagLst xmlns:p="http://schemas.openxmlformats.org/presentationml/2006/main">
  <p:tag name="AS_UNIQUEID" val="977"/>
</p:tagLst>
</file>

<file path=ppt/tags/tag484.xml><?xml version="1.0" encoding="utf-8"?>
<p:tagLst xmlns:p="http://schemas.openxmlformats.org/presentationml/2006/main">
  <p:tag name="AS_UNIQUEID" val="978"/>
</p:tagLst>
</file>

<file path=ppt/tags/tag485.xml><?xml version="1.0" encoding="utf-8"?>
<p:tagLst xmlns:p="http://schemas.openxmlformats.org/presentationml/2006/main">
  <p:tag name="AS_UNIQUEID" val="979"/>
</p:tagLst>
</file>

<file path=ppt/tags/tag486.xml><?xml version="1.0" encoding="utf-8"?>
<p:tagLst xmlns:p="http://schemas.openxmlformats.org/presentationml/2006/main">
  <p:tag name="AS_UNIQUEID" val="980"/>
</p:tagLst>
</file>

<file path=ppt/tags/tag487.xml><?xml version="1.0" encoding="utf-8"?>
<p:tagLst xmlns:p="http://schemas.openxmlformats.org/presentationml/2006/main">
  <p:tag name="AS_UNIQUEID" val="981"/>
</p:tagLst>
</file>

<file path=ppt/tags/tag488.xml><?xml version="1.0" encoding="utf-8"?>
<p:tagLst xmlns:p="http://schemas.openxmlformats.org/presentationml/2006/main">
  <p:tag name="AS_UNIQUEID" val="982"/>
</p:tagLst>
</file>

<file path=ppt/tags/tag489.xml><?xml version="1.0" encoding="utf-8"?>
<p:tagLst xmlns:p="http://schemas.openxmlformats.org/presentationml/2006/main">
  <p:tag name="AS_UNIQUEID" val="983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84"/>
</p:tagLst>
</file>

<file path=ppt/tags/tag491.xml><?xml version="1.0" encoding="utf-8"?>
<p:tagLst xmlns:p="http://schemas.openxmlformats.org/presentationml/2006/main">
  <p:tag name="AS_UNIQUEID" val="985"/>
</p:tagLst>
</file>

<file path=ppt/tags/tag492.xml><?xml version="1.0" encoding="utf-8"?>
<p:tagLst xmlns:p="http://schemas.openxmlformats.org/presentationml/2006/main">
  <p:tag name="AS_UNIQUEID" val="986"/>
</p:tagLst>
</file>

<file path=ppt/tags/tag493.xml><?xml version="1.0" encoding="utf-8"?>
<p:tagLst xmlns:p="http://schemas.openxmlformats.org/presentationml/2006/main">
  <p:tag name="AS_UNIQUEID" val="987"/>
</p:tagLst>
</file>

<file path=ppt/tags/tag494.xml><?xml version="1.0" encoding="utf-8"?>
<p:tagLst xmlns:p="http://schemas.openxmlformats.org/presentationml/2006/main">
  <p:tag name="AS_UNIQUEID" val="988"/>
</p:tagLst>
</file>

<file path=ppt/tags/tag495.xml><?xml version="1.0" encoding="utf-8"?>
<p:tagLst xmlns:p="http://schemas.openxmlformats.org/presentationml/2006/main">
  <p:tag name="AS_UNIQUEID" val="989"/>
</p:tagLst>
</file>

<file path=ppt/tags/tag496.xml><?xml version="1.0" encoding="utf-8"?>
<p:tagLst xmlns:p="http://schemas.openxmlformats.org/presentationml/2006/main">
  <p:tag name="AS_UNIQUEID" val="990"/>
</p:tagLst>
</file>

<file path=ppt/tags/tag497.xml><?xml version="1.0" encoding="utf-8"?>
<p:tagLst xmlns:p="http://schemas.openxmlformats.org/presentationml/2006/main">
  <p:tag name="AS_UNIQUEID" val="991"/>
</p:tagLst>
</file>

<file path=ppt/tags/tag498.xml><?xml version="1.0" encoding="utf-8"?>
<p:tagLst xmlns:p="http://schemas.openxmlformats.org/presentationml/2006/main">
  <p:tag name="AS_UNIQUEID" val="992"/>
</p:tagLst>
</file>

<file path=ppt/tags/tag499.xml><?xml version="1.0" encoding="utf-8"?>
<p:tagLst xmlns:p="http://schemas.openxmlformats.org/presentationml/2006/main">
  <p:tag name="AS_UNIQUEID" val="993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94"/>
</p:tagLst>
</file>

<file path=ppt/tags/tag501.xml><?xml version="1.0" encoding="utf-8"?>
<p:tagLst xmlns:p="http://schemas.openxmlformats.org/presentationml/2006/main">
  <p:tag name="AS_UNIQUEID" val="995"/>
</p:tagLst>
</file>

<file path=ppt/tags/tag502.xml><?xml version="1.0" encoding="utf-8"?>
<p:tagLst xmlns:p="http://schemas.openxmlformats.org/presentationml/2006/main">
  <p:tag name="AS_UNIQUEID" val="996"/>
</p:tagLst>
</file>

<file path=ppt/tags/tag503.xml><?xml version="1.0" encoding="utf-8"?>
<p:tagLst xmlns:p="http://schemas.openxmlformats.org/presentationml/2006/main">
  <p:tag name="AS_UNIQUEID" val="997"/>
</p:tagLst>
</file>

<file path=ppt/tags/tag504.xml><?xml version="1.0" encoding="utf-8"?>
<p:tagLst xmlns:p="http://schemas.openxmlformats.org/presentationml/2006/main">
  <p:tag name="AS_UNIQUEID" val="998"/>
</p:tagLst>
</file>

<file path=ppt/tags/tag505.xml><?xml version="1.0" encoding="utf-8"?>
<p:tagLst xmlns:p="http://schemas.openxmlformats.org/presentationml/2006/main">
  <p:tag name="AS_UNIQUEID" val="999"/>
</p:tagLst>
</file>

<file path=ppt/tags/tag506.xml><?xml version="1.0" encoding="utf-8"?>
<p:tagLst xmlns:p="http://schemas.openxmlformats.org/presentationml/2006/main">
  <p:tag name="AS_UNIQUEID" val="1000"/>
</p:tagLst>
</file>

<file path=ppt/tags/tag507.xml><?xml version="1.0" encoding="utf-8"?>
<p:tagLst xmlns:p="http://schemas.openxmlformats.org/presentationml/2006/main">
  <p:tag name="AS_UNIQUEID" val="1001"/>
</p:tagLst>
</file>

<file path=ppt/tags/tag508.xml><?xml version="1.0" encoding="utf-8"?>
<p:tagLst xmlns:p="http://schemas.openxmlformats.org/presentationml/2006/main">
  <p:tag name="AS_UNIQUEID" val="1002"/>
</p:tagLst>
</file>

<file path=ppt/tags/tag509.xml><?xml version="1.0" encoding="utf-8"?>
<p:tagLst xmlns:p="http://schemas.openxmlformats.org/presentationml/2006/main">
  <p:tag name="AS_UNIQUEID" val="1003"/>
</p:tagLst>
</file>

<file path=ppt/tags/tag51.xml><?xml version="1.0" encoding="utf-8"?>
<p:tagLst xmlns:p="http://schemas.openxmlformats.org/presentationml/2006/main">
  <p:tag name="AS_UNIQUEID" val="548"/>
</p:tagLst>
</file>

<file path=ppt/tags/tag510.xml><?xml version="1.0" encoding="utf-8"?>
<p:tagLst xmlns:p="http://schemas.openxmlformats.org/presentationml/2006/main">
  <p:tag name="AS_UNIQUEID" val="1004"/>
</p:tagLst>
</file>

<file path=ppt/tags/tag511.xml><?xml version="1.0" encoding="utf-8"?>
<p:tagLst xmlns:p="http://schemas.openxmlformats.org/presentationml/2006/main">
  <p:tag name="AS_UNIQUEID" val="1005"/>
</p:tagLst>
</file>

<file path=ppt/tags/tag512.xml><?xml version="1.0" encoding="utf-8"?>
<p:tagLst xmlns:p="http://schemas.openxmlformats.org/presentationml/2006/main">
  <p:tag name="AS_UNIQUEID" val="1006"/>
</p:tagLst>
</file>

<file path=ppt/tags/tag513.xml><?xml version="1.0" encoding="utf-8"?>
<p:tagLst xmlns:p="http://schemas.openxmlformats.org/presentationml/2006/main">
  <p:tag name="AS_UNIQUEID" val="1007"/>
</p:tagLst>
</file>

<file path=ppt/tags/tag514.xml><?xml version="1.0" encoding="utf-8"?>
<p:tagLst xmlns:p="http://schemas.openxmlformats.org/presentationml/2006/main">
  <p:tag name="AS_UNIQUEID" val="1008"/>
</p:tagLst>
</file>

<file path=ppt/tags/tag515.xml><?xml version="1.0" encoding="utf-8"?>
<p:tagLst xmlns:p="http://schemas.openxmlformats.org/presentationml/2006/main">
  <p:tag name="AS_UNIQUEID" val="1009"/>
</p:tagLst>
</file>

<file path=ppt/tags/tag516.xml><?xml version="1.0" encoding="utf-8"?>
<p:tagLst xmlns:p="http://schemas.openxmlformats.org/presentationml/2006/main">
  <p:tag name="AS_UNIQUEID" val="1010"/>
</p:tagLst>
</file>

<file path=ppt/tags/tag517.xml><?xml version="1.0" encoding="utf-8"?>
<p:tagLst xmlns:p="http://schemas.openxmlformats.org/presentationml/2006/main">
  <p:tag name="AS_UNIQUEID" val="1011"/>
</p:tagLst>
</file>

<file path=ppt/tags/tag518.xml><?xml version="1.0" encoding="utf-8"?>
<p:tagLst xmlns:p="http://schemas.openxmlformats.org/presentationml/2006/main">
  <p:tag name="AS_UNIQUEID" val="1012"/>
</p:tagLst>
</file>

<file path=ppt/tags/tag519.xml><?xml version="1.0" encoding="utf-8"?>
<p:tagLst xmlns:p="http://schemas.openxmlformats.org/presentationml/2006/main">
  <p:tag name="AS_UNIQUEID" val="1013"/>
</p:tagLst>
</file>

<file path=ppt/tags/tag52.xml><?xml version="1.0" encoding="utf-8"?>
<p:tagLst xmlns:p="http://schemas.openxmlformats.org/presentationml/2006/main">
  <p:tag name="AS_UNIQUEID" val="549"/>
</p:tagLst>
</file>

<file path=ppt/tags/tag520.xml><?xml version="1.0" encoding="utf-8"?>
<p:tagLst xmlns:p="http://schemas.openxmlformats.org/presentationml/2006/main">
  <p:tag name="AS_UNIQUEID" val="1014"/>
</p:tagLst>
</file>

<file path=ppt/tags/tag521.xml><?xml version="1.0" encoding="utf-8"?>
<p:tagLst xmlns:p="http://schemas.openxmlformats.org/presentationml/2006/main">
  <p:tag name="AS_UNIQUEID" val="1015"/>
</p:tagLst>
</file>

<file path=ppt/tags/tag522.xml><?xml version="1.0" encoding="utf-8"?>
<p:tagLst xmlns:p="http://schemas.openxmlformats.org/presentationml/2006/main">
  <p:tag name="AS_UNIQUEID" val="1016"/>
</p:tagLst>
</file>

<file path=ppt/tags/tag523.xml><?xml version="1.0" encoding="utf-8"?>
<p:tagLst xmlns:p="http://schemas.openxmlformats.org/presentationml/2006/main">
  <p:tag name="AS_UNIQUEID" val="1017"/>
</p:tagLst>
</file>

<file path=ppt/tags/tag524.xml><?xml version="1.0" encoding="utf-8"?>
<p:tagLst xmlns:p="http://schemas.openxmlformats.org/presentationml/2006/main">
  <p:tag name="AS_UNIQUEID" val="1018"/>
</p:tagLst>
</file>

<file path=ppt/tags/tag525.xml><?xml version="1.0" encoding="utf-8"?>
<p:tagLst xmlns:p="http://schemas.openxmlformats.org/presentationml/2006/main">
  <p:tag name="AS_UNIQUEID" val="1019"/>
</p:tagLst>
</file>

<file path=ppt/tags/tag526.xml><?xml version="1.0" encoding="utf-8"?>
<p:tagLst xmlns:p="http://schemas.openxmlformats.org/presentationml/2006/main">
  <p:tag name="AS_UNIQUEID" val="1020"/>
</p:tagLst>
</file>

<file path=ppt/tags/tag527.xml><?xml version="1.0" encoding="utf-8"?>
<p:tagLst xmlns:p="http://schemas.openxmlformats.org/presentationml/2006/main">
  <p:tag name="AS_UNIQUEID" val="1021"/>
</p:tagLst>
</file>

<file path=ppt/tags/tag528.xml><?xml version="1.0" encoding="utf-8"?>
<p:tagLst xmlns:p="http://schemas.openxmlformats.org/presentationml/2006/main">
  <p:tag name="AS_UNIQUEID" val="1022"/>
  <p:tag name="KSO_WM_DIAGRAM_VIRTUALLY_FRAME" val="{&quot;height&quot;:327.68748031496074,&quot;left&quot;:236.2,&quot;top&quot;:140.7459842519685,&quot;width&quot;:395.2528346456693}"/>
</p:tagLst>
</file>

<file path=ppt/tags/tag529.xml><?xml version="1.0" encoding="utf-8"?>
<p:tagLst xmlns:p="http://schemas.openxmlformats.org/presentationml/2006/main">
  <p:tag name="AS_UNIQUEID" val="1023"/>
  <p:tag name="KSO_WM_DIAGRAM_VIRTUALLY_FRAME" val="{&quot;height&quot;:327.68748031496074,&quot;left&quot;:236.2,&quot;top&quot;:140.7459842519685,&quot;width&quot;:395.2528346456693}"/>
</p:tagLst>
</file>

<file path=ppt/tags/tag53.xml><?xml version="1.0" encoding="utf-8"?>
<p:tagLst xmlns:p="http://schemas.openxmlformats.org/presentationml/2006/main">
  <p:tag name="AS_UNIQUEID" val="550"/>
</p:tagLst>
</file>

<file path=ppt/tags/tag530.xml><?xml version="1.0" encoding="utf-8"?>
<p:tagLst xmlns:p="http://schemas.openxmlformats.org/presentationml/2006/main">
  <p:tag name="AS_UNIQUEID" val="1024"/>
  <p:tag name="KSO_WM_DIAGRAM_VIRTUALLY_FRAME" val="{&quot;height&quot;:327.68748031496074,&quot;left&quot;:236.2,&quot;top&quot;:140.7459842519685,&quot;width&quot;:395.2528346456693}"/>
</p:tagLst>
</file>

<file path=ppt/tags/tag531.xml><?xml version="1.0" encoding="utf-8"?>
<p:tagLst xmlns:p="http://schemas.openxmlformats.org/presentationml/2006/main">
  <p:tag name="AS_UNIQUEID" val="1025"/>
  <p:tag name="KSO_WM_DIAGRAM_VIRTUALLY_FRAME" val="{&quot;height&quot;:327.68748031496074,&quot;left&quot;:236.2,&quot;top&quot;:140.7459842519685,&quot;width&quot;:395.2528346456693}"/>
</p:tagLst>
</file>

<file path=ppt/tags/tag532.xml><?xml version="1.0" encoding="utf-8"?>
<p:tagLst xmlns:p="http://schemas.openxmlformats.org/presentationml/2006/main">
  <p:tag name="AS_UNIQUEID" val="1026"/>
  <p:tag name="KSO_WM_DIAGRAM_VIRTUALLY_FRAME" val="{&quot;height&quot;:327.68748031496074,&quot;left&quot;:236.2,&quot;top&quot;:140.7459842519685,&quot;width&quot;:395.2528346456693}"/>
</p:tagLst>
</file>

<file path=ppt/tags/tag533.xml><?xml version="1.0" encoding="utf-8"?>
<p:tagLst xmlns:p="http://schemas.openxmlformats.org/presentationml/2006/main">
  <p:tag name="AS_UNIQUEID" val="1027"/>
  <p:tag name="KSO_WM_DIAGRAM_VIRTUALLY_FRAME" val="{&quot;height&quot;:327.68748031496074,&quot;left&quot;:236.2,&quot;top&quot;:140.7459842519685,&quot;width&quot;:395.2528346456693}"/>
</p:tagLst>
</file>

<file path=ppt/tags/tag534.xml><?xml version="1.0" encoding="utf-8"?>
<p:tagLst xmlns:p="http://schemas.openxmlformats.org/presentationml/2006/main">
  <p:tag name="AS_UNIQUEID" val="1028"/>
</p:tagLst>
</file>

<file path=ppt/tags/tag535.xml><?xml version="1.0" encoding="utf-8"?>
<p:tagLst xmlns:p="http://schemas.openxmlformats.org/presentationml/2006/main">
  <p:tag name="AS_UNIQUEID" val="1029"/>
</p:tagLst>
</file>

<file path=ppt/tags/tag536.xml><?xml version="1.0" encoding="utf-8"?>
<p:tagLst xmlns:p="http://schemas.openxmlformats.org/presentationml/2006/main">
  <p:tag name="AS_UNIQUEID" val="1030"/>
</p:tagLst>
</file>

<file path=ppt/tags/tag537.xml><?xml version="1.0" encoding="utf-8"?>
<p:tagLst xmlns:p="http://schemas.openxmlformats.org/presentationml/2006/main">
  <p:tag name="AS_UNIQUEID" val="1031"/>
</p:tagLst>
</file>

<file path=ppt/tags/tag538.xml><?xml version="1.0" encoding="utf-8"?>
<p:tagLst xmlns:p="http://schemas.openxmlformats.org/presentationml/2006/main">
  <p:tag name="AS_UNIQUEID" val="1032"/>
</p:tagLst>
</file>

<file path=ppt/tags/tag539.xml><?xml version="1.0" encoding="utf-8"?>
<p:tagLst xmlns:p="http://schemas.openxmlformats.org/presentationml/2006/main">
  <p:tag name="AS_UNIQUEID" val="1033"/>
  <p:tag name="KSO_WM_DIAGRAM_VIRTUALLY_FRAME" val="{&quot;height&quot;:327.68748031496074,&quot;left&quot;:236.2,&quot;top&quot;:140.7459842519685,&quot;width&quot;:395.2528346456693}"/>
</p:tagLst>
</file>

<file path=ppt/tags/tag54.xml><?xml version="1.0" encoding="utf-8"?>
<p:tagLst xmlns:p="http://schemas.openxmlformats.org/presentationml/2006/main">
  <p:tag name="AS_UNIQUEID" val="551"/>
</p:tagLst>
</file>

<file path=ppt/tags/tag540.xml><?xml version="1.0" encoding="utf-8"?>
<p:tagLst xmlns:p="http://schemas.openxmlformats.org/presentationml/2006/main">
  <p:tag name="AS_UNIQUEID" val="1034"/>
  <p:tag name="KSO_WM_DIAGRAM_VIRTUALLY_FRAME" val="{&quot;height&quot;:327.68748031496074,&quot;left&quot;:236.2,&quot;top&quot;:140.7459842519685,&quot;width&quot;:395.2528346456693}"/>
</p:tagLst>
</file>

<file path=ppt/tags/tag541.xml><?xml version="1.0" encoding="utf-8"?>
<p:tagLst xmlns:p="http://schemas.openxmlformats.org/presentationml/2006/main">
  <p:tag name="AS_UNIQUEID" val="1035"/>
  <p:tag name="KSO_WM_DIAGRAM_VIRTUALLY_FRAME" val="{&quot;height&quot;:327.68748031496074,&quot;left&quot;:236.2,&quot;top&quot;:140.7459842519685,&quot;width&quot;:395.2528346456693}"/>
</p:tagLst>
</file>

<file path=ppt/tags/tag542.xml><?xml version="1.0" encoding="utf-8"?>
<p:tagLst xmlns:p="http://schemas.openxmlformats.org/presentationml/2006/main">
  <p:tag name="AS_UNIQUEID" val="1036"/>
  <p:tag name="KSO_WM_DIAGRAM_VIRTUALLY_FRAME" val="{&quot;height&quot;:327.68748031496074,&quot;left&quot;:236.2,&quot;top&quot;:140.7459842519685,&quot;width&quot;:395.2528346456693}"/>
</p:tagLst>
</file>

<file path=ppt/tags/tag543.xml><?xml version="1.0" encoding="utf-8"?>
<p:tagLst xmlns:p="http://schemas.openxmlformats.org/presentationml/2006/main">
  <p:tag name="AS_UNIQUEID" val="1037"/>
  <p:tag name="KSO_WM_DIAGRAM_VIRTUALLY_FRAME" val="{&quot;height&quot;:327.68748031496074,&quot;left&quot;:236.2,&quot;top&quot;:140.7459842519685,&quot;width&quot;:395.2528346456693}"/>
</p:tagLst>
</file>

<file path=ppt/tags/tag544.xml><?xml version="1.0" encoding="utf-8"?>
<p:tagLst xmlns:p="http://schemas.openxmlformats.org/presentationml/2006/main">
  <p:tag name="AS_UNIQUEID" val="1038"/>
  <p:tag name="KSO_WM_DIAGRAM_VIRTUALLY_FRAME" val="{&quot;height&quot;:327.68748031496074,&quot;left&quot;:236.2,&quot;top&quot;:140.7459842519685,&quot;width&quot;:395.2528346456693}"/>
</p:tagLst>
</file>

<file path=ppt/tags/tag545.xml><?xml version="1.0" encoding="utf-8"?>
<p:tagLst xmlns:p="http://schemas.openxmlformats.org/presentationml/2006/main">
  <p:tag name="AS_UNIQUEID" val="1039"/>
  <p:tag name="KSO_WM_DIAGRAM_VIRTUALLY_FRAME" val="{&quot;height&quot;:327.68748031496074,&quot;left&quot;:236.2,&quot;top&quot;:140.7459842519685,&quot;width&quot;:395.2528346456693}"/>
</p:tagLst>
</file>

<file path=ppt/tags/tag54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  <p:tag name="KSO_WM_DIAGRAM_VIRTUALLY_FRAME" val="{&quot;height&quot;:36.25,&quot;left&quot;:37.95,&quot;top&quot;:153.87503937007872,&quot;width&quot;:454}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498"/>
</p:tagLst>
</file>

<file path=ppt/tags/tag71.xml><?xml version="1.0" encoding="utf-8"?>
<p:tagLst xmlns:p="http://schemas.openxmlformats.org/presentationml/2006/main">
  <p:tag name="AS_UNIQUEID" val="567"/>
</p:tagLst>
</file>

<file path=ppt/tags/tag72.xml><?xml version="1.0" encoding="utf-8"?>
<p:tagLst xmlns:p="http://schemas.openxmlformats.org/presentationml/2006/main">
  <p:tag name="AS_UNIQUEID" val="568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AS_UNIQUEID" val="1040"/>
</p:tagLst>
</file>

<file path=ppt/tags/tag78.xml><?xml version="1.0" encoding="utf-8"?>
<p:tagLst xmlns:p="http://schemas.openxmlformats.org/presentationml/2006/main">
  <p:tag name="KSO_WM_SPECIAL_SOURCE" val="bdnull"/>
</p:tagLst>
</file>

<file path=ppt/tags/tag79.xml><?xml version="1.0" encoding="utf-8"?>
<p:tagLst xmlns:p="http://schemas.openxmlformats.org/presentationml/2006/main">
  <p:tag name="AS_UNIQUEID" val="573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4"/>
</p:tagLst>
</file>

<file path=ppt/tags/tag81.xml><?xml version="1.0" encoding="utf-8"?>
<p:tagLst xmlns:p="http://schemas.openxmlformats.org/presentationml/2006/main">
  <p:tag name="AS_UNIQUEID" val="575"/>
</p:tagLst>
</file>

<file path=ppt/tags/tag82.xml><?xml version="1.0" encoding="utf-8"?>
<p:tagLst xmlns:p="http://schemas.openxmlformats.org/presentationml/2006/main">
  <p:tag name="AS_UNIQUEID" val="576"/>
</p:tagLst>
</file>

<file path=ppt/tags/tag83.xml><?xml version="1.0" encoding="utf-8"?>
<p:tagLst xmlns:p="http://schemas.openxmlformats.org/presentationml/2006/main">
  <p:tag name="AS_UNIQUEID" val="577"/>
</p:tagLst>
</file>

<file path=ppt/tags/tag84.xml><?xml version="1.0" encoding="utf-8"?>
<p:tagLst xmlns:p="http://schemas.openxmlformats.org/presentationml/2006/main">
  <p:tag name="AS_UNIQUEID" val="578"/>
</p:tagLst>
</file>

<file path=ppt/tags/tag85.xml><?xml version="1.0" encoding="utf-8"?>
<p:tagLst xmlns:p="http://schemas.openxmlformats.org/presentationml/2006/main">
  <p:tag name="AS_UNIQUEID" val="579"/>
</p:tagLst>
</file>

<file path=ppt/tags/tag86.xml><?xml version="1.0" encoding="utf-8"?>
<p:tagLst xmlns:p="http://schemas.openxmlformats.org/presentationml/2006/main">
  <p:tag name="AS_UNIQUEID" val="580"/>
</p:tagLst>
</file>

<file path=ppt/tags/tag87.xml><?xml version="1.0" encoding="utf-8"?>
<p:tagLst xmlns:p="http://schemas.openxmlformats.org/presentationml/2006/main">
  <p:tag name="AS_UNIQUEID" val="581"/>
</p:tagLst>
</file>

<file path=ppt/tags/tag88.xml><?xml version="1.0" encoding="utf-8"?>
<p:tagLst xmlns:p="http://schemas.openxmlformats.org/presentationml/2006/main">
  <p:tag name="AS_UNIQUEID" val="582"/>
</p:tagLst>
</file>

<file path=ppt/tags/tag89.xml><?xml version="1.0" encoding="utf-8"?>
<p:tagLst xmlns:p="http://schemas.openxmlformats.org/presentationml/2006/main">
  <p:tag name="AS_UNIQUEID" val="583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4"/>
</p:tagLst>
</file>

<file path=ppt/tags/tag91.xml><?xml version="1.0" encoding="utf-8"?>
<p:tagLst xmlns:p="http://schemas.openxmlformats.org/presentationml/2006/main">
  <p:tag name="AS_UNIQUEID" val="585"/>
</p:tagLst>
</file>

<file path=ppt/tags/tag92.xml><?xml version="1.0" encoding="utf-8"?>
<p:tagLst xmlns:p="http://schemas.openxmlformats.org/presentationml/2006/main">
  <p:tag name="AS_UNIQUEID" val="586"/>
</p:tagLst>
</file>

<file path=ppt/tags/tag93.xml><?xml version="1.0" encoding="utf-8"?>
<p:tagLst xmlns:p="http://schemas.openxmlformats.org/presentationml/2006/main">
  <p:tag name="AS_UNIQUEID" val="587"/>
</p:tagLst>
</file>

<file path=ppt/tags/tag94.xml><?xml version="1.0" encoding="utf-8"?>
<p:tagLst xmlns:p="http://schemas.openxmlformats.org/presentationml/2006/main">
  <p:tag name="AS_UNIQUEID" val="588"/>
</p:tagLst>
</file>

<file path=ppt/tags/tag95.xml><?xml version="1.0" encoding="utf-8"?>
<p:tagLst xmlns:p="http://schemas.openxmlformats.org/presentationml/2006/main">
  <p:tag name="AS_UNIQUEID" val="589"/>
</p:tagLst>
</file>

<file path=ppt/tags/tag96.xml><?xml version="1.0" encoding="utf-8"?>
<p:tagLst xmlns:p="http://schemas.openxmlformats.org/presentationml/2006/main">
  <p:tag name="AS_UNIQUEID" val="590"/>
</p:tagLst>
</file>

<file path=ppt/tags/tag97.xml><?xml version="1.0" encoding="utf-8"?>
<p:tagLst xmlns:p="http://schemas.openxmlformats.org/presentationml/2006/main">
  <p:tag name="AS_UNIQUEID" val="591"/>
</p:tagLst>
</file>

<file path=ppt/tags/tag98.xml><?xml version="1.0" encoding="utf-8"?>
<p:tagLst xmlns:p="http://schemas.openxmlformats.org/presentationml/2006/main">
  <p:tag name="AS_UNIQUEID" val="592"/>
</p:tagLst>
</file>

<file path=ppt/tags/tag99.xml><?xml version="1.0" encoding="utf-8"?>
<p:tagLst xmlns:p="http://schemas.openxmlformats.org/presentationml/2006/main">
  <p:tag name="AS_UNIQUEID" val="593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164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华文细黑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2026-02-01T21:56:40Z</cp:lastPrinted>
  <dcterms:created xsi:type="dcterms:W3CDTF">2026-02-01T21:56:40Z</dcterms:created>
  <dcterms:modified xsi:type="dcterms:W3CDTF">2026-02-01T13:56:40Z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