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</p:sldMasterIdLst>
  <p:notesMasterIdLst>
    <p:notesMasterId r:id="rId4"/>
  </p:notesMasterIdLst>
  <p:sldIdLst>
    <p:sldId id="257" r:id="rId5"/>
    <p:sldId id="258" r:id="rId6"/>
    <p:sldId id="444" r:id="rId7"/>
    <p:sldId id="445" r:id="rId8"/>
    <p:sldId id="260" r:id="rId9"/>
    <p:sldId id="446" r:id="rId10"/>
    <p:sldId id="448" r:id="rId11"/>
    <p:sldId id="443" r:id="rId12"/>
    <p:sldId id="447" r:id="rId13"/>
    <p:sldId id="450" r:id="rId14"/>
    <p:sldId id="452" r:id="rId15"/>
    <p:sldId id="453" r:id="rId16"/>
    <p:sldId id="456" r:id="rId17"/>
    <p:sldId id="460" r:id="rId18"/>
    <p:sldId id="462" r:id="rId19"/>
    <p:sldId id="457" r:id="rId20"/>
    <p:sldId id="458" r:id="rId21"/>
    <p:sldId id="459" r:id="rId22"/>
    <p:sldId id="436" r:id="rId23"/>
    <p:sldId id="463" r:id="rId24"/>
    <p:sldId id="464" r:id="rId25"/>
    <p:sldId id="465" r:id="rId26"/>
    <p:sldId id="466" r:id="rId27"/>
    <p:sldId id="467" r:id="rId28"/>
    <p:sldId id="468" r:id="rId29"/>
    <p:sldId id="312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0" userDrawn="1">
          <p15:clr>
            <a:srgbClr val="A4A3A4"/>
          </p15:clr>
        </p15:guide>
        <p15:guide id="2" pos="37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tudou" initials="t" lastIdx="0" clrIdx="0"/>
  <p:cmAuthor id="2" name="新课标第一网" initials="新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60"/>
        <p:guide pos="375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tags" Target="tags/tag496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tags" Target="../tags/tag144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.xml" /><Relationship Id="rId2" Type="http://schemas.openxmlformats.org/officeDocument/2006/relationships/tags" Target="../tags/tag146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宫格文本-6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2"/>
            </p:custDataLst>
          </p:nvPr>
        </p:nvSpPr>
        <p:spPr>
          <a:xfrm>
            <a:off x="609600" y="609600"/>
            <a:ext cx="10972800" cy="762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spcBef>
                <a:spcPct val="0"/>
              </a:spcBef>
              <a:spcAft>
                <a:spcPct val="0"/>
              </a:spcAft>
              <a:buNone/>
              <a:defRPr sz="44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51446017" hasCustomPrompt="1"/>
            <p:custDataLst>
              <p:tags r:id="rId3"/>
            </p:custDataLst>
          </p:nvPr>
        </p:nvSpPr>
        <p:spPr>
          <a:xfrm>
            <a:off x="60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51446785" hasCustomPrompt="1"/>
            <p:custDataLst>
              <p:tags r:id="rId4"/>
            </p:custDataLst>
          </p:nvPr>
        </p:nvSpPr>
        <p:spPr>
          <a:xfrm>
            <a:off x="60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51511553" hasCustomPrompt="1"/>
            <p:custDataLst>
              <p:tags r:id="rId5"/>
            </p:custDataLst>
          </p:nvPr>
        </p:nvSpPr>
        <p:spPr>
          <a:xfrm>
            <a:off x="441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51512321" hasCustomPrompt="1"/>
            <p:custDataLst>
              <p:tags r:id="rId6"/>
            </p:custDataLst>
          </p:nvPr>
        </p:nvSpPr>
        <p:spPr>
          <a:xfrm>
            <a:off x="441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51577089" hasCustomPrompt="1"/>
            <p:custDataLst>
              <p:tags r:id="rId7"/>
            </p:custDataLst>
          </p:nvPr>
        </p:nvSpPr>
        <p:spPr>
          <a:xfrm>
            <a:off x="822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51577857" hasCustomPrompt="1"/>
            <p:custDataLst>
              <p:tags r:id="rId8"/>
            </p:custDataLst>
          </p:nvPr>
        </p:nvSpPr>
        <p:spPr>
          <a:xfrm>
            <a:off x="822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51642625" hasCustomPrompt="1"/>
            <p:custDataLst>
              <p:tags r:id="rId9"/>
            </p:custDataLst>
          </p:nvPr>
        </p:nvSpPr>
        <p:spPr>
          <a:xfrm>
            <a:off x="60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51643393" hasCustomPrompt="1"/>
            <p:custDataLst>
              <p:tags r:id="rId10"/>
            </p:custDataLst>
          </p:nvPr>
        </p:nvSpPr>
        <p:spPr>
          <a:xfrm>
            <a:off x="60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51708161" hasCustomPrompt="1"/>
            <p:custDataLst>
              <p:tags r:id="rId11"/>
            </p:custDataLst>
          </p:nvPr>
        </p:nvSpPr>
        <p:spPr>
          <a:xfrm>
            <a:off x="441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51708929" hasCustomPrompt="1"/>
            <p:custDataLst>
              <p:tags r:id="rId12"/>
            </p:custDataLst>
          </p:nvPr>
        </p:nvSpPr>
        <p:spPr>
          <a:xfrm>
            <a:off x="441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51773697" hasCustomPrompt="1"/>
            <p:custDataLst>
              <p:tags r:id="rId13"/>
            </p:custDataLst>
          </p:nvPr>
        </p:nvSpPr>
        <p:spPr>
          <a:xfrm>
            <a:off x="822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51774465" hasCustomPrompt="1"/>
            <p:custDataLst>
              <p:tags r:id="rId14"/>
            </p:custDataLst>
          </p:nvPr>
        </p:nvSpPr>
        <p:spPr>
          <a:xfrm>
            <a:off x="822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ags" Target="../tags/tag9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ags" Target="../tags/tag9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ags" Target="../tags/tag162.xml" /><Relationship Id="rId13" Type="http://schemas.openxmlformats.org/officeDocument/2006/relationships/tags" Target="../tags/tag163.xml" /><Relationship Id="rId14" Type="http://schemas.openxmlformats.org/officeDocument/2006/relationships/tags" Target="../tags/tag164.xml" /><Relationship Id="rId15" Type="http://schemas.openxmlformats.org/officeDocument/2006/relationships/tags" Target="../tags/tag165.xml" /><Relationship Id="rId16" Type="http://schemas.openxmlformats.org/officeDocument/2006/relationships/tags" Target="../tags/tag166.xml" /><Relationship Id="rId17" Type="http://schemas.openxmlformats.org/officeDocument/2006/relationships/tags" Target="../tags/tag167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2.png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168.xml" /><Relationship Id="rId21" Type="http://schemas.openxmlformats.org/officeDocument/2006/relationships/image" Target="../media/image1.png" /><Relationship Id="rId22" Type="http://schemas.openxmlformats.org/officeDocument/2006/relationships/tags" Target="../tags/tag169.xml" /><Relationship Id="rId23" Type="http://schemas.openxmlformats.org/officeDocument/2006/relationships/tags" Target="../tags/tag170.xml" /><Relationship Id="rId24" Type="http://schemas.openxmlformats.org/officeDocument/2006/relationships/tags" Target="../tags/tag171.xml" /><Relationship Id="rId25" Type="http://schemas.openxmlformats.org/officeDocument/2006/relationships/tags" Target="../tags/tag172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12" Type="http://schemas.openxmlformats.org/officeDocument/2006/relationships/tags" Target="../tags/tag189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image" Target="../media/image3.png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7.jpeg" /><Relationship Id="rId11" Type="http://schemas.openxmlformats.org/officeDocument/2006/relationships/tags" Target="../tags/tag291.xml" /><Relationship Id="rId12" Type="http://schemas.openxmlformats.org/officeDocument/2006/relationships/tags" Target="../tags/tag292.xml" /><Relationship Id="rId13" Type="http://schemas.openxmlformats.org/officeDocument/2006/relationships/tags" Target="../tags/tag293.xml" /><Relationship Id="rId2" Type="http://schemas.openxmlformats.org/officeDocument/2006/relationships/tags" Target="../tags/tag283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Relationship Id="rId8" Type="http://schemas.openxmlformats.org/officeDocument/2006/relationships/tags" Target="../tags/tag289.xml" /><Relationship Id="rId9" Type="http://schemas.openxmlformats.org/officeDocument/2006/relationships/tags" Target="../tags/tag29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8.jpeg" /><Relationship Id="rId11" Type="http://schemas.openxmlformats.org/officeDocument/2006/relationships/tags" Target="../tags/tag302.xml" /><Relationship Id="rId12" Type="http://schemas.openxmlformats.org/officeDocument/2006/relationships/tags" Target="../tags/tag303.xml" /><Relationship Id="rId13" Type="http://schemas.openxmlformats.org/officeDocument/2006/relationships/tags" Target="../tags/tag304.xml" /><Relationship Id="rId2" Type="http://schemas.openxmlformats.org/officeDocument/2006/relationships/tags" Target="../tags/tag294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9.jpeg" /><Relationship Id="rId11" Type="http://schemas.openxmlformats.org/officeDocument/2006/relationships/tags" Target="../tags/tag313.xml" /><Relationship Id="rId12" Type="http://schemas.openxmlformats.org/officeDocument/2006/relationships/image" Target="../media/image20.jpeg" /><Relationship Id="rId13" Type="http://schemas.openxmlformats.org/officeDocument/2006/relationships/tags" Target="../tags/tag314.xml" /><Relationship Id="rId14" Type="http://schemas.openxmlformats.org/officeDocument/2006/relationships/tags" Target="../tags/tag315.xml" /><Relationship Id="rId2" Type="http://schemas.openxmlformats.org/officeDocument/2006/relationships/tags" Target="../tags/tag305.xml" /><Relationship Id="rId3" Type="http://schemas.openxmlformats.org/officeDocument/2006/relationships/tags" Target="../tags/tag306.xml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tags" Target="../tags/tag309.xml" /><Relationship Id="rId7" Type="http://schemas.openxmlformats.org/officeDocument/2006/relationships/tags" Target="../tags/tag310.xml" /><Relationship Id="rId8" Type="http://schemas.openxmlformats.org/officeDocument/2006/relationships/tags" Target="../tags/tag311.xml" /><Relationship Id="rId9" Type="http://schemas.openxmlformats.org/officeDocument/2006/relationships/tags" Target="../tags/tag3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4.xml" /><Relationship Id="rId11" Type="http://schemas.openxmlformats.org/officeDocument/2006/relationships/image" Target="../media/image21.jpeg" /><Relationship Id="rId12" Type="http://schemas.openxmlformats.org/officeDocument/2006/relationships/tags" Target="../tags/tag325.xml" /><Relationship Id="rId13" Type="http://schemas.openxmlformats.org/officeDocument/2006/relationships/video" Target="clipboard/drawings/&#33976;&#27773;&#26426;&#36710;.wmv" TargetMode="External" /><Relationship Id="rId14" Type="http://schemas.microsoft.com/office/2007/relationships/media" Target="clipboard/drawings/&#33976;&#27773;&#26426;&#36710;.wmv" TargetMode="External" /><Relationship Id="rId15" Type="http://schemas.openxmlformats.org/officeDocument/2006/relationships/tags" Target="../tags/tag326.xml" /><Relationship Id="rId16" Type="http://schemas.openxmlformats.org/officeDocument/2006/relationships/image" Target="../media/image22.jpeg" /><Relationship Id="rId17" Type="http://schemas.openxmlformats.org/officeDocument/2006/relationships/tags" Target="../tags/tag327.xml" /><Relationship Id="rId18" Type="http://schemas.openxmlformats.org/officeDocument/2006/relationships/tags" Target="../tags/tag328.xml" /><Relationship Id="rId19" Type="http://schemas.openxmlformats.org/officeDocument/2006/relationships/tags" Target="../tags/tag329.xml" /><Relationship Id="rId2" Type="http://schemas.openxmlformats.org/officeDocument/2006/relationships/tags" Target="../tags/tag316.xml" /><Relationship Id="rId3" Type="http://schemas.openxmlformats.org/officeDocument/2006/relationships/tags" Target="../tags/tag317.xml" /><Relationship Id="rId4" Type="http://schemas.openxmlformats.org/officeDocument/2006/relationships/tags" Target="../tags/tag318.xml" /><Relationship Id="rId5" Type="http://schemas.openxmlformats.org/officeDocument/2006/relationships/tags" Target="../tags/tag319.xml" /><Relationship Id="rId6" Type="http://schemas.openxmlformats.org/officeDocument/2006/relationships/tags" Target="../tags/tag320.xml" /><Relationship Id="rId7" Type="http://schemas.openxmlformats.org/officeDocument/2006/relationships/tags" Target="../tags/tag321.xml" /><Relationship Id="rId8" Type="http://schemas.openxmlformats.org/officeDocument/2006/relationships/tags" Target="../tags/tag322.xml" /><Relationship Id="rId9" Type="http://schemas.openxmlformats.org/officeDocument/2006/relationships/tags" Target="../tags/tag32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8.xml" /><Relationship Id="rId11" Type="http://schemas.openxmlformats.org/officeDocument/2006/relationships/tags" Target="../tags/tag339.xml" /><Relationship Id="rId12" Type="http://schemas.openxmlformats.org/officeDocument/2006/relationships/image" Target="../media/image23.jpeg" /><Relationship Id="rId13" Type="http://schemas.openxmlformats.org/officeDocument/2006/relationships/tags" Target="../tags/tag340.xml" /><Relationship Id="rId14" Type="http://schemas.openxmlformats.org/officeDocument/2006/relationships/tags" Target="../tags/tag341.xml" /><Relationship Id="rId15" Type="http://schemas.openxmlformats.org/officeDocument/2006/relationships/image" Target="../media/image24.jpeg" /><Relationship Id="rId16" Type="http://schemas.openxmlformats.org/officeDocument/2006/relationships/tags" Target="../tags/tag342.xml" /><Relationship Id="rId17" Type="http://schemas.openxmlformats.org/officeDocument/2006/relationships/tags" Target="../tags/tag343.xml" /><Relationship Id="rId18" Type="http://schemas.openxmlformats.org/officeDocument/2006/relationships/tags" Target="../tags/tag344.xml" /><Relationship Id="rId2" Type="http://schemas.openxmlformats.org/officeDocument/2006/relationships/tags" Target="../tags/tag330.xml" /><Relationship Id="rId3" Type="http://schemas.openxmlformats.org/officeDocument/2006/relationships/tags" Target="../tags/tag331.xml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tags" Target="../tags/tag335.xml" /><Relationship Id="rId8" Type="http://schemas.openxmlformats.org/officeDocument/2006/relationships/tags" Target="../tags/tag336.xml" /><Relationship Id="rId9" Type="http://schemas.openxmlformats.org/officeDocument/2006/relationships/tags" Target="../tags/tag33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3.xml" /><Relationship Id="rId11" Type="http://schemas.openxmlformats.org/officeDocument/2006/relationships/tags" Target="../tags/tag354.xml" /><Relationship Id="rId12" Type="http://schemas.openxmlformats.org/officeDocument/2006/relationships/image" Target="../media/image25.jpeg" /><Relationship Id="rId13" Type="http://schemas.openxmlformats.org/officeDocument/2006/relationships/tags" Target="../tags/tag355.xml" /><Relationship Id="rId14" Type="http://schemas.openxmlformats.org/officeDocument/2006/relationships/image" Target="../media/image26.jpeg" /><Relationship Id="rId15" Type="http://schemas.openxmlformats.org/officeDocument/2006/relationships/tags" Target="../tags/tag356.xml" /><Relationship Id="rId16" Type="http://schemas.openxmlformats.org/officeDocument/2006/relationships/tags" Target="../tags/tag357.xml" /><Relationship Id="rId17" Type="http://schemas.openxmlformats.org/officeDocument/2006/relationships/tags" Target="../tags/tag358.xml" /><Relationship Id="rId18" Type="http://schemas.openxmlformats.org/officeDocument/2006/relationships/tags" Target="../tags/tag359.xml" /><Relationship Id="rId2" Type="http://schemas.openxmlformats.org/officeDocument/2006/relationships/tags" Target="../tags/tag345.xml" /><Relationship Id="rId3" Type="http://schemas.openxmlformats.org/officeDocument/2006/relationships/tags" Target="../tags/tag346.xml" /><Relationship Id="rId4" Type="http://schemas.openxmlformats.org/officeDocument/2006/relationships/tags" Target="../tags/tag347.xml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Relationship Id="rId9" Type="http://schemas.openxmlformats.org/officeDocument/2006/relationships/tags" Target="../tags/tag35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8.xml" /><Relationship Id="rId11" Type="http://schemas.openxmlformats.org/officeDocument/2006/relationships/image" Target="../media/image27.jpeg" /><Relationship Id="rId12" Type="http://schemas.openxmlformats.org/officeDocument/2006/relationships/tags" Target="../tags/tag369.xml" /><Relationship Id="rId13" Type="http://schemas.openxmlformats.org/officeDocument/2006/relationships/tags" Target="../tags/tag370.xml" /><Relationship Id="rId14" Type="http://schemas.openxmlformats.org/officeDocument/2006/relationships/image" Target="../media/image28.jpeg" /><Relationship Id="rId15" Type="http://schemas.openxmlformats.org/officeDocument/2006/relationships/tags" Target="../tags/tag371.xml" /><Relationship Id="rId16" Type="http://schemas.openxmlformats.org/officeDocument/2006/relationships/tags" Target="../tags/tag372.xml" /><Relationship Id="rId17" Type="http://schemas.openxmlformats.org/officeDocument/2006/relationships/tags" Target="../tags/tag373.xml" /><Relationship Id="rId2" Type="http://schemas.openxmlformats.org/officeDocument/2006/relationships/tags" Target="../tags/tag360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tags" Target="../tags/tag365.xml" /><Relationship Id="rId8" Type="http://schemas.openxmlformats.org/officeDocument/2006/relationships/tags" Target="../tags/tag366.xml" /><Relationship Id="rId9" Type="http://schemas.openxmlformats.org/officeDocument/2006/relationships/tags" Target="../tags/tag36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2.xml" /><Relationship Id="rId11" Type="http://schemas.openxmlformats.org/officeDocument/2006/relationships/image" Target="../media/image29.png" /><Relationship Id="rId12" Type="http://schemas.openxmlformats.org/officeDocument/2006/relationships/tags" Target="../tags/tag383.xml" /><Relationship Id="rId13" Type="http://schemas.openxmlformats.org/officeDocument/2006/relationships/tags" Target="../tags/tag384.xml" /><Relationship Id="rId2" Type="http://schemas.openxmlformats.org/officeDocument/2006/relationships/tags" Target="../tags/tag374.xml" /><Relationship Id="rId3" Type="http://schemas.openxmlformats.org/officeDocument/2006/relationships/tags" Target="../tags/tag375.xml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tags" Target="../tags/tag378.xml" /><Relationship Id="rId7" Type="http://schemas.openxmlformats.org/officeDocument/2006/relationships/tags" Target="../tags/tag379.xml" /><Relationship Id="rId8" Type="http://schemas.openxmlformats.org/officeDocument/2006/relationships/tags" Target="../tags/tag380.xml" /><Relationship Id="rId9" Type="http://schemas.openxmlformats.org/officeDocument/2006/relationships/tags" Target="../tags/tag38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0.png" /><Relationship Id="rId11" Type="http://schemas.openxmlformats.org/officeDocument/2006/relationships/tags" Target="../tags/tag393.xml" /><Relationship Id="rId12" Type="http://schemas.openxmlformats.org/officeDocument/2006/relationships/tags" Target="../tags/tag394.xml" /><Relationship Id="rId13" Type="http://schemas.openxmlformats.org/officeDocument/2006/relationships/tags" Target="../tags/tag395.xml" /><Relationship Id="rId2" Type="http://schemas.openxmlformats.org/officeDocument/2006/relationships/tags" Target="../tags/tag385.xml" /><Relationship Id="rId3" Type="http://schemas.openxmlformats.org/officeDocument/2006/relationships/tags" Target="../tags/tag386.xml" /><Relationship Id="rId4" Type="http://schemas.openxmlformats.org/officeDocument/2006/relationships/tags" Target="../tags/tag387.xml" /><Relationship Id="rId5" Type="http://schemas.openxmlformats.org/officeDocument/2006/relationships/tags" Target="../tags/tag388.xml" /><Relationship Id="rId6" Type="http://schemas.openxmlformats.org/officeDocument/2006/relationships/tags" Target="../tags/tag389.xml" /><Relationship Id="rId7" Type="http://schemas.openxmlformats.org/officeDocument/2006/relationships/tags" Target="../tags/tag390.xml" /><Relationship Id="rId8" Type="http://schemas.openxmlformats.org/officeDocument/2006/relationships/tags" Target="../tags/tag391.xml" /><Relationship Id="rId9" Type="http://schemas.openxmlformats.org/officeDocument/2006/relationships/tags" Target="../tags/tag39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4.xml" /><Relationship Id="rId11" Type="http://schemas.openxmlformats.org/officeDocument/2006/relationships/image" Target="../media/image31.jpeg" /><Relationship Id="rId12" Type="http://schemas.openxmlformats.org/officeDocument/2006/relationships/tags" Target="../tags/tag405.xml" /><Relationship Id="rId13" Type="http://schemas.openxmlformats.org/officeDocument/2006/relationships/tags" Target="../tags/tag406.xml" /><Relationship Id="rId14" Type="http://schemas.openxmlformats.org/officeDocument/2006/relationships/tags" Target="../tags/tag407.xml" /><Relationship Id="rId15" Type="http://schemas.openxmlformats.org/officeDocument/2006/relationships/tags" Target="../tags/tag408.xml" /><Relationship Id="rId16" Type="http://schemas.openxmlformats.org/officeDocument/2006/relationships/tags" Target="../tags/tag409.xml" /><Relationship Id="rId2" Type="http://schemas.openxmlformats.org/officeDocument/2006/relationships/tags" Target="../tags/tag396.xml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tags" Target="../tags/tag399.xml" /><Relationship Id="rId6" Type="http://schemas.openxmlformats.org/officeDocument/2006/relationships/tags" Target="../tags/tag400.xml" /><Relationship Id="rId7" Type="http://schemas.openxmlformats.org/officeDocument/2006/relationships/tags" Target="../tags/tag401.xml" /><Relationship Id="rId8" Type="http://schemas.openxmlformats.org/officeDocument/2006/relationships/tags" Target="../tags/tag402.xml" /><Relationship Id="rId9" Type="http://schemas.openxmlformats.org/officeDocument/2006/relationships/tags" Target="../tags/tag40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8.xml" /><Relationship Id="rId11" Type="http://schemas.openxmlformats.org/officeDocument/2006/relationships/tags" Target="../tags/tag199.xml" /><Relationship Id="rId12" Type="http://schemas.openxmlformats.org/officeDocument/2006/relationships/image" Target="../media/image4.jpeg" /><Relationship Id="rId13" Type="http://schemas.openxmlformats.org/officeDocument/2006/relationships/tags" Target="../tags/tag200.xml" /><Relationship Id="rId14" Type="http://schemas.openxmlformats.org/officeDocument/2006/relationships/tags" Target="../tags/tag201.xml" /><Relationship Id="rId2" Type="http://schemas.openxmlformats.org/officeDocument/2006/relationships/tags" Target="../tags/tag190.xml" /><Relationship Id="rId3" Type="http://schemas.openxmlformats.org/officeDocument/2006/relationships/tags" Target="../tags/tag191.xml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2.png" /><Relationship Id="rId11" Type="http://schemas.openxmlformats.org/officeDocument/2006/relationships/tags" Target="../tags/tag418.xml" /><Relationship Id="rId12" Type="http://schemas.openxmlformats.org/officeDocument/2006/relationships/tags" Target="../tags/tag419.xml" /><Relationship Id="rId13" Type="http://schemas.openxmlformats.org/officeDocument/2006/relationships/tags" Target="../tags/tag420.xml" /><Relationship Id="rId14" Type="http://schemas.openxmlformats.org/officeDocument/2006/relationships/image" Target="../media/image33.jpeg" /><Relationship Id="rId15" Type="http://schemas.openxmlformats.org/officeDocument/2006/relationships/tags" Target="../tags/tag421.xml" /><Relationship Id="rId16" Type="http://schemas.openxmlformats.org/officeDocument/2006/relationships/tags" Target="../tags/tag422.xml" /><Relationship Id="rId17" Type="http://schemas.openxmlformats.org/officeDocument/2006/relationships/tags" Target="../tags/tag423.xml" /><Relationship Id="rId18" Type="http://schemas.openxmlformats.org/officeDocument/2006/relationships/tags" Target="../tags/tag424.xml" /><Relationship Id="rId19" Type="http://schemas.openxmlformats.org/officeDocument/2006/relationships/tags" Target="../tags/tag425.xml" /><Relationship Id="rId2" Type="http://schemas.openxmlformats.org/officeDocument/2006/relationships/tags" Target="../tags/tag410.xml" /><Relationship Id="rId3" Type="http://schemas.openxmlformats.org/officeDocument/2006/relationships/tags" Target="../tags/tag411.xml" /><Relationship Id="rId4" Type="http://schemas.openxmlformats.org/officeDocument/2006/relationships/tags" Target="../tags/tag412.xml" /><Relationship Id="rId5" Type="http://schemas.openxmlformats.org/officeDocument/2006/relationships/tags" Target="../tags/tag413.xml" /><Relationship Id="rId6" Type="http://schemas.openxmlformats.org/officeDocument/2006/relationships/tags" Target="../tags/tag414.xml" /><Relationship Id="rId7" Type="http://schemas.openxmlformats.org/officeDocument/2006/relationships/tags" Target="../tags/tag415.xml" /><Relationship Id="rId8" Type="http://schemas.openxmlformats.org/officeDocument/2006/relationships/tags" Target="../tags/tag416.xml" /><Relationship Id="rId9" Type="http://schemas.openxmlformats.org/officeDocument/2006/relationships/tags" Target="../tags/tag41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4.jpeg" /><Relationship Id="rId11" Type="http://schemas.openxmlformats.org/officeDocument/2006/relationships/tags" Target="../tags/tag434.xml" /><Relationship Id="rId12" Type="http://schemas.openxmlformats.org/officeDocument/2006/relationships/image" Target="../media/image35.jpeg" /><Relationship Id="rId13" Type="http://schemas.openxmlformats.org/officeDocument/2006/relationships/tags" Target="../tags/tag435.xml" /><Relationship Id="rId14" Type="http://schemas.openxmlformats.org/officeDocument/2006/relationships/tags" Target="../tags/tag436.xml" /><Relationship Id="rId15" Type="http://schemas.openxmlformats.org/officeDocument/2006/relationships/tags" Target="../tags/tag437.xml" /><Relationship Id="rId2" Type="http://schemas.openxmlformats.org/officeDocument/2006/relationships/tags" Target="../tags/tag426.xml" /><Relationship Id="rId3" Type="http://schemas.openxmlformats.org/officeDocument/2006/relationships/tags" Target="../tags/tag427.xml" /><Relationship Id="rId4" Type="http://schemas.openxmlformats.org/officeDocument/2006/relationships/tags" Target="../tags/tag428.xml" /><Relationship Id="rId5" Type="http://schemas.openxmlformats.org/officeDocument/2006/relationships/tags" Target="../tags/tag429.xml" /><Relationship Id="rId6" Type="http://schemas.openxmlformats.org/officeDocument/2006/relationships/tags" Target="../tags/tag430.xml" /><Relationship Id="rId7" Type="http://schemas.openxmlformats.org/officeDocument/2006/relationships/tags" Target="../tags/tag431.xml" /><Relationship Id="rId8" Type="http://schemas.openxmlformats.org/officeDocument/2006/relationships/tags" Target="../tags/tag432.xml" /><Relationship Id="rId9" Type="http://schemas.openxmlformats.org/officeDocument/2006/relationships/tags" Target="../tags/tag43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6.jpeg" /><Relationship Id="rId11" Type="http://schemas.openxmlformats.org/officeDocument/2006/relationships/tags" Target="../tags/tag446.xml" /><Relationship Id="rId12" Type="http://schemas.openxmlformats.org/officeDocument/2006/relationships/tags" Target="../tags/tag447.xml" /><Relationship Id="rId13" Type="http://schemas.openxmlformats.org/officeDocument/2006/relationships/image" Target="../media/image37.jpeg" /><Relationship Id="rId14" Type="http://schemas.openxmlformats.org/officeDocument/2006/relationships/tags" Target="../tags/tag448.xml" /><Relationship Id="rId15" Type="http://schemas.openxmlformats.org/officeDocument/2006/relationships/tags" Target="../tags/tag449.xml" /><Relationship Id="rId16" Type="http://schemas.openxmlformats.org/officeDocument/2006/relationships/tags" Target="../tags/tag450.xml" /><Relationship Id="rId2" Type="http://schemas.openxmlformats.org/officeDocument/2006/relationships/tags" Target="../tags/tag438.xml" /><Relationship Id="rId3" Type="http://schemas.openxmlformats.org/officeDocument/2006/relationships/tags" Target="../tags/tag439.xml" /><Relationship Id="rId4" Type="http://schemas.openxmlformats.org/officeDocument/2006/relationships/tags" Target="../tags/tag440.xml" /><Relationship Id="rId5" Type="http://schemas.openxmlformats.org/officeDocument/2006/relationships/tags" Target="../tags/tag441.xml" /><Relationship Id="rId6" Type="http://schemas.openxmlformats.org/officeDocument/2006/relationships/tags" Target="../tags/tag442.xml" /><Relationship Id="rId7" Type="http://schemas.openxmlformats.org/officeDocument/2006/relationships/tags" Target="../tags/tag443.xml" /><Relationship Id="rId8" Type="http://schemas.openxmlformats.org/officeDocument/2006/relationships/tags" Target="../tags/tag444.xml" /><Relationship Id="rId9" Type="http://schemas.openxmlformats.org/officeDocument/2006/relationships/tags" Target="../tags/tag44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8.jpeg" /><Relationship Id="rId11" Type="http://schemas.openxmlformats.org/officeDocument/2006/relationships/tags" Target="../tags/tag459.xml" /><Relationship Id="rId12" Type="http://schemas.openxmlformats.org/officeDocument/2006/relationships/image" Target="../media/image39.jpeg" /><Relationship Id="rId13" Type="http://schemas.openxmlformats.org/officeDocument/2006/relationships/tags" Target="../tags/tag460.xml" /><Relationship Id="rId14" Type="http://schemas.openxmlformats.org/officeDocument/2006/relationships/tags" Target="../tags/tag461.xml" /><Relationship Id="rId15" Type="http://schemas.openxmlformats.org/officeDocument/2006/relationships/tags" Target="../tags/tag462.xml" /><Relationship Id="rId2" Type="http://schemas.openxmlformats.org/officeDocument/2006/relationships/tags" Target="../tags/tag451.xml" /><Relationship Id="rId3" Type="http://schemas.openxmlformats.org/officeDocument/2006/relationships/tags" Target="../tags/tag452.xml" /><Relationship Id="rId4" Type="http://schemas.openxmlformats.org/officeDocument/2006/relationships/tags" Target="../tags/tag453.xml" /><Relationship Id="rId5" Type="http://schemas.openxmlformats.org/officeDocument/2006/relationships/tags" Target="../tags/tag454.xml" /><Relationship Id="rId6" Type="http://schemas.openxmlformats.org/officeDocument/2006/relationships/tags" Target="../tags/tag455.xml" /><Relationship Id="rId7" Type="http://schemas.openxmlformats.org/officeDocument/2006/relationships/tags" Target="../tags/tag456.xml" /><Relationship Id="rId8" Type="http://schemas.openxmlformats.org/officeDocument/2006/relationships/tags" Target="../tags/tag457.xml" /><Relationship Id="rId9" Type="http://schemas.openxmlformats.org/officeDocument/2006/relationships/tags" Target="../tags/tag45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0.jpeg" /><Relationship Id="rId11" Type="http://schemas.openxmlformats.org/officeDocument/2006/relationships/tags" Target="../tags/tag471.xml" /><Relationship Id="rId12" Type="http://schemas.openxmlformats.org/officeDocument/2006/relationships/image" Target="../media/image41.jpeg" /><Relationship Id="rId13" Type="http://schemas.openxmlformats.org/officeDocument/2006/relationships/tags" Target="../tags/tag472.xml" /><Relationship Id="rId14" Type="http://schemas.openxmlformats.org/officeDocument/2006/relationships/tags" Target="../tags/tag473.xml" /><Relationship Id="rId15" Type="http://schemas.openxmlformats.org/officeDocument/2006/relationships/tags" Target="../tags/tag474.xml" /><Relationship Id="rId16" Type="http://schemas.openxmlformats.org/officeDocument/2006/relationships/tags" Target="../tags/tag475.xml" /><Relationship Id="rId2" Type="http://schemas.openxmlformats.org/officeDocument/2006/relationships/tags" Target="../tags/tag463.xml" /><Relationship Id="rId3" Type="http://schemas.openxmlformats.org/officeDocument/2006/relationships/tags" Target="../tags/tag464.xml" /><Relationship Id="rId4" Type="http://schemas.openxmlformats.org/officeDocument/2006/relationships/tags" Target="../tags/tag465.xml" /><Relationship Id="rId5" Type="http://schemas.openxmlformats.org/officeDocument/2006/relationships/tags" Target="../tags/tag466.xml" /><Relationship Id="rId6" Type="http://schemas.openxmlformats.org/officeDocument/2006/relationships/tags" Target="../tags/tag467.xml" /><Relationship Id="rId7" Type="http://schemas.openxmlformats.org/officeDocument/2006/relationships/tags" Target="../tags/tag468.xml" /><Relationship Id="rId8" Type="http://schemas.openxmlformats.org/officeDocument/2006/relationships/tags" Target="../tags/tag469.xml" /><Relationship Id="rId9" Type="http://schemas.openxmlformats.org/officeDocument/2006/relationships/tags" Target="../tags/tag47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2.jpeg" /><Relationship Id="rId11" Type="http://schemas.openxmlformats.org/officeDocument/2006/relationships/tags" Target="../tags/tag484.xml" /><Relationship Id="rId12" Type="http://schemas.openxmlformats.org/officeDocument/2006/relationships/tags" Target="../tags/tag485.xml" /><Relationship Id="rId13" Type="http://schemas.openxmlformats.org/officeDocument/2006/relationships/tags" Target="../tags/tag486.xml" /><Relationship Id="rId2" Type="http://schemas.openxmlformats.org/officeDocument/2006/relationships/tags" Target="../tags/tag476.xml" /><Relationship Id="rId3" Type="http://schemas.openxmlformats.org/officeDocument/2006/relationships/tags" Target="../tags/tag477.xml" /><Relationship Id="rId4" Type="http://schemas.openxmlformats.org/officeDocument/2006/relationships/tags" Target="../tags/tag478.xml" /><Relationship Id="rId5" Type="http://schemas.openxmlformats.org/officeDocument/2006/relationships/tags" Target="../tags/tag479.xml" /><Relationship Id="rId6" Type="http://schemas.openxmlformats.org/officeDocument/2006/relationships/tags" Target="../tags/tag480.xml" /><Relationship Id="rId7" Type="http://schemas.openxmlformats.org/officeDocument/2006/relationships/tags" Target="../tags/tag481.xml" /><Relationship Id="rId8" Type="http://schemas.openxmlformats.org/officeDocument/2006/relationships/tags" Target="../tags/tag482.xml" /><Relationship Id="rId9" Type="http://schemas.openxmlformats.org/officeDocument/2006/relationships/tags" Target="../tags/tag48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494.xml" /><Relationship Id="rId11" Type="http://schemas.openxmlformats.org/officeDocument/2006/relationships/tags" Target="../tags/tag495.xml" /><Relationship Id="rId2" Type="http://schemas.openxmlformats.org/officeDocument/2006/relationships/tags" Target="../tags/tag487.xml" /><Relationship Id="rId3" Type="http://schemas.openxmlformats.org/officeDocument/2006/relationships/tags" Target="../tags/tag488.xml" /><Relationship Id="rId4" Type="http://schemas.openxmlformats.org/officeDocument/2006/relationships/tags" Target="../tags/tag489.xml" /><Relationship Id="rId5" Type="http://schemas.openxmlformats.org/officeDocument/2006/relationships/tags" Target="../tags/tag490.xml" /><Relationship Id="rId6" Type="http://schemas.openxmlformats.org/officeDocument/2006/relationships/tags" Target="../tags/tag491.xml" /><Relationship Id="rId7" Type="http://schemas.openxmlformats.org/officeDocument/2006/relationships/tags" Target="../tags/tag492.xml" /><Relationship Id="rId8" Type="http://schemas.openxmlformats.org/officeDocument/2006/relationships/tags" Target="../tags/tag493.xml" /><Relationship Id="rId9" Type="http://schemas.openxmlformats.org/officeDocument/2006/relationships/image" Target="../media/image4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0.xml" /><Relationship Id="rId11" Type="http://schemas.openxmlformats.org/officeDocument/2006/relationships/image" Target="../media/image5.jpeg" /><Relationship Id="rId12" Type="http://schemas.openxmlformats.org/officeDocument/2006/relationships/tags" Target="../tags/tag211.xml" /><Relationship Id="rId13" Type="http://schemas.openxmlformats.org/officeDocument/2006/relationships/tags" Target="../tags/tag212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6.jpeg" /><Relationship Id="rId11" Type="http://schemas.openxmlformats.org/officeDocument/2006/relationships/tags" Target="../tags/tag221.xml" /><Relationship Id="rId12" Type="http://schemas.openxmlformats.org/officeDocument/2006/relationships/tags" Target="../tags/tag222.xml" /><Relationship Id="rId13" Type="http://schemas.openxmlformats.org/officeDocument/2006/relationships/image" Target="../media/image7.jpeg" /><Relationship Id="rId14" Type="http://schemas.openxmlformats.org/officeDocument/2006/relationships/tags" Target="../tags/tag223.xml" /><Relationship Id="rId15" Type="http://schemas.openxmlformats.org/officeDocument/2006/relationships/image" Target="../media/image8.png" /><Relationship Id="rId16" Type="http://schemas.openxmlformats.org/officeDocument/2006/relationships/tags" Target="../tags/tag224.xml" /><Relationship Id="rId17" Type="http://schemas.openxmlformats.org/officeDocument/2006/relationships/tags" Target="../tags/tag225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Relationship Id="rId7" Type="http://schemas.openxmlformats.org/officeDocument/2006/relationships/tags" Target="../tags/tag218.xml" /><Relationship Id="rId8" Type="http://schemas.openxmlformats.org/officeDocument/2006/relationships/tags" Target="../tags/tag219.xml" /><Relationship Id="rId9" Type="http://schemas.openxmlformats.org/officeDocument/2006/relationships/tags" Target="../tags/tag22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4.xml" /><Relationship Id="rId11" Type="http://schemas.openxmlformats.org/officeDocument/2006/relationships/image" Target="../media/image9.jpeg" /><Relationship Id="rId12" Type="http://schemas.openxmlformats.org/officeDocument/2006/relationships/tags" Target="../tags/tag235.xml" /><Relationship Id="rId13" Type="http://schemas.openxmlformats.org/officeDocument/2006/relationships/image" Target="../media/image10.jpeg" /><Relationship Id="rId14" Type="http://schemas.openxmlformats.org/officeDocument/2006/relationships/tags" Target="../tags/tag236.xml" /><Relationship Id="rId15" Type="http://schemas.openxmlformats.org/officeDocument/2006/relationships/tags" Target="../tags/tag237.xml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6.xml" /><Relationship Id="rId11" Type="http://schemas.openxmlformats.org/officeDocument/2006/relationships/image" Target="../media/image11.jpeg" /><Relationship Id="rId12" Type="http://schemas.openxmlformats.org/officeDocument/2006/relationships/tags" Target="../tags/tag247.xml" /><Relationship Id="rId13" Type="http://schemas.openxmlformats.org/officeDocument/2006/relationships/tags" Target="../tags/tag248.xml" /><Relationship Id="rId2" Type="http://schemas.openxmlformats.org/officeDocument/2006/relationships/tags" Target="../tags/tag238.xml" /><Relationship Id="rId3" Type="http://schemas.openxmlformats.org/officeDocument/2006/relationships/tags" Target="../tags/tag239.xml" /><Relationship Id="rId4" Type="http://schemas.openxmlformats.org/officeDocument/2006/relationships/tags" Target="../tags/tag240.xml" /><Relationship Id="rId5" Type="http://schemas.openxmlformats.org/officeDocument/2006/relationships/tags" Target="../tags/tag241.xml" /><Relationship Id="rId6" Type="http://schemas.openxmlformats.org/officeDocument/2006/relationships/tags" Target="../tags/tag242.xml" /><Relationship Id="rId7" Type="http://schemas.openxmlformats.org/officeDocument/2006/relationships/tags" Target="../tags/tag243.xml" /><Relationship Id="rId8" Type="http://schemas.openxmlformats.org/officeDocument/2006/relationships/tags" Target="../tags/tag244.xml" /><Relationship Id="rId9" Type="http://schemas.openxmlformats.org/officeDocument/2006/relationships/tags" Target="../tags/tag24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2.jpeg" /><Relationship Id="rId11" Type="http://schemas.openxmlformats.org/officeDocument/2006/relationships/tags" Target="../tags/tag257.xml" /><Relationship Id="rId12" Type="http://schemas.openxmlformats.org/officeDocument/2006/relationships/tags" Target="../tags/tag258.xml" /><Relationship Id="rId13" Type="http://schemas.openxmlformats.org/officeDocument/2006/relationships/image" Target="../media/image13.jpeg" /><Relationship Id="rId14" Type="http://schemas.openxmlformats.org/officeDocument/2006/relationships/tags" Target="../tags/tag259.xml" /><Relationship Id="rId15" Type="http://schemas.openxmlformats.org/officeDocument/2006/relationships/tags" Target="../tags/tag260.xml" /><Relationship Id="rId2" Type="http://schemas.openxmlformats.org/officeDocument/2006/relationships/tags" Target="../tags/tag249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9.xml" /><Relationship Id="rId11" Type="http://schemas.openxmlformats.org/officeDocument/2006/relationships/image" Target="../media/image14.jpeg" /><Relationship Id="rId12" Type="http://schemas.openxmlformats.org/officeDocument/2006/relationships/tags" Target="../tags/tag270.xml" /><Relationship Id="rId13" Type="http://schemas.openxmlformats.org/officeDocument/2006/relationships/image" Target="../media/image15.jpeg" /><Relationship Id="rId14" Type="http://schemas.openxmlformats.org/officeDocument/2006/relationships/tags" Target="../tags/tag271.xml" /><Relationship Id="rId15" Type="http://schemas.openxmlformats.org/officeDocument/2006/relationships/tags" Target="../tags/tag272.xml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tags" Target="../tags/tag267.xml" /><Relationship Id="rId9" Type="http://schemas.openxmlformats.org/officeDocument/2006/relationships/tags" Target="../tags/tag26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6.jpeg" /><Relationship Id="rId11" Type="http://schemas.openxmlformats.org/officeDocument/2006/relationships/tags" Target="../tags/tag281.xml" /><Relationship Id="rId12" Type="http://schemas.openxmlformats.org/officeDocument/2006/relationships/tags" Target="../tags/tag282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tags" Target="../tags/tag278.xml" /><Relationship Id="rId8" Type="http://schemas.openxmlformats.org/officeDocument/2006/relationships/tags" Target="../tags/tag279.xml" /><Relationship Id="rId9" Type="http://schemas.openxmlformats.org/officeDocument/2006/relationships/tags" Target="../tags/tag28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6" name="组合 45" title=""/>
          <p:cNvGrpSpPr/>
          <p:nvPr>
            <p:custDataLst>
              <p:tags r:id="rId3"/>
            </p:custDataLst>
          </p:nvPr>
        </p:nvGrpSpPr>
        <p:grpSpPr>
          <a:xfrm>
            <a:off x="-6985" y="-6350"/>
            <a:ext cx="12204700" cy="6883400"/>
            <a:chOff x="-11" y="-10"/>
            <a:chExt cx="19220" cy="10840"/>
          </a:xfrm>
        </p:grpSpPr>
        <p:sp>
          <p:nvSpPr>
            <p:cNvPr id="39" name="矩形 38"/>
            <p:cNvSpPr/>
            <p:nvPr>
              <p:custDataLst>
                <p:tags r:id="rId4"/>
              </p:custDataLst>
            </p:nvPr>
          </p:nvSpPr>
          <p:spPr>
            <a:xfrm>
              <a:off x="-11" y="3570"/>
              <a:ext cx="19200" cy="4640"/>
            </a:xfrm>
            <a:prstGeom prst="rect">
              <a:avLst/>
            </a:prstGeom>
            <a:solidFill>
              <a:srgbClr val="0070C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5"/>
              </p:custDataLst>
            </p:nvPr>
          </p:nvSpPr>
          <p:spPr>
            <a:xfrm>
              <a:off x="2178" y="-10"/>
              <a:ext cx="4380" cy="1084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4380" h="10840">
                  <a:moveTo>
                    <a:pt x="0" y="0"/>
                  </a:moveTo>
                  <a:lnTo>
                    <a:pt x="518" y="0"/>
                  </a:lnTo>
                  <a:lnTo>
                    <a:pt x="534" y="6"/>
                  </a:lnTo>
                  <a:cubicBezTo>
                    <a:pt x="2775" y="795"/>
                    <a:pt x="4380" y="2930"/>
                    <a:pt x="4380" y="5440"/>
                  </a:cubicBezTo>
                  <a:cubicBezTo>
                    <a:pt x="4380" y="7900"/>
                    <a:pt x="2838" y="10001"/>
                    <a:pt x="667" y="10826"/>
                  </a:cubicBezTo>
                  <a:lnTo>
                    <a:pt x="629" y="10840"/>
                  </a:lnTo>
                  <a:lnTo>
                    <a:pt x="150" y="10840"/>
                  </a:lnTo>
                  <a:lnTo>
                    <a:pt x="156" y="10838"/>
                  </a:lnTo>
                  <a:cubicBezTo>
                    <a:pt x="2508" y="10170"/>
                    <a:pt x="4231" y="8006"/>
                    <a:pt x="4231" y="5440"/>
                  </a:cubicBezTo>
                  <a:cubicBezTo>
                    <a:pt x="4231" y="2825"/>
                    <a:pt x="2443" y="628"/>
                    <a:pt x="23" y="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82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6"/>
              </p:custDataLst>
            </p:nvPr>
          </p:nvSpPr>
          <p:spPr>
            <a:xfrm>
              <a:off x="-11" y="0"/>
              <a:ext cx="4236" cy="1080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6420" h="10800">
                  <a:moveTo>
                    <a:pt x="0" y="0"/>
                  </a:moveTo>
                  <a:lnTo>
                    <a:pt x="2228" y="0"/>
                  </a:lnTo>
                  <a:lnTo>
                    <a:pt x="2278" y="13"/>
                  </a:lnTo>
                  <a:cubicBezTo>
                    <a:pt x="4665" y="659"/>
                    <a:pt x="6420" y="2840"/>
                    <a:pt x="6420" y="5430"/>
                  </a:cubicBezTo>
                  <a:cubicBezTo>
                    <a:pt x="6420" y="7948"/>
                    <a:pt x="4762" y="10078"/>
                    <a:pt x="2478" y="10789"/>
                  </a:cubicBezTo>
                  <a:lnTo>
                    <a:pt x="2441" y="10800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8"/>
              </p:custDataLst>
            </p:nvPr>
          </p:nvSpPr>
          <p:spPr>
            <a:xfrm>
              <a:off x="17290" y="8535"/>
              <a:ext cx="1919" cy="2285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1519" h="1809">
                  <a:moveTo>
                    <a:pt x="1400" y="0"/>
                  </a:moveTo>
                  <a:cubicBezTo>
                    <a:pt x="1436" y="0"/>
                    <a:pt x="1472" y="1"/>
                    <a:pt x="1507" y="4"/>
                  </a:cubicBezTo>
                  <a:lnTo>
                    <a:pt x="1519" y="5"/>
                  </a:lnTo>
                  <a:lnTo>
                    <a:pt x="1519" y="1809"/>
                  </a:lnTo>
                  <a:lnTo>
                    <a:pt x="61" y="1809"/>
                  </a:lnTo>
                  <a:lnTo>
                    <a:pt x="53" y="1783"/>
                  </a:lnTo>
                  <a:cubicBezTo>
                    <a:pt x="19" y="1661"/>
                    <a:pt x="0" y="1532"/>
                    <a:pt x="0" y="1400"/>
                  </a:cubicBezTo>
                  <a:cubicBezTo>
                    <a:pt x="0" y="627"/>
                    <a:pt x="627" y="0"/>
                    <a:pt x="1400" y="0"/>
                  </a:cubicBezTo>
                  <a:close/>
                </a:path>
              </a:pathLst>
            </a:custGeom>
            <a:solidFill>
              <a:srgbClr val="FFC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9"/>
              </p:custDataLst>
            </p:nvPr>
          </p:nvSpPr>
          <p:spPr>
            <a:xfrm>
              <a:off x="6558" y="1999"/>
              <a:ext cx="12473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3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节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跨学科实践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保护地球家园</a:t>
              </a: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0"/>
              </p:custDataLst>
            </p:nvPr>
          </p:nvSpPr>
          <p:spPr>
            <a:xfrm>
              <a:off x="2959" y="692"/>
              <a:ext cx="13676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第二章</a:t>
              </a:r>
              <a:r>
                <a:rPr lang="en-US" altLang="zh-CN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——</a:t>
              </a: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—改变世界的热机</a:t>
              </a:r>
              <a:endParaRPr lang="zh-CN" altLang="en-US" sz="4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170" name="内容占位符 2" title="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2682240" y="1668780"/>
            <a:ext cx="9338945" cy="5189220"/>
          </a:xfrm>
        </p:spPr>
        <p:txBody>
          <a:bodyPr vert="horz" wrap="square" lIns="91440" tIns="45720" rIns="91440" bIns="45720" anchor="t" anchorCtr="0">
            <a:normAutofit fontScale="80000"/>
          </a:bodyPr>
          <a:lstStyle/>
          <a:p>
            <a:pPr algn="l">
              <a:buNone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 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【物理观念】了解地球是人类共同的家园，知道保护地球环境是每个人的天职。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【科学思维】通过让学生知道绿水青山就是金山银山，培养学生们的环保意识；带领大家深刻理解物理学与生活、技术、社会的重要关系。。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科学态度与责任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】通过实践活动评价，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体会控制变量法在科学探究中的应用，培养自己动脑解决问题的能力。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我们面临的困扰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14692" name="图片 11469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3425" y="986790"/>
            <a:ext cx="8032115" cy="565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9351010" y="1226820"/>
            <a:ext cx="65468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sym typeface="+mn-ea"/>
              </a:rPr>
              <a:t>南极上空</a:t>
            </a: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sym typeface="+mn-ea"/>
              </a:rPr>
              <a:t>臭氧层空洞</a:t>
            </a:r>
            <a:endParaRPr lang="zh-CN" altLang="en-US" sz="4000" b="1">
              <a:solidFill>
                <a:schemeClr val="hlink"/>
              </a:solidFill>
              <a:latin typeface="Arial" panose="020b0604020202020204" pitchFamily="34" charset="0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我们面临的困扰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title="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51890" y="1311910"/>
            <a:ext cx="10090785" cy="5347335"/>
          </a:xfrm>
          <a:prstGeom prst="rect">
            <a:avLst/>
          </a:prstGeom>
        </p:spPr>
      </p:pic>
      <p:sp>
        <p:nvSpPr>
          <p:cNvPr id="161797" name="文本框 161796" title=""/>
          <p:cNvSpPr txBox="1"/>
          <p:nvPr>
            <p:custDataLst>
              <p:tags r:id="rId12"/>
            </p:custDataLst>
          </p:nvPr>
        </p:nvSpPr>
        <p:spPr>
          <a:xfrm>
            <a:off x="7457440" y="1311910"/>
            <a:ext cx="40386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白色污染</a:t>
            </a:r>
            <a:endParaRPr lang="zh-CN" altLang="en-US" sz="6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我们面临的困扰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图片 2" title="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88315" y="1993900"/>
            <a:ext cx="5735955" cy="3940175"/>
          </a:xfrm>
          <a:prstGeom prst="rect">
            <a:avLst/>
          </a:prstGeom>
        </p:spPr>
      </p:pic>
      <p:pic>
        <p:nvPicPr>
          <p:cNvPr id="4" name="图片 3" title="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224270" y="1993900"/>
            <a:ext cx="5332095" cy="394081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国家发展战略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493395" y="986790"/>
            <a:ext cx="10881995" cy="13265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人类社会的发展离不开对内能的利用，燃料是获取内能的主要来源。通过技术革新，可以大大降低燃料使用过程中带来的负面影响。</a:t>
            </a:r>
            <a:endParaRPr lang="zh-CN" altLang="en-US" sz="28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3" name="蒸汽机车.wmv" title="">
            <a:hlinkClick action="ppaction://media"/>
          </p:cNvPr>
          <p:cNvPicPr>
            <a:picLocks noRot="1" noChangeAspect="1"/>
          </p:cNvPicPr>
          <p:nvPr>
            <a:videoFile r:link="rId13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93395" y="2041525"/>
            <a:ext cx="5504815" cy="377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 title=""/>
          <p:cNvSpPr txBox="1"/>
          <p:nvPr>
            <p:custDataLst>
              <p:tags r:id="rId15"/>
            </p:custDataLst>
          </p:nvPr>
        </p:nvSpPr>
        <p:spPr>
          <a:xfrm>
            <a:off x="774065" y="6184900"/>
            <a:ext cx="6200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蒸汽机车曾是铁路运输的主要动力装置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pic>
        <p:nvPicPr>
          <p:cNvPr id="16386" name="Picture 2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167120" y="2041525"/>
            <a:ext cx="5546725" cy="3698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 title=""/>
          <p:cNvSpPr txBox="1"/>
          <p:nvPr>
            <p:custDataLst>
              <p:tags r:id="rId18"/>
            </p:custDataLst>
          </p:nvPr>
        </p:nvSpPr>
        <p:spPr>
          <a:xfrm>
            <a:off x="6765925" y="5971540"/>
            <a:ext cx="3993515" cy="2876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轮机广泛于大型火力发电厂，生产轮机的车间</a:t>
            </a:r>
            <a:endParaRPr lang="zh-CN" altLang="en-US" sz="2400">
              <a:latin typeface="Arial" panose="020b0604020202020204" pitchFamily="34" charset="0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国家发展战略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796290" y="960755"/>
            <a:ext cx="10881995" cy="13265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人类社会的发展离不开对内能的利用，燃料是获取内能的主要来源。通过技术革新，可以大大降低燃料使用过程中带来的负面影响。</a:t>
            </a:r>
            <a:endParaRPr lang="zh-CN" altLang="en-US" sz="28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7410" name="AutoShape 2" title="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4076065" y="386397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17411" name="Picture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75005" y="2192655"/>
            <a:ext cx="5097780" cy="368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 Box 4" title=""/>
          <p:cNvSpPr txBox="1"/>
          <p:nvPr>
            <p:custDataLst>
              <p:tags r:id="rId14"/>
            </p:custDataLst>
          </p:nvPr>
        </p:nvSpPr>
        <p:spPr>
          <a:xfrm>
            <a:off x="593725" y="5882005"/>
            <a:ext cx="55022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汽油机动力汽车是我们生活中主要的交通工具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pic>
        <p:nvPicPr>
          <p:cNvPr id="18434" name="Picture 2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022340" y="2192655"/>
            <a:ext cx="5342255" cy="3688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3" title=""/>
          <p:cNvSpPr txBox="1"/>
          <p:nvPr>
            <p:custDataLst>
              <p:tags r:id="rId17"/>
            </p:custDataLst>
          </p:nvPr>
        </p:nvSpPr>
        <p:spPr>
          <a:xfrm>
            <a:off x="6254750" y="5995353"/>
            <a:ext cx="8077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大部分农业机械是靠柴油机工作的</a:t>
            </a:r>
            <a:endParaRPr lang="zh-CN" altLang="en-US" sz="2400">
              <a:latin typeface="Arial" panose="020b0604020202020204" pitchFamily="34" charset="0"/>
            </a:endParaRPr>
          </a:p>
        </p:txBody>
      </p:sp>
    </p:spTree>
    <p:custDataLst>
      <p:tags r:id="rId18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国家发展战略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796290" y="960755"/>
            <a:ext cx="10881995" cy="13265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人类社会的发展离不开对内能的利用，燃料是获取内能的主要来源。通过技术革新，可以大大降低燃料使用过程中带来的负面影响。</a:t>
            </a:r>
            <a:endParaRPr lang="zh-CN" altLang="en-US" sz="28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7410" name="AutoShape 2" title="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4076065" y="386397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19458" name="Picture 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51510" y="1998980"/>
            <a:ext cx="5444490" cy="4077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323330" y="1998980"/>
            <a:ext cx="5195570" cy="4077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 Box 4" title=""/>
          <p:cNvSpPr txBox="1"/>
          <p:nvPr>
            <p:custDataLst>
              <p:tags r:id="rId16"/>
            </p:custDataLst>
          </p:nvPr>
        </p:nvSpPr>
        <p:spPr>
          <a:xfrm>
            <a:off x="7117715" y="6278245"/>
            <a:ext cx="3200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</a:rPr>
              <a:t>火箭发动机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19461" name="Text Box 5" title=""/>
          <p:cNvSpPr txBox="1"/>
          <p:nvPr>
            <p:custDataLst>
              <p:tags r:id="rId17"/>
            </p:custDataLst>
          </p:nvPr>
        </p:nvSpPr>
        <p:spPr>
          <a:xfrm>
            <a:off x="1713865" y="6160770"/>
            <a:ext cx="3200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</a:rPr>
              <a:t>喷气发动机</a:t>
            </a:r>
            <a:endParaRPr lang="zh-CN" altLang="en-US" sz="3200">
              <a:latin typeface="Arial" panose="020b0604020202020204" pitchFamily="34" charset="0"/>
            </a:endParaRPr>
          </a:p>
        </p:txBody>
      </p:sp>
    </p:spTree>
    <p:custDataLst>
      <p:tags r:id="rId18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国家发展战略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068705" y="986790"/>
            <a:ext cx="102977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燃煤发电是我国重要的发电方式。我国科研工作者坚持科技创新，不断提高燃煤效率，使我国燃煤发电技术水平领先世界。我国已建成全球最大的清洁煤电供应体系。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98475" y="2578735"/>
            <a:ext cx="5180965" cy="338836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3"/>
            </p:custDataLst>
          </p:nvPr>
        </p:nvSpPr>
        <p:spPr>
          <a:xfrm>
            <a:off x="309880" y="6245225"/>
            <a:ext cx="55403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超低排放成就清洁煤电</a:t>
            </a:r>
            <a:r>
              <a:rPr lang="en-US" altLang="zh-CN"/>
              <a:t>--</a:t>
            </a:r>
            <a:r>
              <a:rPr lang="zh-CN" altLang="en-US"/>
              <a:t>燃煤发电正在从黑走向白</a:t>
            </a:r>
            <a:endParaRPr lang="zh-CN" altLang="en-US"/>
          </a:p>
        </p:txBody>
      </p:sp>
      <p:pic>
        <p:nvPicPr>
          <p:cNvPr id="5" name="图片 4" title=""/>
          <p:cNvPicPr/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092825" y="2578735"/>
            <a:ext cx="5080000" cy="3267710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16"/>
            </p:custDataLst>
          </p:nvPr>
        </p:nvSpPr>
        <p:spPr>
          <a:xfrm>
            <a:off x="5937885" y="624522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两部门</a:t>
            </a:r>
            <a:r>
              <a:rPr lang="en-US" altLang="zh-CN"/>
              <a:t>:</a:t>
            </a:r>
            <a:r>
              <a:rPr lang="zh-CN" altLang="en-US"/>
              <a:t>到</a:t>
            </a:r>
            <a:r>
              <a:rPr lang="en-US" altLang="zh-CN"/>
              <a:t>2025</a:t>
            </a:r>
            <a:r>
              <a:rPr lang="zh-CN" altLang="en-US"/>
              <a:t>年首批煤电低碳化改造建设项目全部开工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国家发展战略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943610" y="986790"/>
            <a:ext cx="9984740" cy="1999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绿水青山就是金山银山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随着科技的进步，在使用传统能源的同时，我国已经有能力利用绿色能源，研究和开发低能耗、少污染的高性能动力机械，控制和减少污染，坚定不移走生态优先、绿色低碳的高质量发展之路。近年来，我国不断更新燃煤电厂氮氧化物排放标准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2-3-2)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，积极稳妥地推动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碳达峰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碳中和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，彰显了大国的使命担当。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34214" t="53385" r="-824" b="25873"/>
          <a:stretch>
            <a:fillRect/>
          </a:stretch>
        </p:blipFill>
        <p:spPr>
          <a:xfrm>
            <a:off x="1663065" y="2986405"/>
            <a:ext cx="8020050" cy="352869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国家发展战略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5" name="图片 4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839720" y="1651000"/>
            <a:ext cx="4943475" cy="192405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1644650" y="3791585"/>
            <a:ext cx="91059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1989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日，第七届全国人民代表大会常务委员会第十一次会议通过了《中华人民共和国环境保护法》。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2014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日，第十二届全国人民代表大会常务委员会第八次会议对其进行了修订。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保护地球从我做起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4916805" y="1261110"/>
            <a:ext cx="67221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地球在我们手中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每个人都应该为保护我们的绿色家园贡献一份力量。请从以下课题中选择其通过实践活动形成成果，并与同学分享。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title="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65785" y="1149985"/>
            <a:ext cx="4059555" cy="5361940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13"/>
            </p:custDataLst>
          </p:nvPr>
        </p:nvSpPr>
        <p:spPr>
          <a:xfrm>
            <a:off x="5017770" y="3200400"/>
            <a:ext cx="6691630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了解所在区域的空气质量状况，并调查热机的使用是否影响空气质量，撰写一篇小论文。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4"/>
            </p:custDataLst>
          </p:nvPr>
        </p:nvSpPr>
        <p:spPr>
          <a:xfrm>
            <a:off x="5078095" y="4247515"/>
            <a:ext cx="6721475" cy="8299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从出行、饮食、购物、用水用电等多方面考虑，拟订属于自己的《个人低碳生活行为指南》。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5"/>
            </p:custDataLst>
          </p:nvPr>
        </p:nvSpPr>
        <p:spPr>
          <a:xfrm>
            <a:off x="5078095" y="5382260"/>
            <a:ext cx="67214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轮胎、外形、车辆自重、发动机工作模式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，哪些方面会影响汽车发动机的效率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查阅资料进行了解，完成一篇报告。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989965"/>
            <a:chOff x="0" y="378"/>
            <a:chExt cx="19200" cy="1559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4432" cy="1559"/>
              <a:chOff x="487" y="636"/>
              <a:chExt cx="4170" cy="1346"/>
            </a:xfrm>
          </p:grpSpPr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2829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教学引入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1165" y="1290"/>
                <a:ext cx="776" cy="692"/>
              </a:xfrm>
              <a:prstGeom prst="ellipse">
                <a:avLst/>
              </a:prstGeom>
              <a:solidFill>
                <a:srgbClr val="002060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6287135" y="1962150"/>
            <a:ext cx="5768975" cy="246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地球是人类共同的家园，保护地球环境是每个人的天职。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通过保护地球家园这一跨学科主题，将带领大家深刻理解物理学与生活、技术、社会的重要关系。。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1924" name="图片 8192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50545" y="1236345"/>
            <a:ext cx="5388610" cy="53073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保护地球从我做起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84322" name="图片 18432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92175" y="1882140"/>
            <a:ext cx="3061335" cy="2631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23" name="矩形 184322" title=""/>
          <p:cNvSpPr/>
          <p:nvPr>
            <p:custDataLst>
              <p:tags r:id="rId12"/>
            </p:custDataLst>
          </p:nvPr>
        </p:nvSpPr>
        <p:spPr>
          <a:xfrm>
            <a:off x="900430" y="4698048"/>
            <a:ext cx="4572000" cy="1917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     </a:t>
            </a:r>
            <a:r>
              <a:rPr lang="zh-CN" altLang="en-US" sz="2400" b="1">
                <a:latin typeface="Arial" panose="020b0604020202020204" pitchFamily="34" charset="0"/>
              </a:rPr>
              <a:t>作为每一个社会成员，节水应该表现在日常生活中，从每一个细微之处身体力行。面对滴滴晶亮的水珠，请扪心自问一句：今天，我节水了吗﹖ 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84324" name="矩形 184323" title=""/>
          <p:cNvSpPr/>
          <p:nvPr>
            <p:custDataLst>
              <p:tags r:id="rId13"/>
            </p:custDataLst>
          </p:nvPr>
        </p:nvSpPr>
        <p:spPr>
          <a:xfrm>
            <a:off x="586105" y="1211580"/>
            <a:ext cx="4781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</a:t>
            </a:r>
            <a:r>
              <a:rPr lang="zh-CN" altLang="en-US" sz="3200">
                <a:latin typeface="Arial" panose="020b0604020202020204" pitchFamily="34" charset="0"/>
              </a:rPr>
              <a:t>一、</a:t>
            </a:r>
            <a:r>
              <a:rPr lang="zh-CN" altLang="en-US" sz="3200" b="1">
                <a:solidFill>
                  <a:schemeClr val="hlink"/>
                </a:solidFill>
                <a:latin typeface="Arial" panose="020b0604020202020204" pitchFamily="34" charset="0"/>
              </a:rPr>
              <a:t>节约资源，减少污染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184325" name="图片 184324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722745" y="1211580"/>
            <a:ext cx="3114040" cy="3431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26" name="文本框 184325" title=""/>
          <p:cNvSpPr txBox="1"/>
          <p:nvPr>
            <p:custDataLst>
              <p:tags r:id="rId16"/>
            </p:custDataLst>
          </p:nvPr>
        </p:nvSpPr>
        <p:spPr>
          <a:xfrm>
            <a:off x="6453505" y="4698365"/>
            <a:ext cx="3505200" cy="1435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>
                <a:latin typeface="Arial" panose="020b0604020202020204" pitchFamily="34" charset="0"/>
              </a:rPr>
              <a:t>      </a:t>
            </a:r>
            <a:r>
              <a:rPr lang="zh-CN" altLang="en-US" sz="2800" b="1">
                <a:latin typeface="Arial" panose="020b0604020202020204" pitchFamily="34" charset="0"/>
              </a:rPr>
              <a:t>我们应该节约用电，降低能源消耗。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84327" name="文本框 184326" title=""/>
          <p:cNvSpPr txBox="1"/>
          <p:nvPr>
            <p:custDataLst>
              <p:tags r:id="rId17"/>
            </p:custDataLst>
          </p:nvPr>
        </p:nvSpPr>
        <p:spPr>
          <a:xfrm>
            <a:off x="4224655" y="1791335"/>
            <a:ext cx="488950" cy="3124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Arial" panose="020b0604020202020204" pitchFamily="34" charset="0"/>
              </a:rPr>
              <a:t>节水为荣，珍惜水资源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  <p:sp>
        <p:nvSpPr>
          <p:cNvPr id="184328" name="文本框 184327" title=""/>
          <p:cNvSpPr txBox="1"/>
          <p:nvPr>
            <p:custDataLst>
              <p:tags r:id="rId18"/>
            </p:custDataLst>
          </p:nvPr>
        </p:nvSpPr>
        <p:spPr>
          <a:xfrm>
            <a:off x="9558655" y="2132965"/>
            <a:ext cx="1266825" cy="2971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Arial" panose="020b0604020202020204" pitchFamily="34" charset="0"/>
              </a:rPr>
              <a:t>节约用电，降低能源消耗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</p:spTree>
    <p:custDataLst>
      <p:tags r:id="rId19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保护地球从我做起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85348" name="图片 185347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636260" y="1455738"/>
            <a:ext cx="3816350" cy="3744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349" name="图片 185348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243648" y="1455738"/>
            <a:ext cx="4067175" cy="3716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5351" name="文本框 185350" title=""/>
          <p:cNvSpPr txBox="1"/>
          <p:nvPr>
            <p:custDataLst>
              <p:tags r:id="rId14"/>
            </p:custDataLst>
          </p:nvPr>
        </p:nvSpPr>
        <p:spPr>
          <a:xfrm>
            <a:off x="2467610" y="5345113"/>
            <a:ext cx="626427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节约用水，用完水后及时关掉水龙头。增强节水意识，能用来浇花，冲洗的水，你重复利用了吗﹖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保护地球从我做起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86372" name="图片 18637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85495" y="1273810"/>
            <a:ext cx="4762500" cy="317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6373" name="文本框 186372" title=""/>
          <p:cNvSpPr txBox="1"/>
          <p:nvPr>
            <p:custDataLst>
              <p:tags r:id="rId12"/>
            </p:custDataLst>
          </p:nvPr>
        </p:nvSpPr>
        <p:spPr>
          <a:xfrm>
            <a:off x="785495" y="4770755"/>
            <a:ext cx="46234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离开房间时，随手关电灯，节约用电</a:t>
            </a:r>
            <a:r>
              <a:rPr lang="zh-CN" altLang="en-US" sz="4000" b="1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4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87396" name="图片 187395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 rot="10800000">
            <a:off x="6976110" y="1196975"/>
            <a:ext cx="3129280" cy="3268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 title=""/>
          <p:cNvSpPr txBox="1"/>
          <p:nvPr>
            <p:custDataLst>
              <p:tags r:id="rId15"/>
            </p:custDataLst>
          </p:nvPr>
        </p:nvSpPr>
        <p:spPr>
          <a:xfrm>
            <a:off x="6493510" y="5144770"/>
            <a:ext cx="49860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  <a:sym typeface="+mn-ea"/>
              </a:rPr>
              <a:t>使用节能灯，也是节能减排的重要之举。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保护地球从我做起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78180" name="内容占位符 178179" title=""/>
          <p:cNvPicPr>
            <a:picLocks noRot="1" noChangeAspect="1"/>
          </p:cNvPicPr>
          <p:nvPr>
            <p:ph sz="half" idx="2"/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82295" y="1245870"/>
            <a:ext cx="4878705" cy="5493385"/>
          </a:xfrm>
        </p:spPr>
      </p:pic>
      <p:pic>
        <p:nvPicPr>
          <p:cNvPr id="178181" name="图片 178180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2121" t="11981" r="2910" b="14572"/>
          <a:stretch>
            <a:fillRect/>
          </a:stretch>
        </p:blipFill>
        <p:spPr>
          <a:xfrm>
            <a:off x="5972810" y="1476375"/>
            <a:ext cx="4608513" cy="2805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 title=""/>
          <p:cNvSpPr txBox="1"/>
          <p:nvPr>
            <p:custDataLst>
              <p:tags r:id="rId14"/>
            </p:custDataLst>
          </p:nvPr>
        </p:nvSpPr>
        <p:spPr>
          <a:xfrm>
            <a:off x="5765165" y="4954905"/>
            <a:ext cx="42570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减少使用一次性筷子和杯子：拒绝环境污染，保护森林资源。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保护地球从我做起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89444" name="图片 189443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r="-6552" b="8225"/>
          <a:stretch>
            <a:fillRect/>
          </a:stretch>
        </p:blipFill>
        <p:spPr>
          <a:xfrm>
            <a:off x="5885180" y="3284220"/>
            <a:ext cx="5225415" cy="35121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9445" name="图片 18944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39800" y="1410018"/>
            <a:ext cx="4297363" cy="3113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9446" name="文本框 189445" title=""/>
          <p:cNvSpPr txBox="1"/>
          <p:nvPr>
            <p:custDataLst>
              <p:tags r:id="rId14"/>
            </p:custDataLst>
          </p:nvPr>
        </p:nvSpPr>
        <p:spPr>
          <a:xfrm>
            <a:off x="6777355" y="2633980"/>
            <a:ext cx="35290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乘公共交通工具出行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9447" name="文本框 189446" title=""/>
          <p:cNvSpPr txBox="1"/>
          <p:nvPr>
            <p:custDataLst>
              <p:tags r:id="rId15"/>
            </p:custDataLst>
          </p:nvPr>
        </p:nvSpPr>
        <p:spPr>
          <a:xfrm>
            <a:off x="2095818" y="4723130"/>
            <a:ext cx="24479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骑自行车出行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6" grpId="0"/>
      <p:bldP spid="1894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保护地球从我做起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58724" name="图片 158723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15670" y="1604010"/>
            <a:ext cx="5046980" cy="4933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6096000" y="1696720"/>
            <a:ext cx="60960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让我们从身边做起，爱护环境保护自然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拯救地球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还人类一个绿色世界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! </a:t>
            </a:r>
            <a:endParaRPr lang="en-US" altLang="zh-CN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     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让慰蓝明镜般的天空、清新的空气、清澈见底的河流、绿色的森林原野成为地球永远的风景。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418" cy="1332"/>
              <a:chOff x="487" y="636"/>
              <a:chExt cx="1334" cy="1150"/>
            </a:xfrm>
          </p:grpSpPr>
          <p:sp>
            <p:nvSpPr>
              <p:cNvPr id="16" name="椭圆 15"/>
              <p:cNvSpPr/>
              <p:nvPr>
                <p:custDataLst>
                  <p:tags r:id="rId7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8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4" name="Picture 4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1861800" y="11074400"/>
            <a:ext cx="0" cy="0"/>
          </a:xfrm>
          <a:prstGeom prst="rect">
            <a:avLst/>
          </a:prstGeom>
          <a:ln>
            <a:noFill/>
          </a:ln>
        </p:spPr>
      </p:pic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2918460" y="2665730"/>
            <a:ext cx="602361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/>
              <a:t>谢</a:t>
            </a:r>
            <a:r>
              <a:rPr lang="en-US" altLang="zh-CN" sz="13800"/>
              <a:t>   </a:t>
            </a:r>
            <a:r>
              <a:rPr lang="zh-CN" altLang="en-US" sz="13800"/>
              <a:t>谢</a:t>
            </a:r>
            <a:endParaRPr lang="zh-CN" altLang="en-US" sz="13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我们面临的困扰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6542405" y="1623695"/>
            <a:ext cx="446024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sym typeface="+mn-ea"/>
              </a:rPr>
              <a:t>许多</a:t>
            </a:r>
            <a:r>
              <a:rPr lang="zh-CN" altLang="en-US" sz="2800" b="1" u="sng">
                <a:latin typeface="Arial" panose="020b0604020202020204" pitchFamily="34" charset="0"/>
                <a:sym typeface="+mn-ea"/>
              </a:rPr>
              <a:t>工厂</a:t>
            </a:r>
            <a:r>
              <a:rPr lang="zh-CN" altLang="en-US" sz="2800" b="1">
                <a:latin typeface="Arial" panose="020b0604020202020204" pitchFamily="34" charset="0"/>
                <a:sym typeface="+mn-ea"/>
              </a:rPr>
              <a:t>都要</a:t>
            </a:r>
            <a:r>
              <a:rPr lang="zh-CN" altLang="en-US" sz="2800" b="1" u="sng">
                <a:latin typeface="Arial" panose="020b0604020202020204" pitchFamily="34" charset="0"/>
                <a:sym typeface="+mn-ea"/>
              </a:rPr>
              <a:t>排放</a:t>
            </a:r>
            <a:endParaRPr lang="zh-CN" altLang="en-US" sz="2800" b="1" u="sng">
              <a:latin typeface="Arial" panose="020b0604020202020204" pitchFamily="34" charset="0"/>
            </a:endParaRPr>
          </a:p>
          <a:p>
            <a:r>
              <a:rPr lang="zh-CN" altLang="en-US" sz="2800" b="1" u="sng">
                <a:latin typeface="Arial" panose="020b0604020202020204" pitchFamily="34" charset="0"/>
                <a:sym typeface="+mn-ea"/>
              </a:rPr>
              <a:t>废水</a:t>
            </a:r>
            <a:r>
              <a:rPr lang="zh-CN" altLang="en-US" sz="2800" b="1">
                <a:latin typeface="Arial" panose="020b0604020202020204" pitchFamily="34" charset="0"/>
                <a:sym typeface="+mn-ea"/>
              </a:rPr>
              <a:t>，工厂生产需要使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  <a:sym typeface="+mn-ea"/>
              </a:rPr>
              <a:t>用干净的水，这些干净的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  <a:sym typeface="+mn-ea"/>
              </a:rPr>
              <a:t>水经过各种各样的生产工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  <a:sym typeface="+mn-ea"/>
              </a:rPr>
              <a:t>艺，水里边加进了许多污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  <a:sym typeface="+mn-ea"/>
              </a:rPr>
              <a:t>染物质，变成了废水，工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  <a:sym typeface="+mn-ea"/>
              </a:rPr>
              <a:t>厂再把这些废水排放到环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  <a:sym typeface="+mn-ea"/>
              </a:rPr>
              <a:t>境里去，就会污染河流、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  <a:sym typeface="+mn-ea"/>
              </a:rPr>
              <a:t>水渠、湖泊、水库，甚至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  <a:sym typeface="+mn-ea"/>
              </a:rPr>
              <a:t>是大海，这就是</a:t>
            </a:r>
            <a:r>
              <a:rPr lang="zh-CN" altLang="en-US" sz="3600" b="1" u="sng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水污染</a:t>
            </a:r>
            <a:r>
              <a:rPr lang="zh-CN" altLang="en-US" sz="2800" b="1">
                <a:latin typeface="Arial" panose="020b0604020202020204" pitchFamily="34" charset="0"/>
                <a:sym typeface="+mn-ea"/>
              </a:rPr>
              <a:t>。</a:t>
            </a:r>
            <a:endParaRPr lang="zh-CN" altLang="en-US" sz="2800" b="1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 title="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33755" y="1212850"/>
            <a:ext cx="5463540" cy="548513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我们面临的困扰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58372" name="图片 5837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370965" y="1176655"/>
            <a:ext cx="4653280" cy="2428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5" name="文本框 58374" title=""/>
          <p:cNvSpPr txBox="1"/>
          <p:nvPr>
            <p:custDataLst>
              <p:tags r:id="rId12"/>
            </p:custDataLst>
          </p:nvPr>
        </p:nvSpPr>
        <p:spPr>
          <a:xfrm>
            <a:off x="6518275" y="1521460"/>
            <a:ext cx="5359400" cy="44062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3200" b="1" u="sng">
                <a:solidFill>
                  <a:srgbClr val="0000FF"/>
                </a:solidFill>
                <a:latin typeface="Arial" panose="020b0604020202020204" pitchFamily="34" charset="0"/>
              </a:rPr>
              <a:t>工业废水</a:t>
            </a:r>
            <a:r>
              <a:rPr lang="zh-CN" altLang="en-US" sz="2800" b="1">
                <a:latin typeface="Arial" panose="020b0604020202020204" pitchFamily="34" charset="0"/>
              </a:rPr>
              <a:t>污染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</a:rPr>
              <a:t>水体已经泛紫色</a:t>
            </a:r>
            <a:endParaRPr lang="zh-CN" altLang="en-US" sz="2800" b="1">
              <a:latin typeface="Arial" panose="020b0604020202020204" pitchFamily="34" charset="0"/>
            </a:endParaRPr>
          </a:p>
          <a:p>
            <a:endParaRPr lang="zh-CN" altLang="en-US" sz="2800" b="1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</a:rPr>
              <a:t>废水污染的有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</a:rPr>
              <a:t>毒物质、令到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>
                <a:latin typeface="Arial" panose="020b0604020202020204" pitchFamily="34" charset="0"/>
              </a:rPr>
              <a:t>河水的富营养化</a:t>
            </a:r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 u="sng">
                <a:latin typeface="Arial" panose="020b0604020202020204" pitchFamily="34" charset="0"/>
              </a:rPr>
              <a:t>令鱼虾大量死亡</a:t>
            </a:r>
            <a:endParaRPr lang="zh-CN" altLang="en-US" sz="2800" b="1" u="sng">
              <a:latin typeface="Arial" panose="020b0604020202020204" pitchFamily="34" charset="0"/>
            </a:endParaRPr>
          </a:p>
          <a:p>
            <a:endParaRPr lang="zh-CN" altLang="en-US" sz="2800" b="1" u="sng">
              <a:latin typeface="Arial" panose="020b0604020202020204" pitchFamily="34" charset="0"/>
            </a:endParaRPr>
          </a:p>
        </p:txBody>
      </p:sp>
      <p:pic>
        <p:nvPicPr>
          <p:cNvPr id="2" name="图片 1" title="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202690" y="3813175"/>
            <a:ext cx="4904740" cy="2794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10883900" y="110363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1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我们面临的困扰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48482" name="文本框 148481" title=""/>
          <p:cNvSpPr txBox="1"/>
          <p:nvPr>
            <p:custDataLst>
              <p:tags r:id="rId10"/>
            </p:custDataLst>
          </p:nvPr>
        </p:nvSpPr>
        <p:spPr>
          <a:xfrm>
            <a:off x="6817360" y="1782445"/>
            <a:ext cx="29527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水污染</a:t>
            </a:r>
            <a:endParaRPr lang="zh-CN" altLang="en-US" sz="6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图片 2" title="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89965" y="1438910"/>
            <a:ext cx="4779645" cy="5145405"/>
          </a:xfrm>
          <a:prstGeom prst="rect">
            <a:avLst/>
          </a:prstGeom>
        </p:spPr>
      </p:pic>
      <p:pic>
        <p:nvPicPr>
          <p:cNvPr id="6" name="图片 5" title="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843905" y="2788920"/>
            <a:ext cx="5979160" cy="365252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我们面临的困扰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52579" name="文本框 152578" title=""/>
          <p:cNvSpPr txBox="1"/>
          <p:nvPr>
            <p:custDataLst>
              <p:tags r:id="rId10"/>
            </p:custDataLst>
          </p:nvPr>
        </p:nvSpPr>
        <p:spPr>
          <a:xfrm>
            <a:off x="9515475" y="1382395"/>
            <a:ext cx="204914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大气污染</a:t>
            </a:r>
            <a:endParaRPr lang="zh-CN" altLang="en-US" sz="6000" b="1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2" name="图片 1" title="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01395" y="1382395"/>
            <a:ext cx="7412990" cy="511746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我们面临的困扰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60420" name="图片 60419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02690" y="1616710"/>
            <a:ext cx="45720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2" name="文本框 60421" title=""/>
          <p:cNvSpPr txBox="1"/>
          <p:nvPr>
            <p:custDataLst>
              <p:tags r:id="rId12"/>
            </p:custDataLst>
          </p:nvPr>
        </p:nvSpPr>
        <p:spPr>
          <a:xfrm>
            <a:off x="2040890" y="5883910"/>
            <a:ext cx="6934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汽车</a:t>
            </a:r>
            <a:r>
              <a:rPr lang="zh-CN" altLang="en-US" sz="3600" b="1">
                <a:latin typeface="Arial" panose="020b0604020202020204" pitchFamily="34" charset="0"/>
              </a:rPr>
              <a:t>尾气和汽车扬尘的污染空气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pic>
        <p:nvPicPr>
          <p:cNvPr id="2" name="图片 1" title="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195695" y="1616710"/>
            <a:ext cx="5080000" cy="381000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我们面临的困扰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9398" name="文本框 59397" title=""/>
          <p:cNvSpPr txBox="1"/>
          <p:nvPr>
            <p:custDataLst>
              <p:tags r:id="rId10"/>
            </p:custDataLst>
          </p:nvPr>
        </p:nvSpPr>
        <p:spPr>
          <a:xfrm>
            <a:off x="6362065" y="4816475"/>
            <a:ext cx="338455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工业废气、汽车尾气和汽车扬尘影响下的城市空气面貌。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pic>
        <p:nvPicPr>
          <p:cNvPr id="2" name="图片 1" title="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568315" y="1155065"/>
            <a:ext cx="5080000" cy="3454400"/>
          </a:xfrm>
          <a:prstGeom prst="rect">
            <a:avLst/>
          </a:prstGeom>
        </p:spPr>
      </p:pic>
      <p:pic>
        <p:nvPicPr>
          <p:cNvPr id="3" name="图片 2" title="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14655" y="986790"/>
            <a:ext cx="5080000" cy="576643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我们面临的困扰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45412" name="图片 14541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t="9120" r="1236"/>
          <a:stretch>
            <a:fillRect/>
          </a:stretch>
        </p:blipFill>
        <p:spPr>
          <a:xfrm>
            <a:off x="713105" y="1089660"/>
            <a:ext cx="10716895" cy="57219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6940"/>
</p:tagLst>
</file>

<file path=ppt/tags/tag10.xml><?xml version="1.0" encoding="utf-8"?>
<p:tagLst xmlns:p="http://schemas.openxmlformats.org/presentationml/2006/main">
  <p:tag name="AS_UNIQUEID" val="6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57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.xml><?xml version="1.0" encoding="utf-8"?>
<p:tagLst xmlns:p="http://schemas.openxmlformats.org/presentationml/2006/main">
  <p:tag name="AS_UNIQUEID" val="6955"/>
</p:tagLst>
</file>

<file path=ppt/tags/tag102.xml><?xml version="1.0" encoding="utf-8"?>
<p:tagLst xmlns:p="http://schemas.openxmlformats.org/presentationml/2006/main">
  <p:tag name="AS_UNIQUEID" val="5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.xml><?xml version="1.0" encoding="utf-8"?>
<p:tagLst xmlns:p="http://schemas.openxmlformats.org/presentationml/2006/main">
  <p:tag name="AS_UNIQUEID" val="5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.xml><?xml version="1.0" encoding="utf-8"?>
<p:tagLst xmlns:p="http://schemas.openxmlformats.org/presentationml/2006/main">
  <p:tag name="AS_UNIQUEID" val="5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AS_UNIQUEID" val="57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AS_UNIQUEID" val="57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.xml><?xml version="1.0" encoding="utf-8"?>
<p:tagLst xmlns:p="http://schemas.openxmlformats.org/presentationml/2006/main">
  <p:tag name="AS_UNIQUEID" val="6956"/>
</p:tagLst>
</file>

<file path=ppt/tags/tag108.xml><?xml version="1.0" encoding="utf-8"?>
<p:tagLst xmlns:p="http://schemas.openxmlformats.org/presentationml/2006/main">
  <p:tag name="AS_UNIQUEID" val="57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.xml><?xml version="1.0" encoding="utf-8"?>
<p:tagLst xmlns:p="http://schemas.openxmlformats.org/presentationml/2006/main">
  <p:tag name="AS_UNIQUEID" val="57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AS_UNIQUEID" val="6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57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AS_UNIQUEID" val="5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AS_UNIQUEID" val="5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AS_UNIQUEID" val="6957"/>
</p:tagLst>
</file>

<file path=ppt/tags/tag114.xml><?xml version="1.0" encoding="utf-8"?>
<p:tagLst xmlns:p="http://schemas.openxmlformats.org/presentationml/2006/main">
  <p:tag name="AS_UNIQUEID" val="5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5.xml><?xml version="1.0" encoding="utf-8"?>
<p:tagLst xmlns:p="http://schemas.openxmlformats.org/presentationml/2006/main">
  <p:tag name="AS_UNIQUEID" val="5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.xml><?xml version="1.0" encoding="utf-8"?>
<p:tagLst xmlns:p="http://schemas.openxmlformats.org/presentationml/2006/main">
  <p:tag name="AS_UNIQUEID" val="5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.xml><?xml version="1.0" encoding="utf-8"?>
<p:tagLst xmlns:p="http://schemas.openxmlformats.org/presentationml/2006/main">
  <p:tag name="AS_UNIQUEID" val="5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.xml><?xml version="1.0" encoding="utf-8"?>
<p:tagLst xmlns:p="http://schemas.openxmlformats.org/presentationml/2006/main">
  <p:tag name="AS_UNIQUEID" val="5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9.xml><?xml version="1.0" encoding="utf-8"?>
<p:tagLst xmlns:p="http://schemas.openxmlformats.org/presentationml/2006/main">
  <p:tag name="AS_UNIQUEID" val="5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AS_UNIQUEID" val="6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6958"/>
</p:tagLst>
</file>

<file path=ppt/tags/tag121.xml><?xml version="1.0" encoding="utf-8"?>
<p:tagLst xmlns:p="http://schemas.openxmlformats.org/presentationml/2006/main">
  <p:tag name="AS_UNIQUEID" val="5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2.xml><?xml version="1.0" encoding="utf-8"?>
<p:tagLst xmlns:p="http://schemas.openxmlformats.org/presentationml/2006/main">
  <p:tag name="AS_UNIQUEID" val="5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3.xml><?xml version="1.0" encoding="utf-8"?>
<p:tagLst xmlns:p="http://schemas.openxmlformats.org/presentationml/2006/main">
  <p:tag name="AS_UNIQUEID" val="5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4.xml><?xml version="1.0" encoding="utf-8"?>
<p:tagLst xmlns:p="http://schemas.openxmlformats.org/presentationml/2006/main">
  <p:tag name="AS_UNIQUEID" val="5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5.xml><?xml version="1.0" encoding="utf-8"?>
<p:tagLst xmlns:p="http://schemas.openxmlformats.org/presentationml/2006/main">
  <p:tag name="AS_UNIQUEID" val="57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6.xml><?xml version="1.0" encoding="utf-8"?>
<p:tagLst xmlns:p="http://schemas.openxmlformats.org/presentationml/2006/main">
  <p:tag name="AS_UNIQUEID" val="5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7.xml><?xml version="1.0" encoding="utf-8"?>
<p:tagLst xmlns:p="http://schemas.openxmlformats.org/presentationml/2006/main">
  <p:tag name="AS_UNIQUEID" val="57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.xml><?xml version="1.0" encoding="utf-8"?>
<p:tagLst xmlns:p="http://schemas.openxmlformats.org/presentationml/2006/main">
  <p:tag name="AS_UNIQUEID" val="57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9.xml><?xml version="1.0" encoding="utf-8"?>
<p:tagLst xmlns:p="http://schemas.openxmlformats.org/presentationml/2006/main">
  <p:tag name="AS_UNIQUEID" val="6959"/>
</p:tagLst>
</file>

<file path=ppt/tags/tag13.xml><?xml version="1.0" encoding="utf-8"?>
<p:tagLst xmlns:p="http://schemas.openxmlformats.org/presentationml/2006/main">
  <p:tag name="AS_UNIQUEID" val="6942"/>
</p:tagLst>
</file>

<file path=ppt/tags/tag130.xml><?xml version="1.0" encoding="utf-8"?>
<p:tagLst xmlns:p="http://schemas.openxmlformats.org/presentationml/2006/main">
  <p:tag name="AS_UNIQUEID" val="57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1.xml><?xml version="1.0" encoding="utf-8"?>
<p:tagLst xmlns:p="http://schemas.openxmlformats.org/presentationml/2006/main">
  <p:tag name="AS_UNIQUEID" val="57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.xml><?xml version="1.0" encoding="utf-8"?>
<p:tagLst xmlns:p="http://schemas.openxmlformats.org/presentationml/2006/main">
  <p:tag name="AS_UNIQUEID" val="57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.xml><?xml version="1.0" encoding="utf-8"?>
<p:tagLst xmlns:p="http://schemas.openxmlformats.org/presentationml/2006/main">
  <p:tag name="AS_UNIQUEID" val="57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4.xml><?xml version="1.0" encoding="utf-8"?>
<p:tagLst xmlns:p="http://schemas.openxmlformats.org/presentationml/2006/main">
  <p:tag name="AS_UNIQUEID" val="6960"/>
</p:tagLst>
</file>

<file path=ppt/tags/tag135.xml><?xml version="1.0" encoding="utf-8"?>
<p:tagLst xmlns:p="http://schemas.openxmlformats.org/presentationml/2006/main">
  <p:tag name="AS_UNIQUEID" val="57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6.xml><?xml version="1.0" encoding="utf-8"?>
<p:tagLst xmlns:p="http://schemas.openxmlformats.org/presentationml/2006/main">
  <p:tag name="AS_UNIQUEID" val="57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7.xml><?xml version="1.0" encoding="utf-8"?>
<p:tagLst xmlns:p="http://schemas.openxmlformats.org/presentationml/2006/main">
  <p:tag name="AS_UNIQUEID" val="57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8.xml><?xml version="1.0" encoding="utf-8"?>
<p:tagLst xmlns:p="http://schemas.openxmlformats.org/presentationml/2006/main">
  <p:tag name="AS_UNIQUEID" val="6961"/>
</p:tagLst>
</file>

<file path=ppt/tags/tag139.xml><?xml version="1.0" encoding="utf-8"?>
<p:tagLst xmlns:p="http://schemas.openxmlformats.org/presentationml/2006/main">
  <p:tag name="AS_UNIQUEID" val="57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.xml><?xml version="1.0" encoding="utf-8"?>
<p:tagLst xmlns:p="http://schemas.openxmlformats.org/presentationml/2006/main">
  <p:tag name="AS_UNIQUEID" val="6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57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1.xml><?xml version="1.0" encoding="utf-8"?>
<p:tagLst xmlns:p="http://schemas.openxmlformats.org/presentationml/2006/main">
  <p:tag name="AS_UNIQUEID" val="57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2.xml><?xml version="1.0" encoding="utf-8"?>
<p:tagLst xmlns:p="http://schemas.openxmlformats.org/presentationml/2006/main">
  <p:tag name="AS_UNIQUEID" val="57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3.xml><?xml version="1.0" encoding="utf-8"?>
<p:tagLst xmlns:p="http://schemas.openxmlformats.org/presentationml/2006/main">
  <p:tag name="AS_UNIQUEID" val="57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.xml><?xml version="1.0" encoding="utf-8"?>
<p:tagLst xmlns:p="http://schemas.openxmlformats.org/presentationml/2006/main">
  <p:tag name="AS_UNIQUEID" val="57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5.xml><?xml version="1.0" encoding="utf-8"?>
<p:tagLst xmlns:p="http://schemas.openxmlformats.org/presentationml/2006/main">
  <p:tag name="AS_UNIQUEID" val="6962"/>
</p:tagLst>
</file>

<file path=ppt/tags/tag146.xml><?xml version="1.0" encoding="utf-8"?>
<p:tagLst xmlns:p="http://schemas.openxmlformats.org/presentationml/2006/main">
  <p:tag name="AS_UNIQUEID" val="57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7.xml><?xml version="1.0" encoding="utf-8"?>
<p:tagLst xmlns:p="http://schemas.openxmlformats.org/presentationml/2006/main">
  <p:tag name="AS_UNIQUEID" val="57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.xml><?xml version="1.0" encoding="utf-8"?>
<p:tagLst xmlns:p="http://schemas.openxmlformats.org/presentationml/2006/main">
  <p:tag name="AS_UNIQUEID" val="57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9.xml><?xml version="1.0" encoding="utf-8"?>
<p:tagLst xmlns:p="http://schemas.openxmlformats.org/presentationml/2006/main">
  <p:tag name="AS_UNIQUEID" val="57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.xml><?xml version="1.0" encoding="utf-8"?>
<p:tagLst xmlns:p="http://schemas.openxmlformats.org/presentationml/2006/main">
  <p:tag name="AS_UNIQUEID" val="6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57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1.xml><?xml version="1.0" encoding="utf-8"?>
<p:tagLst xmlns:p="http://schemas.openxmlformats.org/presentationml/2006/main">
  <p:tag name="AS_UNIQUEID" val="6963"/>
</p:tagLst>
</file>

<file path=ppt/tags/tag152.xml><?xml version="1.0" encoding="utf-8"?>
<p:tagLst xmlns:p="http://schemas.openxmlformats.org/presentationml/2006/main">
  <p:tag name="AS_UNIQUEID" val="57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3.xml><?xml version="1.0" encoding="utf-8"?>
<p:tagLst xmlns:p="http://schemas.openxmlformats.org/presentationml/2006/main">
  <p:tag name="AS_UNIQUEID" val="57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4.xml><?xml version="1.0" encoding="utf-8"?>
<p:tagLst xmlns:p="http://schemas.openxmlformats.org/presentationml/2006/main">
  <p:tag name="AS_UNIQUEID" val="57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5.xml><?xml version="1.0" encoding="utf-8"?>
<p:tagLst xmlns:p="http://schemas.openxmlformats.org/presentationml/2006/main">
  <p:tag name="AS_UNIQUEID" val="57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6.xml><?xml version="1.0" encoding="utf-8"?>
<p:tagLst xmlns:p="http://schemas.openxmlformats.org/presentationml/2006/main">
  <p:tag name="AS_UNIQUEID" val="6964"/>
</p:tagLst>
</file>

<file path=ppt/tags/tag157.xml><?xml version="1.0" encoding="utf-8"?>
<p:tagLst xmlns:p="http://schemas.openxmlformats.org/presentationml/2006/main">
  <p:tag name="AS_UNIQUEID" val="5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.xml><?xml version="1.0" encoding="utf-8"?>
<p:tagLst xmlns:p="http://schemas.openxmlformats.org/presentationml/2006/main">
  <p:tag name="AS_UNIQUEID" val="58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.xml><?xml version="1.0" encoding="utf-8"?>
<p:tagLst xmlns:p="http://schemas.openxmlformats.org/presentationml/2006/main">
  <p:tag name="AS_UNIQUEID" val="5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p="http://schemas.openxmlformats.org/presentationml/2006/main">
  <p:tag name="AS_UNIQUEID" val="6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58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1.xml><?xml version="1.0" encoding="utf-8"?>
<p:tagLst xmlns:p="http://schemas.openxmlformats.org/presentationml/2006/main">
  <p:tag name="AS_UNIQUEID" val="58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.xml><?xml version="1.0" encoding="utf-8"?>
<p:tagLst xmlns:p="http://schemas.openxmlformats.org/presentationml/2006/main">
  <p:tag name="AS_UNIQUEID" val="6965"/>
</p:tagLst>
</file>

<file path=ppt/tags/tag163.xml><?xml version="1.0" encoding="utf-8"?>
<p:tagLst xmlns:p="http://schemas.openxmlformats.org/presentationml/2006/main">
  <p:tag name="AS_UNIQUEID" val="5806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.xml><?xml version="1.0" encoding="utf-8"?>
<p:tagLst xmlns:p="http://schemas.openxmlformats.org/presentationml/2006/main">
  <p:tag name="AS_UNIQUEID" val="5807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5.xml><?xml version="1.0" encoding="utf-8"?>
<p:tagLst xmlns:p="http://schemas.openxmlformats.org/presentationml/2006/main">
  <p:tag name="AS_UNIQUEID" val="58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.xml><?xml version="1.0" encoding="utf-8"?>
<p:tagLst xmlns:p="http://schemas.openxmlformats.org/presentationml/2006/main">
  <p:tag name="AS_UNIQUEID" val="58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AS_UNIQUEID" val="58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8.xml><?xml version="1.0" encoding="utf-8"?>
<p:tagLst xmlns:p="http://schemas.openxmlformats.org/presentationml/2006/main">
  <p:tag name="AS_UNIQUEID" val="5811"/>
</p:tagLst>
</file>

<file path=ppt/tags/tag169.xml><?xml version="1.0" encoding="utf-8"?>
<p:tagLst xmlns:p="http://schemas.openxmlformats.org/presentationml/2006/main">
  <p:tag name="AS_UNIQUEID" val="6428"/>
</p:tagLst>
</file>

<file path=ppt/tags/tag17.xml><?xml version="1.0" encoding="utf-8"?>
<p:tagLst xmlns:p="http://schemas.openxmlformats.org/presentationml/2006/main">
  <p:tag name="AS_UNIQUEID" val="6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862"/>
</p:tagLst>
</file>

<file path=ppt/tags/tag171.xml><?xml version="1.0" encoding="utf-8"?>
<p:tagLst xmlns:p="http://schemas.openxmlformats.org/presentationml/2006/main">
  <p:tag name="AS_UNIQUEID" val="6966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3.xml><?xml version="1.0" encoding="utf-8"?>
<p:tagLst xmlns:p="http://schemas.openxmlformats.org/presentationml/2006/main">
  <p:tag name="AS_UNIQUEID" val="6967"/>
</p:tagLst>
</file>

<file path=ppt/tags/tag174.xml><?xml version="1.0" encoding="utf-8"?>
<p:tagLst xmlns:p="http://schemas.openxmlformats.org/presentationml/2006/main">
  <p:tag name="AS_UNIQUEID" val="6430"/>
</p:tagLst>
</file>

<file path=ppt/tags/tag175.xml><?xml version="1.0" encoding="utf-8"?>
<p:tagLst xmlns:p="http://schemas.openxmlformats.org/presentationml/2006/main">
  <p:tag name="AS_UNIQUEID" val="6431"/>
</p:tagLst>
</file>

<file path=ppt/tags/tag176.xml><?xml version="1.0" encoding="utf-8"?>
<p:tagLst xmlns:p="http://schemas.openxmlformats.org/presentationml/2006/main">
  <p:tag name="AS_UNIQUEID" val="6432"/>
</p:tagLst>
</file>

<file path=ppt/tags/tag177.xml><?xml version="1.0" encoding="utf-8"?>
<p:tagLst xmlns:p="http://schemas.openxmlformats.org/presentationml/2006/main">
  <p:tag name="AS_UNIQUEID" val="6433"/>
</p:tagLst>
</file>

<file path=ppt/tags/tag178.xml><?xml version="1.0" encoding="utf-8"?>
<p:tagLst xmlns:p="http://schemas.openxmlformats.org/presentationml/2006/main">
  <p:tag name="AS_UNIQUEID" val="6434"/>
</p:tagLst>
</file>

<file path=ppt/tags/tag179.xml><?xml version="1.0" encoding="utf-8"?>
<p:tagLst xmlns:p="http://schemas.openxmlformats.org/presentationml/2006/main">
  <p:tag name="AS_UNIQUEID" val="6435"/>
</p:tagLst>
</file>

<file path=ppt/tags/tag18.xml><?xml version="1.0" encoding="utf-8"?>
<p:tagLst xmlns:p="http://schemas.openxmlformats.org/presentationml/2006/main">
  <p:tag name="AS_UNIQUEID" val="6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6968"/>
</p:tagLst>
</file>

<file path=ppt/tags/tag181.xml><?xml version="1.0" encoding="utf-8"?>
<p:tagLst xmlns:p="http://schemas.openxmlformats.org/presentationml/2006/main">
  <p:tag name="AS_UNIQUEID" val="4504"/>
</p:tagLst>
</file>

<file path=ppt/tags/tag182.xml><?xml version="1.0" encoding="utf-8"?>
<p:tagLst xmlns:p="http://schemas.openxmlformats.org/presentationml/2006/main">
  <p:tag name="AS_UNIQUEID" val="4505"/>
</p:tagLst>
</file>

<file path=ppt/tags/tag183.xml><?xml version="1.0" encoding="utf-8"?>
<p:tagLst xmlns:p="http://schemas.openxmlformats.org/presentationml/2006/main">
  <p:tag name="AS_UNIQUEID" val="4506"/>
</p:tagLst>
</file>

<file path=ppt/tags/tag184.xml><?xml version="1.0" encoding="utf-8"?>
<p:tagLst xmlns:p="http://schemas.openxmlformats.org/presentationml/2006/main">
  <p:tag name="AS_UNIQUEID" val="4507"/>
  <p:tag name="KSO_WM_BEAUTIFY_FLAG" val=""/>
</p:tagLst>
</file>

<file path=ppt/tags/tag185.xml><?xml version="1.0" encoding="utf-8"?>
<p:tagLst xmlns:p="http://schemas.openxmlformats.org/presentationml/2006/main">
  <p:tag name="AS_UNIQUEID" val="4509"/>
</p:tagLst>
</file>

<file path=ppt/tags/tag186.xml><?xml version="1.0" encoding="utf-8"?>
<p:tagLst xmlns:p="http://schemas.openxmlformats.org/presentationml/2006/main">
  <p:tag name="AS_UNIQUEID" val="4512"/>
  <p:tag name="KSO_WM_BEAUTIFY_FLAG" val=""/>
</p:tagLst>
</file>

<file path=ppt/tags/tag187.xml><?xml version="1.0" encoding="utf-8"?>
<p:tagLst xmlns:p="http://schemas.openxmlformats.org/presentationml/2006/main">
  <p:tag name="AS_UNIQUEID" val="4514"/>
  <p:tag name="KSO_WM_BEAUTIFY_FLAG" val=""/>
</p:tagLst>
</file>

<file path=ppt/tags/tag188.xml><?xml version="1.0" encoding="utf-8"?>
<p:tagLst xmlns:p="http://schemas.openxmlformats.org/presentationml/2006/main">
  <p:tag name="AS_UNIQUEID" val="4703"/>
</p:tagLst>
</file>

<file path=ppt/tags/tag18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9.xml><?xml version="1.0" encoding="utf-8"?>
<p:tagLst xmlns:p="http://schemas.openxmlformats.org/presentationml/2006/main">
  <p:tag name="AS_UNIQUEID" val="6943"/>
</p:tagLst>
</file>

<file path=ppt/tags/tag190.xml><?xml version="1.0" encoding="utf-8"?>
<p:tagLst xmlns:p="http://schemas.openxmlformats.org/presentationml/2006/main">
  <p:tag name="AS_UNIQUEID" val="6969"/>
</p:tagLst>
</file>

<file path=ppt/tags/tag191.xml><?xml version="1.0" encoding="utf-8"?>
<p:tagLst xmlns:p="http://schemas.openxmlformats.org/presentationml/2006/main">
  <p:tag name="AS_UNIQUEID" val="4520"/>
</p:tagLst>
</file>

<file path=ppt/tags/tag192.xml><?xml version="1.0" encoding="utf-8"?>
<p:tagLst xmlns:p="http://schemas.openxmlformats.org/presentationml/2006/main">
  <p:tag name="AS_UNIQUEID" val="4521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93.xml><?xml version="1.0" encoding="utf-8"?>
<p:tagLst xmlns:p="http://schemas.openxmlformats.org/presentationml/2006/main">
  <p:tag name="AS_UNIQUEID" val="4522"/>
  <p:tag name="KSO_WM_BEAUTIFY_FLAG" val=""/>
</p:tagLst>
</file>

<file path=ppt/tags/tag194.xml><?xml version="1.0" encoding="utf-8"?>
<p:tagLst xmlns:p="http://schemas.openxmlformats.org/presentationml/2006/main">
  <p:tag name="AS_UNIQUEID" val="4523"/>
</p:tagLst>
</file>

<file path=ppt/tags/tag195.xml><?xml version="1.0" encoding="utf-8"?>
<p:tagLst xmlns:p="http://schemas.openxmlformats.org/presentationml/2006/main">
  <p:tag name="AS_UNIQUEID" val="4524"/>
  <p:tag name="KSO_WM_BEAUTIFY_FLAG" val=""/>
</p:tagLst>
</file>

<file path=ppt/tags/tag196.xml><?xml version="1.0" encoding="utf-8"?>
<p:tagLst xmlns:p="http://schemas.openxmlformats.org/presentationml/2006/main">
  <p:tag name="AS_UNIQUEID" val="4525"/>
  <p:tag name="KSO_WM_BEAUTIFY_FLAG" val=""/>
</p:tagLst>
</file>

<file path=ppt/tags/tag197.xml><?xml version="1.0" encoding="utf-8"?>
<p:tagLst xmlns:p="http://schemas.openxmlformats.org/presentationml/2006/main">
  <p:tag name="AS_UNIQUEID" val="4526"/>
  <p:tag name="KSO_WM_BEAUTIFY_FLAG" val=""/>
</p:tagLst>
</file>

<file path=ppt/tags/tag198.xml><?xml version="1.0" encoding="utf-8"?>
<p:tagLst xmlns:p="http://schemas.openxmlformats.org/presentationml/2006/main">
  <p:tag name="AS_UNIQUEID" val="4527"/>
  <p:tag name="KSO_WM_BEAUTIFY_FLAG" val=""/>
</p:tagLst>
</file>

<file path=ppt/tags/tag199.xml><?xml version="1.0" encoding="utf-8"?>
<p:tagLst xmlns:p="http://schemas.openxmlformats.org/presentationml/2006/main">
  <p:tag name="AS_UNIQUEID" val="6866"/>
</p:tagLst>
</file>

<file path=ppt/tags/tag2.xml><?xml version="1.0" encoding="utf-8"?>
<p:tagLst xmlns:p="http://schemas.openxmlformats.org/presentationml/2006/main">
  <p:tag name="AS_UNIQUEID" val="6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6970"/>
</p:tagLst>
</file>

<file path=ppt/tags/tag2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02.xml><?xml version="1.0" encoding="utf-8"?>
<p:tagLst xmlns:p="http://schemas.openxmlformats.org/presentationml/2006/main">
  <p:tag name="AS_UNIQUEID" val="6971"/>
</p:tagLst>
</file>

<file path=ppt/tags/tag203.xml><?xml version="1.0" encoding="utf-8"?>
<p:tagLst xmlns:p="http://schemas.openxmlformats.org/presentationml/2006/main">
  <p:tag name="AS_UNIQUEID" val="1725"/>
</p:tagLst>
</file>

<file path=ppt/tags/tag20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05.xml><?xml version="1.0" encoding="utf-8"?>
<p:tagLst xmlns:p="http://schemas.openxmlformats.org/presentationml/2006/main">
  <p:tag name="AS_UNIQUEID" val="1727"/>
  <p:tag name="KSO_WM_BEAUTIFY_FLAG" val=""/>
</p:tagLst>
</file>

<file path=ppt/tags/tag206.xml><?xml version="1.0" encoding="utf-8"?>
<p:tagLst xmlns:p="http://schemas.openxmlformats.org/presentationml/2006/main">
  <p:tag name="AS_UNIQUEID" val="1728"/>
</p:tagLst>
</file>

<file path=ppt/tags/tag207.xml><?xml version="1.0" encoding="utf-8"?>
<p:tagLst xmlns:p="http://schemas.openxmlformats.org/presentationml/2006/main">
  <p:tag name="AS_UNIQUEID" val="1729"/>
  <p:tag name="KSO_WM_BEAUTIFY_FLAG" val=""/>
</p:tagLst>
</file>

<file path=ppt/tags/tag208.xml><?xml version="1.0" encoding="utf-8"?>
<p:tagLst xmlns:p="http://schemas.openxmlformats.org/presentationml/2006/main">
  <p:tag name="AS_UNIQUEID" val="1731"/>
  <p:tag name="KSO_WM_BEAUTIFY_FLAG" val=""/>
</p:tagLst>
</file>

<file path=ppt/tags/tag209.xml><?xml version="1.0" encoding="utf-8"?>
<p:tagLst xmlns:p="http://schemas.openxmlformats.org/presentationml/2006/main">
  <p:tag name="AS_UNIQUEID" val="1732"/>
  <p:tag name="KSO_WM_BEAUTIFY_FLAG" val=""/>
</p:tagLst>
</file>

<file path=ppt/tags/tag21.xml><?xml version="1.0" encoding="utf-8"?>
<p:tagLst xmlns:p="http://schemas.openxmlformats.org/presentationml/2006/main">
  <p:tag name="AS_UNIQUEID" val="6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6972"/>
</p:tagLst>
</file>

<file path=ppt/tags/tag211.xml><?xml version="1.0" encoding="utf-8"?>
<p:tagLst xmlns:p="http://schemas.openxmlformats.org/presentationml/2006/main">
  <p:tag name="AS_UNIQUEID" val="6973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3.xml><?xml version="1.0" encoding="utf-8"?>
<p:tagLst xmlns:p="http://schemas.openxmlformats.org/presentationml/2006/main">
  <p:tag name="AS_UNIQUEID" val="6974"/>
</p:tagLst>
</file>

<file path=ppt/tags/tag214.xml><?xml version="1.0" encoding="utf-8"?>
<p:tagLst xmlns:p="http://schemas.openxmlformats.org/presentationml/2006/main">
  <p:tag name="AS_UNIQUEID" val="1725"/>
</p:tagLst>
</file>

<file path=ppt/tags/tag21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16.xml><?xml version="1.0" encoding="utf-8"?>
<p:tagLst xmlns:p="http://schemas.openxmlformats.org/presentationml/2006/main">
  <p:tag name="AS_UNIQUEID" val="1727"/>
  <p:tag name="KSO_WM_BEAUTIFY_FLAG" val=""/>
</p:tagLst>
</file>

<file path=ppt/tags/tag217.xml><?xml version="1.0" encoding="utf-8"?>
<p:tagLst xmlns:p="http://schemas.openxmlformats.org/presentationml/2006/main">
  <p:tag name="AS_UNIQUEID" val="1728"/>
</p:tagLst>
</file>

<file path=ppt/tags/tag218.xml><?xml version="1.0" encoding="utf-8"?>
<p:tagLst xmlns:p="http://schemas.openxmlformats.org/presentationml/2006/main">
  <p:tag name="AS_UNIQUEID" val="1729"/>
  <p:tag name="KSO_WM_BEAUTIFY_FLAG" val=""/>
</p:tagLst>
</file>

<file path=ppt/tags/tag219.xml><?xml version="1.0" encoding="utf-8"?>
<p:tagLst xmlns:p="http://schemas.openxmlformats.org/presentationml/2006/main">
  <p:tag name="AS_UNIQUEID" val="1731"/>
  <p:tag name="KSO_WM_BEAUTIFY_FLAG" val=""/>
</p:tagLst>
</file>

<file path=ppt/tags/tag22.xml><?xml version="1.0" encoding="utf-8"?>
<p:tagLst xmlns:p="http://schemas.openxmlformats.org/presentationml/2006/main">
  <p:tag name="AS_UNIQUEID" val="6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732"/>
  <p:tag name="KSO_WM_BEAUTIFY_FLAG" val=""/>
</p:tagLst>
</file>

<file path=ppt/tags/tag221.xml><?xml version="1.0" encoding="utf-8"?>
<p:tagLst xmlns:p="http://schemas.openxmlformats.org/presentationml/2006/main">
  <p:tag name="AS_UNIQUEID" val="6975"/>
</p:tagLst>
</file>

<file path=ppt/tags/tag222.xml><?xml version="1.0" encoding="utf-8"?>
<p:tagLst xmlns:p="http://schemas.openxmlformats.org/presentationml/2006/main">
  <p:tag name="AS_UNIQUEID" val="6976"/>
</p:tagLst>
</file>

<file path=ppt/tags/tag223.xml><?xml version="1.0" encoding="utf-8"?>
<p:tagLst xmlns:p="http://schemas.openxmlformats.org/presentationml/2006/main">
  <p:tag name="AS_UNIQUEID" val="6977"/>
</p:tagLst>
</file>

<file path=ppt/tags/tag224.xml><?xml version="1.0" encoding="utf-8"?>
<p:tagLst xmlns:p="http://schemas.openxmlformats.org/presentationml/2006/main">
  <p:tag name="AS_UNIQUEID" val="7072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26.xml><?xml version="1.0" encoding="utf-8"?>
<p:tagLst xmlns:p="http://schemas.openxmlformats.org/presentationml/2006/main">
  <p:tag name="AS_UNIQUEID" val="6978"/>
</p:tagLst>
</file>

<file path=ppt/tags/tag227.xml><?xml version="1.0" encoding="utf-8"?>
<p:tagLst xmlns:p="http://schemas.openxmlformats.org/presentationml/2006/main">
  <p:tag name="AS_UNIQUEID" val="1725"/>
</p:tagLst>
</file>

<file path=ppt/tags/tag22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29.xml><?xml version="1.0" encoding="utf-8"?>
<p:tagLst xmlns:p="http://schemas.openxmlformats.org/presentationml/2006/main">
  <p:tag name="AS_UNIQUEID" val="1727"/>
  <p:tag name="KSO_WM_BEAUTIFY_FLAG" val=""/>
</p:tagLst>
</file>

<file path=ppt/tags/tag23.xml><?xml version="1.0" encoding="utf-8"?>
<p:tagLst xmlns:p="http://schemas.openxmlformats.org/presentationml/2006/main">
  <p:tag name="AS_UNIQUEID" val="6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1728"/>
</p:tagLst>
</file>

<file path=ppt/tags/tag231.xml><?xml version="1.0" encoding="utf-8"?>
<p:tagLst xmlns:p="http://schemas.openxmlformats.org/presentationml/2006/main">
  <p:tag name="AS_UNIQUEID" val="1729"/>
  <p:tag name="KSO_WM_BEAUTIFY_FLAG" val=""/>
</p:tagLst>
</file>

<file path=ppt/tags/tag232.xml><?xml version="1.0" encoding="utf-8"?>
<p:tagLst xmlns:p="http://schemas.openxmlformats.org/presentationml/2006/main">
  <p:tag name="AS_UNIQUEID" val="1731"/>
  <p:tag name="KSO_WM_BEAUTIFY_FLAG" val=""/>
</p:tagLst>
</file>

<file path=ppt/tags/tag233.xml><?xml version="1.0" encoding="utf-8"?>
<p:tagLst xmlns:p="http://schemas.openxmlformats.org/presentationml/2006/main">
  <p:tag name="AS_UNIQUEID" val="1732"/>
  <p:tag name="KSO_WM_BEAUTIFY_FLAG" val=""/>
</p:tagLst>
</file>

<file path=ppt/tags/tag234.xml><?xml version="1.0" encoding="utf-8"?>
<p:tagLst xmlns:p="http://schemas.openxmlformats.org/presentationml/2006/main">
  <p:tag name="AS_UNIQUEID" val="6979"/>
</p:tagLst>
</file>

<file path=ppt/tags/tag235.xml><?xml version="1.0" encoding="utf-8"?>
<p:tagLst xmlns:p="http://schemas.openxmlformats.org/presentationml/2006/main">
  <p:tag name="AS_UNIQUEID" val="6980"/>
</p:tagLst>
</file>

<file path=ppt/tags/tag236.xml><?xml version="1.0" encoding="utf-8"?>
<p:tagLst xmlns:p="http://schemas.openxmlformats.org/presentationml/2006/main">
  <p:tag name="AS_UNIQUEID" val="6981"/>
</p:tagLst>
</file>

<file path=ppt/tags/tag2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38.xml><?xml version="1.0" encoding="utf-8"?>
<p:tagLst xmlns:p="http://schemas.openxmlformats.org/presentationml/2006/main">
  <p:tag name="AS_UNIQUEID" val="6982"/>
</p:tagLst>
</file>

<file path=ppt/tags/tag239.xml><?xml version="1.0" encoding="utf-8"?>
<p:tagLst xmlns:p="http://schemas.openxmlformats.org/presentationml/2006/main">
  <p:tag name="AS_UNIQUEID" val="1725"/>
</p:tagLst>
</file>

<file path=ppt/tags/tag24.xml><?xml version="1.0" encoding="utf-8"?>
<p:tagLst xmlns:p="http://schemas.openxmlformats.org/presentationml/2006/main">
  <p:tag name="AS_UNIQUEID" val="6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41.xml><?xml version="1.0" encoding="utf-8"?>
<p:tagLst xmlns:p="http://schemas.openxmlformats.org/presentationml/2006/main">
  <p:tag name="AS_UNIQUEID" val="1727"/>
  <p:tag name="KSO_WM_BEAUTIFY_FLAG" val=""/>
</p:tagLst>
</file>

<file path=ppt/tags/tag242.xml><?xml version="1.0" encoding="utf-8"?>
<p:tagLst xmlns:p="http://schemas.openxmlformats.org/presentationml/2006/main">
  <p:tag name="AS_UNIQUEID" val="1728"/>
</p:tagLst>
</file>

<file path=ppt/tags/tag243.xml><?xml version="1.0" encoding="utf-8"?>
<p:tagLst xmlns:p="http://schemas.openxmlformats.org/presentationml/2006/main">
  <p:tag name="AS_UNIQUEID" val="1729"/>
  <p:tag name="KSO_WM_BEAUTIFY_FLAG" val=""/>
</p:tagLst>
</file>

<file path=ppt/tags/tag244.xml><?xml version="1.0" encoding="utf-8"?>
<p:tagLst xmlns:p="http://schemas.openxmlformats.org/presentationml/2006/main">
  <p:tag name="AS_UNIQUEID" val="1731"/>
  <p:tag name="KSO_WM_BEAUTIFY_FLAG" val=""/>
</p:tagLst>
</file>

<file path=ppt/tags/tag245.xml><?xml version="1.0" encoding="utf-8"?>
<p:tagLst xmlns:p="http://schemas.openxmlformats.org/presentationml/2006/main">
  <p:tag name="AS_UNIQUEID" val="1732"/>
  <p:tag name="KSO_WM_BEAUTIFY_FLAG" val=""/>
</p:tagLst>
</file>

<file path=ppt/tags/tag246.xml><?xml version="1.0" encoding="utf-8"?>
<p:tagLst xmlns:p="http://schemas.openxmlformats.org/presentationml/2006/main">
  <p:tag name="AS_UNIQUEID" val="6983"/>
</p:tagLst>
</file>

<file path=ppt/tags/tag247.xml><?xml version="1.0" encoding="utf-8"?>
<p:tagLst xmlns:p="http://schemas.openxmlformats.org/presentationml/2006/main">
  <p:tag name="AS_UNIQUEID" val="6984"/>
</p:tagLst>
</file>

<file path=ppt/tags/tag2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49.xml><?xml version="1.0" encoding="utf-8"?>
<p:tagLst xmlns:p="http://schemas.openxmlformats.org/presentationml/2006/main">
  <p:tag name="AS_UNIQUEID" val="6985"/>
</p:tagLst>
</file>

<file path=ppt/tags/tag25.xml><?xml version="1.0" encoding="utf-8"?>
<p:tagLst xmlns:p="http://schemas.openxmlformats.org/presentationml/2006/main">
  <p:tag name="AS_UNIQUEID" val="6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1725"/>
</p:tagLst>
</file>

<file path=ppt/tags/tag25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2.xml><?xml version="1.0" encoding="utf-8"?>
<p:tagLst xmlns:p="http://schemas.openxmlformats.org/presentationml/2006/main">
  <p:tag name="AS_UNIQUEID" val="1727"/>
  <p:tag name="KSO_WM_BEAUTIFY_FLAG" val=""/>
</p:tagLst>
</file>

<file path=ppt/tags/tag253.xml><?xml version="1.0" encoding="utf-8"?>
<p:tagLst xmlns:p="http://schemas.openxmlformats.org/presentationml/2006/main">
  <p:tag name="AS_UNIQUEID" val="1728"/>
</p:tagLst>
</file>

<file path=ppt/tags/tag254.xml><?xml version="1.0" encoding="utf-8"?>
<p:tagLst xmlns:p="http://schemas.openxmlformats.org/presentationml/2006/main">
  <p:tag name="AS_UNIQUEID" val="1729"/>
  <p:tag name="KSO_WM_BEAUTIFY_FLAG" val=""/>
</p:tagLst>
</file>

<file path=ppt/tags/tag255.xml><?xml version="1.0" encoding="utf-8"?>
<p:tagLst xmlns:p="http://schemas.openxmlformats.org/presentationml/2006/main">
  <p:tag name="AS_UNIQUEID" val="1731"/>
  <p:tag name="KSO_WM_BEAUTIFY_FLAG" val=""/>
</p:tagLst>
</file>

<file path=ppt/tags/tag256.xml><?xml version="1.0" encoding="utf-8"?>
<p:tagLst xmlns:p="http://schemas.openxmlformats.org/presentationml/2006/main">
  <p:tag name="AS_UNIQUEID" val="1732"/>
  <p:tag name="KSO_WM_BEAUTIFY_FLAG" val=""/>
</p:tagLst>
</file>

<file path=ppt/tags/tag257.xml><?xml version="1.0" encoding="utf-8"?>
<p:tagLst xmlns:p="http://schemas.openxmlformats.org/presentationml/2006/main">
  <p:tag name="AS_UNIQUEID" val="6986"/>
</p:tagLst>
</file>

<file path=ppt/tags/tag258.xml><?xml version="1.0" encoding="utf-8"?>
<p:tagLst xmlns:p="http://schemas.openxmlformats.org/presentationml/2006/main">
  <p:tag name="AS_UNIQUEID" val="6987"/>
</p:tagLst>
</file>

<file path=ppt/tags/tag259.xml><?xml version="1.0" encoding="utf-8"?>
<p:tagLst xmlns:p="http://schemas.openxmlformats.org/presentationml/2006/main">
  <p:tag name="AS_UNIQUEID" val="6988"/>
</p:tagLst>
</file>

<file path=ppt/tags/tag26.xml><?xml version="1.0" encoding="utf-8"?>
<p:tagLst xmlns:p="http://schemas.openxmlformats.org/presentationml/2006/main">
  <p:tag name="AS_UNIQUEID" val="6944"/>
</p:tagLst>
</file>

<file path=ppt/tags/tag2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61.xml><?xml version="1.0" encoding="utf-8"?>
<p:tagLst xmlns:p="http://schemas.openxmlformats.org/presentationml/2006/main">
  <p:tag name="AS_UNIQUEID" val="6989"/>
</p:tagLst>
</file>

<file path=ppt/tags/tag262.xml><?xml version="1.0" encoding="utf-8"?>
<p:tagLst xmlns:p="http://schemas.openxmlformats.org/presentationml/2006/main">
  <p:tag name="AS_UNIQUEID" val="1725"/>
</p:tagLst>
</file>

<file path=ppt/tags/tag26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64.xml><?xml version="1.0" encoding="utf-8"?>
<p:tagLst xmlns:p="http://schemas.openxmlformats.org/presentationml/2006/main">
  <p:tag name="AS_UNIQUEID" val="1727"/>
  <p:tag name="KSO_WM_BEAUTIFY_FLAG" val=""/>
</p:tagLst>
</file>

<file path=ppt/tags/tag265.xml><?xml version="1.0" encoding="utf-8"?>
<p:tagLst xmlns:p="http://schemas.openxmlformats.org/presentationml/2006/main">
  <p:tag name="AS_UNIQUEID" val="1728"/>
</p:tagLst>
</file>

<file path=ppt/tags/tag266.xml><?xml version="1.0" encoding="utf-8"?>
<p:tagLst xmlns:p="http://schemas.openxmlformats.org/presentationml/2006/main">
  <p:tag name="AS_UNIQUEID" val="1729"/>
  <p:tag name="KSO_WM_BEAUTIFY_FLAG" val=""/>
</p:tagLst>
</file>

<file path=ppt/tags/tag267.xml><?xml version="1.0" encoding="utf-8"?>
<p:tagLst xmlns:p="http://schemas.openxmlformats.org/presentationml/2006/main">
  <p:tag name="AS_UNIQUEID" val="1731"/>
  <p:tag name="KSO_WM_BEAUTIFY_FLAG" val=""/>
</p:tagLst>
</file>

<file path=ppt/tags/tag268.xml><?xml version="1.0" encoding="utf-8"?>
<p:tagLst xmlns:p="http://schemas.openxmlformats.org/presentationml/2006/main">
  <p:tag name="AS_UNIQUEID" val="1732"/>
  <p:tag name="KSO_WM_BEAUTIFY_FLAG" val=""/>
</p:tagLst>
</file>

<file path=ppt/tags/tag269.xml><?xml version="1.0" encoding="utf-8"?>
<p:tagLst xmlns:p="http://schemas.openxmlformats.org/presentationml/2006/main">
  <p:tag name="AS_UNIQUEID" val="6990"/>
</p:tagLst>
</file>

<file path=ppt/tags/tag27.xml><?xml version="1.0" encoding="utf-8"?>
<p:tagLst xmlns:p="http://schemas.openxmlformats.org/presentationml/2006/main">
  <p:tag name="AS_UNIQUEID" val="6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6991"/>
</p:tagLst>
</file>

<file path=ppt/tags/tag271.xml><?xml version="1.0" encoding="utf-8"?>
<p:tagLst xmlns:p="http://schemas.openxmlformats.org/presentationml/2006/main">
  <p:tag name="AS_UNIQUEID" val="6992"/>
</p:tagLst>
</file>

<file path=ppt/tags/tag2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73.xml><?xml version="1.0" encoding="utf-8"?>
<p:tagLst xmlns:p="http://schemas.openxmlformats.org/presentationml/2006/main">
  <p:tag name="AS_UNIQUEID" val="6993"/>
</p:tagLst>
</file>

<file path=ppt/tags/tag274.xml><?xml version="1.0" encoding="utf-8"?>
<p:tagLst xmlns:p="http://schemas.openxmlformats.org/presentationml/2006/main">
  <p:tag name="AS_UNIQUEID" val="1725"/>
</p:tagLst>
</file>

<file path=ppt/tags/tag27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76.xml><?xml version="1.0" encoding="utf-8"?>
<p:tagLst xmlns:p="http://schemas.openxmlformats.org/presentationml/2006/main">
  <p:tag name="AS_UNIQUEID" val="1727"/>
  <p:tag name="KSO_WM_BEAUTIFY_FLAG" val=""/>
</p:tagLst>
</file>

<file path=ppt/tags/tag277.xml><?xml version="1.0" encoding="utf-8"?>
<p:tagLst xmlns:p="http://schemas.openxmlformats.org/presentationml/2006/main">
  <p:tag name="AS_UNIQUEID" val="1728"/>
</p:tagLst>
</file>

<file path=ppt/tags/tag278.xml><?xml version="1.0" encoding="utf-8"?>
<p:tagLst xmlns:p="http://schemas.openxmlformats.org/presentationml/2006/main">
  <p:tag name="AS_UNIQUEID" val="1729"/>
  <p:tag name="KSO_WM_BEAUTIFY_FLAG" val=""/>
</p:tagLst>
</file>

<file path=ppt/tags/tag279.xml><?xml version="1.0" encoding="utf-8"?>
<p:tagLst xmlns:p="http://schemas.openxmlformats.org/presentationml/2006/main">
  <p:tag name="AS_UNIQUEID" val="1731"/>
  <p:tag name="KSO_WM_BEAUTIFY_FLAG" val=""/>
</p:tagLst>
</file>

<file path=ppt/tags/tag28.xml><?xml version="1.0" encoding="utf-8"?>
<p:tagLst xmlns:p="http://schemas.openxmlformats.org/presentationml/2006/main">
  <p:tag name="AS_UNIQUEID" val="6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1732"/>
  <p:tag name="KSO_WM_BEAUTIFY_FLAG" val=""/>
</p:tagLst>
</file>

<file path=ppt/tags/tag281.xml><?xml version="1.0" encoding="utf-8"?>
<p:tagLst xmlns:p="http://schemas.openxmlformats.org/presentationml/2006/main">
  <p:tag name="AS_UNIQUEID" val="6994"/>
</p:tagLst>
</file>

<file path=ppt/tags/tag2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83.xml><?xml version="1.0" encoding="utf-8"?>
<p:tagLst xmlns:p="http://schemas.openxmlformats.org/presentationml/2006/main">
  <p:tag name="AS_UNIQUEID" val="6995"/>
</p:tagLst>
</file>

<file path=ppt/tags/tag284.xml><?xml version="1.0" encoding="utf-8"?>
<p:tagLst xmlns:p="http://schemas.openxmlformats.org/presentationml/2006/main">
  <p:tag name="AS_UNIQUEID" val="1725"/>
</p:tagLst>
</file>

<file path=ppt/tags/tag28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86.xml><?xml version="1.0" encoding="utf-8"?>
<p:tagLst xmlns:p="http://schemas.openxmlformats.org/presentationml/2006/main">
  <p:tag name="AS_UNIQUEID" val="1727"/>
  <p:tag name="KSO_WM_BEAUTIFY_FLAG" val=""/>
</p:tagLst>
</file>

<file path=ppt/tags/tag287.xml><?xml version="1.0" encoding="utf-8"?>
<p:tagLst xmlns:p="http://schemas.openxmlformats.org/presentationml/2006/main">
  <p:tag name="AS_UNIQUEID" val="1728"/>
</p:tagLst>
</file>

<file path=ppt/tags/tag288.xml><?xml version="1.0" encoding="utf-8"?>
<p:tagLst xmlns:p="http://schemas.openxmlformats.org/presentationml/2006/main">
  <p:tag name="AS_UNIQUEID" val="1729"/>
  <p:tag name="KSO_WM_BEAUTIFY_FLAG" val=""/>
</p:tagLst>
</file>

<file path=ppt/tags/tag289.xml><?xml version="1.0" encoding="utf-8"?>
<p:tagLst xmlns:p="http://schemas.openxmlformats.org/presentationml/2006/main">
  <p:tag name="AS_UNIQUEID" val="1731"/>
  <p:tag name="KSO_WM_BEAUTIFY_FLAG" val=""/>
</p:tagLst>
</file>

<file path=ppt/tags/tag29.xml><?xml version="1.0" encoding="utf-8"?>
<p:tagLst xmlns:p="http://schemas.openxmlformats.org/presentationml/2006/main">
  <p:tag name="AS_UNIQUEID" val="6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1732"/>
  <p:tag name="KSO_WM_BEAUTIFY_FLAG" val=""/>
</p:tagLst>
</file>

<file path=ppt/tags/tag291.xml><?xml version="1.0" encoding="utf-8"?>
<p:tagLst xmlns:p="http://schemas.openxmlformats.org/presentationml/2006/main">
  <p:tag name="AS_UNIQUEID" val="6996"/>
</p:tagLst>
</file>

<file path=ppt/tags/tag292.xml><?xml version="1.0" encoding="utf-8"?>
<p:tagLst xmlns:p="http://schemas.openxmlformats.org/presentationml/2006/main">
  <p:tag name="AS_UNIQUEID" val="6997"/>
</p:tagLst>
</file>

<file path=ppt/tags/tag2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94.xml><?xml version="1.0" encoding="utf-8"?>
<p:tagLst xmlns:p="http://schemas.openxmlformats.org/presentationml/2006/main">
  <p:tag name="AS_UNIQUEID" val="6998"/>
</p:tagLst>
</file>

<file path=ppt/tags/tag295.xml><?xml version="1.0" encoding="utf-8"?>
<p:tagLst xmlns:p="http://schemas.openxmlformats.org/presentationml/2006/main">
  <p:tag name="AS_UNIQUEID" val="1725"/>
</p:tagLst>
</file>

<file path=ppt/tags/tag29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97.xml><?xml version="1.0" encoding="utf-8"?>
<p:tagLst xmlns:p="http://schemas.openxmlformats.org/presentationml/2006/main">
  <p:tag name="AS_UNIQUEID" val="1727"/>
  <p:tag name="KSO_WM_BEAUTIFY_FLAG" val=""/>
</p:tagLst>
</file>

<file path=ppt/tags/tag298.xml><?xml version="1.0" encoding="utf-8"?>
<p:tagLst xmlns:p="http://schemas.openxmlformats.org/presentationml/2006/main">
  <p:tag name="AS_UNIQUEID" val="1728"/>
</p:tagLst>
</file>

<file path=ppt/tags/tag299.xml><?xml version="1.0" encoding="utf-8"?>
<p:tagLst xmlns:p="http://schemas.openxmlformats.org/presentationml/2006/main">
  <p:tag name="AS_UNIQUEID" val="1729"/>
  <p:tag name="KSO_WM_BEAUTIFY_FLAG" val=""/>
</p:tagLst>
</file>

<file path=ppt/tags/tag3.xml><?xml version="1.0" encoding="utf-8"?>
<p:tagLst xmlns:p="http://schemas.openxmlformats.org/presentationml/2006/main">
  <p:tag name="AS_UNIQUEID" val="6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1731"/>
  <p:tag name="KSO_WM_BEAUTIFY_FLAG" val=""/>
</p:tagLst>
</file>

<file path=ppt/tags/tag301.xml><?xml version="1.0" encoding="utf-8"?>
<p:tagLst xmlns:p="http://schemas.openxmlformats.org/presentationml/2006/main">
  <p:tag name="AS_UNIQUEID" val="1732"/>
  <p:tag name="KSO_WM_BEAUTIFY_FLAG" val=""/>
</p:tagLst>
</file>

<file path=ppt/tags/tag302.xml><?xml version="1.0" encoding="utf-8"?>
<p:tagLst xmlns:p="http://schemas.openxmlformats.org/presentationml/2006/main">
  <p:tag name="AS_UNIQUEID" val="6999"/>
</p:tagLst>
</file>

<file path=ppt/tags/tag303.xml><?xml version="1.0" encoding="utf-8"?>
<p:tagLst xmlns:p="http://schemas.openxmlformats.org/presentationml/2006/main">
  <p:tag name="AS_UNIQUEID" val="7000"/>
</p:tagLst>
</file>

<file path=ppt/tags/tag3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05.xml><?xml version="1.0" encoding="utf-8"?>
<p:tagLst xmlns:p="http://schemas.openxmlformats.org/presentationml/2006/main">
  <p:tag name="AS_UNIQUEID" val="7001"/>
</p:tagLst>
</file>

<file path=ppt/tags/tag306.xml><?xml version="1.0" encoding="utf-8"?>
<p:tagLst xmlns:p="http://schemas.openxmlformats.org/presentationml/2006/main">
  <p:tag name="AS_UNIQUEID" val="1725"/>
</p:tagLst>
</file>

<file path=ppt/tags/tag30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08.xml><?xml version="1.0" encoding="utf-8"?>
<p:tagLst xmlns:p="http://schemas.openxmlformats.org/presentationml/2006/main">
  <p:tag name="AS_UNIQUEID" val="1727"/>
  <p:tag name="KSO_WM_BEAUTIFY_FLAG" val=""/>
</p:tagLst>
</file>

<file path=ppt/tags/tag309.xml><?xml version="1.0" encoding="utf-8"?>
<p:tagLst xmlns:p="http://schemas.openxmlformats.org/presentationml/2006/main">
  <p:tag name="AS_UNIQUEID" val="1728"/>
</p:tagLst>
</file>

<file path=ppt/tags/tag31.xml><?xml version="1.0" encoding="utf-8"?>
<p:tagLst xmlns:p="http://schemas.openxmlformats.org/presentationml/2006/main">
  <p:tag name="AS_UNIQUEID" val="6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1729"/>
  <p:tag name="KSO_WM_BEAUTIFY_FLAG" val=""/>
</p:tagLst>
</file>

<file path=ppt/tags/tag311.xml><?xml version="1.0" encoding="utf-8"?>
<p:tagLst xmlns:p="http://schemas.openxmlformats.org/presentationml/2006/main">
  <p:tag name="AS_UNIQUEID" val="1731"/>
  <p:tag name="KSO_WM_BEAUTIFY_FLAG" val=""/>
</p:tagLst>
</file>

<file path=ppt/tags/tag312.xml><?xml version="1.0" encoding="utf-8"?>
<p:tagLst xmlns:p="http://schemas.openxmlformats.org/presentationml/2006/main">
  <p:tag name="AS_UNIQUEID" val="1732"/>
  <p:tag name="KSO_WM_BEAUTIFY_FLAG" val=""/>
</p:tagLst>
</file>

<file path=ppt/tags/tag313.xml><?xml version="1.0" encoding="utf-8"?>
<p:tagLst xmlns:p="http://schemas.openxmlformats.org/presentationml/2006/main">
  <p:tag name="AS_UNIQUEID" val="7002"/>
</p:tagLst>
</file>

<file path=ppt/tags/tag314.xml><?xml version="1.0" encoding="utf-8"?>
<p:tagLst xmlns:p="http://schemas.openxmlformats.org/presentationml/2006/main">
  <p:tag name="AS_UNIQUEID" val="7003"/>
</p:tagLst>
</file>

<file path=ppt/tags/tag3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16.xml><?xml version="1.0" encoding="utf-8"?>
<p:tagLst xmlns:p="http://schemas.openxmlformats.org/presentationml/2006/main">
  <p:tag name="AS_UNIQUEID" val="7004"/>
</p:tagLst>
</file>

<file path=ppt/tags/tag317.xml><?xml version="1.0" encoding="utf-8"?>
<p:tagLst xmlns:p="http://schemas.openxmlformats.org/presentationml/2006/main">
  <p:tag name="AS_UNIQUEID" val="1725"/>
</p:tagLst>
</file>

<file path=ppt/tags/tag31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19.xml><?xml version="1.0" encoding="utf-8"?>
<p:tagLst xmlns:p="http://schemas.openxmlformats.org/presentationml/2006/main">
  <p:tag name="AS_UNIQUEID" val="1727"/>
  <p:tag name="KSO_WM_BEAUTIFY_FLAG" val=""/>
</p:tagLst>
</file>

<file path=ppt/tags/tag32.xml><?xml version="1.0" encoding="utf-8"?>
<p:tagLst xmlns:p="http://schemas.openxmlformats.org/presentationml/2006/main">
  <p:tag name="AS_UNIQUEID" val="6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1728"/>
</p:tagLst>
</file>

<file path=ppt/tags/tag321.xml><?xml version="1.0" encoding="utf-8"?>
<p:tagLst xmlns:p="http://schemas.openxmlformats.org/presentationml/2006/main">
  <p:tag name="AS_UNIQUEID" val="1729"/>
  <p:tag name="KSO_WM_BEAUTIFY_FLAG" val=""/>
</p:tagLst>
</file>

<file path=ppt/tags/tag322.xml><?xml version="1.0" encoding="utf-8"?>
<p:tagLst xmlns:p="http://schemas.openxmlformats.org/presentationml/2006/main">
  <p:tag name="AS_UNIQUEID" val="1731"/>
  <p:tag name="KSO_WM_BEAUTIFY_FLAG" val=""/>
</p:tagLst>
</file>

<file path=ppt/tags/tag323.xml><?xml version="1.0" encoding="utf-8"?>
<p:tagLst xmlns:p="http://schemas.openxmlformats.org/presentationml/2006/main">
  <p:tag name="AS_UNIQUEID" val="1732"/>
  <p:tag name="KSO_WM_BEAUTIFY_FLAG" val=""/>
</p:tagLst>
</file>

<file path=ppt/tags/tag324.xml><?xml version="1.0" encoding="utf-8"?>
<p:tagLst xmlns:p="http://schemas.openxmlformats.org/presentationml/2006/main">
  <p:tag name="AS_UNIQUEID" val="7005"/>
</p:tagLst>
</file>

<file path=ppt/tags/tag325.xml><?xml version="1.0" encoding="utf-8"?>
<p:tagLst xmlns:p="http://schemas.openxmlformats.org/presentationml/2006/main">
  <p:tag name="AS_UNIQUEID" val="7006"/>
</p:tagLst>
</file>

<file path=ppt/tags/tag326.xml><?xml version="1.0" encoding="utf-8"?>
<p:tagLst xmlns:p="http://schemas.openxmlformats.org/presentationml/2006/main">
  <p:tag name="AS_UNIQUEID" val="7007"/>
</p:tagLst>
</file>

<file path=ppt/tags/tag327.xml><?xml version="1.0" encoding="utf-8"?>
<p:tagLst xmlns:p="http://schemas.openxmlformats.org/presentationml/2006/main">
  <p:tag name="AS_UNIQUEID" val="7008"/>
</p:tagLst>
</file>

<file path=ppt/tags/tag328.xml><?xml version="1.0" encoding="utf-8"?>
<p:tagLst xmlns:p="http://schemas.openxmlformats.org/presentationml/2006/main">
  <p:tag name="AS_UNIQUEID" val="7009"/>
</p:tagLst>
</file>

<file path=ppt/tags/tag3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3.xml><?xml version="1.0" encoding="utf-8"?>
<p:tagLst xmlns:p="http://schemas.openxmlformats.org/presentationml/2006/main">
  <p:tag name="AS_UNIQUEID" val="6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7010"/>
</p:tagLst>
</file>

<file path=ppt/tags/tag331.xml><?xml version="1.0" encoding="utf-8"?>
<p:tagLst xmlns:p="http://schemas.openxmlformats.org/presentationml/2006/main">
  <p:tag name="AS_UNIQUEID" val="1725"/>
</p:tagLst>
</file>

<file path=ppt/tags/tag33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33.xml><?xml version="1.0" encoding="utf-8"?>
<p:tagLst xmlns:p="http://schemas.openxmlformats.org/presentationml/2006/main">
  <p:tag name="AS_UNIQUEID" val="1727"/>
  <p:tag name="KSO_WM_BEAUTIFY_FLAG" val=""/>
</p:tagLst>
</file>

<file path=ppt/tags/tag334.xml><?xml version="1.0" encoding="utf-8"?>
<p:tagLst xmlns:p="http://schemas.openxmlformats.org/presentationml/2006/main">
  <p:tag name="AS_UNIQUEID" val="1728"/>
</p:tagLst>
</file>

<file path=ppt/tags/tag335.xml><?xml version="1.0" encoding="utf-8"?>
<p:tagLst xmlns:p="http://schemas.openxmlformats.org/presentationml/2006/main">
  <p:tag name="AS_UNIQUEID" val="1729"/>
  <p:tag name="KSO_WM_BEAUTIFY_FLAG" val=""/>
</p:tagLst>
</file>

<file path=ppt/tags/tag336.xml><?xml version="1.0" encoding="utf-8"?>
<p:tagLst xmlns:p="http://schemas.openxmlformats.org/presentationml/2006/main">
  <p:tag name="AS_UNIQUEID" val="1731"/>
  <p:tag name="KSO_WM_BEAUTIFY_FLAG" val=""/>
</p:tagLst>
</file>

<file path=ppt/tags/tag337.xml><?xml version="1.0" encoding="utf-8"?>
<p:tagLst xmlns:p="http://schemas.openxmlformats.org/presentationml/2006/main">
  <p:tag name="AS_UNIQUEID" val="1732"/>
  <p:tag name="KSO_WM_BEAUTIFY_FLAG" val=""/>
</p:tagLst>
</file>

<file path=ppt/tags/tag338.xml><?xml version="1.0" encoding="utf-8"?>
<p:tagLst xmlns:p="http://schemas.openxmlformats.org/presentationml/2006/main">
  <p:tag name="AS_UNIQUEID" val="7011"/>
</p:tagLst>
</file>

<file path=ppt/tags/tag339.xml><?xml version="1.0" encoding="utf-8"?>
<p:tagLst xmlns:p="http://schemas.openxmlformats.org/presentationml/2006/main">
  <p:tag name="AS_UNIQUEID" val="7012"/>
</p:tagLst>
</file>

<file path=ppt/tags/tag34.xml><?xml version="1.0" encoding="utf-8"?>
<p:tagLst xmlns:p="http://schemas.openxmlformats.org/presentationml/2006/main">
  <p:tag name="AS_UNIQUEID" val="6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7013"/>
</p:tagLst>
</file>

<file path=ppt/tags/tag341.xml><?xml version="1.0" encoding="utf-8"?>
<p:tagLst xmlns:p="http://schemas.openxmlformats.org/presentationml/2006/main">
  <p:tag name="AS_UNIQUEID" val="7014"/>
</p:tagLst>
</file>

<file path=ppt/tags/tag342.xml><?xml version="1.0" encoding="utf-8"?>
<p:tagLst xmlns:p="http://schemas.openxmlformats.org/presentationml/2006/main">
  <p:tag name="AS_UNIQUEID" val="7015"/>
</p:tagLst>
</file>

<file path=ppt/tags/tag343.xml><?xml version="1.0" encoding="utf-8"?>
<p:tagLst xmlns:p="http://schemas.openxmlformats.org/presentationml/2006/main">
  <p:tag name="AS_UNIQUEID" val="7016"/>
</p:tagLst>
</file>

<file path=ppt/tags/tag3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45.xml><?xml version="1.0" encoding="utf-8"?>
<p:tagLst xmlns:p="http://schemas.openxmlformats.org/presentationml/2006/main">
  <p:tag name="AS_UNIQUEID" val="7017"/>
</p:tagLst>
</file>

<file path=ppt/tags/tag346.xml><?xml version="1.0" encoding="utf-8"?>
<p:tagLst xmlns:p="http://schemas.openxmlformats.org/presentationml/2006/main">
  <p:tag name="AS_UNIQUEID" val="1725"/>
</p:tagLst>
</file>

<file path=ppt/tags/tag34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48.xml><?xml version="1.0" encoding="utf-8"?>
<p:tagLst xmlns:p="http://schemas.openxmlformats.org/presentationml/2006/main">
  <p:tag name="AS_UNIQUEID" val="1727"/>
  <p:tag name="KSO_WM_BEAUTIFY_FLAG" val=""/>
</p:tagLst>
</file>

<file path=ppt/tags/tag349.xml><?xml version="1.0" encoding="utf-8"?>
<p:tagLst xmlns:p="http://schemas.openxmlformats.org/presentationml/2006/main">
  <p:tag name="AS_UNIQUEID" val="1728"/>
</p:tagLst>
</file>

<file path=ppt/tags/tag35.xml><?xml version="1.0" encoding="utf-8"?>
<p:tagLst xmlns:p="http://schemas.openxmlformats.org/presentationml/2006/main">
  <p:tag name="AS_UNIQUEID" val="6945"/>
</p:tagLst>
</file>

<file path=ppt/tags/tag350.xml><?xml version="1.0" encoding="utf-8"?>
<p:tagLst xmlns:p="http://schemas.openxmlformats.org/presentationml/2006/main">
  <p:tag name="AS_UNIQUEID" val="1729"/>
  <p:tag name="KSO_WM_BEAUTIFY_FLAG" val=""/>
</p:tagLst>
</file>

<file path=ppt/tags/tag351.xml><?xml version="1.0" encoding="utf-8"?>
<p:tagLst xmlns:p="http://schemas.openxmlformats.org/presentationml/2006/main">
  <p:tag name="AS_UNIQUEID" val="1731"/>
  <p:tag name="KSO_WM_BEAUTIFY_FLAG" val=""/>
</p:tagLst>
</file>

<file path=ppt/tags/tag352.xml><?xml version="1.0" encoding="utf-8"?>
<p:tagLst xmlns:p="http://schemas.openxmlformats.org/presentationml/2006/main">
  <p:tag name="AS_UNIQUEID" val="1732"/>
  <p:tag name="KSO_WM_BEAUTIFY_FLAG" val=""/>
</p:tagLst>
</file>

<file path=ppt/tags/tag353.xml><?xml version="1.0" encoding="utf-8"?>
<p:tagLst xmlns:p="http://schemas.openxmlformats.org/presentationml/2006/main">
  <p:tag name="AS_UNIQUEID" val="7018"/>
</p:tagLst>
</file>

<file path=ppt/tags/tag354.xml><?xml version="1.0" encoding="utf-8"?>
<p:tagLst xmlns:p="http://schemas.openxmlformats.org/presentationml/2006/main">
  <p:tag name="AS_UNIQUEID" val="7019"/>
</p:tagLst>
</file>

<file path=ppt/tags/tag355.xml><?xml version="1.0" encoding="utf-8"?>
<p:tagLst xmlns:p="http://schemas.openxmlformats.org/presentationml/2006/main">
  <p:tag name="AS_UNIQUEID" val="7020"/>
</p:tagLst>
</file>

<file path=ppt/tags/tag356.xml><?xml version="1.0" encoding="utf-8"?>
<p:tagLst xmlns:p="http://schemas.openxmlformats.org/presentationml/2006/main">
  <p:tag name="AS_UNIQUEID" val="7021"/>
</p:tagLst>
</file>

<file path=ppt/tags/tag357.xml><?xml version="1.0" encoding="utf-8"?>
<p:tagLst xmlns:p="http://schemas.openxmlformats.org/presentationml/2006/main">
  <p:tag name="AS_UNIQUEID" val="7022"/>
</p:tagLst>
</file>

<file path=ppt/tags/tag358.xml><?xml version="1.0" encoding="utf-8"?>
<p:tagLst xmlns:p="http://schemas.openxmlformats.org/presentationml/2006/main">
  <p:tag name="AS_UNIQUEID" val="7023"/>
</p:tagLst>
</file>

<file path=ppt/tags/tag3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6.xml><?xml version="1.0" encoding="utf-8"?>
<p:tagLst xmlns:p="http://schemas.openxmlformats.org/presentationml/2006/main">
  <p:tag name="AS_UNIQUEID" val="6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7024"/>
</p:tagLst>
</file>

<file path=ppt/tags/tag361.xml><?xml version="1.0" encoding="utf-8"?>
<p:tagLst xmlns:p="http://schemas.openxmlformats.org/presentationml/2006/main">
  <p:tag name="AS_UNIQUEID" val="1725"/>
</p:tagLst>
</file>

<file path=ppt/tags/tag36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63.xml><?xml version="1.0" encoding="utf-8"?>
<p:tagLst xmlns:p="http://schemas.openxmlformats.org/presentationml/2006/main">
  <p:tag name="AS_UNIQUEID" val="1727"/>
  <p:tag name="KSO_WM_BEAUTIFY_FLAG" val=""/>
</p:tagLst>
</file>

<file path=ppt/tags/tag364.xml><?xml version="1.0" encoding="utf-8"?>
<p:tagLst xmlns:p="http://schemas.openxmlformats.org/presentationml/2006/main">
  <p:tag name="AS_UNIQUEID" val="1728"/>
</p:tagLst>
</file>

<file path=ppt/tags/tag365.xml><?xml version="1.0" encoding="utf-8"?>
<p:tagLst xmlns:p="http://schemas.openxmlformats.org/presentationml/2006/main">
  <p:tag name="AS_UNIQUEID" val="1729"/>
  <p:tag name="KSO_WM_BEAUTIFY_FLAG" val=""/>
</p:tagLst>
</file>

<file path=ppt/tags/tag366.xml><?xml version="1.0" encoding="utf-8"?>
<p:tagLst xmlns:p="http://schemas.openxmlformats.org/presentationml/2006/main">
  <p:tag name="AS_UNIQUEID" val="1731"/>
  <p:tag name="KSO_WM_BEAUTIFY_FLAG" val=""/>
</p:tagLst>
</file>

<file path=ppt/tags/tag367.xml><?xml version="1.0" encoding="utf-8"?>
<p:tagLst xmlns:p="http://schemas.openxmlformats.org/presentationml/2006/main">
  <p:tag name="AS_UNIQUEID" val="1732"/>
  <p:tag name="KSO_WM_BEAUTIFY_FLAG" val=""/>
</p:tagLst>
</file>

<file path=ppt/tags/tag368.xml><?xml version="1.0" encoding="utf-8"?>
<p:tagLst xmlns:p="http://schemas.openxmlformats.org/presentationml/2006/main">
  <p:tag name="AS_UNIQUEID" val="7025"/>
</p:tagLst>
</file>

<file path=ppt/tags/tag369.xml><?xml version="1.0" encoding="utf-8"?>
<p:tagLst xmlns:p="http://schemas.openxmlformats.org/presentationml/2006/main">
  <p:tag name="AS_UNIQUEID" val="7026"/>
</p:tagLst>
</file>

<file path=ppt/tags/tag37.xml><?xml version="1.0" encoding="utf-8"?>
<p:tagLst xmlns:p="http://schemas.openxmlformats.org/presentationml/2006/main">
  <p:tag name="AS_UNIQUEID" val="6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7027"/>
</p:tagLst>
</file>

<file path=ppt/tags/tag371.xml><?xml version="1.0" encoding="utf-8"?>
<p:tagLst xmlns:p="http://schemas.openxmlformats.org/presentationml/2006/main">
  <p:tag name="AS_UNIQUEID" val="7028"/>
</p:tagLst>
</file>

<file path=ppt/tags/tag372.xml><?xml version="1.0" encoding="utf-8"?>
<p:tagLst xmlns:p="http://schemas.openxmlformats.org/presentationml/2006/main">
  <p:tag name="AS_UNIQUEID" val="7029"/>
</p:tagLst>
</file>

<file path=ppt/tags/tag3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74.xml><?xml version="1.0" encoding="utf-8"?>
<p:tagLst xmlns:p="http://schemas.openxmlformats.org/presentationml/2006/main">
  <p:tag name="AS_UNIQUEID" val="7030"/>
</p:tagLst>
</file>

<file path=ppt/tags/tag375.xml><?xml version="1.0" encoding="utf-8"?>
<p:tagLst xmlns:p="http://schemas.openxmlformats.org/presentationml/2006/main">
  <p:tag name="AS_UNIQUEID" val="1725"/>
</p:tagLst>
</file>

<file path=ppt/tags/tag37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77.xml><?xml version="1.0" encoding="utf-8"?>
<p:tagLst xmlns:p="http://schemas.openxmlformats.org/presentationml/2006/main">
  <p:tag name="AS_UNIQUEID" val="1727"/>
  <p:tag name="KSO_WM_BEAUTIFY_FLAG" val=""/>
</p:tagLst>
</file>

<file path=ppt/tags/tag378.xml><?xml version="1.0" encoding="utf-8"?>
<p:tagLst xmlns:p="http://schemas.openxmlformats.org/presentationml/2006/main">
  <p:tag name="AS_UNIQUEID" val="1728"/>
</p:tagLst>
</file>

<file path=ppt/tags/tag379.xml><?xml version="1.0" encoding="utf-8"?>
<p:tagLst xmlns:p="http://schemas.openxmlformats.org/presentationml/2006/main">
  <p:tag name="AS_UNIQUEID" val="1729"/>
  <p:tag name="KSO_WM_BEAUTIFY_FLAG" val=""/>
</p:tagLst>
</file>

<file path=ppt/tags/tag38.xml><?xml version="1.0" encoding="utf-8"?>
<p:tagLst xmlns:p="http://schemas.openxmlformats.org/presentationml/2006/main">
  <p:tag name="AS_UNIQUEID" val="6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1731"/>
  <p:tag name="KSO_WM_BEAUTIFY_FLAG" val=""/>
</p:tagLst>
</file>

<file path=ppt/tags/tag381.xml><?xml version="1.0" encoding="utf-8"?>
<p:tagLst xmlns:p="http://schemas.openxmlformats.org/presentationml/2006/main">
  <p:tag name="AS_UNIQUEID" val="1732"/>
  <p:tag name="KSO_WM_BEAUTIFY_FLAG" val=""/>
</p:tagLst>
</file>

<file path=ppt/tags/tag382.xml><?xml version="1.0" encoding="utf-8"?>
<p:tagLst xmlns:p="http://schemas.openxmlformats.org/presentationml/2006/main">
  <p:tag name="AS_UNIQUEID" val="7031"/>
</p:tagLst>
</file>

<file path=ppt/tags/tag383.xml><?xml version="1.0" encoding="utf-8"?>
<p:tagLst xmlns:p="http://schemas.openxmlformats.org/presentationml/2006/main">
  <p:tag name="AS_UNIQUEID" val="7032"/>
</p:tagLst>
</file>

<file path=ppt/tags/tag3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85.xml><?xml version="1.0" encoding="utf-8"?>
<p:tagLst xmlns:p="http://schemas.openxmlformats.org/presentationml/2006/main">
  <p:tag name="AS_UNIQUEID" val="7033"/>
</p:tagLst>
</file>

<file path=ppt/tags/tag386.xml><?xml version="1.0" encoding="utf-8"?>
<p:tagLst xmlns:p="http://schemas.openxmlformats.org/presentationml/2006/main">
  <p:tag name="AS_UNIQUEID" val="1725"/>
</p:tagLst>
</file>

<file path=ppt/tags/tag38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88.xml><?xml version="1.0" encoding="utf-8"?>
<p:tagLst xmlns:p="http://schemas.openxmlformats.org/presentationml/2006/main">
  <p:tag name="AS_UNIQUEID" val="1727"/>
  <p:tag name="KSO_WM_BEAUTIFY_FLAG" val=""/>
</p:tagLst>
</file>

<file path=ppt/tags/tag389.xml><?xml version="1.0" encoding="utf-8"?>
<p:tagLst xmlns:p="http://schemas.openxmlformats.org/presentationml/2006/main">
  <p:tag name="AS_UNIQUEID" val="1728"/>
</p:tagLst>
</file>

<file path=ppt/tags/tag39.xml><?xml version="1.0" encoding="utf-8"?>
<p:tagLst xmlns:p="http://schemas.openxmlformats.org/presentationml/2006/main">
  <p:tag name="AS_UNIQUEID" val="6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1729"/>
  <p:tag name="KSO_WM_BEAUTIFY_FLAG" val=""/>
</p:tagLst>
</file>

<file path=ppt/tags/tag391.xml><?xml version="1.0" encoding="utf-8"?>
<p:tagLst xmlns:p="http://schemas.openxmlformats.org/presentationml/2006/main">
  <p:tag name="AS_UNIQUEID" val="1731"/>
  <p:tag name="KSO_WM_BEAUTIFY_FLAG" val=""/>
</p:tagLst>
</file>

<file path=ppt/tags/tag392.xml><?xml version="1.0" encoding="utf-8"?>
<p:tagLst xmlns:p="http://schemas.openxmlformats.org/presentationml/2006/main">
  <p:tag name="AS_UNIQUEID" val="1732"/>
  <p:tag name="KSO_WM_BEAUTIFY_FLAG" val=""/>
</p:tagLst>
</file>

<file path=ppt/tags/tag393.xml><?xml version="1.0" encoding="utf-8"?>
<p:tagLst xmlns:p="http://schemas.openxmlformats.org/presentationml/2006/main">
  <p:tag name="AS_UNIQUEID" val="1865"/>
</p:tagLst>
</file>

<file path=ppt/tags/tag394.xml><?xml version="1.0" encoding="utf-8"?>
<p:tagLst xmlns:p="http://schemas.openxmlformats.org/presentationml/2006/main">
  <p:tag name="AS_UNIQUEID" val="7034"/>
</p:tagLst>
</file>

<file path=ppt/tags/tag3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96.xml><?xml version="1.0" encoding="utf-8"?>
<p:tagLst xmlns:p="http://schemas.openxmlformats.org/presentationml/2006/main">
  <p:tag name="AS_UNIQUEID" val="7035"/>
</p:tagLst>
</file>

<file path=ppt/tags/tag397.xml><?xml version="1.0" encoding="utf-8"?>
<p:tagLst xmlns:p="http://schemas.openxmlformats.org/presentationml/2006/main">
  <p:tag name="AS_UNIQUEID" val="1725"/>
</p:tagLst>
</file>

<file path=ppt/tags/tag39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99.xml><?xml version="1.0" encoding="utf-8"?>
<p:tagLst xmlns:p="http://schemas.openxmlformats.org/presentationml/2006/main">
  <p:tag name="AS_UNIQUEID" val="1727"/>
  <p:tag name="KSO_WM_BEAUTIFY_FLAG" val=""/>
</p:tagLst>
</file>

<file path=ppt/tags/tag4.xml><?xml version="1.0" encoding="utf-8"?>
<p:tagLst xmlns:p="http://schemas.openxmlformats.org/presentationml/2006/main">
  <p:tag name="AS_UNIQUEID" val="6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946"/>
</p:tagLst>
</file>

<file path=ppt/tags/tag400.xml><?xml version="1.0" encoding="utf-8"?>
<p:tagLst xmlns:p="http://schemas.openxmlformats.org/presentationml/2006/main">
  <p:tag name="AS_UNIQUEID" val="1728"/>
</p:tagLst>
</file>

<file path=ppt/tags/tag401.xml><?xml version="1.0" encoding="utf-8"?>
<p:tagLst xmlns:p="http://schemas.openxmlformats.org/presentationml/2006/main">
  <p:tag name="AS_UNIQUEID" val="1729"/>
  <p:tag name="KSO_WM_BEAUTIFY_FLAG" val=""/>
</p:tagLst>
</file>

<file path=ppt/tags/tag402.xml><?xml version="1.0" encoding="utf-8"?>
<p:tagLst xmlns:p="http://schemas.openxmlformats.org/presentationml/2006/main">
  <p:tag name="AS_UNIQUEID" val="1731"/>
  <p:tag name="KSO_WM_BEAUTIFY_FLAG" val=""/>
</p:tagLst>
</file>

<file path=ppt/tags/tag403.xml><?xml version="1.0" encoding="utf-8"?>
<p:tagLst xmlns:p="http://schemas.openxmlformats.org/presentationml/2006/main">
  <p:tag name="AS_UNIQUEID" val="1732"/>
  <p:tag name="KSO_WM_BEAUTIFY_FLAG" val=""/>
</p:tagLst>
</file>

<file path=ppt/tags/tag404.xml><?xml version="1.0" encoding="utf-8"?>
<p:tagLst xmlns:p="http://schemas.openxmlformats.org/presentationml/2006/main">
  <p:tag name="AS_UNIQUEID" val="7036"/>
</p:tagLst>
</file>

<file path=ppt/tags/tag405.xml><?xml version="1.0" encoding="utf-8"?>
<p:tagLst xmlns:p="http://schemas.openxmlformats.org/presentationml/2006/main">
  <p:tag name="AS_UNIQUEID" val="7037"/>
</p:tagLst>
</file>

<file path=ppt/tags/tag406.xml><?xml version="1.0" encoding="utf-8"?>
<p:tagLst xmlns:p="http://schemas.openxmlformats.org/presentationml/2006/main">
  <p:tag name="AS_UNIQUEID" val="7038"/>
</p:tagLst>
</file>

<file path=ppt/tags/tag407.xml><?xml version="1.0" encoding="utf-8"?>
<p:tagLst xmlns:p="http://schemas.openxmlformats.org/presentationml/2006/main">
  <p:tag name="AS_UNIQUEID" val="7039"/>
</p:tagLst>
</file>

<file path=ppt/tags/tag408.xml><?xml version="1.0" encoding="utf-8"?>
<p:tagLst xmlns:p="http://schemas.openxmlformats.org/presentationml/2006/main">
  <p:tag name="AS_UNIQUEID" val="7040"/>
</p:tagLst>
</file>

<file path=ppt/tags/tag4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1.xml><?xml version="1.0" encoding="utf-8"?>
<p:tagLst xmlns:p="http://schemas.openxmlformats.org/presentationml/2006/main">
  <p:tag name="AS_UNIQUEID" val="6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7041"/>
</p:tagLst>
</file>

<file path=ppt/tags/tag411.xml><?xml version="1.0" encoding="utf-8"?>
<p:tagLst xmlns:p="http://schemas.openxmlformats.org/presentationml/2006/main">
  <p:tag name="AS_UNIQUEID" val="1725"/>
</p:tagLst>
</file>

<file path=ppt/tags/tag41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13.xml><?xml version="1.0" encoding="utf-8"?>
<p:tagLst xmlns:p="http://schemas.openxmlformats.org/presentationml/2006/main">
  <p:tag name="AS_UNIQUEID" val="1727"/>
  <p:tag name="KSO_WM_BEAUTIFY_FLAG" val=""/>
</p:tagLst>
</file>

<file path=ppt/tags/tag414.xml><?xml version="1.0" encoding="utf-8"?>
<p:tagLst xmlns:p="http://schemas.openxmlformats.org/presentationml/2006/main">
  <p:tag name="AS_UNIQUEID" val="1728"/>
</p:tagLst>
</file>

<file path=ppt/tags/tag415.xml><?xml version="1.0" encoding="utf-8"?>
<p:tagLst xmlns:p="http://schemas.openxmlformats.org/presentationml/2006/main">
  <p:tag name="AS_UNIQUEID" val="1729"/>
  <p:tag name="KSO_WM_BEAUTIFY_FLAG" val=""/>
</p:tagLst>
</file>

<file path=ppt/tags/tag416.xml><?xml version="1.0" encoding="utf-8"?>
<p:tagLst xmlns:p="http://schemas.openxmlformats.org/presentationml/2006/main">
  <p:tag name="AS_UNIQUEID" val="1731"/>
  <p:tag name="KSO_WM_BEAUTIFY_FLAG" val=""/>
</p:tagLst>
</file>

<file path=ppt/tags/tag417.xml><?xml version="1.0" encoding="utf-8"?>
<p:tagLst xmlns:p="http://schemas.openxmlformats.org/presentationml/2006/main">
  <p:tag name="AS_UNIQUEID" val="1732"/>
  <p:tag name="KSO_WM_BEAUTIFY_FLAG" val=""/>
</p:tagLst>
</file>

<file path=ppt/tags/tag418.xml><?xml version="1.0" encoding="utf-8"?>
<p:tagLst xmlns:p="http://schemas.openxmlformats.org/presentationml/2006/main">
  <p:tag name="AS_UNIQUEID" val="7042"/>
</p:tagLst>
</file>

<file path=ppt/tags/tag419.xml><?xml version="1.0" encoding="utf-8"?>
<p:tagLst xmlns:p="http://schemas.openxmlformats.org/presentationml/2006/main">
  <p:tag name="AS_UNIQUEID" val="7043"/>
</p:tagLst>
</file>

<file path=ppt/tags/tag42.xml><?xml version="1.0" encoding="utf-8"?>
<p:tagLst xmlns:p="http://schemas.openxmlformats.org/presentationml/2006/main">
  <p:tag name="AS_UNIQUEID" val="6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7044"/>
</p:tagLst>
</file>

<file path=ppt/tags/tag421.xml><?xml version="1.0" encoding="utf-8"?>
<p:tagLst xmlns:p="http://schemas.openxmlformats.org/presentationml/2006/main">
  <p:tag name="AS_UNIQUEID" val="7045"/>
</p:tagLst>
</file>

<file path=ppt/tags/tag422.xml><?xml version="1.0" encoding="utf-8"?>
<p:tagLst xmlns:p="http://schemas.openxmlformats.org/presentationml/2006/main">
  <p:tag name="AS_UNIQUEID" val="7046"/>
</p:tagLst>
</file>

<file path=ppt/tags/tag423.xml><?xml version="1.0" encoding="utf-8"?>
<p:tagLst xmlns:p="http://schemas.openxmlformats.org/presentationml/2006/main">
  <p:tag name="AS_UNIQUEID" val="7047"/>
</p:tagLst>
</file>

<file path=ppt/tags/tag424.xml><?xml version="1.0" encoding="utf-8"?>
<p:tagLst xmlns:p="http://schemas.openxmlformats.org/presentationml/2006/main">
  <p:tag name="AS_UNIQUEID" val="7048"/>
</p:tagLst>
</file>

<file path=ppt/tags/tag4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26.xml><?xml version="1.0" encoding="utf-8"?>
<p:tagLst xmlns:p="http://schemas.openxmlformats.org/presentationml/2006/main">
  <p:tag name="AS_UNIQUEID" val="7049"/>
</p:tagLst>
</file>

<file path=ppt/tags/tag427.xml><?xml version="1.0" encoding="utf-8"?>
<p:tagLst xmlns:p="http://schemas.openxmlformats.org/presentationml/2006/main">
  <p:tag name="AS_UNIQUEID" val="1725"/>
</p:tagLst>
</file>

<file path=ppt/tags/tag42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29.xml><?xml version="1.0" encoding="utf-8"?>
<p:tagLst xmlns:p="http://schemas.openxmlformats.org/presentationml/2006/main">
  <p:tag name="AS_UNIQUEID" val="1727"/>
  <p:tag name="KSO_WM_BEAUTIFY_FLAG" val=""/>
</p:tagLst>
</file>

<file path=ppt/tags/tag43.xml><?xml version="1.0" encoding="utf-8"?>
<p:tagLst xmlns:p="http://schemas.openxmlformats.org/presentationml/2006/main">
  <p:tag name="AS_UNIQUEID" val="6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1728"/>
</p:tagLst>
</file>

<file path=ppt/tags/tag431.xml><?xml version="1.0" encoding="utf-8"?>
<p:tagLst xmlns:p="http://schemas.openxmlformats.org/presentationml/2006/main">
  <p:tag name="AS_UNIQUEID" val="1729"/>
  <p:tag name="KSO_WM_BEAUTIFY_FLAG" val=""/>
</p:tagLst>
</file>

<file path=ppt/tags/tag432.xml><?xml version="1.0" encoding="utf-8"?>
<p:tagLst xmlns:p="http://schemas.openxmlformats.org/presentationml/2006/main">
  <p:tag name="AS_UNIQUEID" val="1731"/>
  <p:tag name="KSO_WM_BEAUTIFY_FLAG" val=""/>
</p:tagLst>
</file>

<file path=ppt/tags/tag433.xml><?xml version="1.0" encoding="utf-8"?>
<p:tagLst xmlns:p="http://schemas.openxmlformats.org/presentationml/2006/main">
  <p:tag name="AS_UNIQUEID" val="1732"/>
  <p:tag name="KSO_WM_BEAUTIFY_FLAG" val=""/>
</p:tagLst>
</file>

<file path=ppt/tags/tag434.xml><?xml version="1.0" encoding="utf-8"?>
<p:tagLst xmlns:p="http://schemas.openxmlformats.org/presentationml/2006/main">
  <p:tag name="AS_UNIQUEID" val="7050"/>
</p:tagLst>
</file>

<file path=ppt/tags/tag435.xml><?xml version="1.0" encoding="utf-8"?>
<p:tagLst xmlns:p="http://schemas.openxmlformats.org/presentationml/2006/main">
  <p:tag name="AS_UNIQUEID" val="7051"/>
</p:tagLst>
</file>

<file path=ppt/tags/tag436.xml><?xml version="1.0" encoding="utf-8"?>
<p:tagLst xmlns:p="http://schemas.openxmlformats.org/presentationml/2006/main">
  <p:tag name="AS_UNIQUEID" val="7052"/>
</p:tagLst>
</file>

<file path=ppt/tags/tag4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38.xml><?xml version="1.0" encoding="utf-8"?>
<p:tagLst xmlns:p="http://schemas.openxmlformats.org/presentationml/2006/main">
  <p:tag name="AS_UNIQUEID" val="7053"/>
</p:tagLst>
</file>

<file path=ppt/tags/tag439.xml><?xml version="1.0" encoding="utf-8"?>
<p:tagLst xmlns:p="http://schemas.openxmlformats.org/presentationml/2006/main">
  <p:tag name="AS_UNIQUEID" val="1725"/>
</p:tagLst>
</file>

<file path=ppt/tags/tag44.xml><?xml version="1.0" encoding="utf-8"?>
<p:tagLst xmlns:p="http://schemas.openxmlformats.org/presentationml/2006/main">
  <p:tag name="AS_UNIQUEID" val="6947"/>
</p:tagLst>
</file>

<file path=ppt/tags/tag44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41.xml><?xml version="1.0" encoding="utf-8"?>
<p:tagLst xmlns:p="http://schemas.openxmlformats.org/presentationml/2006/main">
  <p:tag name="AS_UNIQUEID" val="1727"/>
  <p:tag name="KSO_WM_BEAUTIFY_FLAG" val=""/>
</p:tagLst>
</file>

<file path=ppt/tags/tag442.xml><?xml version="1.0" encoding="utf-8"?>
<p:tagLst xmlns:p="http://schemas.openxmlformats.org/presentationml/2006/main">
  <p:tag name="AS_UNIQUEID" val="1728"/>
</p:tagLst>
</file>

<file path=ppt/tags/tag443.xml><?xml version="1.0" encoding="utf-8"?>
<p:tagLst xmlns:p="http://schemas.openxmlformats.org/presentationml/2006/main">
  <p:tag name="AS_UNIQUEID" val="1729"/>
  <p:tag name="KSO_WM_BEAUTIFY_FLAG" val=""/>
</p:tagLst>
</file>

<file path=ppt/tags/tag444.xml><?xml version="1.0" encoding="utf-8"?>
<p:tagLst xmlns:p="http://schemas.openxmlformats.org/presentationml/2006/main">
  <p:tag name="AS_UNIQUEID" val="1731"/>
  <p:tag name="KSO_WM_BEAUTIFY_FLAG" val=""/>
</p:tagLst>
</file>

<file path=ppt/tags/tag445.xml><?xml version="1.0" encoding="utf-8"?>
<p:tagLst xmlns:p="http://schemas.openxmlformats.org/presentationml/2006/main">
  <p:tag name="AS_UNIQUEID" val="1732"/>
  <p:tag name="KSO_WM_BEAUTIFY_FLAG" val=""/>
</p:tagLst>
</file>

<file path=ppt/tags/tag446.xml><?xml version="1.0" encoding="utf-8"?>
<p:tagLst xmlns:p="http://schemas.openxmlformats.org/presentationml/2006/main">
  <p:tag name="AS_UNIQUEID" val="7054"/>
</p:tagLst>
</file>

<file path=ppt/tags/tag447.xml><?xml version="1.0" encoding="utf-8"?>
<p:tagLst xmlns:p="http://schemas.openxmlformats.org/presentationml/2006/main">
  <p:tag name="AS_UNIQUEID" val="7055"/>
</p:tagLst>
</file>

<file path=ppt/tags/tag448.xml><?xml version="1.0" encoding="utf-8"?>
<p:tagLst xmlns:p="http://schemas.openxmlformats.org/presentationml/2006/main">
  <p:tag name="AS_UNIQUEID" val="7056"/>
</p:tagLst>
</file>

<file path=ppt/tags/tag449.xml><?xml version="1.0" encoding="utf-8"?>
<p:tagLst xmlns:p="http://schemas.openxmlformats.org/presentationml/2006/main">
  <p:tag name="AS_UNIQUEID" val="7057"/>
</p:tagLst>
</file>

<file path=ppt/tags/tag45.xml><?xml version="1.0" encoding="utf-8"?>
<p:tagLst xmlns:p="http://schemas.openxmlformats.org/presentationml/2006/main">
  <p:tag name="AS_UNIQUEID" val="6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51.xml><?xml version="1.0" encoding="utf-8"?>
<p:tagLst xmlns:p="http://schemas.openxmlformats.org/presentationml/2006/main">
  <p:tag name="AS_UNIQUEID" val="7058"/>
</p:tagLst>
</file>

<file path=ppt/tags/tag452.xml><?xml version="1.0" encoding="utf-8"?>
<p:tagLst xmlns:p="http://schemas.openxmlformats.org/presentationml/2006/main">
  <p:tag name="AS_UNIQUEID" val="1725"/>
</p:tagLst>
</file>

<file path=ppt/tags/tag45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54.xml><?xml version="1.0" encoding="utf-8"?>
<p:tagLst xmlns:p="http://schemas.openxmlformats.org/presentationml/2006/main">
  <p:tag name="AS_UNIQUEID" val="1727"/>
  <p:tag name="KSO_WM_BEAUTIFY_FLAG" val=""/>
</p:tagLst>
</file>

<file path=ppt/tags/tag455.xml><?xml version="1.0" encoding="utf-8"?>
<p:tagLst xmlns:p="http://schemas.openxmlformats.org/presentationml/2006/main">
  <p:tag name="AS_UNIQUEID" val="1728"/>
</p:tagLst>
</file>

<file path=ppt/tags/tag456.xml><?xml version="1.0" encoding="utf-8"?>
<p:tagLst xmlns:p="http://schemas.openxmlformats.org/presentationml/2006/main">
  <p:tag name="AS_UNIQUEID" val="1729"/>
  <p:tag name="KSO_WM_BEAUTIFY_FLAG" val=""/>
</p:tagLst>
</file>

<file path=ppt/tags/tag457.xml><?xml version="1.0" encoding="utf-8"?>
<p:tagLst xmlns:p="http://schemas.openxmlformats.org/presentationml/2006/main">
  <p:tag name="AS_UNIQUEID" val="1731"/>
  <p:tag name="KSO_WM_BEAUTIFY_FLAG" val=""/>
</p:tagLst>
</file>

<file path=ppt/tags/tag458.xml><?xml version="1.0" encoding="utf-8"?>
<p:tagLst xmlns:p="http://schemas.openxmlformats.org/presentationml/2006/main">
  <p:tag name="AS_UNIQUEID" val="1732"/>
  <p:tag name="KSO_WM_BEAUTIFY_FLAG" val=""/>
</p:tagLst>
</file>

<file path=ppt/tags/tag459.xml><?xml version="1.0" encoding="utf-8"?>
<p:tagLst xmlns:p="http://schemas.openxmlformats.org/presentationml/2006/main">
  <p:tag name="AS_UNIQUEID" val="7059"/>
</p:tagLst>
</file>

<file path=ppt/tags/tag46.xml><?xml version="1.0" encoding="utf-8"?>
<p:tagLst xmlns:p="http://schemas.openxmlformats.org/presentationml/2006/main">
  <p:tag name="AS_UNIQUEID" val="6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7060"/>
</p:tagLst>
</file>

<file path=ppt/tags/tag461.xml><?xml version="1.0" encoding="utf-8"?>
<p:tagLst xmlns:p="http://schemas.openxmlformats.org/presentationml/2006/main">
  <p:tag name="AS_UNIQUEID" val="7061"/>
</p:tagLst>
</file>

<file path=ppt/tags/tag4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63.xml><?xml version="1.0" encoding="utf-8"?>
<p:tagLst xmlns:p="http://schemas.openxmlformats.org/presentationml/2006/main">
  <p:tag name="AS_UNIQUEID" val="7062"/>
</p:tagLst>
</file>

<file path=ppt/tags/tag464.xml><?xml version="1.0" encoding="utf-8"?>
<p:tagLst xmlns:p="http://schemas.openxmlformats.org/presentationml/2006/main">
  <p:tag name="AS_UNIQUEID" val="1725"/>
</p:tagLst>
</file>

<file path=ppt/tags/tag46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66.xml><?xml version="1.0" encoding="utf-8"?>
<p:tagLst xmlns:p="http://schemas.openxmlformats.org/presentationml/2006/main">
  <p:tag name="AS_UNIQUEID" val="1727"/>
  <p:tag name="KSO_WM_BEAUTIFY_FLAG" val=""/>
</p:tagLst>
</file>

<file path=ppt/tags/tag467.xml><?xml version="1.0" encoding="utf-8"?>
<p:tagLst xmlns:p="http://schemas.openxmlformats.org/presentationml/2006/main">
  <p:tag name="AS_UNIQUEID" val="1728"/>
</p:tagLst>
</file>

<file path=ppt/tags/tag468.xml><?xml version="1.0" encoding="utf-8"?>
<p:tagLst xmlns:p="http://schemas.openxmlformats.org/presentationml/2006/main">
  <p:tag name="AS_UNIQUEID" val="1729"/>
  <p:tag name="KSO_WM_BEAUTIFY_FLAG" val=""/>
</p:tagLst>
</file>

<file path=ppt/tags/tag469.xml><?xml version="1.0" encoding="utf-8"?>
<p:tagLst xmlns:p="http://schemas.openxmlformats.org/presentationml/2006/main">
  <p:tag name="AS_UNIQUEID" val="1731"/>
  <p:tag name="KSO_WM_BEAUTIFY_FLAG" val=""/>
</p:tagLst>
</file>

<file path=ppt/tags/tag47.xml><?xml version="1.0" encoding="utf-8"?>
<p:tagLst xmlns:p="http://schemas.openxmlformats.org/presentationml/2006/main">
  <p:tag name="AS_UNIQUEID" val="6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1732"/>
  <p:tag name="KSO_WM_BEAUTIFY_FLAG" val=""/>
</p:tagLst>
</file>

<file path=ppt/tags/tag471.xml><?xml version="1.0" encoding="utf-8"?>
<p:tagLst xmlns:p="http://schemas.openxmlformats.org/presentationml/2006/main">
  <p:tag name="AS_UNIQUEID" val="7063"/>
</p:tagLst>
</file>

<file path=ppt/tags/tag472.xml><?xml version="1.0" encoding="utf-8"?>
<p:tagLst xmlns:p="http://schemas.openxmlformats.org/presentationml/2006/main">
  <p:tag name="AS_UNIQUEID" val="7064"/>
</p:tagLst>
</file>

<file path=ppt/tags/tag473.xml><?xml version="1.0" encoding="utf-8"?>
<p:tagLst xmlns:p="http://schemas.openxmlformats.org/presentationml/2006/main">
  <p:tag name="AS_UNIQUEID" val="7065"/>
</p:tagLst>
</file>

<file path=ppt/tags/tag474.xml><?xml version="1.0" encoding="utf-8"?>
<p:tagLst xmlns:p="http://schemas.openxmlformats.org/presentationml/2006/main">
  <p:tag name="AS_UNIQUEID" val="7066"/>
</p:tagLst>
</file>

<file path=ppt/tags/tag4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76.xml><?xml version="1.0" encoding="utf-8"?>
<p:tagLst xmlns:p="http://schemas.openxmlformats.org/presentationml/2006/main">
  <p:tag name="AS_UNIQUEID" val="7067"/>
</p:tagLst>
</file>

<file path=ppt/tags/tag477.xml><?xml version="1.0" encoding="utf-8"?>
<p:tagLst xmlns:p="http://schemas.openxmlformats.org/presentationml/2006/main">
  <p:tag name="AS_UNIQUEID" val="1725"/>
</p:tagLst>
</file>

<file path=ppt/tags/tag47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79.xml><?xml version="1.0" encoding="utf-8"?>
<p:tagLst xmlns:p="http://schemas.openxmlformats.org/presentationml/2006/main">
  <p:tag name="AS_UNIQUEID" val="1727"/>
  <p:tag name="KSO_WM_BEAUTIFY_FLAG" val=""/>
</p:tagLst>
</file>

<file path=ppt/tags/tag48.xml><?xml version="1.0" encoding="utf-8"?>
<p:tagLst xmlns:p="http://schemas.openxmlformats.org/presentationml/2006/main">
  <p:tag name="AS_UNIQUEID" val="6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1728"/>
</p:tagLst>
</file>

<file path=ppt/tags/tag481.xml><?xml version="1.0" encoding="utf-8"?>
<p:tagLst xmlns:p="http://schemas.openxmlformats.org/presentationml/2006/main">
  <p:tag name="AS_UNIQUEID" val="1729"/>
  <p:tag name="KSO_WM_BEAUTIFY_FLAG" val=""/>
</p:tagLst>
</file>

<file path=ppt/tags/tag482.xml><?xml version="1.0" encoding="utf-8"?>
<p:tagLst xmlns:p="http://schemas.openxmlformats.org/presentationml/2006/main">
  <p:tag name="AS_UNIQUEID" val="1731"/>
  <p:tag name="KSO_WM_BEAUTIFY_FLAG" val=""/>
</p:tagLst>
</file>

<file path=ppt/tags/tag483.xml><?xml version="1.0" encoding="utf-8"?>
<p:tagLst xmlns:p="http://schemas.openxmlformats.org/presentationml/2006/main">
  <p:tag name="AS_UNIQUEID" val="1732"/>
  <p:tag name="KSO_WM_BEAUTIFY_FLAG" val=""/>
</p:tagLst>
</file>

<file path=ppt/tags/tag484.xml><?xml version="1.0" encoding="utf-8"?>
<p:tagLst xmlns:p="http://schemas.openxmlformats.org/presentationml/2006/main">
  <p:tag name="AS_UNIQUEID" val="7068"/>
</p:tagLst>
</file>

<file path=ppt/tags/tag485.xml><?xml version="1.0" encoding="utf-8"?>
<p:tagLst xmlns:p="http://schemas.openxmlformats.org/presentationml/2006/main">
  <p:tag name="AS_UNIQUEID" val="7069"/>
</p:tagLst>
</file>

<file path=ppt/tags/tag4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87.xml><?xml version="1.0" encoding="utf-8"?>
<p:tagLst xmlns:p="http://schemas.openxmlformats.org/presentationml/2006/main">
  <p:tag name="AS_UNIQUEID" val="7070"/>
</p:tagLst>
</file>

<file path=ppt/tags/tag488.xml><?xml version="1.0" encoding="utf-8"?>
<p:tagLst xmlns:p="http://schemas.openxmlformats.org/presentationml/2006/main">
  <p:tag name="AS_UNIQUEID" val="2307"/>
</p:tagLst>
</file>

<file path=ppt/tags/tag489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9.xml><?xml version="1.0" encoding="utf-8"?>
<p:tagLst xmlns:p="http://schemas.openxmlformats.org/presentationml/2006/main">
  <p:tag name="AS_UNIQUEID" val="6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2309"/>
  <p:tag name="KSO_WM_BEAUTIFY_FLAG" val=""/>
</p:tagLst>
</file>

<file path=ppt/tags/tag491.xml><?xml version="1.0" encoding="utf-8"?>
<p:tagLst xmlns:p="http://schemas.openxmlformats.org/presentationml/2006/main">
  <p:tag name="AS_UNIQUEID" val="2310"/>
</p:tagLst>
</file>

<file path=ppt/tags/tag492.xml><?xml version="1.0" encoding="utf-8"?>
<p:tagLst xmlns:p="http://schemas.openxmlformats.org/presentationml/2006/main">
  <p:tag name="AS_UNIQUEID" val="2313"/>
  <p:tag name="KSO_WM_BEAUTIFY_FLAG" val=""/>
</p:tagLst>
</file>

<file path=ppt/tags/tag493.xml><?xml version="1.0" encoding="utf-8"?>
<p:tagLst xmlns:p="http://schemas.openxmlformats.org/presentationml/2006/main">
  <p:tag name="AS_UNIQUEID" val="2314"/>
  <p:tag name="KSO_WM_BEAUTIFY_FLAG" val=""/>
</p:tagLst>
</file>

<file path=ppt/tags/tag494.xml><?xml version="1.0" encoding="utf-8"?>
<p:tagLst xmlns:p="http://schemas.openxmlformats.org/presentationml/2006/main">
  <p:tag name="AS_UNIQUEID" val="6939"/>
</p:tagLst>
</file>

<file path=ppt/tags/tag495.xml><?xml version="1.0" encoding="utf-8"?>
<p:tagLst xmlns:p="http://schemas.openxmlformats.org/presentationml/2006/main">
  <p:tag name="AS_UNIQUEID" val="7071"/>
</p:tagLst>
</file>

<file path=ppt/tags/tag496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5.xml><?xml version="1.0" encoding="utf-8"?>
<p:tagLst xmlns:p="http://schemas.openxmlformats.org/presentationml/2006/main">
  <p:tag name="AS_UNIQUEID" val="6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6948"/>
</p:tagLst>
</file>

<file path=ppt/tags/tag52.xml><?xml version="1.0" encoding="utf-8"?>
<p:tagLst xmlns:p="http://schemas.openxmlformats.org/presentationml/2006/main">
  <p:tag name="AS_UNIQUEID" val="6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6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6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6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6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6949"/>
</p:tagLst>
</file>

<file path=ppt/tags/tag58.xml><?xml version="1.0" encoding="utf-8"?>
<p:tagLst xmlns:p="http://schemas.openxmlformats.org/presentationml/2006/main">
  <p:tag name="AS_UNIQUEID" val="6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6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6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6385"/>
</p:tagLst>
</file>

<file path=ppt/tags/tag62.xml><?xml version="1.0" encoding="utf-8"?>
<p:tagLst xmlns:p="http://schemas.openxmlformats.org/presentationml/2006/main">
  <p:tag name="AS_UNIQUEID" val="6950"/>
</p:tagLst>
</file>

<file path=ppt/tags/tag63.xml><?xml version="1.0" encoding="utf-8"?>
<p:tagLst xmlns:p="http://schemas.openxmlformats.org/presentationml/2006/main">
  <p:tag name="AS_UNIQUEID" val="6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6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6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6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6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6951"/>
</p:tagLst>
</file>

<file path=ppt/tags/tag69.xml><?xml version="1.0" encoding="utf-8"?>
<p:tagLst xmlns:p="http://schemas.openxmlformats.org/presentationml/2006/main">
  <p:tag name="AS_UNIQUEID" val="6393"/>
  <p:tag name="KSO_WM_BEAUTIFY_FLAG" val="#fgm#"/>
  <p:tag name="KSO_WM_LAYOUT_CHECK_HASH" val="b80820b227f7a61bce90a36fcc36b3ef8468e9dc"/>
  <p:tag name="KSO_WM_NEWLAYOUT_ID" val="75"/>
  <p:tag name="KSO_WM_UNIT_INDEX" val="1"/>
  <p:tag name="KSO_WM_UNIT_TYPE" val="a"/>
</p:tagLst>
</file>

<file path=ppt/tags/tag7.xml><?xml version="1.0" encoding="utf-8"?>
<p:tagLst xmlns:p="http://schemas.openxmlformats.org/presentationml/2006/main">
  <p:tag name="AS_UNIQUEID" val="6941"/>
</p:tagLst>
</file>

<file path=ppt/tags/tag70.xml><?xml version="1.0" encoding="utf-8"?>
<p:tagLst xmlns:p="http://schemas.openxmlformats.org/presentationml/2006/main">
  <p:tag name="AS_UNIQUEID" val="6394"/>
  <p:tag name="KSO_WM_BEAUTIFY_FLAG" val="#fgm#"/>
  <p:tag name="KSO_WM_DIAGRAM_GROUP_CODE" val="1"/>
  <p:tag name="KSO_WM_UNIT_INDEX" val="1_1_1"/>
  <p:tag name="KSO_WM_UNIT_TYPE" val="l_h_a"/>
</p:tagLst>
</file>

<file path=ppt/tags/tag71.xml><?xml version="1.0" encoding="utf-8"?>
<p:tagLst xmlns:p="http://schemas.openxmlformats.org/presentationml/2006/main">
  <p:tag name="AS_UNIQUEID" val="6395"/>
  <p:tag name="KSO_WM_BEAUTIFY_FLAG" val="#fgm#"/>
  <p:tag name="KSO_WM_DIAGRAM_GROUP_CODE" val="1"/>
  <p:tag name="KSO_WM_UNIT_INDEX" val="1_1_1"/>
  <p:tag name="KSO_WM_UNIT_TYPE" val="l_h_f"/>
</p:tagLst>
</file>

<file path=ppt/tags/tag72.xml><?xml version="1.0" encoding="utf-8"?>
<p:tagLst xmlns:p="http://schemas.openxmlformats.org/presentationml/2006/main">
  <p:tag name="AS_UNIQUEID" val="6396"/>
  <p:tag name="KSO_WM_BEAUTIFY_FLAG" val="#fgm#"/>
  <p:tag name="KSO_WM_DIAGRAM_GROUP_CODE" val="1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AS_UNIQUEID" val="6397"/>
  <p:tag name="KSO_WM_BEAUTIFY_FLAG" val="#fgm#"/>
  <p:tag name="KSO_WM_DIAGRAM_GROUP_CODE" val="1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AS_UNIQUEID" val="6398"/>
  <p:tag name="KSO_WM_BEAUTIFY_FLAG" val="#fgm#"/>
  <p:tag name="KSO_WM_DIAGRAM_GROUP_CODE" val="1"/>
  <p:tag name="KSO_WM_UNIT_INDEX" val="1_3_1"/>
  <p:tag name="KSO_WM_UNIT_TYPE" val="l_h_a"/>
</p:tagLst>
</file>

<file path=ppt/tags/tag75.xml><?xml version="1.0" encoding="utf-8"?>
<p:tagLst xmlns:p="http://schemas.openxmlformats.org/presentationml/2006/main">
  <p:tag name="AS_UNIQUEID" val="6399"/>
  <p:tag name="KSO_WM_BEAUTIFY_FLAG" val="#fgm#"/>
  <p:tag name="KSO_WM_DIAGRAM_GROUP_CODE" val="1"/>
  <p:tag name="KSO_WM_UNIT_INDEX" val="1_3_1"/>
  <p:tag name="KSO_WM_UNIT_TYPE" val="l_h_f"/>
</p:tagLst>
</file>

<file path=ppt/tags/tag76.xml><?xml version="1.0" encoding="utf-8"?>
<p:tagLst xmlns:p="http://schemas.openxmlformats.org/presentationml/2006/main">
  <p:tag name="AS_UNIQUEID" val="6400"/>
  <p:tag name="KSO_WM_BEAUTIFY_FLAG" val="#fgm#"/>
  <p:tag name="KSO_WM_DIAGRAM_GROUP_CODE" val="1"/>
  <p:tag name="KSO_WM_UNIT_INDEX" val="1_4_1"/>
  <p:tag name="KSO_WM_UNIT_TYPE" val="l_h_a"/>
</p:tagLst>
</file>

<file path=ppt/tags/tag77.xml><?xml version="1.0" encoding="utf-8"?>
<p:tagLst xmlns:p="http://schemas.openxmlformats.org/presentationml/2006/main">
  <p:tag name="AS_UNIQUEID" val="6401"/>
  <p:tag name="KSO_WM_BEAUTIFY_FLAG" val="#fgm#"/>
  <p:tag name="KSO_WM_DIAGRAM_GROUP_CODE" val="1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AS_UNIQUEID" val="6402"/>
  <p:tag name="KSO_WM_BEAUTIFY_FLAG" val="#fgm#"/>
  <p:tag name="KSO_WM_DIAGRAM_GROUP_CODE" val="1"/>
  <p:tag name="KSO_WM_UNIT_INDEX" val="1_5_1"/>
  <p:tag name="KSO_WM_UNIT_TYPE" val="l_h_a"/>
</p:tagLst>
</file>

<file path=ppt/tags/tag79.xml><?xml version="1.0" encoding="utf-8"?>
<p:tagLst xmlns:p="http://schemas.openxmlformats.org/presentationml/2006/main">
  <p:tag name="AS_UNIQUEID" val="6403"/>
  <p:tag name="KSO_WM_BEAUTIFY_FLAG" val="#fgm#"/>
  <p:tag name="KSO_WM_DIAGRAM_GROUP_CODE" val="1"/>
  <p:tag name="KSO_WM_UNIT_INDEX" val="1_5_1"/>
  <p:tag name="KSO_WM_UNIT_TYPE" val="l_h_f"/>
</p:tagLst>
</file>

<file path=ppt/tags/tag8.xml><?xml version="1.0" encoding="utf-8"?>
<p:tagLst xmlns:p="http://schemas.openxmlformats.org/presentationml/2006/main">
  <p:tag name="AS_UNIQUEID" val="6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404"/>
  <p:tag name="KSO_WM_BEAUTIFY_FLAG" val="#fgm#"/>
  <p:tag name="KSO_WM_DIAGRAM_GROUP_CODE" val="1"/>
  <p:tag name="KSO_WM_UNIT_INDEX" val="1_6_1"/>
  <p:tag name="KSO_WM_UNIT_TYPE" val="l_h_a"/>
</p:tagLst>
</file>

<file path=ppt/tags/tag81.xml><?xml version="1.0" encoding="utf-8"?>
<p:tagLst xmlns:p="http://schemas.openxmlformats.org/presentationml/2006/main">
  <p:tag name="AS_UNIQUEID" val="6405"/>
  <p:tag name="KSO_WM_BEAUTIFY_FLAG" val="#fgm#"/>
  <p:tag name="KSO_WM_DIAGRAM_GROUP_CODE" val="1"/>
  <p:tag name="KSO_WM_UNIT_INDEX" val="1_6_1"/>
  <p:tag name="KSO_WM_UNIT_TYPE" val="l_h_f"/>
</p:tagLst>
</file>

<file path=ppt/tags/tag82.xml><?xml version="1.0" encoding="utf-8"?>
<p:tagLst xmlns:p="http://schemas.openxmlformats.org/presentationml/2006/main">
  <p:tag name="AS_UNIQUEID" val="6406"/>
</p:tagLst>
</file>

<file path=ppt/tags/tag83.xml><?xml version="1.0" encoding="utf-8"?>
<p:tagLst xmlns:p="http://schemas.openxmlformats.org/presentationml/2006/main">
  <p:tag name="AS_UNIQUEID" val="6407"/>
</p:tagLst>
</file>

<file path=ppt/tags/tag84.xml><?xml version="1.0" encoding="utf-8"?>
<p:tagLst xmlns:p="http://schemas.openxmlformats.org/presentationml/2006/main">
  <p:tag name="AS_UNIQUEID" val="6408"/>
</p:tagLst>
</file>

<file path=ppt/tags/tag85.xml><?xml version="1.0" encoding="utf-8"?>
<p:tagLst xmlns:p="http://schemas.openxmlformats.org/presentationml/2006/main">
  <p:tag name="AS_UNIQUEID" val="6952"/>
</p:tagLst>
</file>

<file path=ppt/tags/tag86.xml><?xml version="1.0" encoding="utf-8"?>
<p:tagLst xmlns:p="http://schemas.openxmlformats.org/presentationml/2006/main">
  <p:tag name="AS_UNIQUEID" val="64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64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6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6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AS_UNIQUEID" val="6415"/>
</p:tagLst>
</file>

<file path=ppt/tags/tag92.xml><?xml version="1.0" encoding="utf-8"?>
<p:tagLst xmlns:p="http://schemas.openxmlformats.org/presentationml/2006/main">
  <p:tag name="AS_UNIQUEID" val="6849"/>
</p:tagLst>
</file>

<file path=ppt/tags/tag93.xml><?xml version="1.0" encoding="utf-8"?>
<p:tagLst xmlns:p="http://schemas.openxmlformats.org/presentationml/2006/main">
  <p:tag name="AS_UNIQUEID" val="6953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5.xml><?xml version="1.0" encoding="utf-8"?>
<p:tagLst xmlns:p="http://schemas.openxmlformats.org/presentationml/2006/main">
  <p:tag name="AS_UNIQUEID" val="6954"/>
</p:tagLst>
</file>

<file path=ppt/tags/tag96.xml><?xml version="1.0" encoding="utf-8"?>
<p:tagLst xmlns:p="http://schemas.openxmlformats.org/presentationml/2006/main">
  <p:tag name="AS_UNIQUEID" val="57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.xml><?xml version="1.0" encoding="utf-8"?>
<p:tagLst xmlns:p="http://schemas.openxmlformats.org/presentationml/2006/main">
  <p:tag name="AS_UNIQUEID" val="57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.xml><?xml version="1.0" encoding="utf-8"?>
<p:tagLst xmlns:p="http://schemas.openxmlformats.org/presentationml/2006/main">
  <p:tag name="AS_UNIQUEID" val="57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.xml><?xml version="1.0" encoding="utf-8"?>
<p:tagLst xmlns:p="http://schemas.openxmlformats.org/presentationml/2006/main">
  <p:tag name="AS_UNIQUEID" val="57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109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Arial</vt:lpstr>
      <vt:lpstr>微软雅黑</vt:lpstr>
      <vt:lpstr>Wingdings</vt:lpstr>
      <vt:lpstr>Calibri Light</vt:lpstr>
      <vt:lpstr>Calibri</vt:lpstr>
      <vt:lpstr>宋体</vt:lpstr>
      <vt:lpstr>隶书</vt:lpstr>
      <vt:lpstr>仿宋</vt:lpstr>
      <vt:lpstr>楷体_GB2312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2025-09-16T16:39:52Z</cp:lastPrinted>
  <dcterms:created xsi:type="dcterms:W3CDTF">2025-09-16T16:39:52Z</dcterms:created>
  <dcterms:modified xsi:type="dcterms:W3CDTF">2025-09-16T08:39:52Z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