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heme/theme2.xml" ContentType="application/vnd.openxmlformats-officedocument.them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2.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3.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4.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5.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6.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7.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8.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9.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10.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notesSlides/notesSlide11.xml" ContentType="application/vnd.openxmlformats-officedocument.presentationml.notesSlide+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notesSlides/notesSlide12.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13.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notesSlides/notesSlide14.xml" ContentType="application/vnd.openxmlformats-officedocument.presentationml.notesSlide+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15.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notesSlides/notesSlide16.xml" ContentType="application/vnd.openxmlformats-officedocument.presentationml.notesSlide+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notesSlides/notesSlide17.xml" ContentType="application/vnd.openxmlformats-officedocument.presentationml.notesSlide+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notesSlides/notesSlide18.xml" ContentType="application/vnd.openxmlformats-officedocument.presentationml.notesSlide+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notesSlides/notesSlide19.xml" ContentType="application/vnd.openxmlformats-officedocument.presentationml.notesSlide+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notesSlides/notesSlide20.xml" ContentType="application/vnd.openxmlformats-officedocument.presentationml.notesSlide+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notesSlides/notesSlide21.xml" ContentType="application/vnd.openxmlformats-officedocument.presentationml.notesSlide+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notesSlides/notesSlide22.xml" ContentType="application/vnd.openxmlformats-officedocument.presentationml.notesSlide+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notesSlides/notesSlide23.xml" ContentType="application/vnd.openxmlformats-officedocument.presentationml.notesSlide+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notesSlides/notesSlide24.xml" ContentType="application/vnd.openxmlformats-officedocument.presentationml.notesSlide+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notesSlides/notesSlide25.xml" ContentType="application/vnd.openxmlformats-officedocument.presentationml.notesSlide+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71" r:id="rId2"/>
    <p:sldId id="257" r:id="rId3"/>
    <p:sldId id="560" r:id="rId4"/>
    <p:sldId id="757" r:id="rId5"/>
    <p:sldId id="259" r:id="rId6"/>
    <p:sldId id="761" r:id="rId7"/>
    <p:sldId id="767" r:id="rId8"/>
    <p:sldId id="763" r:id="rId9"/>
    <p:sldId id="765" r:id="rId10"/>
    <p:sldId id="758" r:id="rId11"/>
    <p:sldId id="759" r:id="rId12"/>
    <p:sldId id="768" r:id="rId13"/>
    <p:sldId id="769" r:id="rId14"/>
    <p:sldId id="770" r:id="rId15"/>
    <p:sldId id="771" r:id="rId16"/>
    <p:sldId id="772" r:id="rId17"/>
    <p:sldId id="773" r:id="rId18"/>
    <p:sldId id="774" r:id="rId19"/>
    <p:sldId id="776" r:id="rId20"/>
    <p:sldId id="783" r:id="rId21"/>
    <p:sldId id="784" r:id="rId22"/>
    <p:sldId id="785" r:id="rId23"/>
    <p:sldId id="777" r:id="rId24"/>
    <p:sldId id="787" r:id="rId25"/>
    <p:sldId id="674" r:id="rId26"/>
    <p:sldId id="712" r:id="rId27"/>
    <p:sldId id="755" r:id="rId28"/>
    <p:sldId id="756" r:id="rId29"/>
    <p:sldId id="617" r:id="rId30"/>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06" userDrawn="1">
          <p15:clr>
            <a:srgbClr val="A4A3A4"/>
          </p15:clr>
        </p15:guide>
        <p15:guide id="2" pos="383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li sy" initials="ls" lastIdx="0" clrIdx="1"/>
  <p:cmAuthor id="322852010" name="Soulmate" initials="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83" d="100"/>
          <a:sy n="83" d="100"/>
        </p:scale>
        <p:origin x="667" y="72"/>
      </p:cViewPr>
      <p:guideLst>
        <p:guide orient="horz" pos="1906"/>
        <p:guide pos="383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69.xml"/><Relationship Id="rId7" Type="http://schemas.openxmlformats.org/officeDocument/2006/relationships/tags" Target="../tags/tag73.xml"/><Relationship Id="rId2" Type="http://schemas.openxmlformats.org/officeDocument/2006/relationships/tags" Target="../tags/tag68.xml"/><Relationship Id="rId1" Type="http://schemas.openxmlformats.org/officeDocument/2006/relationships/theme" Target="../theme/theme2.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2026/8/17</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01.xml"/><Relationship Id="rId1" Type="http://schemas.openxmlformats.org/officeDocument/2006/relationships/tags" Target="../tags/tag200.xml"/><Relationship Id="rId4"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16.xml"/><Relationship Id="rId1" Type="http://schemas.openxmlformats.org/officeDocument/2006/relationships/tags" Target="../tags/tag215.xml"/><Relationship Id="rId4"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27.xml"/><Relationship Id="rId1" Type="http://schemas.openxmlformats.org/officeDocument/2006/relationships/tags" Target="../tags/tag226.xml"/><Relationship Id="rId4"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43.xml"/><Relationship Id="rId1" Type="http://schemas.openxmlformats.org/officeDocument/2006/relationships/tags" Target="../tags/tag242.xml"/><Relationship Id="rId4"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54.xml"/><Relationship Id="rId1" Type="http://schemas.openxmlformats.org/officeDocument/2006/relationships/tags" Target="../tags/tag253.xml"/><Relationship Id="rId4"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79.xml"/><Relationship Id="rId1" Type="http://schemas.openxmlformats.org/officeDocument/2006/relationships/tags" Target="../tags/tag278.xml"/><Relationship Id="rId4"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96.xml"/><Relationship Id="rId1" Type="http://schemas.openxmlformats.org/officeDocument/2006/relationships/tags" Target="../tags/tag295.xml"/><Relationship Id="rId4"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33.xml"/><Relationship Id="rId1" Type="http://schemas.openxmlformats.org/officeDocument/2006/relationships/tags" Target="../tags/tag332.xml"/><Relationship Id="rId4"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60.xml"/><Relationship Id="rId1" Type="http://schemas.openxmlformats.org/officeDocument/2006/relationships/tags" Target="../tags/tag359.xml"/><Relationship Id="rId4"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96.xml"/><Relationship Id="rId1" Type="http://schemas.openxmlformats.org/officeDocument/2006/relationships/tags" Target="../tags/tag395.xml"/><Relationship Id="rId4"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07.xml"/><Relationship Id="rId1" Type="http://schemas.openxmlformats.org/officeDocument/2006/relationships/tags" Target="../tags/tag106.xml"/><Relationship Id="rId4"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37.xml"/><Relationship Id="rId1" Type="http://schemas.openxmlformats.org/officeDocument/2006/relationships/tags" Target="../tags/tag436.xml"/><Relationship Id="rId4"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59.xml"/><Relationship Id="rId1" Type="http://schemas.openxmlformats.org/officeDocument/2006/relationships/tags" Target="../tags/tag458.xml"/><Relationship Id="rId4"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74.xml"/><Relationship Id="rId1" Type="http://schemas.openxmlformats.org/officeDocument/2006/relationships/tags" Target="../tags/tag473.xml"/><Relationship Id="rId4"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518.xml"/><Relationship Id="rId1" Type="http://schemas.openxmlformats.org/officeDocument/2006/relationships/tags" Target="../tags/tag517.xml"/><Relationship Id="rId4"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541.xml"/><Relationship Id="rId1" Type="http://schemas.openxmlformats.org/officeDocument/2006/relationships/tags" Target="../tags/tag540.xml"/><Relationship Id="rId4"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558.xml"/><Relationship Id="rId1" Type="http://schemas.openxmlformats.org/officeDocument/2006/relationships/tags" Target="../tags/tag557.xml"/><Relationship Id="rId4"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18.xml"/><Relationship Id="rId1" Type="http://schemas.openxmlformats.org/officeDocument/2006/relationships/tags" Target="../tags/tag117.xml"/><Relationship Id="rId4"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29.xml"/><Relationship Id="rId1" Type="http://schemas.openxmlformats.org/officeDocument/2006/relationships/tags" Target="../tags/tag128.xml"/><Relationship Id="rId4"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40.xml"/><Relationship Id="rId1" Type="http://schemas.openxmlformats.org/officeDocument/2006/relationships/tags" Target="../tags/tag139.xml"/><Relationship Id="rId4"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54.xml"/><Relationship Id="rId1" Type="http://schemas.openxmlformats.org/officeDocument/2006/relationships/tags" Target="../tags/tag153.xml"/><Relationship Id="rId4"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65.xml"/><Relationship Id="rId1" Type="http://schemas.openxmlformats.org/officeDocument/2006/relationships/tags" Target="../tags/tag164.xml"/><Relationship Id="rId4"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77.xml"/><Relationship Id="rId1" Type="http://schemas.openxmlformats.org/officeDocument/2006/relationships/tags" Target="../tags/tag176.xml"/><Relationship Id="rId4"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87.xml"/><Relationship Id="rId1" Type="http://schemas.openxmlformats.org/officeDocument/2006/relationships/tags" Target="../tags/tag186.xml"/><Relationship Id="rId4"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sym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latin typeface="Times New Roman" panose="02020603050405020304" pitchFamily="18" charset="0"/>
              <a:ea typeface="楷体" panose="02010609060101010101" charset="-122"/>
              <a:cs typeface="Times New Roman" panose="02020603050405020304" pitchFamily="18" charset="0"/>
              <a:sym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just">
              <a:lnSpc>
                <a:spcPct val="130000"/>
              </a:lnSpc>
              <a:spcBef>
                <a:spcPct val="0"/>
              </a:spcBef>
              <a:spcAft>
                <a:spcPct val="0"/>
              </a:spcAft>
              <a:buNone/>
            </a:pPr>
            <a:endParaRPr lang="zh-CN" altLang="en-US">
              <a:sym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latin typeface="Times New Roman" panose="02020603050405020304" pitchFamily="18" charset="0"/>
              <a:ea typeface="楷体" panose="02010609060101010101" charset="-122"/>
              <a:cs typeface="Times New Roman" panose="02020603050405020304" pitchFamily="18" charset="0"/>
              <a:sym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just">
              <a:lnSpc>
                <a:spcPct val="130000"/>
              </a:lnSpc>
              <a:spcBef>
                <a:spcPct val="0"/>
              </a:spcBef>
              <a:spcAft>
                <a:spcPct val="0"/>
              </a:spcAft>
              <a:buNone/>
            </a:pPr>
            <a:endParaRPr lang="zh-CN" altLang="en-US">
              <a:sym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latin typeface="Times New Roman" panose="02020603050405020304" pitchFamily="18" charset="0"/>
              <a:ea typeface="楷体" panose="02010609060101010101" charset="-122"/>
              <a:cs typeface="Times New Roman" panose="02020603050405020304" pitchFamily="18" charset="0"/>
              <a:sym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sym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sym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sym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sym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lvl="0" indent="539750" defTabSz="457200">
              <a:lnSpc>
                <a:spcPts val="4100"/>
              </a:lnSpc>
              <a:defRPr/>
            </a:pP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just">
              <a:lnSpc>
                <a:spcPct val="130000"/>
              </a:lnSpc>
              <a:spcBef>
                <a:spcPct val="0"/>
              </a:spcBef>
              <a:spcAft>
                <a:spcPct val="0"/>
              </a:spcAft>
              <a:buNone/>
            </a:pPr>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just">
              <a:lnSpc>
                <a:spcPct val="130000"/>
              </a:lnSpc>
              <a:spcBef>
                <a:spcPct val="0"/>
              </a:spcBef>
              <a:spcAft>
                <a:spcPct val="0"/>
              </a:spcAft>
              <a:buNone/>
            </a:pPr>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just">
              <a:lnSpc>
                <a:spcPct val="130000"/>
              </a:lnSpc>
              <a:spcBef>
                <a:spcPct val="0"/>
              </a:spcBef>
              <a:spcAft>
                <a:spcPct val="0"/>
              </a:spcAft>
              <a:buNone/>
            </a:pPr>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just">
              <a:lnSpc>
                <a:spcPct val="130000"/>
              </a:lnSpc>
              <a:spcBef>
                <a:spcPct val="0"/>
              </a:spcBef>
              <a:spcAft>
                <a:spcPct val="0"/>
              </a:spcAft>
              <a:buNone/>
            </a:pPr>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just">
              <a:lnSpc>
                <a:spcPct val="130000"/>
              </a:lnSpc>
              <a:spcBef>
                <a:spcPct val="0"/>
              </a:spcBef>
              <a:spcAft>
                <a:spcPct val="0"/>
              </a:spcAft>
              <a:buNone/>
            </a:pPr>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sym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ltLang="en-US">
              <a:sym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Master" Target="../slideMasters/slideMaster1.xml"/><Relationship Id="rId5" Type="http://schemas.openxmlformats.org/officeDocument/2006/relationships/tags" Target="../tags/tag13.xml"/><Relationship Id="rId4" Type="http://schemas.openxmlformats.org/officeDocument/2006/relationships/tags" Target="../tags/tag12.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slideMaster" Target="../slideMasters/slideMaster1.xml"/><Relationship Id="rId4" Type="http://schemas.openxmlformats.org/officeDocument/2006/relationships/tags" Target="../tags/tag59.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Master" Target="../slideMasters/slideMaster1.xml"/><Relationship Id="rId5" Type="http://schemas.openxmlformats.org/officeDocument/2006/relationships/tags" Target="../tags/tag64.xml"/><Relationship Id="rId4" Type="http://schemas.openxmlformats.org/officeDocument/2006/relationships/tags" Target="../tags/tag63.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6.xml"/><Relationship Id="rId1" Type="http://schemas.openxmlformats.org/officeDocument/2006/relationships/tags" Target="../tags/tag6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7.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1.xml"/><Relationship Id="rId5" Type="http://schemas.openxmlformats.org/officeDocument/2006/relationships/tags" Target="../tags/tag18.xml"/><Relationship Id="rId4" Type="http://schemas.openxmlformats.org/officeDocument/2006/relationships/tags" Target="../tags/tag17.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Master" Target="../slideMasters/slideMaster1.xml"/><Relationship Id="rId5" Type="http://schemas.openxmlformats.org/officeDocument/2006/relationships/tags" Target="../tags/tag23.xml"/><Relationship Id="rId4" Type="http://schemas.openxmlformats.org/officeDocument/2006/relationships/tags" Target="../tags/tag22.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Master" Target="../slideMasters/slideMaster1.xml"/><Relationship Id="rId5" Type="http://schemas.openxmlformats.org/officeDocument/2006/relationships/tags" Target="../tags/tag55.xml"/><Relationship Id="rId4" Type="http://schemas.openxmlformats.org/officeDocument/2006/relationships/tags" Target="../tags/tag5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2026/8/17</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2026/8/17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2026/8/17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7" name="矩形 6"/>
          <p:cNvSpPr/>
          <p:nvPr userDrawn="1">
            <p:custDataLst>
              <p:tags r:id="rId1"/>
            </p:custDataLst>
          </p:nvPr>
        </p:nvSpPr>
        <p:spPr>
          <a:xfrm>
            <a:off x="0" y="1"/>
            <a:ext cx="12192000" cy="645300"/>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5"/>
          </a:p>
        </p:txBody>
      </p:sp>
      <p:cxnSp>
        <p:nvCxnSpPr>
          <p:cNvPr id="8" name="直接连接符 7"/>
          <p:cNvCxnSpPr/>
          <p:nvPr userDrawn="1">
            <p:custDataLst>
              <p:tags r:id="rId2"/>
            </p:custDataLst>
          </p:nvPr>
        </p:nvCxnSpPr>
        <p:spPr>
          <a:xfrm flipV="1">
            <a:off x="1" y="655686"/>
            <a:ext cx="12189556" cy="823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学习目标">
    <p:spTree>
      <p:nvGrpSpPr>
        <p:cNvPr id="1" name=""/>
        <p:cNvGrpSpPr/>
        <p:nvPr/>
      </p:nvGrpSpPr>
      <p:grpSpPr>
        <a:xfrm>
          <a:off x="0" y="0"/>
          <a:ext cx="0" cy="0"/>
          <a:chOff x="0" y="0"/>
          <a:chExt cx="0" cy="0"/>
        </a:xfrm>
      </p:grpSpPr>
      <p:sp>
        <p:nvSpPr>
          <p:cNvPr id="314" name="矩形 313" hidden="1"/>
          <p:cNvSpPr/>
          <p:nvPr userDrawn="1">
            <p:custDataLst>
              <p:tags r:id="rId1"/>
            </p:custDataLst>
          </p:nvPr>
        </p:nvSpPr>
        <p:spPr>
          <a:xfrm>
            <a:off x="123461" y="346498"/>
            <a:ext cx="11953079" cy="6396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Tree>
  </p:cSld>
  <p:clrMapOvr>
    <a:masterClrMapping/>
  </p:clrMapOvr>
  <p:transition/>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2026/8/17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2026/8/17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2026/8/17</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2026/8/17</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2026/8/17</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2026/8/17</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2026/8/17</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2026/8/17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5.xml"/><Relationship Id="rId3" Type="http://schemas.openxmlformats.org/officeDocument/2006/relationships/slideLayout" Target="../slideLayouts/slideLayout3.xml"/><Relationship Id="rId21" Type="http://schemas.openxmlformats.org/officeDocument/2006/relationships/tags" Target="../tags/tag8.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tags" Target="../tags/tag3.xml"/><Relationship Id="rId20" Type="http://schemas.openxmlformats.org/officeDocument/2006/relationships/tags" Target="../tags/tag7.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23" Type="http://schemas.openxmlformats.org/officeDocument/2006/relationships/image" Target="file:///D:\qq&#25991;&#20214;\712321467\Image\C2C\Image2\%7b75232B38-A165-1FB7-499C-2E1C792CACB5%7d.png" TargetMode="External"/><Relationship Id="rId10" Type="http://schemas.openxmlformats.org/officeDocument/2006/relationships/slideLayout" Target="../slideLayouts/slideLayout10.xml"/><Relationship Id="rId19" Type="http://schemas.openxmlformats.org/officeDocument/2006/relationships/tags" Target="../tags/tag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6"/>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p>
        </p:txBody>
      </p:sp>
      <p:sp>
        <p:nvSpPr>
          <p:cNvPr id="3" name="文本占位符 2"/>
          <p:cNvSpPr>
            <a:spLocks noGrp="1"/>
          </p:cNvSpPr>
          <p:nvPr>
            <p:ph type="body" idx="1"/>
            <p:custDataLst>
              <p:tags r:id="rId17"/>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18"/>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2026/8/17</a:t>
            </a:fld>
            <a:endParaRPr lang="zh-CN" altLang="en-US"/>
          </a:p>
        </p:txBody>
      </p:sp>
      <p:sp>
        <p:nvSpPr>
          <p:cNvPr id="5" name="页脚占位符 4"/>
          <p:cNvSpPr>
            <a:spLocks noGrp="1"/>
          </p:cNvSpPr>
          <p:nvPr>
            <p:ph type="ftr" sz="quarter" idx="3"/>
            <p:custDataLst>
              <p:tags r:id="rId19"/>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20"/>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a:p>
        </p:txBody>
      </p:sp>
      <p:pic>
        <p:nvPicPr>
          <p:cNvPr id="7" name="图片 1073743875" descr="学科网 zxxk.com"/>
          <p:cNvPicPr>
            <a:picLocks noChangeAspect="1"/>
          </p:cNvPicPr>
          <p:nvPr>
            <p:custDataLst>
              <p:tags r:id="rId21"/>
            </p:custDataLst>
          </p:nvPr>
        </p:nvPicPr>
        <p:blipFill>
          <a:blip r:embed="rId22" r:link="rId23"/>
          <a:stretch>
            <a:fillRect/>
          </a:stretch>
        </p:blipFill>
        <p:spPr>
          <a:xfrm>
            <a:off x="838200" y="365125"/>
            <a:ext cx="9525" cy="9525"/>
          </a:xfrm>
          <a:prstGeom prst="rect">
            <a:avLst/>
          </a:prstGeom>
          <a:noFill/>
          <a:ln>
            <a:noFill/>
            <a:miter lim="800000"/>
          </a:ln>
        </p:spPr>
      </p:pic>
    </p:spTree>
    <p:custDataLst>
      <p:tags r:id="rId15"/>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video" Target="../media/media1.mp4"/><Relationship Id="rId3" Type="http://schemas.openxmlformats.org/officeDocument/2006/relationships/tags" Target="../tags/tag76.xml"/><Relationship Id="rId7" Type="http://schemas.microsoft.com/office/2007/relationships/media" Target="../media/media1.mp4"/><Relationship Id="rId12" Type="http://schemas.openxmlformats.org/officeDocument/2006/relationships/image" Target="../media/image2.pn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notesSlide" Target="../notesSlides/notesSlide1.xml"/><Relationship Id="rId5" Type="http://schemas.openxmlformats.org/officeDocument/2006/relationships/tags" Target="../tags/tag78.xml"/><Relationship Id="rId10" Type="http://schemas.openxmlformats.org/officeDocument/2006/relationships/slideLayout" Target="../slideLayouts/slideLayout1.xml"/><Relationship Id="rId4" Type="http://schemas.openxmlformats.org/officeDocument/2006/relationships/tags" Target="../tags/tag77.xml"/><Relationship Id="rId9" Type="http://schemas.openxmlformats.org/officeDocument/2006/relationships/tags" Target="../tags/tag80.xml"/></Relationships>
</file>

<file path=ppt/slides/_rels/slide10.xml.rels><?xml version="1.0" encoding="UTF-8" standalone="yes"?>
<Relationships xmlns="http://schemas.openxmlformats.org/package/2006/relationships"><Relationship Id="rId8" Type="http://schemas.openxmlformats.org/officeDocument/2006/relationships/tags" Target="../tags/tag173.xml"/><Relationship Id="rId13" Type="http://schemas.openxmlformats.org/officeDocument/2006/relationships/image" Target="../media/image11.png"/><Relationship Id="rId3" Type="http://schemas.openxmlformats.org/officeDocument/2006/relationships/tags" Target="../tags/tag168.xml"/><Relationship Id="rId7" Type="http://schemas.openxmlformats.org/officeDocument/2006/relationships/tags" Target="../tags/tag172.xml"/><Relationship Id="rId12" Type="http://schemas.openxmlformats.org/officeDocument/2006/relationships/notesSlide" Target="../notesSlides/notesSlide8.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11" Type="http://schemas.openxmlformats.org/officeDocument/2006/relationships/slideLayout" Target="../slideLayouts/slideLayout1.xml"/><Relationship Id="rId5" Type="http://schemas.openxmlformats.org/officeDocument/2006/relationships/tags" Target="../tags/tag170.xml"/><Relationship Id="rId10" Type="http://schemas.openxmlformats.org/officeDocument/2006/relationships/tags" Target="../tags/tag175.xml"/><Relationship Id="rId4" Type="http://schemas.openxmlformats.org/officeDocument/2006/relationships/tags" Target="../tags/tag169.xml"/><Relationship Id="rId9" Type="http://schemas.openxmlformats.org/officeDocument/2006/relationships/tags" Target="../tags/tag174.xml"/></Relationships>
</file>

<file path=ppt/slides/_rels/slide11.xml.rels><?xml version="1.0" encoding="UTF-8" standalone="yes"?>
<Relationships xmlns="http://schemas.openxmlformats.org/package/2006/relationships"><Relationship Id="rId8" Type="http://schemas.openxmlformats.org/officeDocument/2006/relationships/tags" Target="../tags/tag185.xml"/><Relationship Id="rId3" Type="http://schemas.openxmlformats.org/officeDocument/2006/relationships/tags" Target="../tags/tag180.xml"/><Relationship Id="rId7" Type="http://schemas.openxmlformats.org/officeDocument/2006/relationships/tags" Target="../tags/tag184.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tags" Target="../tags/tag183.xml"/><Relationship Id="rId11" Type="http://schemas.openxmlformats.org/officeDocument/2006/relationships/image" Target="../media/image12.jpeg"/><Relationship Id="rId5" Type="http://schemas.openxmlformats.org/officeDocument/2006/relationships/tags" Target="../tags/tag182.xml"/><Relationship Id="rId10" Type="http://schemas.openxmlformats.org/officeDocument/2006/relationships/notesSlide" Target="../notesSlides/notesSlide9.xml"/><Relationship Id="rId4" Type="http://schemas.openxmlformats.org/officeDocument/2006/relationships/tags" Target="../tags/tag181.xml"/><Relationship Id="rId9"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tags" Target="../tags/tag195.xml"/><Relationship Id="rId13" Type="http://schemas.openxmlformats.org/officeDocument/2006/relationships/slideLayout" Target="../slideLayouts/slideLayout1.xml"/><Relationship Id="rId3" Type="http://schemas.openxmlformats.org/officeDocument/2006/relationships/tags" Target="../tags/tag190.xml"/><Relationship Id="rId7" Type="http://schemas.openxmlformats.org/officeDocument/2006/relationships/tags" Target="../tags/tag194.xml"/><Relationship Id="rId12" Type="http://schemas.openxmlformats.org/officeDocument/2006/relationships/tags" Target="../tags/tag199.xml"/><Relationship Id="rId17" Type="http://schemas.openxmlformats.org/officeDocument/2006/relationships/image" Target="../media/image15.png"/><Relationship Id="rId2" Type="http://schemas.openxmlformats.org/officeDocument/2006/relationships/tags" Target="../tags/tag189.xml"/><Relationship Id="rId16" Type="http://schemas.openxmlformats.org/officeDocument/2006/relationships/image" Target="../media/image14.png"/><Relationship Id="rId1" Type="http://schemas.openxmlformats.org/officeDocument/2006/relationships/tags" Target="../tags/tag188.xml"/><Relationship Id="rId6" Type="http://schemas.openxmlformats.org/officeDocument/2006/relationships/tags" Target="../tags/tag193.xml"/><Relationship Id="rId11" Type="http://schemas.openxmlformats.org/officeDocument/2006/relationships/tags" Target="../tags/tag198.xml"/><Relationship Id="rId5" Type="http://schemas.openxmlformats.org/officeDocument/2006/relationships/tags" Target="../tags/tag192.xml"/><Relationship Id="rId15" Type="http://schemas.openxmlformats.org/officeDocument/2006/relationships/image" Target="../media/image13.png"/><Relationship Id="rId10" Type="http://schemas.openxmlformats.org/officeDocument/2006/relationships/tags" Target="../tags/tag197.xml"/><Relationship Id="rId4" Type="http://schemas.openxmlformats.org/officeDocument/2006/relationships/tags" Target="../tags/tag191.xml"/><Relationship Id="rId9" Type="http://schemas.openxmlformats.org/officeDocument/2006/relationships/tags" Target="../tags/tag196.xml"/><Relationship Id="rId1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8" Type="http://schemas.openxmlformats.org/officeDocument/2006/relationships/tags" Target="../tags/tag209.xml"/><Relationship Id="rId13" Type="http://schemas.microsoft.com/office/2007/relationships/media" Target="../media/media6.mp4"/><Relationship Id="rId18" Type="http://schemas.openxmlformats.org/officeDocument/2006/relationships/image" Target="../media/image16.png"/><Relationship Id="rId3" Type="http://schemas.openxmlformats.org/officeDocument/2006/relationships/tags" Target="../tags/tag204.xml"/><Relationship Id="rId21" Type="http://schemas.openxmlformats.org/officeDocument/2006/relationships/image" Target="../media/image17.png"/><Relationship Id="rId7" Type="http://schemas.openxmlformats.org/officeDocument/2006/relationships/tags" Target="../tags/tag208.xml"/><Relationship Id="rId12" Type="http://schemas.openxmlformats.org/officeDocument/2006/relationships/tags" Target="../tags/tag212.xml"/><Relationship Id="rId17" Type="http://schemas.openxmlformats.org/officeDocument/2006/relationships/notesSlide" Target="../notesSlides/notesSlide11.xml"/><Relationship Id="rId2" Type="http://schemas.openxmlformats.org/officeDocument/2006/relationships/tags" Target="../tags/tag203.xml"/><Relationship Id="rId16" Type="http://schemas.openxmlformats.org/officeDocument/2006/relationships/slideLayout" Target="../slideLayouts/slideLayout1.xml"/><Relationship Id="rId20" Type="http://schemas.openxmlformats.org/officeDocument/2006/relationships/image" Target="../media/image15.png"/><Relationship Id="rId1" Type="http://schemas.openxmlformats.org/officeDocument/2006/relationships/tags" Target="../tags/tag202.xml"/><Relationship Id="rId6" Type="http://schemas.openxmlformats.org/officeDocument/2006/relationships/tags" Target="../tags/tag207.xml"/><Relationship Id="rId11" Type="http://schemas.openxmlformats.org/officeDocument/2006/relationships/video" Target="NULL" TargetMode="External"/><Relationship Id="rId5" Type="http://schemas.openxmlformats.org/officeDocument/2006/relationships/tags" Target="../tags/tag206.xml"/><Relationship Id="rId15" Type="http://schemas.openxmlformats.org/officeDocument/2006/relationships/tags" Target="../tags/tag214.xml"/><Relationship Id="rId10" Type="http://schemas.openxmlformats.org/officeDocument/2006/relationships/tags" Target="../tags/tag211.xml"/><Relationship Id="rId19" Type="http://schemas.openxmlformats.org/officeDocument/2006/relationships/image" Target="../media/image14.png"/><Relationship Id="rId4" Type="http://schemas.openxmlformats.org/officeDocument/2006/relationships/tags" Target="../tags/tag205.xml"/><Relationship Id="rId9" Type="http://schemas.openxmlformats.org/officeDocument/2006/relationships/tags" Target="../tags/tag210.xml"/><Relationship Id="rId14" Type="http://schemas.openxmlformats.org/officeDocument/2006/relationships/tags" Target="../tags/tag213.xml"/><Relationship Id="rId22"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tags" Target="../tags/tag224.xml"/><Relationship Id="rId13" Type="http://schemas.openxmlformats.org/officeDocument/2006/relationships/image" Target="../media/image14.png"/><Relationship Id="rId3" Type="http://schemas.openxmlformats.org/officeDocument/2006/relationships/tags" Target="../tags/tag219.xml"/><Relationship Id="rId7" Type="http://schemas.openxmlformats.org/officeDocument/2006/relationships/tags" Target="../tags/tag223.xml"/><Relationship Id="rId12" Type="http://schemas.openxmlformats.org/officeDocument/2006/relationships/image" Target="../media/image19.png"/><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notesSlide" Target="../notesSlides/notesSlide12.xml"/><Relationship Id="rId5" Type="http://schemas.openxmlformats.org/officeDocument/2006/relationships/tags" Target="../tags/tag221.xml"/><Relationship Id="rId10" Type="http://schemas.openxmlformats.org/officeDocument/2006/relationships/slideLayout" Target="../slideLayouts/slideLayout1.xml"/><Relationship Id="rId4" Type="http://schemas.openxmlformats.org/officeDocument/2006/relationships/tags" Target="../tags/tag220.xml"/><Relationship Id="rId9" Type="http://schemas.openxmlformats.org/officeDocument/2006/relationships/tags" Target="../tags/tag225.xml"/></Relationships>
</file>

<file path=ppt/slides/_rels/slide15.xml.rels><?xml version="1.0" encoding="UTF-8" standalone="yes"?>
<Relationships xmlns="http://schemas.openxmlformats.org/package/2006/relationships"><Relationship Id="rId8" Type="http://schemas.openxmlformats.org/officeDocument/2006/relationships/tags" Target="../tags/tag235.xml"/><Relationship Id="rId13" Type="http://schemas.openxmlformats.org/officeDocument/2006/relationships/tags" Target="../tags/tag240.xml"/><Relationship Id="rId18" Type="http://schemas.openxmlformats.org/officeDocument/2006/relationships/image" Target="../media/image21.png"/><Relationship Id="rId3" Type="http://schemas.openxmlformats.org/officeDocument/2006/relationships/tags" Target="../tags/tag230.xml"/><Relationship Id="rId7" Type="http://schemas.openxmlformats.org/officeDocument/2006/relationships/tags" Target="../tags/tag234.xml"/><Relationship Id="rId12" Type="http://schemas.openxmlformats.org/officeDocument/2006/relationships/tags" Target="../tags/tag239.xml"/><Relationship Id="rId17" Type="http://schemas.openxmlformats.org/officeDocument/2006/relationships/image" Target="../media/image20.png"/><Relationship Id="rId2" Type="http://schemas.openxmlformats.org/officeDocument/2006/relationships/tags" Target="../tags/tag229.xml"/><Relationship Id="rId16" Type="http://schemas.openxmlformats.org/officeDocument/2006/relationships/notesSlide" Target="../notesSlides/notesSlide13.xml"/><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tags" Target="../tags/tag238.xml"/><Relationship Id="rId5" Type="http://schemas.openxmlformats.org/officeDocument/2006/relationships/tags" Target="../tags/tag232.xml"/><Relationship Id="rId15" Type="http://schemas.openxmlformats.org/officeDocument/2006/relationships/slideLayout" Target="../slideLayouts/slideLayout1.xml"/><Relationship Id="rId10" Type="http://schemas.openxmlformats.org/officeDocument/2006/relationships/tags" Target="../tags/tag237.xml"/><Relationship Id="rId4" Type="http://schemas.openxmlformats.org/officeDocument/2006/relationships/tags" Target="../tags/tag231.xml"/><Relationship Id="rId9" Type="http://schemas.openxmlformats.org/officeDocument/2006/relationships/tags" Target="../tags/tag236.xml"/><Relationship Id="rId14" Type="http://schemas.openxmlformats.org/officeDocument/2006/relationships/tags" Target="../tags/tag241.xml"/></Relationships>
</file>

<file path=ppt/slides/_rels/slide16.xml.rels><?xml version="1.0" encoding="UTF-8" standalone="yes"?>
<Relationships xmlns="http://schemas.openxmlformats.org/package/2006/relationships"><Relationship Id="rId8" Type="http://schemas.openxmlformats.org/officeDocument/2006/relationships/tags" Target="../tags/tag251.xml"/><Relationship Id="rId13" Type="http://schemas.openxmlformats.org/officeDocument/2006/relationships/image" Target="../media/image14.png"/><Relationship Id="rId3" Type="http://schemas.openxmlformats.org/officeDocument/2006/relationships/tags" Target="../tags/tag246.xml"/><Relationship Id="rId7" Type="http://schemas.openxmlformats.org/officeDocument/2006/relationships/tags" Target="../tags/tag250.xml"/><Relationship Id="rId12" Type="http://schemas.openxmlformats.org/officeDocument/2006/relationships/image" Target="../media/image19.png"/><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tags" Target="../tags/tag249.xml"/><Relationship Id="rId11" Type="http://schemas.openxmlformats.org/officeDocument/2006/relationships/notesSlide" Target="../notesSlides/notesSlide14.xml"/><Relationship Id="rId5" Type="http://schemas.openxmlformats.org/officeDocument/2006/relationships/tags" Target="../tags/tag248.xml"/><Relationship Id="rId10" Type="http://schemas.openxmlformats.org/officeDocument/2006/relationships/slideLayout" Target="../slideLayouts/slideLayout1.xml"/><Relationship Id="rId4" Type="http://schemas.openxmlformats.org/officeDocument/2006/relationships/tags" Target="../tags/tag247.xml"/><Relationship Id="rId9" Type="http://schemas.openxmlformats.org/officeDocument/2006/relationships/tags" Target="../tags/tag252.xml"/></Relationships>
</file>

<file path=ppt/slides/_rels/slide17.xml.rels><?xml version="1.0" encoding="UTF-8" standalone="yes"?>
<Relationships xmlns="http://schemas.openxmlformats.org/package/2006/relationships"><Relationship Id="rId8" Type="http://schemas.openxmlformats.org/officeDocument/2006/relationships/tags" Target="../tags/tag262.xml"/><Relationship Id="rId13" Type="http://schemas.openxmlformats.org/officeDocument/2006/relationships/tags" Target="../tags/tag267.xml"/><Relationship Id="rId18" Type="http://schemas.openxmlformats.org/officeDocument/2006/relationships/tags" Target="../tags/tag272.xml"/><Relationship Id="rId26" Type="http://schemas.openxmlformats.org/officeDocument/2006/relationships/image" Target="../media/image20.png"/><Relationship Id="rId3" Type="http://schemas.openxmlformats.org/officeDocument/2006/relationships/tags" Target="../tags/tag257.xml"/><Relationship Id="rId21" Type="http://schemas.openxmlformats.org/officeDocument/2006/relationships/tags" Target="../tags/tag275.xml"/><Relationship Id="rId7" Type="http://schemas.openxmlformats.org/officeDocument/2006/relationships/tags" Target="../tags/tag261.xml"/><Relationship Id="rId12" Type="http://schemas.openxmlformats.org/officeDocument/2006/relationships/tags" Target="../tags/tag266.xml"/><Relationship Id="rId17" Type="http://schemas.openxmlformats.org/officeDocument/2006/relationships/tags" Target="../tags/tag271.xml"/><Relationship Id="rId25" Type="http://schemas.openxmlformats.org/officeDocument/2006/relationships/notesSlide" Target="../notesSlides/notesSlide15.xml"/><Relationship Id="rId2" Type="http://schemas.openxmlformats.org/officeDocument/2006/relationships/tags" Target="../tags/tag256.xml"/><Relationship Id="rId16" Type="http://schemas.openxmlformats.org/officeDocument/2006/relationships/tags" Target="../tags/tag270.xml"/><Relationship Id="rId20" Type="http://schemas.openxmlformats.org/officeDocument/2006/relationships/tags" Target="../tags/tag274.xml"/><Relationship Id="rId29" Type="http://schemas.openxmlformats.org/officeDocument/2006/relationships/image" Target="../media/image23.png"/><Relationship Id="rId1" Type="http://schemas.openxmlformats.org/officeDocument/2006/relationships/tags" Target="../tags/tag255.xml"/><Relationship Id="rId6" Type="http://schemas.openxmlformats.org/officeDocument/2006/relationships/tags" Target="../tags/tag260.xml"/><Relationship Id="rId11" Type="http://schemas.openxmlformats.org/officeDocument/2006/relationships/tags" Target="../tags/tag265.xml"/><Relationship Id="rId24" Type="http://schemas.openxmlformats.org/officeDocument/2006/relationships/slideLayout" Target="../slideLayouts/slideLayout1.xml"/><Relationship Id="rId5" Type="http://schemas.openxmlformats.org/officeDocument/2006/relationships/tags" Target="../tags/tag259.xml"/><Relationship Id="rId15" Type="http://schemas.openxmlformats.org/officeDocument/2006/relationships/tags" Target="../tags/tag269.xml"/><Relationship Id="rId23" Type="http://schemas.openxmlformats.org/officeDocument/2006/relationships/tags" Target="../tags/tag277.xml"/><Relationship Id="rId28" Type="http://schemas.openxmlformats.org/officeDocument/2006/relationships/image" Target="../media/image22.png"/><Relationship Id="rId10" Type="http://schemas.openxmlformats.org/officeDocument/2006/relationships/tags" Target="../tags/tag264.xml"/><Relationship Id="rId19" Type="http://schemas.openxmlformats.org/officeDocument/2006/relationships/tags" Target="../tags/tag273.xml"/><Relationship Id="rId4" Type="http://schemas.openxmlformats.org/officeDocument/2006/relationships/tags" Target="../tags/tag258.xml"/><Relationship Id="rId9" Type="http://schemas.openxmlformats.org/officeDocument/2006/relationships/tags" Target="../tags/tag263.xml"/><Relationship Id="rId14" Type="http://schemas.openxmlformats.org/officeDocument/2006/relationships/tags" Target="../tags/tag268.xml"/><Relationship Id="rId22" Type="http://schemas.openxmlformats.org/officeDocument/2006/relationships/tags" Target="../tags/tag276.xml"/><Relationship Id="rId27" Type="http://schemas.openxmlformats.org/officeDocument/2006/relationships/image" Target="../media/image21.png"/><Relationship Id="rId30"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tags" Target="../tags/tag287.xml"/><Relationship Id="rId13" Type="http://schemas.openxmlformats.org/officeDocument/2006/relationships/tags" Target="../tags/tag292.xml"/><Relationship Id="rId18" Type="http://schemas.openxmlformats.org/officeDocument/2006/relationships/image" Target="../media/image25.png"/><Relationship Id="rId3" Type="http://schemas.openxmlformats.org/officeDocument/2006/relationships/tags" Target="../tags/tag282.xml"/><Relationship Id="rId7" Type="http://schemas.openxmlformats.org/officeDocument/2006/relationships/tags" Target="../tags/tag286.xml"/><Relationship Id="rId12" Type="http://schemas.openxmlformats.org/officeDocument/2006/relationships/tags" Target="../tags/tag291.xml"/><Relationship Id="rId17" Type="http://schemas.openxmlformats.org/officeDocument/2006/relationships/notesSlide" Target="../notesSlides/notesSlide16.xml"/><Relationship Id="rId2" Type="http://schemas.openxmlformats.org/officeDocument/2006/relationships/tags" Target="../tags/tag281.xml"/><Relationship Id="rId16" Type="http://schemas.openxmlformats.org/officeDocument/2006/relationships/slideLayout" Target="../slideLayouts/slideLayout1.xml"/><Relationship Id="rId1" Type="http://schemas.openxmlformats.org/officeDocument/2006/relationships/tags" Target="../tags/tag280.xml"/><Relationship Id="rId6" Type="http://schemas.openxmlformats.org/officeDocument/2006/relationships/tags" Target="../tags/tag285.xml"/><Relationship Id="rId11" Type="http://schemas.openxmlformats.org/officeDocument/2006/relationships/tags" Target="../tags/tag290.xml"/><Relationship Id="rId5" Type="http://schemas.openxmlformats.org/officeDocument/2006/relationships/tags" Target="../tags/tag284.xml"/><Relationship Id="rId15" Type="http://schemas.openxmlformats.org/officeDocument/2006/relationships/tags" Target="../tags/tag294.xml"/><Relationship Id="rId10" Type="http://schemas.openxmlformats.org/officeDocument/2006/relationships/tags" Target="../tags/tag289.xml"/><Relationship Id="rId4" Type="http://schemas.openxmlformats.org/officeDocument/2006/relationships/tags" Target="../tags/tag283.xml"/><Relationship Id="rId9" Type="http://schemas.openxmlformats.org/officeDocument/2006/relationships/tags" Target="../tags/tag288.xml"/><Relationship Id="rId14" Type="http://schemas.openxmlformats.org/officeDocument/2006/relationships/tags" Target="../tags/tag293.xml"/></Relationships>
</file>

<file path=ppt/slides/_rels/slide19.xml.rels><?xml version="1.0" encoding="UTF-8" standalone="yes"?>
<Relationships xmlns="http://schemas.openxmlformats.org/package/2006/relationships"><Relationship Id="rId13" Type="http://schemas.openxmlformats.org/officeDocument/2006/relationships/tags" Target="../tags/tag309.xml"/><Relationship Id="rId18" Type="http://schemas.openxmlformats.org/officeDocument/2006/relationships/tags" Target="../tags/tag314.xml"/><Relationship Id="rId26" Type="http://schemas.openxmlformats.org/officeDocument/2006/relationships/tags" Target="../tags/tag322.xml"/><Relationship Id="rId39" Type="http://schemas.openxmlformats.org/officeDocument/2006/relationships/image" Target="../media/image19.png"/><Relationship Id="rId21" Type="http://schemas.openxmlformats.org/officeDocument/2006/relationships/tags" Target="../tags/tag317.xml"/><Relationship Id="rId34" Type="http://schemas.openxmlformats.org/officeDocument/2006/relationships/tags" Target="../tags/tag330.xml"/><Relationship Id="rId7" Type="http://schemas.openxmlformats.org/officeDocument/2006/relationships/tags" Target="../tags/tag303.xml"/><Relationship Id="rId2" Type="http://schemas.openxmlformats.org/officeDocument/2006/relationships/tags" Target="../tags/tag298.xml"/><Relationship Id="rId16" Type="http://schemas.openxmlformats.org/officeDocument/2006/relationships/tags" Target="../tags/tag312.xml"/><Relationship Id="rId20" Type="http://schemas.openxmlformats.org/officeDocument/2006/relationships/tags" Target="../tags/tag316.xml"/><Relationship Id="rId29" Type="http://schemas.openxmlformats.org/officeDocument/2006/relationships/tags" Target="../tags/tag325.xml"/><Relationship Id="rId41" Type="http://schemas.openxmlformats.org/officeDocument/2006/relationships/image" Target="../media/image27.png"/><Relationship Id="rId1" Type="http://schemas.openxmlformats.org/officeDocument/2006/relationships/tags" Target="../tags/tag297.xml"/><Relationship Id="rId6" Type="http://schemas.openxmlformats.org/officeDocument/2006/relationships/tags" Target="../tags/tag302.xml"/><Relationship Id="rId11" Type="http://schemas.openxmlformats.org/officeDocument/2006/relationships/tags" Target="../tags/tag307.xml"/><Relationship Id="rId24" Type="http://schemas.openxmlformats.org/officeDocument/2006/relationships/tags" Target="../tags/tag320.xml"/><Relationship Id="rId32" Type="http://schemas.openxmlformats.org/officeDocument/2006/relationships/tags" Target="../tags/tag328.xml"/><Relationship Id="rId37" Type="http://schemas.openxmlformats.org/officeDocument/2006/relationships/notesSlide" Target="../notesSlides/notesSlide17.xml"/><Relationship Id="rId40" Type="http://schemas.openxmlformats.org/officeDocument/2006/relationships/image" Target="../media/image26.png"/><Relationship Id="rId5" Type="http://schemas.openxmlformats.org/officeDocument/2006/relationships/tags" Target="../tags/tag301.xml"/><Relationship Id="rId15" Type="http://schemas.openxmlformats.org/officeDocument/2006/relationships/tags" Target="../tags/tag311.xml"/><Relationship Id="rId23" Type="http://schemas.openxmlformats.org/officeDocument/2006/relationships/tags" Target="../tags/tag319.xml"/><Relationship Id="rId28" Type="http://schemas.openxmlformats.org/officeDocument/2006/relationships/tags" Target="../tags/tag324.xml"/><Relationship Id="rId36" Type="http://schemas.openxmlformats.org/officeDocument/2006/relationships/slideLayout" Target="../slideLayouts/slideLayout1.xml"/><Relationship Id="rId10" Type="http://schemas.openxmlformats.org/officeDocument/2006/relationships/tags" Target="../tags/tag306.xml"/><Relationship Id="rId19" Type="http://schemas.openxmlformats.org/officeDocument/2006/relationships/tags" Target="../tags/tag315.xml"/><Relationship Id="rId31" Type="http://schemas.openxmlformats.org/officeDocument/2006/relationships/tags" Target="../tags/tag327.xml"/><Relationship Id="rId4" Type="http://schemas.openxmlformats.org/officeDocument/2006/relationships/tags" Target="../tags/tag300.xml"/><Relationship Id="rId9" Type="http://schemas.openxmlformats.org/officeDocument/2006/relationships/tags" Target="../tags/tag305.xml"/><Relationship Id="rId14" Type="http://schemas.openxmlformats.org/officeDocument/2006/relationships/tags" Target="../tags/tag310.xml"/><Relationship Id="rId22" Type="http://schemas.openxmlformats.org/officeDocument/2006/relationships/tags" Target="../tags/tag318.xml"/><Relationship Id="rId27" Type="http://schemas.openxmlformats.org/officeDocument/2006/relationships/tags" Target="../tags/tag323.xml"/><Relationship Id="rId30" Type="http://schemas.openxmlformats.org/officeDocument/2006/relationships/tags" Target="../tags/tag326.xml"/><Relationship Id="rId35" Type="http://schemas.openxmlformats.org/officeDocument/2006/relationships/tags" Target="../tags/tag331.xml"/><Relationship Id="rId8" Type="http://schemas.openxmlformats.org/officeDocument/2006/relationships/tags" Target="../tags/tag304.xml"/><Relationship Id="rId3" Type="http://schemas.openxmlformats.org/officeDocument/2006/relationships/tags" Target="../tags/tag299.xml"/><Relationship Id="rId12" Type="http://schemas.openxmlformats.org/officeDocument/2006/relationships/tags" Target="../tags/tag308.xml"/><Relationship Id="rId17" Type="http://schemas.openxmlformats.org/officeDocument/2006/relationships/tags" Target="../tags/tag313.xml"/><Relationship Id="rId25" Type="http://schemas.openxmlformats.org/officeDocument/2006/relationships/tags" Target="../tags/tag321.xml"/><Relationship Id="rId33" Type="http://schemas.openxmlformats.org/officeDocument/2006/relationships/tags" Target="../tags/tag329.xml"/><Relationship Id="rId38" Type="http://schemas.openxmlformats.org/officeDocument/2006/relationships/image" Target="../media/image25.png"/></Relationships>
</file>

<file path=ppt/slides/_rels/slide2.xml.rels><?xml version="1.0" encoding="UTF-8" standalone="yes"?>
<Relationships xmlns="http://schemas.openxmlformats.org/package/2006/relationships"><Relationship Id="rId8" Type="http://schemas.openxmlformats.org/officeDocument/2006/relationships/tags" Target="../tags/tag90.xml"/><Relationship Id="rId3" Type="http://schemas.openxmlformats.org/officeDocument/2006/relationships/tags" Target="../tags/tag85.xml"/><Relationship Id="rId7" Type="http://schemas.openxmlformats.org/officeDocument/2006/relationships/tags" Target="../tags/tag89.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5" Type="http://schemas.openxmlformats.org/officeDocument/2006/relationships/tags" Target="../tags/tag87.xml"/><Relationship Id="rId10" Type="http://schemas.openxmlformats.org/officeDocument/2006/relationships/slideLayout" Target="../slideLayouts/slideLayout1.xml"/><Relationship Id="rId4" Type="http://schemas.openxmlformats.org/officeDocument/2006/relationships/tags" Target="../tags/tag86.xml"/><Relationship Id="rId9" Type="http://schemas.openxmlformats.org/officeDocument/2006/relationships/tags" Target="../tags/tag91.xml"/></Relationships>
</file>

<file path=ppt/slides/_rels/slide20.xml.rels><?xml version="1.0" encoding="UTF-8" standalone="yes"?>
<Relationships xmlns="http://schemas.openxmlformats.org/package/2006/relationships"><Relationship Id="rId8" Type="http://schemas.openxmlformats.org/officeDocument/2006/relationships/tags" Target="../tags/tag341.xml"/><Relationship Id="rId13" Type="http://schemas.openxmlformats.org/officeDocument/2006/relationships/tags" Target="../tags/tag346.xml"/><Relationship Id="rId18" Type="http://schemas.openxmlformats.org/officeDocument/2006/relationships/tags" Target="../tags/tag351.xml"/><Relationship Id="rId26" Type="http://schemas.openxmlformats.org/officeDocument/2006/relationships/slideLayout" Target="../slideLayouts/slideLayout1.xml"/><Relationship Id="rId3" Type="http://schemas.openxmlformats.org/officeDocument/2006/relationships/tags" Target="../tags/tag336.xml"/><Relationship Id="rId21" Type="http://schemas.openxmlformats.org/officeDocument/2006/relationships/tags" Target="../tags/tag354.xml"/><Relationship Id="rId7" Type="http://schemas.openxmlformats.org/officeDocument/2006/relationships/tags" Target="../tags/tag340.xml"/><Relationship Id="rId12" Type="http://schemas.openxmlformats.org/officeDocument/2006/relationships/tags" Target="../tags/tag345.xml"/><Relationship Id="rId17" Type="http://schemas.openxmlformats.org/officeDocument/2006/relationships/tags" Target="../tags/tag350.xml"/><Relationship Id="rId25" Type="http://schemas.openxmlformats.org/officeDocument/2006/relationships/tags" Target="../tags/tag358.xml"/><Relationship Id="rId2" Type="http://schemas.openxmlformats.org/officeDocument/2006/relationships/tags" Target="../tags/tag335.xml"/><Relationship Id="rId16" Type="http://schemas.openxmlformats.org/officeDocument/2006/relationships/tags" Target="../tags/tag349.xml"/><Relationship Id="rId20" Type="http://schemas.openxmlformats.org/officeDocument/2006/relationships/tags" Target="../tags/tag353.xml"/><Relationship Id="rId1" Type="http://schemas.openxmlformats.org/officeDocument/2006/relationships/tags" Target="../tags/tag334.xml"/><Relationship Id="rId6" Type="http://schemas.openxmlformats.org/officeDocument/2006/relationships/tags" Target="../tags/tag339.xml"/><Relationship Id="rId11" Type="http://schemas.openxmlformats.org/officeDocument/2006/relationships/tags" Target="../tags/tag344.xml"/><Relationship Id="rId24" Type="http://schemas.openxmlformats.org/officeDocument/2006/relationships/tags" Target="../tags/tag357.xml"/><Relationship Id="rId5" Type="http://schemas.openxmlformats.org/officeDocument/2006/relationships/tags" Target="../tags/tag338.xml"/><Relationship Id="rId15" Type="http://schemas.openxmlformats.org/officeDocument/2006/relationships/tags" Target="../tags/tag348.xml"/><Relationship Id="rId23" Type="http://schemas.openxmlformats.org/officeDocument/2006/relationships/tags" Target="../tags/tag356.xml"/><Relationship Id="rId28" Type="http://schemas.openxmlformats.org/officeDocument/2006/relationships/image" Target="../media/image28.png"/><Relationship Id="rId10" Type="http://schemas.openxmlformats.org/officeDocument/2006/relationships/tags" Target="../tags/tag343.xml"/><Relationship Id="rId19" Type="http://schemas.openxmlformats.org/officeDocument/2006/relationships/tags" Target="../tags/tag352.xml"/><Relationship Id="rId4" Type="http://schemas.openxmlformats.org/officeDocument/2006/relationships/tags" Target="../tags/tag337.xml"/><Relationship Id="rId9" Type="http://schemas.openxmlformats.org/officeDocument/2006/relationships/tags" Target="../tags/tag342.xml"/><Relationship Id="rId14" Type="http://schemas.openxmlformats.org/officeDocument/2006/relationships/tags" Target="../tags/tag347.xml"/><Relationship Id="rId22" Type="http://schemas.openxmlformats.org/officeDocument/2006/relationships/tags" Target="../tags/tag355.xml"/><Relationship Id="rId27"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3" Type="http://schemas.openxmlformats.org/officeDocument/2006/relationships/tags" Target="../tags/tag373.xml"/><Relationship Id="rId18" Type="http://schemas.openxmlformats.org/officeDocument/2006/relationships/tags" Target="../tags/tag378.xml"/><Relationship Id="rId26" Type="http://schemas.openxmlformats.org/officeDocument/2006/relationships/tags" Target="../tags/tag386.xml"/><Relationship Id="rId21" Type="http://schemas.openxmlformats.org/officeDocument/2006/relationships/tags" Target="../tags/tag381.xml"/><Relationship Id="rId34" Type="http://schemas.openxmlformats.org/officeDocument/2006/relationships/tags" Target="../tags/tag394.xml"/><Relationship Id="rId7" Type="http://schemas.openxmlformats.org/officeDocument/2006/relationships/tags" Target="../tags/tag367.xml"/><Relationship Id="rId12" Type="http://schemas.openxmlformats.org/officeDocument/2006/relationships/tags" Target="../tags/tag372.xml"/><Relationship Id="rId17" Type="http://schemas.openxmlformats.org/officeDocument/2006/relationships/tags" Target="../tags/tag377.xml"/><Relationship Id="rId25" Type="http://schemas.openxmlformats.org/officeDocument/2006/relationships/tags" Target="../tags/tag385.xml"/><Relationship Id="rId33" Type="http://schemas.openxmlformats.org/officeDocument/2006/relationships/tags" Target="../tags/tag393.xml"/><Relationship Id="rId38" Type="http://schemas.openxmlformats.org/officeDocument/2006/relationships/image" Target="../media/image30.png"/><Relationship Id="rId2" Type="http://schemas.openxmlformats.org/officeDocument/2006/relationships/tags" Target="../tags/tag362.xml"/><Relationship Id="rId16" Type="http://schemas.openxmlformats.org/officeDocument/2006/relationships/tags" Target="../tags/tag376.xml"/><Relationship Id="rId20" Type="http://schemas.openxmlformats.org/officeDocument/2006/relationships/tags" Target="../tags/tag380.xml"/><Relationship Id="rId29" Type="http://schemas.openxmlformats.org/officeDocument/2006/relationships/tags" Target="../tags/tag389.xml"/><Relationship Id="rId1" Type="http://schemas.openxmlformats.org/officeDocument/2006/relationships/tags" Target="../tags/tag361.xml"/><Relationship Id="rId6" Type="http://schemas.openxmlformats.org/officeDocument/2006/relationships/tags" Target="../tags/tag366.xml"/><Relationship Id="rId11" Type="http://schemas.openxmlformats.org/officeDocument/2006/relationships/tags" Target="../tags/tag371.xml"/><Relationship Id="rId24" Type="http://schemas.openxmlformats.org/officeDocument/2006/relationships/tags" Target="../tags/tag384.xml"/><Relationship Id="rId32" Type="http://schemas.openxmlformats.org/officeDocument/2006/relationships/tags" Target="../tags/tag392.xml"/><Relationship Id="rId37" Type="http://schemas.openxmlformats.org/officeDocument/2006/relationships/image" Target="../media/image29.png"/><Relationship Id="rId5" Type="http://schemas.openxmlformats.org/officeDocument/2006/relationships/tags" Target="../tags/tag365.xml"/><Relationship Id="rId15" Type="http://schemas.openxmlformats.org/officeDocument/2006/relationships/tags" Target="../tags/tag375.xml"/><Relationship Id="rId23" Type="http://schemas.openxmlformats.org/officeDocument/2006/relationships/tags" Target="../tags/tag383.xml"/><Relationship Id="rId28" Type="http://schemas.openxmlformats.org/officeDocument/2006/relationships/tags" Target="../tags/tag388.xml"/><Relationship Id="rId36" Type="http://schemas.openxmlformats.org/officeDocument/2006/relationships/notesSlide" Target="../notesSlides/notesSlide19.xml"/><Relationship Id="rId10" Type="http://schemas.openxmlformats.org/officeDocument/2006/relationships/tags" Target="../tags/tag370.xml"/><Relationship Id="rId19" Type="http://schemas.openxmlformats.org/officeDocument/2006/relationships/tags" Target="../tags/tag379.xml"/><Relationship Id="rId31" Type="http://schemas.openxmlformats.org/officeDocument/2006/relationships/tags" Target="../tags/tag391.xml"/><Relationship Id="rId4" Type="http://schemas.openxmlformats.org/officeDocument/2006/relationships/tags" Target="../tags/tag364.xml"/><Relationship Id="rId9" Type="http://schemas.openxmlformats.org/officeDocument/2006/relationships/tags" Target="../tags/tag369.xml"/><Relationship Id="rId14" Type="http://schemas.openxmlformats.org/officeDocument/2006/relationships/tags" Target="../tags/tag374.xml"/><Relationship Id="rId22" Type="http://schemas.openxmlformats.org/officeDocument/2006/relationships/tags" Target="../tags/tag382.xml"/><Relationship Id="rId27" Type="http://schemas.openxmlformats.org/officeDocument/2006/relationships/tags" Target="../tags/tag387.xml"/><Relationship Id="rId30" Type="http://schemas.openxmlformats.org/officeDocument/2006/relationships/tags" Target="../tags/tag390.xml"/><Relationship Id="rId35" Type="http://schemas.openxmlformats.org/officeDocument/2006/relationships/slideLayout" Target="../slideLayouts/slideLayout1.xml"/><Relationship Id="rId8" Type="http://schemas.openxmlformats.org/officeDocument/2006/relationships/tags" Target="../tags/tag368.xml"/><Relationship Id="rId3" Type="http://schemas.openxmlformats.org/officeDocument/2006/relationships/tags" Target="../tags/tag363.xml"/></Relationships>
</file>

<file path=ppt/slides/_rels/slide22.xml.rels><?xml version="1.0" encoding="UTF-8" standalone="yes"?>
<Relationships xmlns="http://schemas.openxmlformats.org/package/2006/relationships"><Relationship Id="rId13" Type="http://schemas.openxmlformats.org/officeDocument/2006/relationships/tags" Target="../tags/tag409.xml"/><Relationship Id="rId18" Type="http://schemas.openxmlformats.org/officeDocument/2006/relationships/tags" Target="../tags/tag414.xml"/><Relationship Id="rId26" Type="http://schemas.openxmlformats.org/officeDocument/2006/relationships/tags" Target="../tags/tag422.xml"/><Relationship Id="rId39" Type="http://schemas.openxmlformats.org/officeDocument/2006/relationships/tags" Target="../tags/tag435.xml"/><Relationship Id="rId21" Type="http://schemas.openxmlformats.org/officeDocument/2006/relationships/tags" Target="../tags/tag417.xml"/><Relationship Id="rId34" Type="http://schemas.openxmlformats.org/officeDocument/2006/relationships/tags" Target="../tags/tag430.xml"/><Relationship Id="rId42" Type="http://schemas.openxmlformats.org/officeDocument/2006/relationships/image" Target="../media/image31.png"/><Relationship Id="rId7" Type="http://schemas.openxmlformats.org/officeDocument/2006/relationships/tags" Target="../tags/tag403.xml"/><Relationship Id="rId2" Type="http://schemas.openxmlformats.org/officeDocument/2006/relationships/tags" Target="../tags/tag398.xml"/><Relationship Id="rId16" Type="http://schemas.openxmlformats.org/officeDocument/2006/relationships/tags" Target="../tags/tag412.xml"/><Relationship Id="rId20" Type="http://schemas.openxmlformats.org/officeDocument/2006/relationships/tags" Target="../tags/tag416.xml"/><Relationship Id="rId29" Type="http://schemas.openxmlformats.org/officeDocument/2006/relationships/tags" Target="../tags/tag425.xml"/><Relationship Id="rId41" Type="http://schemas.openxmlformats.org/officeDocument/2006/relationships/notesSlide" Target="../notesSlides/notesSlide20.xml"/><Relationship Id="rId1" Type="http://schemas.openxmlformats.org/officeDocument/2006/relationships/tags" Target="../tags/tag397.xml"/><Relationship Id="rId6" Type="http://schemas.openxmlformats.org/officeDocument/2006/relationships/tags" Target="../tags/tag402.xml"/><Relationship Id="rId11" Type="http://schemas.openxmlformats.org/officeDocument/2006/relationships/tags" Target="../tags/tag407.xml"/><Relationship Id="rId24" Type="http://schemas.openxmlformats.org/officeDocument/2006/relationships/tags" Target="../tags/tag420.xml"/><Relationship Id="rId32" Type="http://schemas.openxmlformats.org/officeDocument/2006/relationships/tags" Target="../tags/tag428.xml"/><Relationship Id="rId37" Type="http://schemas.openxmlformats.org/officeDocument/2006/relationships/tags" Target="../tags/tag433.xml"/><Relationship Id="rId40" Type="http://schemas.openxmlformats.org/officeDocument/2006/relationships/slideLayout" Target="../slideLayouts/slideLayout1.xml"/><Relationship Id="rId5" Type="http://schemas.openxmlformats.org/officeDocument/2006/relationships/tags" Target="../tags/tag401.xml"/><Relationship Id="rId15" Type="http://schemas.openxmlformats.org/officeDocument/2006/relationships/tags" Target="../tags/tag411.xml"/><Relationship Id="rId23" Type="http://schemas.openxmlformats.org/officeDocument/2006/relationships/tags" Target="../tags/tag419.xml"/><Relationship Id="rId28" Type="http://schemas.openxmlformats.org/officeDocument/2006/relationships/tags" Target="../tags/tag424.xml"/><Relationship Id="rId36" Type="http://schemas.openxmlformats.org/officeDocument/2006/relationships/tags" Target="../tags/tag432.xml"/><Relationship Id="rId10" Type="http://schemas.openxmlformats.org/officeDocument/2006/relationships/tags" Target="../tags/tag406.xml"/><Relationship Id="rId19" Type="http://schemas.openxmlformats.org/officeDocument/2006/relationships/tags" Target="../tags/tag415.xml"/><Relationship Id="rId31" Type="http://schemas.openxmlformats.org/officeDocument/2006/relationships/tags" Target="../tags/tag427.xml"/><Relationship Id="rId4" Type="http://schemas.openxmlformats.org/officeDocument/2006/relationships/tags" Target="../tags/tag400.xml"/><Relationship Id="rId9" Type="http://schemas.openxmlformats.org/officeDocument/2006/relationships/tags" Target="../tags/tag405.xml"/><Relationship Id="rId14" Type="http://schemas.openxmlformats.org/officeDocument/2006/relationships/tags" Target="../tags/tag410.xml"/><Relationship Id="rId22" Type="http://schemas.openxmlformats.org/officeDocument/2006/relationships/tags" Target="../tags/tag418.xml"/><Relationship Id="rId27" Type="http://schemas.openxmlformats.org/officeDocument/2006/relationships/tags" Target="../tags/tag423.xml"/><Relationship Id="rId30" Type="http://schemas.openxmlformats.org/officeDocument/2006/relationships/tags" Target="../tags/tag426.xml"/><Relationship Id="rId35" Type="http://schemas.openxmlformats.org/officeDocument/2006/relationships/tags" Target="../tags/tag431.xml"/><Relationship Id="rId8" Type="http://schemas.openxmlformats.org/officeDocument/2006/relationships/tags" Target="../tags/tag404.xml"/><Relationship Id="rId3" Type="http://schemas.openxmlformats.org/officeDocument/2006/relationships/tags" Target="../tags/tag399.xml"/><Relationship Id="rId12" Type="http://schemas.openxmlformats.org/officeDocument/2006/relationships/tags" Target="../tags/tag408.xml"/><Relationship Id="rId17" Type="http://schemas.openxmlformats.org/officeDocument/2006/relationships/tags" Target="../tags/tag413.xml"/><Relationship Id="rId25" Type="http://schemas.openxmlformats.org/officeDocument/2006/relationships/tags" Target="../tags/tag421.xml"/><Relationship Id="rId33" Type="http://schemas.openxmlformats.org/officeDocument/2006/relationships/tags" Target="../tags/tag429.xml"/><Relationship Id="rId38" Type="http://schemas.openxmlformats.org/officeDocument/2006/relationships/tags" Target="../tags/tag434.xml"/></Relationships>
</file>

<file path=ppt/slides/_rels/slide23.xml.rels><?xml version="1.0" encoding="UTF-8" standalone="yes"?>
<Relationships xmlns="http://schemas.openxmlformats.org/package/2006/relationships"><Relationship Id="rId8" Type="http://schemas.openxmlformats.org/officeDocument/2006/relationships/tags" Target="../tags/tag445.xml"/><Relationship Id="rId13" Type="http://schemas.openxmlformats.org/officeDocument/2006/relationships/tags" Target="../tags/tag450.xml"/><Relationship Id="rId18" Type="http://schemas.openxmlformats.org/officeDocument/2006/relationships/tags" Target="../tags/tag455.xml"/><Relationship Id="rId3" Type="http://schemas.openxmlformats.org/officeDocument/2006/relationships/tags" Target="../tags/tag440.xml"/><Relationship Id="rId21" Type="http://schemas.openxmlformats.org/officeDocument/2006/relationships/slideLayout" Target="../slideLayouts/slideLayout1.xml"/><Relationship Id="rId7" Type="http://schemas.openxmlformats.org/officeDocument/2006/relationships/tags" Target="../tags/tag444.xml"/><Relationship Id="rId12" Type="http://schemas.openxmlformats.org/officeDocument/2006/relationships/tags" Target="../tags/tag449.xml"/><Relationship Id="rId17" Type="http://schemas.openxmlformats.org/officeDocument/2006/relationships/tags" Target="../tags/tag454.xml"/><Relationship Id="rId2" Type="http://schemas.openxmlformats.org/officeDocument/2006/relationships/tags" Target="../tags/tag439.xml"/><Relationship Id="rId16" Type="http://schemas.openxmlformats.org/officeDocument/2006/relationships/tags" Target="../tags/tag453.xml"/><Relationship Id="rId20" Type="http://schemas.openxmlformats.org/officeDocument/2006/relationships/tags" Target="../tags/tag457.xml"/><Relationship Id="rId1" Type="http://schemas.openxmlformats.org/officeDocument/2006/relationships/tags" Target="../tags/tag438.xml"/><Relationship Id="rId6" Type="http://schemas.openxmlformats.org/officeDocument/2006/relationships/tags" Target="../tags/tag443.xml"/><Relationship Id="rId11" Type="http://schemas.openxmlformats.org/officeDocument/2006/relationships/tags" Target="../tags/tag448.xml"/><Relationship Id="rId5" Type="http://schemas.openxmlformats.org/officeDocument/2006/relationships/tags" Target="../tags/tag442.xml"/><Relationship Id="rId15" Type="http://schemas.openxmlformats.org/officeDocument/2006/relationships/tags" Target="../tags/tag452.xml"/><Relationship Id="rId23" Type="http://schemas.openxmlformats.org/officeDocument/2006/relationships/image" Target="../media/image32.png"/><Relationship Id="rId10" Type="http://schemas.openxmlformats.org/officeDocument/2006/relationships/tags" Target="../tags/tag447.xml"/><Relationship Id="rId19" Type="http://schemas.openxmlformats.org/officeDocument/2006/relationships/tags" Target="../tags/tag456.xml"/><Relationship Id="rId4" Type="http://schemas.openxmlformats.org/officeDocument/2006/relationships/tags" Target="../tags/tag441.xml"/><Relationship Id="rId9" Type="http://schemas.openxmlformats.org/officeDocument/2006/relationships/tags" Target="../tags/tag446.xml"/><Relationship Id="rId14" Type="http://schemas.openxmlformats.org/officeDocument/2006/relationships/tags" Target="../tags/tag451.xml"/><Relationship Id="rId2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8" Type="http://schemas.openxmlformats.org/officeDocument/2006/relationships/tags" Target="../tags/tag467.xml"/><Relationship Id="rId13" Type="http://schemas.openxmlformats.org/officeDocument/2006/relationships/tags" Target="../tags/tag472.xml"/><Relationship Id="rId3" Type="http://schemas.openxmlformats.org/officeDocument/2006/relationships/tags" Target="../tags/tag462.xml"/><Relationship Id="rId7" Type="http://schemas.openxmlformats.org/officeDocument/2006/relationships/tags" Target="../tags/tag466.xml"/><Relationship Id="rId12" Type="http://schemas.openxmlformats.org/officeDocument/2006/relationships/tags" Target="../tags/tag471.xml"/><Relationship Id="rId2" Type="http://schemas.openxmlformats.org/officeDocument/2006/relationships/tags" Target="../tags/tag461.xml"/><Relationship Id="rId1" Type="http://schemas.openxmlformats.org/officeDocument/2006/relationships/tags" Target="../tags/tag460.xml"/><Relationship Id="rId6" Type="http://schemas.openxmlformats.org/officeDocument/2006/relationships/tags" Target="../tags/tag465.xml"/><Relationship Id="rId11" Type="http://schemas.openxmlformats.org/officeDocument/2006/relationships/tags" Target="../tags/tag470.xml"/><Relationship Id="rId5" Type="http://schemas.openxmlformats.org/officeDocument/2006/relationships/tags" Target="../tags/tag464.xml"/><Relationship Id="rId15" Type="http://schemas.openxmlformats.org/officeDocument/2006/relationships/notesSlide" Target="../notesSlides/notesSlide22.xml"/><Relationship Id="rId10" Type="http://schemas.openxmlformats.org/officeDocument/2006/relationships/tags" Target="../tags/tag469.xml"/><Relationship Id="rId4" Type="http://schemas.openxmlformats.org/officeDocument/2006/relationships/tags" Target="../tags/tag463.xml"/><Relationship Id="rId9" Type="http://schemas.openxmlformats.org/officeDocument/2006/relationships/tags" Target="../tags/tag468.xml"/><Relationship Id="rId14"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3" Type="http://schemas.openxmlformats.org/officeDocument/2006/relationships/tags" Target="../tags/tag487.xml"/><Relationship Id="rId18" Type="http://schemas.openxmlformats.org/officeDocument/2006/relationships/tags" Target="../tags/tag492.xml"/><Relationship Id="rId26" Type="http://schemas.openxmlformats.org/officeDocument/2006/relationships/tags" Target="../tags/tag500.xml"/><Relationship Id="rId21" Type="http://schemas.openxmlformats.org/officeDocument/2006/relationships/tags" Target="../tags/tag495.xml"/><Relationship Id="rId34" Type="http://schemas.openxmlformats.org/officeDocument/2006/relationships/slideLayout" Target="../slideLayouts/slideLayout1.xml"/><Relationship Id="rId7" Type="http://schemas.openxmlformats.org/officeDocument/2006/relationships/tags" Target="../tags/tag481.xml"/><Relationship Id="rId12" Type="http://schemas.openxmlformats.org/officeDocument/2006/relationships/tags" Target="../tags/tag486.xml"/><Relationship Id="rId17" Type="http://schemas.openxmlformats.org/officeDocument/2006/relationships/tags" Target="../tags/tag491.xml"/><Relationship Id="rId25" Type="http://schemas.openxmlformats.org/officeDocument/2006/relationships/tags" Target="../tags/tag499.xml"/><Relationship Id="rId33" Type="http://schemas.openxmlformats.org/officeDocument/2006/relationships/tags" Target="../tags/tag507.xml"/><Relationship Id="rId2" Type="http://schemas.openxmlformats.org/officeDocument/2006/relationships/tags" Target="../tags/tag476.xml"/><Relationship Id="rId16" Type="http://schemas.openxmlformats.org/officeDocument/2006/relationships/tags" Target="../tags/tag490.xml"/><Relationship Id="rId20" Type="http://schemas.openxmlformats.org/officeDocument/2006/relationships/tags" Target="../tags/tag494.xml"/><Relationship Id="rId29" Type="http://schemas.openxmlformats.org/officeDocument/2006/relationships/tags" Target="../tags/tag503.xml"/><Relationship Id="rId1" Type="http://schemas.openxmlformats.org/officeDocument/2006/relationships/tags" Target="../tags/tag475.xml"/><Relationship Id="rId6" Type="http://schemas.openxmlformats.org/officeDocument/2006/relationships/tags" Target="../tags/tag480.xml"/><Relationship Id="rId11" Type="http://schemas.openxmlformats.org/officeDocument/2006/relationships/tags" Target="../tags/tag485.xml"/><Relationship Id="rId24" Type="http://schemas.openxmlformats.org/officeDocument/2006/relationships/tags" Target="../tags/tag498.xml"/><Relationship Id="rId32" Type="http://schemas.openxmlformats.org/officeDocument/2006/relationships/tags" Target="../tags/tag506.xml"/><Relationship Id="rId37" Type="http://schemas.openxmlformats.org/officeDocument/2006/relationships/image" Target="../media/image35.jpeg"/><Relationship Id="rId5" Type="http://schemas.openxmlformats.org/officeDocument/2006/relationships/tags" Target="../tags/tag479.xml"/><Relationship Id="rId15" Type="http://schemas.openxmlformats.org/officeDocument/2006/relationships/tags" Target="../tags/tag489.xml"/><Relationship Id="rId23" Type="http://schemas.openxmlformats.org/officeDocument/2006/relationships/tags" Target="../tags/tag497.xml"/><Relationship Id="rId28" Type="http://schemas.openxmlformats.org/officeDocument/2006/relationships/tags" Target="../tags/tag502.xml"/><Relationship Id="rId36" Type="http://schemas.openxmlformats.org/officeDocument/2006/relationships/image" Target="../media/image34.jpeg"/><Relationship Id="rId10" Type="http://schemas.openxmlformats.org/officeDocument/2006/relationships/tags" Target="../tags/tag484.xml"/><Relationship Id="rId19" Type="http://schemas.openxmlformats.org/officeDocument/2006/relationships/tags" Target="../tags/tag493.xml"/><Relationship Id="rId31" Type="http://schemas.openxmlformats.org/officeDocument/2006/relationships/tags" Target="../tags/tag505.xml"/><Relationship Id="rId4" Type="http://schemas.openxmlformats.org/officeDocument/2006/relationships/tags" Target="../tags/tag478.xml"/><Relationship Id="rId9" Type="http://schemas.openxmlformats.org/officeDocument/2006/relationships/tags" Target="../tags/tag483.xml"/><Relationship Id="rId14" Type="http://schemas.openxmlformats.org/officeDocument/2006/relationships/tags" Target="../tags/tag488.xml"/><Relationship Id="rId22" Type="http://schemas.openxmlformats.org/officeDocument/2006/relationships/tags" Target="../tags/tag496.xml"/><Relationship Id="rId27" Type="http://schemas.openxmlformats.org/officeDocument/2006/relationships/tags" Target="../tags/tag501.xml"/><Relationship Id="rId30" Type="http://schemas.openxmlformats.org/officeDocument/2006/relationships/tags" Target="../tags/tag504.xml"/><Relationship Id="rId35" Type="http://schemas.openxmlformats.org/officeDocument/2006/relationships/image" Target="../media/image33.png"/><Relationship Id="rId8" Type="http://schemas.openxmlformats.org/officeDocument/2006/relationships/tags" Target="../tags/tag482.xml"/><Relationship Id="rId3" Type="http://schemas.openxmlformats.org/officeDocument/2006/relationships/tags" Target="../tags/tag477.xml"/></Relationships>
</file>

<file path=ppt/slides/_rels/slide26.xml.rels><?xml version="1.0" encoding="UTF-8" standalone="yes"?>
<Relationships xmlns="http://schemas.openxmlformats.org/package/2006/relationships"><Relationship Id="rId8" Type="http://schemas.openxmlformats.org/officeDocument/2006/relationships/tags" Target="../tags/tag515.xml"/><Relationship Id="rId3" Type="http://schemas.openxmlformats.org/officeDocument/2006/relationships/tags" Target="../tags/tag510.xml"/><Relationship Id="rId7" Type="http://schemas.openxmlformats.org/officeDocument/2006/relationships/tags" Target="../tags/tag514.xml"/><Relationship Id="rId12" Type="http://schemas.openxmlformats.org/officeDocument/2006/relationships/image" Target="../media/image36.png"/><Relationship Id="rId2" Type="http://schemas.openxmlformats.org/officeDocument/2006/relationships/tags" Target="../tags/tag509.xml"/><Relationship Id="rId1" Type="http://schemas.openxmlformats.org/officeDocument/2006/relationships/tags" Target="../tags/tag508.xml"/><Relationship Id="rId6" Type="http://schemas.openxmlformats.org/officeDocument/2006/relationships/tags" Target="../tags/tag513.xml"/><Relationship Id="rId11" Type="http://schemas.openxmlformats.org/officeDocument/2006/relationships/notesSlide" Target="../notesSlides/notesSlide23.xml"/><Relationship Id="rId5" Type="http://schemas.openxmlformats.org/officeDocument/2006/relationships/tags" Target="../tags/tag512.xml"/><Relationship Id="rId10" Type="http://schemas.openxmlformats.org/officeDocument/2006/relationships/slideLayout" Target="../slideLayouts/slideLayout1.xml"/><Relationship Id="rId4" Type="http://schemas.openxmlformats.org/officeDocument/2006/relationships/tags" Target="../tags/tag511.xml"/><Relationship Id="rId9" Type="http://schemas.openxmlformats.org/officeDocument/2006/relationships/tags" Target="../tags/tag516.xml"/></Relationships>
</file>

<file path=ppt/slides/_rels/slide27.xml.rels><?xml version="1.0" encoding="UTF-8" standalone="yes"?>
<Relationships xmlns="http://schemas.openxmlformats.org/package/2006/relationships"><Relationship Id="rId8" Type="http://schemas.openxmlformats.org/officeDocument/2006/relationships/tags" Target="../tags/tag526.xml"/><Relationship Id="rId13" Type="http://schemas.openxmlformats.org/officeDocument/2006/relationships/tags" Target="../tags/tag531.xml"/><Relationship Id="rId18" Type="http://schemas.openxmlformats.org/officeDocument/2006/relationships/tags" Target="../tags/tag536.xml"/><Relationship Id="rId3" Type="http://schemas.openxmlformats.org/officeDocument/2006/relationships/tags" Target="../tags/tag521.xml"/><Relationship Id="rId21" Type="http://schemas.openxmlformats.org/officeDocument/2006/relationships/tags" Target="../tags/tag539.xml"/><Relationship Id="rId7" Type="http://schemas.openxmlformats.org/officeDocument/2006/relationships/tags" Target="../tags/tag525.xml"/><Relationship Id="rId12" Type="http://schemas.openxmlformats.org/officeDocument/2006/relationships/tags" Target="../tags/tag530.xml"/><Relationship Id="rId17" Type="http://schemas.openxmlformats.org/officeDocument/2006/relationships/tags" Target="../tags/tag535.xml"/><Relationship Id="rId2" Type="http://schemas.openxmlformats.org/officeDocument/2006/relationships/tags" Target="../tags/tag520.xml"/><Relationship Id="rId16" Type="http://schemas.openxmlformats.org/officeDocument/2006/relationships/tags" Target="../tags/tag534.xml"/><Relationship Id="rId20" Type="http://schemas.openxmlformats.org/officeDocument/2006/relationships/tags" Target="../tags/tag538.xml"/><Relationship Id="rId1" Type="http://schemas.openxmlformats.org/officeDocument/2006/relationships/tags" Target="../tags/tag519.xml"/><Relationship Id="rId6" Type="http://schemas.openxmlformats.org/officeDocument/2006/relationships/tags" Target="../tags/tag524.xml"/><Relationship Id="rId11" Type="http://schemas.openxmlformats.org/officeDocument/2006/relationships/tags" Target="../tags/tag529.xml"/><Relationship Id="rId24" Type="http://schemas.openxmlformats.org/officeDocument/2006/relationships/image" Target="../media/image37.png"/><Relationship Id="rId5" Type="http://schemas.openxmlformats.org/officeDocument/2006/relationships/tags" Target="../tags/tag523.xml"/><Relationship Id="rId15" Type="http://schemas.openxmlformats.org/officeDocument/2006/relationships/tags" Target="../tags/tag533.xml"/><Relationship Id="rId23" Type="http://schemas.openxmlformats.org/officeDocument/2006/relationships/notesSlide" Target="../notesSlides/notesSlide24.xml"/><Relationship Id="rId10" Type="http://schemas.openxmlformats.org/officeDocument/2006/relationships/tags" Target="../tags/tag528.xml"/><Relationship Id="rId19" Type="http://schemas.openxmlformats.org/officeDocument/2006/relationships/tags" Target="../tags/tag537.xml"/><Relationship Id="rId4" Type="http://schemas.openxmlformats.org/officeDocument/2006/relationships/tags" Target="../tags/tag522.xml"/><Relationship Id="rId9" Type="http://schemas.openxmlformats.org/officeDocument/2006/relationships/tags" Target="../tags/tag527.xml"/><Relationship Id="rId14" Type="http://schemas.openxmlformats.org/officeDocument/2006/relationships/tags" Target="../tags/tag532.xml"/><Relationship Id="rId22"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tags" Target="../tags/tag549.xml"/><Relationship Id="rId13" Type="http://schemas.openxmlformats.org/officeDocument/2006/relationships/tags" Target="../tags/tag554.xml"/><Relationship Id="rId18" Type="http://schemas.openxmlformats.org/officeDocument/2006/relationships/image" Target="../media/image38.png"/><Relationship Id="rId3" Type="http://schemas.openxmlformats.org/officeDocument/2006/relationships/tags" Target="../tags/tag544.xml"/><Relationship Id="rId7" Type="http://schemas.openxmlformats.org/officeDocument/2006/relationships/tags" Target="../tags/tag548.xml"/><Relationship Id="rId12" Type="http://schemas.openxmlformats.org/officeDocument/2006/relationships/tags" Target="../tags/tag553.xml"/><Relationship Id="rId17" Type="http://schemas.openxmlformats.org/officeDocument/2006/relationships/notesSlide" Target="../notesSlides/notesSlide25.xml"/><Relationship Id="rId2" Type="http://schemas.openxmlformats.org/officeDocument/2006/relationships/tags" Target="../tags/tag543.xml"/><Relationship Id="rId16" Type="http://schemas.openxmlformats.org/officeDocument/2006/relationships/slideLayout" Target="../slideLayouts/slideLayout1.xml"/><Relationship Id="rId1" Type="http://schemas.openxmlformats.org/officeDocument/2006/relationships/tags" Target="../tags/tag542.xml"/><Relationship Id="rId6" Type="http://schemas.openxmlformats.org/officeDocument/2006/relationships/tags" Target="../tags/tag547.xml"/><Relationship Id="rId11" Type="http://schemas.openxmlformats.org/officeDocument/2006/relationships/tags" Target="../tags/tag552.xml"/><Relationship Id="rId5" Type="http://schemas.openxmlformats.org/officeDocument/2006/relationships/tags" Target="../tags/tag546.xml"/><Relationship Id="rId15" Type="http://schemas.openxmlformats.org/officeDocument/2006/relationships/tags" Target="../tags/tag556.xml"/><Relationship Id="rId10" Type="http://schemas.openxmlformats.org/officeDocument/2006/relationships/tags" Target="../tags/tag551.xml"/><Relationship Id="rId4" Type="http://schemas.openxmlformats.org/officeDocument/2006/relationships/tags" Target="../tags/tag545.xml"/><Relationship Id="rId9" Type="http://schemas.openxmlformats.org/officeDocument/2006/relationships/tags" Target="../tags/tag550.xml"/><Relationship Id="rId14" Type="http://schemas.openxmlformats.org/officeDocument/2006/relationships/tags" Target="../tags/tag555.xml"/></Relationships>
</file>

<file path=ppt/slides/_rels/slide29.xml.rels><?xml version="1.0" encoding="UTF-8" standalone="yes"?>
<Relationships xmlns="http://schemas.openxmlformats.org/package/2006/relationships"><Relationship Id="rId3" Type="http://schemas.openxmlformats.org/officeDocument/2006/relationships/tags" Target="../tags/tag561.xml"/><Relationship Id="rId7" Type="http://schemas.openxmlformats.org/officeDocument/2006/relationships/slideLayout" Target="../slideLayouts/slideLayout1.xml"/><Relationship Id="rId2" Type="http://schemas.openxmlformats.org/officeDocument/2006/relationships/tags" Target="../tags/tag560.xml"/><Relationship Id="rId1" Type="http://schemas.openxmlformats.org/officeDocument/2006/relationships/tags" Target="../tags/tag559.xml"/><Relationship Id="rId6" Type="http://schemas.openxmlformats.org/officeDocument/2006/relationships/tags" Target="../tags/tag564.xml"/><Relationship Id="rId5" Type="http://schemas.openxmlformats.org/officeDocument/2006/relationships/tags" Target="../tags/tag563.xml"/><Relationship Id="rId4" Type="http://schemas.openxmlformats.org/officeDocument/2006/relationships/tags" Target="../tags/tag562.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94.xml"/><Relationship Id="rId7" Type="http://schemas.openxmlformats.org/officeDocument/2006/relationships/tags" Target="../tags/tag98.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tags" Target="../tags/tag95.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101.xml"/><Relationship Id="rId7" Type="http://schemas.openxmlformats.org/officeDocument/2006/relationships/tags" Target="../tags/tag105.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 Id="rId9"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8" Type="http://schemas.openxmlformats.org/officeDocument/2006/relationships/tags" Target="../tags/tag115.xml"/><Relationship Id="rId13" Type="http://schemas.openxmlformats.org/officeDocument/2006/relationships/image" Target="../media/image4.png"/><Relationship Id="rId3" Type="http://schemas.openxmlformats.org/officeDocument/2006/relationships/tags" Target="../tags/tag110.xml"/><Relationship Id="rId7" Type="http://schemas.openxmlformats.org/officeDocument/2006/relationships/tags" Target="../tags/tag114.xml"/><Relationship Id="rId12" Type="http://schemas.openxmlformats.org/officeDocument/2006/relationships/image" Target="../media/image3.pn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11" Type="http://schemas.openxmlformats.org/officeDocument/2006/relationships/notesSlide" Target="../notesSlides/notesSlide3.xml"/><Relationship Id="rId5" Type="http://schemas.openxmlformats.org/officeDocument/2006/relationships/tags" Target="../tags/tag112.xml"/><Relationship Id="rId10" Type="http://schemas.openxmlformats.org/officeDocument/2006/relationships/slideLayout" Target="../slideLayouts/slideLayout1.xml"/><Relationship Id="rId4" Type="http://schemas.openxmlformats.org/officeDocument/2006/relationships/tags" Target="../tags/tag111.xml"/><Relationship Id="rId9" Type="http://schemas.openxmlformats.org/officeDocument/2006/relationships/tags" Target="../tags/tag116.xml"/></Relationships>
</file>

<file path=ppt/slides/_rels/slide6.xml.rels><?xml version="1.0" encoding="UTF-8" standalone="yes"?>
<Relationships xmlns="http://schemas.openxmlformats.org/package/2006/relationships"><Relationship Id="rId8" Type="http://schemas.microsoft.com/office/2007/relationships/media" Target="../media/media2.mp4"/><Relationship Id="rId13" Type="http://schemas.openxmlformats.org/officeDocument/2006/relationships/notesSlide" Target="../notesSlides/notesSlide4.xml"/><Relationship Id="rId3" Type="http://schemas.openxmlformats.org/officeDocument/2006/relationships/tags" Target="../tags/tag121.xml"/><Relationship Id="rId7" Type="http://schemas.openxmlformats.org/officeDocument/2006/relationships/tags" Target="../tags/tag125.xml"/><Relationship Id="rId12" Type="http://schemas.openxmlformats.org/officeDocument/2006/relationships/slideLayout" Target="../slideLayouts/slideLayout1.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11" Type="http://schemas.openxmlformats.org/officeDocument/2006/relationships/tags" Target="../tags/tag127.xml"/><Relationship Id="rId5" Type="http://schemas.openxmlformats.org/officeDocument/2006/relationships/tags" Target="../tags/tag123.xml"/><Relationship Id="rId15" Type="http://schemas.openxmlformats.org/officeDocument/2006/relationships/image" Target="../media/image6.png"/><Relationship Id="rId10" Type="http://schemas.openxmlformats.org/officeDocument/2006/relationships/tags" Target="../tags/tag126.xml"/><Relationship Id="rId4" Type="http://schemas.openxmlformats.org/officeDocument/2006/relationships/tags" Target="../tags/tag122.xml"/><Relationship Id="rId9" Type="http://schemas.openxmlformats.org/officeDocument/2006/relationships/video" Target="../media/media2.mp4"/><Relationship Id="rId1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image" Target="../media/image4.png"/><Relationship Id="rId3" Type="http://schemas.openxmlformats.org/officeDocument/2006/relationships/tags" Target="../tags/tag132.xml"/><Relationship Id="rId7" Type="http://schemas.openxmlformats.org/officeDocument/2006/relationships/tags" Target="../tags/tag136.xml"/><Relationship Id="rId12" Type="http://schemas.openxmlformats.org/officeDocument/2006/relationships/image" Target="../media/image3.pn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notesSlide" Target="../notesSlides/notesSlide5.xml"/><Relationship Id="rId5" Type="http://schemas.openxmlformats.org/officeDocument/2006/relationships/tags" Target="../tags/tag134.xml"/><Relationship Id="rId10" Type="http://schemas.openxmlformats.org/officeDocument/2006/relationships/slideLayout" Target="../slideLayouts/slideLayout1.xml"/><Relationship Id="rId4" Type="http://schemas.openxmlformats.org/officeDocument/2006/relationships/tags" Target="../tags/tag133.xml"/><Relationship Id="rId9" Type="http://schemas.openxmlformats.org/officeDocument/2006/relationships/tags" Target="../tags/tag138.xml"/></Relationships>
</file>

<file path=ppt/slides/_rels/slide8.xml.rels><?xml version="1.0" encoding="UTF-8" standalone="yes"?>
<Relationships xmlns="http://schemas.openxmlformats.org/package/2006/relationships"><Relationship Id="rId8" Type="http://schemas.openxmlformats.org/officeDocument/2006/relationships/tags" Target="../tags/tag148.xml"/><Relationship Id="rId13" Type="http://schemas.openxmlformats.org/officeDocument/2006/relationships/tags" Target="../tags/tag151.xml"/><Relationship Id="rId18" Type="http://schemas.openxmlformats.org/officeDocument/2006/relationships/image" Target="../media/image7.png"/><Relationship Id="rId3" Type="http://schemas.openxmlformats.org/officeDocument/2006/relationships/tags" Target="../tags/tag143.xml"/><Relationship Id="rId7" Type="http://schemas.openxmlformats.org/officeDocument/2006/relationships/tags" Target="../tags/tag147.xml"/><Relationship Id="rId12" Type="http://schemas.openxmlformats.org/officeDocument/2006/relationships/video" Target="../media/media3.mp4"/><Relationship Id="rId17" Type="http://schemas.openxmlformats.org/officeDocument/2006/relationships/image" Target="../media/image5.png"/><Relationship Id="rId2" Type="http://schemas.openxmlformats.org/officeDocument/2006/relationships/tags" Target="../tags/tag142.xml"/><Relationship Id="rId16" Type="http://schemas.openxmlformats.org/officeDocument/2006/relationships/notesSlide" Target="../notesSlides/notesSlide6.xml"/><Relationship Id="rId1" Type="http://schemas.openxmlformats.org/officeDocument/2006/relationships/tags" Target="../tags/tag141.xml"/><Relationship Id="rId6" Type="http://schemas.openxmlformats.org/officeDocument/2006/relationships/tags" Target="../tags/tag146.xml"/><Relationship Id="rId11" Type="http://schemas.microsoft.com/office/2007/relationships/media" Target="../media/media3.mp4"/><Relationship Id="rId5" Type="http://schemas.openxmlformats.org/officeDocument/2006/relationships/tags" Target="../tags/tag145.xml"/><Relationship Id="rId15" Type="http://schemas.openxmlformats.org/officeDocument/2006/relationships/slideLayout" Target="../slideLayouts/slideLayout1.xml"/><Relationship Id="rId10" Type="http://schemas.openxmlformats.org/officeDocument/2006/relationships/tags" Target="../tags/tag150.xml"/><Relationship Id="rId19" Type="http://schemas.openxmlformats.org/officeDocument/2006/relationships/image" Target="../media/image8.png"/><Relationship Id="rId4" Type="http://schemas.openxmlformats.org/officeDocument/2006/relationships/tags" Target="../tags/tag144.xml"/><Relationship Id="rId9" Type="http://schemas.openxmlformats.org/officeDocument/2006/relationships/tags" Target="../tags/tag149.xml"/><Relationship Id="rId14" Type="http://schemas.openxmlformats.org/officeDocument/2006/relationships/tags" Target="../tags/tag152.xml"/></Relationships>
</file>

<file path=ppt/slides/_rels/slide9.xml.rels><?xml version="1.0" encoding="UTF-8" standalone="yes"?>
<Relationships xmlns="http://schemas.openxmlformats.org/package/2006/relationships"><Relationship Id="rId8" Type="http://schemas.microsoft.com/office/2007/relationships/media" Target="../media/media4.mp4"/><Relationship Id="rId13" Type="http://schemas.openxmlformats.org/officeDocument/2006/relationships/tags" Target="../tags/tag163.xml"/><Relationship Id="rId3" Type="http://schemas.openxmlformats.org/officeDocument/2006/relationships/tags" Target="../tags/tag157.xml"/><Relationship Id="rId7" Type="http://schemas.openxmlformats.org/officeDocument/2006/relationships/tags" Target="../tags/tag161.xml"/><Relationship Id="rId12" Type="http://schemas.openxmlformats.org/officeDocument/2006/relationships/video" Target="../media/media5.mp4"/><Relationship Id="rId17" Type="http://schemas.openxmlformats.org/officeDocument/2006/relationships/image" Target="../media/image10.png"/><Relationship Id="rId2" Type="http://schemas.openxmlformats.org/officeDocument/2006/relationships/tags" Target="../tags/tag156.xml"/><Relationship Id="rId16" Type="http://schemas.openxmlformats.org/officeDocument/2006/relationships/image" Target="../media/image9.png"/><Relationship Id="rId1" Type="http://schemas.openxmlformats.org/officeDocument/2006/relationships/tags" Target="../tags/tag155.xml"/><Relationship Id="rId6" Type="http://schemas.openxmlformats.org/officeDocument/2006/relationships/tags" Target="../tags/tag160.xml"/><Relationship Id="rId11" Type="http://schemas.microsoft.com/office/2007/relationships/media" Target="../media/media5.mp4"/><Relationship Id="rId5" Type="http://schemas.openxmlformats.org/officeDocument/2006/relationships/tags" Target="../tags/tag159.xml"/><Relationship Id="rId15" Type="http://schemas.openxmlformats.org/officeDocument/2006/relationships/notesSlide" Target="../notesSlides/notesSlide7.xml"/><Relationship Id="rId10" Type="http://schemas.openxmlformats.org/officeDocument/2006/relationships/tags" Target="../tags/tag162.xml"/><Relationship Id="rId4" Type="http://schemas.openxmlformats.org/officeDocument/2006/relationships/tags" Target="../tags/tag158.xml"/><Relationship Id="rId9" Type="http://schemas.openxmlformats.org/officeDocument/2006/relationships/video" Target="../media/media4.mp4"/><Relationship Id="rId14"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2" name="文本框 1"/>
          <p:cNvSpPr txBox="1"/>
          <p:nvPr>
            <p:custDataLst>
              <p:tags r:id="rId3"/>
            </p:custDataLst>
          </p:nvPr>
        </p:nvSpPr>
        <p:spPr>
          <a:xfrm>
            <a:off x="1843405" y="985520"/>
            <a:ext cx="8505825" cy="768350"/>
          </a:xfrm>
          <a:prstGeom prst="rect">
            <a:avLst/>
          </a:prstGeom>
          <a:noFill/>
        </p:spPr>
        <p:txBody>
          <a:bodyPr wrap="square" rtlCol="0">
            <a:spAutoFit/>
          </a:bodyPr>
          <a:lstStyle/>
          <a:p>
            <a:pPr algn="ctr"/>
            <a:r>
              <a:rPr lang="zh-CN" altLang="en-US" sz="4400" b="1">
                <a:solidFill>
                  <a:schemeClr val="tx1"/>
                </a:solidFill>
              </a:rPr>
              <a:t>第</a:t>
            </a:r>
            <a:r>
              <a:rPr lang="en-US" altLang="zh-CN" sz="4400" b="1">
                <a:solidFill>
                  <a:schemeClr val="tx1"/>
                </a:solidFill>
              </a:rPr>
              <a:t>2</a:t>
            </a:r>
            <a:r>
              <a:rPr lang="zh-CN" altLang="en-US" sz="4400" b="1">
                <a:solidFill>
                  <a:schemeClr val="tx1"/>
                </a:solidFill>
              </a:rPr>
              <a:t>节</a:t>
            </a:r>
            <a:r>
              <a:rPr lang="en-US" altLang="zh-CN" sz="4400" b="1">
                <a:solidFill>
                  <a:schemeClr val="tx1"/>
                </a:solidFill>
              </a:rPr>
              <a:t>  </a:t>
            </a:r>
            <a:r>
              <a:rPr lang="zh-CN" altLang="en-US" sz="4400" b="1">
                <a:solidFill>
                  <a:schemeClr val="tx1"/>
                </a:solidFill>
              </a:rPr>
              <a:t>电生磁</a:t>
            </a:r>
          </a:p>
        </p:txBody>
      </p:sp>
      <p:sp>
        <p:nvSpPr>
          <p:cNvPr id="6" name="矩形 5"/>
          <p:cNvSpPr/>
          <p:nvPr>
            <p:custDataLst>
              <p:tags r:id="rId4"/>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9" name="任意多边形 8"/>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13" name="文本框 12"/>
          <p:cNvSpPr txBox="1"/>
          <p:nvPr>
            <p:custDataLst>
              <p:tags r:id="rId6"/>
            </p:custDataLst>
          </p:nvPr>
        </p:nvSpPr>
        <p:spPr>
          <a:xfrm>
            <a:off x="566420" y="-32385"/>
            <a:ext cx="5346065" cy="645160"/>
          </a:xfrm>
          <a:prstGeom prst="rect">
            <a:avLst/>
          </a:prstGeom>
          <a:noFill/>
        </p:spPr>
        <p:txBody>
          <a:bodyPr wrap="square" rtlCol="0">
            <a:spAutoFit/>
          </a:bodyPr>
          <a:lstStyle/>
          <a:p>
            <a:pPr algn="l"/>
            <a:r>
              <a:rPr lang="en-US" altLang="zh-CN" sz="3600" b="1">
                <a:solidFill>
                  <a:schemeClr val="bg1"/>
                </a:solidFill>
              </a:rPr>
              <a:t>   </a:t>
            </a:r>
            <a:r>
              <a:rPr lang="zh-CN" altLang="en-US" sz="3600" b="1">
                <a:solidFill>
                  <a:schemeClr val="bg1"/>
                </a:solidFill>
              </a:rPr>
              <a:t>第二十章</a:t>
            </a:r>
            <a:r>
              <a:rPr lang="en-US" altLang="zh-CN" sz="3600" b="1">
                <a:solidFill>
                  <a:schemeClr val="bg1"/>
                </a:solidFill>
              </a:rPr>
              <a:t> </a:t>
            </a:r>
            <a:r>
              <a:rPr lang="zh-CN" altLang="en-US" sz="3600" b="1">
                <a:solidFill>
                  <a:schemeClr val="bg1"/>
                </a:solidFill>
              </a:rPr>
              <a:t>电与磁</a:t>
            </a:r>
            <a:endParaRPr lang="zh-CN" sz="3600" b="1">
              <a:solidFill>
                <a:schemeClr val="bg1"/>
              </a:solidFill>
            </a:endParaRPr>
          </a:p>
        </p:txBody>
      </p:sp>
      <p:pic>
        <p:nvPicPr>
          <p:cNvPr id="8" name="通电螺线管的磁场分布">
            <a:hlinkClick r:id="" action="ppaction://media"/>
          </p:cNvPr>
          <p:cNvPicPr/>
          <p:nvPr>
            <a:videoFile r:link="rId8"/>
            <p:custDataLst>
              <p:tags r:id="rId9"/>
            </p:custDataLst>
            <p:extLst>
              <p:ext uri="{DAA4B4D4-6D71-4841-9C94-3DE7FCFB9230}">
                <p14:media xmlns:p14="http://schemas.microsoft.com/office/powerpoint/2010/main" r:embed="rId7"/>
              </p:ext>
            </p:extLst>
          </p:nvPr>
        </p:nvPicPr>
        <p:blipFill>
          <a:blip r:embed="rId12"/>
          <a:stretch>
            <a:fillRect/>
          </a:stretch>
        </p:blipFill>
        <p:spPr>
          <a:xfrm>
            <a:off x="1178243" y="1753870"/>
            <a:ext cx="9835515" cy="453644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mediacall" presetSubtype="0" fill="hold" nodeType="afterEffect">
                                  <p:stCondLst>
                                    <p:cond delay="0"/>
                                  </p:stCondLst>
                                  <p:childTnLst>
                                    <p:cmd type="call" cmd="playFrom(0.0)">
                                      <p:cBhvr additive="base">
                                        <p:cTn id="6" dur="108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nodeType="clickPar">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additive="base">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电流的磁效应</a:t>
            </a:r>
          </a:p>
        </p:txBody>
      </p:sp>
      <p:pic>
        <p:nvPicPr>
          <p:cNvPr id="7" name="图片 6"/>
          <p:cNvPicPr>
            <a:picLocks noChangeAspect="1"/>
          </p:cNvPicPr>
          <p:nvPr>
            <p:custDataLst>
              <p:tags r:id="rId7"/>
            </p:custDataLst>
          </p:nvPr>
        </p:nvPicPr>
        <p:blipFill>
          <a:blip r:embed="rId13"/>
          <a:stretch>
            <a:fillRect/>
          </a:stretch>
        </p:blipFill>
        <p:spPr>
          <a:xfrm>
            <a:off x="265430" y="1600835"/>
            <a:ext cx="5781040" cy="3322955"/>
          </a:xfrm>
          <a:prstGeom prst="rect">
            <a:avLst/>
          </a:prstGeom>
          <a:effectLst>
            <a:softEdge rad="31750"/>
          </a:effectLst>
        </p:spPr>
      </p:pic>
      <p:sp>
        <p:nvSpPr>
          <p:cNvPr id="28" name="文本框 27"/>
          <p:cNvSpPr txBox="1"/>
          <p:nvPr>
            <p:custDataLst>
              <p:tags r:id="rId8"/>
            </p:custDataLst>
          </p:nvPr>
        </p:nvSpPr>
        <p:spPr>
          <a:xfrm>
            <a:off x="6046470" y="2176780"/>
            <a:ext cx="6084570" cy="829945"/>
          </a:xfrm>
          <a:prstGeom prst="rect">
            <a:avLst/>
          </a:prstGeom>
          <a:noFill/>
          <a:ln>
            <a:noFill/>
          </a:ln>
          <a:extLst>
            <a:ext uri="{909E8E84-426E-40DD-AFC4-6F175D3DCCD1}">
              <a14:hiddenFill xmlns:a14="http://schemas.microsoft.com/office/drawing/2010/main">
                <a:solidFill>
                  <a:srgbClr val="FFFF00"/>
                </a:solidFill>
              </a14:hiddenFill>
            </a:ext>
          </a:extLst>
        </p:spPr>
        <p:txBody>
          <a:bodyPr wrap="square" rtlCol="0">
            <a:spAutoFit/>
          </a:bodyPr>
          <a:lstStyle/>
          <a:p>
            <a:pPr algn="l"/>
            <a:r>
              <a:rPr lang="zh-CN" altLang="en-US" sz="2400" b="1">
                <a:solidFill>
                  <a:srgbClr val="C00000"/>
                </a:solidFill>
              </a:rPr>
              <a:t>通电导线周围存在与电流方向有关的磁场，这种现象叫作电流的磁效应。</a:t>
            </a:r>
          </a:p>
        </p:txBody>
      </p:sp>
      <p:sp>
        <p:nvSpPr>
          <p:cNvPr id="31" name="文本框 30"/>
          <p:cNvSpPr txBox="1"/>
          <p:nvPr>
            <p:custDataLst>
              <p:tags r:id="rId9"/>
            </p:custDataLst>
          </p:nvPr>
        </p:nvSpPr>
        <p:spPr>
          <a:xfrm>
            <a:off x="6046470" y="3585210"/>
            <a:ext cx="6084570" cy="460375"/>
          </a:xfrm>
          <a:prstGeom prst="rect">
            <a:avLst/>
          </a:prstGeom>
          <a:noFill/>
          <a:ln>
            <a:noFill/>
          </a:ln>
          <a:extLst>
            <a:ext uri="{909E8E84-426E-40DD-AFC4-6F175D3DCCD1}">
              <a14:hiddenFill xmlns:a14="http://schemas.microsoft.com/office/drawing/2010/main">
                <a:solidFill>
                  <a:srgbClr val="FFFF00"/>
                </a:solidFill>
              </a14:hiddenFill>
            </a:ext>
          </a:extLst>
        </p:spPr>
        <p:txBody>
          <a:bodyPr wrap="square" rtlCol="0">
            <a:spAutoFit/>
          </a:bodyPr>
          <a:lstStyle/>
          <a:p>
            <a:pPr algn="ctr"/>
            <a:r>
              <a:rPr lang="zh-CN" altLang="en-US" sz="2400" b="1">
                <a:solidFill>
                  <a:srgbClr val="C00000"/>
                </a:solidFill>
              </a:rPr>
              <a:t>电生磁</a:t>
            </a:r>
          </a:p>
        </p:txBody>
      </p:sp>
      <p:cxnSp>
        <p:nvCxnSpPr>
          <p:cNvPr id="32" name="直接箭头连接符 31"/>
          <p:cNvCxnSpPr>
            <a:stCxn id="28" idx="2"/>
            <a:endCxn id="31" idx="0"/>
          </p:cNvCxnSpPr>
          <p:nvPr>
            <p:custDataLst>
              <p:tags r:id="rId10"/>
            </p:custDataLst>
          </p:nvPr>
        </p:nvCxnSpPr>
        <p:spPr>
          <a:xfrm flipH="1">
            <a:off x="9088755" y="3006725"/>
            <a:ext cx="0" cy="578485"/>
          </a:xfrm>
          <a:prstGeom prst="straightConnector1">
            <a:avLst/>
          </a:prstGeom>
          <a:ln w="28575">
            <a:solidFill>
              <a:srgbClr val="C00000"/>
            </a:solidFill>
            <a:tailEnd type="arrow"/>
          </a:ln>
        </p:spPr>
        <p:style>
          <a:lnRef idx="2">
            <a:schemeClr val="accent1"/>
          </a:lnRef>
          <a:fillRef idx="0">
            <a:srgbClr val="FFFFFF"/>
          </a:fillRef>
          <a:effectRef idx="0">
            <a:srgbClr val="FFFFFF"/>
          </a:effectRef>
          <a:fontRef idx="minor">
            <a:schemeClr val="tx1"/>
          </a:fontRef>
        </p:style>
      </p:cxn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up)">
                                      <p:cBhvr>
                                        <p:cTn id="12" dur="500"/>
                                        <p:tgtEl>
                                          <p:spTgt spid="32"/>
                                        </p:tgtEl>
                                      </p:cBhvr>
                                    </p:animEffect>
                                  </p:childTnLst>
                                </p:cTn>
                              </p:par>
                            </p:childTnLst>
                          </p:cTn>
                        </p:par>
                        <p:par>
                          <p:cTn id="13" fill="hold" nodeType="afterGroup">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up)">
                                      <p:cBhvr>
                                        <p:cTn id="1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通电螺线管的磁场</a:t>
            </a:r>
          </a:p>
        </p:txBody>
      </p:sp>
      <p:sp>
        <p:nvSpPr>
          <p:cNvPr id="10" name="文本框 9"/>
          <p:cNvSpPr txBox="1"/>
          <p:nvPr>
            <p:custDataLst>
              <p:tags r:id="rId7"/>
            </p:custDataLst>
          </p:nvPr>
        </p:nvSpPr>
        <p:spPr>
          <a:xfrm>
            <a:off x="178435" y="1364615"/>
            <a:ext cx="9156065" cy="3415030"/>
          </a:xfrm>
          <a:prstGeom prst="rect">
            <a:avLst/>
          </a:prstGeom>
          <a:noFill/>
        </p:spPr>
        <p:txBody>
          <a:bodyPr wrap="square" rtlCol="0">
            <a:spAutoFit/>
          </a:bodyPr>
          <a:lstStyle/>
          <a:p>
            <a:pPr indent="609600" fontAlgn="auto">
              <a:lnSpc>
                <a:spcPct val="150000"/>
              </a:lnSpc>
            </a:pPr>
            <a:r>
              <a:rPr lang="zh-CN" altLang="en-US" sz="2400">
                <a:latin typeface="Times New Roman" panose="02020603050405020304" pitchFamily="18" charset="0"/>
                <a:cs typeface="Times New Roman" panose="02020603050405020304" pitchFamily="18" charset="0"/>
              </a:rPr>
              <a:t>既然电能生磁，为什么手电筒在通电时连一根大头针都吸不动？</a:t>
            </a:r>
          </a:p>
          <a:p>
            <a:pPr indent="609600" fontAlgn="auto">
              <a:lnSpc>
                <a:spcPct val="150000"/>
              </a:lnSpc>
            </a:pPr>
            <a:r>
              <a:rPr lang="zh-CN" altLang="en-US" sz="2400">
                <a:latin typeface="Times New Roman" panose="02020603050405020304" pitchFamily="18" charset="0"/>
                <a:cs typeface="Times New Roman" panose="02020603050405020304" pitchFamily="18" charset="0"/>
              </a:rPr>
              <a:t>这是因为它的磁场太弱了。</a:t>
            </a:r>
          </a:p>
          <a:p>
            <a:pPr indent="609600" fontAlgn="auto">
              <a:lnSpc>
                <a:spcPct val="150000"/>
              </a:lnSpc>
            </a:pPr>
            <a:r>
              <a:rPr lang="zh-CN" altLang="en-US" sz="2400">
                <a:latin typeface="Times New Roman" panose="02020603050405020304" pitchFamily="18" charset="0"/>
                <a:cs typeface="Times New Roman" panose="02020603050405020304" pitchFamily="18" charset="0"/>
              </a:rPr>
              <a:t>如果把导线绕在圆筒上，做成</a:t>
            </a:r>
            <a:r>
              <a:rPr lang="zh-CN" altLang="en-US" sz="2400" b="1">
                <a:solidFill>
                  <a:srgbClr val="C00000"/>
                </a:solidFill>
                <a:latin typeface="Times New Roman" panose="02020603050405020304" pitchFamily="18" charset="0"/>
                <a:cs typeface="Times New Roman" panose="02020603050405020304" pitchFamily="18" charset="0"/>
              </a:rPr>
              <a:t>螺线管</a:t>
            </a:r>
            <a:r>
              <a:rPr lang="zh-CN" altLang="en-US" sz="2400">
                <a:latin typeface="Times New Roman" panose="02020603050405020304" pitchFamily="18" charset="0"/>
                <a:cs typeface="Times New Roman" panose="02020603050405020304" pitchFamily="18" charset="0"/>
              </a:rPr>
              <a:t>，各圈导线产生的磁场叠加在一起，磁场就会强得多。</a:t>
            </a:r>
          </a:p>
          <a:p>
            <a:pPr indent="609600" fontAlgn="auto">
              <a:lnSpc>
                <a:spcPct val="150000"/>
              </a:lnSpc>
            </a:pPr>
            <a:r>
              <a:rPr lang="zh-CN" altLang="en-US" sz="2400">
                <a:latin typeface="Times New Roman" panose="02020603050405020304" pitchFamily="18" charset="0"/>
                <a:cs typeface="Times New Roman" panose="02020603050405020304" pitchFamily="18" charset="0"/>
              </a:rPr>
              <a:t>人们在生产和生活中经常要使用通电螺线管，通电螺线管周围的磁场应该是怎样的？</a:t>
            </a:r>
          </a:p>
        </p:txBody>
      </p:sp>
      <p:pic>
        <p:nvPicPr>
          <p:cNvPr id="9" name="图片 8"/>
          <p:cNvPicPr>
            <a:picLocks noChangeAspect="1"/>
          </p:cNvPicPr>
          <p:nvPr>
            <p:custDataLst>
              <p:tags r:id="rId8"/>
            </p:custDataLst>
          </p:nvPr>
        </p:nvPicPr>
        <p:blipFill>
          <a:blip r:embed="rId11">
            <a:extLst>
              <a:ext uri="{28A0092B-C50C-407E-A947-70E740481C1C}">
                <a14:useLocalDpi xmlns:a14="http://schemas.microsoft.com/office/drawing/2010/main" val="0"/>
              </a:ext>
            </a:extLst>
          </a:blip>
          <a:stretch>
            <a:fillRect/>
          </a:stretch>
        </p:blipFill>
        <p:spPr>
          <a:xfrm>
            <a:off x="9335135" y="1732280"/>
            <a:ext cx="2583815" cy="267970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wipe(left)">
                                      <p:cBhvr>
                                        <p:cTn id="7" dur="500"/>
                                        <p:tgtEl>
                                          <p:spTgt spid="10">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wipe(left)">
                                      <p:cBhvr>
                                        <p:cTn id="12" dur="500"/>
                                        <p:tgtEl>
                                          <p:spTgt spid="10">
                                            <p:txEl>
                                              <p:pRg st="2" end="2"/>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wipe(left)">
                                      <p:cBhvr>
                                        <p:cTn id="1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2"/>
            </p:custDataLst>
          </p:nvPr>
        </p:nvPicPr>
        <p:blipFill>
          <a:blip r:embed="rId15"/>
          <a:stretch>
            <a:fillRect/>
          </a:stretch>
        </p:blipFill>
        <p:spPr>
          <a:xfrm>
            <a:off x="3857943" y="3933190"/>
            <a:ext cx="4481195" cy="2849245"/>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7"/>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通电螺线管的磁场</a:t>
            </a:r>
          </a:p>
        </p:txBody>
      </p:sp>
      <p:pic>
        <p:nvPicPr>
          <p:cNvPr id="7" name="图片 6"/>
          <p:cNvPicPr>
            <a:picLocks noChangeAspect="1"/>
          </p:cNvPicPr>
          <p:nvPr>
            <p:custDataLst>
              <p:tags r:id="rId8"/>
            </p:custDataLst>
          </p:nvPr>
        </p:nvPicPr>
        <p:blipFill>
          <a:blip r:embed="rId16"/>
          <a:stretch>
            <a:fillRect/>
          </a:stretch>
        </p:blipFill>
        <p:spPr>
          <a:xfrm>
            <a:off x="45720" y="1017905"/>
            <a:ext cx="1543050" cy="619125"/>
          </a:xfrm>
          <a:prstGeom prst="rect">
            <a:avLst/>
          </a:prstGeom>
        </p:spPr>
      </p:pic>
      <p:sp>
        <p:nvSpPr>
          <p:cNvPr id="3" name="文本框 2"/>
          <p:cNvSpPr txBox="1"/>
          <p:nvPr>
            <p:custDataLst>
              <p:tags r:id="rId9"/>
            </p:custDataLst>
          </p:nvPr>
        </p:nvSpPr>
        <p:spPr>
          <a:xfrm>
            <a:off x="45720" y="1647190"/>
            <a:ext cx="8271510" cy="2968625"/>
          </a:xfrm>
          <a:prstGeom prst="rect">
            <a:avLst/>
          </a:prstGeom>
          <a:noFill/>
        </p:spPr>
        <p:txBody>
          <a:bodyPr wrap="square" rtlCol="0">
            <a:spAutoFit/>
          </a:bodyPr>
          <a:lstStyle/>
          <a:p>
            <a:pPr indent="0" algn="ctr">
              <a:lnSpc>
                <a:spcPct val="130000"/>
              </a:lnSpc>
              <a:spcBef>
                <a:spcPct val="0"/>
              </a:spcBef>
              <a:spcAft>
                <a:spcPct val="0"/>
              </a:spcAft>
              <a:buNone/>
            </a:pPr>
            <a:r>
              <a:rPr lang="zh-CN" sz="2400">
                <a:solidFill>
                  <a:schemeClr val="tx1"/>
                </a:solidFill>
                <a:latin typeface="微软雅黑" panose="020B0503020204020204" charset="-122"/>
                <a:ea typeface="微软雅黑"/>
                <a:cs typeface="Times New Roman" panose="02020603050405020304" pitchFamily="18" charset="0"/>
              </a:rPr>
              <a:t>探究通电螺线管外部磁场的方向</a:t>
            </a:r>
            <a:endParaRPr lang="zh-CN"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gn="just">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【实验过程】</a:t>
            </a:r>
          </a:p>
          <a:p>
            <a:pPr indent="0" algn="just">
              <a:lnSpc>
                <a:spcPct val="130000"/>
              </a:lnSpc>
              <a:spcBef>
                <a:spcPct val="0"/>
              </a:spcBef>
              <a:spcAft>
                <a:spcPct val="0"/>
              </a:spcAft>
              <a:buNone/>
            </a:pP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按照如图所示布置器材。为使磁场增强，可以在螺线管中插入一根铁棒。把小磁针放到螺线管四周不同的位置，观察并记录各个点小磁针</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N</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极的指向，这个方向就是该点的磁场方向。</a:t>
            </a:r>
          </a:p>
        </p:txBody>
      </p:sp>
      <p:pic>
        <p:nvPicPr>
          <p:cNvPr id="15" name="图片 14"/>
          <p:cNvPicPr>
            <a:picLocks noChangeAspect="1"/>
          </p:cNvPicPr>
          <p:nvPr>
            <p:custDataLst>
              <p:tags r:id="rId10"/>
            </p:custDataLst>
          </p:nvPr>
        </p:nvPicPr>
        <p:blipFill>
          <a:blip r:embed="rId17"/>
          <a:stretch>
            <a:fillRect/>
          </a:stretch>
        </p:blipFill>
        <p:spPr>
          <a:xfrm>
            <a:off x="8317230" y="1301750"/>
            <a:ext cx="3874770" cy="2127250"/>
          </a:xfrm>
          <a:prstGeom prst="rect">
            <a:avLst/>
          </a:prstGeom>
        </p:spPr>
      </p:pic>
      <p:sp>
        <p:nvSpPr>
          <p:cNvPr id="9" name="文本框 8"/>
          <p:cNvSpPr txBox="1"/>
          <p:nvPr>
            <p:custDataLst>
              <p:tags r:id="rId11"/>
            </p:custDataLst>
          </p:nvPr>
        </p:nvSpPr>
        <p:spPr>
          <a:xfrm>
            <a:off x="4658360" y="5245100"/>
            <a:ext cx="309880" cy="368300"/>
          </a:xfrm>
          <a:prstGeom prst="rect">
            <a:avLst/>
          </a:prstGeom>
          <a:noFill/>
        </p:spPr>
        <p:txBody>
          <a:bodyPr wrap="square" rtlCol="0">
            <a:spAutoFit/>
          </a:bodyPr>
          <a:lstStyle/>
          <a:p>
            <a:r>
              <a:rPr lang="en-US" altLang="zh-CN" b="1">
                <a:solidFill>
                  <a:srgbClr val="C00000"/>
                </a:solidFill>
              </a:rPr>
              <a:t>S</a:t>
            </a:r>
          </a:p>
        </p:txBody>
      </p:sp>
      <p:sp>
        <p:nvSpPr>
          <p:cNvPr id="10" name="文本框 9"/>
          <p:cNvSpPr txBox="1"/>
          <p:nvPr>
            <p:custDataLst>
              <p:tags r:id="rId12"/>
            </p:custDataLst>
          </p:nvPr>
        </p:nvSpPr>
        <p:spPr>
          <a:xfrm>
            <a:off x="7193280" y="5245100"/>
            <a:ext cx="309880" cy="368300"/>
          </a:xfrm>
          <a:prstGeom prst="rect">
            <a:avLst/>
          </a:prstGeom>
          <a:noFill/>
        </p:spPr>
        <p:txBody>
          <a:bodyPr wrap="square" rtlCol="0">
            <a:spAutoFit/>
          </a:bodyPr>
          <a:lstStyle/>
          <a:p>
            <a:r>
              <a:rPr lang="en-US" altLang="zh-CN" b="1">
                <a:solidFill>
                  <a:srgbClr val="C00000"/>
                </a:solidFill>
              </a:rPr>
              <a:t>N</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left)">
                                      <p:cBhvr>
                                        <p:cTn id="7" dur="500"/>
                                        <p:tgtEl>
                                          <p:spTgt spid="3">
                                            <p:txEl>
                                              <p:pRg st="2" end="2"/>
                                            </p:txEl>
                                          </p:spTgt>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custDataLst>
              <p:tags r:id="rId2"/>
            </p:custDataLst>
          </p:nvPr>
        </p:nvPicPr>
        <p:blipFill>
          <a:blip r:embed="rId18"/>
          <a:srcRect b="19086"/>
          <a:stretch>
            <a:fillRect/>
          </a:stretch>
        </p:blipFill>
        <p:spPr>
          <a:xfrm>
            <a:off x="4932968" y="3855645"/>
            <a:ext cx="3582369" cy="3002181"/>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7"/>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通电螺线管的磁场</a:t>
            </a:r>
          </a:p>
        </p:txBody>
      </p:sp>
      <p:pic>
        <p:nvPicPr>
          <p:cNvPr id="7" name="图片 6"/>
          <p:cNvPicPr>
            <a:picLocks noChangeAspect="1"/>
          </p:cNvPicPr>
          <p:nvPr>
            <p:custDataLst>
              <p:tags r:id="rId8"/>
            </p:custDataLst>
          </p:nvPr>
        </p:nvPicPr>
        <p:blipFill>
          <a:blip r:embed="rId19"/>
          <a:stretch>
            <a:fillRect/>
          </a:stretch>
        </p:blipFill>
        <p:spPr>
          <a:xfrm>
            <a:off x="45720" y="1017905"/>
            <a:ext cx="1543050" cy="619125"/>
          </a:xfrm>
          <a:prstGeom prst="rect">
            <a:avLst/>
          </a:prstGeom>
        </p:spPr>
      </p:pic>
      <p:sp>
        <p:nvSpPr>
          <p:cNvPr id="3" name="文本框 2"/>
          <p:cNvSpPr txBox="1"/>
          <p:nvPr>
            <p:custDataLst>
              <p:tags r:id="rId9"/>
            </p:custDataLst>
          </p:nvPr>
        </p:nvSpPr>
        <p:spPr>
          <a:xfrm>
            <a:off x="45720" y="1647190"/>
            <a:ext cx="8271510" cy="3448685"/>
          </a:xfrm>
          <a:prstGeom prst="rect">
            <a:avLst/>
          </a:prstGeom>
          <a:noFill/>
        </p:spPr>
        <p:txBody>
          <a:bodyPr wrap="square" rtlCol="0">
            <a:spAutoFit/>
          </a:bodyPr>
          <a:lstStyle/>
          <a:p>
            <a:pPr indent="0" algn="ctr">
              <a:lnSpc>
                <a:spcPct val="130000"/>
              </a:lnSpc>
              <a:spcBef>
                <a:spcPct val="0"/>
              </a:spcBef>
              <a:spcAft>
                <a:spcPct val="0"/>
              </a:spcAft>
              <a:buNone/>
            </a:pPr>
            <a:r>
              <a:rPr lang="zh-CN" sz="2400">
                <a:solidFill>
                  <a:schemeClr val="tx1"/>
                </a:solidFill>
                <a:latin typeface="微软雅黑" panose="020B0503020204020204" charset="-122"/>
                <a:ea typeface="微软雅黑"/>
                <a:cs typeface="Times New Roman" panose="02020603050405020304" pitchFamily="18" charset="0"/>
              </a:rPr>
              <a:t>探究通电螺线管外部磁场的方向</a:t>
            </a:r>
            <a:endParaRPr lang="zh-CN"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gn="just">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【实验过程】</a:t>
            </a:r>
          </a:p>
          <a:p>
            <a:pPr indent="0" algn="just">
              <a:lnSpc>
                <a:spcPct val="130000"/>
              </a:lnSpc>
              <a:spcBef>
                <a:spcPct val="0"/>
              </a:spcBef>
              <a:spcAft>
                <a:spcPct val="0"/>
              </a:spcAft>
              <a:buNone/>
            </a:pP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按照如图所示布置器材。为使磁场增强，可以在螺线管中插入一根铁棒。把小磁针放到螺线管四周不同的位置，观察并记录各个点小磁针</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N</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极的指向，这个方向就是该点的磁场方向。</a:t>
            </a:r>
          </a:p>
          <a:p>
            <a:pPr indent="0" algn="just">
              <a:lnSpc>
                <a:spcPct val="1300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如果有铁屑，你还可以怎样进行实验？</a:t>
            </a:r>
          </a:p>
        </p:txBody>
      </p:sp>
      <p:pic>
        <p:nvPicPr>
          <p:cNvPr id="15" name="图片 14"/>
          <p:cNvPicPr>
            <a:picLocks noChangeAspect="1"/>
          </p:cNvPicPr>
          <p:nvPr>
            <p:custDataLst>
              <p:tags r:id="rId10"/>
            </p:custDataLst>
          </p:nvPr>
        </p:nvPicPr>
        <p:blipFill>
          <a:blip r:embed="rId20"/>
          <a:stretch>
            <a:fillRect/>
          </a:stretch>
        </p:blipFill>
        <p:spPr>
          <a:xfrm>
            <a:off x="8317423" y="1301750"/>
            <a:ext cx="3874770" cy="2127250"/>
          </a:xfrm>
          <a:prstGeom prst="rect">
            <a:avLst/>
          </a:prstGeom>
        </p:spPr>
      </p:pic>
      <p:pic>
        <p:nvPicPr>
          <p:cNvPr id="6" name="视频1">
            <a:hlinkClick r:id="" action="ppaction://media"/>
          </p:cNvPr>
          <p:cNvPicPr>
            <a:picLocks noChangeAspect="1"/>
          </p:cNvPicPr>
          <p:nvPr>
            <a:videoFile r:link="rId11"/>
            <p:custDataLst>
              <p:tags r:id="rId12"/>
            </p:custDataLst>
            <p:extLst>
              <p:ext uri="{DAA4B4D4-6D71-4841-9C94-3DE7FCFB9230}">
                <p14:media xmlns:p14="http://schemas.microsoft.com/office/powerpoint/2010/main" r:embed="rId13">
                  <p14:trim st="74960" end="86004"/>
                </p14:media>
              </p:ext>
            </p:extLst>
          </p:nvPr>
        </p:nvPicPr>
        <p:blipFill>
          <a:blip r:embed="rId21"/>
          <a:stretch>
            <a:fillRect/>
          </a:stretch>
        </p:blipFill>
        <p:spPr>
          <a:xfrm>
            <a:off x="11232000" y="0"/>
            <a:ext cx="960000" cy="540000"/>
          </a:xfrm>
          <a:prstGeom prst="rect">
            <a:avLst/>
          </a:prstGeom>
        </p:spPr>
      </p:pic>
      <p:pic>
        <p:nvPicPr>
          <p:cNvPr id="9" name="图片 8"/>
          <p:cNvPicPr>
            <a:picLocks noChangeAspect="1"/>
          </p:cNvPicPr>
          <p:nvPr>
            <p:custDataLst>
              <p:tags r:id="rId14"/>
            </p:custDataLst>
          </p:nvPr>
        </p:nvPicPr>
        <p:blipFill>
          <a:blip r:embed="rId22"/>
          <a:srcRect l="14453" t="431" r="10397" b="7147"/>
          <a:stretch>
            <a:fillRect/>
          </a:stretch>
        </p:blipFill>
        <p:spPr>
          <a:xfrm>
            <a:off x="8371984" y="3557362"/>
            <a:ext cx="3765648" cy="2605024"/>
          </a:xfrm>
          <a:prstGeom prst="roundRect">
            <a:avLst>
              <a:gd name="adj" fmla="val 0"/>
            </a:avLst>
          </a:prstGeom>
          <a:effectLst>
            <a:softEdge rad="31750"/>
          </a:effectLst>
        </p:spPr>
      </p:pic>
      <p:sp>
        <p:nvSpPr>
          <p:cNvPr id="14" name="文本框 13"/>
          <p:cNvSpPr txBox="1"/>
          <p:nvPr>
            <p:custDataLst>
              <p:tags r:id="rId15"/>
            </p:custDataLst>
          </p:nvPr>
        </p:nvSpPr>
        <p:spPr>
          <a:xfrm>
            <a:off x="45720" y="5095875"/>
            <a:ext cx="5148580" cy="1198880"/>
          </a:xfrm>
          <a:prstGeom prst="rect">
            <a:avLst/>
          </a:prstGeom>
          <a:noFill/>
        </p:spPr>
        <p:txBody>
          <a:bodyPr wrap="square" rtlCol="0">
            <a:spAutoFit/>
          </a:bodyPr>
          <a:lstStyle/>
          <a:p>
            <a:r>
              <a:rPr lang="zh-CN" altLang="en-US" sz="2400" b="1">
                <a:solidFill>
                  <a:srgbClr val="C00000"/>
                </a:solidFill>
              </a:rPr>
              <a:t>实验表明，通电螺线管外部的磁场和条形磁体的磁场相似，通电螺线管的两端相当于条形磁体的两极。</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48340" fill="hold">
                                          <p:stCondLst>
                                            <p:cond delay="0"/>
                                          </p:stCondLst>
                                        </p:cTn>
                                        <p:tgtEl>
                                          <p:spTgt spid="6"/>
                                        </p:tgtEl>
                                        <p:attrNameLst>
                                          <p:attrName>style.visibility</p:attrName>
                                        </p:attrNameLst>
                                      </p:cBhvr>
                                      <p:to>
                                        <p:strVal val="visible"/>
                                      </p:to>
                                    </p:set>
                                    <p:animEffect transition="in" filter="wipe(down)">
                                      <p:cBhvr>
                                        <p:cTn id="7" dur="48340"/>
                                        <p:tgtEl>
                                          <p:spTgt spid="6"/>
                                        </p:tgtEl>
                                      </p:cBhvr>
                                    </p:animEffect>
                                  </p:childTnLst>
                                </p:cTn>
                              </p:par>
                            </p:childTnLst>
                          </p:cTn>
                        </p:par>
                        <p:par>
                          <p:cTn id="8" fill="hold" nodeType="afterGroup">
                            <p:stCondLst>
                              <p:cond delay="48340"/>
                            </p:stCondLst>
                            <p:childTnLst>
                              <p:par>
                                <p:cTn id="9" presetID="1" presetClass="mediacall" presetSubtype="0" fill="hold" nodeType="afterEffect">
                                  <p:stCondLst>
                                    <p:cond delay="0"/>
                                  </p:stCondLst>
                                  <p:childTnLst>
                                    <p:cmd type="call" cmd="playFrom(0.0)">
                                      <p:cBhvr additive="base">
                                        <p:cTn id="10" dur="209304" fill="hold"/>
                                        <p:tgtEl>
                                          <p:spTgt spid="6"/>
                                        </p:tgtEl>
                                      </p:cBhvr>
                                    </p:cmd>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26" fill="hold" display="0">
                  <p:stCondLst>
                    <p:cond delay="indefinite"/>
                  </p:stCondLst>
                </p:cTn>
                <p:tgtEl>
                  <p:spTgt spid="6"/>
                </p:tgtEl>
              </p:cMediaNode>
            </p:video>
            <p:seq concurrent="1" nextAc="seek">
              <p:cTn id="27" restart="whenNotActive" fill="hold" evtFilter="cancelBubble" nodeType="interactiveSeq">
                <p:stCondLst>
                  <p:cond evt="onClick" delay="0">
                    <p:tgtEl>
                      <p:spTgt spid="6"/>
                    </p:tgtEl>
                  </p:cond>
                </p:stCondLst>
                <p:endSync evt="end" delay="0">
                  <p:rtn val="all"/>
                </p:endSync>
                <p:childTnLst>
                  <p:par>
                    <p:cTn id="28" fill="hold" nodeType="clickPar">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additive="base">
                                        <p:cTn id="31" dur="1" fill="hold"/>
                                        <p:tgtEl>
                                          <p:spTgt spid="6"/>
                                        </p:tgtEl>
                                      </p:cBhvr>
                                    </p:cmd>
                                  </p:childTnLst>
                                </p:cTn>
                              </p:par>
                            </p:childTnLst>
                          </p:cTn>
                        </p:par>
                      </p:childTnLst>
                    </p:cTn>
                  </p:par>
                </p:childTnLst>
              </p:cTn>
              <p:nextCondLst>
                <p:cond evt="onClick" delay="0">
                  <p:tgtEl>
                    <p:spTgt spid="6"/>
                  </p:tgtEl>
                </p:cond>
              </p:nextCondLst>
            </p:seq>
          </p:childTnLst>
        </p:cTn>
      </p:par>
    </p:tnLst>
    <p:bldLst>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custDataLst>
              <p:tags r:id="rId2"/>
            </p:custDataLst>
          </p:nvPr>
        </p:nvPicPr>
        <p:blipFill>
          <a:blip r:embed="rId12"/>
          <a:stretch>
            <a:fillRect/>
          </a:stretch>
        </p:blipFill>
        <p:spPr>
          <a:xfrm>
            <a:off x="8317230" y="530225"/>
            <a:ext cx="3884930" cy="6001385"/>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7"/>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通电螺线管的磁场</a:t>
            </a:r>
          </a:p>
        </p:txBody>
      </p:sp>
      <p:pic>
        <p:nvPicPr>
          <p:cNvPr id="7" name="图片 6"/>
          <p:cNvPicPr>
            <a:picLocks noChangeAspect="1"/>
          </p:cNvPicPr>
          <p:nvPr>
            <p:custDataLst>
              <p:tags r:id="rId8"/>
            </p:custDataLst>
          </p:nvPr>
        </p:nvPicPr>
        <p:blipFill>
          <a:blip r:embed="rId13"/>
          <a:stretch>
            <a:fillRect/>
          </a:stretch>
        </p:blipFill>
        <p:spPr>
          <a:xfrm>
            <a:off x="45720" y="1017905"/>
            <a:ext cx="1543050" cy="619125"/>
          </a:xfrm>
          <a:prstGeom prst="rect">
            <a:avLst/>
          </a:prstGeom>
        </p:spPr>
      </p:pic>
      <p:sp>
        <p:nvSpPr>
          <p:cNvPr id="3" name="文本框 2"/>
          <p:cNvSpPr txBox="1"/>
          <p:nvPr>
            <p:custDataLst>
              <p:tags r:id="rId9"/>
            </p:custDataLst>
          </p:nvPr>
        </p:nvSpPr>
        <p:spPr>
          <a:xfrm>
            <a:off x="45720" y="1647190"/>
            <a:ext cx="8271510" cy="2489200"/>
          </a:xfrm>
          <a:prstGeom prst="rect">
            <a:avLst/>
          </a:prstGeom>
          <a:noFill/>
        </p:spPr>
        <p:txBody>
          <a:bodyPr wrap="square" rtlCol="0">
            <a:spAutoFit/>
          </a:bodyPr>
          <a:lstStyle/>
          <a:p>
            <a:pPr indent="0" algn="ctr">
              <a:lnSpc>
                <a:spcPct val="130000"/>
              </a:lnSpc>
              <a:spcBef>
                <a:spcPct val="0"/>
              </a:spcBef>
              <a:spcAft>
                <a:spcPct val="0"/>
              </a:spcAft>
              <a:buNone/>
            </a:pPr>
            <a:r>
              <a:rPr lang="zh-CN" sz="2400">
                <a:solidFill>
                  <a:schemeClr val="tx1"/>
                </a:solidFill>
                <a:latin typeface="微软雅黑" panose="020B0503020204020204" charset="-122"/>
                <a:ea typeface="微软雅黑"/>
                <a:cs typeface="Times New Roman" panose="02020603050405020304" pitchFamily="18" charset="0"/>
              </a:rPr>
              <a:t>探究通电螺线管外部磁场的方向</a:t>
            </a:r>
            <a:endParaRPr lang="zh-CN"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gn="just">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【实验过程】</a:t>
            </a:r>
          </a:p>
          <a:p>
            <a:pPr indent="0" algn="just">
              <a:lnSpc>
                <a:spcPct val="1300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仔细观察螺线管的结构，把螺线管用导线跟电源连接，弄清螺线管导线中电流的环绕方向。用小磁针判断通电螺线管的</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N</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极和</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a:t>
            </a:r>
          </a:p>
        </p:txBody>
      </p:sp>
    </p:spTree>
    <p:custDataLst>
      <p:tags r:id="rId1"/>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通电螺线管的磁场</a:t>
            </a:r>
          </a:p>
        </p:txBody>
      </p:sp>
      <p:pic>
        <p:nvPicPr>
          <p:cNvPr id="15" name="图片 14"/>
          <p:cNvPicPr>
            <a:picLocks noChangeAspect="1"/>
          </p:cNvPicPr>
          <p:nvPr>
            <p:custDataLst>
              <p:tags r:id="rId7"/>
            </p:custDataLst>
          </p:nvPr>
        </p:nvPicPr>
        <p:blipFill>
          <a:blip r:embed="rId17"/>
          <a:srcRect l="6774" t="17057" r="8858" b="14931"/>
          <a:stretch>
            <a:fillRect/>
          </a:stretch>
        </p:blipFill>
        <p:spPr>
          <a:xfrm>
            <a:off x="-10160" y="1386840"/>
            <a:ext cx="6121400" cy="2774950"/>
          </a:xfrm>
          <a:prstGeom prst="rect">
            <a:avLst/>
          </a:prstGeom>
        </p:spPr>
      </p:pic>
      <p:pic>
        <p:nvPicPr>
          <p:cNvPr id="20" name="图片 19"/>
          <p:cNvPicPr>
            <a:picLocks noChangeAspect="1"/>
          </p:cNvPicPr>
          <p:nvPr>
            <p:custDataLst>
              <p:tags r:id="rId8"/>
            </p:custDataLst>
          </p:nvPr>
        </p:nvPicPr>
        <p:blipFill>
          <a:blip r:embed="rId18"/>
          <a:srcRect l="10469" t="24349" r="7726" b="19939"/>
          <a:stretch>
            <a:fillRect/>
          </a:stretch>
        </p:blipFill>
        <p:spPr>
          <a:xfrm>
            <a:off x="6098540" y="1386840"/>
            <a:ext cx="6142355" cy="2784475"/>
          </a:xfrm>
          <a:prstGeom prst="rect">
            <a:avLst/>
          </a:prstGeom>
        </p:spPr>
      </p:pic>
      <p:sp>
        <p:nvSpPr>
          <p:cNvPr id="21" name="文本框 20"/>
          <p:cNvSpPr txBox="1"/>
          <p:nvPr>
            <p:custDataLst>
              <p:tags r:id="rId9"/>
            </p:custDataLst>
          </p:nvPr>
        </p:nvSpPr>
        <p:spPr>
          <a:xfrm>
            <a:off x="11038840" y="214820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S</a:t>
            </a:r>
          </a:p>
        </p:txBody>
      </p:sp>
      <p:sp>
        <p:nvSpPr>
          <p:cNvPr id="22" name="文本框 21"/>
          <p:cNvSpPr txBox="1"/>
          <p:nvPr>
            <p:custDataLst>
              <p:tags r:id="rId10"/>
            </p:custDataLst>
          </p:nvPr>
        </p:nvSpPr>
        <p:spPr>
          <a:xfrm>
            <a:off x="11764645" y="214820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N</a:t>
            </a:r>
          </a:p>
        </p:txBody>
      </p:sp>
      <p:sp>
        <p:nvSpPr>
          <p:cNvPr id="23" name="文本框 22"/>
          <p:cNvSpPr txBox="1"/>
          <p:nvPr>
            <p:custDataLst>
              <p:tags r:id="rId11"/>
            </p:custDataLst>
          </p:nvPr>
        </p:nvSpPr>
        <p:spPr>
          <a:xfrm>
            <a:off x="6204585" y="214820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S</a:t>
            </a:r>
          </a:p>
        </p:txBody>
      </p:sp>
      <p:sp>
        <p:nvSpPr>
          <p:cNvPr id="24" name="文本框 23"/>
          <p:cNvSpPr txBox="1"/>
          <p:nvPr>
            <p:custDataLst>
              <p:tags r:id="rId12"/>
            </p:custDataLst>
          </p:nvPr>
        </p:nvSpPr>
        <p:spPr>
          <a:xfrm>
            <a:off x="6886575" y="214820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N</a:t>
            </a:r>
          </a:p>
        </p:txBody>
      </p:sp>
      <p:sp>
        <p:nvSpPr>
          <p:cNvPr id="26" name="文本框 25"/>
          <p:cNvSpPr txBox="1"/>
          <p:nvPr>
            <p:custDataLst>
              <p:tags r:id="rId13"/>
            </p:custDataLst>
          </p:nvPr>
        </p:nvSpPr>
        <p:spPr>
          <a:xfrm>
            <a:off x="7603490" y="2265045"/>
            <a:ext cx="713740" cy="1018540"/>
          </a:xfrm>
          <a:prstGeom prst="rect">
            <a:avLst/>
          </a:prstGeom>
          <a:noFill/>
          <a:extLst>
            <a:ext uri="{909E8E84-426E-40DD-AFC4-6F175D3DCCD1}">
              <a14:hiddenFill xmlns:a14="http://schemas.microsoft.com/office/drawing/2010/main">
                <a:solidFill>
                  <a:srgbClr val="FF0000"/>
                </a:solidFill>
              </a14:hiddenFill>
            </a:ext>
          </a:extLst>
        </p:spPr>
        <p:txBody>
          <a:bodyPr wrap="square" rtlCol="0">
            <a:noAutofit/>
          </a:bodyPr>
          <a:lstStyle/>
          <a:p>
            <a:r>
              <a:rPr lang="en-US" altLang="zh-CN" sz="6000" b="1">
                <a:solidFill>
                  <a:schemeClr val="bg1"/>
                </a:solidFill>
              </a:rPr>
              <a:t>S</a:t>
            </a:r>
          </a:p>
        </p:txBody>
      </p:sp>
      <p:sp>
        <p:nvSpPr>
          <p:cNvPr id="27" name="文本框 26"/>
          <p:cNvSpPr txBox="1"/>
          <p:nvPr>
            <p:custDataLst>
              <p:tags r:id="rId14"/>
            </p:custDataLst>
          </p:nvPr>
        </p:nvSpPr>
        <p:spPr>
          <a:xfrm>
            <a:off x="9966325" y="2265045"/>
            <a:ext cx="713740" cy="1018540"/>
          </a:xfrm>
          <a:prstGeom prst="rect">
            <a:avLst/>
          </a:prstGeom>
          <a:noFill/>
          <a:extLst>
            <a:ext uri="{909E8E84-426E-40DD-AFC4-6F175D3DCCD1}">
              <a14:hiddenFill xmlns:a14="http://schemas.microsoft.com/office/drawing/2010/main">
                <a:solidFill>
                  <a:srgbClr val="FF0000"/>
                </a:solidFill>
              </a14:hiddenFill>
            </a:ext>
          </a:extLst>
        </p:spPr>
        <p:txBody>
          <a:bodyPr wrap="square" rtlCol="0">
            <a:noAutofit/>
          </a:bodyPr>
          <a:lstStyle/>
          <a:p>
            <a:r>
              <a:rPr lang="en-US" altLang="zh-CN" sz="6000" b="1">
                <a:solidFill>
                  <a:schemeClr val="bg1"/>
                </a:solidFill>
              </a:rPr>
              <a:t>N</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00"/>
                                        <p:tgtEl>
                                          <p:spTgt spid="2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500"/>
                                        <p:tgtEl>
                                          <p:spTgt spid="22"/>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down)">
                                      <p:cBhvr>
                                        <p:cTn id="31" dur="500"/>
                                        <p:tgtEl>
                                          <p:spTgt spid="26"/>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down)">
                                      <p:cBhvr>
                                        <p:cTn id="3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6"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custDataLst>
              <p:tags r:id="rId2"/>
            </p:custDataLst>
          </p:nvPr>
        </p:nvPicPr>
        <p:blipFill>
          <a:blip r:embed="rId12"/>
          <a:stretch>
            <a:fillRect/>
          </a:stretch>
        </p:blipFill>
        <p:spPr>
          <a:xfrm>
            <a:off x="8307070" y="568325"/>
            <a:ext cx="3884930" cy="6001385"/>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7"/>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通电螺线管的磁场</a:t>
            </a:r>
          </a:p>
        </p:txBody>
      </p:sp>
      <p:pic>
        <p:nvPicPr>
          <p:cNvPr id="7" name="图片 6"/>
          <p:cNvPicPr>
            <a:picLocks noChangeAspect="1"/>
          </p:cNvPicPr>
          <p:nvPr>
            <p:custDataLst>
              <p:tags r:id="rId8"/>
            </p:custDataLst>
          </p:nvPr>
        </p:nvPicPr>
        <p:blipFill>
          <a:blip r:embed="rId13"/>
          <a:stretch>
            <a:fillRect/>
          </a:stretch>
        </p:blipFill>
        <p:spPr>
          <a:xfrm>
            <a:off x="45720" y="1017905"/>
            <a:ext cx="1543050" cy="619125"/>
          </a:xfrm>
          <a:prstGeom prst="rect">
            <a:avLst/>
          </a:prstGeom>
        </p:spPr>
      </p:pic>
      <p:sp>
        <p:nvSpPr>
          <p:cNvPr id="3" name="文本框 2"/>
          <p:cNvSpPr txBox="1"/>
          <p:nvPr>
            <p:custDataLst>
              <p:tags r:id="rId9"/>
            </p:custDataLst>
          </p:nvPr>
        </p:nvSpPr>
        <p:spPr>
          <a:xfrm>
            <a:off x="45720" y="1647190"/>
            <a:ext cx="8271510" cy="3448685"/>
          </a:xfrm>
          <a:prstGeom prst="rect">
            <a:avLst/>
          </a:prstGeom>
          <a:noFill/>
        </p:spPr>
        <p:txBody>
          <a:bodyPr wrap="square" rtlCol="0">
            <a:spAutoFit/>
          </a:bodyPr>
          <a:lstStyle/>
          <a:p>
            <a:pPr indent="0" algn="ctr">
              <a:lnSpc>
                <a:spcPct val="130000"/>
              </a:lnSpc>
              <a:spcBef>
                <a:spcPct val="0"/>
              </a:spcBef>
              <a:spcAft>
                <a:spcPct val="0"/>
              </a:spcAft>
              <a:buNone/>
            </a:pPr>
            <a:r>
              <a:rPr lang="zh-CN" sz="2400">
                <a:solidFill>
                  <a:schemeClr val="tx1"/>
                </a:solidFill>
                <a:latin typeface="微软雅黑" panose="020B0503020204020204" charset="-122"/>
                <a:ea typeface="微软雅黑"/>
                <a:cs typeface="Times New Roman" panose="02020603050405020304" pitchFamily="18" charset="0"/>
              </a:rPr>
              <a:t>探究通电螺线管外部磁场的方向</a:t>
            </a:r>
            <a:endParaRPr lang="zh-CN" sz="2400">
              <a:solidFill>
                <a:schemeClr val="tx1"/>
              </a:solidFill>
              <a:latin typeface="Times New Roman" panose="02020603050405020304" pitchFamily="18" charset="0"/>
              <a:ea typeface="楷体" panose="02010609060101010101" charset="-122"/>
              <a:cs typeface="Times New Roman" panose="02020603050405020304" pitchFamily="18" charset="0"/>
            </a:endParaRPr>
          </a:p>
          <a:p>
            <a:pPr indent="0" algn="just">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【实验过程】</a:t>
            </a:r>
          </a:p>
          <a:p>
            <a:pPr indent="0" algn="just">
              <a:lnSpc>
                <a:spcPct val="1300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仔细观察螺线管的结构，把螺线管用导线跟电源连接，弄清螺线管导线中电流的环绕方向。用小磁针判断通电螺线管的</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N</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极和</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a:t>
            </a:r>
          </a:p>
          <a:p>
            <a:pPr indent="0" algn="just">
              <a:lnSpc>
                <a:spcPct val="1300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改变螺线管导线中电流的环绕方向，再次判断螺线管的</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N</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极和</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a:t>
            </a:r>
          </a:p>
        </p:txBody>
      </p:sp>
    </p:spTree>
    <p:custDataLst>
      <p:tags r:id="rId1"/>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通电螺线管的磁场</a:t>
            </a:r>
          </a:p>
        </p:txBody>
      </p:sp>
      <p:pic>
        <p:nvPicPr>
          <p:cNvPr id="6" name="图片 5"/>
          <p:cNvPicPr>
            <a:picLocks noChangeAspect="1"/>
          </p:cNvPicPr>
          <p:nvPr>
            <p:custDataLst>
              <p:tags r:id="rId7"/>
            </p:custDataLst>
          </p:nvPr>
        </p:nvPicPr>
        <p:blipFill>
          <a:blip r:embed="rId26"/>
          <a:srcRect l="6774" t="17057" r="8858" b="14931"/>
          <a:stretch>
            <a:fillRect/>
          </a:stretch>
        </p:blipFill>
        <p:spPr>
          <a:xfrm>
            <a:off x="-10160" y="1386840"/>
            <a:ext cx="6121400" cy="2774950"/>
          </a:xfrm>
          <a:prstGeom prst="rect">
            <a:avLst/>
          </a:prstGeom>
        </p:spPr>
      </p:pic>
      <p:pic>
        <p:nvPicPr>
          <p:cNvPr id="9" name="图片 8"/>
          <p:cNvPicPr>
            <a:picLocks noChangeAspect="1"/>
          </p:cNvPicPr>
          <p:nvPr>
            <p:custDataLst>
              <p:tags r:id="rId8"/>
            </p:custDataLst>
          </p:nvPr>
        </p:nvPicPr>
        <p:blipFill>
          <a:blip r:embed="rId27"/>
          <a:srcRect l="10469" t="24349" r="7726" b="19939"/>
          <a:stretch>
            <a:fillRect/>
          </a:stretch>
        </p:blipFill>
        <p:spPr>
          <a:xfrm>
            <a:off x="6098540" y="1386840"/>
            <a:ext cx="6142355" cy="2784475"/>
          </a:xfrm>
          <a:prstGeom prst="rect">
            <a:avLst/>
          </a:prstGeom>
        </p:spPr>
      </p:pic>
      <p:sp>
        <p:nvSpPr>
          <p:cNvPr id="12" name="文本框 11"/>
          <p:cNvSpPr txBox="1"/>
          <p:nvPr>
            <p:custDataLst>
              <p:tags r:id="rId9"/>
            </p:custDataLst>
          </p:nvPr>
        </p:nvSpPr>
        <p:spPr>
          <a:xfrm>
            <a:off x="11038840" y="214820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S</a:t>
            </a:r>
          </a:p>
        </p:txBody>
      </p:sp>
      <p:sp>
        <p:nvSpPr>
          <p:cNvPr id="13" name="文本框 12"/>
          <p:cNvSpPr txBox="1"/>
          <p:nvPr>
            <p:custDataLst>
              <p:tags r:id="rId10"/>
            </p:custDataLst>
          </p:nvPr>
        </p:nvSpPr>
        <p:spPr>
          <a:xfrm>
            <a:off x="11764645" y="214820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N</a:t>
            </a:r>
          </a:p>
        </p:txBody>
      </p:sp>
      <p:sp>
        <p:nvSpPr>
          <p:cNvPr id="16" name="文本框 15"/>
          <p:cNvSpPr txBox="1"/>
          <p:nvPr>
            <p:custDataLst>
              <p:tags r:id="rId11"/>
            </p:custDataLst>
          </p:nvPr>
        </p:nvSpPr>
        <p:spPr>
          <a:xfrm>
            <a:off x="6204585" y="214820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S</a:t>
            </a:r>
          </a:p>
        </p:txBody>
      </p:sp>
      <p:sp>
        <p:nvSpPr>
          <p:cNvPr id="17" name="文本框 16"/>
          <p:cNvSpPr txBox="1"/>
          <p:nvPr>
            <p:custDataLst>
              <p:tags r:id="rId12"/>
            </p:custDataLst>
          </p:nvPr>
        </p:nvSpPr>
        <p:spPr>
          <a:xfrm>
            <a:off x="6886575" y="214820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N</a:t>
            </a:r>
          </a:p>
        </p:txBody>
      </p:sp>
      <p:sp>
        <p:nvSpPr>
          <p:cNvPr id="18" name="文本框 17"/>
          <p:cNvSpPr txBox="1"/>
          <p:nvPr>
            <p:custDataLst>
              <p:tags r:id="rId13"/>
            </p:custDataLst>
          </p:nvPr>
        </p:nvSpPr>
        <p:spPr>
          <a:xfrm>
            <a:off x="7603490" y="2265045"/>
            <a:ext cx="713740" cy="1018540"/>
          </a:xfrm>
          <a:prstGeom prst="rect">
            <a:avLst/>
          </a:prstGeom>
          <a:noFill/>
          <a:extLst>
            <a:ext uri="{909E8E84-426E-40DD-AFC4-6F175D3DCCD1}">
              <a14:hiddenFill xmlns:a14="http://schemas.microsoft.com/office/drawing/2010/main">
                <a:solidFill>
                  <a:srgbClr val="FF0000"/>
                </a:solidFill>
              </a14:hiddenFill>
            </a:ext>
          </a:extLst>
        </p:spPr>
        <p:txBody>
          <a:bodyPr wrap="square" rtlCol="0">
            <a:noAutofit/>
          </a:bodyPr>
          <a:lstStyle/>
          <a:p>
            <a:r>
              <a:rPr lang="en-US" altLang="zh-CN" sz="6000" b="1">
                <a:solidFill>
                  <a:schemeClr val="bg1"/>
                </a:solidFill>
              </a:rPr>
              <a:t>S</a:t>
            </a:r>
          </a:p>
        </p:txBody>
      </p:sp>
      <p:sp>
        <p:nvSpPr>
          <p:cNvPr id="19" name="文本框 18"/>
          <p:cNvSpPr txBox="1"/>
          <p:nvPr>
            <p:custDataLst>
              <p:tags r:id="rId14"/>
            </p:custDataLst>
          </p:nvPr>
        </p:nvSpPr>
        <p:spPr>
          <a:xfrm>
            <a:off x="9966325" y="2265045"/>
            <a:ext cx="713740" cy="1018540"/>
          </a:xfrm>
          <a:prstGeom prst="rect">
            <a:avLst/>
          </a:prstGeom>
          <a:noFill/>
          <a:extLst>
            <a:ext uri="{909E8E84-426E-40DD-AFC4-6F175D3DCCD1}">
              <a14:hiddenFill xmlns:a14="http://schemas.microsoft.com/office/drawing/2010/main">
                <a:solidFill>
                  <a:srgbClr val="FF0000"/>
                </a:solidFill>
              </a14:hiddenFill>
            </a:ext>
          </a:extLst>
        </p:spPr>
        <p:txBody>
          <a:bodyPr wrap="square" rtlCol="0">
            <a:noAutofit/>
          </a:bodyPr>
          <a:lstStyle/>
          <a:p>
            <a:r>
              <a:rPr lang="en-US" altLang="zh-CN" sz="6000" b="1">
                <a:solidFill>
                  <a:schemeClr val="bg1"/>
                </a:solidFill>
              </a:rPr>
              <a:t>N</a:t>
            </a:r>
          </a:p>
        </p:txBody>
      </p:sp>
      <p:pic>
        <p:nvPicPr>
          <p:cNvPr id="14" name="图片 13"/>
          <p:cNvPicPr>
            <a:picLocks noChangeAspect="1"/>
          </p:cNvPicPr>
          <p:nvPr>
            <p:custDataLst>
              <p:tags r:id="rId15"/>
            </p:custDataLst>
          </p:nvPr>
        </p:nvPicPr>
        <p:blipFill>
          <a:blip r:embed="rId28"/>
          <a:srcRect l="6662" t="17057" r="11093" b="18533"/>
          <a:stretch>
            <a:fillRect/>
          </a:stretch>
        </p:blipFill>
        <p:spPr>
          <a:xfrm>
            <a:off x="-10160" y="4161790"/>
            <a:ext cx="6152515" cy="2708910"/>
          </a:xfrm>
          <a:prstGeom prst="rect">
            <a:avLst/>
          </a:prstGeom>
        </p:spPr>
      </p:pic>
      <p:pic>
        <p:nvPicPr>
          <p:cNvPr id="10" name="图片 9"/>
          <p:cNvPicPr>
            <a:picLocks noChangeAspect="1"/>
          </p:cNvPicPr>
          <p:nvPr>
            <p:custDataLst>
              <p:tags r:id="rId16"/>
            </p:custDataLst>
          </p:nvPr>
        </p:nvPicPr>
        <p:blipFill>
          <a:blip r:embed="rId29"/>
          <a:srcRect l="9590" t="25130" r="8311" b="19071"/>
          <a:stretch>
            <a:fillRect/>
          </a:stretch>
        </p:blipFill>
        <p:spPr>
          <a:xfrm>
            <a:off x="6169487" y="4161790"/>
            <a:ext cx="6115685" cy="2686685"/>
          </a:xfrm>
          <a:prstGeom prst="rect">
            <a:avLst/>
          </a:prstGeom>
        </p:spPr>
      </p:pic>
      <p:sp>
        <p:nvSpPr>
          <p:cNvPr id="15" name="文本框 14"/>
          <p:cNvSpPr txBox="1"/>
          <p:nvPr>
            <p:custDataLst>
              <p:tags r:id="rId17"/>
            </p:custDataLst>
          </p:nvPr>
        </p:nvSpPr>
        <p:spPr>
          <a:xfrm>
            <a:off x="11038840" y="490537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N</a:t>
            </a:r>
          </a:p>
        </p:txBody>
      </p:sp>
      <p:sp>
        <p:nvSpPr>
          <p:cNvPr id="20" name="文本框 19"/>
          <p:cNvSpPr txBox="1"/>
          <p:nvPr>
            <p:custDataLst>
              <p:tags r:id="rId18"/>
            </p:custDataLst>
          </p:nvPr>
        </p:nvSpPr>
        <p:spPr>
          <a:xfrm>
            <a:off x="11764645" y="490537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S</a:t>
            </a:r>
          </a:p>
        </p:txBody>
      </p:sp>
      <p:sp>
        <p:nvSpPr>
          <p:cNvPr id="21" name="文本框 20"/>
          <p:cNvSpPr txBox="1"/>
          <p:nvPr>
            <p:custDataLst>
              <p:tags r:id="rId19"/>
            </p:custDataLst>
          </p:nvPr>
        </p:nvSpPr>
        <p:spPr>
          <a:xfrm>
            <a:off x="6204585" y="490537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N</a:t>
            </a:r>
          </a:p>
        </p:txBody>
      </p:sp>
      <p:sp>
        <p:nvSpPr>
          <p:cNvPr id="22" name="文本框 21"/>
          <p:cNvSpPr txBox="1"/>
          <p:nvPr>
            <p:custDataLst>
              <p:tags r:id="rId20"/>
            </p:custDataLst>
          </p:nvPr>
        </p:nvSpPr>
        <p:spPr>
          <a:xfrm>
            <a:off x="6886575" y="4905375"/>
            <a:ext cx="322580" cy="460375"/>
          </a:xfrm>
          <a:prstGeom prst="rect">
            <a:avLst/>
          </a:prstGeom>
          <a:noFill/>
          <a:extLst>
            <a:ext uri="{909E8E84-426E-40DD-AFC4-6F175D3DCCD1}">
              <a14:hiddenFill xmlns:a14="http://schemas.microsoft.com/office/drawing/2010/main">
                <a:solidFill>
                  <a:srgbClr val="FF0000"/>
                </a:solidFill>
              </a14:hiddenFill>
            </a:ext>
          </a:extLst>
        </p:spPr>
        <p:txBody>
          <a:bodyPr wrap="square" rtlCol="0">
            <a:spAutoFit/>
          </a:bodyPr>
          <a:lstStyle/>
          <a:p>
            <a:r>
              <a:rPr lang="en-US" altLang="zh-CN" sz="2400" b="1">
                <a:solidFill>
                  <a:schemeClr val="bg1"/>
                </a:solidFill>
              </a:rPr>
              <a:t>S</a:t>
            </a:r>
          </a:p>
        </p:txBody>
      </p:sp>
      <p:sp>
        <p:nvSpPr>
          <p:cNvPr id="23" name="文本框 22"/>
          <p:cNvSpPr txBox="1"/>
          <p:nvPr>
            <p:custDataLst>
              <p:tags r:id="rId21"/>
            </p:custDataLst>
          </p:nvPr>
        </p:nvSpPr>
        <p:spPr>
          <a:xfrm>
            <a:off x="7603490" y="5022215"/>
            <a:ext cx="713740" cy="1018540"/>
          </a:xfrm>
          <a:prstGeom prst="rect">
            <a:avLst/>
          </a:prstGeom>
          <a:noFill/>
          <a:extLst>
            <a:ext uri="{909E8E84-426E-40DD-AFC4-6F175D3DCCD1}">
              <a14:hiddenFill xmlns:a14="http://schemas.microsoft.com/office/drawing/2010/main">
                <a:solidFill>
                  <a:srgbClr val="FF0000"/>
                </a:solidFill>
              </a14:hiddenFill>
            </a:ext>
          </a:extLst>
        </p:spPr>
        <p:txBody>
          <a:bodyPr wrap="square" rtlCol="0">
            <a:noAutofit/>
          </a:bodyPr>
          <a:lstStyle/>
          <a:p>
            <a:r>
              <a:rPr lang="en-US" altLang="zh-CN" sz="6000" b="1">
                <a:solidFill>
                  <a:schemeClr val="bg1"/>
                </a:solidFill>
              </a:rPr>
              <a:t>N</a:t>
            </a:r>
          </a:p>
        </p:txBody>
      </p:sp>
      <p:sp>
        <p:nvSpPr>
          <p:cNvPr id="24" name="文本框 23"/>
          <p:cNvSpPr txBox="1"/>
          <p:nvPr>
            <p:custDataLst>
              <p:tags r:id="rId22"/>
            </p:custDataLst>
          </p:nvPr>
        </p:nvSpPr>
        <p:spPr>
          <a:xfrm>
            <a:off x="9966325" y="5022215"/>
            <a:ext cx="713740" cy="1018540"/>
          </a:xfrm>
          <a:prstGeom prst="rect">
            <a:avLst/>
          </a:prstGeom>
          <a:noFill/>
          <a:extLst>
            <a:ext uri="{909E8E84-426E-40DD-AFC4-6F175D3DCCD1}">
              <a14:hiddenFill xmlns:a14="http://schemas.microsoft.com/office/drawing/2010/main">
                <a:solidFill>
                  <a:srgbClr val="FF0000"/>
                </a:solidFill>
              </a14:hiddenFill>
            </a:ext>
          </a:extLst>
        </p:spPr>
        <p:txBody>
          <a:bodyPr wrap="square" rtlCol="0">
            <a:noAutofit/>
          </a:bodyPr>
          <a:lstStyle/>
          <a:p>
            <a:r>
              <a:rPr lang="en-US" altLang="zh-CN" sz="6000" b="1">
                <a:solidFill>
                  <a:schemeClr val="bg1"/>
                </a:solidFill>
              </a:rPr>
              <a:t>S</a:t>
            </a:r>
          </a:p>
        </p:txBody>
      </p:sp>
      <p:pic>
        <p:nvPicPr>
          <p:cNvPr id="3" name="Picture 3"/>
          <p:cNvPicPr>
            <a:picLocks noChangeAspect="1"/>
          </p:cNvPicPr>
          <p:nvPr>
            <p:custDataLst>
              <p:tags r:id="rId23"/>
            </p:custDataLst>
          </p:nvPr>
        </p:nvPicPr>
        <p:blipFill>
          <a:blip r:embed="rId30"/>
          <a:stretch>
            <a:fillRect/>
          </a:stretch>
        </p:blipFill>
        <p:spPr>
          <a:xfrm flipH="1">
            <a:off x="11772900" y="12141200"/>
            <a:ext cx="0" cy="0"/>
          </a:xfrm>
          <a:prstGeom prst="rect">
            <a:avLst/>
          </a:prstGeom>
          <a:ln>
            <a:noFill/>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00"/>
                                        <p:tgtEl>
                                          <p:spTgt spid="2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down)">
                                      <p:cBhvr>
                                        <p:cTn id="26" dur="500"/>
                                        <p:tgtEl>
                                          <p:spTgt spid="20"/>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animBg="1"/>
      <p:bldP spid="21" grpId="0" animBg="1"/>
      <p:bldP spid="22" grpId="0" animBg="1"/>
      <p:bldP spid="2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安培定则</a:t>
            </a:r>
          </a:p>
        </p:txBody>
      </p:sp>
      <p:sp>
        <p:nvSpPr>
          <p:cNvPr id="10" name="文本框 9"/>
          <p:cNvSpPr txBox="1"/>
          <p:nvPr>
            <p:custDataLst>
              <p:tags r:id="rId7"/>
            </p:custDataLst>
          </p:nvPr>
        </p:nvSpPr>
        <p:spPr>
          <a:xfrm>
            <a:off x="178435" y="1364615"/>
            <a:ext cx="7975600" cy="3415030"/>
          </a:xfrm>
          <a:prstGeom prst="rect">
            <a:avLst/>
          </a:prstGeom>
          <a:noFill/>
        </p:spPr>
        <p:txBody>
          <a:bodyPr wrap="square" rtlCol="0">
            <a:spAutoFit/>
          </a:bodyPr>
          <a:lstStyle/>
          <a:p>
            <a:pPr indent="609600" fontAlgn="auto">
              <a:lnSpc>
                <a:spcPct val="150000"/>
              </a:lnSpc>
            </a:pPr>
            <a:r>
              <a:rPr lang="en-US" altLang="zh-CN" sz="2400">
                <a:latin typeface="Times New Roman" panose="02020603050405020304" pitchFamily="18" charset="0"/>
                <a:cs typeface="Times New Roman" panose="02020603050405020304" pitchFamily="18" charset="0"/>
              </a:rPr>
              <a:t>1.</a:t>
            </a:r>
            <a:r>
              <a:rPr lang="zh-CN" altLang="en-US" sz="2400" b="1">
                <a:solidFill>
                  <a:srgbClr val="C00000"/>
                </a:solidFill>
                <a:latin typeface="Times New Roman" panose="02020603050405020304" pitchFamily="18" charset="0"/>
                <a:cs typeface="Times New Roman" panose="02020603050405020304" pitchFamily="18" charset="0"/>
              </a:rPr>
              <a:t>通电螺线管外部的磁场和条形磁体的磁场相似</a:t>
            </a:r>
            <a:r>
              <a:rPr lang="zh-CN" altLang="en-US" sz="2400">
                <a:latin typeface="Times New Roman" panose="02020603050405020304" pitchFamily="18" charset="0"/>
                <a:cs typeface="Times New Roman" panose="02020603050405020304" pitchFamily="18" charset="0"/>
              </a:rPr>
              <a:t>，通电螺线管的两端相当于条形磁体的两极。</a:t>
            </a:r>
          </a:p>
          <a:p>
            <a:pPr indent="609600" fontAlgn="auto">
              <a:lnSpc>
                <a:spcPct val="150000"/>
              </a:lnSpc>
            </a:pPr>
            <a:r>
              <a:rPr lang="en-US" altLang="zh-CN" sz="2400">
                <a:latin typeface="Times New Roman" panose="02020603050405020304" pitchFamily="18" charset="0"/>
                <a:cs typeface="Times New Roman" panose="02020603050405020304" pitchFamily="18" charset="0"/>
              </a:rPr>
              <a:t>2.</a:t>
            </a:r>
            <a:r>
              <a:rPr lang="zh-CN" altLang="en-US" sz="2400">
                <a:latin typeface="Times New Roman" panose="02020603050405020304" pitchFamily="18" charset="0"/>
                <a:cs typeface="Times New Roman" panose="02020603050405020304" pitchFamily="18" charset="0"/>
              </a:rPr>
              <a:t>对于通电螺线管的极性跟电流方向之间的关系，我们可以用</a:t>
            </a:r>
            <a:r>
              <a:rPr lang="zh-CN" altLang="en-US" sz="2400" b="1">
                <a:solidFill>
                  <a:srgbClr val="C00000"/>
                </a:solidFill>
                <a:latin typeface="Times New Roman" panose="02020603050405020304" pitchFamily="18" charset="0"/>
                <a:cs typeface="Times New Roman" panose="02020603050405020304" pitchFamily="18" charset="0"/>
              </a:rPr>
              <a:t>安培定则</a:t>
            </a:r>
            <a:r>
              <a:rPr lang="zh-CN" altLang="en-US" sz="2400">
                <a:latin typeface="Times New Roman" panose="02020603050405020304" pitchFamily="18" charset="0"/>
                <a:cs typeface="Times New Roman" panose="02020603050405020304" pitchFamily="18" charset="0"/>
              </a:rPr>
              <a:t>来表述：</a:t>
            </a:r>
          </a:p>
          <a:p>
            <a:pPr indent="609600" fontAlgn="auto">
              <a:lnSpc>
                <a:spcPct val="150000"/>
              </a:lnSpc>
            </a:pPr>
            <a:r>
              <a:rPr lang="zh-CN" altLang="en-US" sz="2400">
                <a:latin typeface="Times New Roman" panose="02020603050405020304" pitchFamily="18" charset="0"/>
                <a:cs typeface="Times New Roman" panose="02020603050405020304" pitchFamily="18" charset="0"/>
              </a:rPr>
              <a:t>用右手握住螺线管，让四指指向螺线管中电流的方向，则拇指所指的那端就是螺线管的</a:t>
            </a:r>
            <a:r>
              <a:rPr lang="en-US" altLang="zh-CN" sz="2400">
                <a:latin typeface="Times New Roman" panose="02020603050405020304" pitchFamily="18" charset="0"/>
                <a:cs typeface="Times New Roman" panose="02020603050405020304" pitchFamily="18" charset="0"/>
              </a:rPr>
              <a:t>N</a:t>
            </a:r>
            <a:r>
              <a:rPr lang="zh-CN" altLang="en-US" sz="2400">
                <a:latin typeface="Times New Roman" panose="02020603050405020304" pitchFamily="18" charset="0"/>
                <a:cs typeface="Times New Roman" panose="02020603050405020304" pitchFamily="18" charset="0"/>
              </a:rPr>
              <a:t>极。</a:t>
            </a:r>
          </a:p>
        </p:txBody>
      </p:sp>
      <p:pic>
        <p:nvPicPr>
          <p:cNvPr id="6" name="图片 5"/>
          <p:cNvPicPr>
            <a:picLocks noChangeAspect="1"/>
          </p:cNvPicPr>
          <p:nvPr>
            <p:custDataLst>
              <p:tags r:id="rId8"/>
            </p:custDataLst>
          </p:nvPr>
        </p:nvPicPr>
        <p:blipFill>
          <a:blip r:embed="rId18"/>
          <a:stretch>
            <a:fillRect/>
          </a:stretch>
        </p:blipFill>
        <p:spPr>
          <a:xfrm>
            <a:off x="8154035" y="1668145"/>
            <a:ext cx="4048125" cy="2676525"/>
          </a:xfrm>
          <a:prstGeom prst="rect">
            <a:avLst/>
          </a:prstGeom>
        </p:spPr>
      </p:pic>
      <p:sp>
        <p:nvSpPr>
          <p:cNvPr id="13" name="手杖形箭头 12"/>
          <p:cNvSpPr/>
          <p:nvPr>
            <p:custDataLst>
              <p:tags r:id="rId9"/>
            </p:custDataLst>
          </p:nvPr>
        </p:nvSpPr>
        <p:spPr>
          <a:xfrm>
            <a:off x="8754110" y="2202815"/>
            <a:ext cx="509905" cy="1725930"/>
          </a:xfrm>
          <a:prstGeom prst="uturnArrow">
            <a:avLst>
              <a:gd name="adj1" fmla="val 15419"/>
              <a:gd name="adj2" fmla="val 20485"/>
              <a:gd name="adj3" fmla="val 25000"/>
              <a:gd name="adj4" fmla="val 43611"/>
              <a:gd name="adj5" fmla="val 43284"/>
            </a:avLst>
          </a:prstGeom>
          <a:solidFill>
            <a:srgbClr val="FF0000"/>
          </a:solidFill>
          <a:ln w="28575" cmpd="sng">
            <a:noFill/>
            <a:prstDash val="solid"/>
            <a:miter lim="800000"/>
          </a:ln>
        </p:spPr>
        <p:txBody>
          <a:bodyPr wrap="square">
            <a:noAutofit/>
          </a:bodyPr>
          <a:lstStyle/>
          <a:p>
            <a:pPr algn="l">
              <a:lnSpc>
                <a:spcPts val="3800"/>
              </a:lnSpc>
              <a:spcBef>
                <a:spcPct val="0"/>
              </a:spcBef>
              <a:spcAft>
                <a:spcPct val="0"/>
              </a:spcAft>
            </a:pPr>
            <a:endParaRPr lang="zh-CN" altLang="en-US" sz="2400" noProof="1">
              <a:ln>
                <a:solidFill>
                  <a:sysClr val="windowText" lastClr="000000"/>
                </a:solidFill>
              </a:ln>
              <a:solidFill>
                <a:srgbClr val="FF0000"/>
              </a:solidFill>
              <a:latin typeface="微软雅黑" panose="020B0503020204020204" charset="-122"/>
              <a:ea typeface="微软雅黑"/>
              <a:cs typeface="+mn-ea"/>
            </a:endParaRPr>
          </a:p>
        </p:txBody>
      </p:sp>
      <p:sp>
        <p:nvSpPr>
          <p:cNvPr id="7" name="矩形 6"/>
          <p:cNvSpPr/>
          <p:nvPr>
            <p:custDataLst>
              <p:tags r:id="rId10"/>
            </p:custDataLst>
          </p:nvPr>
        </p:nvSpPr>
        <p:spPr>
          <a:xfrm>
            <a:off x="7651115" y="4453890"/>
            <a:ext cx="1381760" cy="578485"/>
          </a:xfrm>
          <a:prstGeom prst="rect">
            <a:avLst/>
          </a:prstGeom>
          <a:noFill/>
          <a:ln w="9525">
            <a:noFill/>
            <a:miter lim="800000"/>
          </a:ln>
        </p:spPr>
        <p:txBody>
          <a:bodyPr wrap="square" anchor="ctr" anchorCtr="0">
            <a:spAutoFit/>
          </a:bodyPr>
          <a:lstStyle/>
          <a:p>
            <a:pPr algn="ctr" fontAlgn="ctr">
              <a:lnSpc>
                <a:spcPts val="3800"/>
              </a:lnSpc>
              <a:spcBef>
                <a:spcPct val="0"/>
              </a:spcBef>
              <a:spcAft>
                <a:spcPct val="0"/>
              </a:spcAft>
            </a:pPr>
            <a:r>
              <a:rPr lang="zh-CN" altLang="en-US" sz="2400" b="1" noProof="1">
                <a:solidFill>
                  <a:srgbClr val="FF0000"/>
                </a:solidFill>
                <a:latin typeface="微软雅黑" panose="020B0503020204020204" charset="-122"/>
                <a:ea typeface="微软雅黑"/>
                <a:cs typeface="+mn-ea"/>
              </a:rPr>
              <a:t>右手</a:t>
            </a:r>
          </a:p>
        </p:txBody>
      </p:sp>
      <p:cxnSp>
        <p:nvCxnSpPr>
          <p:cNvPr id="12" name="直接箭头连接符 11"/>
          <p:cNvCxnSpPr/>
          <p:nvPr>
            <p:custDataLst>
              <p:tags r:id="rId11"/>
            </p:custDataLst>
          </p:nvPr>
        </p:nvCxnSpPr>
        <p:spPr>
          <a:xfrm flipH="1">
            <a:off x="8411210" y="3797935"/>
            <a:ext cx="1370330" cy="782955"/>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4" name="直接箭头连接符 13"/>
          <p:cNvCxnSpPr/>
          <p:nvPr>
            <p:custDataLst>
              <p:tags r:id="rId12"/>
            </p:custDataLst>
          </p:nvPr>
        </p:nvCxnSpPr>
        <p:spPr>
          <a:xfrm flipV="1">
            <a:off x="9679305" y="1707515"/>
            <a:ext cx="771525" cy="495300"/>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5" name="矩形 14"/>
          <p:cNvSpPr/>
          <p:nvPr>
            <p:custDataLst>
              <p:tags r:id="rId13"/>
            </p:custDataLst>
          </p:nvPr>
        </p:nvSpPr>
        <p:spPr>
          <a:xfrm>
            <a:off x="9471660" y="1114108"/>
            <a:ext cx="2497455" cy="578485"/>
          </a:xfrm>
          <a:prstGeom prst="rect">
            <a:avLst/>
          </a:prstGeom>
          <a:noFill/>
          <a:ln w="9525">
            <a:noFill/>
            <a:miter lim="800000"/>
          </a:ln>
        </p:spPr>
        <p:txBody>
          <a:bodyPr wrap="square" anchor="ctr" anchorCtr="0">
            <a:spAutoFit/>
          </a:bodyPr>
          <a:lstStyle/>
          <a:p>
            <a:pPr algn="ctr" fontAlgn="ctr">
              <a:lnSpc>
                <a:spcPts val="3800"/>
              </a:lnSpc>
              <a:spcBef>
                <a:spcPct val="0"/>
              </a:spcBef>
              <a:spcAft>
                <a:spcPct val="0"/>
              </a:spcAft>
            </a:pPr>
            <a:r>
              <a:rPr lang="zh-CN" altLang="en-US" sz="2000" b="1" noProof="1">
                <a:solidFill>
                  <a:srgbClr val="FF0000"/>
                </a:solidFill>
                <a:latin typeface="微软雅黑" panose="020B0503020204020204" charset="-122"/>
                <a:ea typeface="微软雅黑"/>
                <a:cs typeface="+mn-ea"/>
              </a:rPr>
              <a:t>四指指向电流方向</a:t>
            </a:r>
          </a:p>
        </p:txBody>
      </p:sp>
      <p:sp>
        <p:nvSpPr>
          <p:cNvPr id="16" name="矩形 15"/>
          <p:cNvSpPr/>
          <p:nvPr>
            <p:custDataLst>
              <p:tags r:id="rId14"/>
            </p:custDataLst>
          </p:nvPr>
        </p:nvSpPr>
        <p:spPr>
          <a:xfrm>
            <a:off x="10179685" y="4002088"/>
            <a:ext cx="2012315" cy="578485"/>
          </a:xfrm>
          <a:prstGeom prst="rect">
            <a:avLst/>
          </a:prstGeom>
          <a:noFill/>
          <a:ln w="9525">
            <a:noFill/>
            <a:miter lim="800000"/>
          </a:ln>
        </p:spPr>
        <p:txBody>
          <a:bodyPr wrap="square" anchor="ctr" anchorCtr="0">
            <a:spAutoFit/>
          </a:bodyPr>
          <a:lstStyle/>
          <a:p>
            <a:pPr algn="ctr" fontAlgn="ctr">
              <a:lnSpc>
                <a:spcPts val="3800"/>
              </a:lnSpc>
              <a:spcBef>
                <a:spcPct val="0"/>
              </a:spcBef>
              <a:spcAft>
                <a:spcPct val="0"/>
              </a:spcAft>
            </a:pPr>
            <a:r>
              <a:rPr lang="zh-CN" altLang="en-US" sz="2000" b="1" noProof="1">
                <a:solidFill>
                  <a:srgbClr val="FF0000"/>
                </a:solidFill>
                <a:latin typeface="微软雅黑" panose="020B0503020204020204" charset="-122"/>
                <a:ea typeface="微软雅黑"/>
                <a:cs typeface="+mn-ea"/>
              </a:rPr>
              <a:t>拇指所指为</a:t>
            </a:r>
            <a:r>
              <a:rPr lang="en-US" altLang="zh-CN" sz="2000" b="1" noProof="1">
                <a:solidFill>
                  <a:srgbClr val="FF0000"/>
                </a:solidFill>
                <a:latin typeface="微软雅黑" panose="020B0503020204020204" charset="-122"/>
                <a:ea typeface="微软雅黑"/>
                <a:cs typeface="+mn-ea"/>
              </a:rPr>
              <a:t>N</a:t>
            </a:r>
            <a:r>
              <a:rPr lang="zh-CN" altLang="en-US" sz="2000" b="1" noProof="1">
                <a:solidFill>
                  <a:srgbClr val="FF0000"/>
                </a:solidFill>
                <a:latin typeface="微软雅黑" panose="020B0503020204020204" charset="-122"/>
                <a:ea typeface="微软雅黑"/>
                <a:cs typeface="+mn-ea"/>
              </a:rPr>
              <a:t>极</a:t>
            </a:r>
          </a:p>
        </p:txBody>
      </p:sp>
      <p:cxnSp>
        <p:nvCxnSpPr>
          <p:cNvPr id="17" name="直接箭头连接符 16"/>
          <p:cNvCxnSpPr/>
          <p:nvPr>
            <p:custDataLst>
              <p:tags r:id="rId15"/>
            </p:custDataLst>
          </p:nvPr>
        </p:nvCxnSpPr>
        <p:spPr>
          <a:xfrm flipH="1">
            <a:off x="11204575" y="2862580"/>
            <a:ext cx="24765" cy="1300480"/>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500"/>
                                        <p:tgtEl>
                                          <p:spTgt spid="10">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500"/>
                                        <p:tgtEl>
                                          <p:spTgt spid="10">
                                            <p:txEl>
                                              <p:pRg st="1" end="1"/>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500"/>
                                        <p:tgtEl>
                                          <p:spTgt spid="10">
                                            <p:txEl>
                                              <p:pRg st="2" end="2"/>
                                            </p:txEl>
                                          </p:spTgt>
                                        </p:tgtEl>
                                      </p:cBhvr>
                                    </p:animEffec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right)">
                                      <p:cBhvr>
                                        <p:cTn id="31" dur="500"/>
                                        <p:tgtEl>
                                          <p:spTgt spid="12"/>
                                        </p:tgtEl>
                                      </p:cBhvr>
                                    </p:animEffect>
                                  </p:childTnLst>
                                </p:cTn>
                              </p:par>
                            </p:childTnLst>
                          </p:cTn>
                        </p:par>
                        <p:par>
                          <p:cTn id="32" fill="hold" nodeType="afterGroup">
                            <p:stCondLst>
                              <p:cond delay="500"/>
                            </p:stCondLst>
                            <p:childTnLst>
                              <p:par>
                                <p:cTn id="33" presetID="22" presetClass="entr" presetSubtype="2"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right)">
                                      <p:cBhvr>
                                        <p:cTn id="35" dur="500"/>
                                        <p:tgtEl>
                                          <p:spTgt spid="7"/>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par>
                          <p:cTn id="41" fill="hold" nodeType="afterGroup">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left)">
                                      <p:cBhvr>
                                        <p:cTn id="44" dur="500"/>
                                        <p:tgtEl>
                                          <p:spTgt spid="15"/>
                                        </p:tgtEl>
                                      </p:cBhvr>
                                    </p:animEffect>
                                  </p:childTnLst>
                                </p:cTn>
                              </p:par>
                            </p:childTnLst>
                          </p:cTn>
                        </p:par>
                      </p:childTnLst>
                    </p:cTn>
                  </p:par>
                  <p:par>
                    <p:cTn id="45" fill="hold" nodeType="clickPar">
                      <p:stCondLst>
                        <p:cond delay="indefinite"/>
                      </p:stCondLst>
                      <p:childTnLst>
                        <p:par>
                          <p:cTn id="46" fill="hold">
                            <p:stCondLst>
                              <p:cond delay="0"/>
                            </p:stCondLst>
                            <p:childTnLst>
                              <p:par>
                                <p:cTn id="47" presetID="22" presetClass="entr" presetSubtype="2"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right)">
                                      <p:cBhvr>
                                        <p:cTn id="49" dur="500"/>
                                        <p:tgtEl>
                                          <p:spTgt spid="17"/>
                                        </p:tgtEl>
                                      </p:cBhvr>
                                    </p:animEffect>
                                  </p:childTnLst>
                                </p:cTn>
                              </p:par>
                            </p:childTnLst>
                          </p:cTn>
                        </p:par>
                        <p:par>
                          <p:cTn id="50" fill="hold" nodeType="afterGroup">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right)">
                                      <p:cBhvr>
                                        <p:cTn id="5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7"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安培定则</a:t>
            </a:r>
          </a:p>
        </p:txBody>
      </p:sp>
      <p:pic>
        <p:nvPicPr>
          <p:cNvPr id="6" name="图片 5"/>
          <p:cNvPicPr>
            <a:picLocks noChangeAspect="1"/>
          </p:cNvPicPr>
          <p:nvPr>
            <p:custDataLst>
              <p:tags r:id="rId7"/>
            </p:custDataLst>
          </p:nvPr>
        </p:nvPicPr>
        <p:blipFill>
          <a:blip r:embed="rId38"/>
          <a:stretch>
            <a:fillRect/>
          </a:stretch>
        </p:blipFill>
        <p:spPr>
          <a:xfrm>
            <a:off x="8154035" y="1668145"/>
            <a:ext cx="4048125" cy="2676525"/>
          </a:xfrm>
          <a:prstGeom prst="rect">
            <a:avLst/>
          </a:prstGeom>
        </p:spPr>
      </p:pic>
      <p:sp>
        <p:nvSpPr>
          <p:cNvPr id="13" name="手杖形箭头 12"/>
          <p:cNvSpPr/>
          <p:nvPr>
            <p:custDataLst>
              <p:tags r:id="rId8"/>
            </p:custDataLst>
          </p:nvPr>
        </p:nvSpPr>
        <p:spPr>
          <a:xfrm>
            <a:off x="8754110" y="2202815"/>
            <a:ext cx="509905" cy="1725930"/>
          </a:xfrm>
          <a:prstGeom prst="uturnArrow">
            <a:avLst>
              <a:gd name="adj1" fmla="val 15419"/>
              <a:gd name="adj2" fmla="val 20485"/>
              <a:gd name="adj3" fmla="val 25000"/>
              <a:gd name="adj4" fmla="val 43611"/>
              <a:gd name="adj5" fmla="val 43284"/>
            </a:avLst>
          </a:prstGeom>
          <a:solidFill>
            <a:srgbClr val="FF0000"/>
          </a:solidFill>
          <a:ln w="28575" cmpd="sng">
            <a:noFill/>
            <a:prstDash val="solid"/>
            <a:miter lim="800000"/>
          </a:ln>
        </p:spPr>
        <p:txBody>
          <a:bodyPr wrap="square">
            <a:noAutofit/>
          </a:bodyPr>
          <a:lstStyle/>
          <a:p>
            <a:pPr algn="l">
              <a:lnSpc>
                <a:spcPts val="3800"/>
              </a:lnSpc>
              <a:spcBef>
                <a:spcPct val="0"/>
              </a:spcBef>
              <a:spcAft>
                <a:spcPct val="0"/>
              </a:spcAft>
            </a:pPr>
            <a:endParaRPr lang="zh-CN" altLang="en-US" sz="2400" noProof="1">
              <a:ln>
                <a:solidFill>
                  <a:sysClr val="windowText" lastClr="000000"/>
                </a:solidFill>
              </a:ln>
              <a:solidFill>
                <a:srgbClr val="FF0000"/>
              </a:solidFill>
              <a:latin typeface="微软雅黑" panose="020B0503020204020204" charset="-122"/>
              <a:ea typeface="微软雅黑"/>
              <a:cs typeface="+mn-ea"/>
            </a:endParaRPr>
          </a:p>
        </p:txBody>
      </p:sp>
      <p:sp>
        <p:nvSpPr>
          <p:cNvPr id="7" name="矩形 6"/>
          <p:cNvSpPr/>
          <p:nvPr>
            <p:custDataLst>
              <p:tags r:id="rId9"/>
            </p:custDataLst>
          </p:nvPr>
        </p:nvSpPr>
        <p:spPr>
          <a:xfrm>
            <a:off x="7955915" y="4453890"/>
            <a:ext cx="1381760" cy="578485"/>
          </a:xfrm>
          <a:prstGeom prst="rect">
            <a:avLst/>
          </a:prstGeom>
          <a:noFill/>
          <a:ln w="9525">
            <a:noFill/>
            <a:miter lim="800000"/>
          </a:ln>
        </p:spPr>
        <p:txBody>
          <a:bodyPr wrap="square" anchor="ctr" anchorCtr="0">
            <a:spAutoFit/>
          </a:bodyPr>
          <a:lstStyle/>
          <a:p>
            <a:pPr algn="ctr" fontAlgn="ctr">
              <a:lnSpc>
                <a:spcPts val="3800"/>
              </a:lnSpc>
              <a:spcBef>
                <a:spcPct val="0"/>
              </a:spcBef>
              <a:spcAft>
                <a:spcPct val="0"/>
              </a:spcAft>
            </a:pPr>
            <a:r>
              <a:rPr lang="zh-CN" altLang="en-US" sz="2400" b="1" noProof="1">
                <a:solidFill>
                  <a:srgbClr val="FF0000"/>
                </a:solidFill>
                <a:latin typeface="微软雅黑" panose="020B0503020204020204" charset="-122"/>
                <a:ea typeface="微软雅黑"/>
                <a:cs typeface="+mn-ea"/>
              </a:rPr>
              <a:t>右手</a:t>
            </a:r>
          </a:p>
        </p:txBody>
      </p:sp>
      <p:cxnSp>
        <p:nvCxnSpPr>
          <p:cNvPr id="12" name="直接箭头连接符 11"/>
          <p:cNvCxnSpPr>
            <a:endCxn id="7" idx="0"/>
          </p:cNvCxnSpPr>
          <p:nvPr>
            <p:custDataLst>
              <p:tags r:id="rId10"/>
            </p:custDataLst>
          </p:nvPr>
        </p:nvCxnSpPr>
        <p:spPr>
          <a:xfrm flipH="1">
            <a:off x="8646795" y="3797935"/>
            <a:ext cx="1134745" cy="655955"/>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4" name="直接箭头连接符 13"/>
          <p:cNvCxnSpPr/>
          <p:nvPr>
            <p:custDataLst>
              <p:tags r:id="rId11"/>
            </p:custDataLst>
          </p:nvPr>
        </p:nvCxnSpPr>
        <p:spPr>
          <a:xfrm flipV="1">
            <a:off x="9679305" y="1707515"/>
            <a:ext cx="771525" cy="495300"/>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5" name="矩形 14"/>
          <p:cNvSpPr/>
          <p:nvPr>
            <p:custDataLst>
              <p:tags r:id="rId12"/>
            </p:custDataLst>
          </p:nvPr>
        </p:nvSpPr>
        <p:spPr>
          <a:xfrm>
            <a:off x="9471660" y="1114108"/>
            <a:ext cx="2497455" cy="578485"/>
          </a:xfrm>
          <a:prstGeom prst="rect">
            <a:avLst/>
          </a:prstGeom>
          <a:noFill/>
          <a:ln w="9525">
            <a:noFill/>
            <a:miter lim="800000"/>
          </a:ln>
        </p:spPr>
        <p:txBody>
          <a:bodyPr wrap="square" anchor="ctr" anchorCtr="0">
            <a:spAutoFit/>
          </a:bodyPr>
          <a:lstStyle/>
          <a:p>
            <a:pPr algn="ctr" fontAlgn="ctr">
              <a:lnSpc>
                <a:spcPts val="3800"/>
              </a:lnSpc>
              <a:spcBef>
                <a:spcPct val="0"/>
              </a:spcBef>
              <a:spcAft>
                <a:spcPct val="0"/>
              </a:spcAft>
            </a:pPr>
            <a:r>
              <a:rPr lang="zh-CN" altLang="en-US" sz="2000" b="1" noProof="1">
                <a:solidFill>
                  <a:srgbClr val="FF0000"/>
                </a:solidFill>
                <a:latin typeface="微软雅黑" panose="020B0503020204020204" charset="-122"/>
                <a:ea typeface="微软雅黑"/>
                <a:cs typeface="+mn-ea"/>
              </a:rPr>
              <a:t>四指指向电流方向</a:t>
            </a:r>
          </a:p>
        </p:txBody>
      </p:sp>
      <p:sp>
        <p:nvSpPr>
          <p:cNvPr id="16" name="矩形 15"/>
          <p:cNvSpPr/>
          <p:nvPr>
            <p:custDataLst>
              <p:tags r:id="rId13"/>
            </p:custDataLst>
          </p:nvPr>
        </p:nvSpPr>
        <p:spPr>
          <a:xfrm>
            <a:off x="10179685" y="4002088"/>
            <a:ext cx="2012315" cy="578485"/>
          </a:xfrm>
          <a:prstGeom prst="rect">
            <a:avLst/>
          </a:prstGeom>
          <a:noFill/>
          <a:ln w="9525">
            <a:noFill/>
            <a:miter lim="800000"/>
          </a:ln>
        </p:spPr>
        <p:txBody>
          <a:bodyPr wrap="square" anchor="ctr" anchorCtr="0">
            <a:spAutoFit/>
          </a:bodyPr>
          <a:lstStyle/>
          <a:p>
            <a:pPr algn="ctr" fontAlgn="ctr">
              <a:lnSpc>
                <a:spcPts val="3800"/>
              </a:lnSpc>
              <a:spcBef>
                <a:spcPct val="0"/>
              </a:spcBef>
              <a:spcAft>
                <a:spcPct val="0"/>
              </a:spcAft>
            </a:pPr>
            <a:r>
              <a:rPr lang="zh-CN" altLang="en-US" sz="2000" b="1" noProof="1">
                <a:solidFill>
                  <a:srgbClr val="FF0000"/>
                </a:solidFill>
                <a:latin typeface="微软雅黑" panose="020B0503020204020204" charset="-122"/>
                <a:ea typeface="微软雅黑"/>
                <a:cs typeface="+mn-ea"/>
              </a:rPr>
              <a:t>拇指所指为</a:t>
            </a:r>
            <a:r>
              <a:rPr lang="en-US" altLang="zh-CN" sz="2000" b="1" noProof="1">
                <a:solidFill>
                  <a:srgbClr val="FF0000"/>
                </a:solidFill>
                <a:latin typeface="微软雅黑" panose="020B0503020204020204" charset="-122"/>
                <a:ea typeface="微软雅黑"/>
                <a:cs typeface="+mn-ea"/>
              </a:rPr>
              <a:t>N</a:t>
            </a:r>
            <a:r>
              <a:rPr lang="zh-CN" altLang="en-US" sz="2000" b="1" noProof="1">
                <a:solidFill>
                  <a:srgbClr val="FF0000"/>
                </a:solidFill>
                <a:latin typeface="微软雅黑" panose="020B0503020204020204" charset="-122"/>
                <a:ea typeface="微软雅黑"/>
                <a:cs typeface="+mn-ea"/>
              </a:rPr>
              <a:t>极</a:t>
            </a:r>
          </a:p>
        </p:txBody>
      </p:sp>
      <p:cxnSp>
        <p:nvCxnSpPr>
          <p:cNvPr id="17" name="直接箭头连接符 16"/>
          <p:cNvCxnSpPr/>
          <p:nvPr>
            <p:custDataLst>
              <p:tags r:id="rId14"/>
            </p:custDataLst>
          </p:nvPr>
        </p:nvCxnSpPr>
        <p:spPr>
          <a:xfrm flipH="1">
            <a:off x="11204575" y="2862580"/>
            <a:ext cx="24765" cy="1300480"/>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pic>
        <p:nvPicPr>
          <p:cNvPr id="3" name="图片 2"/>
          <p:cNvPicPr>
            <a:picLocks noChangeAspect="1"/>
          </p:cNvPicPr>
          <p:nvPr>
            <p:custDataLst>
              <p:tags r:id="rId15"/>
            </p:custDataLst>
          </p:nvPr>
        </p:nvPicPr>
        <p:blipFill>
          <a:blip r:embed="rId39"/>
          <a:srcRect b="77219"/>
          <a:stretch>
            <a:fillRect/>
          </a:stretch>
        </p:blipFill>
        <p:spPr>
          <a:xfrm>
            <a:off x="0" y="1495425"/>
            <a:ext cx="3884930" cy="1367155"/>
          </a:xfrm>
          <a:prstGeom prst="rect">
            <a:avLst/>
          </a:prstGeom>
        </p:spPr>
      </p:pic>
      <p:pic>
        <p:nvPicPr>
          <p:cNvPr id="9" name="图片 8"/>
          <p:cNvPicPr>
            <a:picLocks noChangeAspect="1"/>
          </p:cNvPicPr>
          <p:nvPr>
            <p:custDataLst>
              <p:tags r:id="rId16"/>
            </p:custDataLst>
          </p:nvPr>
        </p:nvPicPr>
        <p:blipFill>
          <a:blip r:embed="rId39"/>
          <a:srcRect l="262" t="23833" r="-262" b="53386"/>
          <a:stretch>
            <a:fillRect/>
          </a:stretch>
        </p:blipFill>
        <p:spPr>
          <a:xfrm>
            <a:off x="4265930" y="1495425"/>
            <a:ext cx="3884930" cy="1367155"/>
          </a:xfrm>
          <a:prstGeom prst="rect">
            <a:avLst/>
          </a:prstGeom>
        </p:spPr>
      </p:pic>
      <p:pic>
        <p:nvPicPr>
          <p:cNvPr id="18" name="图片 17"/>
          <p:cNvPicPr>
            <a:picLocks noChangeAspect="1"/>
          </p:cNvPicPr>
          <p:nvPr>
            <p:custDataLst>
              <p:tags r:id="rId17"/>
            </p:custDataLst>
          </p:nvPr>
        </p:nvPicPr>
        <p:blipFill>
          <a:blip r:embed="rId39"/>
          <a:srcRect t="51196" b="26023"/>
          <a:stretch>
            <a:fillRect/>
          </a:stretch>
        </p:blipFill>
        <p:spPr>
          <a:xfrm>
            <a:off x="0" y="3928745"/>
            <a:ext cx="3884930" cy="1367155"/>
          </a:xfrm>
          <a:prstGeom prst="rect">
            <a:avLst/>
          </a:prstGeom>
        </p:spPr>
      </p:pic>
      <p:pic>
        <p:nvPicPr>
          <p:cNvPr id="19" name="图片 18"/>
          <p:cNvPicPr>
            <a:picLocks noChangeAspect="1"/>
          </p:cNvPicPr>
          <p:nvPr>
            <p:custDataLst>
              <p:tags r:id="rId18"/>
            </p:custDataLst>
          </p:nvPr>
        </p:nvPicPr>
        <p:blipFill>
          <a:blip r:embed="rId39"/>
          <a:srcRect t="76760" b="459"/>
          <a:stretch>
            <a:fillRect/>
          </a:stretch>
        </p:blipFill>
        <p:spPr>
          <a:xfrm>
            <a:off x="4265930" y="4040505"/>
            <a:ext cx="3884930" cy="1367155"/>
          </a:xfrm>
          <a:prstGeom prst="rect">
            <a:avLst/>
          </a:prstGeom>
        </p:spPr>
      </p:pic>
      <p:pic>
        <p:nvPicPr>
          <p:cNvPr id="45" name="图片 44"/>
          <p:cNvPicPr>
            <a:picLocks noChangeAspect="1"/>
          </p:cNvPicPr>
          <p:nvPr>
            <p:custDataLst>
              <p:tags r:id="rId19"/>
            </p:custDataLst>
          </p:nvPr>
        </p:nvPicPr>
        <p:blipFill>
          <a:blip r:embed="rId40"/>
          <a:stretch>
            <a:fillRect/>
          </a:stretch>
        </p:blipFill>
        <p:spPr>
          <a:xfrm>
            <a:off x="1508125" y="1911350"/>
            <a:ext cx="1245870" cy="739140"/>
          </a:xfrm>
          <a:prstGeom prst="rect">
            <a:avLst/>
          </a:prstGeom>
          <a:scene3d>
            <a:camera prst="orthographicFront">
              <a:rot lat="0" lon="0" rev="10800000"/>
            </a:camera>
            <a:lightRig rig="threePt" dir="t"/>
          </a:scene3d>
        </p:spPr>
      </p:pic>
      <p:pic>
        <p:nvPicPr>
          <p:cNvPr id="46" name="图片 45"/>
          <p:cNvPicPr>
            <a:picLocks noChangeAspect="1"/>
          </p:cNvPicPr>
          <p:nvPr>
            <p:custDataLst>
              <p:tags r:id="rId20"/>
            </p:custDataLst>
          </p:nvPr>
        </p:nvPicPr>
        <p:blipFill>
          <a:blip r:embed="rId41"/>
          <a:stretch>
            <a:fillRect/>
          </a:stretch>
        </p:blipFill>
        <p:spPr>
          <a:xfrm>
            <a:off x="1012190" y="863600"/>
            <a:ext cx="1798320" cy="1038860"/>
          </a:xfrm>
          <a:prstGeom prst="rect">
            <a:avLst/>
          </a:prstGeom>
          <a:scene3d>
            <a:camera prst="orthographicFront">
              <a:rot lat="0" lon="0" rev="10800000"/>
            </a:camera>
            <a:lightRig rig="threePt" dir="t"/>
          </a:scene3d>
        </p:spPr>
      </p:pic>
      <p:sp>
        <p:nvSpPr>
          <p:cNvPr id="36" name="矩形 35"/>
          <p:cNvSpPr/>
          <p:nvPr>
            <p:custDataLst>
              <p:tags r:id="rId21"/>
            </p:custDataLst>
          </p:nvPr>
        </p:nvSpPr>
        <p:spPr>
          <a:xfrm>
            <a:off x="39370" y="1691640"/>
            <a:ext cx="51752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37" name="矩形 36"/>
          <p:cNvSpPr/>
          <p:nvPr>
            <p:custDataLst>
              <p:tags r:id="rId22"/>
            </p:custDataLst>
          </p:nvPr>
        </p:nvSpPr>
        <p:spPr>
          <a:xfrm>
            <a:off x="3441065" y="1692910"/>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pic>
        <p:nvPicPr>
          <p:cNvPr id="34" name="图片 33"/>
          <p:cNvPicPr>
            <a:picLocks noChangeAspect="1"/>
          </p:cNvPicPr>
          <p:nvPr>
            <p:custDataLst>
              <p:tags r:id="rId23"/>
            </p:custDataLst>
          </p:nvPr>
        </p:nvPicPr>
        <p:blipFill>
          <a:blip r:embed="rId40"/>
          <a:stretch>
            <a:fillRect/>
          </a:stretch>
        </p:blipFill>
        <p:spPr>
          <a:xfrm>
            <a:off x="5401945" y="1243965"/>
            <a:ext cx="1376680" cy="816610"/>
          </a:xfrm>
          <a:prstGeom prst="rect">
            <a:avLst/>
          </a:prstGeom>
        </p:spPr>
      </p:pic>
      <p:pic>
        <p:nvPicPr>
          <p:cNvPr id="35" name="图片 34"/>
          <p:cNvPicPr>
            <a:picLocks noChangeAspect="1"/>
          </p:cNvPicPr>
          <p:nvPr>
            <p:custDataLst>
              <p:tags r:id="rId24"/>
            </p:custDataLst>
          </p:nvPr>
        </p:nvPicPr>
        <p:blipFill>
          <a:blip r:embed="rId41"/>
          <a:stretch>
            <a:fillRect/>
          </a:stretch>
        </p:blipFill>
        <p:spPr>
          <a:xfrm>
            <a:off x="5419725" y="1981835"/>
            <a:ext cx="1987550" cy="1148080"/>
          </a:xfrm>
          <a:prstGeom prst="rect">
            <a:avLst/>
          </a:prstGeom>
        </p:spPr>
      </p:pic>
      <p:sp>
        <p:nvSpPr>
          <p:cNvPr id="20" name="矩形 19"/>
          <p:cNvSpPr/>
          <p:nvPr>
            <p:custDataLst>
              <p:tags r:id="rId25"/>
            </p:custDataLst>
          </p:nvPr>
        </p:nvSpPr>
        <p:spPr>
          <a:xfrm>
            <a:off x="7811770" y="1692910"/>
            <a:ext cx="51752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21" name="矩形 20"/>
          <p:cNvSpPr/>
          <p:nvPr>
            <p:custDataLst>
              <p:tags r:id="rId26"/>
            </p:custDataLst>
          </p:nvPr>
        </p:nvSpPr>
        <p:spPr>
          <a:xfrm>
            <a:off x="4258945" y="1692910"/>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pic>
        <p:nvPicPr>
          <p:cNvPr id="22" name="图片 21"/>
          <p:cNvPicPr>
            <a:picLocks noChangeAspect="1"/>
          </p:cNvPicPr>
          <p:nvPr>
            <p:custDataLst>
              <p:tags r:id="rId27"/>
            </p:custDataLst>
          </p:nvPr>
        </p:nvPicPr>
        <p:blipFill>
          <a:blip r:embed="rId40"/>
          <a:stretch>
            <a:fillRect/>
          </a:stretch>
        </p:blipFill>
        <p:spPr>
          <a:xfrm>
            <a:off x="1476375" y="4334510"/>
            <a:ext cx="1245870" cy="739140"/>
          </a:xfrm>
          <a:prstGeom prst="rect">
            <a:avLst/>
          </a:prstGeom>
          <a:scene3d>
            <a:camera prst="orthographicFront">
              <a:rot lat="0" lon="0" rev="10800000"/>
            </a:camera>
            <a:lightRig rig="threePt" dir="t"/>
          </a:scene3d>
        </p:spPr>
      </p:pic>
      <p:pic>
        <p:nvPicPr>
          <p:cNvPr id="23" name="图片 22"/>
          <p:cNvPicPr>
            <a:picLocks noChangeAspect="1"/>
          </p:cNvPicPr>
          <p:nvPr>
            <p:custDataLst>
              <p:tags r:id="rId28"/>
            </p:custDataLst>
          </p:nvPr>
        </p:nvPicPr>
        <p:blipFill>
          <a:blip r:embed="rId41"/>
          <a:stretch>
            <a:fillRect/>
          </a:stretch>
        </p:blipFill>
        <p:spPr>
          <a:xfrm>
            <a:off x="980440" y="3286760"/>
            <a:ext cx="1798320" cy="1038860"/>
          </a:xfrm>
          <a:prstGeom prst="rect">
            <a:avLst/>
          </a:prstGeom>
          <a:scene3d>
            <a:camera prst="orthographicFront">
              <a:rot lat="0" lon="0" rev="10800000"/>
            </a:camera>
            <a:lightRig rig="threePt" dir="t"/>
          </a:scene3d>
        </p:spPr>
      </p:pic>
      <p:sp>
        <p:nvSpPr>
          <p:cNvPr id="24" name="矩形 23"/>
          <p:cNvSpPr/>
          <p:nvPr>
            <p:custDataLst>
              <p:tags r:id="rId29"/>
            </p:custDataLst>
          </p:nvPr>
        </p:nvSpPr>
        <p:spPr>
          <a:xfrm>
            <a:off x="7620" y="4114800"/>
            <a:ext cx="51752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26" name="矩形 25"/>
          <p:cNvSpPr/>
          <p:nvPr>
            <p:custDataLst>
              <p:tags r:id="rId30"/>
            </p:custDataLst>
          </p:nvPr>
        </p:nvSpPr>
        <p:spPr>
          <a:xfrm>
            <a:off x="3409315" y="4116070"/>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pic>
        <p:nvPicPr>
          <p:cNvPr id="27" name="图片 26"/>
          <p:cNvPicPr>
            <a:picLocks noChangeAspect="1"/>
          </p:cNvPicPr>
          <p:nvPr>
            <p:custDataLst>
              <p:tags r:id="rId31"/>
            </p:custDataLst>
          </p:nvPr>
        </p:nvPicPr>
        <p:blipFill>
          <a:blip r:embed="rId40"/>
          <a:stretch>
            <a:fillRect/>
          </a:stretch>
        </p:blipFill>
        <p:spPr>
          <a:xfrm>
            <a:off x="5267325" y="3675380"/>
            <a:ext cx="1376680" cy="816610"/>
          </a:xfrm>
          <a:prstGeom prst="rect">
            <a:avLst/>
          </a:prstGeom>
        </p:spPr>
      </p:pic>
      <p:pic>
        <p:nvPicPr>
          <p:cNvPr id="28" name="图片 27"/>
          <p:cNvPicPr>
            <a:picLocks noChangeAspect="1"/>
          </p:cNvPicPr>
          <p:nvPr>
            <p:custDataLst>
              <p:tags r:id="rId32"/>
            </p:custDataLst>
          </p:nvPr>
        </p:nvPicPr>
        <p:blipFill>
          <a:blip r:embed="rId41"/>
          <a:stretch>
            <a:fillRect/>
          </a:stretch>
        </p:blipFill>
        <p:spPr>
          <a:xfrm>
            <a:off x="5285105" y="4413250"/>
            <a:ext cx="1987550" cy="1148080"/>
          </a:xfrm>
          <a:prstGeom prst="rect">
            <a:avLst/>
          </a:prstGeom>
        </p:spPr>
      </p:pic>
      <p:sp>
        <p:nvSpPr>
          <p:cNvPr id="29" name="矩形 28"/>
          <p:cNvSpPr/>
          <p:nvPr>
            <p:custDataLst>
              <p:tags r:id="rId33"/>
            </p:custDataLst>
          </p:nvPr>
        </p:nvSpPr>
        <p:spPr>
          <a:xfrm>
            <a:off x="7677150" y="4124325"/>
            <a:ext cx="51752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30" name="矩形 29"/>
          <p:cNvSpPr/>
          <p:nvPr>
            <p:custDataLst>
              <p:tags r:id="rId34"/>
            </p:custDataLst>
          </p:nvPr>
        </p:nvSpPr>
        <p:spPr>
          <a:xfrm>
            <a:off x="4124325" y="4124325"/>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sp>
        <p:nvSpPr>
          <p:cNvPr id="31" name="Text Box 29"/>
          <p:cNvSpPr txBox="1">
            <a:spLocks noChangeArrowheads="1"/>
          </p:cNvSpPr>
          <p:nvPr>
            <p:custDataLst>
              <p:tags r:id="rId35"/>
            </p:custDataLst>
          </p:nvPr>
        </p:nvSpPr>
        <p:spPr bwMode="auto">
          <a:xfrm>
            <a:off x="2678430" y="2929890"/>
            <a:ext cx="2588895" cy="429895"/>
          </a:xfrm>
          <a:prstGeom prst="rect">
            <a:avLst/>
          </a:prstGeom>
          <a:solidFill>
            <a:srgbClr val="FF0000"/>
          </a:solidFill>
          <a:ln>
            <a:noFill/>
          </a:ln>
          <a:effectLst/>
        </p:spPr>
        <p:txBody>
          <a:bodyPr wrap="square">
            <a:spAutoFit/>
          </a:bodyPr>
          <a:lstStyle/>
          <a:p>
            <a:pPr marL="107950" algn="ctr">
              <a:spcBef>
                <a:spcPct val="50000"/>
              </a:spcBef>
            </a:pPr>
            <a:r>
              <a:rPr lang="zh-CN" altLang="en-US" sz="2200" b="1">
                <a:solidFill>
                  <a:schemeClr val="bg1"/>
                </a:solidFill>
                <a:latin typeface="微软雅黑" panose="020B0503020204020204" charset="-122"/>
                <a:ea typeface="微软雅黑"/>
              </a:rPr>
              <a:t>口诀：上左下右</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wipe(down)">
                                      <p:cBhvr>
                                        <p:cTn id="13" dur="500"/>
                                        <p:tgtEl>
                                          <p:spTgt spid="36"/>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wipe(down)">
                                      <p:cBhvr>
                                        <p:cTn id="18" dur="500"/>
                                        <p:tgtEl>
                                          <p:spTgt spid="37"/>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500"/>
                                        <p:tgtEl>
                                          <p:spTgt spid="20"/>
                                        </p:tgtEl>
                                      </p:cBhvr>
                                    </p:animEffect>
                                  </p:childTnLst>
                                </p:cTn>
                              </p:par>
                            </p:childTnLst>
                          </p:cTn>
                        </p:par>
                      </p:childTnLst>
                    </p:cTn>
                  </p:par>
                  <p:par>
                    <p:cTn id="30" fill="hold" nodeType="clickPar">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down)">
                                      <p:cBhvr>
                                        <p:cTn id="34" dur="500"/>
                                        <p:tgtEl>
                                          <p:spTgt spid="21"/>
                                        </p:tgtEl>
                                      </p:cBhvr>
                                    </p:animEffect>
                                  </p:childTnLst>
                                </p:cTn>
                              </p:par>
                            </p:childTnLst>
                          </p:cTn>
                        </p:par>
                      </p:childTnLst>
                    </p:cTn>
                  </p:par>
                  <p:par>
                    <p:cTn id="35" fill="hold" nodeType="clickPar">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down)">
                                      <p:cBhvr>
                                        <p:cTn id="45" dur="500"/>
                                        <p:tgtEl>
                                          <p:spTgt spid="24"/>
                                        </p:tgtEl>
                                      </p:cBhvr>
                                    </p:animEffect>
                                  </p:childTnLst>
                                </p:cTn>
                              </p:par>
                            </p:childTnLst>
                          </p:cTn>
                        </p:par>
                      </p:childTnLst>
                    </p:cTn>
                  </p:par>
                  <p:par>
                    <p:cTn id="46" fill="hold" nodeType="clickPar">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down)">
                                      <p:cBhvr>
                                        <p:cTn id="50" dur="500"/>
                                        <p:tgtEl>
                                          <p:spTgt spid="26"/>
                                        </p:tgtEl>
                                      </p:cBhvr>
                                    </p:animEffect>
                                  </p:childTnLst>
                                </p:cTn>
                              </p:par>
                            </p:childTnLst>
                          </p:cTn>
                        </p:par>
                      </p:childTnLst>
                    </p:cTn>
                  </p:par>
                  <p:par>
                    <p:cTn id="51" fill="hold" nodeType="clickPar">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wipe(down)">
                                      <p:cBhvr>
                                        <p:cTn id="61" dur="500"/>
                                        <p:tgtEl>
                                          <p:spTgt spid="29"/>
                                        </p:tgtEl>
                                      </p:cBhvr>
                                    </p:animEffect>
                                  </p:childTnLst>
                                </p:cTn>
                              </p:par>
                            </p:childTnLst>
                          </p:cTn>
                        </p:par>
                      </p:childTnLst>
                    </p:cTn>
                  </p:par>
                  <p:par>
                    <p:cTn id="62" fill="hold" nodeType="clickPar">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down)">
                                      <p:cBhvr>
                                        <p:cTn id="66" dur="500"/>
                                        <p:tgtEl>
                                          <p:spTgt spid="30"/>
                                        </p:tgtEl>
                                      </p:cBhvr>
                                    </p:animEffect>
                                  </p:childTnLst>
                                </p:cTn>
                              </p:par>
                            </p:childTnLst>
                          </p:cTn>
                        </p:par>
                      </p:childTnLst>
                    </p:cTn>
                  </p:par>
                  <p:par>
                    <p:cTn id="67" fill="hold" nodeType="clickPar">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ipe(left)">
                                      <p:cBhvr>
                                        <p:cTn id="7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20" grpId="0" animBg="1"/>
      <p:bldP spid="21" grpId="0" animBg="1"/>
      <p:bldP spid="24" grpId="0" animBg="1"/>
      <p:bldP spid="26" grpId="0" animBg="1"/>
      <p:bldP spid="29" grpId="0" animBg="1"/>
      <p:bldP spid="30" grpId="0" animBg="1"/>
      <p:bldP spid="3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2" name="文本框 1"/>
          <p:cNvSpPr txBox="1"/>
          <p:nvPr>
            <p:custDataLst>
              <p:tags r:id="rId5"/>
            </p:custDataLst>
          </p:nvPr>
        </p:nvSpPr>
        <p:spPr>
          <a:xfrm>
            <a:off x="955040" y="-32385"/>
            <a:ext cx="4554220" cy="645160"/>
          </a:xfrm>
          <a:prstGeom prst="rect">
            <a:avLst/>
          </a:prstGeom>
          <a:noFill/>
        </p:spPr>
        <p:txBody>
          <a:bodyPr wrap="square" rtlCol="0">
            <a:spAutoFit/>
          </a:bodyPr>
          <a:lstStyle/>
          <a:p>
            <a:pPr algn="l"/>
            <a:r>
              <a:rPr lang="zh-CN" sz="3600" b="1">
                <a:solidFill>
                  <a:schemeClr val="bg1"/>
                </a:solidFill>
              </a:rPr>
              <a:t>素养目标</a:t>
            </a:r>
          </a:p>
        </p:txBody>
      </p:sp>
      <p:sp>
        <p:nvSpPr>
          <p:cNvPr id="12" name="矩形 11"/>
          <p:cNvSpPr/>
          <p:nvPr>
            <p:custDataLst>
              <p:tags r:id="rId6"/>
            </p:custDataLst>
          </p:nvPr>
        </p:nvSpPr>
        <p:spPr>
          <a:xfrm>
            <a:off x="845820" y="1146175"/>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物理观念：</a:t>
            </a:r>
            <a:r>
              <a:rPr lang="zh-CN" altLang="en-US" sz="2000">
                <a:solidFill>
                  <a:schemeClr val="tx1"/>
                </a:solidFill>
              </a:rPr>
              <a:t>通过实验，了解电流周围存在磁场，明白电流的磁效应；探究并了解通电螺线管外部磁场的方向；能利用安培定则判断通电螺线管中电流的方向或两端的极性。</a:t>
            </a:r>
          </a:p>
        </p:txBody>
      </p:sp>
      <p:sp>
        <p:nvSpPr>
          <p:cNvPr id="13" name="矩形 12"/>
          <p:cNvSpPr/>
          <p:nvPr>
            <p:custDataLst>
              <p:tags r:id="rId7"/>
            </p:custDataLst>
          </p:nvPr>
        </p:nvSpPr>
        <p:spPr>
          <a:xfrm>
            <a:off x="845820" y="2280920"/>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科学思维：</a:t>
            </a:r>
            <a:r>
              <a:rPr lang="zh-CN" sz="2000">
                <a:solidFill>
                  <a:schemeClr val="tx1"/>
                </a:solidFill>
              </a:rPr>
              <a:t>经历分析通电螺线管外部磁场方向的过程，发展归纳推理能力。</a:t>
            </a:r>
          </a:p>
        </p:txBody>
      </p:sp>
      <p:sp>
        <p:nvSpPr>
          <p:cNvPr id="14" name="矩形 13"/>
          <p:cNvSpPr/>
          <p:nvPr>
            <p:custDataLst>
              <p:tags r:id="rId8"/>
            </p:custDataLst>
          </p:nvPr>
        </p:nvSpPr>
        <p:spPr>
          <a:xfrm>
            <a:off x="845820" y="3415665"/>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科学探究：</a:t>
            </a:r>
            <a:r>
              <a:rPr lang="zh-CN" altLang="en-US" sz="2000">
                <a:solidFill>
                  <a:schemeClr val="tx1"/>
                </a:solidFill>
              </a:rPr>
              <a:t>通过探究通电螺线管外部磁场方向的实验，培养根据证据进行解释的科学探究能力。</a:t>
            </a:r>
          </a:p>
        </p:txBody>
      </p:sp>
      <p:sp>
        <p:nvSpPr>
          <p:cNvPr id="15" name="矩形 14"/>
          <p:cNvSpPr/>
          <p:nvPr>
            <p:custDataLst>
              <p:tags r:id="rId9"/>
            </p:custDataLst>
          </p:nvPr>
        </p:nvSpPr>
        <p:spPr>
          <a:xfrm>
            <a:off x="845820" y="4550410"/>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科学态度与责任：</a:t>
            </a:r>
            <a:r>
              <a:rPr lang="zh-CN" altLang="en-US" sz="2000">
                <a:solidFill>
                  <a:schemeClr val="tx1"/>
                </a:solidFill>
              </a:rPr>
              <a:t>通过电生磁的学习，感悟自然现象之间的普遍联系，激发学习热情。</a:t>
            </a:r>
          </a:p>
        </p:txBody>
      </p:sp>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3"/>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4"/>
            </p:custDataLst>
          </p:nvPr>
        </p:nvSpPr>
        <p:spPr>
          <a:xfrm>
            <a:off x="-635" y="1384300"/>
            <a:ext cx="12202160" cy="1065530"/>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在如图所示的实验装置中，小磁针位于通电螺线管的正上方。若开关闭合，请在图中画出一条通过小磁针的磁感线，并标明小磁针的</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N</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a:t>
            </a:r>
          </a:p>
        </p:txBody>
      </p:sp>
      <p:sp>
        <p:nvSpPr>
          <p:cNvPr id="2" name="矩形 1"/>
          <p:cNvSpPr/>
          <p:nvPr>
            <p:custDataLst>
              <p:tags r:id="rId5"/>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9" name="任意多边形 8"/>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13" name="文本框 12"/>
          <p:cNvSpPr txBox="1"/>
          <p:nvPr>
            <p:custDataLst>
              <p:tags r:id="rId7"/>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pic>
        <p:nvPicPr>
          <p:cNvPr id="7" name="图片 6"/>
          <p:cNvPicPr>
            <a:picLocks noChangeAspect="1"/>
          </p:cNvPicPr>
          <p:nvPr>
            <p:custDataLst>
              <p:tags r:id="rId8"/>
            </p:custDataLst>
          </p:nvPr>
        </p:nvPicPr>
        <p:blipFill>
          <a:blip r:embed="rId28"/>
          <a:stretch>
            <a:fillRect/>
          </a:stretch>
        </p:blipFill>
        <p:spPr>
          <a:xfrm>
            <a:off x="4157345" y="2482215"/>
            <a:ext cx="3877310" cy="3140075"/>
          </a:xfrm>
          <a:prstGeom prst="rect">
            <a:avLst/>
          </a:prstGeom>
        </p:spPr>
      </p:pic>
      <p:cxnSp>
        <p:nvCxnSpPr>
          <p:cNvPr id="8" name="直接箭头连接符 7"/>
          <p:cNvCxnSpPr/>
          <p:nvPr>
            <p:custDataLst>
              <p:tags r:id="rId9"/>
            </p:custDataLst>
          </p:nvPr>
        </p:nvCxnSpPr>
        <p:spPr>
          <a:xfrm flipH="1">
            <a:off x="4958080" y="5082540"/>
            <a:ext cx="354965" cy="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0" name="直接箭头连接符 9"/>
          <p:cNvCxnSpPr/>
          <p:nvPr>
            <p:custDataLst>
              <p:tags r:id="rId10"/>
            </p:custDataLst>
          </p:nvPr>
        </p:nvCxnSpPr>
        <p:spPr>
          <a:xfrm flipH="1">
            <a:off x="5918200" y="5082540"/>
            <a:ext cx="354965" cy="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2" name="直接箭头连接符 11"/>
          <p:cNvCxnSpPr/>
          <p:nvPr>
            <p:custDataLst>
              <p:tags r:id="rId11"/>
            </p:custDataLst>
          </p:nvPr>
        </p:nvCxnSpPr>
        <p:spPr>
          <a:xfrm flipH="1" flipV="1">
            <a:off x="4796155" y="4363720"/>
            <a:ext cx="0" cy="40894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4" name="直接箭头连接符 13"/>
          <p:cNvCxnSpPr/>
          <p:nvPr>
            <p:custDataLst>
              <p:tags r:id="rId12"/>
            </p:custDataLst>
          </p:nvPr>
        </p:nvCxnSpPr>
        <p:spPr>
          <a:xfrm>
            <a:off x="4942205" y="3365500"/>
            <a:ext cx="79375" cy="3841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5" name="直接箭头连接符 14"/>
          <p:cNvCxnSpPr/>
          <p:nvPr>
            <p:custDataLst>
              <p:tags r:id="rId13"/>
            </p:custDataLst>
          </p:nvPr>
        </p:nvCxnSpPr>
        <p:spPr>
          <a:xfrm>
            <a:off x="5447030" y="3365500"/>
            <a:ext cx="79375" cy="3841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6" name="直接箭头连接符 15"/>
          <p:cNvCxnSpPr/>
          <p:nvPr>
            <p:custDataLst>
              <p:tags r:id="rId14"/>
            </p:custDataLst>
          </p:nvPr>
        </p:nvCxnSpPr>
        <p:spPr>
          <a:xfrm>
            <a:off x="5946140" y="3365500"/>
            <a:ext cx="79375" cy="3841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7" name="直接箭头连接符 16"/>
          <p:cNvCxnSpPr/>
          <p:nvPr>
            <p:custDataLst>
              <p:tags r:id="rId15"/>
            </p:custDataLst>
          </p:nvPr>
        </p:nvCxnSpPr>
        <p:spPr>
          <a:xfrm>
            <a:off x="6450965" y="3365500"/>
            <a:ext cx="79375" cy="3841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8" name="直接箭头连接符 17"/>
          <p:cNvCxnSpPr/>
          <p:nvPr>
            <p:custDataLst>
              <p:tags r:id="rId16"/>
            </p:custDataLst>
          </p:nvPr>
        </p:nvCxnSpPr>
        <p:spPr>
          <a:xfrm>
            <a:off x="6950075" y="3365500"/>
            <a:ext cx="79375" cy="3841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9" name="直接箭头连接符 18"/>
          <p:cNvCxnSpPr/>
          <p:nvPr>
            <p:custDataLst>
              <p:tags r:id="rId17"/>
            </p:custDataLst>
          </p:nvPr>
        </p:nvCxnSpPr>
        <p:spPr>
          <a:xfrm>
            <a:off x="7422515" y="3364865"/>
            <a:ext cx="11430" cy="38481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0" name="直接箭头连接符 19"/>
          <p:cNvCxnSpPr/>
          <p:nvPr>
            <p:custDataLst>
              <p:tags r:id="rId18"/>
            </p:custDataLst>
          </p:nvPr>
        </p:nvCxnSpPr>
        <p:spPr>
          <a:xfrm>
            <a:off x="7430135" y="4314825"/>
            <a:ext cx="11430" cy="38481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31" name="任意多边形 30"/>
          <p:cNvSpPr/>
          <p:nvPr>
            <p:custDataLst>
              <p:tags r:id="rId19"/>
            </p:custDataLst>
          </p:nvPr>
        </p:nvSpPr>
        <p:spPr>
          <a:xfrm>
            <a:off x="3766820" y="2783205"/>
            <a:ext cx="4919345" cy="732155"/>
          </a:xfrm>
          <a:custGeom>
            <a:avLst/>
            <a:gdLst>
              <a:gd name="connisteX0" fmla="*/ 525660 w 4919089"/>
              <a:gd name="connsiteY0" fmla="*/ 701394 h 731874"/>
              <a:gd name="connisteX1" fmla="*/ 109100 w 4919089"/>
              <a:gd name="connsiteY1" fmla="*/ 213714 h 731874"/>
              <a:gd name="connisteX2" fmla="*/ 2344300 w 4919089"/>
              <a:gd name="connsiteY2" fmla="*/ 354 h 731874"/>
              <a:gd name="connisteX3" fmla="*/ 4823340 w 4919089"/>
              <a:gd name="connsiteY3" fmla="*/ 244194 h 731874"/>
              <a:gd name="connisteX4" fmla="*/ 4223900 w 4919089"/>
              <a:gd name="connsiteY4" fmla="*/ 731874 h 731874"/>
              <a:gd name="connisteX5" fmla="*/ 4162940 w 4919089"/>
              <a:gd name="connsiteY5" fmla="*/ 731874 h 731874"/>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4919089" h="731874">
                <a:moveTo>
                  <a:pt x="525660" y="701394"/>
                </a:moveTo>
                <a:cubicBezTo>
                  <a:pt x="397390" y="608049"/>
                  <a:pt x="-254755" y="354049"/>
                  <a:pt x="109100" y="213714"/>
                </a:cubicBezTo>
                <a:cubicBezTo>
                  <a:pt x="472955" y="73379"/>
                  <a:pt x="1401325" y="-5996"/>
                  <a:pt x="2344300" y="354"/>
                </a:cubicBezTo>
                <a:cubicBezTo>
                  <a:pt x="3287275" y="6704"/>
                  <a:pt x="4447420" y="98144"/>
                  <a:pt x="4823340" y="244194"/>
                </a:cubicBezTo>
                <a:cubicBezTo>
                  <a:pt x="5199260" y="390244"/>
                  <a:pt x="4355980" y="634084"/>
                  <a:pt x="4223900" y="731874"/>
                </a:cubicBezTo>
              </a:path>
            </a:pathLst>
          </a:custGeom>
          <a:noFill/>
          <a:ln w="31750">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9" name="矩形 28"/>
          <p:cNvSpPr/>
          <p:nvPr>
            <p:custDataLst>
              <p:tags r:id="rId20"/>
            </p:custDataLst>
          </p:nvPr>
        </p:nvSpPr>
        <p:spPr>
          <a:xfrm>
            <a:off x="7677150" y="3303905"/>
            <a:ext cx="51752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30" name="矩形 29"/>
          <p:cNvSpPr/>
          <p:nvPr>
            <p:custDataLst>
              <p:tags r:id="rId21"/>
            </p:custDataLst>
          </p:nvPr>
        </p:nvSpPr>
        <p:spPr>
          <a:xfrm>
            <a:off x="4157345" y="3303905"/>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cxnSp>
        <p:nvCxnSpPr>
          <p:cNvPr id="32" name="直接箭头连接符 31"/>
          <p:cNvCxnSpPr/>
          <p:nvPr>
            <p:custDataLst>
              <p:tags r:id="rId22"/>
            </p:custDataLst>
          </p:nvPr>
        </p:nvCxnSpPr>
        <p:spPr>
          <a:xfrm flipH="1" flipV="1">
            <a:off x="6111240" y="2773680"/>
            <a:ext cx="508635" cy="2222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33" name="矩形 32"/>
          <p:cNvSpPr/>
          <p:nvPr>
            <p:custDataLst>
              <p:tags r:id="rId23"/>
            </p:custDataLst>
          </p:nvPr>
        </p:nvSpPr>
        <p:spPr>
          <a:xfrm>
            <a:off x="5447030" y="2449830"/>
            <a:ext cx="360045" cy="360045"/>
          </a:xfrm>
          <a:prstGeom prst="rect">
            <a:avLst/>
          </a:prstGeom>
          <a:solidFill>
            <a:srgbClr val="FF0000"/>
          </a:solidFill>
          <a:ln w="9525">
            <a:noFill/>
            <a:miter lim="800000"/>
          </a:ln>
        </p:spPr>
        <p:txBody>
          <a:bodyPr wrap="square">
            <a:noAutofit/>
          </a:bodyPr>
          <a:lstStyle/>
          <a:p>
            <a:pPr indent="0" algn="ctr" fontAlgn="auto">
              <a:lnSpc>
                <a:spcPts val="2000"/>
              </a:lnSpc>
              <a:spcBef>
                <a:spcPct val="0"/>
              </a:spcBef>
              <a:spcAft>
                <a:spcPct val="0"/>
              </a:spcAft>
            </a:pPr>
            <a:r>
              <a:rPr lang="en-US" altLang="zh-CN" sz="2000" b="1" noProof="1">
                <a:solidFill>
                  <a:schemeClr val="bg1"/>
                </a:solidFill>
                <a:latin typeface="微软雅黑" panose="020B0503020204020204" charset="-122"/>
                <a:ea typeface="微软雅黑"/>
                <a:cs typeface="+mn-ea"/>
              </a:rPr>
              <a:t>N</a:t>
            </a:r>
          </a:p>
        </p:txBody>
      </p:sp>
      <p:sp>
        <p:nvSpPr>
          <p:cNvPr id="34" name="矩形 33"/>
          <p:cNvSpPr/>
          <p:nvPr>
            <p:custDataLst>
              <p:tags r:id="rId24"/>
            </p:custDataLst>
          </p:nvPr>
        </p:nvSpPr>
        <p:spPr>
          <a:xfrm>
            <a:off x="6450965" y="2449830"/>
            <a:ext cx="360000" cy="360000"/>
          </a:xfrm>
          <a:prstGeom prst="rect">
            <a:avLst/>
          </a:prstGeom>
          <a:solidFill>
            <a:schemeClr val="accent1"/>
          </a:solidFill>
          <a:ln w="9525">
            <a:noFill/>
            <a:miter lim="800000"/>
          </a:ln>
        </p:spPr>
        <p:txBody>
          <a:bodyPr wrap="square">
            <a:noAutofit/>
          </a:bodyPr>
          <a:lstStyle/>
          <a:p>
            <a:pPr indent="0" algn="ctr" fontAlgn="auto">
              <a:lnSpc>
                <a:spcPts val="2000"/>
              </a:lnSpc>
              <a:spcBef>
                <a:spcPct val="0"/>
              </a:spcBef>
              <a:spcAft>
                <a:spcPct val="0"/>
              </a:spcAft>
            </a:pPr>
            <a:r>
              <a:rPr lang="en-US" altLang="zh-CN" sz="2000" b="1" noProof="1">
                <a:solidFill>
                  <a:schemeClr val="bg1"/>
                </a:solidFill>
                <a:latin typeface="微软雅黑" panose="020B0503020204020204" charset="-122"/>
                <a:ea typeface="微软雅黑"/>
                <a:cs typeface="+mn-ea"/>
              </a:rPr>
              <a:t>S</a:t>
            </a:r>
          </a:p>
        </p:txBody>
      </p:sp>
      <p:sp>
        <p:nvSpPr>
          <p:cNvPr id="35" name="文本框 34"/>
          <p:cNvSpPr txBox="1"/>
          <p:nvPr>
            <p:custDataLst>
              <p:tags r:id="rId25"/>
            </p:custDataLst>
          </p:nvPr>
        </p:nvSpPr>
        <p:spPr>
          <a:xfrm>
            <a:off x="7553960" y="708660"/>
            <a:ext cx="3749040" cy="706755"/>
          </a:xfrm>
          <a:prstGeom prst="rect">
            <a:avLst/>
          </a:prstGeom>
          <a:noFill/>
        </p:spPr>
        <p:txBody>
          <a:bodyPr wrap="square" rtlCol="0">
            <a:spAutoFit/>
          </a:bodyPr>
          <a:lstStyle/>
          <a:p>
            <a:r>
              <a:rPr lang="zh-CN" altLang="en-US" sz="2000" b="1">
                <a:solidFill>
                  <a:srgbClr val="C00000"/>
                </a:solidFill>
              </a:rPr>
              <a:t>根据通电螺线管中电流的方向，判断螺线管的极性。</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right)">
                                      <p:cBhvr>
                                        <p:cTn id="12" dur="500"/>
                                        <p:tgtEl>
                                          <p:spTgt spid="8"/>
                                        </p:tgtEl>
                                      </p:cBhvr>
                                    </p:animEffect>
                                  </p:childTnLst>
                                </p:cTn>
                              </p:par>
                            </p:childTnLst>
                          </p:cTn>
                        </p:par>
                        <p:par>
                          <p:cTn id="13" fill="hold" nodeType="afterGroup">
                            <p:stCondLst>
                              <p:cond delay="500"/>
                            </p:stCondLst>
                            <p:childTnLst>
                              <p:par>
                                <p:cTn id="14" presetID="22" presetClass="entr" presetSubtype="4"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par>
                          <p:cTn id="17" fill="hold" nodeType="afterGroup">
                            <p:stCondLst>
                              <p:cond delay="1000"/>
                            </p:stCondLst>
                            <p:childTnLst>
                              <p:par>
                                <p:cTn id="18" presetID="22" presetClass="entr" presetSubtype="1"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up)">
                                      <p:cBhvr>
                                        <p:cTn id="20" dur="500"/>
                                        <p:tgtEl>
                                          <p:spTgt spid="14"/>
                                        </p:tgtEl>
                                      </p:cBhvr>
                                    </p:animEffect>
                                  </p:childTnLst>
                                </p:cTn>
                              </p:par>
                            </p:childTnLst>
                          </p:cTn>
                        </p:par>
                        <p:par>
                          <p:cTn id="21" fill="hold" nodeType="afterGroup">
                            <p:stCondLst>
                              <p:cond delay="1500"/>
                            </p:stCondLst>
                            <p:childTnLst>
                              <p:par>
                                <p:cTn id="22" presetID="22" presetClass="entr" presetSubtype="1"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up)">
                                      <p:cBhvr>
                                        <p:cTn id="24" dur="500"/>
                                        <p:tgtEl>
                                          <p:spTgt spid="15"/>
                                        </p:tgtEl>
                                      </p:cBhvr>
                                    </p:animEffect>
                                  </p:childTnLst>
                                </p:cTn>
                              </p:par>
                            </p:childTnLst>
                          </p:cTn>
                        </p:par>
                        <p:par>
                          <p:cTn id="25" fill="hold" nodeType="afterGroup">
                            <p:stCondLst>
                              <p:cond delay="2000"/>
                            </p:stCondLst>
                            <p:childTnLst>
                              <p:par>
                                <p:cTn id="26" presetID="22" presetClass="entr" presetSubtype="1"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up)">
                                      <p:cBhvr>
                                        <p:cTn id="28" dur="500"/>
                                        <p:tgtEl>
                                          <p:spTgt spid="16"/>
                                        </p:tgtEl>
                                      </p:cBhvr>
                                    </p:animEffect>
                                  </p:childTnLst>
                                </p:cTn>
                              </p:par>
                            </p:childTnLst>
                          </p:cTn>
                        </p:par>
                        <p:par>
                          <p:cTn id="29" fill="hold" nodeType="afterGroup">
                            <p:stCondLst>
                              <p:cond delay="2500"/>
                            </p:stCondLst>
                            <p:childTnLst>
                              <p:par>
                                <p:cTn id="30" presetID="22" presetClass="entr" presetSubtype="1" fill="hold" nodeType="after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up)">
                                      <p:cBhvr>
                                        <p:cTn id="32" dur="500"/>
                                        <p:tgtEl>
                                          <p:spTgt spid="17"/>
                                        </p:tgtEl>
                                      </p:cBhvr>
                                    </p:animEffect>
                                  </p:childTnLst>
                                </p:cTn>
                              </p:par>
                            </p:childTnLst>
                          </p:cTn>
                        </p:par>
                        <p:par>
                          <p:cTn id="33" fill="hold" nodeType="afterGroup">
                            <p:stCondLst>
                              <p:cond delay="3000"/>
                            </p:stCondLst>
                            <p:childTnLst>
                              <p:par>
                                <p:cTn id="34" presetID="22" presetClass="entr" presetSubtype="1"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up)">
                                      <p:cBhvr>
                                        <p:cTn id="36" dur="500"/>
                                        <p:tgtEl>
                                          <p:spTgt spid="18"/>
                                        </p:tgtEl>
                                      </p:cBhvr>
                                    </p:animEffect>
                                  </p:childTnLst>
                                </p:cTn>
                              </p:par>
                            </p:childTnLst>
                          </p:cTn>
                        </p:par>
                        <p:par>
                          <p:cTn id="37" fill="hold" nodeType="afterGroup">
                            <p:stCondLst>
                              <p:cond delay="3500"/>
                            </p:stCondLst>
                            <p:childTnLst>
                              <p:par>
                                <p:cTn id="38" presetID="22" presetClass="entr" presetSubtype="1" fill="hold"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up)">
                                      <p:cBhvr>
                                        <p:cTn id="40" dur="500"/>
                                        <p:tgtEl>
                                          <p:spTgt spid="19"/>
                                        </p:tgtEl>
                                      </p:cBhvr>
                                    </p:animEffect>
                                  </p:childTnLst>
                                </p:cTn>
                              </p:par>
                            </p:childTnLst>
                          </p:cTn>
                        </p:par>
                        <p:par>
                          <p:cTn id="41" fill="hold" nodeType="afterGroup">
                            <p:stCondLst>
                              <p:cond delay="4000"/>
                            </p:stCondLst>
                            <p:childTnLst>
                              <p:par>
                                <p:cTn id="42" presetID="22" presetClass="entr" presetSubtype="1" fill="hold" nodeType="after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up)">
                                      <p:cBhvr>
                                        <p:cTn id="44" dur="500"/>
                                        <p:tgtEl>
                                          <p:spTgt spid="20"/>
                                        </p:tgtEl>
                                      </p:cBhvr>
                                    </p:animEffect>
                                  </p:childTnLst>
                                </p:cTn>
                              </p:par>
                            </p:childTnLst>
                          </p:cTn>
                        </p:par>
                        <p:par>
                          <p:cTn id="45" fill="hold" nodeType="afterGroup">
                            <p:stCondLst>
                              <p:cond delay="4500"/>
                            </p:stCondLst>
                            <p:childTnLst>
                              <p:par>
                                <p:cTn id="46" presetID="22" presetClass="entr" presetSubtype="2"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right)">
                                      <p:cBhvr>
                                        <p:cTn id="48" dur="500"/>
                                        <p:tgtEl>
                                          <p:spTgt spid="10"/>
                                        </p:tgtEl>
                                      </p:cBhvr>
                                    </p:animEffect>
                                  </p:childTnLst>
                                </p:cTn>
                              </p:par>
                            </p:childTnLst>
                          </p:cTn>
                        </p:par>
                      </p:childTnLst>
                    </p:cTn>
                  </p:par>
                  <p:par>
                    <p:cTn id="49" fill="hold" nodeType="clickPar">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wipe(down)">
                                      <p:cBhvr>
                                        <p:cTn id="53" dur="500"/>
                                        <p:tgtEl>
                                          <p:spTgt spid="29"/>
                                        </p:tgtEl>
                                      </p:cBhvr>
                                    </p:animEffect>
                                  </p:childTnLst>
                                </p:cTn>
                              </p:par>
                            </p:childTnLst>
                          </p:cTn>
                        </p:par>
                      </p:childTnLst>
                    </p:cTn>
                  </p:par>
                  <p:par>
                    <p:cTn id="54" fill="hold" nodeType="clickPar">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wipe(down)">
                                      <p:cBhvr>
                                        <p:cTn id="58" dur="500"/>
                                        <p:tgtEl>
                                          <p:spTgt spid="30"/>
                                        </p:tgtEl>
                                      </p:cBhvr>
                                    </p:animEffect>
                                  </p:childTnLst>
                                </p:cTn>
                              </p:par>
                            </p:childTnLst>
                          </p:cTn>
                        </p:par>
                      </p:childTnLst>
                    </p:cTn>
                  </p:par>
                  <p:par>
                    <p:cTn id="59" fill="hold" nodeType="clickPar">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down)">
                                      <p:cBhvr>
                                        <p:cTn id="63" dur="500"/>
                                        <p:tgtEl>
                                          <p:spTgt spid="31"/>
                                        </p:tgtEl>
                                      </p:cBhvr>
                                    </p:animEffect>
                                  </p:childTnLst>
                                </p:cTn>
                              </p:par>
                            </p:childTnLst>
                          </p:cTn>
                        </p:par>
                        <p:par>
                          <p:cTn id="64" fill="hold" nodeType="afterGroup">
                            <p:stCondLst>
                              <p:cond delay="500"/>
                            </p:stCondLst>
                            <p:childTnLst>
                              <p:par>
                                <p:cTn id="65" presetID="22" presetClass="entr" presetSubtype="2" fill="hold"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right)">
                                      <p:cBhvr>
                                        <p:cTn id="67" dur="500"/>
                                        <p:tgtEl>
                                          <p:spTgt spid="32"/>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3"/>
                                        </p:tgtEl>
                                        <p:attrNameLst>
                                          <p:attrName>style.visibility</p:attrName>
                                        </p:attrNameLst>
                                      </p:cBhvr>
                                      <p:to>
                                        <p:strVal val="visible"/>
                                      </p:to>
                                    </p:set>
                                    <p:animEffect transition="in" filter="wipe(down)">
                                      <p:cBhvr>
                                        <p:cTn id="72" dur="500"/>
                                        <p:tgtEl>
                                          <p:spTgt spid="33"/>
                                        </p:tgtEl>
                                      </p:cBhvr>
                                    </p:animEffect>
                                  </p:childTnLst>
                                </p:cTn>
                              </p:par>
                            </p:childTnLst>
                          </p:cTn>
                        </p:par>
                      </p:childTnLst>
                    </p:cTn>
                  </p:par>
                  <p:par>
                    <p:cTn id="73" fill="hold" nodeType="clickPar">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wipe(down)">
                                      <p:cBhvr>
                                        <p:cTn id="7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9" grpId="0" animBg="1"/>
      <p:bldP spid="30" grpId="0" animBg="1"/>
      <p:bldP spid="33" grpId="0" animBg="1"/>
      <p:bldP spid="34" grpId="0" animBg="1"/>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3"/>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4"/>
            </p:custDataLst>
          </p:nvPr>
        </p:nvSpPr>
        <p:spPr>
          <a:xfrm>
            <a:off x="-635" y="1384300"/>
            <a:ext cx="12202160" cy="578485"/>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3.</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请你根据如图所示的通电螺线管中的电流方向，判定螺线管的</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N</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a:t>
            </a:r>
          </a:p>
        </p:txBody>
      </p:sp>
      <p:sp>
        <p:nvSpPr>
          <p:cNvPr id="2" name="矩形 1"/>
          <p:cNvSpPr/>
          <p:nvPr>
            <p:custDataLst>
              <p:tags r:id="rId5"/>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9" name="任意多边形 8"/>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13" name="文本框 12"/>
          <p:cNvSpPr txBox="1"/>
          <p:nvPr>
            <p:custDataLst>
              <p:tags r:id="rId7"/>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pic>
        <p:nvPicPr>
          <p:cNvPr id="7" name="图片 6"/>
          <p:cNvPicPr>
            <a:picLocks noChangeAspect="1"/>
          </p:cNvPicPr>
          <p:nvPr>
            <p:custDataLst>
              <p:tags r:id="rId8"/>
            </p:custDataLst>
          </p:nvPr>
        </p:nvPicPr>
        <p:blipFill>
          <a:blip r:embed="rId37"/>
          <a:stretch>
            <a:fillRect/>
          </a:stretch>
        </p:blipFill>
        <p:spPr>
          <a:xfrm>
            <a:off x="99695" y="2223770"/>
            <a:ext cx="9147810" cy="3045460"/>
          </a:xfrm>
          <a:prstGeom prst="rect">
            <a:avLst/>
          </a:prstGeom>
        </p:spPr>
      </p:pic>
      <p:cxnSp>
        <p:nvCxnSpPr>
          <p:cNvPr id="8" name="直接箭头连接符 7"/>
          <p:cNvCxnSpPr/>
          <p:nvPr>
            <p:custDataLst>
              <p:tags r:id="rId9"/>
            </p:custDataLst>
          </p:nvPr>
        </p:nvCxnSpPr>
        <p:spPr>
          <a:xfrm flipH="1">
            <a:off x="1050925" y="4805045"/>
            <a:ext cx="354965" cy="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0" name="直接箭头连接符 9"/>
          <p:cNvCxnSpPr/>
          <p:nvPr>
            <p:custDataLst>
              <p:tags r:id="rId10"/>
            </p:custDataLst>
          </p:nvPr>
        </p:nvCxnSpPr>
        <p:spPr>
          <a:xfrm flipH="1">
            <a:off x="2818765" y="4805045"/>
            <a:ext cx="354965" cy="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2" name="直接箭头连接符 11"/>
          <p:cNvCxnSpPr/>
          <p:nvPr>
            <p:custDataLst>
              <p:tags r:id="rId11"/>
            </p:custDataLst>
          </p:nvPr>
        </p:nvCxnSpPr>
        <p:spPr>
          <a:xfrm flipH="1" flipV="1">
            <a:off x="756920" y="4086225"/>
            <a:ext cx="0" cy="40894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4" name="直接箭头连接符 13"/>
          <p:cNvCxnSpPr/>
          <p:nvPr>
            <p:custDataLst>
              <p:tags r:id="rId12"/>
            </p:custDataLst>
          </p:nvPr>
        </p:nvCxnSpPr>
        <p:spPr>
          <a:xfrm>
            <a:off x="902970" y="3088005"/>
            <a:ext cx="79375" cy="3841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5" name="直接箭头连接符 14"/>
          <p:cNvCxnSpPr/>
          <p:nvPr>
            <p:custDataLst>
              <p:tags r:id="rId13"/>
            </p:custDataLst>
          </p:nvPr>
        </p:nvCxnSpPr>
        <p:spPr>
          <a:xfrm>
            <a:off x="1407795" y="3088005"/>
            <a:ext cx="79375" cy="3841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6" name="直接箭头连接符 15"/>
          <p:cNvCxnSpPr/>
          <p:nvPr>
            <p:custDataLst>
              <p:tags r:id="rId14"/>
            </p:custDataLst>
          </p:nvPr>
        </p:nvCxnSpPr>
        <p:spPr>
          <a:xfrm>
            <a:off x="1911985" y="3088005"/>
            <a:ext cx="79375" cy="3841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7" name="直接箭头连接符 16"/>
          <p:cNvCxnSpPr/>
          <p:nvPr>
            <p:custDataLst>
              <p:tags r:id="rId15"/>
            </p:custDataLst>
          </p:nvPr>
        </p:nvCxnSpPr>
        <p:spPr>
          <a:xfrm>
            <a:off x="2411730" y="3088005"/>
            <a:ext cx="79375" cy="3841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8" name="直接箭头连接符 17"/>
          <p:cNvCxnSpPr/>
          <p:nvPr>
            <p:custDataLst>
              <p:tags r:id="rId16"/>
            </p:custDataLst>
          </p:nvPr>
        </p:nvCxnSpPr>
        <p:spPr>
          <a:xfrm>
            <a:off x="2910840" y="3088005"/>
            <a:ext cx="79375" cy="3841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9" name="直接箭头连接符 18"/>
          <p:cNvCxnSpPr/>
          <p:nvPr>
            <p:custDataLst>
              <p:tags r:id="rId17"/>
            </p:custDataLst>
          </p:nvPr>
        </p:nvCxnSpPr>
        <p:spPr>
          <a:xfrm>
            <a:off x="3383280" y="3087370"/>
            <a:ext cx="11430" cy="38481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0" name="直接箭头连接符 19"/>
          <p:cNvCxnSpPr/>
          <p:nvPr>
            <p:custDataLst>
              <p:tags r:id="rId18"/>
            </p:custDataLst>
          </p:nvPr>
        </p:nvCxnSpPr>
        <p:spPr>
          <a:xfrm>
            <a:off x="3390900" y="4037330"/>
            <a:ext cx="11430" cy="38481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29" name="矩形 28"/>
          <p:cNvSpPr/>
          <p:nvPr>
            <p:custDataLst>
              <p:tags r:id="rId19"/>
            </p:custDataLst>
          </p:nvPr>
        </p:nvSpPr>
        <p:spPr>
          <a:xfrm>
            <a:off x="3592195" y="3026410"/>
            <a:ext cx="51752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30" name="矩形 29"/>
          <p:cNvSpPr/>
          <p:nvPr>
            <p:custDataLst>
              <p:tags r:id="rId20"/>
            </p:custDataLst>
          </p:nvPr>
        </p:nvSpPr>
        <p:spPr>
          <a:xfrm>
            <a:off x="72390" y="3026410"/>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cxnSp>
        <p:nvCxnSpPr>
          <p:cNvPr id="21" name="直接箭头连接符 20"/>
          <p:cNvCxnSpPr/>
          <p:nvPr>
            <p:custDataLst>
              <p:tags r:id="rId21"/>
            </p:custDataLst>
          </p:nvPr>
        </p:nvCxnSpPr>
        <p:spPr>
          <a:xfrm flipH="1">
            <a:off x="8249285" y="4566285"/>
            <a:ext cx="354965" cy="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2" name="直接箭头连接符 21"/>
          <p:cNvCxnSpPr/>
          <p:nvPr>
            <p:custDataLst>
              <p:tags r:id="rId22"/>
            </p:custDataLst>
          </p:nvPr>
        </p:nvCxnSpPr>
        <p:spPr>
          <a:xfrm flipV="1">
            <a:off x="7426325" y="4353560"/>
            <a:ext cx="309880" cy="5588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3" name="直接箭头连接符 22"/>
          <p:cNvCxnSpPr/>
          <p:nvPr>
            <p:custDataLst>
              <p:tags r:id="rId23"/>
            </p:custDataLst>
          </p:nvPr>
        </p:nvCxnSpPr>
        <p:spPr>
          <a:xfrm flipV="1">
            <a:off x="7426325" y="4101465"/>
            <a:ext cx="309880" cy="5588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4" name="直接箭头连接符 23"/>
          <p:cNvCxnSpPr/>
          <p:nvPr>
            <p:custDataLst>
              <p:tags r:id="rId24"/>
            </p:custDataLst>
          </p:nvPr>
        </p:nvCxnSpPr>
        <p:spPr>
          <a:xfrm flipV="1">
            <a:off x="7426325" y="3849370"/>
            <a:ext cx="309880" cy="5588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5" name="直接箭头连接符 24"/>
          <p:cNvCxnSpPr/>
          <p:nvPr>
            <p:custDataLst>
              <p:tags r:id="rId25"/>
            </p:custDataLst>
          </p:nvPr>
        </p:nvCxnSpPr>
        <p:spPr>
          <a:xfrm flipV="1">
            <a:off x="7426325" y="3597275"/>
            <a:ext cx="309880" cy="5588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6" name="直接箭头连接符 25"/>
          <p:cNvCxnSpPr/>
          <p:nvPr>
            <p:custDataLst>
              <p:tags r:id="rId26"/>
            </p:custDataLst>
          </p:nvPr>
        </p:nvCxnSpPr>
        <p:spPr>
          <a:xfrm flipV="1">
            <a:off x="7426325" y="3345180"/>
            <a:ext cx="309880" cy="5588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7" name="直接箭头连接符 26"/>
          <p:cNvCxnSpPr/>
          <p:nvPr>
            <p:custDataLst>
              <p:tags r:id="rId27"/>
            </p:custDataLst>
          </p:nvPr>
        </p:nvCxnSpPr>
        <p:spPr>
          <a:xfrm flipV="1">
            <a:off x="7426325" y="3093085"/>
            <a:ext cx="309880" cy="5588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31" name="直接箭头连接符 30"/>
          <p:cNvCxnSpPr/>
          <p:nvPr>
            <p:custDataLst>
              <p:tags r:id="rId28"/>
            </p:custDataLst>
          </p:nvPr>
        </p:nvCxnSpPr>
        <p:spPr>
          <a:xfrm flipH="1">
            <a:off x="6532245" y="2940685"/>
            <a:ext cx="354965" cy="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pic>
        <p:nvPicPr>
          <p:cNvPr id="32" name="图片 31"/>
          <p:cNvPicPr>
            <a:picLocks noChangeAspect="1"/>
          </p:cNvPicPr>
          <p:nvPr>
            <p:custDataLst>
              <p:tags r:id="rId29"/>
            </p:custDataLst>
          </p:nvPr>
        </p:nvPicPr>
        <p:blipFill>
          <a:blip r:embed="rId38"/>
          <a:stretch>
            <a:fillRect/>
          </a:stretch>
        </p:blipFill>
        <p:spPr>
          <a:xfrm rot="16200000">
            <a:off x="9079230" y="2254250"/>
            <a:ext cx="3278505" cy="2941955"/>
          </a:xfrm>
          <a:prstGeom prst="rect">
            <a:avLst/>
          </a:prstGeom>
        </p:spPr>
      </p:pic>
      <p:sp>
        <p:nvSpPr>
          <p:cNvPr id="33" name="矩形 32"/>
          <p:cNvSpPr/>
          <p:nvPr>
            <p:custDataLst>
              <p:tags r:id="rId30"/>
            </p:custDataLst>
          </p:nvPr>
        </p:nvSpPr>
        <p:spPr>
          <a:xfrm>
            <a:off x="9247505" y="3472180"/>
            <a:ext cx="51752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34" name="矩形 33"/>
          <p:cNvSpPr/>
          <p:nvPr>
            <p:custDataLst>
              <p:tags r:id="rId31"/>
            </p:custDataLst>
          </p:nvPr>
        </p:nvSpPr>
        <p:spPr>
          <a:xfrm>
            <a:off x="11684635" y="3472180"/>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sp>
        <p:nvSpPr>
          <p:cNvPr id="35" name="矩形 34"/>
          <p:cNvSpPr/>
          <p:nvPr>
            <p:custDataLst>
              <p:tags r:id="rId32"/>
            </p:custDataLst>
          </p:nvPr>
        </p:nvSpPr>
        <p:spPr>
          <a:xfrm>
            <a:off x="7322820" y="2322830"/>
            <a:ext cx="51752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36" name="矩形 35"/>
          <p:cNvSpPr/>
          <p:nvPr>
            <p:custDataLst>
              <p:tags r:id="rId33"/>
            </p:custDataLst>
          </p:nvPr>
        </p:nvSpPr>
        <p:spPr>
          <a:xfrm>
            <a:off x="7322820" y="4739005"/>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sp>
        <p:nvSpPr>
          <p:cNvPr id="37" name="文本框 36"/>
          <p:cNvSpPr txBox="1"/>
          <p:nvPr>
            <p:custDataLst>
              <p:tags r:id="rId34"/>
            </p:custDataLst>
          </p:nvPr>
        </p:nvSpPr>
        <p:spPr>
          <a:xfrm>
            <a:off x="7553960" y="708660"/>
            <a:ext cx="3749040" cy="706755"/>
          </a:xfrm>
          <a:prstGeom prst="rect">
            <a:avLst/>
          </a:prstGeom>
          <a:noFill/>
        </p:spPr>
        <p:txBody>
          <a:bodyPr wrap="square" rtlCol="0">
            <a:spAutoFit/>
          </a:bodyPr>
          <a:lstStyle/>
          <a:p>
            <a:r>
              <a:rPr lang="zh-CN" altLang="en-US" sz="2000" b="1">
                <a:solidFill>
                  <a:srgbClr val="C00000"/>
                </a:solidFill>
              </a:rPr>
              <a:t>根据通电螺线管中电流的方向，判断螺线管的极性。</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up)">
                                      <p:cBhvr>
                                        <p:cTn id="23" dur="500"/>
                                        <p:tgtEl>
                                          <p:spTgt spid="16"/>
                                        </p:tgtEl>
                                      </p:cBhvr>
                                    </p:animEffect>
                                  </p:childTnLst>
                                </p:cTn>
                              </p:par>
                            </p:childTnLst>
                          </p:cTn>
                        </p:par>
                        <p:par>
                          <p:cTn id="24" fill="hold" nodeType="afterGroup">
                            <p:stCondLst>
                              <p:cond delay="2500"/>
                            </p:stCondLst>
                            <p:childTnLst>
                              <p:par>
                                <p:cTn id="25" presetID="22" presetClass="entr" presetSubtype="1"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500"/>
                                        <p:tgtEl>
                                          <p:spTgt spid="17"/>
                                        </p:tgtEl>
                                      </p:cBhvr>
                                    </p:animEffect>
                                  </p:childTnLst>
                                </p:cTn>
                              </p:par>
                            </p:childTnLst>
                          </p:cTn>
                        </p:par>
                        <p:par>
                          <p:cTn id="28" fill="hold" nodeType="afterGroup">
                            <p:stCondLst>
                              <p:cond delay="3000"/>
                            </p:stCondLst>
                            <p:childTnLst>
                              <p:par>
                                <p:cTn id="29" presetID="22" presetClass="entr" presetSubtype="1"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up)">
                                      <p:cBhvr>
                                        <p:cTn id="31" dur="500"/>
                                        <p:tgtEl>
                                          <p:spTgt spid="18"/>
                                        </p:tgtEl>
                                      </p:cBhvr>
                                    </p:animEffect>
                                  </p:childTnLst>
                                </p:cTn>
                              </p:par>
                            </p:childTnLst>
                          </p:cTn>
                        </p:par>
                        <p:par>
                          <p:cTn id="32" fill="hold" nodeType="afterGroup">
                            <p:stCondLst>
                              <p:cond delay="3500"/>
                            </p:stCondLst>
                            <p:childTnLst>
                              <p:par>
                                <p:cTn id="33" presetID="22" presetClass="entr" presetSubtype="1" fill="hold"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up)">
                                      <p:cBhvr>
                                        <p:cTn id="35" dur="500"/>
                                        <p:tgtEl>
                                          <p:spTgt spid="19"/>
                                        </p:tgtEl>
                                      </p:cBhvr>
                                    </p:animEffect>
                                  </p:childTnLst>
                                </p:cTn>
                              </p:par>
                            </p:childTnLst>
                          </p:cTn>
                        </p:par>
                        <p:par>
                          <p:cTn id="36" fill="hold" nodeType="afterGroup">
                            <p:stCondLst>
                              <p:cond delay="4000"/>
                            </p:stCondLst>
                            <p:childTnLst>
                              <p:par>
                                <p:cTn id="37" presetID="22" presetClass="entr" presetSubtype="1"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up)">
                                      <p:cBhvr>
                                        <p:cTn id="39" dur="500"/>
                                        <p:tgtEl>
                                          <p:spTgt spid="20"/>
                                        </p:tgtEl>
                                      </p:cBhvr>
                                    </p:animEffect>
                                  </p:childTnLst>
                                </p:cTn>
                              </p:par>
                            </p:childTnLst>
                          </p:cTn>
                        </p:par>
                        <p:par>
                          <p:cTn id="40" fill="hold" nodeType="afterGroup">
                            <p:stCondLst>
                              <p:cond delay="4500"/>
                            </p:stCondLst>
                            <p:childTnLst>
                              <p:par>
                                <p:cTn id="41" presetID="22" presetClass="entr" presetSubtype="2"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right)">
                                      <p:cBhvr>
                                        <p:cTn id="43" dur="500"/>
                                        <p:tgtEl>
                                          <p:spTgt spid="10"/>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wipe(down)">
                                      <p:cBhvr>
                                        <p:cTn id="48" dur="500"/>
                                        <p:tgtEl>
                                          <p:spTgt spid="29"/>
                                        </p:tgtEl>
                                      </p:cBhvr>
                                    </p:animEffect>
                                  </p:childTnLst>
                                </p:cTn>
                              </p:par>
                            </p:childTnLst>
                          </p:cTn>
                        </p:par>
                      </p:childTnLst>
                    </p:cTn>
                  </p:par>
                  <p:par>
                    <p:cTn id="49" fill="hold" nodeType="clickPar">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wipe(down)">
                                      <p:cBhvr>
                                        <p:cTn id="53" dur="500"/>
                                        <p:tgtEl>
                                          <p:spTgt spid="30"/>
                                        </p:tgtEl>
                                      </p:cBhvr>
                                    </p:animEffect>
                                  </p:childTnLst>
                                </p:cTn>
                              </p:par>
                            </p:childTnLst>
                          </p:cTn>
                        </p:par>
                      </p:childTnLst>
                    </p:cTn>
                  </p:par>
                  <p:par>
                    <p:cTn id="54" fill="hold" nodeType="clickPar">
                      <p:stCondLst>
                        <p:cond delay="indefinite"/>
                      </p:stCondLst>
                      <p:childTnLst>
                        <p:par>
                          <p:cTn id="55" fill="hold">
                            <p:stCondLst>
                              <p:cond delay="0"/>
                            </p:stCondLst>
                            <p:childTnLst>
                              <p:par>
                                <p:cTn id="56" presetID="22" presetClass="entr" presetSubtype="2" fill="hold"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right)">
                                      <p:cBhvr>
                                        <p:cTn id="58" dur="500"/>
                                        <p:tgtEl>
                                          <p:spTgt spid="21"/>
                                        </p:tgtEl>
                                      </p:cBhvr>
                                    </p:animEffect>
                                  </p:childTnLst>
                                </p:cTn>
                              </p:par>
                            </p:childTnLst>
                          </p:cTn>
                        </p:par>
                        <p:par>
                          <p:cTn id="59" fill="hold" nodeType="afterGroup">
                            <p:stCondLst>
                              <p:cond delay="500"/>
                            </p:stCondLst>
                            <p:childTnLst>
                              <p:par>
                                <p:cTn id="60" presetID="22" presetClass="entr" presetSubtype="8" fill="hold" nodeType="after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wipe(left)">
                                      <p:cBhvr>
                                        <p:cTn id="62" dur="500"/>
                                        <p:tgtEl>
                                          <p:spTgt spid="22"/>
                                        </p:tgtEl>
                                      </p:cBhvr>
                                    </p:animEffect>
                                  </p:childTnLst>
                                </p:cTn>
                              </p:par>
                            </p:childTnLst>
                          </p:cTn>
                        </p:par>
                        <p:par>
                          <p:cTn id="63" fill="hold" nodeType="afterGroup">
                            <p:stCondLst>
                              <p:cond delay="1000"/>
                            </p:stCondLst>
                            <p:childTnLst>
                              <p:par>
                                <p:cTn id="64" presetID="22" presetClass="entr" presetSubtype="8" fill="hold" nodeType="after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wipe(left)">
                                      <p:cBhvr>
                                        <p:cTn id="66" dur="500"/>
                                        <p:tgtEl>
                                          <p:spTgt spid="23"/>
                                        </p:tgtEl>
                                      </p:cBhvr>
                                    </p:animEffect>
                                  </p:childTnLst>
                                </p:cTn>
                              </p:par>
                            </p:childTnLst>
                          </p:cTn>
                        </p:par>
                        <p:par>
                          <p:cTn id="67" fill="hold" nodeType="afterGroup">
                            <p:stCondLst>
                              <p:cond delay="1500"/>
                            </p:stCondLst>
                            <p:childTnLst>
                              <p:par>
                                <p:cTn id="68" presetID="22" presetClass="entr" presetSubtype="8" fill="hold" nodeType="after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wipe(left)">
                                      <p:cBhvr>
                                        <p:cTn id="70" dur="500"/>
                                        <p:tgtEl>
                                          <p:spTgt spid="24"/>
                                        </p:tgtEl>
                                      </p:cBhvr>
                                    </p:animEffect>
                                  </p:childTnLst>
                                </p:cTn>
                              </p:par>
                            </p:childTnLst>
                          </p:cTn>
                        </p:par>
                        <p:par>
                          <p:cTn id="71" fill="hold" nodeType="afterGroup">
                            <p:stCondLst>
                              <p:cond delay="2000"/>
                            </p:stCondLst>
                            <p:childTnLst>
                              <p:par>
                                <p:cTn id="72" presetID="22" presetClass="entr" presetSubtype="8" fill="hold" nodeType="after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wipe(left)">
                                      <p:cBhvr>
                                        <p:cTn id="74" dur="500"/>
                                        <p:tgtEl>
                                          <p:spTgt spid="25"/>
                                        </p:tgtEl>
                                      </p:cBhvr>
                                    </p:animEffect>
                                  </p:childTnLst>
                                </p:cTn>
                              </p:par>
                            </p:childTnLst>
                          </p:cTn>
                        </p:par>
                        <p:par>
                          <p:cTn id="75" fill="hold" nodeType="afterGroup">
                            <p:stCondLst>
                              <p:cond delay="2500"/>
                            </p:stCondLst>
                            <p:childTnLst>
                              <p:par>
                                <p:cTn id="76" presetID="22" presetClass="entr" presetSubtype="8" fill="hold" nodeType="after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wipe(left)">
                                      <p:cBhvr>
                                        <p:cTn id="78" dur="500"/>
                                        <p:tgtEl>
                                          <p:spTgt spid="26"/>
                                        </p:tgtEl>
                                      </p:cBhvr>
                                    </p:animEffect>
                                  </p:childTnLst>
                                </p:cTn>
                              </p:par>
                            </p:childTnLst>
                          </p:cTn>
                        </p:par>
                        <p:par>
                          <p:cTn id="79" fill="hold" nodeType="afterGroup">
                            <p:stCondLst>
                              <p:cond delay="3000"/>
                            </p:stCondLst>
                            <p:childTnLst>
                              <p:par>
                                <p:cTn id="80" presetID="22" presetClass="entr" presetSubtype="8" fill="hold" nodeType="after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wipe(left)">
                                      <p:cBhvr>
                                        <p:cTn id="82" dur="500"/>
                                        <p:tgtEl>
                                          <p:spTgt spid="27"/>
                                        </p:tgtEl>
                                      </p:cBhvr>
                                    </p:animEffect>
                                  </p:childTnLst>
                                </p:cTn>
                              </p:par>
                            </p:childTnLst>
                          </p:cTn>
                        </p:par>
                        <p:par>
                          <p:cTn id="83" fill="hold" nodeType="afterGroup">
                            <p:stCondLst>
                              <p:cond delay="3500"/>
                            </p:stCondLst>
                            <p:childTnLst>
                              <p:par>
                                <p:cTn id="84" presetID="22" presetClass="entr" presetSubtype="2" fill="hold" nodeType="after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wipe(right)">
                                      <p:cBhvr>
                                        <p:cTn id="86" dur="500"/>
                                        <p:tgtEl>
                                          <p:spTgt spid="31"/>
                                        </p:tgtEl>
                                      </p:cBhvr>
                                    </p:animEffect>
                                  </p:childTnLst>
                                </p:cTn>
                              </p:par>
                            </p:childTnLst>
                          </p:cTn>
                        </p:par>
                      </p:childTnLst>
                    </p:cTn>
                  </p:par>
                  <p:par>
                    <p:cTn id="87" fill="hold" nodeType="clickPar">
                      <p:stCondLst>
                        <p:cond delay="indefinite"/>
                      </p:stCondLst>
                      <p:childTnLst>
                        <p:par>
                          <p:cTn id="88" fill="hold">
                            <p:stCondLst>
                              <p:cond delay="0"/>
                            </p:stCondLst>
                            <p:childTnLst>
                              <p:par>
                                <p:cTn id="89" presetID="22" presetClass="entr" presetSubtype="4" fill="hold" nodeType="clickEffect">
                                  <p:stCondLst>
                                    <p:cond delay="0"/>
                                  </p:stCondLst>
                                  <p:childTnLst>
                                    <p:set>
                                      <p:cBhvr>
                                        <p:cTn id="90" dur="1" fill="hold">
                                          <p:stCondLst>
                                            <p:cond delay="0"/>
                                          </p:stCondLst>
                                        </p:cTn>
                                        <p:tgtEl>
                                          <p:spTgt spid="32"/>
                                        </p:tgtEl>
                                        <p:attrNameLst>
                                          <p:attrName>style.visibility</p:attrName>
                                        </p:attrNameLst>
                                      </p:cBhvr>
                                      <p:to>
                                        <p:strVal val="visible"/>
                                      </p:to>
                                    </p:set>
                                    <p:animEffect transition="in" filter="wipe(down)">
                                      <p:cBhvr>
                                        <p:cTn id="91" dur="500"/>
                                        <p:tgtEl>
                                          <p:spTgt spid="32"/>
                                        </p:tgtEl>
                                      </p:cBhvr>
                                    </p:animEffect>
                                  </p:childTnLst>
                                </p:cTn>
                              </p:par>
                            </p:childTnLst>
                          </p:cTn>
                        </p:par>
                      </p:childTnLst>
                    </p:cTn>
                  </p:par>
                  <p:par>
                    <p:cTn id="92" fill="hold" nodeType="clickPar">
                      <p:stCondLst>
                        <p:cond delay="indefinite"/>
                      </p:stCondLst>
                      <p:childTnLst>
                        <p:par>
                          <p:cTn id="93" fill="hold">
                            <p:stCondLst>
                              <p:cond delay="0"/>
                            </p:stCondLst>
                            <p:childTnLst>
                              <p:par>
                                <p:cTn id="94" presetID="22" presetClass="entr" presetSubtype="4" fill="hold" grpId="0" nodeType="clickEffect">
                                  <p:stCondLst>
                                    <p:cond delay="0"/>
                                  </p:stCondLst>
                                  <p:childTnLst>
                                    <p:set>
                                      <p:cBhvr>
                                        <p:cTn id="95" dur="1" fill="hold">
                                          <p:stCondLst>
                                            <p:cond delay="0"/>
                                          </p:stCondLst>
                                        </p:cTn>
                                        <p:tgtEl>
                                          <p:spTgt spid="33"/>
                                        </p:tgtEl>
                                        <p:attrNameLst>
                                          <p:attrName>style.visibility</p:attrName>
                                        </p:attrNameLst>
                                      </p:cBhvr>
                                      <p:to>
                                        <p:strVal val="visible"/>
                                      </p:to>
                                    </p:set>
                                    <p:animEffect transition="in" filter="wipe(down)">
                                      <p:cBhvr>
                                        <p:cTn id="96" dur="500"/>
                                        <p:tgtEl>
                                          <p:spTgt spid="33"/>
                                        </p:tgtEl>
                                      </p:cBhvr>
                                    </p:animEffect>
                                  </p:childTnLst>
                                </p:cTn>
                              </p:par>
                            </p:childTnLst>
                          </p:cTn>
                        </p:par>
                      </p:childTnLst>
                    </p:cTn>
                  </p:par>
                  <p:par>
                    <p:cTn id="97" fill="hold" nodeType="clickPar">
                      <p:stCondLst>
                        <p:cond delay="indefinite"/>
                      </p:stCondLst>
                      <p:childTnLst>
                        <p:par>
                          <p:cTn id="98" fill="hold">
                            <p:stCondLst>
                              <p:cond delay="0"/>
                            </p:stCondLst>
                            <p:childTnLst>
                              <p:par>
                                <p:cTn id="99" presetID="22" presetClass="entr" presetSubtype="4" fill="hold" grpId="0" nodeType="clickEffect">
                                  <p:stCondLst>
                                    <p:cond delay="0"/>
                                  </p:stCondLst>
                                  <p:childTnLst>
                                    <p:set>
                                      <p:cBhvr>
                                        <p:cTn id="100" dur="1" fill="hold">
                                          <p:stCondLst>
                                            <p:cond delay="0"/>
                                          </p:stCondLst>
                                        </p:cTn>
                                        <p:tgtEl>
                                          <p:spTgt spid="34"/>
                                        </p:tgtEl>
                                        <p:attrNameLst>
                                          <p:attrName>style.visibility</p:attrName>
                                        </p:attrNameLst>
                                      </p:cBhvr>
                                      <p:to>
                                        <p:strVal val="visible"/>
                                      </p:to>
                                    </p:set>
                                    <p:animEffect transition="in" filter="wipe(down)">
                                      <p:cBhvr>
                                        <p:cTn id="101" dur="500"/>
                                        <p:tgtEl>
                                          <p:spTgt spid="34"/>
                                        </p:tgtEl>
                                      </p:cBhvr>
                                    </p:animEffect>
                                  </p:childTnLst>
                                </p:cTn>
                              </p:par>
                            </p:childTnLst>
                          </p:cTn>
                        </p:par>
                      </p:childTnLst>
                    </p:cTn>
                  </p:par>
                  <p:par>
                    <p:cTn id="102" fill="hold" nodeType="clickPar">
                      <p:stCondLst>
                        <p:cond delay="indefinite"/>
                      </p:stCondLst>
                      <p:childTnLst>
                        <p:par>
                          <p:cTn id="103" fill="hold">
                            <p:stCondLst>
                              <p:cond delay="0"/>
                            </p:stCondLst>
                            <p:childTnLst>
                              <p:par>
                                <p:cTn id="104" presetID="22" presetClass="entr" presetSubtype="4" fill="hold" grpId="0" nodeType="clickEffect">
                                  <p:stCondLst>
                                    <p:cond delay="0"/>
                                  </p:stCondLst>
                                  <p:childTnLst>
                                    <p:set>
                                      <p:cBhvr>
                                        <p:cTn id="105" dur="1" fill="hold">
                                          <p:stCondLst>
                                            <p:cond delay="0"/>
                                          </p:stCondLst>
                                        </p:cTn>
                                        <p:tgtEl>
                                          <p:spTgt spid="35"/>
                                        </p:tgtEl>
                                        <p:attrNameLst>
                                          <p:attrName>style.visibility</p:attrName>
                                        </p:attrNameLst>
                                      </p:cBhvr>
                                      <p:to>
                                        <p:strVal val="visible"/>
                                      </p:to>
                                    </p:set>
                                    <p:animEffect transition="in" filter="wipe(down)">
                                      <p:cBhvr>
                                        <p:cTn id="106" dur="500"/>
                                        <p:tgtEl>
                                          <p:spTgt spid="35"/>
                                        </p:tgtEl>
                                      </p:cBhvr>
                                    </p:animEffect>
                                  </p:childTnLst>
                                </p:cTn>
                              </p:par>
                            </p:childTnLst>
                          </p:cTn>
                        </p:par>
                      </p:childTnLst>
                    </p:cTn>
                  </p:par>
                  <p:par>
                    <p:cTn id="107" fill="hold" nodeType="clickPar">
                      <p:stCondLst>
                        <p:cond delay="indefinite"/>
                      </p:stCondLst>
                      <p:childTnLst>
                        <p:par>
                          <p:cTn id="108" fill="hold">
                            <p:stCondLst>
                              <p:cond delay="0"/>
                            </p:stCondLst>
                            <p:childTnLst>
                              <p:par>
                                <p:cTn id="109" presetID="22" presetClass="entr" presetSubtype="4" fill="hold" grpId="0" nodeType="clickEffect">
                                  <p:stCondLst>
                                    <p:cond delay="0"/>
                                  </p:stCondLst>
                                  <p:childTnLst>
                                    <p:set>
                                      <p:cBhvr>
                                        <p:cTn id="110" dur="1" fill="hold">
                                          <p:stCondLst>
                                            <p:cond delay="0"/>
                                          </p:stCondLst>
                                        </p:cTn>
                                        <p:tgtEl>
                                          <p:spTgt spid="36"/>
                                        </p:tgtEl>
                                        <p:attrNameLst>
                                          <p:attrName>style.visibility</p:attrName>
                                        </p:attrNameLst>
                                      </p:cBhvr>
                                      <p:to>
                                        <p:strVal val="visible"/>
                                      </p:to>
                                    </p:set>
                                    <p:animEffect transition="in" filter="wipe(down)">
                                      <p:cBhvr>
                                        <p:cTn id="11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3" grpId="0" animBg="1"/>
      <p:bldP spid="34" grpId="0" animBg="1"/>
      <p:bldP spid="35" grpId="0" animBg="1"/>
      <p:bldP spid="3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3"/>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4"/>
            </p:custDataLst>
          </p:nvPr>
        </p:nvSpPr>
        <p:spPr>
          <a:xfrm>
            <a:off x="-635" y="1384300"/>
            <a:ext cx="12202160" cy="578485"/>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4.</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如图所示，按小磁针的指向判定螺线管的极性和电流的方向。</a:t>
            </a:r>
          </a:p>
        </p:txBody>
      </p:sp>
      <p:sp>
        <p:nvSpPr>
          <p:cNvPr id="2" name="矩形 1"/>
          <p:cNvSpPr/>
          <p:nvPr>
            <p:custDataLst>
              <p:tags r:id="rId5"/>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9" name="任意多边形 8"/>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13" name="文本框 12"/>
          <p:cNvSpPr txBox="1"/>
          <p:nvPr>
            <p:custDataLst>
              <p:tags r:id="rId7"/>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pic>
        <p:nvPicPr>
          <p:cNvPr id="7" name="图片 6"/>
          <p:cNvPicPr>
            <a:picLocks noChangeAspect="1"/>
          </p:cNvPicPr>
          <p:nvPr>
            <p:custDataLst>
              <p:tags r:id="rId8"/>
            </p:custDataLst>
          </p:nvPr>
        </p:nvPicPr>
        <p:blipFill>
          <a:blip r:embed="rId42"/>
          <a:stretch>
            <a:fillRect/>
          </a:stretch>
        </p:blipFill>
        <p:spPr>
          <a:xfrm>
            <a:off x="476250" y="2078990"/>
            <a:ext cx="11239500" cy="3848100"/>
          </a:xfrm>
          <a:prstGeom prst="rect">
            <a:avLst/>
          </a:prstGeom>
        </p:spPr>
      </p:pic>
      <p:sp>
        <p:nvSpPr>
          <p:cNvPr id="29" name="矩形 28"/>
          <p:cNvSpPr/>
          <p:nvPr>
            <p:custDataLst>
              <p:tags r:id="rId9"/>
            </p:custDataLst>
          </p:nvPr>
        </p:nvSpPr>
        <p:spPr>
          <a:xfrm>
            <a:off x="4208780" y="3429000"/>
            <a:ext cx="50609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30" name="矩形 29"/>
          <p:cNvSpPr/>
          <p:nvPr>
            <p:custDataLst>
              <p:tags r:id="rId10"/>
            </p:custDataLst>
          </p:nvPr>
        </p:nvSpPr>
        <p:spPr>
          <a:xfrm>
            <a:off x="1338580" y="3429000"/>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cxnSp>
        <p:nvCxnSpPr>
          <p:cNvPr id="8" name="直接箭头连接符 7"/>
          <p:cNvCxnSpPr/>
          <p:nvPr>
            <p:custDataLst>
              <p:tags r:id="rId11"/>
            </p:custDataLst>
          </p:nvPr>
        </p:nvCxnSpPr>
        <p:spPr>
          <a:xfrm>
            <a:off x="3591560" y="3556635"/>
            <a:ext cx="50800" cy="27940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31" name="直接箭头连接符 30"/>
          <p:cNvCxnSpPr/>
          <p:nvPr>
            <p:custDataLst>
              <p:tags r:id="rId12"/>
            </p:custDataLst>
          </p:nvPr>
        </p:nvCxnSpPr>
        <p:spPr>
          <a:xfrm>
            <a:off x="3961130" y="3556635"/>
            <a:ext cx="1905" cy="2825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0" name="直接箭头连接符 9"/>
          <p:cNvCxnSpPr/>
          <p:nvPr>
            <p:custDataLst>
              <p:tags r:id="rId13"/>
            </p:custDataLst>
          </p:nvPr>
        </p:nvCxnSpPr>
        <p:spPr>
          <a:xfrm>
            <a:off x="3197860" y="3556635"/>
            <a:ext cx="50800" cy="27940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2" name="直接箭头连接符 11"/>
          <p:cNvCxnSpPr/>
          <p:nvPr>
            <p:custDataLst>
              <p:tags r:id="rId14"/>
            </p:custDataLst>
          </p:nvPr>
        </p:nvCxnSpPr>
        <p:spPr>
          <a:xfrm>
            <a:off x="2794000" y="3556635"/>
            <a:ext cx="50800" cy="27940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4" name="直接箭头连接符 13"/>
          <p:cNvCxnSpPr/>
          <p:nvPr>
            <p:custDataLst>
              <p:tags r:id="rId15"/>
            </p:custDataLst>
          </p:nvPr>
        </p:nvCxnSpPr>
        <p:spPr>
          <a:xfrm>
            <a:off x="2390140" y="3556635"/>
            <a:ext cx="50800" cy="27940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5" name="直接箭头连接符 14"/>
          <p:cNvCxnSpPr/>
          <p:nvPr>
            <p:custDataLst>
              <p:tags r:id="rId16"/>
            </p:custDataLst>
          </p:nvPr>
        </p:nvCxnSpPr>
        <p:spPr>
          <a:xfrm>
            <a:off x="1991360" y="3556635"/>
            <a:ext cx="50800" cy="27940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6" name="直接箭头连接符 15"/>
          <p:cNvCxnSpPr/>
          <p:nvPr>
            <p:custDataLst>
              <p:tags r:id="rId17"/>
            </p:custDataLst>
          </p:nvPr>
        </p:nvCxnSpPr>
        <p:spPr>
          <a:xfrm>
            <a:off x="3968115" y="4338955"/>
            <a:ext cx="1905" cy="28257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7" name="直接箭头连接符 16"/>
          <p:cNvCxnSpPr/>
          <p:nvPr>
            <p:custDataLst>
              <p:tags r:id="rId18"/>
            </p:custDataLst>
          </p:nvPr>
        </p:nvCxnSpPr>
        <p:spPr>
          <a:xfrm>
            <a:off x="1856105" y="4338955"/>
            <a:ext cx="1905" cy="282575"/>
          </a:xfrm>
          <a:prstGeom prst="straightConnector1">
            <a:avLst/>
          </a:prstGeom>
          <a:ln w="31750">
            <a:solidFill>
              <a:srgbClr val="C00000"/>
            </a:solidFill>
            <a:headEnd type="arrow"/>
            <a:tailEnd type="none"/>
          </a:ln>
        </p:spPr>
        <p:style>
          <a:lnRef idx="2">
            <a:schemeClr val="accent1"/>
          </a:lnRef>
          <a:fillRef idx="0">
            <a:srgbClr val="FFFFFF"/>
          </a:fillRef>
          <a:effectRef idx="0">
            <a:srgbClr val="FFFFFF"/>
          </a:effectRef>
          <a:fontRef idx="minor">
            <a:schemeClr val="tx1"/>
          </a:fontRef>
        </p:style>
      </p:cxnSp>
      <p:sp>
        <p:nvSpPr>
          <p:cNvPr id="18" name="矩形 17"/>
          <p:cNvSpPr/>
          <p:nvPr>
            <p:custDataLst>
              <p:tags r:id="rId19"/>
            </p:custDataLst>
          </p:nvPr>
        </p:nvSpPr>
        <p:spPr>
          <a:xfrm>
            <a:off x="5869305" y="2748280"/>
            <a:ext cx="50609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19" name="矩形 18"/>
          <p:cNvSpPr/>
          <p:nvPr>
            <p:custDataLst>
              <p:tags r:id="rId20"/>
            </p:custDataLst>
          </p:nvPr>
        </p:nvSpPr>
        <p:spPr>
          <a:xfrm>
            <a:off x="5869305" y="4840605"/>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cxnSp>
        <p:nvCxnSpPr>
          <p:cNvPr id="20" name="直接箭头连接符 19"/>
          <p:cNvCxnSpPr/>
          <p:nvPr>
            <p:custDataLst>
              <p:tags r:id="rId21"/>
            </p:custDataLst>
          </p:nvPr>
        </p:nvCxnSpPr>
        <p:spPr>
          <a:xfrm flipV="1">
            <a:off x="5975985" y="3673475"/>
            <a:ext cx="240030" cy="3810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1" name="直接箭头连接符 20"/>
          <p:cNvCxnSpPr/>
          <p:nvPr>
            <p:custDataLst>
              <p:tags r:id="rId22"/>
            </p:custDataLst>
          </p:nvPr>
        </p:nvCxnSpPr>
        <p:spPr>
          <a:xfrm flipV="1">
            <a:off x="5975350" y="3875405"/>
            <a:ext cx="240030" cy="3810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2" name="直接箭头连接符 21"/>
          <p:cNvCxnSpPr/>
          <p:nvPr>
            <p:custDataLst>
              <p:tags r:id="rId23"/>
            </p:custDataLst>
          </p:nvPr>
        </p:nvCxnSpPr>
        <p:spPr>
          <a:xfrm flipV="1">
            <a:off x="5975350" y="4078605"/>
            <a:ext cx="240030" cy="3810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3" name="直接箭头连接符 22"/>
          <p:cNvCxnSpPr/>
          <p:nvPr>
            <p:custDataLst>
              <p:tags r:id="rId24"/>
            </p:custDataLst>
          </p:nvPr>
        </p:nvCxnSpPr>
        <p:spPr>
          <a:xfrm flipV="1">
            <a:off x="5983605" y="4275455"/>
            <a:ext cx="240030" cy="3810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4" name="直接箭头连接符 23"/>
          <p:cNvCxnSpPr/>
          <p:nvPr>
            <p:custDataLst>
              <p:tags r:id="rId25"/>
            </p:custDataLst>
          </p:nvPr>
        </p:nvCxnSpPr>
        <p:spPr>
          <a:xfrm flipV="1">
            <a:off x="5975985" y="4472305"/>
            <a:ext cx="240030" cy="3810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5" name="直接箭头连接符 24"/>
          <p:cNvCxnSpPr/>
          <p:nvPr>
            <p:custDataLst>
              <p:tags r:id="rId26"/>
            </p:custDataLst>
          </p:nvPr>
        </p:nvCxnSpPr>
        <p:spPr>
          <a:xfrm flipV="1">
            <a:off x="5983605" y="3471545"/>
            <a:ext cx="240030" cy="3810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6" name="直接箭头连接符 25"/>
          <p:cNvCxnSpPr/>
          <p:nvPr>
            <p:custDataLst>
              <p:tags r:id="rId27"/>
            </p:custDataLst>
          </p:nvPr>
        </p:nvCxnSpPr>
        <p:spPr>
          <a:xfrm flipH="1">
            <a:off x="6608445" y="4625340"/>
            <a:ext cx="354965" cy="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27" name="直接箭头连接符 26"/>
          <p:cNvCxnSpPr/>
          <p:nvPr>
            <p:custDataLst>
              <p:tags r:id="rId28"/>
            </p:custDataLst>
          </p:nvPr>
        </p:nvCxnSpPr>
        <p:spPr>
          <a:xfrm flipH="1">
            <a:off x="5272405" y="3338830"/>
            <a:ext cx="354965" cy="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28" name="矩形 27"/>
          <p:cNvSpPr/>
          <p:nvPr>
            <p:custDataLst>
              <p:tags r:id="rId29"/>
            </p:custDataLst>
          </p:nvPr>
        </p:nvSpPr>
        <p:spPr>
          <a:xfrm>
            <a:off x="8044180" y="3757930"/>
            <a:ext cx="50609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32" name="矩形 31"/>
          <p:cNvSpPr/>
          <p:nvPr>
            <p:custDataLst>
              <p:tags r:id="rId30"/>
            </p:custDataLst>
          </p:nvPr>
        </p:nvSpPr>
        <p:spPr>
          <a:xfrm>
            <a:off x="10838815" y="3757930"/>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cxnSp>
        <p:nvCxnSpPr>
          <p:cNvPr id="33" name="直接箭头连接符 32"/>
          <p:cNvCxnSpPr/>
          <p:nvPr>
            <p:custDataLst>
              <p:tags r:id="rId31"/>
            </p:custDataLst>
          </p:nvPr>
        </p:nvCxnSpPr>
        <p:spPr>
          <a:xfrm flipH="1" flipV="1">
            <a:off x="9069070" y="4625340"/>
            <a:ext cx="79375" cy="29464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34" name="直接箭头连接符 33"/>
          <p:cNvCxnSpPr/>
          <p:nvPr>
            <p:custDataLst>
              <p:tags r:id="rId32"/>
            </p:custDataLst>
          </p:nvPr>
        </p:nvCxnSpPr>
        <p:spPr>
          <a:xfrm flipH="1" flipV="1">
            <a:off x="9368790" y="4621530"/>
            <a:ext cx="79375" cy="29464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35" name="直接箭头连接符 34"/>
          <p:cNvCxnSpPr/>
          <p:nvPr>
            <p:custDataLst>
              <p:tags r:id="rId33"/>
            </p:custDataLst>
          </p:nvPr>
        </p:nvCxnSpPr>
        <p:spPr>
          <a:xfrm flipH="1" flipV="1">
            <a:off x="9668510" y="4625340"/>
            <a:ext cx="79375" cy="29464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36" name="直接箭头连接符 35"/>
          <p:cNvCxnSpPr/>
          <p:nvPr>
            <p:custDataLst>
              <p:tags r:id="rId34"/>
            </p:custDataLst>
          </p:nvPr>
        </p:nvCxnSpPr>
        <p:spPr>
          <a:xfrm flipH="1" flipV="1">
            <a:off x="9952990" y="4625340"/>
            <a:ext cx="79375" cy="29464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37" name="直接箭头连接符 36"/>
          <p:cNvCxnSpPr/>
          <p:nvPr>
            <p:custDataLst>
              <p:tags r:id="rId35"/>
            </p:custDataLst>
          </p:nvPr>
        </p:nvCxnSpPr>
        <p:spPr>
          <a:xfrm flipH="1" flipV="1">
            <a:off x="10252710" y="4621530"/>
            <a:ext cx="79375" cy="29464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38" name="直接箭头连接符 37"/>
          <p:cNvCxnSpPr/>
          <p:nvPr>
            <p:custDataLst>
              <p:tags r:id="rId36"/>
            </p:custDataLst>
          </p:nvPr>
        </p:nvCxnSpPr>
        <p:spPr>
          <a:xfrm flipH="1" flipV="1">
            <a:off x="10501630" y="4621530"/>
            <a:ext cx="79375" cy="29464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39" name="直接箭头连接符 38"/>
          <p:cNvCxnSpPr/>
          <p:nvPr>
            <p:custDataLst>
              <p:tags r:id="rId37"/>
            </p:custDataLst>
          </p:nvPr>
        </p:nvCxnSpPr>
        <p:spPr>
          <a:xfrm flipH="1" flipV="1">
            <a:off x="10623550" y="5180330"/>
            <a:ext cx="79375" cy="29464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40" name="直接箭头连接符 39"/>
          <p:cNvCxnSpPr/>
          <p:nvPr>
            <p:custDataLst>
              <p:tags r:id="rId38"/>
            </p:custDataLst>
          </p:nvPr>
        </p:nvCxnSpPr>
        <p:spPr>
          <a:xfrm flipH="1">
            <a:off x="8962390" y="5155565"/>
            <a:ext cx="0" cy="29654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41" name="文本框 40"/>
          <p:cNvSpPr txBox="1"/>
          <p:nvPr>
            <p:custDataLst>
              <p:tags r:id="rId39"/>
            </p:custDataLst>
          </p:nvPr>
        </p:nvSpPr>
        <p:spPr>
          <a:xfrm>
            <a:off x="7553960" y="708660"/>
            <a:ext cx="3749040" cy="706755"/>
          </a:xfrm>
          <a:prstGeom prst="rect">
            <a:avLst/>
          </a:prstGeom>
          <a:noFill/>
        </p:spPr>
        <p:txBody>
          <a:bodyPr wrap="square" rtlCol="0">
            <a:spAutoFit/>
          </a:bodyPr>
          <a:lstStyle/>
          <a:p>
            <a:r>
              <a:rPr lang="zh-CN" altLang="en-US" sz="2000" b="1">
                <a:solidFill>
                  <a:srgbClr val="C00000"/>
                </a:solidFill>
              </a:rPr>
              <a:t>根据通电螺线管两端的极性，判断螺线管中电流的方向。</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down)">
                                      <p:cBhvr>
                                        <p:cTn id="17" dur="500"/>
                                        <p:tgtEl>
                                          <p:spTgt spid="3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500"/>
                                        <p:tgtEl>
                                          <p:spTgt spid="15"/>
                                        </p:tgtEl>
                                      </p:cBhvr>
                                    </p:animEffect>
                                  </p:childTnLst>
                                </p:cTn>
                              </p:par>
                            </p:childTnLst>
                          </p:cTn>
                        </p:par>
                        <p:par>
                          <p:cTn id="23" fill="hold" nodeType="afterGroup">
                            <p:stCondLst>
                              <p:cond delay="500"/>
                            </p:stCondLst>
                            <p:childTnLst>
                              <p:par>
                                <p:cTn id="24" presetID="22" presetClass="entr" presetSubtype="1"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up)">
                                      <p:cBhvr>
                                        <p:cTn id="26" dur="500"/>
                                        <p:tgtEl>
                                          <p:spTgt spid="14"/>
                                        </p:tgtEl>
                                      </p:cBhvr>
                                    </p:animEffect>
                                  </p:childTnLst>
                                </p:cTn>
                              </p:par>
                            </p:childTnLst>
                          </p:cTn>
                        </p:par>
                        <p:par>
                          <p:cTn id="27" fill="hold" nodeType="afterGroup">
                            <p:stCondLst>
                              <p:cond delay="10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nodeType="afterGroup">
                            <p:stCondLst>
                              <p:cond delay="1500"/>
                            </p:stCondLst>
                            <p:childTnLst>
                              <p:par>
                                <p:cTn id="32" presetID="22" presetClass="entr" presetSubtype="1"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up)">
                                      <p:cBhvr>
                                        <p:cTn id="34" dur="500"/>
                                        <p:tgtEl>
                                          <p:spTgt spid="10"/>
                                        </p:tgtEl>
                                      </p:cBhvr>
                                    </p:animEffect>
                                  </p:childTnLst>
                                </p:cTn>
                              </p:par>
                            </p:childTnLst>
                          </p:cTn>
                        </p:par>
                        <p:par>
                          <p:cTn id="35" fill="hold" nodeType="afterGroup">
                            <p:stCondLst>
                              <p:cond delay="2000"/>
                            </p:stCondLst>
                            <p:childTnLst>
                              <p:par>
                                <p:cTn id="36" presetID="22" presetClass="entr" presetSubtype="1" fill="hold" nodeType="after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up)">
                                      <p:cBhvr>
                                        <p:cTn id="38" dur="500"/>
                                        <p:tgtEl>
                                          <p:spTgt spid="8"/>
                                        </p:tgtEl>
                                      </p:cBhvr>
                                    </p:animEffect>
                                  </p:childTnLst>
                                </p:cTn>
                              </p:par>
                            </p:childTnLst>
                          </p:cTn>
                        </p:par>
                        <p:par>
                          <p:cTn id="39" fill="hold" nodeType="afterGroup">
                            <p:stCondLst>
                              <p:cond delay="2500"/>
                            </p:stCondLst>
                            <p:childTnLst>
                              <p:par>
                                <p:cTn id="40" presetID="22" presetClass="entr" presetSubtype="1" fill="hold" nodeType="after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wipe(up)">
                                      <p:cBhvr>
                                        <p:cTn id="42" dur="500"/>
                                        <p:tgtEl>
                                          <p:spTgt spid="31"/>
                                        </p:tgtEl>
                                      </p:cBhvr>
                                    </p:animEffect>
                                  </p:childTnLst>
                                </p:cTn>
                              </p:par>
                            </p:childTnLst>
                          </p:cTn>
                        </p:par>
                        <p:par>
                          <p:cTn id="43" fill="hold" nodeType="afterGroup">
                            <p:stCondLst>
                              <p:cond delay="3000"/>
                            </p:stCondLst>
                            <p:childTnLst>
                              <p:par>
                                <p:cTn id="44" presetID="22" presetClass="entr" presetSubtype="1"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up)">
                                      <p:cBhvr>
                                        <p:cTn id="46" dur="500"/>
                                        <p:tgtEl>
                                          <p:spTgt spid="16"/>
                                        </p:tgtEl>
                                      </p:cBhvr>
                                    </p:animEffect>
                                  </p:childTnLst>
                                </p:cTn>
                              </p:par>
                            </p:childTnLst>
                          </p:cTn>
                        </p:par>
                        <p:par>
                          <p:cTn id="47" fill="hold" nodeType="afterGroup">
                            <p:stCondLst>
                              <p:cond delay="3500"/>
                            </p:stCondLst>
                            <p:childTnLst>
                              <p:par>
                                <p:cTn id="48" presetID="22" presetClass="entr" presetSubtype="4"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down)">
                                      <p:cBhvr>
                                        <p:cTn id="50" dur="500"/>
                                        <p:tgtEl>
                                          <p:spTgt spid="17"/>
                                        </p:tgtEl>
                                      </p:cBhvr>
                                    </p:animEffect>
                                  </p:childTnLst>
                                </p:cTn>
                              </p:par>
                            </p:childTnLst>
                          </p:cTn>
                        </p:par>
                      </p:childTnLst>
                    </p:cTn>
                  </p:par>
                  <p:par>
                    <p:cTn id="51" fill="hold" nodeType="clickPar">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down)">
                                      <p:cBhvr>
                                        <p:cTn id="55" dur="500"/>
                                        <p:tgtEl>
                                          <p:spTgt spid="18"/>
                                        </p:tgtEl>
                                      </p:cBhvr>
                                    </p:animEffect>
                                  </p:childTnLst>
                                </p:cTn>
                              </p:par>
                            </p:childTnLst>
                          </p:cTn>
                        </p:par>
                      </p:childTnLst>
                    </p:cTn>
                  </p:par>
                  <p:par>
                    <p:cTn id="56" fill="hold" nodeType="clickPar">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wipe(down)">
                                      <p:cBhvr>
                                        <p:cTn id="60" dur="500"/>
                                        <p:tgtEl>
                                          <p:spTgt spid="19"/>
                                        </p:tgtEl>
                                      </p:cBhvr>
                                    </p:animEffect>
                                  </p:childTnLst>
                                </p:cTn>
                              </p:par>
                            </p:childTnLst>
                          </p:cTn>
                        </p:par>
                      </p:childTnLst>
                    </p:cTn>
                  </p:par>
                  <p:par>
                    <p:cTn id="61" fill="hold" nodeType="clickPar">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wipe(left)">
                                      <p:cBhvr>
                                        <p:cTn id="65" dur="500"/>
                                        <p:tgtEl>
                                          <p:spTgt spid="24"/>
                                        </p:tgtEl>
                                      </p:cBhvr>
                                    </p:animEffect>
                                  </p:childTnLst>
                                </p:cTn>
                              </p:par>
                            </p:childTnLst>
                          </p:cTn>
                        </p:par>
                        <p:par>
                          <p:cTn id="66" fill="hold" nodeType="afterGroup">
                            <p:stCondLst>
                              <p:cond delay="500"/>
                            </p:stCondLst>
                            <p:childTnLst>
                              <p:par>
                                <p:cTn id="67" presetID="22" presetClass="entr" presetSubtype="8" fill="hold" nodeType="after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wipe(left)">
                                      <p:cBhvr>
                                        <p:cTn id="69" dur="500"/>
                                        <p:tgtEl>
                                          <p:spTgt spid="23"/>
                                        </p:tgtEl>
                                      </p:cBhvr>
                                    </p:animEffect>
                                  </p:childTnLst>
                                </p:cTn>
                              </p:par>
                            </p:childTnLst>
                          </p:cTn>
                        </p:par>
                        <p:par>
                          <p:cTn id="70" fill="hold" nodeType="afterGroup">
                            <p:stCondLst>
                              <p:cond delay="1000"/>
                            </p:stCondLst>
                            <p:childTnLst>
                              <p:par>
                                <p:cTn id="71" presetID="22" presetClass="entr" presetSubtype="8" fill="hold" nodeType="after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wipe(left)">
                                      <p:cBhvr>
                                        <p:cTn id="73" dur="500"/>
                                        <p:tgtEl>
                                          <p:spTgt spid="22"/>
                                        </p:tgtEl>
                                      </p:cBhvr>
                                    </p:animEffect>
                                  </p:childTnLst>
                                </p:cTn>
                              </p:par>
                            </p:childTnLst>
                          </p:cTn>
                        </p:par>
                        <p:par>
                          <p:cTn id="74" fill="hold" nodeType="afterGroup">
                            <p:stCondLst>
                              <p:cond delay="1500"/>
                            </p:stCondLst>
                            <p:childTnLst>
                              <p:par>
                                <p:cTn id="75" presetID="22" presetClass="entr" presetSubtype="8" fill="hold" nodeType="after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wipe(left)">
                                      <p:cBhvr>
                                        <p:cTn id="77" dur="500"/>
                                        <p:tgtEl>
                                          <p:spTgt spid="21"/>
                                        </p:tgtEl>
                                      </p:cBhvr>
                                    </p:animEffect>
                                  </p:childTnLst>
                                </p:cTn>
                              </p:par>
                            </p:childTnLst>
                          </p:cTn>
                        </p:par>
                        <p:par>
                          <p:cTn id="78" fill="hold" nodeType="afterGroup">
                            <p:stCondLst>
                              <p:cond delay="2000"/>
                            </p:stCondLst>
                            <p:childTnLst>
                              <p:par>
                                <p:cTn id="79" presetID="22" presetClass="entr" presetSubtype="8" fill="hold" nodeType="after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wipe(left)">
                                      <p:cBhvr>
                                        <p:cTn id="81" dur="500"/>
                                        <p:tgtEl>
                                          <p:spTgt spid="20"/>
                                        </p:tgtEl>
                                      </p:cBhvr>
                                    </p:animEffect>
                                  </p:childTnLst>
                                </p:cTn>
                              </p:par>
                            </p:childTnLst>
                          </p:cTn>
                        </p:par>
                        <p:par>
                          <p:cTn id="82" fill="hold" nodeType="afterGroup">
                            <p:stCondLst>
                              <p:cond delay="2500"/>
                            </p:stCondLst>
                            <p:childTnLst>
                              <p:par>
                                <p:cTn id="83" presetID="22" presetClass="entr" presetSubtype="8" fill="hold" nodeType="after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wipe(left)">
                                      <p:cBhvr>
                                        <p:cTn id="85" dur="500"/>
                                        <p:tgtEl>
                                          <p:spTgt spid="25"/>
                                        </p:tgtEl>
                                      </p:cBhvr>
                                    </p:animEffect>
                                  </p:childTnLst>
                                </p:cTn>
                              </p:par>
                            </p:childTnLst>
                          </p:cTn>
                        </p:par>
                        <p:par>
                          <p:cTn id="86" fill="hold" nodeType="afterGroup">
                            <p:stCondLst>
                              <p:cond delay="3000"/>
                            </p:stCondLst>
                            <p:childTnLst>
                              <p:par>
                                <p:cTn id="87" presetID="22" presetClass="entr" presetSubtype="2" fill="hold" nodeType="afterEffect">
                                  <p:stCondLst>
                                    <p:cond delay="0"/>
                                  </p:stCondLst>
                                  <p:childTnLst>
                                    <p:set>
                                      <p:cBhvr>
                                        <p:cTn id="88" dur="1" fill="hold">
                                          <p:stCondLst>
                                            <p:cond delay="0"/>
                                          </p:stCondLst>
                                        </p:cTn>
                                        <p:tgtEl>
                                          <p:spTgt spid="27"/>
                                        </p:tgtEl>
                                        <p:attrNameLst>
                                          <p:attrName>style.visibility</p:attrName>
                                        </p:attrNameLst>
                                      </p:cBhvr>
                                      <p:to>
                                        <p:strVal val="visible"/>
                                      </p:to>
                                    </p:set>
                                    <p:animEffect transition="in" filter="wipe(right)">
                                      <p:cBhvr>
                                        <p:cTn id="89" dur="500"/>
                                        <p:tgtEl>
                                          <p:spTgt spid="27"/>
                                        </p:tgtEl>
                                      </p:cBhvr>
                                    </p:animEffect>
                                  </p:childTnLst>
                                </p:cTn>
                              </p:par>
                            </p:childTnLst>
                          </p:cTn>
                        </p:par>
                        <p:par>
                          <p:cTn id="90" fill="hold" nodeType="afterGroup">
                            <p:stCondLst>
                              <p:cond delay="3500"/>
                            </p:stCondLst>
                            <p:childTnLst>
                              <p:par>
                                <p:cTn id="91" presetID="22" presetClass="entr" presetSubtype="2" fill="hold" nodeType="afterEffect">
                                  <p:stCondLst>
                                    <p:cond delay="0"/>
                                  </p:stCondLst>
                                  <p:childTnLst>
                                    <p:set>
                                      <p:cBhvr>
                                        <p:cTn id="92" dur="1" fill="hold">
                                          <p:stCondLst>
                                            <p:cond delay="0"/>
                                          </p:stCondLst>
                                        </p:cTn>
                                        <p:tgtEl>
                                          <p:spTgt spid="26"/>
                                        </p:tgtEl>
                                        <p:attrNameLst>
                                          <p:attrName>style.visibility</p:attrName>
                                        </p:attrNameLst>
                                      </p:cBhvr>
                                      <p:to>
                                        <p:strVal val="visible"/>
                                      </p:to>
                                    </p:set>
                                    <p:animEffect transition="in" filter="wipe(right)">
                                      <p:cBhvr>
                                        <p:cTn id="93" dur="500"/>
                                        <p:tgtEl>
                                          <p:spTgt spid="26"/>
                                        </p:tgtEl>
                                      </p:cBhvr>
                                    </p:animEffect>
                                  </p:childTnLst>
                                </p:cTn>
                              </p:par>
                            </p:childTnLst>
                          </p:cTn>
                        </p:par>
                      </p:childTnLst>
                    </p:cTn>
                  </p:par>
                  <p:par>
                    <p:cTn id="94" fill="hold" nodeType="clickPar">
                      <p:stCondLst>
                        <p:cond delay="indefinite"/>
                      </p:stCondLst>
                      <p:childTnLst>
                        <p:par>
                          <p:cTn id="95" fill="hold">
                            <p:stCondLst>
                              <p:cond delay="0"/>
                            </p:stCondLst>
                            <p:childTnLst>
                              <p:par>
                                <p:cTn id="96" presetID="22" presetClass="entr" presetSubtype="4" fill="hold" grpId="0" nodeType="clickEffect">
                                  <p:stCondLst>
                                    <p:cond delay="0"/>
                                  </p:stCondLst>
                                  <p:childTnLst>
                                    <p:set>
                                      <p:cBhvr>
                                        <p:cTn id="97" dur="1" fill="hold">
                                          <p:stCondLst>
                                            <p:cond delay="0"/>
                                          </p:stCondLst>
                                        </p:cTn>
                                        <p:tgtEl>
                                          <p:spTgt spid="28"/>
                                        </p:tgtEl>
                                        <p:attrNameLst>
                                          <p:attrName>style.visibility</p:attrName>
                                        </p:attrNameLst>
                                      </p:cBhvr>
                                      <p:to>
                                        <p:strVal val="visible"/>
                                      </p:to>
                                    </p:set>
                                    <p:animEffect transition="in" filter="wipe(down)">
                                      <p:cBhvr>
                                        <p:cTn id="98" dur="500"/>
                                        <p:tgtEl>
                                          <p:spTgt spid="28"/>
                                        </p:tgtEl>
                                      </p:cBhvr>
                                    </p:animEffect>
                                  </p:childTnLst>
                                </p:cTn>
                              </p:par>
                            </p:childTnLst>
                          </p:cTn>
                        </p:par>
                      </p:childTnLst>
                    </p:cTn>
                  </p:par>
                  <p:par>
                    <p:cTn id="99" fill="hold" nodeType="clickPar">
                      <p:stCondLst>
                        <p:cond delay="indefinite"/>
                      </p:stCondLst>
                      <p:childTnLst>
                        <p:par>
                          <p:cTn id="100" fill="hold">
                            <p:stCondLst>
                              <p:cond delay="0"/>
                            </p:stCondLst>
                            <p:childTnLst>
                              <p:par>
                                <p:cTn id="101" presetID="22" presetClass="entr" presetSubtype="4" fill="hold" grpId="0" nodeType="clickEffect">
                                  <p:stCondLst>
                                    <p:cond delay="0"/>
                                  </p:stCondLst>
                                  <p:childTnLst>
                                    <p:set>
                                      <p:cBhvr>
                                        <p:cTn id="102" dur="1" fill="hold">
                                          <p:stCondLst>
                                            <p:cond delay="0"/>
                                          </p:stCondLst>
                                        </p:cTn>
                                        <p:tgtEl>
                                          <p:spTgt spid="32"/>
                                        </p:tgtEl>
                                        <p:attrNameLst>
                                          <p:attrName>style.visibility</p:attrName>
                                        </p:attrNameLst>
                                      </p:cBhvr>
                                      <p:to>
                                        <p:strVal val="visible"/>
                                      </p:to>
                                    </p:set>
                                    <p:animEffect transition="in" filter="wipe(down)">
                                      <p:cBhvr>
                                        <p:cTn id="103" dur="500"/>
                                        <p:tgtEl>
                                          <p:spTgt spid="32"/>
                                        </p:tgtEl>
                                      </p:cBhvr>
                                    </p:animEffect>
                                  </p:childTnLst>
                                </p:cTn>
                              </p:par>
                            </p:childTnLst>
                          </p:cTn>
                        </p:par>
                      </p:childTnLst>
                    </p:cTn>
                  </p:par>
                  <p:par>
                    <p:cTn id="104" fill="hold" nodeType="clickPar">
                      <p:stCondLst>
                        <p:cond delay="indefinite"/>
                      </p:stCondLst>
                      <p:childTnLst>
                        <p:par>
                          <p:cTn id="105" fill="hold">
                            <p:stCondLst>
                              <p:cond delay="0"/>
                            </p:stCondLst>
                            <p:childTnLst>
                              <p:par>
                                <p:cTn id="106" presetID="22" presetClass="entr" presetSubtype="4" fill="hold" nodeType="clickEffect">
                                  <p:stCondLst>
                                    <p:cond delay="0"/>
                                  </p:stCondLst>
                                  <p:childTnLst>
                                    <p:set>
                                      <p:cBhvr>
                                        <p:cTn id="107" dur="1" fill="hold">
                                          <p:stCondLst>
                                            <p:cond delay="0"/>
                                          </p:stCondLst>
                                        </p:cTn>
                                        <p:tgtEl>
                                          <p:spTgt spid="39"/>
                                        </p:tgtEl>
                                        <p:attrNameLst>
                                          <p:attrName>style.visibility</p:attrName>
                                        </p:attrNameLst>
                                      </p:cBhvr>
                                      <p:to>
                                        <p:strVal val="visible"/>
                                      </p:to>
                                    </p:set>
                                    <p:animEffect transition="in" filter="wipe(down)">
                                      <p:cBhvr>
                                        <p:cTn id="108" dur="500"/>
                                        <p:tgtEl>
                                          <p:spTgt spid="39"/>
                                        </p:tgtEl>
                                      </p:cBhvr>
                                    </p:animEffect>
                                  </p:childTnLst>
                                </p:cTn>
                              </p:par>
                            </p:childTnLst>
                          </p:cTn>
                        </p:par>
                        <p:par>
                          <p:cTn id="109" fill="hold" nodeType="afterGroup">
                            <p:stCondLst>
                              <p:cond delay="500"/>
                            </p:stCondLst>
                            <p:childTnLst>
                              <p:par>
                                <p:cTn id="110" presetID="22" presetClass="entr" presetSubtype="4" fill="hold" nodeType="afterEffect">
                                  <p:stCondLst>
                                    <p:cond delay="0"/>
                                  </p:stCondLst>
                                  <p:childTnLst>
                                    <p:set>
                                      <p:cBhvr>
                                        <p:cTn id="111" dur="1" fill="hold">
                                          <p:stCondLst>
                                            <p:cond delay="0"/>
                                          </p:stCondLst>
                                        </p:cTn>
                                        <p:tgtEl>
                                          <p:spTgt spid="38"/>
                                        </p:tgtEl>
                                        <p:attrNameLst>
                                          <p:attrName>style.visibility</p:attrName>
                                        </p:attrNameLst>
                                      </p:cBhvr>
                                      <p:to>
                                        <p:strVal val="visible"/>
                                      </p:to>
                                    </p:set>
                                    <p:animEffect transition="in" filter="wipe(down)">
                                      <p:cBhvr>
                                        <p:cTn id="112" dur="500"/>
                                        <p:tgtEl>
                                          <p:spTgt spid="38"/>
                                        </p:tgtEl>
                                      </p:cBhvr>
                                    </p:animEffect>
                                  </p:childTnLst>
                                </p:cTn>
                              </p:par>
                            </p:childTnLst>
                          </p:cTn>
                        </p:par>
                        <p:par>
                          <p:cTn id="113" fill="hold" nodeType="afterGroup">
                            <p:stCondLst>
                              <p:cond delay="1000"/>
                            </p:stCondLst>
                            <p:childTnLst>
                              <p:par>
                                <p:cTn id="114" presetID="22" presetClass="entr" presetSubtype="4" fill="hold" nodeType="afterEffect">
                                  <p:stCondLst>
                                    <p:cond delay="0"/>
                                  </p:stCondLst>
                                  <p:childTnLst>
                                    <p:set>
                                      <p:cBhvr>
                                        <p:cTn id="115" dur="1" fill="hold">
                                          <p:stCondLst>
                                            <p:cond delay="0"/>
                                          </p:stCondLst>
                                        </p:cTn>
                                        <p:tgtEl>
                                          <p:spTgt spid="37"/>
                                        </p:tgtEl>
                                        <p:attrNameLst>
                                          <p:attrName>style.visibility</p:attrName>
                                        </p:attrNameLst>
                                      </p:cBhvr>
                                      <p:to>
                                        <p:strVal val="visible"/>
                                      </p:to>
                                    </p:set>
                                    <p:animEffect transition="in" filter="wipe(down)">
                                      <p:cBhvr>
                                        <p:cTn id="116" dur="500"/>
                                        <p:tgtEl>
                                          <p:spTgt spid="37"/>
                                        </p:tgtEl>
                                      </p:cBhvr>
                                    </p:animEffect>
                                  </p:childTnLst>
                                </p:cTn>
                              </p:par>
                            </p:childTnLst>
                          </p:cTn>
                        </p:par>
                        <p:par>
                          <p:cTn id="117" fill="hold" nodeType="afterGroup">
                            <p:stCondLst>
                              <p:cond delay="1500"/>
                            </p:stCondLst>
                            <p:childTnLst>
                              <p:par>
                                <p:cTn id="118" presetID="22" presetClass="entr" presetSubtype="4" fill="hold" nodeType="afterEffect">
                                  <p:stCondLst>
                                    <p:cond delay="0"/>
                                  </p:stCondLst>
                                  <p:childTnLst>
                                    <p:set>
                                      <p:cBhvr>
                                        <p:cTn id="119" dur="1" fill="hold">
                                          <p:stCondLst>
                                            <p:cond delay="0"/>
                                          </p:stCondLst>
                                        </p:cTn>
                                        <p:tgtEl>
                                          <p:spTgt spid="36"/>
                                        </p:tgtEl>
                                        <p:attrNameLst>
                                          <p:attrName>style.visibility</p:attrName>
                                        </p:attrNameLst>
                                      </p:cBhvr>
                                      <p:to>
                                        <p:strVal val="visible"/>
                                      </p:to>
                                    </p:set>
                                    <p:animEffect transition="in" filter="wipe(down)">
                                      <p:cBhvr>
                                        <p:cTn id="120" dur="500"/>
                                        <p:tgtEl>
                                          <p:spTgt spid="36"/>
                                        </p:tgtEl>
                                      </p:cBhvr>
                                    </p:animEffect>
                                  </p:childTnLst>
                                </p:cTn>
                              </p:par>
                            </p:childTnLst>
                          </p:cTn>
                        </p:par>
                        <p:par>
                          <p:cTn id="121" fill="hold" nodeType="afterGroup">
                            <p:stCondLst>
                              <p:cond delay="2000"/>
                            </p:stCondLst>
                            <p:childTnLst>
                              <p:par>
                                <p:cTn id="122" presetID="22" presetClass="entr" presetSubtype="4" fill="hold" nodeType="afterEffect">
                                  <p:stCondLst>
                                    <p:cond delay="0"/>
                                  </p:stCondLst>
                                  <p:childTnLst>
                                    <p:set>
                                      <p:cBhvr>
                                        <p:cTn id="123" dur="1" fill="hold">
                                          <p:stCondLst>
                                            <p:cond delay="0"/>
                                          </p:stCondLst>
                                        </p:cTn>
                                        <p:tgtEl>
                                          <p:spTgt spid="35"/>
                                        </p:tgtEl>
                                        <p:attrNameLst>
                                          <p:attrName>style.visibility</p:attrName>
                                        </p:attrNameLst>
                                      </p:cBhvr>
                                      <p:to>
                                        <p:strVal val="visible"/>
                                      </p:to>
                                    </p:set>
                                    <p:animEffect transition="in" filter="wipe(down)">
                                      <p:cBhvr>
                                        <p:cTn id="124" dur="500"/>
                                        <p:tgtEl>
                                          <p:spTgt spid="35"/>
                                        </p:tgtEl>
                                      </p:cBhvr>
                                    </p:animEffect>
                                  </p:childTnLst>
                                </p:cTn>
                              </p:par>
                            </p:childTnLst>
                          </p:cTn>
                        </p:par>
                        <p:par>
                          <p:cTn id="125" fill="hold" nodeType="afterGroup">
                            <p:stCondLst>
                              <p:cond delay="2500"/>
                            </p:stCondLst>
                            <p:childTnLst>
                              <p:par>
                                <p:cTn id="126" presetID="22" presetClass="entr" presetSubtype="4" fill="hold" nodeType="afterEffect">
                                  <p:stCondLst>
                                    <p:cond delay="0"/>
                                  </p:stCondLst>
                                  <p:childTnLst>
                                    <p:set>
                                      <p:cBhvr>
                                        <p:cTn id="127" dur="1" fill="hold">
                                          <p:stCondLst>
                                            <p:cond delay="0"/>
                                          </p:stCondLst>
                                        </p:cTn>
                                        <p:tgtEl>
                                          <p:spTgt spid="34"/>
                                        </p:tgtEl>
                                        <p:attrNameLst>
                                          <p:attrName>style.visibility</p:attrName>
                                        </p:attrNameLst>
                                      </p:cBhvr>
                                      <p:to>
                                        <p:strVal val="visible"/>
                                      </p:to>
                                    </p:set>
                                    <p:animEffect transition="in" filter="wipe(down)">
                                      <p:cBhvr>
                                        <p:cTn id="128" dur="500"/>
                                        <p:tgtEl>
                                          <p:spTgt spid="34"/>
                                        </p:tgtEl>
                                      </p:cBhvr>
                                    </p:animEffect>
                                  </p:childTnLst>
                                </p:cTn>
                              </p:par>
                            </p:childTnLst>
                          </p:cTn>
                        </p:par>
                        <p:par>
                          <p:cTn id="129" fill="hold" nodeType="afterGroup">
                            <p:stCondLst>
                              <p:cond delay="3000"/>
                            </p:stCondLst>
                            <p:childTnLst>
                              <p:par>
                                <p:cTn id="130" presetID="22" presetClass="entr" presetSubtype="4" fill="hold" nodeType="afterEffect">
                                  <p:stCondLst>
                                    <p:cond delay="0"/>
                                  </p:stCondLst>
                                  <p:childTnLst>
                                    <p:set>
                                      <p:cBhvr>
                                        <p:cTn id="131" dur="1" fill="hold">
                                          <p:stCondLst>
                                            <p:cond delay="0"/>
                                          </p:stCondLst>
                                        </p:cTn>
                                        <p:tgtEl>
                                          <p:spTgt spid="33"/>
                                        </p:tgtEl>
                                        <p:attrNameLst>
                                          <p:attrName>style.visibility</p:attrName>
                                        </p:attrNameLst>
                                      </p:cBhvr>
                                      <p:to>
                                        <p:strVal val="visible"/>
                                      </p:to>
                                    </p:set>
                                    <p:animEffect transition="in" filter="wipe(down)">
                                      <p:cBhvr>
                                        <p:cTn id="132" dur="500"/>
                                        <p:tgtEl>
                                          <p:spTgt spid="33"/>
                                        </p:tgtEl>
                                      </p:cBhvr>
                                    </p:animEffect>
                                  </p:childTnLst>
                                </p:cTn>
                              </p:par>
                            </p:childTnLst>
                          </p:cTn>
                        </p:par>
                        <p:par>
                          <p:cTn id="133" fill="hold" nodeType="afterGroup">
                            <p:stCondLst>
                              <p:cond delay="3500"/>
                            </p:stCondLst>
                            <p:childTnLst>
                              <p:par>
                                <p:cTn id="134" presetID="22" presetClass="entr" presetSubtype="1" fill="hold" nodeType="afterEffect">
                                  <p:stCondLst>
                                    <p:cond delay="0"/>
                                  </p:stCondLst>
                                  <p:childTnLst>
                                    <p:set>
                                      <p:cBhvr>
                                        <p:cTn id="135" dur="1" fill="hold">
                                          <p:stCondLst>
                                            <p:cond delay="0"/>
                                          </p:stCondLst>
                                        </p:cTn>
                                        <p:tgtEl>
                                          <p:spTgt spid="40"/>
                                        </p:tgtEl>
                                        <p:attrNameLst>
                                          <p:attrName>style.visibility</p:attrName>
                                        </p:attrNameLst>
                                      </p:cBhvr>
                                      <p:to>
                                        <p:strVal val="visible"/>
                                      </p:to>
                                    </p:set>
                                    <p:animEffect transition="in" filter="wipe(up)">
                                      <p:cBhvr>
                                        <p:cTn id="1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18" grpId="0" animBg="1"/>
      <p:bldP spid="19" grpId="0" animBg="1"/>
      <p:bldP spid="28" grpId="0" animBg="1"/>
      <p:bldP spid="32" grpId="0" animBg="1"/>
      <p:bldP spid="4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安培定则</a:t>
            </a:r>
          </a:p>
        </p:txBody>
      </p:sp>
      <p:sp>
        <p:nvSpPr>
          <p:cNvPr id="35" name="文本框 34"/>
          <p:cNvSpPr txBox="1"/>
          <p:nvPr>
            <p:custDataLst>
              <p:tags r:id="rId7"/>
            </p:custDataLst>
          </p:nvPr>
        </p:nvSpPr>
        <p:spPr>
          <a:xfrm>
            <a:off x="7553960" y="708660"/>
            <a:ext cx="3749040" cy="706755"/>
          </a:xfrm>
          <a:prstGeom prst="rect">
            <a:avLst/>
          </a:prstGeom>
          <a:noFill/>
        </p:spPr>
        <p:txBody>
          <a:bodyPr wrap="square" rtlCol="0">
            <a:spAutoFit/>
          </a:bodyPr>
          <a:lstStyle/>
          <a:p>
            <a:r>
              <a:rPr lang="zh-CN" altLang="en-US" sz="2000" b="1">
                <a:solidFill>
                  <a:srgbClr val="C00000"/>
                </a:solidFill>
              </a:rPr>
              <a:t>根据螺线管的南、北极以及电源的正、负极，画出螺线管的绕线。</a:t>
            </a:r>
          </a:p>
        </p:txBody>
      </p:sp>
      <p:sp>
        <p:nvSpPr>
          <p:cNvPr id="7" name="文本框 6"/>
          <p:cNvSpPr txBox="1"/>
          <p:nvPr>
            <p:custDataLst>
              <p:tags r:id="rId8"/>
            </p:custDataLst>
          </p:nvPr>
        </p:nvSpPr>
        <p:spPr>
          <a:xfrm>
            <a:off x="-635" y="1384300"/>
            <a:ext cx="12202160" cy="2040255"/>
          </a:xfrm>
          <a:prstGeom prst="rect">
            <a:avLst/>
          </a:prstGeom>
          <a:noFill/>
        </p:spPr>
        <p:txBody>
          <a:bodyPr wrap="square" rtlCol="0">
            <a:spAutoFit/>
          </a:bodyPr>
          <a:lstStyle/>
          <a:p>
            <a:pPr indent="0">
              <a:lnSpc>
                <a:spcPts val="38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【例题】根据以下条件画出螺线管的绕线。</a:t>
            </a:r>
          </a:p>
          <a:p>
            <a:pPr indent="0">
              <a:lnSpc>
                <a:spcPts val="38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①根据磁极间的相互作用规律，可标出通电螺线管的右端为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N</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极，左端为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S</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极；</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②用安培定则判断通电螺线管电流的环绕方向是正面向下；</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③根据电流从电源正极流到负极可画出导线的环绕方向。</a:t>
            </a:r>
          </a:p>
        </p:txBody>
      </p:sp>
      <p:pic>
        <p:nvPicPr>
          <p:cNvPr id="10" name="Picture 18"/>
          <p:cNvPicPr>
            <a:picLocks noChangeAspect="1" noChangeArrowheads="1"/>
          </p:cNvPicPr>
          <p:nvPr>
            <p:custDataLst>
              <p:tags r:id="rId9"/>
            </p:custDataLst>
          </p:nvPr>
        </p:nvPicPr>
        <p:blipFill>
          <a:blip r:embed="rId23">
            <a:extLst>
              <a:ext uri="{28A0092B-C50C-407E-A947-70E740481C1C}">
                <a14:useLocalDpi xmlns:a14="http://schemas.microsoft.com/office/drawing/2010/main" val="0"/>
              </a:ext>
            </a:extLst>
          </a:blip>
          <a:stretch>
            <a:fillRect/>
          </a:stretch>
        </p:blipFill>
        <p:spPr bwMode="auto">
          <a:xfrm>
            <a:off x="3389948" y="3550285"/>
            <a:ext cx="5412105" cy="2363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矩形 28"/>
          <p:cNvSpPr/>
          <p:nvPr>
            <p:custDataLst>
              <p:tags r:id="rId10"/>
            </p:custDataLst>
          </p:nvPr>
        </p:nvSpPr>
        <p:spPr>
          <a:xfrm>
            <a:off x="6891020" y="3693160"/>
            <a:ext cx="50609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30" name="矩形 29"/>
          <p:cNvSpPr/>
          <p:nvPr>
            <p:custDataLst>
              <p:tags r:id="rId11"/>
            </p:custDataLst>
          </p:nvPr>
        </p:nvSpPr>
        <p:spPr>
          <a:xfrm>
            <a:off x="3228340" y="3693160"/>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sp>
        <p:nvSpPr>
          <p:cNvPr id="12" name="任意多边形 11"/>
          <p:cNvSpPr/>
          <p:nvPr>
            <p:custDataLst>
              <p:tags r:id="rId12"/>
            </p:custDataLst>
          </p:nvPr>
        </p:nvSpPr>
        <p:spPr>
          <a:xfrm>
            <a:off x="3837305" y="3505835"/>
            <a:ext cx="360000" cy="963930"/>
          </a:xfrm>
          <a:custGeom>
            <a:avLst/>
            <a:gdLst>
              <a:gd name="connisteX0" fmla="*/ 0 w 422910"/>
              <a:gd name="connsiteY0" fmla="*/ 115638 h 964233"/>
              <a:gd name="connisteX1" fmla="*/ 91440 w 422910"/>
              <a:gd name="connsiteY1" fmla="*/ 8958 h 964233"/>
              <a:gd name="connisteX2" fmla="*/ 167640 w 422910"/>
              <a:gd name="connsiteY2" fmla="*/ 328998 h 964233"/>
              <a:gd name="connisteX3" fmla="*/ 300990 w 422910"/>
              <a:gd name="connsiteY3" fmla="*/ 930978 h 964233"/>
              <a:gd name="connisteX4" fmla="*/ 422910 w 422910"/>
              <a:gd name="connsiteY4" fmla="*/ 847158 h 964233"/>
              <a:gd name="connisteX5" fmla="*/ 422910 w 422910"/>
              <a:gd name="connsiteY5" fmla="*/ 843348 h 964233"/>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422909" h="964233">
                <a:moveTo>
                  <a:pt x="0" y="115639"/>
                </a:moveTo>
                <a:cubicBezTo>
                  <a:pt x="16510" y="87699"/>
                  <a:pt x="57785" y="-33586"/>
                  <a:pt x="91440" y="8959"/>
                </a:cubicBezTo>
                <a:cubicBezTo>
                  <a:pt x="125095" y="51504"/>
                  <a:pt x="125730" y="144849"/>
                  <a:pt x="167640" y="328999"/>
                </a:cubicBezTo>
                <a:cubicBezTo>
                  <a:pt x="209550" y="513149"/>
                  <a:pt x="250190" y="827474"/>
                  <a:pt x="300990" y="930979"/>
                </a:cubicBezTo>
                <a:cubicBezTo>
                  <a:pt x="351790" y="1034484"/>
                  <a:pt x="398780" y="864939"/>
                  <a:pt x="422910" y="847159"/>
                </a:cubicBezTo>
              </a:path>
            </a:pathLst>
          </a:custGeom>
          <a:noFill/>
          <a:ln w="31750">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任意多边形 12"/>
          <p:cNvSpPr/>
          <p:nvPr>
            <p:custDataLst>
              <p:tags r:id="rId13"/>
            </p:custDataLst>
          </p:nvPr>
        </p:nvSpPr>
        <p:spPr>
          <a:xfrm>
            <a:off x="4197350" y="3505835"/>
            <a:ext cx="360000" cy="963930"/>
          </a:xfrm>
          <a:custGeom>
            <a:avLst/>
            <a:gdLst>
              <a:gd name="connisteX0" fmla="*/ 0 w 422910"/>
              <a:gd name="connsiteY0" fmla="*/ 115638 h 964233"/>
              <a:gd name="connisteX1" fmla="*/ 91440 w 422910"/>
              <a:gd name="connsiteY1" fmla="*/ 8958 h 964233"/>
              <a:gd name="connisteX2" fmla="*/ 167640 w 422910"/>
              <a:gd name="connsiteY2" fmla="*/ 328998 h 964233"/>
              <a:gd name="connisteX3" fmla="*/ 300990 w 422910"/>
              <a:gd name="connsiteY3" fmla="*/ 930978 h 964233"/>
              <a:gd name="connisteX4" fmla="*/ 422910 w 422910"/>
              <a:gd name="connsiteY4" fmla="*/ 847158 h 964233"/>
              <a:gd name="connisteX5" fmla="*/ 422910 w 422910"/>
              <a:gd name="connsiteY5" fmla="*/ 843348 h 964233"/>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422909" h="964233">
                <a:moveTo>
                  <a:pt x="0" y="115639"/>
                </a:moveTo>
                <a:cubicBezTo>
                  <a:pt x="16510" y="87699"/>
                  <a:pt x="57785" y="-33586"/>
                  <a:pt x="91440" y="8959"/>
                </a:cubicBezTo>
                <a:cubicBezTo>
                  <a:pt x="125095" y="51504"/>
                  <a:pt x="125730" y="144849"/>
                  <a:pt x="167640" y="328999"/>
                </a:cubicBezTo>
                <a:cubicBezTo>
                  <a:pt x="209550" y="513149"/>
                  <a:pt x="250190" y="827474"/>
                  <a:pt x="300990" y="930979"/>
                </a:cubicBezTo>
                <a:cubicBezTo>
                  <a:pt x="351790" y="1034484"/>
                  <a:pt x="398780" y="864939"/>
                  <a:pt x="422910" y="847159"/>
                </a:cubicBezTo>
              </a:path>
            </a:pathLst>
          </a:custGeom>
          <a:noFill/>
          <a:ln w="31750">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5" name="任意多边形 14"/>
          <p:cNvSpPr/>
          <p:nvPr>
            <p:custDataLst>
              <p:tags r:id="rId14"/>
            </p:custDataLst>
          </p:nvPr>
        </p:nvSpPr>
        <p:spPr>
          <a:xfrm>
            <a:off x="4557395" y="3505835"/>
            <a:ext cx="360000" cy="963930"/>
          </a:xfrm>
          <a:custGeom>
            <a:avLst/>
            <a:gdLst>
              <a:gd name="connisteX0" fmla="*/ 0 w 422910"/>
              <a:gd name="connsiteY0" fmla="*/ 115638 h 964233"/>
              <a:gd name="connisteX1" fmla="*/ 91440 w 422910"/>
              <a:gd name="connsiteY1" fmla="*/ 8958 h 964233"/>
              <a:gd name="connisteX2" fmla="*/ 167640 w 422910"/>
              <a:gd name="connsiteY2" fmla="*/ 328998 h 964233"/>
              <a:gd name="connisteX3" fmla="*/ 300990 w 422910"/>
              <a:gd name="connsiteY3" fmla="*/ 930978 h 964233"/>
              <a:gd name="connisteX4" fmla="*/ 422910 w 422910"/>
              <a:gd name="connsiteY4" fmla="*/ 847158 h 964233"/>
              <a:gd name="connisteX5" fmla="*/ 422910 w 422910"/>
              <a:gd name="connsiteY5" fmla="*/ 843348 h 964233"/>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422909" h="964233">
                <a:moveTo>
                  <a:pt x="0" y="115639"/>
                </a:moveTo>
                <a:cubicBezTo>
                  <a:pt x="16510" y="87699"/>
                  <a:pt x="57785" y="-33586"/>
                  <a:pt x="91440" y="8959"/>
                </a:cubicBezTo>
                <a:cubicBezTo>
                  <a:pt x="125095" y="51504"/>
                  <a:pt x="125730" y="144849"/>
                  <a:pt x="167640" y="328999"/>
                </a:cubicBezTo>
                <a:cubicBezTo>
                  <a:pt x="209550" y="513149"/>
                  <a:pt x="250190" y="827474"/>
                  <a:pt x="300990" y="930979"/>
                </a:cubicBezTo>
                <a:cubicBezTo>
                  <a:pt x="351790" y="1034484"/>
                  <a:pt x="398780" y="864939"/>
                  <a:pt x="422910" y="847159"/>
                </a:cubicBezTo>
              </a:path>
            </a:pathLst>
          </a:custGeom>
          <a:noFill/>
          <a:ln w="31750">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6" name="任意多边形 15"/>
          <p:cNvSpPr/>
          <p:nvPr>
            <p:custDataLst>
              <p:tags r:id="rId15"/>
            </p:custDataLst>
          </p:nvPr>
        </p:nvSpPr>
        <p:spPr>
          <a:xfrm>
            <a:off x="4917440" y="3505835"/>
            <a:ext cx="360000" cy="963930"/>
          </a:xfrm>
          <a:custGeom>
            <a:avLst/>
            <a:gdLst>
              <a:gd name="connisteX0" fmla="*/ 0 w 422910"/>
              <a:gd name="connsiteY0" fmla="*/ 115638 h 964233"/>
              <a:gd name="connisteX1" fmla="*/ 91440 w 422910"/>
              <a:gd name="connsiteY1" fmla="*/ 8958 h 964233"/>
              <a:gd name="connisteX2" fmla="*/ 167640 w 422910"/>
              <a:gd name="connsiteY2" fmla="*/ 328998 h 964233"/>
              <a:gd name="connisteX3" fmla="*/ 300990 w 422910"/>
              <a:gd name="connsiteY3" fmla="*/ 930978 h 964233"/>
              <a:gd name="connisteX4" fmla="*/ 422910 w 422910"/>
              <a:gd name="connsiteY4" fmla="*/ 847158 h 964233"/>
              <a:gd name="connisteX5" fmla="*/ 422910 w 422910"/>
              <a:gd name="connsiteY5" fmla="*/ 843348 h 964233"/>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422909" h="964233">
                <a:moveTo>
                  <a:pt x="0" y="115639"/>
                </a:moveTo>
                <a:cubicBezTo>
                  <a:pt x="16510" y="87699"/>
                  <a:pt x="57785" y="-33586"/>
                  <a:pt x="91440" y="8959"/>
                </a:cubicBezTo>
                <a:cubicBezTo>
                  <a:pt x="125095" y="51504"/>
                  <a:pt x="125730" y="144849"/>
                  <a:pt x="167640" y="328999"/>
                </a:cubicBezTo>
                <a:cubicBezTo>
                  <a:pt x="209550" y="513149"/>
                  <a:pt x="250190" y="827474"/>
                  <a:pt x="300990" y="930979"/>
                </a:cubicBezTo>
                <a:cubicBezTo>
                  <a:pt x="351790" y="1034484"/>
                  <a:pt x="398780" y="864939"/>
                  <a:pt x="422910" y="847159"/>
                </a:cubicBezTo>
              </a:path>
            </a:pathLst>
          </a:custGeom>
          <a:noFill/>
          <a:ln w="31750">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7" name="任意多边形 16"/>
          <p:cNvSpPr/>
          <p:nvPr>
            <p:custDataLst>
              <p:tags r:id="rId16"/>
            </p:custDataLst>
          </p:nvPr>
        </p:nvSpPr>
        <p:spPr>
          <a:xfrm>
            <a:off x="5277485" y="3505835"/>
            <a:ext cx="360000" cy="963930"/>
          </a:xfrm>
          <a:custGeom>
            <a:avLst/>
            <a:gdLst>
              <a:gd name="connisteX0" fmla="*/ 0 w 422910"/>
              <a:gd name="connsiteY0" fmla="*/ 115638 h 964233"/>
              <a:gd name="connisteX1" fmla="*/ 91440 w 422910"/>
              <a:gd name="connsiteY1" fmla="*/ 8958 h 964233"/>
              <a:gd name="connisteX2" fmla="*/ 167640 w 422910"/>
              <a:gd name="connsiteY2" fmla="*/ 328998 h 964233"/>
              <a:gd name="connisteX3" fmla="*/ 300990 w 422910"/>
              <a:gd name="connsiteY3" fmla="*/ 930978 h 964233"/>
              <a:gd name="connisteX4" fmla="*/ 422910 w 422910"/>
              <a:gd name="connsiteY4" fmla="*/ 847158 h 964233"/>
              <a:gd name="connisteX5" fmla="*/ 422910 w 422910"/>
              <a:gd name="connsiteY5" fmla="*/ 843348 h 964233"/>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422909" h="964233">
                <a:moveTo>
                  <a:pt x="0" y="115639"/>
                </a:moveTo>
                <a:cubicBezTo>
                  <a:pt x="16510" y="87699"/>
                  <a:pt x="57785" y="-33586"/>
                  <a:pt x="91440" y="8959"/>
                </a:cubicBezTo>
                <a:cubicBezTo>
                  <a:pt x="125095" y="51504"/>
                  <a:pt x="125730" y="144849"/>
                  <a:pt x="167640" y="328999"/>
                </a:cubicBezTo>
                <a:cubicBezTo>
                  <a:pt x="209550" y="513149"/>
                  <a:pt x="250190" y="827474"/>
                  <a:pt x="300990" y="930979"/>
                </a:cubicBezTo>
                <a:cubicBezTo>
                  <a:pt x="351790" y="1034484"/>
                  <a:pt x="398780" y="864939"/>
                  <a:pt x="422910" y="847159"/>
                </a:cubicBezTo>
              </a:path>
            </a:pathLst>
          </a:custGeom>
          <a:noFill/>
          <a:ln w="31750">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8" name="任意多边形 17"/>
          <p:cNvSpPr/>
          <p:nvPr>
            <p:custDataLst>
              <p:tags r:id="rId17"/>
            </p:custDataLst>
          </p:nvPr>
        </p:nvSpPr>
        <p:spPr>
          <a:xfrm>
            <a:off x="5633720" y="3505835"/>
            <a:ext cx="360000" cy="963930"/>
          </a:xfrm>
          <a:custGeom>
            <a:avLst/>
            <a:gdLst>
              <a:gd name="connisteX0" fmla="*/ 0 w 422910"/>
              <a:gd name="connsiteY0" fmla="*/ 115638 h 964233"/>
              <a:gd name="connisteX1" fmla="*/ 91440 w 422910"/>
              <a:gd name="connsiteY1" fmla="*/ 8958 h 964233"/>
              <a:gd name="connisteX2" fmla="*/ 167640 w 422910"/>
              <a:gd name="connsiteY2" fmla="*/ 328998 h 964233"/>
              <a:gd name="connisteX3" fmla="*/ 300990 w 422910"/>
              <a:gd name="connsiteY3" fmla="*/ 930978 h 964233"/>
              <a:gd name="connisteX4" fmla="*/ 422910 w 422910"/>
              <a:gd name="connsiteY4" fmla="*/ 847158 h 964233"/>
              <a:gd name="connisteX5" fmla="*/ 422910 w 422910"/>
              <a:gd name="connsiteY5" fmla="*/ 843348 h 964233"/>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422909" h="964233">
                <a:moveTo>
                  <a:pt x="0" y="115639"/>
                </a:moveTo>
                <a:cubicBezTo>
                  <a:pt x="16510" y="87699"/>
                  <a:pt x="57785" y="-33586"/>
                  <a:pt x="91440" y="8959"/>
                </a:cubicBezTo>
                <a:cubicBezTo>
                  <a:pt x="125095" y="51504"/>
                  <a:pt x="125730" y="144849"/>
                  <a:pt x="167640" y="328999"/>
                </a:cubicBezTo>
                <a:cubicBezTo>
                  <a:pt x="209550" y="513149"/>
                  <a:pt x="250190" y="827474"/>
                  <a:pt x="300990" y="930979"/>
                </a:cubicBezTo>
                <a:cubicBezTo>
                  <a:pt x="351790" y="1034484"/>
                  <a:pt x="398780" y="864939"/>
                  <a:pt x="422910" y="847159"/>
                </a:cubicBezTo>
              </a:path>
            </a:pathLst>
          </a:custGeom>
          <a:noFill/>
          <a:ln w="31750">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9" name="任意多边形 18"/>
          <p:cNvSpPr/>
          <p:nvPr>
            <p:custDataLst>
              <p:tags r:id="rId18"/>
            </p:custDataLst>
          </p:nvPr>
        </p:nvSpPr>
        <p:spPr>
          <a:xfrm>
            <a:off x="5993765" y="3505835"/>
            <a:ext cx="360000" cy="963930"/>
          </a:xfrm>
          <a:custGeom>
            <a:avLst/>
            <a:gdLst>
              <a:gd name="connisteX0" fmla="*/ 0 w 422910"/>
              <a:gd name="connsiteY0" fmla="*/ 115638 h 964233"/>
              <a:gd name="connisteX1" fmla="*/ 91440 w 422910"/>
              <a:gd name="connsiteY1" fmla="*/ 8958 h 964233"/>
              <a:gd name="connisteX2" fmla="*/ 167640 w 422910"/>
              <a:gd name="connsiteY2" fmla="*/ 328998 h 964233"/>
              <a:gd name="connisteX3" fmla="*/ 300990 w 422910"/>
              <a:gd name="connsiteY3" fmla="*/ 930978 h 964233"/>
              <a:gd name="connisteX4" fmla="*/ 422910 w 422910"/>
              <a:gd name="connsiteY4" fmla="*/ 847158 h 964233"/>
              <a:gd name="connisteX5" fmla="*/ 422910 w 422910"/>
              <a:gd name="connsiteY5" fmla="*/ 843348 h 964233"/>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422909" h="964233">
                <a:moveTo>
                  <a:pt x="0" y="115639"/>
                </a:moveTo>
                <a:cubicBezTo>
                  <a:pt x="16510" y="87699"/>
                  <a:pt x="57785" y="-33586"/>
                  <a:pt x="91440" y="8959"/>
                </a:cubicBezTo>
                <a:cubicBezTo>
                  <a:pt x="125095" y="51504"/>
                  <a:pt x="125730" y="144849"/>
                  <a:pt x="167640" y="328999"/>
                </a:cubicBezTo>
                <a:cubicBezTo>
                  <a:pt x="209550" y="513149"/>
                  <a:pt x="250190" y="827474"/>
                  <a:pt x="300990" y="930979"/>
                </a:cubicBezTo>
                <a:cubicBezTo>
                  <a:pt x="351790" y="1034484"/>
                  <a:pt x="398780" y="864939"/>
                  <a:pt x="422910" y="847159"/>
                </a:cubicBezTo>
              </a:path>
            </a:pathLst>
          </a:custGeom>
          <a:noFill/>
          <a:ln w="31750">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1" name="任意多边形 20"/>
          <p:cNvSpPr/>
          <p:nvPr>
            <p:custDataLst>
              <p:tags r:id="rId19"/>
            </p:custDataLst>
          </p:nvPr>
        </p:nvSpPr>
        <p:spPr>
          <a:xfrm>
            <a:off x="6350000" y="3505835"/>
            <a:ext cx="360000" cy="963930"/>
          </a:xfrm>
          <a:custGeom>
            <a:avLst/>
            <a:gdLst>
              <a:gd name="connisteX0" fmla="*/ 0 w 422910"/>
              <a:gd name="connsiteY0" fmla="*/ 115638 h 964233"/>
              <a:gd name="connisteX1" fmla="*/ 91440 w 422910"/>
              <a:gd name="connsiteY1" fmla="*/ 8958 h 964233"/>
              <a:gd name="connisteX2" fmla="*/ 167640 w 422910"/>
              <a:gd name="connsiteY2" fmla="*/ 328998 h 964233"/>
              <a:gd name="connisteX3" fmla="*/ 300990 w 422910"/>
              <a:gd name="connsiteY3" fmla="*/ 930978 h 964233"/>
              <a:gd name="connisteX4" fmla="*/ 422910 w 422910"/>
              <a:gd name="connsiteY4" fmla="*/ 847158 h 964233"/>
              <a:gd name="connisteX5" fmla="*/ 422910 w 422910"/>
              <a:gd name="connsiteY5" fmla="*/ 843348 h 964233"/>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422909" h="964233">
                <a:moveTo>
                  <a:pt x="0" y="115639"/>
                </a:moveTo>
                <a:cubicBezTo>
                  <a:pt x="16510" y="87699"/>
                  <a:pt x="57785" y="-33586"/>
                  <a:pt x="91440" y="8959"/>
                </a:cubicBezTo>
                <a:cubicBezTo>
                  <a:pt x="125095" y="51504"/>
                  <a:pt x="125730" y="144849"/>
                  <a:pt x="167640" y="328999"/>
                </a:cubicBezTo>
                <a:cubicBezTo>
                  <a:pt x="209550" y="513149"/>
                  <a:pt x="250190" y="827474"/>
                  <a:pt x="300990" y="930979"/>
                </a:cubicBezTo>
                <a:cubicBezTo>
                  <a:pt x="351790" y="1034484"/>
                  <a:pt x="398780" y="864939"/>
                  <a:pt x="422910" y="847159"/>
                </a:cubicBezTo>
              </a:path>
            </a:pathLst>
          </a:custGeom>
          <a:noFill/>
          <a:ln w="31750">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任意多边形 23"/>
          <p:cNvSpPr/>
          <p:nvPr>
            <p:custDataLst>
              <p:tags r:id="rId20"/>
            </p:custDataLst>
          </p:nvPr>
        </p:nvSpPr>
        <p:spPr>
          <a:xfrm>
            <a:off x="6712585" y="3501390"/>
            <a:ext cx="120015" cy="869315"/>
          </a:xfrm>
          <a:custGeom>
            <a:avLst/>
            <a:gdLst>
              <a:gd name="connisteX0" fmla="*/ 0 w 120159"/>
              <a:gd name="connsiteY0" fmla="*/ 107208 h 869208"/>
              <a:gd name="connisteX1" fmla="*/ 60960 w 120159"/>
              <a:gd name="connsiteY1" fmla="*/ 528 h 869208"/>
              <a:gd name="connisteX2" fmla="*/ 118110 w 120159"/>
              <a:gd name="connsiteY2" fmla="*/ 149118 h 869208"/>
              <a:gd name="connisteX3" fmla="*/ 102870 w 120159"/>
              <a:gd name="connsiteY3" fmla="*/ 869208 h 869208"/>
            </a:gdLst>
            <a:ahLst/>
            <a:cxnLst>
              <a:cxn ang="0">
                <a:pos x="connisteX0" y="connsiteY0"/>
              </a:cxn>
              <a:cxn ang="0">
                <a:pos x="connisteX1" y="connsiteY1"/>
              </a:cxn>
              <a:cxn ang="0">
                <a:pos x="connisteX2" y="connsiteY2"/>
              </a:cxn>
              <a:cxn ang="0">
                <a:pos x="connisteX3" y="connsiteY3"/>
              </a:cxn>
            </a:cxnLst>
            <a:rect l="l" t="t" r="r" b="b"/>
            <a:pathLst>
              <a:path w="120160" h="869209">
                <a:moveTo>
                  <a:pt x="0" y="107209"/>
                </a:moveTo>
                <a:cubicBezTo>
                  <a:pt x="10795" y="83079"/>
                  <a:pt x="37465" y="-7726"/>
                  <a:pt x="60960" y="529"/>
                </a:cubicBezTo>
                <a:cubicBezTo>
                  <a:pt x="84455" y="8784"/>
                  <a:pt x="109855" y="-24871"/>
                  <a:pt x="118110" y="149119"/>
                </a:cubicBezTo>
                <a:cubicBezTo>
                  <a:pt x="126365" y="323109"/>
                  <a:pt x="107315" y="728239"/>
                  <a:pt x="102870" y="869209"/>
                </a:cubicBezTo>
              </a:path>
            </a:pathLst>
          </a:custGeom>
          <a:noFill/>
          <a:ln w="31750">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down)">
                                      <p:cBhvr>
                                        <p:cTn id="17" dur="500"/>
                                        <p:tgtEl>
                                          <p:spTgt spid="2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wipe(left)">
                                      <p:cBhvr>
                                        <p:cTn id="27" dur="500"/>
                                        <p:tgtEl>
                                          <p:spTgt spid="7">
                                            <p:txEl>
                                              <p:pRg st="2" end="2"/>
                                            </p:txEl>
                                          </p:spTgt>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wipe(left)">
                                      <p:cBhvr>
                                        <p:cTn id="32" dur="500"/>
                                        <p:tgtEl>
                                          <p:spTgt spid="7">
                                            <p:txEl>
                                              <p:pRg st="3" end="3"/>
                                            </p:txEl>
                                          </p:spTgt>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up)">
                                      <p:cBhvr>
                                        <p:cTn id="37" dur="500"/>
                                        <p:tgtEl>
                                          <p:spTgt spid="12"/>
                                        </p:tgtEl>
                                      </p:cBhvr>
                                    </p:animEffect>
                                  </p:childTnLst>
                                </p:cTn>
                              </p:par>
                            </p:childTnLst>
                          </p:cTn>
                        </p:par>
                        <p:par>
                          <p:cTn id="38" fill="hold" nodeType="afterGroup">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up)">
                                      <p:cBhvr>
                                        <p:cTn id="41" dur="500"/>
                                        <p:tgtEl>
                                          <p:spTgt spid="13"/>
                                        </p:tgtEl>
                                      </p:cBhvr>
                                    </p:animEffect>
                                  </p:childTnLst>
                                </p:cTn>
                              </p:par>
                            </p:childTnLst>
                          </p:cTn>
                        </p:par>
                        <p:par>
                          <p:cTn id="42" fill="hold" nodeType="afterGroup">
                            <p:stCondLst>
                              <p:cond delay="1000"/>
                            </p:stCondLst>
                            <p:childTnLst>
                              <p:par>
                                <p:cTn id="43" presetID="22" presetClass="entr" presetSubtype="1"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up)">
                                      <p:cBhvr>
                                        <p:cTn id="45" dur="500"/>
                                        <p:tgtEl>
                                          <p:spTgt spid="15"/>
                                        </p:tgtEl>
                                      </p:cBhvr>
                                    </p:animEffect>
                                  </p:childTnLst>
                                </p:cTn>
                              </p:par>
                            </p:childTnLst>
                          </p:cTn>
                        </p:par>
                        <p:par>
                          <p:cTn id="46" fill="hold" nodeType="afterGroup">
                            <p:stCondLst>
                              <p:cond delay="1500"/>
                            </p:stCondLst>
                            <p:childTnLst>
                              <p:par>
                                <p:cTn id="47" presetID="22" presetClass="entr" presetSubtype="1"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up)">
                                      <p:cBhvr>
                                        <p:cTn id="49" dur="500"/>
                                        <p:tgtEl>
                                          <p:spTgt spid="16"/>
                                        </p:tgtEl>
                                      </p:cBhvr>
                                    </p:animEffect>
                                  </p:childTnLst>
                                </p:cTn>
                              </p:par>
                            </p:childTnLst>
                          </p:cTn>
                        </p:par>
                        <p:par>
                          <p:cTn id="50" fill="hold" nodeType="afterGroup">
                            <p:stCondLst>
                              <p:cond delay="2000"/>
                            </p:stCondLst>
                            <p:childTnLst>
                              <p:par>
                                <p:cTn id="51" presetID="22" presetClass="entr" presetSubtype="1" fill="hold" grpId="0"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up)">
                                      <p:cBhvr>
                                        <p:cTn id="53" dur="500"/>
                                        <p:tgtEl>
                                          <p:spTgt spid="17"/>
                                        </p:tgtEl>
                                      </p:cBhvr>
                                    </p:animEffect>
                                  </p:childTnLst>
                                </p:cTn>
                              </p:par>
                            </p:childTnLst>
                          </p:cTn>
                        </p:par>
                        <p:par>
                          <p:cTn id="54" fill="hold" nodeType="afterGroup">
                            <p:stCondLst>
                              <p:cond delay="2500"/>
                            </p:stCondLst>
                            <p:childTnLst>
                              <p:par>
                                <p:cTn id="55" presetID="22" presetClass="entr" presetSubtype="1"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up)">
                                      <p:cBhvr>
                                        <p:cTn id="57" dur="500"/>
                                        <p:tgtEl>
                                          <p:spTgt spid="18"/>
                                        </p:tgtEl>
                                      </p:cBhvr>
                                    </p:animEffect>
                                  </p:childTnLst>
                                </p:cTn>
                              </p:par>
                            </p:childTnLst>
                          </p:cTn>
                        </p:par>
                        <p:par>
                          <p:cTn id="58" fill="hold" nodeType="afterGroup">
                            <p:stCondLst>
                              <p:cond delay="3000"/>
                            </p:stCondLst>
                            <p:childTnLst>
                              <p:par>
                                <p:cTn id="59" presetID="22" presetClass="entr" presetSubtype="1"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ipe(up)">
                                      <p:cBhvr>
                                        <p:cTn id="61" dur="500"/>
                                        <p:tgtEl>
                                          <p:spTgt spid="19"/>
                                        </p:tgtEl>
                                      </p:cBhvr>
                                    </p:animEffect>
                                  </p:childTnLst>
                                </p:cTn>
                              </p:par>
                            </p:childTnLst>
                          </p:cTn>
                        </p:par>
                        <p:par>
                          <p:cTn id="62" fill="hold" nodeType="afterGroup">
                            <p:stCondLst>
                              <p:cond delay="3500"/>
                            </p:stCondLst>
                            <p:childTnLst>
                              <p:par>
                                <p:cTn id="63" presetID="22" presetClass="entr" presetSubtype="1" fill="hold" grpId="0" nodeType="after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wipe(up)">
                                      <p:cBhvr>
                                        <p:cTn id="65" dur="500"/>
                                        <p:tgtEl>
                                          <p:spTgt spid="21"/>
                                        </p:tgtEl>
                                      </p:cBhvr>
                                    </p:animEffect>
                                  </p:childTnLst>
                                </p:cTn>
                              </p:par>
                            </p:childTnLst>
                          </p:cTn>
                        </p:par>
                        <p:par>
                          <p:cTn id="66" fill="hold" nodeType="afterGroup">
                            <p:stCondLst>
                              <p:cond delay="4000"/>
                            </p:stCondLst>
                            <p:childTnLst>
                              <p:par>
                                <p:cTn id="67" presetID="22" presetClass="entr" presetSubtype="1" fill="hold" grpId="0" nodeType="after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up)">
                                      <p:cBhvr>
                                        <p:cTn id="6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9" grpId="0" animBg="1"/>
      <p:bldP spid="30" grpId="0" animBg="1"/>
      <p:bldP spid="12" grpId="0" animBg="1"/>
      <p:bldP spid="13" grpId="0" animBg="1"/>
      <p:bldP spid="15" grpId="0" animBg="1"/>
      <p:bldP spid="16" grpId="0" animBg="1"/>
      <p:bldP spid="17" grpId="0" animBg="1"/>
      <p:bldP spid="18" grpId="0" animBg="1"/>
      <p:bldP spid="19" grpId="0" animBg="1"/>
      <p:bldP spid="21" grpId="0" animBg="1"/>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安培定则</a:t>
            </a:r>
          </a:p>
        </p:txBody>
      </p:sp>
      <p:graphicFrame>
        <p:nvGraphicFramePr>
          <p:cNvPr id="9" name="表格 8"/>
          <p:cNvGraphicFramePr>
            <a:graphicFrameLocks noGrp="1"/>
          </p:cNvGraphicFramePr>
          <p:nvPr>
            <p:custDataLst>
              <p:tags r:id="rId7"/>
            </p:custDataLst>
          </p:nvPr>
        </p:nvGraphicFramePr>
        <p:xfrm>
          <a:off x="758825" y="1562100"/>
          <a:ext cx="10692000" cy="3492000"/>
        </p:xfrm>
        <a:graphic>
          <a:graphicData uri="http://schemas.openxmlformats.org/drawingml/2006/table">
            <a:tbl>
              <a:tblPr firstRow="1" bandRow="1">
                <a:tableStyleId>{5940675A-B579-460E-94D1-54222C63F5DA}</a:tableStyleId>
              </a:tblPr>
              <a:tblGrid>
                <a:gridCol w="1548000">
                  <a:extLst>
                    <a:ext uri="{9D8B030D-6E8A-4147-A177-3AD203B41FA5}">
                      <a16:colId xmlns:a16="http://schemas.microsoft.com/office/drawing/2014/main" val="20000"/>
                    </a:ext>
                  </a:extLst>
                </a:gridCol>
                <a:gridCol w="1116000">
                  <a:extLst>
                    <a:ext uri="{9D8B030D-6E8A-4147-A177-3AD203B41FA5}">
                      <a16:colId xmlns:a16="http://schemas.microsoft.com/office/drawing/2014/main" val="20001"/>
                    </a:ext>
                  </a:extLst>
                </a:gridCol>
                <a:gridCol w="3456000">
                  <a:extLst>
                    <a:ext uri="{9D8B030D-6E8A-4147-A177-3AD203B41FA5}">
                      <a16:colId xmlns:a16="http://schemas.microsoft.com/office/drawing/2014/main" val="20002"/>
                    </a:ext>
                  </a:extLst>
                </a:gridCol>
                <a:gridCol w="4572000">
                  <a:extLst>
                    <a:ext uri="{9D8B030D-6E8A-4147-A177-3AD203B41FA5}">
                      <a16:colId xmlns:a16="http://schemas.microsoft.com/office/drawing/2014/main" val="20003"/>
                    </a:ext>
                  </a:extLst>
                </a:gridCol>
              </a:tblGrid>
              <a:tr h="612000">
                <a:tc gridSpan="2">
                  <a:txBody>
                    <a:bodyPr/>
                    <a:lstStyle/>
                    <a:p>
                      <a:pPr algn="ctr">
                        <a:buNone/>
                      </a:pPr>
                      <a:endParaRPr lang="zh-CN" altLang="en-US" sz="2000"/>
                    </a:p>
                  </a:txBody>
                  <a:tcPr anchor="ctr"/>
                </a:tc>
                <a:tc hMerge="1">
                  <a:txBody>
                    <a:bodyPr/>
                    <a:lstStyle/>
                    <a:p>
                      <a:endParaRPr/>
                    </a:p>
                  </a:txBody>
                  <a:tcPr/>
                </a:tc>
                <a:tc>
                  <a:txBody>
                    <a:bodyPr/>
                    <a:lstStyle/>
                    <a:p>
                      <a:pPr algn="ctr">
                        <a:buNone/>
                      </a:pPr>
                      <a:r>
                        <a:rPr lang="zh-CN" altLang="en-US" sz="2000"/>
                        <a:t>条形磁体</a:t>
                      </a:r>
                    </a:p>
                  </a:txBody>
                  <a:tcPr anchor="ctr"/>
                </a:tc>
                <a:tc>
                  <a:txBody>
                    <a:bodyPr/>
                    <a:lstStyle/>
                    <a:p>
                      <a:pPr algn="ctr">
                        <a:buNone/>
                      </a:pPr>
                      <a:r>
                        <a:rPr lang="zh-CN" altLang="en-US" sz="2000"/>
                        <a:t>通电螺线管</a:t>
                      </a:r>
                    </a:p>
                  </a:txBody>
                  <a:tcPr anchor="ctr"/>
                </a:tc>
                <a:extLst>
                  <a:ext uri="{0D108BD9-81ED-4DB2-BD59-A6C34878D82A}">
                    <a16:rowId xmlns:a16="http://schemas.microsoft.com/office/drawing/2014/main" val="10000"/>
                  </a:ext>
                </a:extLst>
              </a:tr>
              <a:tr h="720000">
                <a:tc rowSpan="2">
                  <a:txBody>
                    <a:bodyPr/>
                    <a:lstStyle/>
                    <a:p>
                      <a:pPr algn="ctr">
                        <a:buNone/>
                      </a:pPr>
                      <a:r>
                        <a:rPr lang="zh-CN" altLang="en-US" sz="2000"/>
                        <a:t>不同点</a:t>
                      </a:r>
                    </a:p>
                  </a:txBody>
                  <a:tcPr anchor="ctr"/>
                </a:tc>
                <a:tc>
                  <a:txBody>
                    <a:bodyPr/>
                    <a:lstStyle/>
                    <a:p>
                      <a:pPr algn="ctr">
                        <a:buNone/>
                      </a:pPr>
                      <a:r>
                        <a:rPr lang="zh-CN" altLang="en-US" sz="2000"/>
                        <a:t>磁场</a:t>
                      </a:r>
                    </a:p>
                  </a:txBody>
                  <a:tcPr anchor="ctr"/>
                </a:tc>
                <a:tc>
                  <a:txBody>
                    <a:bodyPr/>
                    <a:lstStyle/>
                    <a:p>
                      <a:pPr algn="ctr">
                        <a:buNone/>
                      </a:pPr>
                      <a:endParaRPr lang="zh-CN" altLang="en-US" sz="2000"/>
                    </a:p>
                  </a:txBody>
                  <a:tcPr anchor="ctr"/>
                </a:tc>
                <a:tc>
                  <a:txBody>
                    <a:bodyPr/>
                    <a:lstStyle/>
                    <a:p>
                      <a:pPr algn="ctr">
                        <a:buNone/>
                      </a:pPr>
                      <a:endParaRPr lang="zh-CN" altLang="en-US" sz="2000"/>
                    </a:p>
                  </a:txBody>
                  <a:tcPr anchor="ctr"/>
                </a:tc>
                <a:extLst>
                  <a:ext uri="{0D108BD9-81ED-4DB2-BD59-A6C34878D82A}">
                    <a16:rowId xmlns:a16="http://schemas.microsoft.com/office/drawing/2014/main" val="10001"/>
                  </a:ext>
                </a:extLst>
              </a:tr>
              <a:tr h="720000">
                <a:tc vMerge="1">
                  <a:txBody>
                    <a:bodyPr/>
                    <a:lstStyle/>
                    <a:p>
                      <a:endParaRPr/>
                    </a:p>
                  </a:txBody>
                  <a:tcPr/>
                </a:tc>
                <a:tc>
                  <a:txBody>
                    <a:bodyPr/>
                    <a:lstStyle/>
                    <a:p>
                      <a:pPr algn="ctr">
                        <a:buNone/>
                      </a:pPr>
                      <a:r>
                        <a:rPr lang="zh-CN" altLang="en-US" sz="2000"/>
                        <a:t>磁性</a:t>
                      </a:r>
                    </a:p>
                  </a:txBody>
                  <a:tcPr anchor="ctr"/>
                </a:tc>
                <a:tc>
                  <a:txBody>
                    <a:bodyPr/>
                    <a:lstStyle/>
                    <a:p>
                      <a:pPr algn="ctr">
                        <a:buNone/>
                      </a:pPr>
                      <a:endParaRPr lang="zh-CN" altLang="en-US" sz="2000"/>
                    </a:p>
                  </a:txBody>
                  <a:tcPr anchor="ctr"/>
                </a:tc>
                <a:tc>
                  <a:txBody>
                    <a:bodyPr/>
                    <a:lstStyle/>
                    <a:p>
                      <a:pPr algn="ctr">
                        <a:buNone/>
                      </a:pPr>
                      <a:endParaRPr lang="zh-CN" altLang="en-US" sz="2000"/>
                    </a:p>
                  </a:txBody>
                  <a:tcPr anchor="ctr"/>
                </a:tc>
                <a:extLst>
                  <a:ext uri="{0D108BD9-81ED-4DB2-BD59-A6C34878D82A}">
                    <a16:rowId xmlns:a16="http://schemas.microsoft.com/office/drawing/2014/main" val="10002"/>
                  </a:ext>
                </a:extLst>
              </a:tr>
              <a:tr h="720000">
                <a:tc rowSpan="2">
                  <a:txBody>
                    <a:bodyPr/>
                    <a:lstStyle/>
                    <a:p>
                      <a:pPr algn="ctr">
                        <a:buNone/>
                      </a:pPr>
                      <a:r>
                        <a:rPr lang="zh-CN" altLang="en-US" sz="2000"/>
                        <a:t>相同点</a:t>
                      </a:r>
                    </a:p>
                  </a:txBody>
                  <a:tcPr anchor="ctr"/>
                </a:tc>
                <a:tc>
                  <a:txBody>
                    <a:bodyPr/>
                    <a:lstStyle/>
                    <a:p>
                      <a:pPr algn="ctr">
                        <a:buNone/>
                      </a:pPr>
                      <a:r>
                        <a:rPr lang="zh-CN" altLang="en-US" sz="2000"/>
                        <a:t>磁场</a:t>
                      </a:r>
                    </a:p>
                  </a:txBody>
                  <a:tcPr anchor="ctr"/>
                </a:tc>
                <a:tc gridSpan="2">
                  <a:txBody>
                    <a:bodyPr/>
                    <a:lstStyle/>
                    <a:p>
                      <a:pPr algn="ctr">
                        <a:buNone/>
                      </a:pPr>
                      <a:endParaRPr lang="zh-CN" altLang="en-US" sz="2000"/>
                    </a:p>
                  </a:txBody>
                  <a:tcPr anchor="ctr"/>
                </a:tc>
                <a:tc hMerge="1">
                  <a:txBody>
                    <a:bodyPr/>
                    <a:lstStyle/>
                    <a:p>
                      <a:endParaRPr/>
                    </a:p>
                  </a:txBody>
                  <a:tcPr anchor="ctr"/>
                </a:tc>
                <a:extLst>
                  <a:ext uri="{0D108BD9-81ED-4DB2-BD59-A6C34878D82A}">
                    <a16:rowId xmlns:a16="http://schemas.microsoft.com/office/drawing/2014/main" val="10003"/>
                  </a:ext>
                </a:extLst>
              </a:tr>
              <a:tr h="720000">
                <a:tc vMerge="1">
                  <a:txBody>
                    <a:bodyPr/>
                    <a:lstStyle/>
                    <a:p>
                      <a:endParaRPr/>
                    </a:p>
                  </a:txBody>
                  <a:tcPr/>
                </a:tc>
                <a:tc>
                  <a:txBody>
                    <a:bodyPr/>
                    <a:lstStyle/>
                    <a:p>
                      <a:pPr algn="ctr">
                        <a:buNone/>
                      </a:pPr>
                      <a:r>
                        <a:rPr lang="zh-CN" altLang="en-US" sz="2000"/>
                        <a:t>磁性</a:t>
                      </a:r>
                    </a:p>
                  </a:txBody>
                  <a:tcPr anchor="ctr"/>
                </a:tc>
                <a:tc gridSpan="2">
                  <a:txBody>
                    <a:bodyPr/>
                    <a:lstStyle/>
                    <a:p>
                      <a:pPr algn="ctr">
                        <a:buNone/>
                      </a:pPr>
                      <a:endParaRPr lang="zh-CN" altLang="en-US" sz="2000"/>
                    </a:p>
                  </a:txBody>
                  <a:tcPr anchor="ctr"/>
                </a:tc>
                <a:tc hMerge="1">
                  <a:txBody>
                    <a:bodyPr/>
                    <a:lstStyle/>
                    <a:p>
                      <a:endParaRPr/>
                    </a:p>
                  </a:txBody>
                  <a:tcPr anchor="ctr"/>
                </a:tc>
                <a:extLst>
                  <a:ext uri="{0D108BD9-81ED-4DB2-BD59-A6C34878D82A}">
                    <a16:rowId xmlns:a16="http://schemas.microsoft.com/office/drawing/2014/main" val="10004"/>
                  </a:ext>
                </a:extLst>
              </a:tr>
            </a:tbl>
          </a:graphicData>
        </a:graphic>
      </p:graphicFrame>
      <p:sp>
        <p:nvSpPr>
          <p:cNvPr id="18" name="文本框 17"/>
          <p:cNvSpPr txBox="1"/>
          <p:nvPr>
            <p:custDataLst>
              <p:tags r:id="rId8"/>
            </p:custDataLst>
          </p:nvPr>
        </p:nvSpPr>
        <p:spPr>
          <a:xfrm>
            <a:off x="3425190" y="2177415"/>
            <a:ext cx="3456000" cy="720000"/>
          </a:xfrm>
          <a:prstGeom prst="rect">
            <a:avLst/>
          </a:prstGeom>
          <a:noFill/>
        </p:spPr>
        <p:txBody>
          <a:bodyPr wrap="square" rtlCol="0" anchor="ctr" anchorCtr="0">
            <a:noAutofit/>
          </a:bodyPr>
          <a:lstStyle/>
          <a:p>
            <a:pPr algn="ctr"/>
            <a:r>
              <a:rPr lang="zh-CN" altLang="en-US" sz="2000" b="1">
                <a:solidFill>
                  <a:srgbClr val="00B050"/>
                </a:solidFill>
              </a:rPr>
              <a:t>磁极不变</a:t>
            </a:r>
          </a:p>
        </p:txBody>
      </p:sp>
      <p:sp>
        <p:nvSpPr>
          <p:cNvPr id="19" name="文本框 18"/>
          <p:cNvSpPr txBox="1"/>
          <p:nvPr>
            <p:custDataLst>
              <p:tags r:id="rId9"/>
            </p:custDataLst>
          </p:nvPr>
        </p:nvSpPr>
        <p:spPr>
          <a:xfrm>
            <a:off x="3425190" y="2897505"/>
            <a:ext cx="3456000" cy="720000"/>
          </a:xfrm>
          <a:prstGeom prst="rect">
            <a:avLst/>
          </a:prstGeom>
          <a:noFill/>
        </p:spPr>
        <p:txBody>
          <a:bodyPr wrap="square" rtlCol="0" anchor="ctr" anchorCtr="0">
            <a:noAutofit/>
          </a:bodyPr>
          <a:lstStyle/>
          <a:p>
            <a:pPr algn="ctr"/>
            <a:r>
              <a:rPr lang="zh-CN" altLang="en-US" sz="2000" b="1">
                <a:solidFill>
                  <a:srgbClr val="00B050"/>
                </a:solidFill>
              </a:rPr>
              <a:t>永磁体且磁性不变</a:t>
            </a:r>
          </a:p>
        </p:txBody>
      </p:sp>
      <p:sp>
        <p:nvSpPr>
          <p:cNvPr id="20" name="文本框 19"/>
          <p:cNvSpPr txBox="1"/>
          <p:nvPr>
            <p:custDataLst>
              <p:tags r:id="rId10"/>
            </p:custDataLst>
          </p:nvPr>
        </p:nvSpPr>
        <p:spPr>
          <a:xfrm>
            <a:off x="3425190" y="3617595"/>
            <a:ext cx="8025130" cy="720090"/>
          </a:xfrm>
          <a:prstGeom prst="rect">
            <a:avLst/>
          </a:prstGeom>
          <a:noFill/>
        </p:spPr>
        <p:txBody>
          <a:bodyPr wrap="square" rtlCol="0" anchor="ctr" anchorCtr="0">
            <a:noAutofit/>
          </a:bodyPr>
          <a:lstStyle/>
          <a:p>
            <a:pPr algn="ctr"/>
            <a:r>
              <a:rPr lang="zh-CN" altLang="en-US" sz="2000" b="1">
                <a:solidFill>
                  <a:srgbClr val="C00000"/>
                </a:solidFill>
              </a:rPr>
              <a:t>磁场分布相同，有</a:t>
            </a:r>
            <a:r>
              <a:rPr lang="en-US" altLang="zh-CN" sz="2000" b="1">
                <a:solidFill>
                  <a:srgbClr val="C00000"/>
                </a:solidFill>
              </a:rPr>
              <a:t>N</a:t>
            </a:r>
            <a:r>
              <a:rPr lang="zh-CN" altLang="en-US" sz="2000" b="1">
                <a:solidFill>
                  <a:srgbClr val="C00000"/>
                </a:solidFill>
              </a:rPr>
              <a:t>极和</a:t>
            </a:r>
            <a:r>
              <a:rPr lang="en-US" altLang="zh-CN" sz="2000" b="1">
                <a:solidFill>
                  <a:srgbClr val="C00000"/>
                </a:solidFill>
              </a:rPr>
              <a:t>S</a:t>
            </a:r>
            <a:r>
              <a:rPr lang="zh-CN" altLang="en-US" sz="2000" b="1">
                <a:solidFill>
                  <a:srgbClr val="C00000"/>
                </a:solidFill>
              </a:rPr>
              <a:t>极</a:t>
            </a:r>
          </a:p>
        </p:txBody>
      </p:sp>
      <p:sp>
        <p:nvSpPr>
          <p:cNvPr id="21" name="文本框 20"/>
          <p:cNvSpPr txBox="1"/>
          <p:nvPr>
            <p:custDataLst>
              <p:tags r:id="rId11"/>
            </p:custDataLst>
          </p:nvPr>
        </p:nvSpPr>
        <p:spPr>
          <a:xfrm>
            <a:off x="3425825" y="4333875"/>
            <a:ext cx="8025130" cy="720090"/>
          </a:xfrm>
          <a:prstGeom prst="rect">
            <a:avLst/>
          </a:prstGeom>
          <a:noFill/>
        </p:spPr>
        <p:txBody>
          <a:bodyPr wrap="square" rtlCol="0" anchor="ctr" anchorCtr="0">
            <a:noAutofit/>
          </a:bodyPr>
          <a:lstStyle/>
          <a:p>
            <a:pPr algn="ctr"/>
            <a:r>
              <a:rPr lang="zh-CN" sz="2000" b="1">
                <a:solidFill>
                  <a:srgbClr val="C00000"/>
                </a:solidFill>
              </a:rPr>
              <a:t>具有吸铁性、指向性，两极磁性最强</a:t>
            </a:r>
          </a:p>
        </p:txBody>
      </p:sp>
      <p:sp>
        <p:nvSpPr>
          <p:cNvPr id="22" name="文本框 21"/>
          <p:cNvSpPr txBox="1"/>
          <p:nvPr>
            <p:custDataLst>
              <p:tags r:id="rId12"/>
            </p:custDataLst>
          </p:nvPr>
        </p:nvSpPr>
        <p:spPr>
          <a:xfrm>
            <a:off x="6881495" y="2177415"/>
            <a:ext cx="4572000" cy="720000"/>
          </a:xfrm>
          <a:prstGeom prst="rect">
            <a:avLst/>
          </a:prstGeom>
          <a:noFill/>
        </p:spPr>
        <p:txBody>
          <a:bodyPr wrap="square" rtlCol="0" anchor="ctr" anchorCtr="0">
            <a:noAutofit/>
          </a:bodyPr>
          <a:lstStyle/>
          <a:p>
            <a:pPr algn="ctr"/>
            <a:r>
              <a:rPr lang="en-US" altLang="zh-CN" sz="2000" b="1">
                <a:solidFill>
                  <a:srgbClr val="0070C0"/>
                </a:solidFill>
              </a:rPr>
              <a:t>N</a:t>
            </a:r>
            <a:r>
              <a:rPr lang="zh-CN" altLang="en-US" sz="2000" b="1">
                <a:solidFill>
                  <a:srgbClr val="0070C0"/>
                </a:solidFill>
              </a:rPr>
              <a:t>极和</a:t>
            </a:r>
            <a:r>
              <a:rPr lang="en-US" altLang="zh-CN" sz="2000" b="1">
                <a:solidFill>
                  <a:srgbClr val="0070C0"/>
                </a:solidFill>
              </a:rPr>
              <a:t>S</a:t>
            </a:r>
            <a:r>
              <a:rPr lang="zh-CN" altLang="en-US" sz="2000" b="1">
                <a:solidFill>
                  <a:srgbClr val="0070C0"/>
                </a:solidFill>
              </a:rPr>
              <a:t>极随电流方向改变</a:t>
            </a:r>
          </a:p>
        </p:txBody>
      </p:sp>
      <p:sp>
        <p:nvSpPr>
          <p:cNvPr id="23" name="文本框 22"/>
          <p:cNvSpPr txBox="1"/>
          <p:nvPr>
            <p:custDataLst>
              <p:tags r:id="rId13"/>
            </p:custDataLst>
          </p:nvPr>
        </p:nvSpPr>
        <p:spPr>
          <a:xfrm>
            <a:off x="6878320" y="2897505"/>
            <a:ext cx="4572000" cy="720000"/>
          </a:xfrm>
          <a:prstGeom prst="rect">
            <a:avLst/>
          </a:prstGeom>
          <a:noFill/>
        </p:spPr>
        <p:txBody>
          <a:bodyPr wrap="square" rtlCol="0" anchor="ctr" anchorCtr="0">
            <a:noAutofit/>
          </a:bodyPr>
          <a:lstStyle/>
          <a:p>
            <a:pPr algn="ctr"/>
            <a:r>
              <a:rPr lang="zh-CN" sz="2000" b="1">
                <a:solidFill>
                  <a:srgbClr val="0070C0"/>
                </a:solidFill>
              </a:rPr>
              <a:t>通电才有磁性，且随电流强弱变化</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left)">
                                      <p:cBhvr>
                                        <p:cTn id="22" dur="500"/>
                                        <p:tgtEl>
                                          <p:spTgt spid="2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p:cNvPicPr>
            <a:picLocks noChangeAspect="1"/>
          </p:cNvPicPr>
          <p:nvPr>
            <p:custDataLst>
              <p:tags r:id="rId2"/>
            </p:custDataLst>
          </p:nvPr>
        </p:nvPicPr>
        <p:blipFill>
          <a:blip r:embed="rId35"/>
          <a:stretch>
            <a:fillRect/>
          </a:stretch>
        </p:blipFill>
        <p:spPr>
          <a:xfrm>
            <a:off x="8241053" y="4817887"/>
            <a:ext cx="2803241" cy="1823991"/>
          </a:xfrm>
          <a:prstGeom prst="rect">
            <a:avLst/>
          </a:prstGeom>
        </p:spPr>
      </p:pic>
      <p:sp>
        <p:nvSpPr>
          <p:cNvPr id="3" name="文本框 2"/>
          <p:cNvSpPr txBox="1"/>
          <p:nvPr>
            <p:custDataLst>
              <p:tags r:id="rId3"/>
            </p:custDataLst>
          </p:nvPr>
        </p:nvSpPr>
        <p:spPr>
          <a:xfrm>
            <a:off x="-4445" y="66357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课堂小结</a:t>
            </a:r>
            <a:endParaRPr lang="en-US" altLang="zh-CN" sz="3200" b="1"/>
          </a:p>
        </p:txBody>
      </p:sp>
      <p:cxnSp>
        <p:nvCxnSpPr>
          <p:cNvPr id="12" name="直接连接符 11"/>
          <p:cNvCxnSpPr/>
          <p:nvPr>
            <p:custDataLst>
              <p:tags r:id="rId4"/>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4" name="矩形 3"/>
          <p:cNvSpPr/>
          <p:nvPr>
            <p:custDataLst>
              <p:tags r:id="rId5"/>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grpSp>
        <p:nvGrpSpPr>
          <p:cNvPr id="55" name="组合 54"/>
          <p:cNvGrpSpPr/>
          <p:nvPr>
            <p:custDataLst>
              <p:tags r:id="rId6"/>
            </p:custDataLst>
          </p:nvPr>
        </p:nvGrpSpPr>
        <p:grpSpPr>
          <a:xfrm>
            <a:off x="2559168" y="1771253"/>
            <a:ext cx="2053189" cy="2980457"/>
            <a:chOff x="1919376" y="1322090"/>
            <a:chExt cx="1539892" cy="2235343"/>
          </a:xfrm>
        </p:grpSpPr>
        <p:cxnSp>
          <p:nvCxnSpPr>
            <p:cNvPr id="2" name="肘形连接符 1"/>
            <p:cNvCxnSpPr/>
            <p:nvPr>
              <p:custDataLst>
                <p:tags r:id="rId32"/>
              </p:custDataLst>
            </p:nvPr>
          </p:nvCxnSpPr>
          <p:spPr>
            <a:xfrm rot="5400000" flipH="1" flipV="1">
              <a:off x="2000426" y="2002315"/>
              <a:ext cx="1762726" cy="402276"/>
            </a:xfrm>
            <a:prstGeom prst="bentConnector3">
              <a:avLst>
                <a:gd name="adj1" fmla="val 99713"/>
              </a:avLst>
            </a:prstGeom>
            <a:ln w="28575"/>
          </p:spPr>
          <p:style>
            <a:lnRef idx="1">
              <a:schemeClr val="accent1"/>
            </a:lnRef>
            <a:fillRef idx="0">
              <a:schemeClr val="accent1"/>
            </a:fillRef>
            <a:effectRef idx="0">
              <a:schemeClr val="accent1"/>
            </a:effectRef>
            <a:fontRef idx="minor">
              <a:schemeClr val="tx1"/>
            </a:fontRef>
          </p:style>
        </p:cxnSp>
        <p:cxnSp>
          <p:nvCxnSpPr>
            <p:cNvPr id="27" name="肘形连接符 26"/>
            <p:cNvCxnSpPr/>
            <p:nvPr>
              <p:custDataLst>
                <p:tags r:id="rId33"/>
              </p:custDataLst>
            </p:nvPr>
          </p:nvCxnSpPr>
          <p:spPr>
            <a:xfrm>
              <a:off x="1919376" y="2548087"/>
              <a:ext cx="1539892" cy="1009346"/>
            </a:xfrm>
            <a:prstGeom prst="bent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grpSp>
      <p:pic>
        <p:nvPicPr>
          <p:cNvPr id="8" name="图片 7"/>
          <p:cNvPicPr>
            <a:picLocks noChangeAspect="1"/>
          </p:cNvPicPr>
          <p:nvPr>
            <p:custDataLst>
              <p:tags r:id="rId7"/>
            </p:custDataLst>
          </p:nvPr>
        </p:nvPicPr>
        <p:blipFill>
          <a:blip r:embed="rId36">
            <a:extLst>
              <a:ext uri="{28A0092B-C50C-407E-A947-70E740481C1C}">
                <a14:useLocalDpi xmlns:a14="http://schemas.microsoft.com/office/drawing/2010/main" val="0"/>
              </a:ext>
            </a:extLst>
          </a:blip>
          <a:stretch>
            <a:fillRect/>
          </a:stretch>
        </p:blipFill>
        <p:spPr>
          <a:xfrm>
            <a:off x="8408483" y="1371068"/>
            <a:ext cx="2669061" cy="1779375"/>
          </a:xfrm>
          <a:prstGeom prst="rect">
            <a:avLst/>
          </a:prstGeom>
        </p:spPr>
      </p:pic>
      <p:grpSp>
        <p:nvGrpSpPr>
          <p:cNvPr id="32" name="组合 31"/>
          <p:cNvGrpSpPr/>
          <p:nvPr>
            <p:custDataLst>
              <p:tags r:id="rId8"/>
            </p:custDataLst>
          </p:nvPr>
        </p:nvGrpSpPr>
        <p:grpSpPr>
          <a:xfrm>
            <a:off x="7317785" y="1237939"/>
            <a:ext cx="1104431" cy="1040647"/>
            <a:chOff x="5488339" y="922104"/>
            <a:chExt cx="828323" cy="780485"/>
          </a:xfrm>
        </p:grpSpPr>
        <p:grpSp>
          <p:nvGrpSpPr>
            <p:cNvPr id="31" name="组合 30"/>
            <p:cNvGrpSpPr/>
            <p:nvPr>
              <p:custDataLst>
                <p:tags r:id="rId27"/>
              </p:custDataLst>
            </p:nvPr>
          </p:nvGrpSpPr>
          <p:grpSpPr>
            <a:xfrm>
              <a:off x="5488339" y="922104"/>
              <a:ext cx="828323" cy="780485"/>
              <a:chOff x="5488339" y="922104"/>
              <a:chExt cx="828323" cy="780485"/>
            </a:xfrm>
          </p:grpSpPr>
          <p:cxnSp>
            <p:nvCxnSpPr>
              <p:cNvPr id="9" name="直接连接符 8"/>
              <p:cNvCxnSpPr>
                <a:stCxn id="13" idx="3"/>
              </p:cNvCxnSpPr>
              <p:nvPr>
                <p:custDataLst>
                  <p:tags r:id="rId29"/>
                </p:custDataLst>
              </p:nvPr>
            </p:nvCxnSpPr>
            <p:spPr>
              <a:xfrm>
                <a:off x="5488339" y="1300917"/>
                <a:ext cx="26844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30"/>
                </p:custDataLst>
              </p:nvPr>
            </p:nvCxnSpPr>
            <p:spPr>
              <a:xfrm flipH="1">
                <a:off x="5756782" y="922104"/>
                <a:ext cx="0" cy="78048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custDataLst>
                  <p:tags r:id="rId31"/>
                </p:custDataLst>
              </p:nvPr>
            </p:nvCxnSpPr>
            <p:spPr>
              <a:xfrm>
                <a:off x="5756782" y="1693963"/>
                <a:ext cx="559880" cy="0"/>
              </a:xfrm>
              <a:prstGeom prst="line">
                <a:avLst/>
              </a:prstGeom>
              <a:ln w="28575"/>
            </p:spPr>
            <p:style>
              <a:lnRef idx="1">
                <a:schemeClr val="accent1"/>
              </a:lnRef>
              <a:fillRef idx="0">
                <a:schemeClr val="accent1"/>
              </a:fillRef>
              <a:effectRef idx="0">
                <a:schemeClr val="accent1"/>
              </a:effectRef>
              <a:fontRef idx="minor">
                <a:schemeClr val="tx1"/>
              </a:fontRef>
            </p:style>
          </p:cxnSp>
        </p:grpSp>
        <p:cxnSp>
          <p:nvCxnSpPr>
            <p:cNvPr id="38" name="直接连接符 37"/>
            <p:cNvCxnSpPr/>
            <p:nvPr>
              <p:custDataLst>
                <p:tags r:id="rId28"/>
              </p:custDataLst>
            </p:nvPr>
          </p:nvCxnSpPr>
          <p:spPr>
            <a:xfrm>
              <a:off x="5756782" y="922104"/>
              <a:ext cx="55988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0" name="圆角矩形 9"/>
          <p:cNvSpPr/>
          <p:nvPr>
            <p:custDataLst>
              <p:tags r:id="rId9"/>
            </p:custDataLst>
          </p:nvPr>
        </p:nvSpPr>
        <p:spPr>
          <a:xfrm>
            <a:off x="1024304" y="1491876"/>
            <a:ext cx="2057511" cy="513567"/>
          </a:xfrm>
          <a:prstGeom prst="roundRect">
            <a:avLst/>
          </a:prstGeom>
          <a:solidFill>
            <a:srgbClr val="025EAA"/>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zh-CN" altLang="en-US" sz="2400">
                <a:solidFill>
                  <a:schemeClr val="bg1"/>
                </a:solidFill>
                <a:latin typeface="+mn-ea"/>
              </a:rPr>
              <a:t>奥斯特实验</a:t>
            </a:r>
          </a:p>
        </p:txBody>
      </p:sp>
      <p:sp>
        <p:nvSpPr>
          <p:cNvPr id="13" name="圆角矩形 12"/>
          <p:cNvSpPr/>
          <p:nvPr>
            <p:custDataLst>
              <p:tags r:id="rId10"/>
            </p:custDataLst>
          </p:nvPr>
        </p:nvSpPr>
        <p:spPr>
          <a:xfrm>
            <a:off x="4126611" y="1463147"/>
            <a:ext cx="3191175" cy="559274"/>
          </a:xfrm>
          <a:prstGeom prst="roundRect">
            <a:avLst/>
          </a:prstGeom>
          <a:solidFill>
            <a:srgbClr val="025EAA"/>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zh-CN" altLang="en-US" sz="2665">
                <a:solidFill>
                  <a:schemeClr val="bg1"/>
                </a:solidFill>
                <a:latin typeface="+mn-ea"/>
              </a:rPr>
              <a:t>通电螺线管的磁场</a:t>
            </a:r>
          </a:p>
        </p:txBody>
      </p:sp>
      <p:sp>
        <p:nvSpPr>
          <p:cNvPr id="14" name="圆角矩形 13"/>
          <p:cNvSpPr/>
          <p:nvPr>
            <p:custDataLst>
              <p:tags r:id="rId11"/>
            </p:custDataLst>
          </p:nvPr>
        </p:nvSpPr>
        <p:spPr>
          <a:xfrm>
            <a:off x="4353040" y="4380311"/>
            <a:ext cx="2438787" cy="559274"/>
          </a:xfrm>
          <a:prstGeom prst="roundRect">
            <a:avLst/>
          </a:prstGeom>
          <a:solidFill>
            <a:srgbClr val="025EAA"/>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zh-CN" altLang="en-US" sz="2665">
                <a:solidFill>
                  <a:schemeClr val="bg1"/>
                </a:solidFill>
                <a:latin typeface="+mn-ea"/>
              </a:rPr>
              <a:t>安培定则</a:t>
            </a:r>
          </a:p>
        </p:txBody>
      </p:sp>
      <p:pic>
        <p:nvPicPr>
          <p:cNvPr id="15" name="Picture 8"/>
          <p:cNvPicPr>
            <a:picLocks noChangeAspect="1" noChangeArrowheads="1"/>
          </p:cNvPicPr>
          <p:nvPr>
            <p:custDataLst>
              <p:tags r:id="rId12"/>
            </p:custDataLst>
          </p:nvPr>
        </p:nvPicPr>
        <p:blipFill>
          <a:blip r:embed="rId37"/>
          <a:stretch>
            <a:fillRect/>
          </a:stretch>
        </p:blipFill>
        <p:spPr bwMode="auto">
          <a:xfrm>
            <a:off x="4110568" y="2325345"/>
            <a:ext cx="2570659" cy="1564627"/>
          </a:xfrm>
          <a:prstGeom prst="rect">
            <a:avLst/>
          </a:prstGeom>
          <a:noFill/>
        </p:spPr>
      </p:pic>
      <p:sp>
        <p:nvSpPr>
          <p:cNvPr id="23" name="下箭头 11"/>
          <p:cNvSpPr>
            <a:spLocks noChangeArrowheads="1"/>
          </p:cNvSpPr>
          <p:nvPr>
            <p:custDataLst>
              <p:tags r:id="rId13"/>
            </p:custDataLst>
          </p:nvPr>
        </p:nvSpPr>
        <p:spPr bwMode="auto">
          <a:xfrm flipH="1" flipV="1">
            <a:off x="1905461" y="2076396"/>
            <a:ext cx="224449" cy="607000"/>
          </a:xfrm>
          <a:prstGeom prst="downArrow">
            <a:avLst>
              <a:gd name="adj1" fmla="val 50000"/>
              <a:gd name="adj2" fmla="val 152992"/>
            </a:avLst>
          </a:prstGeom>
          <a:gradFill>
            <a:gsLst>
              <a:gs pos="0">
                <a:srgbClr val="0070C0">
                  <a:shade val="30000"/>
                  <a:satMod val="115000"/>
                </a:srgbClr>
              </a:gs>
              <a:gs pos="44000">
                <a:srgbClr val="0070C0">
                  <a:shade val="67500"/>
                  <a:satMod val="115000"/>
                </a:srgbClr>
              </a:gs>
              <a:gs pos="100000">
                <a:srgbClr val="00B0F0"/>
              </a:gs>
            </a:gsLst>
            <a:lin ang="3000000" scaled="0"/>
          </a:gradFill>
          <a:ln>
            <a:noFill/>
          </a:ln>
        </p:spPr>
        <p:txBody>
          <a:bodyPr anchor="ctr"/>
          <a:lstStyle/>
          <a:p>
            <a:pPr algn="ctr"/>
            <a:endParaRPr lang="zh-CN" altLang="zh-CN" sz="1345">
              <a:solidFill>
                <a:srgbClr val="FFFFFF"/>
              </a:solidFill>
              <a:cs typeface="+mn-ea"/>
              <a:sym typeface="+mn-lt"/>
            </a:endParaRPr>
          </a:p>
        </p:txBody>
      </p:sp>
      <p:sp>
        <p:nvSpPr>
          <p:cNvPr id="17" name="文本框 8"/>
          <p:cNvSpPr txBox="1">
            <a:spLocks noChangeArrowheads="1"/>
          </p:cNvSpPr>
          <p:nvPr>
            <p:custDataLst>
              <p:tags r:id="rId14"/>
            </p:custDataLst>
          </p:nvPr>
        </p:nvSpPr>
        <p:spPr bwMode="auto">
          <a:xfrm>
            <a:off x="8045525" y="909236"/>
            <a:ext cx="3666036" cy="559274"/>
          </a:xfrm>
          <a:prstGeom prst="roundRect">
            <a:avLst/>
          </a:prstGeom>
          <a:solidFill>
            <a:srgbClr val="025EAA"/>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a:spAutoFit/>
          </a:bodyPr>
          <a:lstStyle>
            <a:defPPr>
              <a:defRPr lang="en-US"/>
            </a:defPPr>
            <a:lvl1pPr algn="ctr">
              <a:defRPr sz="2000">
                <a:solidFill>
                  <a:schemeClr val="bg1"/>
                </a:solidFill>
                <a:latin typeface="+mn-ea"/>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2665"/>
              <a:t>与条形磁体磁场相似</a:t>
            </a:r>
            <a:endParaRPr lang="en-US" altLang="zh-CN" sz="2665"/>
          </a:p>
        </p:txBody>
      </p:sp>
      <p:sp>
        <p:nvSpPr>
          <p:cNvPr id="16" name="文本框 8"/>
          <p:cNvSpPr txBox="1">
            <a:spLocks noChangeArrowheads="1"/>
          </p:cNvSpPr>
          <p:nvPr>
            <p:custDataLst>
              <p:tags r:id="rId15"/>
            </p:custDataLst>
          </p:nvPr>
        </p:nvSpPr>
        <p:spPr bwMode="auto">
          <a:xfrm>
            <a:off x="7911749" y="2999245"/>
            <a:ext cx="4030656" cy="1741325"/>
          </a:xfrm>
          <a:prstGeom prst="roundRect">
            <a:avLst/>
          </a:prstGeom>
          <a:solidFill>
            <a:srgbClr val="025EAA"/>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a:spAutoFit/>
          </a:bodyPr>
          <a:lstStyle>
            <a:defPPr>
              <a:defRPr lang="en-US"/>
            </a:defPPr>
            <a:lvl1pPr algn="ctr">
              <a:defRPr sz="2000">
                <a:solidFill>
                  <a:schemeClr val="bg1"/>
                </a:solidFill>
                <a:latin typeface="+mn-ea"/>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indent="457200" algn="l"/>
            <a:r>
              <a:rPr lang="zh-CN" altLang="en-US" sz="2400"/>
              <a:t>用右手握螺线管，让四指弯向螺线管中电流的方向，则大拇指所指的那一端就是螺线管的</a:t>
            </a:r>
            <a:r>
              <a:rPr lang="en-US" altLang="zh-CN" sz="2400"/>
              <a:t>N</a:t>
            </a:r>
            <a:r>
              <a:rPr lang="zh-CN" altLang="en-US" sz="2400"/>
              <a:t>极。</a:t>
            </a:r>
          </a:p>
        </p:txBody>
      </p:sp>
      <p:sp>
        <p:nvSpPr>
          <p:cNvPr id="26" name="文本框 3"/>
          <p:cNvSpPr txBox="1">
            <a:spLocks noChangeArrowheads="1"/>
          </p:cNvSpPr>
          <p:nvPr>
            <p:custDataLst>
              <p:tags r:id="rId16"/>
            </p:custDataLst>
          </p:nvPr>
        </p:nvSpPr>
        <p:spPr bwMode="auto">
          <a:xfrm>
            <a:off x="653211" y="5196109"/>
            <a:ext cx="2972021" cy="923031"/>
          </a:xfrm>
          <a:prstGeom prst="roundRect">
            <a:avLst/>
          </a:prstGeom>
          <a:solidFill>
            <a:srgbClr val="025EAA"/>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a:spAutoFit/>
          </a:bodyPr>
          <a:lstStyle>
            <a:defPPr>
              <a:defRPr lang="en-US"/>
            </a:defPPr>
            <a:lvl1pPr algn="ctr">
              <a:defRPr sz="2000">
                <a:solidFill>
                  <a:schemeClr val="bg1"/>
                </a:solidFill>
                <a:latin typeface="+mn-ea"/>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2400"/>
              <a:t>电流周围存在与电流方向有关的磁场</a:t>
            </a:r>
          </a:p>
        </p:txBody>
      </p:sp>
      <p:sp>
        <p:nvSpPr>
          <p:cNvPr id="28" name="下箭头 11"/>
          <p:cNvSpPr>
            <a:spLocks noChangeArrowheads="1"/>
          </p:cNvSpPr>
          <p:nvPr>
            <p:custDataLst>
              <p:tags r:id="rId17"/>
            </p:custDataLst>
          </p:nvPr>
        </p:nvSpPr>
        <p:spPr bwMode="auto">
          <a:xfrm rot="10800000" flipH="1" flipV="1">
            <a:off x="1905460" y="4492967"/>
            <a:ext cx="233761" cy="649839"/>
          </a:xfrm>
          <a:prstGeom prst="downArrow">
            <a:avLst>
              <a:gd name="adj1" fmla="val 50000"/>
              <a:gd name="adj2" fmla="val 152992"/>
            </a:avLst>
          </a:prstGeom>
          <a:gradFill>
            <a:gsLst>
              <a:gs pos="0">
                <a:srgbClr val="0070C0">
                  <a:shade val="30000"/>
                  <a:satMod val="115000"/>
                </a:srgbClr>
              </a:gs>
              <a:gs pos="44000">
                <a:srgbClr val="0070C0">
                  <a:shade val="67500"/>
                  <a:satMod val="115000"/>
                </a:srgbClr>
              </a:gs>
              <a:gs pos="100000">
                <a:srgbClr val="00B0F0"/>
              </a:gs>
            </a:gsLst>
            <a:lin ang="3000000" scaled="0"/>
          </a:gradFill>
          <a:ln>
            <a:noFill/>
          </a:ln>
        </p:spPr>
        <p:txBody>
          <a:bodyPr anchor="ctr"/>
          <a:lstStyle/>
          <a:p>
            <a:pPr algn="ctr"/>
            <a:endParaRPr lang="zh-CN" altLang="zh-CN" sz="1345">
              <a:solidFill>
                <a:srgbClr val="FFFFFF"/>
              </a:solidFill>
              <a:cs typeface="+mn-ea"/>
              <a:sym typeface="+mn-lt"/>
            </a:endParaRPr>
          </a:p>
        </p:txBody>
      </p:sp>
      <p:sp>
        <p:nvSpPr>
          <p:cNvPr id="29" name="任意多边形 26"/>
          <p:cNvSpPr/>
          <p:nvPr>
            <p:custDataLst>
              <p:tags r:id="rId18"/>
            </p:custDataLst>
          </p:nvPr>
        </p:nvSpPr>
        <p:spPr>
          <a:xfrm>
            <a:off x="1135760" y="2755529"/>
            <a:ext cx="1763855" cy="1587412"/>
          </a:xfrm>
          <a:custGeom>
            <a:avLst/>
            <a:gdLst>
              <a:gd name="connsiteX0" fmla="*/ 0 w 1625603"/>
              <a:gd name="connsiteY0" fmla="*/ 754870 h 1509740"/>
              <a:gd name="connsiteX1" fmla="*/ 812802 w 1625603"/>
              <a:gd name="connsiteY1" fmla="*/ 0 h 1509740"/>
              <a:gd name="connsiteX2" fmla="*/ 1625604 w 1625603"/>
              <a:gd name="connsiteY2" fmla="*/ 754870 h 1509740"/>
              <a:gd name="connsiteX3" fmla="*/ 812802 w 1625603"/>
              <a:gd name="connsiteY3" fmla="*/ 1509740 h 1509740"/>
              <a:gd name="connsiteX4" fmla="*/ 0 w 1625603"/>
              <a:gd name="connsiteY4" fmla="*/ 754870 h 1509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602" h="1509740">
                <a:moveTo>
                  <a:pt x="0" y="754870"/>
                </a:moveTo>
                <a:cubicBezTo>
                  <a:pt x="0" y="337967"/>
                  <a:pt x="363904" y="0"/>
                  <a:pt x="812802" y="0"/>
                </a:cubicBezTo>
                <a:cubicBezTo>
                  <a:pt x="1261700" y="0"/>
                  <a:pt x="1625604" y="337967"/>
                  <a:pt x="1625604" y="754870"/>
                </a:cubicBezTo>
                <a:cubicBezTo>
                  <a:pt x="1625604" y="1171773"/>
                  <a:pt x="1261700" y="1509740"/>
                  <a:pt x="812802" y="1509740"/>
                </a:cubicBezTo>
                <a:cubicBezTo>
                  <a:pt x="363904" y="1509740"/>
                  <a:pt x="0" y="1171773"/>
                  <a:pt x="0" y="754870"/>
                </a:cubicBezTo>
                <a:close/>
              </a:path>
            </a:pathLst>
          </a:custGeom>
          <a:solidFill>
            <a:srgbClr val="228989"/>
          </a:solidFill>
          <a:ln>
            <a:noFill/>
          </a:ln>
          <a:effectLst>
            <a:outerShdw blurRad="107950" dist="12700" dir="5400000" algn="ctr">
              <a:srgbClr val="000000"/>
            </a:outerShdw>
          </a:effectLst>
          <a:scene3d>
            <a:camera prst="orthographicFront">
              <a:rot lat="0" lon="0" rev="0"/>
            </a:camera>
            <a:lightRig rig="soft" dir="t"/>
          </a:scene3d>
          <a:sp3d contourW="44450" prstMaterial="matte">
            <a:bevelT w="63500" h="63500" prst="artDeco"/>
            <a:contourClr>
              <a:srgbClr val="FFFFFF"/>
            </a:contourClr>
          </a:sp3d>
        </p:spPr>
        <p:style>
          <a:lnRef idx="1">
            <a:schemeClr val="accent2"/>
          </a:lnRef>
          <a:fillRef idx="3">
            <a:schemeClr val="accent2"/>
          </a:fillRef>
          <a:effectRef idx="2">
            <a:schemeClr val="accent2"/>
          </a:effectRef>
          <a:fontRef idx="minor">
            <a:schemeClr val="lt1"/>
          </a:fontRef>
        </p:style>
        <p:txBody>
          <a:bodyPr spcFirstLastPara="0" vert="horz" wrap="square" lIns="278016" tIns="261089" rIns="278016" bIns="261089" numCol="1" spcCol="1270" anchor="ctr" anchorCtr="0">
            <a:noAutofit/>
          </a:bodyPr>
          <a:lstStyle/>
          <a:p>
            <a:pPr algn="ctr" defTabSz="1064260">
              <a:lnSpc>
                <a:spcPct val="90000"/>
              </a:lnSpc>
              <a:spcBef>
                <a:spcPct val="0"/>
              </a:spcBef>
              <a:spcAft>
                <a:spcPct val="35000"/>
              </a:spcAft>
            </a:pPr>
            <a:r>
              <a:rPr lang="zh-CN" altLang="en-US" sz="2665" b="1">
                <a:latin typeface="微软雅黑" panose="020B0503020204020204" charset="-122"/>
                <a:ea typeface="微软雅黑"/>
              </a:rPr>
              <a:t>电流的磁效应</a:t>
            </a:r>
          </a:p>
        </p:txBody>
      </p:sp>
      <p:grpSp>
        <p:nvGrpSpPr>
          <p:cNvPr id="30" name="组合 29"/>
          <p:cNvGrpSpPr/>
          <p:nvPr>
            <p:custDataLst>
              <p:tags r:id="rId19"/>
            </p:custDataLst>
          </p:nvPr>
        </p:nvGrpSpPr>
        <p:grpSpPr>
          <a:xfrm>
            <a:off x="6837095" y="4070592"/>
            <a:ext cx="1139820" cy="1372175"/>
            <a:chOff x="5488339" y="922104"/>
            <a:chExt cx="854865" cy="1029131"/>
          </a:xfrm>
        </p:grpSpPr>
        <p:grpSp>
          <p:nvGrpSpPr>
            <p:cNvPr id="34" name="组合 33"/>
            <p:cNvGrpSpPr/>
            <p:nvPr>
              <p:custDataLst>
                <p:tags r:id="rId22"/>
              </p:custDataLst>
            </p:nvPr>
          </p:nvGrpSpPr>
          <p:grpSpPr>
            <a:xfrm>
              <a:off x="5488339" y="922104"/>
              <a:ext cx="854865" cy="1029131"/>
              <a:chOff x="5488339" y="922104"/>
              <a:chExt cx="854865" cy="1029131"/>
            </a:xfrm>
          </p:grpSpPr>
          <p:cxnSp>
            <p:nvCxnSpPr>
              <p:cNvPr id="36" name="直接连接符 35"/>
              <p:cNvCxnSpPr/>
              <p:nvPr>
                <p:custDataLst>
                  <p:tags r:id="rId24"/>
                </p:custDataLst>
              </p:nvPr>
            </p:nvCxnSpPr>
            <p:spPr>
              <a:xfrm>
                <a:off x="5488339" y="1441737"/>
                <a:ext cx="26844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custDataLst>
                  <p:tags r:id="rId25"/>
                </p:custDataLst>
              </p:nvPr>
            </p:nvCxnSpPr>
            <p:spPr>
              <a:xfrm flipH="1">
                <a:off x="5764402" y="922104"/>
                <a:ext cx="0" cy="102913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custDataLst>
                  <p:tags r:id="rId26"/>
                </p:custDataLst>
              </p:nvPr>
            </p:nvCxnSpPr>
            <p:spPr>
              <a:xfrm>
                <a:off x="5756782" y="1951235"/>
                <a:ext cx="586422" cy="0"/>
              </a:xfrm>
              <a:prstGeom prst="line">
                <a:avLst/>
              </a:prstGeom>
              <a:ln w="28575"/>
            </p:spPr>
            <p:style>
              <a:lnRef idx="1">
                <a:schemeClr val="accent1"/>
              </a:lnRef>
              <a:fillRef idx="0">
                <a:schemeClr val="accent1"/>
              </a:fillRef>
              <a:effectRef idx="0">
                <a:schemeClr val="accent1"/>
              </a:effectRef>
              <a:fontRef idx="minor">
                <a:schemeClr val="tx1"/>
              </a:fontRef>
            </p:style>
          </p:cxnSp>
        </p:grpSp>
        <p:cxnSp>
          <p:nvCxnSpPr>
            <p:cNvPr id="57" name="直接连接符 56"/>
            <p:cNvCxnSpPr/>
            <p:nvPr>
              <p:custDataLst>
                <p:tags r:id="rId23"/>
              </p:custDataLst>
            </p:nvPr>
          </p:nvCxnSpPr>
          <p:spPr>
            <a:xfrm>
              <a:off x="5756782" y="922104"/>
              <a:ext cx="55988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5" name="任意多边形 4"/>
          <p:cNvSpPr/>
          <p:nvPr>
            <p:custDataLst>
              <p:tags r:id="rId20"/>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6" name="文本框 5"/>
          <p:cNvSpPr txBox="1"/>
          <p:nvPr>
            <p:custDataLst>
              <p:tags r:id="rId21"/>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Tree>
    <p:custDataLst>
      <p:tags r:id="rId1"/>
    </p:custData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2"/>
            </p:custDataLst>
          </p:nvPr>
        </p:nvSpPr>
        <p:spPr>
          <a:xfrm>
            <a:off x="-10160" y="2449830"/>
            <a:ext cx="8544560" cy="1691640"/>
          </a:xfrm>
          <a:prstGeom prst="rect">
            <a:avLst/>
          </a:prstGeom>
          <a:noFill/>
        </p:spPr>
        <p:txBody>
          <a:bodyPr wrap="square" rtlCol="0">
            <a:spAutoFit/>
          </a:bodyPr>
          <a:lstStyle/>
          <a:p>
            <a:pPr indent="0" algn="l" fontAlgn="auto">
              <a:lnSpc>
                <a:spcPct val="130000"/>
              </a:lnSpc>
              <a:spcBef>
                <a:spcPct val="0"/>
              </a:spcBef>
              <a:spcAft>
                <a:spcPct val="0"/>
              </a:spcAft>
              <a:buNone/>
            </a:pPr>
            <a:r>
              <a:rPr lang="zh-CN" sz="2000">
                <a:solidFill>
                  <a:schemeClr val="tx1"/>
                </a:solidFill>
                <a:latin typeface="Times New Roman" panose="02020603050405020304" pitchFamily="18" charset="0"/>
                <a:ea typeface="楷体" panose="02010609060101010101" charset="-122"/>
                <a:cs typeface="Times New Roman" panose="02020603050405020304" pitchFamily="18" charset="0"/>
              </a:rPr>
              <a:t>解：</a:t>
            </a:r>
          </a:p>
          <a:p>
            <a:pPr indent="0" algn="l" fontAlgn="auto">
              <a:lnSpc>
                <a:spcPct val="130000"/>
              </a:lnSpc>
              <a:spcBef>
                <a:spcPct val="0"/>
              </a:spcBef>
              <a:spcAft>
                <a:spcPct val="0"/>
              </a:spcAft>
              <a:buNone/>
            </a:pPr>
            <a:r>
              <a:rPr lang="zh-CN" sz="2000">
                <a:solidFill>
                  <a:schemeClr val="tx1"/>
                </a:solidFill>
                <a:latin typeface="Times New Roman" panose="02020603050405020304" pitchFamily="18" charset="0"/>
                <a:ea typeface="楷体" panose="02010609060101010101" charset="-122"/>
                <a:cs typeface="Times New Roman" panose="02020603050405020304" pitchFamily="18" charset="0"/>
              </a:rPr>
              <a:t>将导线沿东西方向放置了。</a:t>
            </a:r>
          </a:p>
          <a:p>
            <a:pPr indent="0" algn="l" fontAlgn="auto">
              <a:lnSpc>
                <a:spcPct val="130000"/>
              </a:lnSpc>
              <a:spcBef>
                <a:spcPct val="0"/>
              </a:spcBef>
              <a:spcAft>
                <a:spcPct val="0"/>
              </a:spcAft>
              <a:buNone/>
            </a:pPr>
            <a:r>
              <a:rPr lang="zh-CN" sz="2000">
                <a:solidFill>
                  <a:schemeClr val="tx1"/>
                </a:solidFill>
                <a:latin typeface="Cambria Math" panose="02040503050406030204" pitchFamily="18" charset="0"/>
                <a:ea typeface="楷体" panose="02010609060101010101" charset="-122"/>
                <a:cs typeface="Cambria Math" panose="02040503050406030204" pitchFamily="18" charset="0"/>
                <a:sym typeface="+mn-ea"/>
              </a:rPr>
              <a:t>沿东西方向放置的通电导线，当其周围的磁场与地磁场对小磁针产生的作用方向相同时，小磁针不发生偏转。</a:t>
            </a:r>
          </a:p>
        </p:txBody>
      </p:sp>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4"/>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5"/>
            </p:custDataLst>
          </p:nvPr>
        </p:nvSpPr>
        <p:spPr>
          <a:xfrm>
            <a:off x="-635" y="1384300"/>
            <a:ext cx="12202160" cy="1065530"/>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在如图所示的实验中，导线通电时，导线下方的小磁针会发生偏转，但当导线在某种方位下进行实验时却看不到这种现象，这是怎样的方位？为什么看不到这种现象？</a:t>
            </a:r>
          </a:p>
        </p:txBody>
      </p:sp>
      <p:sp>
        <p:nvSpPr>
          <p:cNvPr id="2" name="矩形 1"/>
          <p:cNvSpPr/>
          <p:nvPr>
            <p:custDataLst>
              <p:tags r:id="rId6"/>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9" name="任意多边形 8"/>
          <p:cNvSpPr/>
          <p:nvPr>
            <p:custDataLst>
              <p:tags r:id="rId7"/>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13" name="文本框 12"/>
          <p:cNvSpPr txBox="1"/>
          <p:nvPr>
            <p:custDataLst>
              <p:tags r:id="rId8"/>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pic>
        <p:nvPicPr>
          <p:cNvPr id="7" name="图片 6"/>
          <p:cNvPicPr>
            <a:picLocks noChangeAspect="1"/>
          </p:cNvPicPr>
          <p:nvPr>
            <p:custDataLst>
              <p:tags r:id="rId9"/>
            </p:custDataLst>
          </p:nvPr>
        </p:nvPicPr>
        <p:blipFill>
          <a:blip r:embed="rId12"/>
          <a:stretch>
            <a:fillRect/>
          </a:stretch>
        </p:blipFill>
        <p:spPr>
          <a:xfrm>
            <a:off x="8535035" y="2419350"/>
            <a:ext cx="3656330" cy="2854325"/>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3"/>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4"/>
            </p:custDataLst>
          </p:nvPr>
        </p:nvSpPr>
        <p:spPr>
          <a:xfrm>
            <a:off x="-635" y="1384300"/>
            <a:ext cx="12202160" cy="578485"/>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5.</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如图所示，开关闭合后，位于螺线管右侧的小磁针的指向将怎样变化？</a:t>
            </a:r>
          </a:p>
        </p:txBody>
      </p:sp>
      <p:sp>
        <p:nvSpPr>
          <p:cNvPr id="2" name="矩形 1"/>
          <p:cNvSpPr/>
          <p:nvPr>
            <p:custDataLst>
              <p:tags r:id="rId5"/>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9" name="任意多边形 8"/>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13" name="文本框 12"/>
          <p:cNvSpPr txBox="1"/>
          <p:nvPr>
            <p:custDataLst>
              <p:tags r:id="rId7"/>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pic>
        <p:nvPicPr>
          <p:cNvPr id="7" name="图片 6"/>
          <p:cNvPicPr>
            <a:picLocks noChangeAspect="1"/>
          </p:cNvPicPr>
          <p:nvPr>
            <p:custDataLst>
              <p:tags r:id="rId8"/>
            </p:custDataLst>
          </p:nvPr>
        </p:nvPicPr>
        <p:blipFill>
          <a:blip r:embed="rId24"/>
          <a:stretch>
            <a:fillRect/>
          </a:stretch>
        </p:blipFill>
        <p:spPr>
          <a:xfrm>
            <a:off x="3156903" y="2179955"/>
            <a:ext cx="5878195" cy="3661410"/>
          </a:xfrm>
          <a:prstGeom prst="rect">
            <a:avLst/>
          </a:prstGeom>
        </p:spPr>
      </p:pic>
      <p:cxnSp>
        <p:nvCxnSpPr>
          <p:cNvPr id="27" name="直接箭头连接符 26"/>
          <p:cNvCxnSpPr/>
          <p:nvPr>
            <p:custDataLst>
              <p:tags r:id="rId9"/>
            </p:custDataLst>
          </p:nvPr>
        </p:nvCxnSpPr>
        <p:spPr>
          <a:xfrm flipH="1">
            <a:off x="4272280" y="5251450"/>
            <a:ext cx="354965" cy="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5" name="直接箭头连接符 4"/>
          <p:cNvCxnSpPr/>
          <p:nvPr>
            <p:custDataLst>
              <p:tags r:id="rId10"/>
            </p:custDataLst>
          </p:nvPr>
        </p:nvCxnSpPr>
        <p:spPr>
          <a:xfrm flipH="1" flipV="1">
            <a:off x="4079875" y="4413250"/>
            <a:ext cx="0" cy="31115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8" name="直接箭头连接符 7"/>
          <p:cNvCxnSpPr/>
          <p:nvPr>
            <p:custDataLst>
              <p:tags r:id="rId11"/>
            </p:custDataLst>
          </p:nvPr>
        </p:nvCxnSpPr>
        <p:spPr>
          <a:xfrm>
            <a:off x="4281805" y="3224530"/>
            <a:ext cx="66675" cy="31115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0" name="直接箭头连接符 9"/>
          <p:cNvCxnSpPr/>
          <p:nvPr>
            <p:custDataLst>
              <p:tags r:id="rId12"/>
            </p:custDataLst>
          </p:nvPr>
        </p:nvCxnSpPr>
        <p:spPr>
          <a:xfrm>
            <a:off x="4897120" y="3224530"/>
            <a:ext cx="66675" cy="31115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2" name="直接箭头连接符 11"/>
          <p:cNvCxnSpPr/>
          <p:nvPr>
            <p:custDataLst>
              <p:tags r:id="rId13"/>
            </p:custDataLst>
          </p:nvPr>
        </p:nvCxnSpPr>
        <p:spPr>
          <a:xfrm>
            <a:off x="5512435" y="3224530"/>
            <a:ext cx="66675" cy="31115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4" name="直接箭头连接符 13"/>
          <p:cNvCxnSpPr/>
          <p:nvPr>
            <p:custDataLst>
              <p:tags r:id="rId14"/>
            </p:custDataLst>
          </p:nvPr>
        </p:nvCxnSpPr>
        <p:spPr>
          <a:xfrm>
            <a:off x="6127750" y="3224530"/>
            <a:ext cx="66675" cy="31115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5" name="直接箭头连接符 14"/>
          <p:cNvCxnSpPr/>
          <p:nvPr>
            <p:custDataLst>
              <p:tags r:id="rId15"/>
            </p:custDataLst>
          </p:nvPr>
        </p:nvCxnSpPr>
        <p:spPr>
          <a:xfrm>
            <a:off x="6743065" y="3224530"/>
            <a:ext cx="66675" cy="31115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6" name="直接箭头连接符 15"/>
          <p:cNvCxnSpPr/>
          <p:nvPr>
            <p:custDataLst>
              <p:tags r:id="rId16"/>
            </p:custDataLst>
          </p:nvPr>
        </p:nvCxnSpPr>
        <p:spPr>
          <a:xfrm flipH="1">
            <a:off x="7314565" y="3236595"/>
            <a:ext cx="635" cy="29908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7" name="直接箭头连接符 16"/>
          <p:cNvCxnSpPr/>
          <p:nvPr>
            <p:custDataLst>
              <p:tags r:id="rId17"/>
            </p:custDataLst>
          </p:nvPr>
        </p:nvCxnSpPr>
        <p:spPr>
          <a:xfrm flipH="1">
            <a:off x="7321550" y="4425315"/>
            <a:ext cx="635" cy="299085"/>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8" name="直接箭头连接符 17"/>
          <p:cNvCxnSpPr/>
          <p:nvPr>
            <p:custDataLst>
              <p:tags r:id="rId18"/>
            </p:custDataLst>
          </p:nvPr>
        </p:nvCxnSpPr>
        <p:spPr>
          <a:xfrm flipH="1">
            <a:off x="5512435" y="5251450"/>
            <a:ext cx="354965" cy="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19" name="矩形 18"/>
          <p:cNvSpPr/>
          <p:nvPr>
            <p:custDataLst>
              <p:tags r:id="rId19"/>
            </p:custDataLst>
          </p:nvPr>
        </p:nvSpPr>
        <p:spPr>
          <a:xfrm>
            <a:off x="7531100" y="3151505"/>
            <a:ext cx="50609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30" name="矩形 29"/>
          <p:cNvSpPr/>
          <p:nvPr>
            <p:custDataLst>
              <p:tags r:id="rId20"/>
            </p:custDataLst>
          </p:nvPr>
        </p:nvSpPr>
        <p:spPr>
          <a:xfrm>
            <a:off x="3562350" y="3151505"/>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sp>
        <p:nvSpPr>
          <p:cNvPr id="20" name="弧形 19"/>
          <p:cNvSpPr/>
          <p:nvPr>
            <p:custDataLst>
              <p:tags r:id="rId21"/>
            </p:custDataLst>
          </p:nvPr>
        </p:nvSpPr>
        <p:spPr>
          <a:xfrm>
            <a:off x="7874000" y="2824480"/>
            <a:ext cx="1026160" cy="1026160"/>
          </a:xfrm>
          <a:prstGeom prst="arc">
            <a:avLst>
              <a:gd name="adj1" fmla="val 12829325"/>
              <a:gd name="adj2" fmla="val 19520498"/>
            </a:avLst>
          </a:prstGeom>
          <a:ln w="31750">
            <a:solidFill>
              <a:srgbClr val="C00000"/>
            </a:solidFill>
            <a:headEnd type="arrow"/>
            <a:tailEnd type="none"/>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500"/>
                                        <p:tgtEl>
                                          <p:spTgt spid="27"/>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childTnLst>
                          </p:cTn>
                        </p:par>
                        <p:par>
                          <p:cTn id="24" fill="hold" nodeType="afterGroup">
                            <p:stCondLst>
                              <p:cond delay="2500"/>
                            </p:stCondLst>
                            <p:childTnLst>
                              <p:par>
                                <p:cTn id="25" presetID="22" presetClass="entr" presetSubtype="1"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childTnLst>
                          </p:cTn>
                        </p:par>
                        <p:par>
                          <p:cTn id="28" fill="hold" nodeType="afterGroup">
                            <p:stCondLst>
                              <p:cond delay="3000"/>
                            </p:stCondLst>
                            <p:childTnLst>
                              <p:par>
                                <p:cTn id="29" presetID="22" presetClass="entr" presetSubtype="1"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500"/>
                                        <p:tgtEl>
                                          <p:spTgt spid="15"/>
                                        </p:tgtEl>
                                      </p:cBhvr>
                                    </p:animEffect>
                                  </p:childTnLst>
                                </p:cTn>
                              </p:par>
                            </p:childTnLst>
                          </p:cTn>
                        </p:par>
                        <p:par>
                          <p:cTn id="32" fill="hold" nodeType="afterGroup">
                            <p:stCondLst>
                              <p:cond delay="3500"/>
                            </p:stCondLst>
                            <p:childTnLst>
                              <p:par>
                                <p:cTn id="33" presetID="22" presetClass="entr" presetSubtype="1"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up)">
                                      <p:cBhvr>
                                        <p:cTn id="35" dur="500"/>
                                        <p:tgtEl>
                                          <p:spTgt spid="16"/>
                                        </p:tgtEl>
                                      </p:cBhvr>
                                    </p:animEffect>
                                  </p:childTnLst>
                                </p:cTn>
                              </p:par>
                            </p:childTnLst>
                          </p:cTn>
                        </p:par>
                        <p:par>
                          <p:cTn id="36" fill="hold" nodeType="afterGroup">
                            <p:stCondLst>
                              <p:cond delay="4000"/>
                            </p:stCondLst>
                            <p:childTnLst>
                              <p:par>
                                <p:cTn id="37" presetID="22" presetClass="entr" presetSubtype="1"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up)">
                                      <p:cBhvr>
                                        <p:cTn id="39" dur="500"/>
                                        <p:tgtEl>
                                          <p:spTgt spid="17"/>
                                        </p:tgtEl>
                                      </p:cBhvr>
                                    </p:animEffect>
                                  </p:childTnLst>
                                </p:cTn>
                              </p:par>
                            </p:childTnLst>
                          </p:cTn>
                        </p:par>
                        <p:par>
                          <p:cTn id="40" fill="hold" nodeType="afterGroup">
                            <p:stCondLst>
                              <p:cond delay="4500"/>
                            </p:stCondLst>
                            <p:childTnLst>
                              <p:par>
                                <p:cTn id="41" presetID="22" presetClass="entr" presetSubtype="2"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right)">
                                      <p:cBhvr>
                                        <p:cTn id="43" dur="500"/>
                                        <p:tgtEl>
                                          <p:spTgt spid="18"/>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down)">
                                      <p:cBhvr>
                                        <p:cTn id="48" dur="500"/>
                                        <p:tgtEl>
                                          <p:spTgt spid="19"/>
                                        </p:tgtEl>
                                      </p:cBhvr>
                                    </p:animEffect>
                                  </p:childTnLst>
                                </p:cTn>
                              </p:par>
                            </p:childTnLst>
                          </p:cTn>
                        </p:par>
                      </p:childTnLst>
                    </p:cTn>
                  </p:par>
                  <p:par>
                    <p:cTn id="49" fill="hold" nodeType="clickPar">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wipe(down)">
                                      <p:cBhvr>
                                        <p:cTn id="53" dur="500"/>
                                        <p:tgtEl>
                                          <p:spTgt spid="30"/>
                                        </p:tgtEl>
                                      </p:cBhvr>
                                    </p:animEffect>
                                  </p:childTnLst>
                                </p:cTn>
                              </p:par>
                            </p:childTnLst>
                          </p:cTn>
                        </p:par>
                      </p:childTnLst>
                    </p:cTn>
                  </p:par>
                  <p:par>
                    <p:cTn id="54" fill="hold" nodeType="clickPar">
                      <p:stCondLst>
                        <p:cond delay="indefinite"/>
                      </p:stCondLst>
                      <p:childTnLst>
                        <p:par>
                          <p:cTn id="55" fill="hold">
                            <p:stCondLst>
                              <p:cond delay="0"/>
                            </p:stCondLst>
                            <p:childTnLst>
                              <p:par>
                                <p:cTn id="56" presetID="22" presetClass="entr" presetSubtype="2"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right)">
                                      <p:cBhvr>
                                        <p:cTn id="5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0" grpId="0" animBg="1"/>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3"/>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4"/>
            </p:custDataLst>
          </p:nvPr>
        </p:nvSpPr>
        <p:spPr>
          <a:xfrm>
            <a:off x="-635" y="1384300"/>
            <a:ext cx="12202160" cy="1065530"/>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6.</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如图所示，把螺线管水平悬挂起来，给导线通电，螺线管就像指南针一样，静止时指向南北方向。请你判断通电螺线管的哪一端指向北方。</a:t>
            </a:r>
          </a:p>
        </p:txBody>
      </p:sp>
      <p:sp>
        <p:nvSpPr>
          <p:cNvPr id="2" name="矩形 1"/>
          <p:cNvSpPr/>
          <p:nvPr>
            <p:custDataLst>
              <p:tags r:id="rId5"/>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9" name="任意多边形 8"/>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13" name="文本框 12"/>
          <p:cNvSpPr txBox="1"/>
          <p:nvPr>
            <p:custDataLst>
              <p:tags r:id="rId7"/>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pic>
        <p:nvPicPr>
          <p:cNvPr id="7" name="图片 6"/>
          <p:cNvPicPr>
            <a:picLocks noChangeAspect="1"/>
          </p:cNvPicPr>
          <p:nvPr>
            <p:custDataLst>
              <p:tags r:id="rId8"/>
            </p:custDataLst>
          </p:nvPr>
        </p:nvPicPr>
        <p:blipFill>
          <a:blip r:embed="rId18"/>
          <a:stretch>
            <a:fillRect/>
          </a:stretch>
        </p:blipFill>
        <p:spPr>
          <a:xfrm>
            <a:off x="3198178" y="2482215"/>
            <a:ext cx="5795645" cy="3749675"/>
          </a:xfrm>
          <a:prstGeom prst="rect">
            <a:avLst/>
          </a:prstGeom>
        </p:spPr>
      </p:pic>
      <p:cxnSp>
        <p:nvCxnSpPr>
          <p:cNvPr id="5" name="直接箭头连接符 4"/>
          <p:cNvCxnSpPr/>
          <p:nvPr>
            <p:custDataLst>
              <p:tags r:id="rId9"/>
            </p:custDataLst>
          </p:nvPr>
        </p:nvCxnSpPr>
        <p:spPr>
          <a:xfrm flipH="1">
            <a:off x="7363460" y="4725035"/>
            <a:ext cx="60960" cy="28956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8" name="直接箭头连接符 7"/>
          <p:cNvCxnSpPr/>
          <p:nvPr>
            <p:custDataLst>
              <p:tags r:id="rId10"/>
            </p:custDataLst>
          </p:nvPr>
        </p:nvCxnSpPr>
        <p:spPr>
          <a:xfrm flipH="1">
            <a:off x="6727825" y="4725035"/>
            <a:ext cx="60960" cy="28956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0" name="直接箭头连接符 9"/>
          <p:cNvCxnSpPr/>
          <p:nvPr>
            <p:custDataLst>
              <p:tags r:id="rId11"/>
            </p:custDataLst>
          </p:nvPr>
        </p:nvCxnSpPr>
        <p:spPr>
          <a:xfrm flipH="1">
            <a:off x="6092190" y="4725035"/>
            <a:ext cx="60960" cy="28956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2" name="直接箭头连接符 11"/>
          <p:cNvCxnSpPr/>
          <p:nvPr>
            <p:custDataLst>
              <p:tags r:id="rId12"/>
            </p:custDataLst>
          </p:nvPr>
        </p:nvCxnSpPr>
        <p:spPr>
          <a:xfrm flipH="1">
            <a:off x="5456555" y="4725035"/>
            <a:ext cx="60960" cy="28956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14" name="直接箭头连接符 13"/>
          <p:cNvCxnSpPr/>
          <p:nvPr>
            <p:custDataLst>
              <p:tags r:id="rId13"/>
            </p:custDataLst>
          </p:nvPr>
        </p:nvCxnSpPr>
        <p:spPr>
          <a:xfrm flipH="1">
            <a:off x="4772660" y="4725035"/>
            <a:ext cx="60960" cy="289560"/>
          </a:xfrm>
          <a:prstGeom prst="straightConnector1">
            <a:avLst/>
          </a:prstGeom>
          <a:ln w="31750">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19" name="矩形 18"/>
          <p:cNvSpPr/>
          <p:nvPr>
            <p:custDataLst>
              <p:tags r:id="rId14"/>
            </p:custDataLst>
          </p:nvPr>
        </p:nvSpPr>
        <p:spPr>
          <a:xfrm>
            <a:off x="7835900" y="4592320"/>
            <a:ext cx="506095" cy="555625"/>
          </a:xfrm>
          <a:prstGeom prst="rect">
            <a:avLst/>
          </a:prstGeom>
          <a:solidFill>
            <a:srgbClr val="FF0000"/>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N</a:t>
            </a:r>
          </a:p>
        </p:txBody>
      </p:sp>
      <p:sp>
        <p:nvSpPr>
          <p:cNvPr id="30" name="矩形 29"/>
          <p:cNvSpPr/>
          <p:nvPr>
            <p:custDataLst>
              <p:tags r:id="rId15"/>
            </p:custDataLst>
          </p:nvPr>
        </p:nvSpPr>
        <p:spPr>
          <a:xfrm>
            <a:off x="4019550" y="4592320"/>
            <a:ext cx="517525" cy="555625"/>
          </a:xfrm>
          <a:prstGeom prst="rect">
            <a:avLst/>
          </a:prstGeom>
          <a:solidFill>
            <a:schemeClr val="accent1"/>
          </a:solidFill>
          <a:ln w="9525">
            <a:noFill/>
            <a:miter lim="800000"/>
          </a:ln>
        </p:spPr>
        <p:txBody>
          <a:bodyPr wrap="square">
            <a:noAutofit/>
          </a:bodyPr>
          <a:lstStyle/>
          <a:p>
            <a:pPr algn="ctr">
              <a:lnSpc>
                <a:spcPts val="3800"/>
              </a:lnSpc>
              <a:spcBef>
                <a:spcPct val="0"/>
              </a:spcBef>
              <a:spcAft>
                <a:spcPct val="0"/>
              </a:spcAft>
            </a:pPr>
            <a:r>
              <a:rPr lang="en-US" altLang="zh-CN" sz="3600" b="1" noProof="1">
                <a:solidFill>
                  <a:schemeClr val="bg1"/>
                </a:solidFill>
                <a:latin typeface="微软雅黑" panose="020B0503020204020204" charset="-122"/>
                <a:ea typeface="微软雅黑"/>
                <a:cs typeface="+mn-ea"/>
              </a:rPr>
              <a:t>S</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500"/>
                                        <p:tgtEl>
                                          <p:spTgt spid="12"/>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500"/>
                                        <p:tgtEl>
                                          <p:spTgt spid="14"/>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00"/>
                                        <p:tgtEl>
                                          <p:spTgt spid="19"/>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down)">
                                      <p:cBhvr>
                                        <p:cTn id="3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cxnSp>
        <p:nvCxnSpPr>
          <p:cNvPr id="12" name="直接连接符 11"/>
          <p:cNvCxnSpPr/>
          <p:nvPr>
            <p:custDataLst>
              <p:tags r:id="rId5"/>
            </p:custDataLst>
          </p:nvPr>
        </p:nvCxnSpPr>
        <p:spPr>
          <a:xfrm>
            <a:off x="3364230" y="3368675"/>
            <a:ext cx="5463540" cy="0"/>
          </a:xfrm>
          <a:prstGeom prst="line">
            <a:avLst/>
          </a:prstGeom>
        </p:spPr>
        <p:style>
          <a:lnRef idx="2">
            <a:prstClr val="black"/>
          </a:lnRef>
          <a:fillRef idx="0">
            <a:srgbClr val="FFFFFF"/>
          </a:fillRef>
          <a:effectRef idx="0">
            <a:srgbClr val="FFFFFF"/>
          </a:effectRef>
          <a:fontRef idx="minor">
            <a:schemeClr val="tx1"/>
          </a:fontRef>
        </p:style>
      </p:cxnSp>
      <p:sp>
        <p:nvSpPr>
          <p:cNvPr id="13" name="文本框 12"/>
          <p:cNvSpPr txBox="1"/>
          <p:nvPr>
            <p:custDataLst>
              <p:tags r:id="rId6"/>
            </p:custDataLst>
          </p:nvPr>
        </p:nvSpPr>
        <p:spPr>
          <a:xfrm>
            <a:off x="3818890" y="1878330"/>
            <a:ext cx="4554220" cy="1445260"/>
          </a:xfrm>
          <a:prstGeom prst="rect">
            <a:avLst/>
          </a:prstGeom>
          <a:noFill/>
        </p:spPr>
        <p:txBody>
          <a:bodyPr wrap="square" rtlCol="0">
            <a:spAutoFit/>
          </a:bodyPr>
          <a:lstStyle/>
          <a:p>
            <a:pPr algn="ctr"/>
            <a:r>
              <a:rPr lang="zh-CN" altLang="en-US" sz="8800" b="1">
                <a:solidFill>
                  <a:srgbClr val="4A87D1"/>
                </a:solidFill>
              </a:rPr>
              <a:t>谢</a:t>
            </a:r>
            <a:r>
              <a:rPr lang="en-US" altLang="zh-CN" sz="8800" b="1">
                <a:solidFill>
                  <a:srgbClr val="4A87D1"/>
                </a:solidFill>
              </a:rPr>
              <a:t> </a:t>
            </a:r>
            <a:r>
              <a:rPr lang="zh-CN" altLang="en-US" sz="8800" b="1">
                <a:solidFill>
                  <a:srgbClr val="4A87D1"/>
                </a:solidFill>
              </a:rPr>
              <a:t>谢</a:t>
            </a:r>
          </a:p>
        </p:txBody>
      </p:sp>
    </p:spTree>
    <p:custDataLst>
      <p:tags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2" name="文本框 1"/>
          <p:cNvSpPr txBox="1"/>
          <p:nvPr>
            <p:custDataLst>
              <p:tags r:id="rId5"/>
            </p:custDataLst>
          </p:nvPr>
        </p:nvSpPr>
        <p:spPr>
          <a:xfrm>
            <a:off x="955040" y="-32385"/>
            <a:ext cx="4554220" cy="645160"/>
          </a:xfrm>
          <a:prstGeom prst="rect">
            <a:avLst/>
          </a:prstGeom>
          <a:noFill/>
        </p:spPr>
        <p:txBody>
          <a:bodyPr wrap="square" rtlCol="0">
            <a:spAutoFit/>
          </a:bodyPr>
          <a:lstStyle/>
          <a:p>
            <a:pPr algn="l"/>
            <a:r>
              <a:rPr lang="zh-CN" sz="3600" b="1">
                <a:solidFill>
                  <a:schemeClr val="bg1"/>
                </a:solidFill>
              </a:rPr>
              <a:t>重、难点</a:t>
            </a:r>
          </a:p>
        </p:txBody>
      </p:sp>
      <p:sp>
        <p:nvSpPr>
          <p:cNvPr id="13" name="矩形 12"/>
          <p:cNvSpPr/>
          <p:nvPr>
            <p:custDataLst>
              <p:tags r:id="rId6"/>
            </p:custDataLst>
          </p:nvPr>
        </p:nvSpPr>
        <p:spPr>
          <a:xfrm>
            <a:off x="845820" y="2280920"/>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教学重点：</a:t>
            </a:r>
            <a:r>
              <a:rPr lang="zh-CN" sz="2000">
                <a:solidFill>
                  <a:schemeClr val="tx1"/>
                </a:solidFill>
              </a:rPr>
              <a:t>通电螺线管的磁场。</a:t>
            </a:r>
          </a:p>
        </p:txBody>
      </p:sp>
      <p:sp>
        <p:nvSpPr>
          <p:cNvPr id="14" name="矩形 13"/>
          <p:cNvSpPr/>
          <p:nvPr>
            <p:custDataLst>
              <p:tags r:id="rId7"/>
            </p:custDataLst>
          </p:nvPr>
        </p:nvSpPr>
        <p:spPr>
          <a:xfrm>
            <a:off x="845820" y="3415665"/>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教学难点：</a:t>
            </a:r>
            <a:r>
              <a:rPr lang="zh-CN" sz="2000">
                <a:solidFill>
                  <a:schemeClr val="tx1"/>
                </a:solidFill>
              </a:rPr>
              <a:t>运用安培定则判断通电螺线管两端的极性或通电螺线管中电流的方向。</a:t>
            </a:r>
          </a:p>
        </p:txBody>
      </p:sp>
    </p:spTree>
    <p:custDataLst>
      <p:tags r:id="rId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graphicFrame>
        <p:nvGraphicFramePr>
          <p:cNvPr id="3" name="Group 96"/>
          <p:cNvGraphicFramePr>
            <a:graphicFrameLocks noGrp="1"/>
          </p:cNvGraphicFramePr>
          <p:nvPr>
            <p:custDataLst>
              <p:tags r:id="rId6"/>
            </p:custDataLst>
          </p:nvPr>
        </p:nvGraphicFramePr>
        <p:xfrm>
          <a:off x="1179999" y="1672396"/>
          <a:ext cx="9791065" cy="3960000"/>
        </p:xfrm>
        <a:graphic>
          <a:graphicData uri="http://schemas.openxmlformats.org/drawingml/2006/table">
            <a:tbl>
              <a:tblPr/>
              <a:tblGrid>
                <a:gridCol w="5050790">
                  <a:extLst>
                    <a:ext uri="{9D8B030D-6E8A-4147-A177-3AD203B41FA5}">
                      <a16:colId xmlns:a16="http://schemas.microsoft.com/office/drawing/2014/main" val="20000"/>
                    </a:ext>
                  </a:extLst>
                </a:gridCol>
                <a:gridCol w="4740275">
                  <a:extLst>
                    <a:ext uri="{9D8B030D-6E8A-4147-A177-3AD203B41FA5}">
                      <a16:colId xmlns:a16="http://schemas.microsoft.com/office/drawing/2014/main" val="20001"/>
                    </a:ext>
                  </a:extLst>
                </a:gridCol>
              </a:tblGrid>
              <a:tr h="720000">
                <a:tc>
                  <a:txBody>
                    <a:bodyPr/>
                    <a:lstStyle/>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chemeClr val="tx1"/>
                          </a:solidFill>
                          <a:effectLst/>
                          <a:latin typeface="微软雅黑" panose="020B0503020204020204" charset="-122"/>
                          <a:ea typeface="微软雅黑"/>
                        </a:rPr>
                        <a:t>电现象</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rgbClr val="C00000"/>
                          </a:solidFill>
                          <a:effectLst/>
                          <a:latin typeface="微软雅黑" panose="020B0503020204020204" charset="-122"/>
                          <a:ea typeface="微软雅黑"/>
                        </a:rPr>
                        <a:t>磁现象</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0"/>
                  </a:ext>
                </a:extLst>
              </a:tr>
              <a:tr h="720000">
                <a:tc>
                  <a:txBody>
                    <a:bodyPr/>
                    <a:lstStyle/>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chemeClr val="tx1"/>
                          </a:solidFill>
                          <a:effectLst/>
                          <a:latin typeface="微软雅黑" panose="020B0503020204020204" charset="-122"/>
                          <a:ea typeface="微软雅黑"/>
                        </a:rPr>
                        <a:t>带电体能吸引轻小物体</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rgbClr val="C00000"/>
                          </a:solidFill>
                          <a:effectLst/>
                          <a:latin typeface="微软雅黑" panose="020B0503020204020204" charset="-122"/>
                          <a:ea typeface="微软雅黑"/>
                        </a:rPr>
                        <a:t>磁体能吸引磁性物体</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1"/>
                  </a:ext>
                </a:extLst>
              </a:tr>
              <a:tr h="720000">
                <a:tc>
                  <a:txBody>
                    <a:bodyPr/>
                    <a:lstStyle/>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chemeClr val="tx1"/>
                          </a:solidFill>
                          <a:effectLst/>
                          <a:latin typeface="微软雅黑" panose="020B0503020204020204" charset="-122"/>
                          <a:ea typeface="微软雅黑"/>
                        </a:rPr>
                        <a:t>电荷有两种电荷</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rgbClr val="C00000"/>
                          </a:solidFill>
                          <a:effectLst/>
                          <a:latin typeface="微软雅黑" panose="020B0503020204020204" charset="-122"/>
                          <a:ea typeface="微软雅黑"/>
                        </a:rPr>
                        <a:t>磁体有两个磁极</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2"/>
                  </a:ext>
                </a:extLst>
              </a:tr>
              <a:tr h="1080000">
                <a:tc>
                  <a:txBody>
                    <a:bodyPr/>
                    <a:lstStyle/>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chemeClr val="tx1"/>
                          </a:solidFill>
                          <a:effectLst/>
                          <a:latin typeface="微软雅黑" panose="020B0503020204020204" charset="-122"/>
                          <a:ea typeface="微软雅黑"/>
                        </a:rPr>
                        <a:t>同种电荷相排斥，</a:t>
                      </a:r>
                      <a:endParaRPr kumimoji="0" lang="en-US" altLang="zh-CN" sz="2800" b="0" i="0" u="none" strike="noStrike" cap="none" normalizeH="0" baseline="0">
                        <a:ln>
                          <a:noFill/>
                        </a:ln>
                        <a:solidFill>
                          <a:schemeClr val="tx1"/>
                        </a:solidFill>
                        <a:effectLst/>
                        <a:latin typeface="微软雅黑" panose="020B0503020204020204" charset="-122"/>
                        <a:ea typeface="微软雅黑"/>
                      </a:endParaRPr>
                    </a:p>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chemeClr val="tx1"/>
                          </a:solidFill>
                          <a:effectLst/>
                          <a:latin typeface="微软雅黑" panose="020B0503020204020204" charset="-122"/>
                          <a:ea typeface="微软雅黑"/>
                        </a:rPr>
                        <a:t>异种电荷相吸引</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rgbClr val="C00000"/>
                          </a:solidFill>
                          <a:effectLst/>
                          <a:latin typeface="微软雅黑" panose="020B0503020204020204" charset="-122"/>
                          <a:ea typeface="微软雅黑"/>
                        </a:rPr>
                        <a:t>同名磁极相排斥，</a:t>
                      </a:r>
                      <a:endParaRPr kumimoji="0" lang="en-US" altLang="zh-CN" sz="2800" b="0" i="0" u="none" strike="noStrike" cap="none" normalizeH="0" baseline="0">
                        <a:ln>
                          <a:noFill/>
                        </a:ln>
                        <a:solidFill>
                          <a:srgbClr val="C00000"/>
                        </a:solidFill>
                        <a:effectLst/>
                        <a:latin typeface="微软雅黑" panose="020B0503020204020204" charset="-122"/>
                        <a:ea typeface="微软雅黑"/>
                      </a:endParaRPr>
                    </a:p>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rgbClr val="C00000"/>
                          </a:solidFill>
                          <a:effectLst/>
                          <a:latin typeface="微软雅黑" panose="020B0503020204020204" charset="-122"/>
                          <a:ea typeface="微软雅黑"/>
                        </a:rPr>
                        <a:t>异名磁极相吸引</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3"/>
                  </a:ext>
                </a:extLst>
              </a:tr>
              <a:tr h="720000">
                <a:tc>
                  <a:txBody>
                    <a:bodyPr/>
                    <a:lstStyle/>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chemeClr val="tx1"/>
                          </a:solidFill>
                          <a:effectLst/>
                          <a:latin typeface="微软雅黑" panose="020B0503020204020204" charset="-122"/>
                          <a:ea typeface="微软雅黑"/>
                        </a:rPr>
                        <a:t>电荷不接触就能互相作用</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2" panose="05020102010507070707" pitchFamily="18" charset="2"/>
                        <a:buNone/>
                      </a:pPr>
                      <a:r>
                        <a:rPr kumimoji="0" lang="zh-CN" altLang="en-US" sz="2800" b="0" i="0" u="none" strike="noStrike" cap="none" normalizeH="0" baseline="0">
                          <a:ln>
                            <a:noFill/>
                          </a:ln>
                          <a:solidFill>
                            <a:srgbClr val="C00000"/>
                          </a:solidFill>
                          <a:effectLst/>
                          <a:latin typeface="微软雅黑" panose="020B0503020204020204" charset="-122"/>
                          <a:ea typeface="微软雅黑"/>
                        </a:rPr>
                        <a:t>磁体不接触就能互相作用</a:t>
                      </a:r>
                    </a:p>
                  </a:txBody>
                  <a:tcPr marL="0" marR="0" marT="0" marB="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4"/>
                  </a:ext>
                </a:extLst>
              </a:tr>
            </a:tbl>
          </a:graphicData>
        </a:graphic>
      </p:graphicFrame>
      <p:sp>
        <p:nvSpPr>
          <p:cNvPr id="6" name="文本框 5"/>
          <p:cNvSpPr txBox="1"/>
          <p:nvPr>
            <p:custDataLst>
              <p:tags r:id="rId7"/>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电现象和磁现象的相似之处</a:t>
            </a:r>
          </a:p>
        </p:txBody>
      </p:sp>
    </p:spTree>
    <p:custDataLst>
      <p:tags r:id="rId1"/>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2"/>
            </p:custDataLst>
          </p:nvPr>
        </p:nvPicPr>
        <p:blipFill>
          <a:blip r:embed="rId12"/>
          <a:stretch>
            <a:fillRect/>
          </a:stretch>
        </p:blipFill>
        <p:spPr>
          <a:xfrm>
            <a:off x="45720" y="957580"/>
            <a:ext cx="1704975" cy="704850"/>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10" name="文本框 9"/>
          <p:cNvSpPr txBox="1"/>
          <p:nvPr>
            <p:custDataLst>
              <p:tags r:id="rId7"/>
            </p:custDataLst>
          </p:nvPr>
        </p:nvSpPr>
        <p:spPr>
          <a:xfrm>
            <a:off x="45720" y="1662430"/>
            <a:ext cx="8062595" cy="1529715"/>
          </a:xfrm>
          <a:prstGeom prst="rect">
            <a:avLst/>
          </a:prstGeom>
          <a:noFill/>
        </p:spPr>
        <p:txBody>
          <a:bodyPr wrap="square" rtlCol="0">
            <a:spAutoFit/>
          </a:bodyPr>
          <a:lstStyle/>
          <a:p>
            <a:pPr indent="0" algn="just">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如图所示，将一枚小磁针置于桌面上，在小磁针上方放一条直导线，使导线与电池触接，然后断开，看看电路连通时和断开后小磁针有什么变化。</a:t>
            </a:r>
          </a:p>
        </p:txBody>
      </p:sp>
      <p:sp>
        <p:nvSpPr>
          <p:cNvPr id="25" name="文本框 24"/>
          <p:cNvSpPr txBox="1"/>
          <p:nvPr>
            <p:custDataLst>
              <p:tags r:id="rId8"/>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电流的磁效应</a:t>
            </a:r>
          </a:p>
        </p:txBody>
      </p:sp>
      <p:pic>
        <p:nvPicPr>
          <p:cNvPr id="28" name="图片 27"/>
          <p:cNvPicPr>
            <a:picLocks noChangeAspect="1"/>
          </p:cNvPicPr>
          <p:nvPr>
            <p:custDataLst>
              <p:tags r:id="rId9"/>
            </p:custDataLst>
          </p:nvPr>
        </p:nvPicPr>
        <p:blipFill>
          <a:blip r:embed="rId13"/>
          <a:srcRect l="25778" t="24349" r="17501" b="18464"/>
          <a:stretch>
            <a:fillRect/>
          </a:stretch>
        </p:blipFill>
        <p:spPr>
          <a:xfrm>
            <a:off x="8108315" y="1868170"/>
            <a:ext cx="3969385" cy="2557145"/>
          </a:xfrm>
          <a:prstGeom prst="rect">
            <a:avLst/>
          </a:prstGeom>
        </p:spPr>
      </p:pic>
    </p:spTree>
    <p:custDataLst>
      <p:tags r:id="rId1"/>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电流的磁效应</a:t>
            </a:r>
          </a:p>
        </p:txBody>
      </p:sp>
      <p:pic>
        <p:nvPicPr>
          <p:cNvPr id="9" name="图片 8"/>
          <p:cNvPicPr>
            <a:picLocks noChangeAspect="1"/>
          </p:cNvPicPr>
          <p:nvPr>
            <p:custDataLst>
              <p:tags r:id="rId7"/>
            </p:custDataLst>
          </p:nvPr>
        </p:nvPicPr>
        <p:blipFill>
          <a:blip r:embed="rId14"/>
          <a:srcRect l="10176" t="24089" b="20807"/>
          <a:stretch>
            <a:fillRect/>
          </a:stretch>
        </p:blipFill>
        <p:spPr>
          <a:xfrm>
            <a:off x="0" y="1667933"/>
            <a:ext cx="6403340" cy="3522980"/>
          </a:xfrm>
          <a:prstGeom prst="rect">
            <a:avLst/>
          </a:prstGeom>
        </p:spPr>
      </p:pic>
      <p:pic>
        <p:nvPicPr>
          <p:cNvPr id="12" name="通电后磁针旋转">
            <a:hlinkClick r:id="" action="ppaction://media"/>
          </p:cNvPr>
          <p:cNvPicPr/>
          <p:nvPr>
            <a:videoFile r:link="rId9"/>
            <p:custDataLst>
              <p:tags r:id="rId10"/>
            </p:custDataLst>
            <p:extLst>
              <p:ext uri="{DAA4B4D4-6D71-4841-9C94-3DE7FCFB9230}">
                <p14:media xmlns:p14="http://schemas.microsoft.com/office/powerpoint/2010/main" r:embed="rId8"/>
              </p:ext>
            </p:extLst>
          </p:nvPr>
        </p:nvPicPr>
        <p:blipFill>
          <a:blip r:embed="rId15"/>
          <a:stretch>
            <a:fillRect/>
          </a:stretch>
        </p:blipFill>
        <p:spPr>
          <a:xfrm>
            <a:off x="4912360" y="1397000"/>
            <a:ext cx="7279640" cy="4267200"/>
          </a:xfrm>
          <a:prstGeom prst="rect">
            <a:avLst/>
          </a:prstGeom>
        </p:spPr>
      </p:pic>
      <p:sp>
        <p:nvSpPr>
          <p:cNvPr id="20" name="文本框 19"/>
          <p:cNvSpPr txBox="1"/>
          <p:nvPr>
            <p:custDataLst>
              <p:tags r:id="rId11"/>
            </p:custDataLst>
          </p:nvPr>
        </p:nvSpPr>
        <p:spPr>
          <a:xfrm>
            <a:off x="8128000" y="736600"/>
            <a:ext cx="3462020" cy="460375"/>
          </a:xfrm>
          <a:prstGeom prst="rect">
            <a:avLst/>
          </a:prstGeom>
          <a:noFill/>
        </p:spPr>
        <p:txBody>
          <a:bodyPr wrap="square" rtlCol="0">
            <a:spAutoFit/>
          </a:bodyPr>
          <a:lstStyle/>
          <a:p>
            <a:pPr algn="l"/>
            <a:r>
              <a:rPr lang="zh-CN" altLang="en-US" sz="2400" b="1">
                <a:solidFill>
                  <a:srgbClr val="C00000"/>
                </a:solidFill>
              </a:rPr>
              <a:t>通电导线周围存在磁场。</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par>
                                <p:cTn id="13" presetID="1" presetClass="mediacall" presetSubtype="0" fill="hold" nodeType="withEffect">
                                  <p:stCondLst>
                                    <p:cond delay="0"/>
                                  </p:stCondLst>
                                  <p:childTnLst>
                                    <p:cmd type="call" cmd="playFrom(0.0)">
                                      <p:cBhvr additive="base">
                                        <p:cTn id="14" dur="4877" fill="hold"/>
                                        <p:tgtEl>
                                          <p:spTgt spid="12"/>
                                        </p:tgtEl>
                                      </p:cBhvr>
                                    </p:cmd>
                                  </p:childTnLst>
                                </p:cTn>
                              </p:par>
                            </p:childTnLst>
                          </p:cTn>
                        </p:par>
                      </p:childTnLst>
                    </p:cTn>
                  </p:par>
                  <p:par>
                    <p:cTn id="15" fill="hold" nodeType="clickPar">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20" repeatCount="indefinite" fill="hold" display="0">
                  <p:stCondLst>
                    <p:cond delay="indefinite"/>
                  </p:stCondLst>
                </p:cTn>
                <p:tgtEl>
                  <p:spTgt spid="12"/>
                </p:tgtEl>
              </p:cMediaNode>
            </p:video>
            <p:seq concurrent="1" nextAc="seek">
              <p:cTn id="21" restart="whenNotActive" fill="hold" evtFilter="cancelBubble" nodeType="interactiveSeq">
                <p:stCondLst>
                  <p:cond evt="onClick" delay="0">
                    <p:tgtEl>
                      <p:spTgt spid="12"/>
                    </p:tgtEl>
                  </p:cond>
                </p:stCondLst>
                <p:endSync evt="end" delay="0">
                  <p:rtn val="all"/>
                </p:endSync>
                <p:childTnLst>
                  <p:par>
                    <p:cTn id="22" fill="hold" nodeType="clickPar">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additive="base">
                                        <p:cTn id="25" dur="1" fill="hold"/>
                                        <p:tgtEl>
                                          <p:spTgt spid="12"/>
                                        </p:tgtEl>
                                      </p:cBhvr>
                                    </p:cmd>
                                  </p:childTnLst>
                                </p:cTn>
                              </p:par>
                            </p:childTnLst>
                          </p:cTn>
                        </p:par>
                      </p:childTnLst>
                    </p:cTn>
                  </p:par>
                </p:childTnLst>
              </p:cTn>
              <p:nextCondLst>
                <p:cond evt="onClick" delay="0">
                  <p:tgtEl>
                    <p:spTgt spid="12"/>
                  </p:tgtEl>
                </p:cond>
              </p:nextCondLst>
            </p:seq>
          </p:childTnLst>
        </p:cTn>
      </p:par>
    </p:tnLst>
    <p:bldLst>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2"/>
            </p:custDataLst>
          </p:nvPr>
        </p:nvPicPr>
        <p:blipFill>
          <a:blip r:embed="rId12"/>
          <a:stretch>
            <a:fillRect/>
          </a:stretch>
        </p:blipFill>
        <p:spPr>
          <a:xfrm>
            <a:off x="45720" y="957580"/>
            <a:ext cx="1704975" cy="704850"/>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10" name="文本框 9"/>
          <p:cNvSpPr txBox="1"/>
          <p:nvPr>
            <p:custDataLst>
              <p:tags r:id="rId7"/>
            </p:custDataLst>
          </p:nvPr>
        </p:nvSpPr>
        <p:spPr>
          <a:xfrm>
            <a:off x="45720" y="1662430"/>
            <a:ext cx="8062595" cy="2489200"/>
          </a:xfrm>
          <a:prstGeom prst="rect">
            <a:avLst/>
          </a:prstGeom>
          <a:noFill/>
        </p:spPr>
        <p:txBody>
          <a:bodyPr wrap="square" rtlCol="0">
            <a:spAutoFit/>
          </a:bodyPr>
          <a:lstStyle/>
          <a:p>
            <a:pPr indent="0" algn="just">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如图所示，将一枚小磁针置于桌面上，在小磁针上方放一条直导线，使导线与电池触接，然后断开，看看电路连通时和断开后小磁针有什么变化。</a:t>
            </a:r>
          </a:p>
          <a:p>
            <a:pPr indent="0" algn="just">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对调电池的正、负极，再做一次实验，继续观察小磁针的变化。</a:t>
            </a:r>
          </a:p>
        </p:txBody>
      </p:sp>
      <p:sp>
        <p:nvSpPr>
          <p:cNvPr id="25" name="文本框 24"/>
          <p:cNvSpPr txBox="1"/>
          <p:nvPr>
            <p:custDataLst>
              <p:tags r:id="rId8"/>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电流的磁效应</a:t>
            </a:r>
          </a:p>
        </p:txBody>
      </p:sp>
      <p:pic>
        <p:nvPicPr>
          <p:cNvPr id="28" name="图片 27"/>
          <p:cNvPicPr>
            <a:picLocks noChangeAspect="1"/>
          </p:cNvPicPr>
          <p:nvPr>
            <p:custDataLst>
              <p:tags r:id="rId9"/>
            </p:custDataLst>
          </p:nvPr>
        </p:nvPicPr>
        <p:blipFill>
          <a:blip r:embed="rId13"/>
          <a:srcRect l="25778" t="24349" r="17501" b="18464"/>
          <a:stretch>
            <a:fillRect/>
          </a:stretch>
        </p:blipFill>
        <p:spPr>
          <a:xfrm>
            <a:off x="8108315" y="1868170"/>
            <a:ext cx="3969385" cy="2557145"/>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wipe(left)">
                                      <p:cBhvr>
                                        <p:cTn id="7"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电流的磁效应</a:t>
            </a:r>
          </a:p>
        </p:txBody>
      </p:sp>
      <p:pic>
        <p:nvPicPr>
          <p:cNvPr id="3" name="图片 2"/>
          <p:cNvPicPr>
            <a:picLocks noChangeAspect="1"/>
          </p:cNvPicPr>
          <p:nvPr>
            <p:custDataLst>
              <p:tags r:id="rId7"/>
            </p:custDataLst>
          </p:nvPr>
        </p:nvPicPr>
        <p:blipFill>
          <a:blip r:embed="rId17"/>
          <a:srcRect l="10176" t="24089" b="20807"/>
          <a:stretch>
            <a:fillRect/>
          </a:stretch>
        </p:blipFill>
        <p:spPr>
          <a:xfrm>
            <a:off x="0" y="1667933"/>
            <a:ext cx="6403340" cy="3522980"/>
          </a:xfrm>
          <a:prstGeom prst="rect">
            <a:avLst/>
          </a:prstGeom>
        </p:spPr>
      </p:pic>
      <p:pic>
        <p:nvPicPr>
          <p:cNvPr id="10" name="图片 9"/>
          <p:cNvPicPr>
            <a:picLocks noChangeAspect="1"/>
          </p:cNvPicPr>
          <p:nvPr>
            <p:custDataLst>
              <p:tags r:id="rId8"/>
            </p:custDataLst>
          </p:nvPr>
        </p:nvPicPr>
        <p:blipFill>
          <a:blip r:embed="rId18"/>
          <a:srcRect l="20425" t="23420" b="17682"/>
          <a:stretch>
            <a:fillRect/>
          </a:stretch>
        </p:blipFill>
        <p:spPr>
          <a:xfrm>
            <a:off x="5790353" y="1667933"/>
            <a:ext cx="6401647" cy="3522980"/>
          </a:xfrm>
          <a:prstGeom prst="rect">
            <a:avLst/>
          </a:prstGeom>
        </p:spPr>
      </p:pic>
      <p:sp>
        <p:nvSpPr>
          <p:cNvPr id="6" name="椭圆 5"/>
          <p:cNvSpPr/>
          <p:nvPr>
            <p:custDataLst>
              <p:tags r:id="rId9"/>
            </p:custDataLst>
          </p:nvPr>
        </p:nvSpPr>
        <p:spPr>
          <a:xfrm>
            <a:off x="1288627" y="2855807"/>
            <a:ext cx="1172633" cy="1172633"/>
          </a:xfrm>
          <a:prstGeom prst="ellipse">
            <a:avLst/>
          </a:prstGeom>
          <a:noFill/>
          <a:ln w="38100" cmpd="sng">
            <a:solidFill>
              <a:srgbClr val="FF0000"/>
            </a:solidFill>
            <a:miter lim="800000"/>
          </a:ln>
        </p:spPr>
        <p:txBody>
          <a:bodyPr wrap="square">
            <a:noAutofit/>
          </a:bodyPr>
          <a:lstStyle/>
          <a:p>
            <a:pPr algn="l">
              <a:lnSpc>
                <a:spcPts val="3800"/>
              </a:lnSpc>
              <a:spcBef>
                <a:spcPct val="0"/>
              </a:spcBef>
              <a:spcAft>
                <a:spcPct val="0"/>
              </a:spcAft>
            </a:pPr>
            <a:endParaRPr lang="zh-CN" altLang="en-US" sz="3200" noProof="1">
              <a:solidFill>
                <a:srgbClr val="002060"/>
              </a:solidFill>
              <a:latin typeface="微软雅黑" panose="020B0503020204020204" charset="-122"/>
              <a:ea typeface="微软雅黑"/>
              <a:cs typeface="+mn-ea"/>
            </a:endParaRPr>
          </a:p>
        </p:txBody>
      </p:sp>
      <p:sp>
        <p:nvSpPr>
          <p:cNvPr id="7" name="椭圆 6"/>
          <p:cNvSpPr/>
          <p:nvPr>
            <p:custDataLst>
              <p:tags r:id="rId10"/>
            </p:custDataLst>
          </p:nvPr>
        </p:nvSpPr>
        <p:spPr>
          <a:xfrm>
            <a:off x="6620087" y="2855807"/>
            <a:ext cx="1172633" cy="1172633"/>
          </a:xfrm>
          <a:prstGeom prst="ellipse">
            <a:avLst/>
          </a:prstGeom>
          <a:noFill/>
          <a:ln w="38100" cmpd="sng">
            <a:solidFill>
              <a:srgbClr val="FF0000"/>
            </a:solidFill>
            <a:miter lim="800000"/>
          </a:ln>
        </p:spPr>
        <p:txBody>
          <a:bodyPr wrap="square">
            <a:noAutofit/>
          </a:bodyPr>
          <a:lstStyle/>
          <a:p>
            <a:pPr algn="l">
              <a:lnSpc>
                <a:spcPts val="3800"/>
              </a:lnSpc>
              <a:spcBef>
                <a:spcPct val="0"/>
              </a:spcBef>
              <a:spcAft>
                <a:spcPct val="0"/>
              </a:spcAft>
            </a:pPr>
            <a:endParaRPr lang="zh-CN" altLang="en-US" sz="3200" noProof="1">
              <a:solidFill>
                <a:srgbClr val="002060"/>
              </a:solidFill>
              <a:latin typeface="微软雅黑" panose="020B0503020204020204" charset="-122"/>
              <a:ea typeface="微软雅黑"/>
              <a:cs typeface="+mn-ea"/>
            </a:endParaRPr>
          </a:p>
        </p:txBody>
      </p:sp>
      <p:pic>
        <p:nvPicPr>
          <p:cNvPr id="13" name="磁针逆时针偏转">
            <a:hlinkClick r:id="" action="ppaction://media"/>
          </p:cNvPr>
          <p:cNvPicPr/>
          <p:nvPr>
            <a:videoFile r:link="rId12"/>
            <p:custDataLst>
              <p:tags r:id="rId13"/>
            </p:custDataLst>
            <p:extLst>
              <p:ext uri="{DAA4B4D4-6D71-4841-9C94-3DE7FCFB9230}">
                <p14:media xmlns:p14="http://schemas.microsoft.com/office/powerpoint/2010/main" r:embed="rId11"/>
              </p:ext>
            </p:extLst>
          </p:nvPr>
        </p:nvPicPr>
        <p:blipFill>
          <a:blip r:embed="rId19"/>
          <a:stretch>
            <a:fillRect/>
          </a:stretch>
        </p:blipFill>
        <p:spPr>
          <a:xfrm>
            <a:off x="1717040" y="1378373"/>
            <a:ext cx="8492067" cy="4978400"/>
          </a:xfrm>
          <a:prstGeom prst="rect">
            <a:avLst/>
          </a:prstGeom>
        </p:spPr>
      </p:pic>
      <p:sp>
        <p:nvSpPr>
          <p:cNvPr id="14" name="灯片编号占位符 13"/>
          <p:cNvSpPr>
            <a:spLocks noGrp="1"/>
          </p:cNvSpPr>
          <p:nvPr>
            <p:ph type="sldNum" sz="quarter" idx="12"/>
            <p:custDataLst>
              <p:tags r:id="rId14"/>
            </p:custDataLst>
          </p:nvPr>
        </p:nvSpPr>
        <p:spPr/>
        <p:txBody>
          <a:bodyPr/>
          <a:lstStyle/>
          <a:p>
            <a:fld id="{EFF864F4-FD91-4101-9B71-D6947279B948}" type="slidenum">
              <a:rPr lang="zh-CN" altLang="en-US" sz="1335" smtClean="0"/>
              <a:t>8</a:t>
            </a:fld>
            <a:endParaRPr lang="zh-CN" altLang="en-US" sz="1335"/>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par>
                          <p:cTn id="12" fill="hold" nodeType="afterGroup">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xit" presetSubtype="4" fill="hold" nodeType="clickEffect">
                                  <p:stCondLst>
                                    <p:cond delay="0"/>
                                  </p:stCondLst>
                                  <p:childTnLst>
                                    <p:animEffect transition="out" filter="wipe(down)">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par>
                                <p:cTn id="24" presetID="22" presetClass="exit" presetSubtype="4" fill="hold" nodeType="withEffect">
                                  <p:stCondLst>
                                    <p:cond delay="0"/>
                                  </p:stCondLst>
                                  <p:childTnLst>
                                    <p:animEffect transition="out" filter="wipe(down)">
                                      <p:cBhvr>
                                        <p:cTn id="25" dur="500"/>
                                        <p:tgtEl>
                                          <p:spTgt spid="3"/>
                                        </p:tgtEl>
                                      </p:cBhvr>
                                    </p:animEffect>
                                    <p:set>
                                      <p:cBhvr>
                                        <p:cTn id="26" dur="1" fill="hold">
                                          <p:stCondLst>
                                            <p:cond delay="499"/>
                                          </p:stCondLst>
                                        </p:cTn>
                                        <p:tgtEl>
                                          <p:spTgt spid="3"/>
                                        </p:tgtEl>
                                        <p:attrNameLst>
                                          <p:attrName>style.visibility</p:attrName>
                                        </p:attrNameLst>
                                      </p:cBhvr>
                                      <p:to>
                                        <p:strVal val="hidden"/>
                                      </p:to>
                                    </p:set>
                                  </p:childTnLst>
                                </p:cTn>
                              </p:par>
                              <p:par>
                                <p:cTn id="27" presetID="22" presetClass="exit" presetSubtype="4" fill="hold" grpId="1" nodeType="withEffect">
                                  <p:stCondLst>
                                    <p:cond delay="0"/>
                                  </p:stCondLst>
                                  <p:childTnLst>
                                    <p:animEffect transition="out" filter="wipe(down)">
                                      <p:cBhvr>
                                        <p:cTn id="28" dur="500"/>
                                        <p:tgtEl>
                                          <p:spTgt spid="6"/>
                                        </p:tgtEl>
                                      </p:cBhvr>
                                    </p:animEffect>
                                    <p:set>
                                      <p:cBhvr>
                                        <p:cTn id="29" dur="1" fill="hold">
                                          <p:stCondLst>
                                            <p:cond delay="499"/>
                                          </p:stCondLst>
                                        </p:cTn>
                                        <p:tgtEl>
                                          <p:spTgt spid="6"/>
                                        </p:tgtEl>
                                        <p:attrNameLst>
                                          <p:attrName>style.visibility</p:attrName>
                                        </p:attrNameLst>
                                      </p:cBhvr>
                                      <p:to>
                                        <p:strVal val="hidden"/>
                                      </p:to>
                                    </p:set>
                                  </p:childTnLst>
                                </p:cTn>
                              </p:par>
                              <p:par>
                                <p:cTn id="30" presetID="22" presetClass="exit" presetSubtype="4" fill="hold" grpId="1" nodeType="withEffect">
                                  <p:stCondLst>
                                    <p:cond delay="0"/>
                                  </p:stCondLst>
                                  <p:childTnLst>
                                    <p:animEffect transition="out" filter="wipe(down)">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par>
                                <p:cTn id="33" presetID="1" presetClass="mediacall" presetSubtype="0" fill="hold" nodeType="withEffect">
                                  <p:stCondLst>
                                    <p:cond delay="0"/>
                                  </p:stCondLst>
                                  <p:childTnLst>
                                    <p:cmd type="call" cmd="playFrom(0.0)">
                                      <p:cBhvr additive="base">
                                        <p:cTn id="34" dur="6223"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showWhenStopped="0">
                <p:cTn id="35" repeatCount="indefinite" fill="hold" display="0">
                  <p:stCondLst>
                    <p:cond delay="indefinite"/>
                  </p:stCondLst>
                </p:cTn>
                <p:tgtEl>
                  <p:spTgt spid="13"/>
                </p:tgtEl>
              </p:cMediaNode>
            </p:video>
            <p:seq concurrent="1" nextAc="seek">
              <p:cTn id="36" restart="whenNotActive" fill="hold" evtFilter="cancelBubble" nodeType="interactiveSeq">
                <p:stCondLst>
                  <p:cond evt="onClick" delay="0">
                    <p:tgtEl>
                      <p:spTgt spid="13"/>
                    </p:tgtEl>
                  </p:cond>
                </p:stCondLst>
                <p:endSync evt="end" delay="0">
                  <p:rtn val="all"/>
                </p:endSync>
                <p:childTnLst>
                  <p:par>
                    <p:cTn id="37" fill="hold" nodeType="clickPar">
                      <p:stCondLst>
                        <p:cond delay="0"/>
                        <p:cond evt="onBegin" delay="0">
                          <p:tn val="36"/>
                        </p:cond>
                      </p:stCondLst>
                      <p:childTnLst>
                        <p:par>
                          <p:cTn id="38" fill="hold">
                            <p:stCondLst>
                              <p:cond delay="0"/>
                            </p:stCondLst>
                            <p:childTnLst>
                              <p:par>
                                <p:cTn id="39" presetID="2" presetClass="mediacall" presetSubtype="0" fill="hold" nodeType="withEffect">
                                  <p:stCondLst>
                                    <p:cond delay="0"/>
                                  </p:stCondLst>
                                  <p:childTnLst>
                                    <p:cmd type="call" cmd="togglePause">
                                      <p:cBhvr additive="base">
                                        <p:cTn id="40" dur="1" fill="hold"/>
                                        <p:tgtEl>
                                          <p:spTgt spid="13"/>
                                        </p:tgtEl>
                                      </p:cBhvr>
                                    </p:cmd>
                                  </p:childTnLst>
                                </p:cTn>
                              </p:par>
                            </p:childTnLst>
                          </p:cTn>
                        </p:par>
                      </p:childTnLst>
                    </p:cTn>
                  </p:par>
                </p:childTnLst>
              </p:cTn>
              <p:nextCondLst>
                <p:cond evt="onClick" delay="0">
                  <p:tgtEl>
                    <p:spTgt spid="13"/>
                  </p:tgtEl>
                </p:cond>
              </p:nextCondLst>
            </p:seq>
          </p:childTnLst>
        </p:cTn>
      </p:par>
    </p:tnLst>
    <p:bldLst>
      <p:bldP spid="6" grpId="0" animBg="1"/>
      <p:bldP spid="6" grpId="1" animBg="1"/>
      <p:bldP spid="7" grpId="0" animBg="1"/>
      <p:bldP spid="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20</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2</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电生磁</a:t>
            </a:r>
          </a:p>
        </p:txBody>
      </p:sp>
      <p:sp>
        <p:nvSpPr>
          <p:cNvPr id="25" name="文本框 24"/>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电流的磁效应</a:t>
            </a:r>
          </a:p>
        </p:txBody>
      </p:sp>
      <p:sp>
        <p:nvSpPr>
          <p:cNvPr id="20" name="文本框 19"/>
          <p:cNvSpPr txBox="1"/>
          <p:nvPr>
            <p:custDataLst>
              <p:tags r:id="rId7"/>
            </p:custDataLst>
          </p:nvPr>
        </p:nvSpPr>
        <p:spPr>
          <a:xfrm>
            <a:off x="8128000" y="736600"/>
            <a:ext cx="3797300" cy="460375"/>
          </a:xfrm>
          <a:prstGeom prst="rect">
            <a:avLst/>
          </a:prstGeom>
          <a:noFill/>
        </p:spPr>
        <p:txBody>
          <a:bodyPr wrap="square" rtlCol="0">
            <a:spAutoFit/>
          </a:bodyPr>
          <a:lstStyle/>
          <a:p>
            <a:pPr algn="l"/>
            <a:r>
              <a:rPr lang="zh-CN" altLang="en-US" sz="2400" b="1">
                <a:solidFill>
                  <a:srgbClr val="C00000"/>
                </a:solidFill>
              </a:rPr>
              <a:t>磁场方向与电流方向有关。</a:t>
            </a:r>
          </a:p>
        </p:txBody>
      </p:sp>
      <p:pic>
        <p:nvPicPr>
          <p:cNvPr id="3" name="顺时针">
            <a:hlinkClick r:id="" action="ppaction://media"/>
          </p:cNvPr>
          <p:cNvPicPr/>
          <p:nvPr>
            <a:videoFile r:link="rId9"/>
            <p:custDataLst>
              <p:tags r:id="rId10"/>
            </p:custDataLst>
            <p:extLst>
              <p:ext uri="{DAA4B4D4-6D71-4841-9C94-3DE7FCFB9230}">
                <p14:media xmlns:p14="http://schemas.microsoft.com/office/powerpoint/2010/main" r:embed="rId8"/>
              </p:ext>
            </p:extLst>
          </p:nvPr>
        </p:nvPicPr>
        <p:blipFill>
          <a:blip r:embed="rId16"/>
          <a:stretch>
            <a:fillRect/>
          </a:stretch>
        </p:blipFill>
        <p:spPr>
          <a:xfrm>
            <a:off x="0" y="1319953"/>
            <a:ext cx="6096847" cy="3626273"/>
          </a:xfrm>
          <a:prstGeom prst="rect">
            <a:avLst/>
          </a:prstGeom>
        </p:spPr>
      </p:pic>
      <p:pic>
        <p:nvPicPr>
          <p:cNvPr id="6" name="逆时针">
            <a:hlinkClick r:id="" action="ppaction://media"/>
          </p:cNvPr>
          <p:cNvPicPr/>
          <p:nvPr>
            <a:videoFile r:link="rId12"/>
            <p:custDataLst>
              <p:tags r:id="rId13"/>
            </p:custDataLst>
            <p:extLst>
              <p:ext uri="{DAA4B4D4-6D71-4841-9C94-3DE7FCFB9230}">
                <p14:media xmlns:p14="http://schemas.microsoft.com/office/powerpoint/2010/main" r:embed="rId11"/>
              </p:ext>
            </p:extLst>
          </p:nvPr>
        </p:nvPicPr>
        <p:blipFill>
          <a:blip r:embed="rId17"/>
          <a:stretch>
            <a:fillRect/>
          </a:stretch>
        </p:blipFill>
        <p:spPr>
          <a:xfrm>
            <a:off x="6096847" y="1329267"/>
            <a:ext cx="6095153" cy="360172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nodeType="afterGroup">
                            <p:stCondLst>
                              <p:cond delay="500"/>
                            </p:stCondLst>
                            <p:childTnLst>
                              <p:par>
                                <p:cTn id="9" presetID="1" presetClass="mediacall" presetSubtype="0" fill="hold" nodeType="afterEffect">
                                  <p:stCondLst>
                                    <p:cond delay="0"/>
                                  </p:stCondLst>
                                  <p:childTnLst>
                                    <p:cmd type="call" cmd="playFrom(0.0)">
                                      <p:cBhvr additive="base">
                                        <p:cTn id="10" dur="2600" fill="hold"/>
                                        <p:tgtEl>
                                          <p:spTgt spid="3"/>
                                        </p:tgtEl>
                                      </p:cBhvr>
                                    </p:cmd>
                                  </p:childTnLst>
                                </p:cTn>
                              </p:par>
                              <p:par>
                                <p:cTn id="11" presetID="1" presetClass="mediacall" presetSubtype="0" fill="hold" nodeType="withEffect">
                                  <p:stCondLst>
                                    <p:cond delay="0"/>
                                  </p:stCondLst>
                                  <p:childTnLst>
                                    <p:cmd type="call" cmd="playFrom(0.0)">
                                      <p:cBhvr additive="base">
                                        <p:cTn id="12" dur="285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3" repeatCount="indefinite" fill="hold" display="0">
                  <p:stCondLst>
                    <p:cond delay="indefinite"/>
                  </p:stCondLst>
                </p:cTn>
                <p:tgtEl>
                  <p:spTgt spid="3"/>
                </p:tgtEl>
              </p:cMediaNode>
            </p:video>
            <p:video>
              <p:cMediaNode>
                <p:cTn id="14" repeatCount="indefinite" fill="hold" display="0">
                  <p:stCondLst>
                    <p:cond delay="indefinite"/>
                  </p:stCondLst>
                </p:cTn>
                <p:tgtEl>
                  <p:spTgt spid="6"/>
                </p:tgtEl>
              </p:cMediaNode>
            </p:video>
            <p:seq concurrent="1" nextAc="seek">
              <p:cTn id="15" restart="whenNotActive" fill="hold" evtFilter="cancelBubble" nodeType="interactiveSeq">
                <p:stCondLst>
                  <p:cond evt="onClick" delay="0">
                    <p:tgtEl>
                      <p:spTgt spid="3"/>
                    </p:tgtEl>
                  </p:cond>
                </p:stCondLst>
                <p:endSync evt="end" delay="0">
                  <p:rtn val="all"/>
                </p:endSync>
                <p:childTnLst>
                  <p:par>
                    <p:cTn id="16" fill="hold" nodeType="clickPar">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additive="base">
                                        <p:cTn id="19" dur="1" fill="hold"/>
                                        <p:tgtEl>
                                          <p:spTgt spid="3"/>
                                        </p:tgtEl>
                                      </p:cBhvr>
                                    </p:cmd>
                                  </p:childTnLst>
                                </p:cTn>
                              </p:par>
                            </p:childTnLst>
                          </p:cTn>
                        </p:par>
                      </p:childTnLst>
                    </p:cTn>
                  </p:par>
                </p:childTnLst>
              </p:cTn>
              <p:nextCondLst>
                <p:cond evt="onClick" delay="0">
                  <p:tgtEl>
                    <p:spTgt spid="3"/>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nodeType="clickPar">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additive="base">
                                        <p:cTn id="24" dur="1" fill="hold"/>
                                        <p:tgtEl>
                                          <p:spTgt spid="6"/>
                                        </p:tgtEl>
                                      </p:cBhvr>
                                    </p:cmd>
                                  </p:childTnLst>
                                </p:cTn>
                              </p:par>
                            </p:childTnLst>
                          </p:cTn>
                        </p:par>
                      </p:childTnLst>
                    </p:cTn>
                  </p:par>
                </p:childTnLst>
              </p:cTn>
              <p:nextCondLst>
                <p:cond evt="onClick" delay="0">
                  <p:tgtEl>
                    <p:spTgt spid="6"/>
                  </p:tgtEl>
                </p:cond>
              </p:nextCondLst>
            </p:seq>
          </p:childTnLst>
        </p:cTn>
      </p:par>
    </p:tnLst>
    <p:bldLst>
      <p:bldP spid="20"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ZTY1YTBmNmNkN2QzNTc4NDk5MzhkNmJiNmZhMzE4OWYifQ=="/>
  <p:tag name="RESOURCE_RECORD_KEY" val="{&quot;10&quot;:[21563686,21568878],&quot;13&quot;:[4364974],&quot;65&quot;:[20205081]}"/>
</p:tagLst>
</file>

<file path=ppt/tags/tag10.xml><?xml version="1.0" encoding="utf-8"?>
<p:tagLst xmlns:a="http://schemas.openxmlformats.org/drawingml/2006/main" xmlns:r="http://schemas.openxmlformats.org/officeDocument/2006/relationships" xmlns:p="http://schemas.openxmlformats.org/presentationml/2006/main">
  <p:tag name="AS_UNIQUEID" val="309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0.xml><?xml version="1.0" encoding="utf-8"?>
<p:tagLst xmlns:a="http://schemas.openxmlformats.org/drawingml/2006/main" xmlns:r="http://schemas.openxmlformats.org/officeDocument/2006/relationships" xmlns:p="http://schemas.openxmlformats.org/presentationml/2006/main">
  <p:tag name="AS_UNIQUEID" val="3209"/>
</p:tagLst>
</file>

<file path=ppt/tags/tag101.xml><?xml version="1.0" encoding="utf-8"?>
<p:tagLst xmlns:a="http://schemas.openxmlformats.org/drawingml/2006/main" xmlns:r="http://schemas.openxmlformats.org/officeDocument/2006/relationships" xmlns:p="http://schemas.openxmlformats.org/presentationml/2006/main">
  <p:tag name="AS_UNIQUEID" val="3210"/>
</p:tagLst>
</file>

<file path=ppt/tags/tag102.xml><?xml version="1.0" encoding="utf-8"?>
<p:tagLst xmlns:a="http://schemas.openxmlformats.org/drawingml/2006/main" xmlns:r="http://schemas.openxmlformats.org/officeDocument/2006/relationships" xmlns:p="http://schemas.openxmlformats.org/presentationml/2006/main">
  <p:tag name="AS_UNIQUEID" val="3211"/>
</p:tagLst>
</file>

<file path=ppt/tags/tag103.xml><?xml version="1.0" encoding="utf-8"?>
<p:tagLst xmlns:a="http://schemas.openxmlformats.org/drawingml/2006/main" xmlns:r="http://schemas.openxmlformats.org/officeDocument/2006/relationships" xmlns:p="http://schemas.openxmlformats.org/presentationml/2006/main">
  <p:tag name="AS_UNIQUEID" val="3213"/>
</p:tagLst>
</file>

<file path=ppt/tags/tag104.xml><?xml version="1.0" encoding="utf-8"?>
<p:tagLst xmlns:a="http://schemas.openxmlformats.org/drawingml/2006/main" xmlns:r="http://schemas.openxmlformats.org/officeDocument/2006/relationships" xmlns:p="http://schemas.openxmlformats.org/presentationml/2006/main">
  <p:tag name="AS_UNIQUEID" val="593"/>
</p:tagLst>
</file>

<file path=ppt/tags/tag105.xml><?xml version="1.0" encoding="utf-8"?>
<p:tagLst xmlns:a="http://schemas.openxmlformats.org/drawingml/2006/main" xmlns:r="http://schemas.openxmlformats.org/officeDocument/2006/relationships" xmlns:p="http://schemas.openxmlformats.org/presentationml/2006/main">
  <p:tag name="AS_UNIQUEID" val="3214"/>
</p:tagLst>
</file>

<file path=ppt/tags/tag106.xml><?xml version="1.0" encoding="utf-8"?>
<p:tagLst xmlns:a="http://schemas.openxmlformats.org/drawingml/2006/main" xmlns:r="http://schemas.openxmlformats.org/officeDocument/2006/relationships" xmlns:p="http://schemas.openxmlformats.org/presentationml/2006/main">
  <p:tag name="AS_UNIQUEID" val="3206"/>
</p:tagLst>
</file>

<file path=ppt/tags/tag107.xml><?xml version="1.0" encoding="utf-8"?>
<p:tagLst xmlns:a="http://schemas.openxmlformats.org/drawingml/2006/main" xmlns:r="http://schemas.openxmlformats.org/officeDocument/2006/relationships" xmlns:p="http://schemas.openxmlformats.org/presentationml/2006/main">
  <p:tag name="AS_UNIQUEID" val="3207"/>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09.xml><?xml version="1.0" encoding="utf-8"?>
<p:tagLst xmlns:a="http://schemas.openxmlformats.org/drawingml/2006/main" xmlns:r="http://schemas.openxmlformats.org/officeDocument/2006/relationships" xmlns:p="http://schemas.openxmlformats.org/presentationml/2006/main">
  <p:tag name="AS_UNIQUEID" val="3219"/>
</p:tagLst>
</file>

<file path=ppt/tags/tag11.xml><?xml version="1.0" encoding="utf-8"?>
<p:tagLst xmlns:a="http://schemas.openxmlformats.org/drawingml/2006/main" xmlns:r="http://schemas.openxmlformats.org/officeDocument/2006/relationships" xmlns:p="http://schemas.openxmlformats.org/presentationml/2006/main">
  <p:tag name="AS_UNIQUEID" val="309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0.xml><?xml version="1.0" encoding="utf-8"?>
<p:tagLst xmlns:a="http://schemas.openxmlformats.org/drawingml/2006/main" xmlns:r="http://schemas.openxmlformats.org/officeDocument/2006/relationships" xmlns:p="http://schemas.openxmlformats.org/presentationml/2006/main">
  <p:tag name="AS_UNIQUEID" val="3220"/>
</p:tagLst>
</file>

<file path=ppt/tags/tag111.xml><?xml version="1.0" encoding="utf-8"?>
<p:tagLst xmlns:a="http://schemas.openxmlformats.org/drawingml/2006/main" xmlns:r="http://schemas.openxmlformats.org/officeDocument/2006/relationships" xmlns:p="http://schemas.openxmlformats.org/presentationml/2006/main">
  <p:tag name="AS_UNIQUEID" val="3221"/>
</p:tagLst>
</file>

<file path=ppt/tags/tag112.xml><?xml version="1.0" encoding="utf-8"?>
<p:tagLst xmlns:a="http://schemas.openxmlformats.org/drawingml/2006/main" xmlns:r="http://schemas.openxmlformats.org/officeDocument/2006/relationships" xmlns:p="http://schemas.openxmlformats.org/presentationml/2006/main">
  <p:tag name="AS_UNIQUEID" val="3222"/>
</p:tagLst>
</file>

<file path=ppt/tags/tag113.xml><?xml version="1.0" encoding="utf-8"?>
<p:tagLst xmlns:a="http://schemas.openxmlformats.org/drawingml/2006/main" xmlns:r="http://schemas.openxmlformats.org/officeDocument/2006/relationships" xmlns:p="http://schemas.openxmlformats.org/presentationml/2006/main">
  <p:tag name="AS_UNIQUEID" val="3224"/>
</p:tagLst>
</file>

<file path=ppt/tags/tag114.xml><?xml version="1.0" encoding="utf-8"?>
<p:tagLst xmlns:a="http://schemas.openxmlformats.org/drawingml/2006/main" xmlns:r="http://schemas.openxmlformats.org/officeDocument/2006/relationships" xmlns:p="http://schemas.openxmlformats.org/presentationml/2006/main">
  <p:tag name="AS_UNIQUEID" val="3225"/>
</p:tagLst>
</file>

<file path=ppt/tags/tag115.xml><?xml version="1.0" encoding="utf-8"?>
<p:tagLst xmlns:a="http://schemas.openxmlformats.org/drawingml/2006/main" xmlns:r="http://schemas.openxmlformats.org/officeDocument/2006/relationships" xmlns:p="http://schemas.openxmlformats.org/presentationml/2006/main">
  <p:tag name="AS_UNIQUEID" val="3226"/>
</p:tagLst>
</file>

<file path=ppt/tags/tag116.xml><?xml version="1.0" encoding="utf-8"?>
<p:tagLst xmlns:a="http://schemas.openxmlformats.org/drawingml/2006/main" xmlns:r="http://schemas.openxmlformats.org/officeDocument/2006/relationships" xmlns:p="http://schemas.openxmlformats.org/presentationml/2006/main">
  <p:tag name="AS_UNIQUEID" val="3227"/>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AS_UNIQUEID" val="3216"/>
</p:tagLst>
</file>

<file path=ppt/tags/tag118.xml><?xml version="1.0" encoding="utf-8"?>
<p:tagLst xmlns:a="http://schemas.openxmlformats.org/drawingml/2006/main" xmlns:r="http://schemas.openxmlformats.org/officeDocument/2006/relationships" xmlns:p="http://schemas.openxmlformats.org/presentationml/2006/main">
  <p:tag name="AS_UNIQUEID" val="3217"/>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2.xml><?xml version="1.0" encoding="utf-8"?>
<p:tagLst xmlns:a="http://schemas.openxmlformats.org/drawingml/2006/main" xmlns:r="http://schemas.openxmlformats.org/officeDocument/2006/relationships" xmlns:p="http://schemas.openxmlformats.org/presentationml/2006/main">
  <p:tag name="AS_UNIQUEID" val="309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0.xml><?xml version="1.0" encoding="utf-8"?>
<p:tagLst xmlns:a="http://schemas.openxmlformats.org/drawingml/2006/main" xmlns:r="http://schemas.openxmlformats.org/officeDocument/2006/relationships" xmlns:p="http://schemas.openxmlformats.org/presentationml/2006/main">
  <p:tag name="AS_UNIQUEID" val="3232"/>
</p:tagLst>
</file>

<file path=ppt/tags/tag121.xml><?xml version="1.0" encoding="utf-8"?>
<p:tagLst xmlns:a="http://schemas.openxmlformats.org/drawingml/2006/main" xmlns:r="http://schemas.openxmlformats.org/officeDocument/2006/relationships" xmlns:p="http://schemas.openxmlformats.org/presentationml/2006/main">
  <p:tag name="AS_UNIQUEID" val="3233"/>
</p:tagLst>
</file>

<file path=ppt/tags/tag122.xml><?xml version="1.0" encoding="utf-8"?>
<p:tagLst xmlns:a="http://schemas.openxmlformats.org/drawingml/2006/main" xmlns:r="http://schemas.openxmlformats.org/officeDocument/2006/relationships" xmlns:p="http://schemas.openxmlformats.org/presentationml/2006/main">
  <p:tag name="AS_UNIQUEID" val="3234"/>
</p:tagLst>
</file>

<file path=ppt/tags/tag123.xml><?xml version="1.0" encoding="utf-8"?>
<p:tagLst xmlns:a="http://schemas.openxmlformats.org/drawingml/2006/main" xmlns:r="http://schemas.openxmlformats.org/officeDocument/2006/relationships" xmlns:p="http://schemas.openxmlformats.org/presentationml/2006/main">
  <p:tag name="AS_UNIQUEID" val="3236"/>
</p:tagLst>
</file>

<file path=ppt/tags/tag124.xml><?xml version="1.0" encoding="utf-8"?>
<p:tagLst xmlns:a="http://schemas.openxmlformats.org/drawingml/2006/main" xmlns:r="http://schemas.openxmlformats.org/officeDocument/2006/relationships" xmlns:p="http://schemas.openxmlformats.org/presentationml/2006/main">
  <p:tag name="AS_UNIQUEID" val="3237"/>
</p:tagLst>
</file>

<file path=ppt/tags/tag125.xml><?xml version="1.0" encoding="utf-8"?>
<p:tagLst xmlns:a="http://schemas.openxmlformats.org/drawingml/2006/main" xmlns:r="http://schemas.openxmlformats.org/officeDocument/2006/relationships" xmlns:p="http://schemas.openxmlformats.org/presentationml/2006/main">
  <p:tag name="AS_UNIQUEID" val="3238"/>
</p:tagLst>
</file>

<file path=ppt/tags/tag126.xml><?xml version="1.0" encoding="utf-8"?>
<p:tagLst xmlns:a="http://schemas.openxmlformats.org/drawingml/2006/main" xmlns:r="http://schemas.openxmlformats.org/officeDocument/2006/relationships" xmlns:p="http://schemas.openxmlformats.org/presentationml/2006/main">
  <p:tag name="AS_UNIQUEID" val="3239"/>
  <p:tag name="KSO_WM_MEDIACOVER_FLAG" val="1"/>
  <p:tag name="KSO_WM_UNIT_MEDIACOVER_BTN_POS" val="c"/>
  <p:tag name="KSO_WM_UNIT_MEDIACOVER_BTN_STATE" val="1"/>
  <p:tag name="KSO_WM_UNIT_MEDIACOVER_BTN_STYLE" val="ee0bc779c1f3d7f3e90c96344320e69a"/>
  <p:tag name="KSO_WM_UNIT_MEDIACOVER_BTNRECT" val="5732*3360*0*0"/>
  <p:tag name="KSO_WM_UNIT_MEDIACOVER_RGB" val="000000"/>
  <p:tag name="KSO_WM_UNIT_MEDIACOVER_STYLEID" val="1"/>
  <p:tag name="KSO_WM_UNIT_MEDIACOVER_TEXTSTATE" val="0"/>
  <p:tag name="KSO_WM_UNIT_MEDIACOVER_TRANSPARENCY" val="0.5"/>
</p:tagLst>
</file>

<file path=ppt/tags/tag127.xml><?xml version="1.0" encoding="utf-8"?>
<p:tagLst xmlns:a="http://schemas.openxmlformats.org/drawingml/2006/main" xmlns:r="http://schemas.openxmlformats.org/officeDocument/2006/relationships" xmlns:p="http://schemas.openxmlformats.org/presentationml/2006/main">
  <p:tag name="AS_UNIQUEID" val="3240"/>
</p:tagLst>
</file>

<file path=ppt/tags/tag128.xml><?xml version="1.0" encoding="utf-8"?>
<p:tagLst xmlns:a="http://schemas.openxmlformats.org/drawingml/2006/main" xmlns:r="http://schemas.openxmlformats.org/officeDocument/2006/relationships" xmlns:p="http://schemas.openxmlformats.org/presentationml/2006/main">
  <p:tag name="AS_UNIQUEID" val="3229"/>
</p:tagLst>
</file>

<file path=ppt/tags/tag129.xml><?xml version="1.0" encoding="utf-8"?>
<p:tagLst xmlns:a="http://schemas.openxmlformats.org/drawingml/2006/main" xmlns:r="http://schemas.openxmlformats.org/officeDocument/2006/relationships" xmlns:p="http://schemas.openxmlformats.org/presentationml/2006/main">
  <p:tag name="AS_UNIQUEID" val="3230"/>
</p:tagLst>
</file>

<file path=ppt/tags/tag13.xml><?xml version="1.0" encoding="utf-8"?>
<p:tagLst xmlns:a="http://schemas.openxmlformats.org/drawingml/2006/main" xmlns:r="http://schemas.openxmlformats.org/officeDocument/2006/relationships" xmlns:p="http://schemas.openxmlformats.org/presentationml/2006/main">
  <p:tag name="AS_UNIQUEID" val="309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31.xml><?xml version="1.0" encoding="utf-8"?>
<p:tagLst xmlns:a="http://schemas.openxmlformats.org/drawingml/2006/main" xmlns:r="http://schemas.openxmlformats.org/officeDocument/2006/relationships" xmlns:p="http://schemas.openxmlformats.org/presentationml/2006/main">
  <p:tag name="AS_UNIQUEID" val="3245"/>
</p:tagLst>
</file>

<file path=ppt/tags/tag132.xml><?xml version="1.0" encoding="utf-8"?>
<p:tagLst xmlns:a="http://schemas.openxmlformats.org/drawingml/2006/main" xmlns:r="http://schemas.openxmlformats.org/officeDocument/2006/relationships" xmlns:p="http://schemas.openxmlformats.org/presentationml/2006/main">
  <p:tag name="AS_UNIQUEID" val="3246"/>
</p:tagLst>
</file>

<file path=ppt/tags/tag133.xml><?xml version="1.0" encoding="utf-8"?>
<p:tagLst xmlns:a="http://schemas.openxmlformats.org/drawingml/2006/main" xmlns:r="http://schemas.openxmlformats.org/officeDocument/2006/relationships" xmlns:p="http://schemas.openxmlformats.org/presentationml/2006/main">
  <p:tag name="AS_UNIQUEID" val="3247"/>
</p:tagLst>
</file>

<file path=ppt/tags/tag134.xml><?xml version="1.0" encoding="utf-8"?>
<p:tagLst xmlns:a="http://schemas.openxmlformats.org/drawingml/2006/main" xmlns:r="http://schemas.openxmlformats.org/officeDocument/2006/relationships" xmlns:p="http://schemas.openxmlformats.org/presentationml/2006/main">
  <p:tag name="AS_UNIQUEID" val="3248"/>
</p:tagLst>
</file>

<file path=ppt/tags/tag135.xml><?xml version="1.0" encoding="utf-8"?>
<p:tagLst xmlns:a="http://schemas.openxmlformats.org/drawingml/2006/main" xmlns:r="http://schemas.openxmlformats.org/officeDocument/2006/relationships" xmlns:p="http://schemas.openxmlformats.org/presentationml/2006/main">
  <p:tag name="AS_UNIQUEID" val="3250"/>
</p:tagLst>
</file>

<file path=ppt/tags/tag136.xml><?xml version="1.0" encoding="utf-8"?>
<p:tagLst xmlns:a="http://schemas.openxmlformats.org/drawingml/2006/main" xmlns:r="http://schemas.openxmlformats.org/officeDocument/2006/relationships" xmlns:p="http://schemas.openxmlformats.org/presentationml/2006/main">
  <p:tag name="AS_UNIQUEID" val="3251"/>
</p:tagLst>
</file>

<file path=ppt/tags/tag137.xml><?xml version="1.0" encoding="utf-8"?>
<p:tagLst xmlns:a="http://schemas.openxmlformats.org/drawingml/2006/main" xmlns:r="http://schemas.openxmlformats.org/officeDocument/2006/relationships" xmlns:p="http://schemas.openxmlformats.org/presentationml/2006/main">
  <p:tag name="AS_UNIQUEID" val="3252"/>
</p:tagLst>
</file>

<file path=ppt/tags/tag138.xml><?xml version="1.0" encoding="utf-8"?>
<p:tagLst xmlns:a="http://schemas.openxmlformats.org/drawingml/2006/main" xmlns:r="http://schemas.openxmlformats.org/officeDocument/2006/relationships" xmlns:p="http://schemas.openxmlformats.org/presentationml/2006/main">
  <p:tag name="AS_UNIQUEID" val="3253"/>
  <p:tag name="KSO_WM_BEAUTIFY_FLAG" val=""/>
</p:tagLst>
</file>

<file path=ppt/tags/tag139.xml><?xml version="1.0" encoding="utf-8"?>
<p:tagLst xmlns:a="http://schemas.openxmlformats.org/drawingml/2006/main" xmlns:r="http://schemas.openxmlformats.org/officeDocument/2006/relationships" xmlns:p="http://schemas.openxmlformats.org/presentationml/2006/main">
  <p:tag name="AS_UNIQUEID" val="3242"/>
</p:tagLst>
</file>

<file path=ppt/tags/tag14.xml><?xml version="1.0" encoding="utf-8"?>
<p:tagLst xmlns:a="http://schemas.openxmlformats.org/drawingml/2006/main" xmlns:r="http://schemas.openxmlformats.org/officeDocument/2006/relationships" xmlns:p="http://schemas.openxmlformats.org/presentationml/2006/main">
  <p:tag name="AS_UNIQUEID" val="310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0.xml><?xml version="1.0" encoding="utf-8"?>
<p:tagLst xmlns:a="http://schemas.openxmlformats.org/drawingml/2006/main" xmlns:r="http://schemas.openxmlformats.org/officeDocument/2006/relationships" xmlns:p="http://schemas.openxmlformats.org/presentationml/2006/main">
  <p:tag name="AS_UNIQUEID" val="3243"/>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42.xml><?xml version="1.0" encoding="utf-8"?>
<p:tagLst xmlns:a="http://schemas.openxmlformats.org/drawingml/2006/main" xmlns:r="http://schemas.openxmlformats.org/officeDocument/2006/relationships" xmlns:p="http://schemas.openxmlformats.org/presentationml/2006/main">
  <p:tag name="AS_UNIQUEID" val="3258"/>
</p:tagLst>
</file>

<file path=ppt/tags/tag143.xml><?xml version="1.0" encoding="utf-8"?>
<p:tagLst xmlns:a="http://schemas.openxmlformats.org/drawingml/2006/main" xmlns:r="http://schemas.openxmlformats.org/officeDocument/2006/relationships" xmlns:p="http://schemas.openxmlformats.org/presentationml/2006/main">
  <p:tag name="AS_UNIQUEID" val="3259"/>
</p:tagLst>
</file>

<file path=ppt/tags/tag144.xml><?xml version="1.0" encoding="utf-8"?>
<p:tagLst xmlns:a="http://schemas.openxmlformats.org/drawingml/2006/main" xmlns:r="http://schemas.openxmlformats.org/officeDocument/2006/relationships" xmlns:p="http://schemas.openxmlformats.org/presentationml/2006/main">
  <p:tag name="AS_UNIQUEID" val="3260"/>
</p:tagLst>
</file>

<file path=ppt/tags/tag145.xml><?xml version="1.0" encoding="utf-8"?>
<p:tagLst xmlns:a="http://schemas.openxmlformats.org/drawingml/2006/main" xmlns:r="http://schemas.openxmlformats.org/officeDocument/2006/relationships" xmlns:p="http://schemas.openxmlformats.org/presentationml/2006/main">
  <p:tag name="AS_UNIQUEID" val="3262"/>
</p:tagLst>
</file>

<file path=ppt/tags/tag146.xml><?xml version="1.0" encoding="utf-8"?>
<p:tagLst xmlns:a="http://schemas.openxmlformats.org/drawingml/2006/main" xmlns:r="http://schemas.openxmlformats.org/officeDocument/2006/relationships" xmlns:p="http://schemas.openxmlformats.org/presentationml/2006/main">
  <p:tag name="AS_UNIQUEID" val="3263"/>
</p:tagLst>
</file>

<file path=ppt/tags/tag147.xml><?xml version="1.0" encoding="utf-8"?>
<p:tagLst xmlns:a="http://schemas.openxmlformats.org/drawingml/2006/main" xmlns:r="http://schemas.openxmlformats.org/officeDocument/2006/relationships" xmlns:p="http://schemas.openxmlformats.org/presentationml/2006/main">
  <p:tag name="AS_UNIQUEID" val="3264"/>
</p:tagLst>
</file>

<file path=ppt/tags/tag148.xml><?xml version="1.0" encoding="utf-8"?>
<p:tagLst xmlns:a="http://schemas.openxmlformats.org/drawingml/2006/main" xmlns:r="http://schemas.openxmlformats.org/officeDocument/2006/relationships" xmlns:p="http://schemas.openxmlformats.org/presentationml/2006/main">
  <p:tag name="AS_UNIQUEID" val="3265"/>
</p:tagLst>
</file>

<file path=ppt/tags/tag149.xml><?xml version="1.0" encoding="utf-8"?>
<p:tagLst xmlns:a="http://schemas.openxmlformats.org/drawingml/2006/main" xmlns:r="http://schemas.openxmlformats.org/officeDocument/2006/relationships" xmlns:p="http://schemas.openxmlformats.org/presentationml/2006/main">
  <p:tag name="AS_UNIQUEID" val="3266"/>
</p:tagLst>
</file>

<file path=ppt/tags/tag15.xml><?xml version="1.0" encoding="utf-8"?>
<p:tagLst xmlns:a="http://schemas.openxmlformats.org/drawingml/2006/main" xmlns:r="http://schemas.openxmlformats.org/officeDocument/2006/relationships" xmlns:p="http://schemas.openxmlformats.org/presentationml/2006/main">
  <p:tag name="AS_UNIQUEID" val="310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50.xml><?xml version="1.0" encoding="utf-8"?>
<p:tagLst xmlns:a="http://schemas.openxmlformats.org/drawingml/2006/main" xmlns:r="http://schemas.openxmlformats.org/officeDocument/2006/relationships" xmlns:p="http://schemas.openxmlformats.org/presentationml/2006/main">
  <p:tag name="AS_UNIQUEID" val="3267"/>
</p:tagLst>
</file>

<file path=ppt/tags/tag151.xml><?xml version="1.0" encoding="utf-8"?>
<p:tagLst xmlns:a="http://schemas.openxmlformats.org/drawingml/2006/main" xmlns:r="http://schemas.openxmlformats.org/officeDocument/2006/relationships" xmlns:p="http://schemas.openxmlformats.org/presentationml/2006/main">
  <p:tag name="AS_UNIQUEID" val="3268"/>
  <p:tag name="KSO_WM_MEDIACOVER_FLAG" val="1"/>
  <p:tag name="KSO_WM_UNIT_MEDIACOVER_BTN_POS" val="c"/>
  <p:tag name="KSO_WM_UNIT_MEDIACOVER_BTN_STATE" val="1"/>
  <p:tag name="KSO_WM_UNIT_MEDIACOVER_BTN_STYLE" val="ee0bc779c1f3d7f3e90c96344320e69a"/>
  <p:tag name="KSO_WM_UNIT_MEDIACOVER_BTNRECT" val="6686*3920*0*0"/>
  <p:tag name="KSO_WM_UNIT_MEDIACOVER_RGB" val="000000"/>
  <p:tag name="KSO_WM_UNIT_MEDIACOVER_STYLEID" val="1"/>
  <p:tag name="KSO_WM_UNIT_MEDIACOVER_TEXTSTATE" val="0"/>
  <p:tag name="KSO_WM_UNIT_MEDIACOVER_TRANSPARENCY" val="0.5"/>
</p:tagLst>
</file>

<file path=ppt/tags/tag152.xml><?xml version="1.0" encoding="utf-8"?>
<p:tagLst xmlns:a="http://schemas.openxmlformats.org/drawingml/2006/main" xmlns:r="http://schemas.openxmlformats.org/officeDocument/2006/relationships" xmlns:p="http://schemas.openxmlformats.org/presentationml/2006/main">
  <p:tag name="AS_UNIQUEID" val="3269"/>
</p:tagLst>
</file>

<file path=ppt/tags/tag153.xml><?xml version="1.0" encoding="utf-8"?>
<p:tagLst xmlns:a="http://schemas.openxmlformats.org/drawingml/2006/main" xmlns:r="http://schemas.openxmlformats.org/officeDocument/2006/relationships" xmlns:p="http://schemas.openxmlformats.org/presentationml/2006/main">
  <p:tag name="AS_UNIQUEID" val="3255"/>
</p:tagLst>
</file>

<file path=ppt/tags/tag154.xml><?xml version="1.0" encoding="utf-8"?>
<p:tagLst xmlns:a="http://schemas.openxmlformats.org/drawingml/2006/main" xmlns:r="http://schemas.openxmlformats.org/officeDocument/2006/relationships" xmlns:p="http://schemas.openxmlformats.org/presentationml/2006/main">
  <p:tag name="AS_UNIQUEID" val="3256"/>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56.xml><?xml version="1.0" encoding="utf-8"?>
<p:tagLst xmlns:a="http://schemas.openxmlformats.org/drawingml/2006/main" xmlns:r="http://schemas.openxmlformats.org/officeDocument/2006/relationships" xmlns:p="http://schemas.openxmlformats.org/presentationml/2006/main">
  <p:tag name="AS_UNIQUEID" val="3274"/>
</p:tagLst>
</file>

<file path=ppt/tags/tag157.xml><?xml version="1.0" encoding="utf-8"?>
<p:tagLst xmlns:a="http://schemas.openxmlformats.org/drawingml/2006/main" xmlns:r="http://schemas.openxmlformats.org/officeDocument/2006/relationships" xmlns:p="http://schemas.openxmlformats.org/presentationml/2006/main">
  <p:tag name="AS_UNIQUEID" val="3275"/>
</p:tagLst>
</file>

<file path=ppt/tags/tag158.xml><?xml version="1.0" encoding="utf-8"?>
<p:tagLst xmlns:a="http://schemas.openxmlformats.org/drawingml/2006/main" xmlns:r="http://schemas.openxmlformats.org/officeDocument/2006/relationships" xmlns:p="http://schemas.openxmlformats.org/presentationml/2006/main">
  <p:tag name="AS_UNIQUEID" val="3276"/>
</p:tagLst>
</file>

<file path=ppt/tags/tag159.xml><?xml version="1.0" encoding="utf-8"?>
<p:tagLst xmlns:a="http://schemas.openxmlformats.org/drawingml/2006/main" xmlns:r="http://schemas.openxmlformats.org/officeDocument/2006/relationships" xmlns:p="http://schemas.openxmlformats.org/presentationml/2006/main">
  <p:tag name="AS_UNIQUEID" val="3278"/>
</p:tagLst>
</file>

<file path=ppt/tags/tag16.xml><?xml version="1.0" encoding="utf-8"?>
<p:tagLst xmlns:a="http://schemas.openxmlformats.org/drawingml/2006/main" xmlns:r="http://schemas.openxmlformats.org/officeDocument/2006/relationships" xmlns:p="http://schemas.openxmlformats.org/presentationml/2006/main">
  <p:tag name="AS_UNIQUEID" val="310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60.xml><?xml version="1.0" encoding="utf-8"?>
<p:tagLst xmlns:a="http://schemas.openxmlformats.org/drawingml/2006/main" xmlns:r="http://schemas.openxmlformats.org/officeDocument/2006/relationships" xmlns:p="http://schemas.openxmlformats.org/presentationml/2006/main">
  <p:tag name="AS_UNIQUEID" val="3279"/>
</p:tagLst>
</file>

<file path=ppt/tags/tag161.xml><?xml version="1.0" encoding="utf-8"?>
<p:tagLst xmlns:a="http://schemas.openxmlformats.org/drawingml/2006/main" xmlns:r="http://schemas.openxmlformats.org/officeDocument/2006/relationships" xmlns:p="http://schemas.openxmlformats.org/presentationml/2006/main">
  <p:tag name="AS_UNIQUEID" val="3280"/>
</p:tagLst>
</file>

<file path=ppt/tags/tag162.xml><?xml version="1.0" encoding="utf-8"?>
<p:tagLst xmlns:a="http://schemas.openxmlformats.org/drawingml/2006/main" xmlns:r="http://schemas.openxmlformats.org/officeDocument/2006/relationships" xmlns:p="http://schemas.openxmlformats.org/presentationml/2006/main">
  <p:tag name="AS_UNIQUEID" val="3281"/>
  <p:tag name="KSO_WM_MEDIACOVER_FLAG" val="1"/>
  <p:tag name="KSO_WM_UNIT_MEDIACOVER_BTN_POS" val="c"/>
  <p:tag name="KSO_WM_UNIT_MEDIACOVER_BTN_STATE" val="1"/>
  <p:tag name="KSO_WM_UNIT_MEDIACOVER_BTN_STYLE" val="ee0bc779c1f3d7f3e90c96344320e69a"/>
  <p:tag name="KSO_WM_UNIT_MEDIACOVER_BTNRECT" val="4800*2855*0*0"/>
  <p:tag name="KSO_WM_UNIT_MEDIACOVER_RGB" val="000000"/>
  <p:tag name="KSO_WM_UNIT_MEDIACOVER_STYLEID" val="1"/>
  <p:tag name="KSO_WM_UNIT_MEDIACOVER_TEXTSTATE" val="0"/>
  <p:tag name="KSO_WM_UNIT_MEDIACOVER_TRANSPARENCY" val="0.5"/>
</p:tagLst>
</file>

<file path=ppt/tags/tag163.xml><?xml version="1.0" encoding="utf-8"?>
<p:tagLst xmlns:a="http://schemas.openxmlformats.org/drawingml/2006/main" xmlns:r="http://schemas.openxmlformats.org/officeDocument/2006/relationships" xmlns:p="http://schemas.openxmlformats.org/presentationml/2006/main">
  <p:tag name="AS_UNIQUEID" val="3282"/>
  <p:tag name="KSO_WM_MEDIACOVER_FLAG" val="1"/>
  <p:tag name="KSO_WM_UNIT_MEDIACOVER_BTN_POS" val="c"/>
  <p:tag name="KSO_WM_UNIT_MEDIACOVER_BTN_STATE" val="1"/>
  <p:tag name="KSO_WM_UNIT_MEDIACOVER_BTN_STYLE" val="ee0bc779c1f3d7f3e90c96344320e69a"/>
  <p:tag name="KSO_WM_UNIT_MEDIACOVER_BTNRECT" val="4799*2836*0*0"/>
  <p:tag name="KSO_WM_UNIT_MEDIACOVER_RGB" val="000000"/>
  <p:tag name="KSO_WM_UNIT_MEDIACOVER_STYLEID" val="1"/>
  <p:tag name="KSO_WM_UNIT_MEDIACOVER_TEXTSTATE" val="0"/>
  <p:tag name="KSO_WM_UNIT_MEDIACOVER_TRANSPARENCY" val="0.5"/>
</p:tagLst>
</file>

<file path=ppt/tags/tag164.xml><?xml version="1.0" encoding="utf-8"?>
<p:tagLst xmlns:a="http://schemas.openxmlformats.org/drawingml/2006/main" xmlns:r="http://schemas.openxmlformats.org/officeDocument/2006/relationships" xmlns:p="http://schemas.openxmlformats.org/presentationml/2006/main">
  <p:tag name="AS_UNIQUEID" val="3271"/>
</p:tagLst>
</file>

<file path=ppt/tags/tag165.xml><?xml version="1.0" encoding="utf-8"?>
<p:tagLst xmlns:a="http://schemas.openxmlformats.org/drawingml/2006/main" xmlns:r="http://schemas.openxmlformats.org/officeDocument/2006/relationships" xmlns:p="http://schemas.openxmlformats.org/presentationml/2006/main">
  <p:tag name="AS_UNIQUEID" val="3272"/>
</p:tagLst>
</file>

<file path=ppt/tags/tag166.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67.xml><?xml version="1.0" encoding="utf-8"?>
<p:tagLst xmlns:a="http://schemas.openxmlformats.org/drawingml/2006/main" xmlns:r="http://schemas.openxmlformats.org/officeDocument/2006/relationships" xmlns:p="http://schemas.openxmlformats.org/presentationml/2006/main">
  <p:tag name="AS_UNIQUEID" val="3287"/>
</p:tagLst>
</file>

<file path=ppt/tags/tag168.xml><?xml version="1.0" encoding="utf-8"?>
<p:tagLst xmlns:a="http://schemas.openxmlformats.org/drawingml/2006/main" xmlns:r="http://schemas.openxmlformats.org/officeDocument/2006/relationships" xmlns:p="http://schemas.openxmlformats.org/presentationml/2006/main">
  <p:tag name="AS_UNIQUEID" val="3288"/>
</p:tagLst>
</file>

<file path=ppt/tags/tag169.xml><?xml version="1.0" encoding="utf-8"?>
<p:tagLst xmlns:a="http://schemas.openxmlformats.org/drawingml/2006/main" xmlns:r="http://schemas.openxmlformats.org/officeDocument/2006/relationships" xmlns:p="http://schemas.openxmlformats.org/presentationml/2006/main">
  <p:tag name="AS_UNIQUEID" val="3289"/>
</p:tagLst>
</file>

<file path=ppt/tags/tag17.xml><?xml version="1.0" encoding="utf-8"?>
<p:tagLst xmlns:a="http://schemas.openxmlformats.org/drawingml/2006/main" xmlns:r="http://schemas.openxmlformats.org/officeDocument/2006/relationships" xmlns:p="http://schemas.openxmlformats.org/presentationml/2006/main">
  <p:tag name="AS_UNIQUEID" val="310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70.xml><?xml version="1.0" encoding="utf-8"?>
<p:tagLst xmlns:a="http://schemas.openxmlformats.org/drawingml/2006/main" xmlns:r="http://schemas.openxmlformats.org/officeDocument/2006/relationships" xmlns:p="http://schemas.openxmlformats.org/presentationml/2006/main">
  <p:tag name="AS_UNIQUEID" val="3291"/>
</p:tagLst>
</file>

<file path=ppt/tags/tag171.xml><?xml version="1.0" encoding="utf-8"?>
<p:tagLst xmlns:a="http://schemas.openxmlformats.org/drawingml/2006/main" xmlns:r="http://schemas.openxmlformats.org/officeDocument/2006/relationships" xmlns:p="http://schemas.openxmlformats.org/presentationml/2006/main">
  <p:tag name="AS_UNIQUEID" val="3292"/>
</p:tagLst>
</file>

<file path=ppt/tags/tag172.xml><?xml version="1.0" encoding="utf-8"?>
<p:tagLst xmlns:a="http://schemas.openxmlformats.org/drawingml/2006/main" xmlns:r="http://schemas.openxmlformats.org/officeDocument/2006/relationships" xmlns:p="http://schemas.openxmlformats.org/presentationml/2006/main">
  <p:tag name="AS_UNIQUEID" val="1359"/>
</p:tagLst>
</file>

<file path=ppt/tags/tag173.xml><?xml version="1.0" encoding="utf-8"?>
<p:tagLst xmlns:a="http://schemas.openxmlformats.org/drawingml/2006/main" xmlns:r="http://schemas.openxmlformats.org/officeDocument/2006/relationships" xmlns:p="http://schemas.openxmlformats.org/presentationml/2006/main">
  <p:tag name="AS_UNIQUEID" val="3293"/>
</p:tagLst>
</file>

<file path=ppt/tags/tag174.xml><?xml version="1.0" encoding="utf-8"?>
<p:tagLst xmlns:a="http://schemas.openxmlformats.org/drawingml/2006/main" xmlns:r="http://schemas.openxmlformats.org/officeDocument/2006/relationships" xmlns:p="http://schemas.openxmlformats.org/presentationml/2006/main">
  <p:tag name="AS_UNIQUEID" val="3294"/>
</p:tagLst>
</file>

<file path=ppt/tags/tag175.xml><?xml version="1.0" encoding="utf-8"?>
<p:tagLst xmlns:a="http://schemas.openxmlformats.org/drawingml/2006/main" xmlns:r="http://schemas.openxmlformats.org/officeDocument/2006/relationships" xmlns:p="http://schemas.openxmlformats.org/presentationml/2006/main">
  <p:tag name="AS_UNIQUEID" val="3295"/>
</p:tagLst>
</file>

<file path=ppt/tags/tag176.xml><?xml version="1.0" encoding="utf-8"?>
<p:tagLst xmlns:a="http://schemas.openxmlformats.org/drawingml/2006/main" xmlns:r="http://schemas.openxmlformats.org/officeDocument/2006/relationships" xmlns:p="http://schemas.openxmlformats.org/presentationml/2006/main">
  <p:tag name="AS_UNIQUEID" val="3284"/>
</p:tagLst>
</file>

<file path=ppt/tags/tag177.xml><?xml version="1.0" encoding="utf-8"?>
<p:tagLst xmlns:a="http://schemas.openxmlformats.org/drawingml/2006/main" xmlns:r="http://schemas.openxmlformats.org/officeDocument/2006/relationships" xmlns:p="http://schemas.openxmlformats.org/presentationml/2006/main">
  <p:tag name="AS_UNIQUEID" val="3285"/>
</p:tagLst>
</file>

<file path=ppt/tags/tag17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79.xml><?xml version="1.0" encoding="utf-8"?>
<p:tagLst xmlns:a="http://schemas.openxmlformats.org/drawingml/2006/main" xmlns:r="http://schemas.openxmlformats.org/officeDocument/2006/relationships" xmlns:p="http://schemas.openxmlformats.org/presentationml/2006/main">
  <p:tag name="AS_UNIQUEID" val="3300"/>
</p:tagLst>
</file>

<file path=ppt/tags/tag18.xml><?xml version="1.0" encoding="utf-8"?>
<p:tagLst xmlns:a="http://schemas.openxmlformats.org/drawingml/2006/main" xmlns:r="http://schemas.openxmlformats.org/officeDocument/2006/relationships" xmlns:p="http://schemas.openxmlformats.org/presentationml/2006/main">
  <p:tag name="AS_UNIQUEID" val="310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80.xml><?xml version="1.0" encoding="utf-8"?>
<p:tagLst xmlns:a="http://schemas.openxmlformats.org/drawingml/2006/main" xmlns:r="http://schemas.openxmlformats.org/officeDocument/2006/relationships" xmlns:p="http://schemas.openxmlformats.org/presentationml/2006/main">
  <p:tag name="AS_UNIQUEID" val="3301"/>
</p:tagLst>
</file>

<file path=ppt/tags/tag181.xml><?xml version="1.0" encoding="utf-8"?>
<p:tagLst xmlns:a="http://schemas.openxmlformats.org/drawingml/2006/main" xmlns:r="http://schemas.openxmlformats.org/officeDocument/2006/relationships" xmlns:p="http://schemas.openxmlformats.org/presentationml/2006/main">
  <p:tag name="AS_UNIQUEID" val="3302"/>
</p:tagLst>
</file>

<file path=ppt/tags/tag182.xml><?xml version="1.0" encoding="utf-8"?>
<p:tagLst xmlns:a="http://schemas.openxmlformats.org/drawingml/2006/main" xmlns:r="http://schemas.openxmlformats.org/officeDocument/2006/relationships" xmlns:p="http://schemas.openxmlformats.org/presentationml/2006/main">
  <p:tag name="AS_UNIQUEID" val="3304"/>
</p:tagLst>
</file>

<file path=ppt/tags/tag183.xml><?xml version="1.0" encoding="utf-8"?>
<p:tagLst xmlns:a="http://schemas.openxmlformats.org/drawingml/2006/main" xmlns:r="http://schemas.openxmlformats.org/officeDocument/2006/relationships" xmlns:p="http://schemas.openxmlformats.org/presentationml/2006/main">
  <p:tag name="AS_UNIQUEID" val="3305"/>
</p:tagLst>
</file>

<file path=ppt/tags/tag184.xml><?xml version="1.0" encoding="utf-8"?>
<p:tagLst xmlns:a="http://schemas.openxmlformats.org/drawingml/2006/main" xmlns:r="http://schemas.openxmlformats.org/officeDocument/2006/relationships" xmlns:p="http://schemas.openxmlformats.org/presentationml/2006/main">
  <p:tag name="AS_UNIQUEID" val="3306"/>
</p:tagLst>
</file>

<file path=ppt/tags/tag185.xml><?xml version="1.0" encoding="utf-8"?>
<p:tagLst xmlns:a="http://schemas.openxmlformats.org/drawingml/2006/main" xmlns:r="http://schemas.openxmlformats.org/officeDocument/2006/relationships" xmlns:p="http://schemas.openxmlformats.org/presentationml/2006/main">
  <p:tag name="AS_UNIQUEID" val="1457"/>
</p:tagLst>
</file>

<file path=ppt/tags/tag186.xml><?xml version="1.0" encoding="utf-8"?>
<p:tagLst xmlns:a="http://schemas.openxmlformats.org/drawingml/2006/main" xmlns:r="http://schemas.openxmlformats.org/officeDocument/2006/relationships" xmlns:p="http://schemas.openxmlformats.org/presentationml/2006/main">
  <p:tag name="AS_UNIQUEID" val="3297"/>
</p:tagLst>
</file>

<file path=ppt/tags/tag187.xml><?xml version="1.0" encoding="utf-8"?>
<p:tagLst xmlns:a="http://schemas.openxmlformats.org/drawingml/2006/main" xmlns:r="http://schemas.openxmlformats.org/officeDocument/2006/relationships" xmlns:p="http://schemas.openxmlformats.org/presentationml/2006/main">
  <p:tag name="AS_UNIQUEID" val="3298"/>
</p:tagLst>
</file>

<file path=ppt/tags/tag18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89.xml><?xml version="1.0" encoding="utf-8"?>
<p:tagLst xmlns:a="http://schemas.openxmlformats.org/drawingml/2006/main" xmlns:r="http://schemas.openxmlformats.org/officeDocument/2006/relationships" xmlns:p="http://schemas.openxmlformats.org/presentationml/2006/main">
  <p:tag name="AS_UNIQUEID" val="1471"/>
</p:tagLst>
</file>

<file path=ppt/tags/tag19.xml><?xml version="1.0" encoding="utf-8"?>
<p:tagLst xmlns:a="http://schemas.openxmlformats.org/drawingml/2006/main" xmlns:r="http://schemas.openxmlformats.org/officeDocument/2006/relationships" xmlns:p="http://schemas.openxmlformats.org/presentationml/2006/main">
  <p:tag name="AS_UNIQUEID" val="310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90.xml><?xml version="1.0" encoding="utf-8"?>
<p:tagLst xmlns:a="http://schemas.openxmlformats.org/drawingml/2006/main" xmlns:r="http://schemas.openxmlformats.org/officeDocument/2006/relationships" xmlns:p="http://schemas.openxmlformats.org/presentationml/2006/main">
  <p:tag name="AS_UNIQUEID" val="3311"/>
</p:tagLst>
</file>

<file path=ppt/tags/tag191.xml><?xml version="1.0" encoding="utf-8"?>
<p:tagLst xmlns:a="http://schemas.openxmlformats.org/drawingml/2006/main" xmlns:r="http://schemas.openxmlformats.org/officeDocument/2006/relationships" xmlns:p="http://schemas.openxmlformats.org/presentationml/2006/main">
  <p:tag name="AS_UNIQUEID" val="3312"/>
</p:tagLst>
</file>

<file path=ppt/tags/tag192.xml><?xml version="1.0" encoding="utf-8"?>
<p:tagLst xmlns:a="http://schemas.openxmlformats.org/drawingml/2006/main" xmlns:r="http://schemas.openxmlformats.org/officeDocument/2006/relationships" xmlns:p="http://schemas.openxmlformats.org/presentationml/2006/main">
  <p:tag name="AS_UNIQUEID" val="3313"/>
</p:tagLst>
</file>

<file path=ppt/tags/tag193.xml><?xml version="1.0" encoding="utf-8"?>
<p:tagLst xmlns:a="http://schemas.openxmlformats.org/drawingml/2006/main" xmlns:r="http://schemas.openxmlformats.org/officeDocument/2006/relationships" xmlns:p="http://schemas.openxmlformats.org/presentationml/2006/main">
  <p:tag name="AS_UNIQUEID" val="3315"/>
</p:tagLst>
</file>

<file path=ppt/tags/tag194.xml><?xml version="1.0" encoding="utf-8"?>
<p:tagLst xmlns:a="http://schemas.openxmlformats.org/drawingml/2006/main" xmlns:r="http://schemas.openxmlformats.org/officeDocument/2006/relationships" xmlns:p="http://schemas.openxmlformats.org/presentationml/2006/main">
  <p:tag name="AS_UNIQUEID" val="3316"/>
</p:tagLst>
</file>

<file path=ppt/tags/tag195.xml><?xml version="1.0" encoding="utf-8"?>
<p:tagLst xmlns:a="http://schemas.openxmlformats.org/drawingml/2006/main" xmlns:r="http://schemas.openxmlformats.org/officeDocument/2006/relationships" xmlns:p="http://schemas.openxmlformats.org/presentationml/2006/main">
  <p:tag name="AS_UNIQUEID" val="3317"/>
</p:tagLst>
</file>

<file path=ppt/tags/tag196.xml><?xml version="1.0" encoding="utf-8"?>
<p:tagLst xmlns:a="http://schemas.openxmlformats.org/drawingml/2006/main" xmlns:r="http://schemas.openxmlformats.org/officeDocument/2006/relationships" xmlns:p="http://schemas.openxmlformats.org/presentationml/2006/main">
  <p:tag name="AS_UNIQUEID" val="3318"/>
</p:tagLst>
</file>

<file path=ppt/tags/tag197.xml><?xml version="1.0" encoding="utf-8"?>
<p:tagLst xmlns:a="http://schemas.openxmlformats.org/drawingml/2006/main" xmlns:r="http://schemas.openxmlformats.org/officeDocument/2006/relationships" xmlns:p="http://schemas.openxmlformats.org/presentationml/2006/main">
  <p:tag name="AS_UNIQUEID" val="3319"/>
</p:tagLst>
</file>

<file path=ppt/tags/tag198.xml><?xml version="1.0" encoding="utf-8"?>
<p:tagLst xmlns:a="http://schemas.openxmlformats.org/drawingml/2006/main" xmlns:r="http://schemas.openxmlformats.org/officeDocument/2006/relationships" xmlns:p="http://schemas.openxmlformats.org/presentationml/2006/main">
  <p:tag name="AS_UNIQUEID" val="3320"/>
</p:tagLst>
</file>

<file path=ppt/tags/tag199.xml><?xml version="1.0" encoding="utf-8"?>
<p:tagLst xmlns:a="http://schemas.openxmlformats.org/drawingml/2006/main" xmlns:r="http://schemas.openxmlformats.org/officeDocument/2006/relationships" xmlns:p="http://schemas.openxmlformats.org/presentationml/2006/main">
  <p:tag name="AS_UNIQUEID" val="332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3107"/>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00.xml><?xml version="1.0" encoding="utf-8"?>
<p:tagLst xmlns:a="http://schemas.openxmlformats.org/drawingml/2006/main" xmlns:r="http://schemas.openxmlformats.org/officeDocument/2006/relationships" xmlns:p="http://schemas.openxmlformats.org/presentationml/2006/main">
  <p:tag name="AS_UNIQUEID" val="3308"/>
</p:tagLst>
</file>

<file path=ppt/tags/tag201.xml><?xml version="1.0" encoding="utf-8"?>
<p:tagLst xmlns:a="http://schemas.openxmlformats.org/drawingml/2006/main" xmlns:r="http://schemas.openxmlformats.org/officeDocument/2006/relationships" xmlns:p="http://schemas.openxmlformats.org/presentationml/2006/main">
  <p:tag name="AS_UNIQUEID" val="3309"/>
</p:tagLst>
</file>

<file path=ppt/tags/tag20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3.xml><?xml version="1.0" encoding="utf-8"?>
<p:tagLst xmlns:a="http://schemas.openxmlformats.org/drawingml/2006/main" xmlns:r="http://schemas.openxmlformats.org/officeDocument/2006/relationships" xmlns:p="http://schemas.openxmlformats.org/presentationml/2006/main">
  <p:tag name="AS_UNIQUEID" val="1481"/>
</p:tagLst>
</file>

<file path=ppt/tags/tag204.xml><?xml version="1.0" encoding="utf-8"?>
<p:tagLst xmlns:a="http://schemas.openxmlformats.org/drawingml/2006/main" xmlns:r="http://schemas.openxmlformats.org/officeDocument/2006/relationships" xmlns:p="http://schemas.openxmlformats.org/presentationml/2006/main">
  <p:tag name="AS_UNIQUEID" val="3326"/>
</p:tagLst>
</file>

<file path=ppt/tags/tag205.xml><?xml version="1.0" encoding="utf-8"?>
<p:tagLst xmlns:a="http://schemas.openxmlformats.org/drawingml/2006/main" xmlns:r="http://schemas.openxmlformats.org/officeDocument/2006/relationships" xmlns:p="http://schemas.openxmlformats.org/presentationml/2006/main">
  <p:tag name="AS_UNIQUEID" val="3327"/>
</p:tagLst>
</file>

<file path=ppt/tags/tag206.xml><?xml version="1.0" encoding="utf-8"?>
<p:tagLst xmlns:a="http://schemas.openxmlformats.org/drawingml/2006/main" xmlns:r="http://schemas.openxmlformats.org/officeDocument/2006/relationships" xmlns:p="http://schemas.openxmlformats.org/presentationml/2006/main">
  <p:tag name="AS_UNIQUEID" val="3328"/>
</p:tagLst>
</file>

<file path=ppt/tags/tag207.xml><?xml version="1.0" encoding="utf-8"?>
<p:tagLst xmlns:a="http://schemas.openxmlformats.org/drawingml/2006/main" xmlns:r="http://schemas.openxmlformats.org/officeDocument/2006/relationships" xmlns:p="http://schemas.openxmlformats.org/presentationml/2006/main">
  <p:tag name="AS_UNIQUEID" val="3330"/>
</p:tagLst>
</file>

<file path=ppt/tags/tag208.xml><?xml version="1.0" encoding="utf-8"?>
<p:tagLst xmlns:a="http://schemas.openxmlformats.org/drawingml/2006/main" xmlns:r="http://schemas.openxmlformats.org/officeDocument/2006/relationships" xmlns:p="http://schemas.openxmlformats.org/presentationml/2006/main">
  <p:tag name="AS_UNIQUEID" val="3331"/>
</p:tagLst>
</file>

<file path=ppt/tags/tag209.xml><?xml version="1.0" encoding="utf-8"?>
<p:tagLst xmlns:a="http://schemas.openxmlformats.org/drawingml/2006/main" xmlns:r="http://schemas.openxmlformats.org/officeDocument/2006/relationships" xmlns:p="http://schemas.openxmlformats.org/presentationml/2006/main">
  <p:tag name="AS_UNIQUEID" val="3332"/>
</p:tagLst>
</file>

<file path=ppt/tags/tag21.xml><?xml version="1.0" encoding="utf-8"?>
<p:tagLst xmlns:a="http://schemas.openxmlformats.org/drawingml/2006/main" xmlns:r="http://schemas.openxmlformats.org/officeDocument/2006/relationships" xmlns:p="http://schemas.openxmlformats.org/presentationml/2006/main">
  <p:tag name="AS_UNIQUEID" val="310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10.xml><?xml version="1.0" encoding="utf-8"?>
<p:tagLst xmlns:a="http://schemas.openxmlformats.org/drawingml/2006/main" xmlns:r="http://schemas.openxmlformats.org/officeDocument/2006/relationships" xmlns:p="http://schemas.openxmlformats.org/presentationml/2006/main">
  <p:tag name="AS_UNIQUEID" val="3333"/>
</p:tagLst>
</file>

<file path=ppt/tags/tag211.xml><?xml version="1.0" encoding="utf-8"?>
<p:tagLst xmlns:a="http://schemas.openxmlformats.org/drawingml/2006/main" xmlns:r="http://schemas.openxmlformats.org/officeDocument/2006/relationships" xmlns:p="http://schemas.openxmlformats.org/presentationml/2006/main">
  <p:tag name="AS_UNIQUEID" val="3334"/>
</p:tagLst>
</file>

<file path=ppt/tags/tag212.xml><?xml version="1.0" encoding="utf-8"?>
<p:tagLst xmlns:a="http://schemas.openxmlformats.org/drawingml/2006/main" xmlns:r="http://schemas.openxmlformats.org/officeDocument/2006/relationships" xmlns:p="http://schemas.openxmlformats.org/presentationml/2006/main">
  <p:tag name="AS_UNIQUEID" val="3335"/>
  <p:tag name="KSO_WM_MEDIACOVER_FLAG" val="1"/>
  <p:tag name="KSO_WM_UNIT_MEDIACOVER_BTN_STATE" val="1"/>
  <p:tag name="KSO_WM_UNIT_MEDIACOVER_BTNRECT" val="0*0*0*0"/>
</p:tagLst>
</file>

<file path=ppt/tags/tag213.xml><?xml version="1.0" encoding="utf-8"?>
<p:tagLst xmlns:a="http://schemas.openxmlformats.org/drawingml/2006/main" xmlns:r="http://schemas.openxmlformats.org/officeDocument/2006/relationships" xmlns:p="http://schemas.openxmlformats.org/presentationml/2006/main">
  <p:tag name="AS_UNIQUEID" val="1480"/>
</p:tagLst>
</file>

<file path=ppt/tags/tag214.xml><?xml version="1.0" encoding="utf-8"?>
<p:tagLst xmlns:a="http://schemas.openxmlformats.org/drawingml/2006/main" xmlns:r="http://schemas.openxmlformats.org/officeDocument/2006/relationships" xmlns:p="http://schemas.openxmlformats.org/presentationml/2006/main">
  <p:tag name="AS_UNIQUEID" val="3336"/>
</p:tagLst>
</file>

<file path=ppt/tags/tag215.xml><?xml version="1.0" encoding="utf-8"?>
<p:tagLst xmlns:a="http://schemas.openxmlformats.org/drawingml/2006/main" xmlns:r="http://schemas.openxmlformats.org/officeDocument/2006/relationships" xmlns:p="http://schemas.openxmlformats.org/presentationml/2006/main">
  <p:tag name="AS_UNIQUEID" val="3323"/>
</p:tagLst>
</file>

<file path=ppt/tags/tag216.xml><?xml version="1.0" encoding="utf-8"?>
<p:tagLst xmlns:a="http://schemas.openxmlformats.org/drawingml/2006/main" xmlns:r="http://schemas.openxmlformats.org/officeDocument/2006/relationships" xmlns:p="http://schemas.openxmlformats.org/presentationml/2006/main">
  <p:tag name="AS_UNIQUEID" val="3324"/>
</p:tagLst>
</file>

<file path=ppt/tags/tag217.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18.xml><?xml version="1.0" encoding="utf-8"?>
<p:tagLst xmlns:a="http://schemas.openxmlformats.org/drawingml/2006/main" xmlns:r="http://schemas.openxmlformats.org/officeDocument/2006/relationships" xmlns:p="http://schemas.openxmlformats.org/presentationml/2006/main">
  <p:tag name="AS_UNIQUEID" val="1486"/>
</p:tagLst>
</file>

<file path=ppt/tags/tag219.xml><?xml version="1.0" encoding="utf-8"?>
<p:tagLst xmlns:a="http://schemas.openxmlformats.org/drawingml/2006/main" xmlns:r="http://schemas.openxmlformats.org/officeDocument/2006/relationships" xmlns:p="http://schemas.openxmlformats.org/presentationml/2006/main">
  <p:tag name="AS_UNIQUEID" val="3341"/>
</p:tagLst>
</file>

<file path=ppt/tags/tag22.xml><?xml version="1.0" encoding="utf-8"?>
<p:tagLst xmlns:a="http://schemas.openxmlformats.org/drawingml/2006/main" xmlns:r="http://schemas.openxmlformats.org/officeDocument/2006/relationships" xmlns:p="http://schemas.openxmlformats.org/presentationml/2006/main">
  <p:tag name="AS_UNIQUEID" val="310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20.xml><?xml version="1.0" encoding="utf-8"?>
<p:tagLst xmlns:a="http://schemas.openxmlformats.org/drawingml/2006/main" xmlns:r="http://schemas.openxmlformats.org/officeDocument/2006/relationships" xmlns:p="http://schemas.openxmlformats.org/presentationml/2006/main">
  <p:tag name="AS_UNIQUEID" val="3342"/>
</p:tagLst>
</file>

<file path=ppt/tags/tag221.xml><?xml version="1.0" encoding="utf-8"?>
<p:tagLst xmlns:a="http://schemas.openxmlformats.org/drawingml/2006/main" xmlns:r="http://schemas.openxmlformats.org/officeDocument/2006/relationships" xmlns:p="http://schemas.openxmlformats.org/presentationml/2006/main">
  <p:tag name="AS_UNIQUEID" val="3343"/>
</p:tagLst>
</file>

<file path=ppt/tags/tag222.xml><?xml version="1.0" encoding="utf-8"?>
<p:tagLst xmlns:a="http://schemas.openxmlformats.org/drawingml/2006/main" xmlns:r="http://schemas.openxmlformats.org/officeDocument/2006/relationships" xmlns:p="http://schemas.openxmlformats.org/presentationml/2006/main">
  <p:tag name="AS_UNIQUEID" val="3345"/>
</p:tagLst>
</file>

<file path=ppt/tags/tag223.xml><?xml version="1.0" encoding="utf-8"?>
<p:tagLst xmlns:a="http://schemas.openxmlformats.org/drawingml/2006/main" xmlns:r="http://schemas.openxmlformats.org/officeDocument/2006/relationships" xmlns:p="http://schemas.openxmlformats.org/presentationml/2006/main">
  <p:tag name="AS_UNIQUEID" val="3346"/>
</p:tagLst>
</file>

<file path=ppt/tags/tag224.xml><?xml version="1.0" encoding="utf-8"?>
<p:tagLst xmlns:a="http://schemas.openxmlformats.org/drawingml/2006/main" xmlns:r="http://schemas.openxmlformats.org/officeDocument/2006/relationships" xmlns:p="http://schemas.openxmlformats.org/presentationml/2006/main">
  <p:tag name="AS_UNIQUEID" val="3347"/>
</p:tagLst>
</file>

<file path=ppt/tags/tag225.xml><?xml version="1.0" encoding="utf-8"?>
<p:tagLst xmlns:a="http://schemas.openxmlformats.org/drawingml/2006/main" xmlns:r="http://schemas.openxmlformats.org/officeDocument/2006/relationships" xmlns:p="http://schemas.openxmlformats.org/presentationml/2006/main">
  <p:tag name="AS_UNIQUEID" val="3348"/>
</p:tagLst>
</file>

<file path=ppt/tags/tag226.xml><?xml version="1.0" encoding="utf-8"?>
<p:tagLst xmlns:a="http://schemas.openxmlformats.org/drawingml/2006/main" xmlns:r="http://schemas.openxmlformats.org/officeDocument/2006/relationships" xmlns:p="http://schemas.openxmlformats.org/presentationml/2006/main">
  <p:tag name="AS_UNIQUEID" val="3338"/>
</p:tagLst>
</file>

<file path=ppt/tags/tag227.xml><?xml version="1.0" encoding="utf-8"?>
<p:tagLst xmlns:a="http://schemas.openxmlformats.org/drawingml/2006/main" xmlns:r="http://schemas.openxmlformats.org/officeDocument/2006/relationships" xmlns:p="http://schemas.openxmlformats.org/presentationml/2006/main">
  <p:tag name="AS_UNIQUEID" val="3339"/>
</p:tagLst>
</file>

<file path=ppt/tags/tag22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29.xml><?xml version="1.0" encoding="utf-8"?>
<p:tagLst xmlns:a="http://schemas.openxmlformats.org/drawingml/2006/main" xmlns:r="http://schemas.openxmlformats.org/officeDocument/2006/relationships" xmlns:p="http://schemas.openxmlformats.org/presentationml/2006/main">
  <p:tag name="AS_UNIQUEID" val="3353"/>
</p:tagLst>
</file>

<file path=ppt/tags/tag23.xml><?xml version="1.0" encoding="utf-8"?>
<p:tagLst xmlns:a="http://schemas.openxmlformats.org/drawingml/2006/main" xmlns:r="http://schemas.openxmlformats.org/officeDocument/2006/relationships" xmlns:p="http://schemas.openxmlformats.org/presentationml/2006/main">
  <p:tag name="AS_UNIQUEID" val="311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30.xml><?xml version="1.0" encoding="utf-8"?>
<p:tagLst xmlns:a="http://schemas.openxmlformats.org/drawingml/2006/main" xmlns:r="http://schemas.openxmlformats.org/officeDocument/2006/relationships" xmlns:p="http://schemas.openxmlformats.org/presentationml/2006/main">
  <p:tag name="AS_UNIQUEID" val="3354"/>
</p:tagLst>
</file>

<file path=ppt/tags/tag231.xml><?xml version="1.0" encoding="utf-8"?>
<p:tagLst xmlns:a="http://schemas.openxmlformats.org/drawingml/2006/main" xmlns:r="http://schemas.openxmlformats.org/officeDocument/2006/relationships" xmlns:p="http://schemas.openxmlformats.org/presentationml/2006/main">
  <p:tag name="AS_UNIQUEID" val="3355"/>
</p:tagLst>
</file>

<file path=ppt/tags/tag232.xml><?xml version="1.0" encoding="utf-8"?>
<p:tagLst xmlns:a="http://schemas.openxmlformats.org/drawingml/2006/main" xmlns:r="http://schemas.openxmlformats.org/officeDocument/2006/relationships" xmlns:p="http://schemas.openxmlformats.org/presentationml/2006/main">
  <p:tag name="AS_UNIQUEID" val="3357"/>
</p:tagLst>
</file>

<file path=ppt/tags/tag233.xml><?xml version="1.0" encoding="utf-8"?>
<p:tagLst xmlns:a="http://schemas.openxmlformats.org/drawingml/2006/main" xmlns:r="http://schemas.openxmlformats.org/officeDocument/2006/relationships" xmlns:p="http://schemas.openxmlformats.org/presentationml/2006/main">
  <p:tag name="AS_UNIQUEID" val="3358"/>
</p:tagLst>
</file>

<file path=ppt/tags/tag234.xml><?xml version="1.0" encoding="utf-8"?>
<p:tagLst xmlns:a="http://schemas.openxmlformats.org/drawingml/2006/main" xmlns:r="http://schemas.openxmlformats.org/officeDocument/2006/relationships" xmlns:p="http://schemas.openxmlformats.org/presentationml/2006/main">
  <p:tag name="AS_UNIQUEID" val="3359"/>
</p:tagLst>
</file>

<file path=ppt/tags/tag235.xml><?xml version="1.0" encoding="utf-8"?>
<p:tagLst xmlns:a="http://schemas.openxmlformats.org/drawingml/2006/main" xmlns:r="http://schemas.openxmlformats.org/officeDocument/2006/relationships" xmlns:p="http://schemas.openxmlformats.org/presentationml/2006/main">
  <p:tag name="AS_UNIQUEID" val="3360"/>
</p:tagLst>
</file>

<file path=ppt/tags/tag236.xml><?xml version="1.0" encoding="utf-8"?>
<p:tagLst xmlns:a="http://schemas.openxmlformats.org/drawingml/2006/main" xmlns:r="http://schemas.openxmlformats.org/officeDocument/2006/relationships" xmlns:p="http://schemas.openxmlformats.org/presentationml/2006/main">
  <p:tag name="AS_UNIQUEID" val="3361"/>
</p:tagLst>
</file>

<file path=ppt/tags/tag237.xml><?xml version="1.0" encoding="utf-8"?>
<p:tagLst xmlns:a="http://schemas.openxmlformats.org/drawingml/2006/main" xmlns:r="http://schemas.openxmlformats.org/officeDocument/2006/relationships" xmlns:p="http://schemas.openxmlformats.org/presentationml/2006/main">
  <p:tag name="AS_UNIQUEID" val="3362"/>
</p:tagLst>
</file>

<file path=ppt/tags/tag238.xml><?xml version="1.0" encoding="utf-8"?>
<p:tagLst xmlns:a="http://schemas.openxmlformats.org/drawingml/2006/main" xmlns:r="http://schemas.openxmlformats.org/officeDocument/2006/relationships" xmlns:p="http://schemas.openxmlformats.org/presentationml/2006/main">
  <p:tag name="AS_UNIQUEID" val="3363"/>
</p:tagLst>
</file>

<file path=ppt/tags/tag239.xml><?xml version="1.0" encoding="utf-8"?>
<p:tagLst xmlns:a="http://schemas.openxmlformats.org/drawingml/2006/main" xmlns:r="http://schemas.openxmlformats.org/officeDocument/2006/relationships" xmlns:p="http://schemas.openxmlformats.org/presentationml/2006/main">
  <p:tag name="AS_UNIQUEID" val="3364"/>
</p:tagLst>
</file>

<file path=ppt/tags/tag24.xml><?xml version="1.0" encoding="utf-8"?>
<p:tagLst xmlns:a="http://schemas.openxmlformats.org/drawingml/2006/main" xmlns:r="http://schemas.openxmlformats.org/officeDocument/2006/relationships" xmlns:p="http://schemas.openxmlformats.org/presentationml/2006/main">
  <p:tag name="AS_UNIQUEID" val="311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40.xml><?xml version="1.0" encoding="utf-8"?>
<p:tagLst xmlns:a="http://schemas.openxmlformats.org/drawingml/2006/main" xmlns:r="http://schemas.openxmlformats.org/officeDocument/2006/relationships" xmlns:p="http://schemas.openxmlformats.org/presentationml/2006/main">
  <p:tag name="AS_UNIQUEID" val="3365"/>
</p:tagLst>
</file>

<file path=ppt/tags/tag241.xml><?xml version="1.0" encoding="utf-8"?>
<p:tagLst xmlns:a="http://schemas.openxmlformats.org/drawingml/2006/main" xmlns:r="http://schemas.openxmlformats.org/officeDocument/2006/relationships" xmlns:p="http://schemas.openxmlformats.org/presentationml/2006/main">
  <p:tag name="AS_UNIQUEID" val="3366"/>
</p:tagLst>
</file>

<file path=ppt/tags/tag242.xml><?xml version="1.0" encoding="utf-8"?>
<p:tagLst xmlns:a="http://schemas.openxmlformats.org/drawingml/2006/main" xmlns:r="http://schemas.openxmlformats.org/officeDocument/2006/relationships" xmlns:p="http://schemas.openxmlformats.org/presentationml/2006/main">
  <p:tag name="AS_UNIQUEID" val="3350"/>
</p:tagLst>
</file>

<file path=ppt/tags/tag243.xml><?xml version="1.0" encoding="utf-8"?>
<p:tagLst xmlns:a="http://schemas.openxmlformats.org/drawingml/2006/main" xmlns:r="http://schemas.openxmlformats.org/officeDocument/2006/relationships" xmlns:p="http://schemas.openxmlformats.org/presentationml/2006/main">
  <p:tag name="AS_UNIQUEID" val="3351"/>
</p:tagLst>
</file>

<file path=ppt/tags/tag244.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45.xml><?xml version="1.0" encoding="utf-8"?>
<p:tagLst xmlns:a="http://schemas.openxmlformats.org/drawingml/2006/main" xmlns:r="http://schemas.openxmlformats.org/officeDocument/2006/relationships" xmlns:p="http://schemas.openxmlformats.org/presentationml/2006/main">
  <p:tag name="AS_UNIQUEID" val="1486"/>
</p:tagLst>
</file>

<file path=ppt/tags/tag246.xml><?xml version="1.0" encoding="utf-8"?>
<p:tagLst xmlns:a="http://schemas.openxmlformats.org/drawingml/2006/main" xmlns:r="http://schemas.openxmlformats.org/officeDocument/2006/relationships" xmlns:p="http://schemas.openxmlformats.org/presentationml/2006/main">
  <p:tag name="AS_UNIQUEID" val="3371"/>
</p:tagLst>
</file>

<file path=ppt/tags/tag247.xml><?xml version="1.0" encoding="utf-8"?>
<p:tagLst xmlns:a="http://schemas.openxmlformats.org/drawingml/2006/main" xmlns:r="http://schemas.openxmlformats.org/officeDocument/2006/relationships" xmlns:p="http://schemas.openxmlformats.org/presentationml/2006/main">
  <p:tag name="AS_UNIQUEID" val="3372"/>
</p:tagLst>
</file>

<file path=ppt/tags/tag248.xml><?xml version="1.0" encoding="utf-8"?>
<p:tagLst xmlns:a="http://schemas.openxmlformats.org/drawingml/2006/main" xmlns:r="http://schemas.openxmlformats.org/officeDocument/2006/relationships" xmlns:p="http://schemas.openxmlformats.org/presentationml/2006/main">
  <p:tag name="AS_UNIQUEID" val="3373"/>
</p:tagLst>
</file>

<file path=ppt/tags/tag249.xml><?xml version="1.0" encoding="utf-8"?>
<p:tagLst xmlns:a="http://schemas.openxmlformats.org/drawingml/2006/main" xmlns:r="http://schemas.openxmlformats.org/officeDocument/2006/relationships" xmlns:p="http://schemas.openxmlformats.org/presentationml/2006/main">
  <p:tag name="AS_UNIQUEID" val="3375"/>
</p:tagLst>
</file>

<file path=ppt/tags/tag25.xml><?xml version="1.0" encoding="utf-8"?>
<p:tagLst xmlns:a="http://schemas.openxmlformats.org/drawingml/2006/main" xmlns:r="http://schemas.openxmlformats.org/officeDocument/2006/relationships" xmlns:p="http://schemas.openxmlformats.org/presentationml/2006/main">
  <p:tag name="AS_UNIQUEID" val="311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0.xml><?xml version="1.0" encoding="utf-8"?>
<p:tagLst xmlns:a="http://schemas.openxmlformats.org/drawingml/2006/main" xmlns:r="http://schemas.openxmlformats.org/officeDocument/2006/relationships" xmlns:p="http://schemas.openxmlformats.org/presentationml/2006/main">
  <p:tag name="AS_UNIQUEID" val="3376"/>
</p:tagLst>
</file>

<file path=ppt/tags/tag251.xml><?xml version="1.0" encoding="utf-8"?>
<p:tagLst xmlns:a="http://schemas.openxmlformats.org/drawingml/2006/main" xmlns:r="http://schemas.openxmlformats.org/officeDocument/2006/relationships" xmlns:p="http://schemas.openxmlformats.org/presentationml/2006/main">
  <p:tag name="AS_UNIQUEID" val="3377"/>
</p:tagLst>
</file>

<file path=ppt/tags/tag252.xml><?xml version="1.0" encoding="utf-8"?>
<p:tagLst xmlns:a="http://schemas.openxmlformats.org/drawingml/2006/main" xmlns:r="http://schemas.openxmlformats.org/officeDocument/2006/relationships" xmlns:p="http://schemas.openxmlformats.org/presentationml/2006/main">
  <p:tag name="AS_UNIQUEID" val="3378"/>
</p:tagLst>
</file>

<file path=ppt/tags/tag253.xml><?xml version="1.0" encoding="utf-8"?>
<p:tagLst xmlns:a="http://schemas.openxmlformats.org/drawingml/2006/main" xmlns:r="http://schemas.openxmlformats.org/officeDocument/2006/relationships" xmlns:p="http://schemas.openxmlformats.org/presentationml/2006/main">
  <p:tag name="AS_UNIQUEID" val="3368"/>
</p:tagLst>
</file>

<file path=ppt/tags/tag254.xml><?xml version="1.0" encoding="utf-8"?>
<p:tagLst xmlns:a="http://schemas.openxmlformats.org/drawingml/2006/main" xmlns:r="http://schemas.openxmlformats.org/officeDocument/2006/relationships" xmlns:p="http://schemas.openxmlformats.org/presentationml/2006/main">
  <p:tag name="AS_UNIQUEID" val="3369"/>
</p:tagLst>
</file>

<file path=ppt/tags/tag255.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56.xml><?xml version="1.0" encoding="utf-8"?>
<p:tagLst xmlns:a="http://schemas.openxmlformats.org/drawingml/2006/main" xmlns:r="http://schemas.openxmlformats.org/officeDocument/2006/relationships" xmlns:p="http://schemas.openxmlformats.org/presentationml/2006/main">
  <p:tag name="AS_UNIQUEID" val="3383"/>
</p:tagLst>
</file>

<file path=ppt/tags/tag257.xml><?xml version="1.0" encoding="utf-8"?>
<p:tagLst xmlns:a="http://schemas.openxmlformats.org/drawingml/2006/main" xmlns:r="http://schemas.openxmlformats.org/officeDocument/2006/relationships" xmlns:p="http://schemas.openxmlformats.org/presentationml/2006/main">
  <p:tag name="AS_UNIQUEID" val="3384"/>
</p:tagLst>
</file>

<file path=ppt/tags/tag258.xml><?xml version="1.0" encoding="utf-8"?>
<p:tagLst xmlns:a="http://schemas.openxmlformats.org/drawingml/2006/main" xmlns:r="http://schemas.openxmlformats.org/officeDocument/2006/relationships" xmlns:p="http://schemas.openxmlformats.org/presentationml/2006/main">
  <p:tag name="AS_UNIQUEID" val="3385"/>
</p:tagLst>
</file>

<file path=ppt/tags/tag259.xml><?xml version="1.0" encoding="utf-8"?>
<p:tagLst xmlns:a="http://schemas.openxmlformats.org/drawingml/2006/main" xmlns:r="http://schemas.openxmlformats.org/officeDocument/2006/relationships" xmlns:p="http://schemas.openxmlformats.org/presentationml/2006/main">
  <p:tag name="AS_UNIQUEID" val="3387"/>
</p:tagLst>
</file>

<file path=ppt/tags/tag26.xml><?xml version="1.0" encoding="utf-8"?>
<p:tagLst xmlns:a="http://schemas.openxmlformats.org/drawingml/2006/main" xmlns:r="http://schemas.openxmlformats.org/officeDocument/2006/relationships" xmlns:p="http://schemas.openxmlformats.org/presentationml/2006/main">
  <p:tag name="AS_UNIQUEID" val="3114"/>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60.xml><?xml version="1.0" encoding="utf-8"?>
<p:tagLst xmlns:a="http://schemas.openxmlformats.org/drawingml/2006/main" xmlns:r="http://schemas.openxmlformats.org/officeDocument/2006/relationships" xmlns:p="http://schemas.openxmlformats.org/presentationml/2006/main">
  <p:tag name="AS_UNIQUEID" val="3388"/>
</p:tagLst>
</file>

<file path=ppt/tags/tag261.xml><?xml version="1.0" encoding="utf-8"?>
<p:tagLst xmlns:a="http://schemas.openxmlformats.org/drawingml/2006/main" xmlns:r="http://schemas.openxmlformats.org/officeDocument/2006/relationships" xmlns:p="http://schemas.openxmlformats.org/presentationml/2006/main">
  <p:tag name="AS_UNIQUEID" val="3389"/>
</p:tagLst>
</file>

<file path=ppt/tags/tag262.xml><?xml version="1.0" encoding="utf-8"?>
<p:tagLst xmlns:a="http://schemas.openxmlformats.org/drawingml/2006/main" xmlns:r="http://schemas.openxmlformats.org/officeDocument/2006/relationships" xmlns:p="http://schemas.openxmlformats.org/presentationml/2006/main">
  <p:tag name="AS_UNIQUEID" val="3390"/>
</p:tagLst>
</file>

<file path=ppt/tags/tag263.xml><?xml version="1.0" encoding="utf-8"?>
<p:tagLst xmlns:a="http://schemas.openxmlformats.org/drawingml/2006/main" xmlns:r="http://schemas.openxmlformats.org/officeDocument/2006/relationships" xmlns:p="http://schemas.openxmlformats.org/presentationml/2006/main">
  <p:tag name="AS_UNIQUEID" val="3391"/>
</p:tagLst>
</file>

<file path=ppt/tags/tag264.xml><?xml version="1.0" encoding="utf-8"?>
<p:tagLst xmlns:a="http://schemas.openxmlformats.org/drawingml/2006/main" xmlns:r="http://schemas.openxmlformats.org/officeDocument/2006/relationships" xmlns:p="http://schemas.openxmlformats.org/presentationml/2006/main">
  <p:tag name="AS_UNIQUEID" val="3392"/>
</p:tagLst>
</file>

<file path=ppt/tags/tag265.xml><?xml version="1.0" encoding="utf-8"?>
<p:tagLst xmlns:a="http://schemas.openxmlformats.org/drawingml/2006/main" xmlns:r="http://schemas.openxmlformats.org/officeDocument/2006/relationships" xmlns:p="http://schemas.openxmlformats.org/presentationml/2006/main">
  <p:tag name="AS_UNIQUEID" val="3393"/>
</p:tagLst>
</file>

<file path=ppt/tags/tag266.xml><?xml version="1.0" encoding="utf-8"?>
<p:tagLst xmlns:a="http://schemas.openxmlformats.org/drawingml/2006/main" xmlns:r="http://schemas.openxmlformats.org/officeDocument/2006/relationships" xmlns:p="http://schemas.openxmlformats.org/presentationml/2006/main">
  <p:tag name="AS_UNIQUEID" val="3394"/>
</p:tagLst>
</file>

<file path=ppt/tags/tag267.xml><?xml version="1.0" encoding="utf-8"?>
<p:tagLst xmlns:a="http://schemas.openxmlformats.org/drawingml/2006/main" xmlns:r="http://schemas.openxmlformats.org/officeDocument/2006/relationships" xmlns:p="http://schemas.openxmlformats.org/presentationml/2006/main">
  <p:tag name="AS_UNIQUEID" val="3395"/>
</p:tagLst>
</file>

<file path=ppt/tags/tag268.xml><?xml version="1.0" encoding="utf-8"?>
<p:tagLst xmlns:a="http://schemas.openxmlformats.org/drawingml/2006/main" xmlns:r="http://schemas.openxmlformats.org/officeDocument/2006/relationships" xmlns:p="http://schemas.openxmlformats.org/presentationml/2006/main">
  <p:tag name="AS_UNIQUEID" val="3396"/>
</p:tagLst>
</file>

<file path=ppt/tags/tag269.xml><?xml version="1.0" encoding="utf-8"?>
<p:tagLst xmlns:a="http://schemas.openxmlformats.org/drawingml/2006/main" xmlns:r="http://schemas.openxmlformats.org/officeDocument/2006/relationships" xmlns:p="http://schemas.openxmlformats.org/presentationml/2006/main">
  <p:tag name="AS_UNIQUEID" val="3397"/>
</p:tagLst>
</file>

<file path=ppt/tags/tag27.xml><?xml version="1.0" encoding="utf-8"?>
<p:tagLst xmlns:a="http://schemas.openxmlformats.org/drawingml/2006/main" xmlns:r="http://schemas.openxmlformats.org/officeDocument/2006/relationships" xmlns:p="http://schemas.openxmlformats.org/presentationml/2006/main">
  <p:tag name="AS_UNIQUEID" val="311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70.xml><?xml version="1.0" encoding="utf-8"?>
<p:tagLst xmlns:a="http://schemas.openxmlformats.org/drawingml/2006/main" xmlns:r="http://schemas.openxmlformats.org/officeDocument/2006/relationships" xmlns:p="http://schemas.openxmlformats.org/presentationml/2006/main">
  <p:tag name="AS_UNIQUEID" val="3398"/>
</p:tagLst>
</file>

<file path=ppt/tags/tag271.xml><?xml version="1.0" encoding="utf-8"?>
<p:tagLst xmlns:a="http://schemas.openxmlformats.org/drawingml/2006/main" xmlns:r="http://schemas.openxmlformats.org/officeDocument/2006/relationships" xmlns:p="http://schemas.openxmlformats.org/presentationml/2006/main">
  <p:tag name="AS_UNIQUEID" val="3399"/>
</p:tagLst>
</file>

<file path=ppt/tags/tag272.xml><?xml version="1.0" encoding="utf-8"?>
<p:tagLst xmlns:a="http://schemas.openxmlformats.org/drawingml/2006/main" xmlns:r="http://schemas.openxmlformats.org/officeDocument/2006/relationships" xmlns:p="http://schemas.openxmlformats.org/presentationml/2006/main">
  <p:tag name="AS_UNIQUEID" val="3400"/>
</p:tagLst>
</file>

<file path=ppt/tags/tag273.xml><?xml version="1.0" encoding="utf-8"?>
<p:tagLst xmlns:a="http://schemas.openxmlformats.org/drawingml/2006/main" xmlns:r="http://schemas.openxmlformats.org/officeDocument/2006/relationships" xmlns:p="http://schemas.openxmlformats.org/presentationml/2006/main">
  <p:tag name="AS_UNIQUEID" val="3401"/>
</p:tagLst>
</file>

<file path=ppt/tags/tag274.xml><?xml version="1.0" encoding="utf-8"?>
<p:tagLst xmlns:a="http://schemas.openxmlformats.org/drawingml/2006/main" xmlns:r="http://schemas.openxmlformats.org/officeDocument/2006/relationships" xmlns:p="http://schemas.openxmlformats.org/presentationml/2006/main">
  <p:tag name="AS_UNIQUEID" val="3402"/>
</p:tagLst>
</file>

<file path=ppt/tags/tag275.xml><?xml version="1.0" encoding="utf-8"?>
<p:tagLst xmlns:a="http://schemas.openxmlformats.org/drawingml/2006/main" xmlns:r="http://schemas.openxmlformats.org/officeDocument/2006/relationships" xmlns:p="http://schemas.openxmlformats.org/presentationml/2006/main">
  <p:tag name="AS_UNIQUEID" val="3403"/>
</p:tagLst>
</file>

<file path=ppt/tags/tag276.xml><?xml version="1.0" encoding="utf-8"?>
<p:tagLst xmlns:a="http://schemas.openxmlformats.org/drawingml/2006/main" xmlns:r="http://schemas.openxmlformats.org/officeDocument/2006/relationships" xmlns:p="http://schemas.openxmlformats.org/presentationml/2006/main">
  <p:tag name="AS_UNIQUEID" val="3404"/>
</p:tagLst>
</file>

<file path=ppt/tags/tag277.xml><?xml version="1.0" encoding="utf-8"?>
<p:tagLst xmlns:a="http://schemas.openxmlformats.org/drawingml/2006/main" xmlns:r="http://schemas.openxmlformats.org/officeDocument/2006/relationships" xmlns:p="http://schemas.openxmlformats.org/presentationml/2006/main">
  <p:tag name="AS_UNIQUEID" val="3679"/>
</p:tagLst>
</file>

<file path=ppt/tags/tag278.xml><?xml version="1.0" encoding="utf-8"?>
<p:tagLst xmlns:a="http://schemas.openxmlformats.org/drawingml/2006/main" xmlns:r="http://schemas.openxmlformats.org/officeDocument/2006/relationships" xmlns:p="http://schemas.openxmlformats.org/presentationml/2006/main">
  <p:tag name="AS_UNIQUEID" val="3380"/>
</p:tagLst>
</file>

<file path=ppt/tags/tag279.xml><?xml version="1.0" encoding="utf-8"?>
<p:tagLst xmlns:a="http://schemas.openxmlformats.org/drawingml/2006/main" xmlns:r="http://schemas.openxmlformats.org/officeDocument/2006/relationships" xmlns:p="http://schemas.openxmlformats.org/presentationml/2006/main">
  <p:tag name="AS_UNIQUEID" val="3381"/>
</p:tagLst>
</file>

<file path=ppt/tags/tag28.xml><?xml version="1.0" encoding="utf-8"?>
<p:tagLst xmlns:a="http://schemas.openxmlformats.org/drawingml/2006/main" xmlns:r="http://schemas.openxmlformats.org/officeDocument/2006/relationships" xmlns:p="http://schemas.openxmlformats.org/presentationml/2006/main">
  <p:tag name="AS_UNIQUEID" val="311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8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81.xml><?xml version="1.0" encoding="utf-8"?>
<p:tagLst xmlns:a="http://schemas.openxmlformats.org/drawingml/2006/main" xmlns:r="http://schemas.openxmlformats.org/officeDocument/2006/relationships" xmlns:p="http://schemas.openxmlformats.org/presentationml/2006/main">
  <p:tag name="AS_UNIQUEID" val="3409"/>
</p:tagLst>
</file>

<file path=ppt/tags/tag282.xml><?xml version="1.0" encoding="utf-8"?>
<p:tagLst xmlns:a="http://schemas.openxmlformats.org/drawingml/2006/main" xmlns:r="http://schemas.openxmlformats.org/officeDocument/2006/relationships" xmlns:p="http://schemas.openxmlformats.org/presentationml/2006/main">
  <p:tag name="AS_UNIQUEID" val="3410"/>
</p:tagLst>
</file>

<file path=ppt/tags/tag283.xml><?xml version="1.0" encoding="utf-8"?>
<p:tagLst xmlns:a="http://schemas.openxmlformats.org/drawingml/2006/main" xmlns:r="http://schemas.openxmlformats.org/officeDocument/2006/relationships" xmlns:p="http://schemas.openxmlformats.org/presentationml/2006/main">
  <p:tag name="AS_UNIQUEID" val="3411"/>
</p:tagLst>
</file>

<file path=ppt/tags/tag284.xml><?xml version="1.0" encoding="utf-8"?>
<p:tagLst xmlns:a="http://schemas.openxmlformats.org/drawingml/2006/main" xmlns:r="http://schemas.openxmlformats.org/officeDocument/2006/relationships" xmlns:p="http://schemas.openxmlformats.org/presentationml/2006/main">
  <p:tag name="AS_UNIQUEID" val="3413"/>
</p:tagLst>
</file>

<file path=ppt/tags/tag285.xml><?xml version="1.0" encoding="utf-8"?>
<p:tagLst xmlns:a="http://schemas.openxmlformats.org/drawingml/2006/main" xmlns:r="http://schemas.openxmlformats.org/officeDocument/2006/relationships" xmlns:p="http://schemas.openxmlformats.org/presentationml/2006/main">
  <p:tag name="AS_UNIQUEID" val="3414"/>
</p:tagLst>
</file>

<file path=ppt/tags/tag286.xml><?xml version="1.0" encoding="utf-8"?>
<p:tagLst xmlns:a="http://schemas.openxmlformats.org/drawingml/2006/main" xmlns:r="http://schemas.openxmlformats.org/officeDocument/2006/relationships" xmlns:p="http://schemas.openxmlformats.org/presentationml/2006/main">
  <p:tag name="AS_UNIQUEID" val="3415"/>
</p:tagLst>
</file>

<file path=ppt/tags/tag287.xml><?xml version="1.0" encoding="utf-8"?>
<p:tagLst xmlns:a="http://schemas.openxmlformats.org/drawingml/2006/main" xmlns:r="http://schemas.openxmlformats.org/officeDocument/2006/relationships" xmlns:p="http://schemas.openxmlformats.org/presentationml/2006/main">
  <p:tag name="AS_UNIQUEID" val="3416"/>
</p:tagLst>
</file>

<file path=ppt/tags/tag288.xml><?xml version="1.0" encoding="utf-8"?>
<p:tagLst xmlns:a="http://schemas.openxmlformats.org/drawingml/2006/main" xmlns:r="http://schemas.openxmlformats.org/officeDocument/2006/relationships" xmlns:p="http://schemas.openxmlformats.org/presentationml/2006/main">
  <p:tag name="AS_UNIQUEID" val="3417"/>
</p:tagLst>
</file>

<file path=ppt/tags/tag289.xml><?xml version="1.0" encoding="utf-8"?>
<p:tagLst xmlns:a="http://schemas.openxmlformats.org/drawingml/2006/main" xmlns:r="http://schemas.openxmlformats.org/officeDocument/2006/relationships" xmlns:p="http://schemas.openxmlformats.org/presentationml/2006/main">
  <p:tag name="AS_UNIQUEID" val="3418"/>
</p:tagLst>
</file>

<file path=ppt/tags/tag29.xml><?xml version="1.0" encoding="utf-8"?>
<p:tagLst xmlns:a="http://schemas.openxmlformats.org/drawingml/2006/main" xmlns:r="http://schemas.openxmlformats.org/officeDocument/2006/relationships" xmlns:p="http://schemas.openxmlformats.org/presentationml/2006/main">
  <p:tag name="AS_UNIQUEID" val="311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90.xml><?xml version="1.0" encoding="utf-8"?>
<p:tagLst xmlns:a="http://schemas.openxmlformats.org/drawingml/2006/main" xmlns:r="http://schemas.openxmlformats.org/officeDocument/2006/relationships" xmlns:p="http://schemas.openxmlformats.org/presentationml/2006/main">
  <p:tag name="AS_UNIQUEID" val="3419"/>
</p:tagLst>
</file>

<file path=ppt/tags/tag291.xml><?xml version="1.0" encoding="utf-8"?>
<p:tagLst xmlns:a="http://schemas.openxmlformats.org/drawingml/2006/main" xmlns:r="http://schemas.openxmlformats.org/officeDocument/2006/relationships" xmlns:p="http://schemas.openxmlformats.org/presentationml/2006/main">
  <p:tag name="AS_UNIQUEID" val="3420"/>
</p:tagLst>
</file>

<file path=ppt/tags/tag292.xml><?xml version="1.0" encoding="utf-8"?>
<p:tagLst xmlns:a="http://schemas.openxmlformats.org/drawingml/2006/main" xmlns:r="http://schemas.openxmlformats.org/officeDocument/2006/relationships" xmlns:p="http://schemas.openxmlformats.org/presentationml/2006/main">
  <p:tag name="AS_UNIQUEID" val="3421"/>
  <p:tag name="KSO_WM_BEAUTIFY_FLAG" val=""/>
</p:tagLst>
</file>

<file path=ppt/tags/tag293.xml><?xml version="1.0" encoding="utf-8"?>
<p:tagLst xmlns:a="http://schemas.openxmlformats.org/drawingml/2006/main" xmlns:r="http://schemas.openxmlformats.org/officeDocument/2006/relationships" xmlns:p="http://schemas.openxmlformats.org/presentationml/2006/main">
  <p:tag name="AS_UNIQUEID" val="3422"/>
  <p:tag name="KSO_WM_BEAUTIFY_FLAG" val=""/>
</p:tagLst>
</file>

<file path=ppt/tags/tag294.xml><?xml version="1.0" encoding="utf-8"?>
<p:tagLst xmlns:a="http://schemas.openxmlformats.org/drawingml/2006/main" xmlns:r="http://schemas.openxmlformats.org/officeDocument/2006/relationships" xmlns:p="http://schemas.openxmlformats.org/presentationml/2006/main">
  <p:tag name="AS_UNIQUEID" val="3423"/>
  <p:tag name="KSO_WM_BEAUTIFY_FLAG" val=""/>
</p:tagLst>
</file>

<file path=ppt/tags/tag295.xml><?xml version="1.0" encoding="utf-8"?>
<p:tagLst xmlns:a="http://schemas.openxmlformats.org/drawingml/2006/main" xmlns:r="http://schemas.openxmlformats.org/officeDocument/2006/relationships" xmlns:p="http://schemas.openxmlformats.org/presentationml/2006/main">
  <p:tag name="AS_UNIQUEID" val="3406"/>
</p:tagLst>
</file>

<file path=ppt/tags/tag296.xml><?xml version="1.0" encoding="utf-8"?>
<p:tagLst xmlns:a="http://schemas.openxmlformats.org/drawingml/2006/main" xmlns:r="http://schemas.openxmlformats.org/officeDocument/2006/relationships" xmlns:p="http://schemas.openxmlformats.org/presentationml/2006/main">
  <p:tag name="AS_UNIQUEID" val="3407"/>
</p:tagLst>
</file>

<file path=ppt/tags/tag297.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98.xml><?xml version="1.0" encoding="utf-8"?>
<p:tagLst xmlns:a="http://schemas.openxmlformats.org/drawingml/2006/main" xmlns:r="http://schemas.openxmlformats.org/officeDocument/2006/relationships" xmlns:p="http://schemas.openxmlformats.org/presentationml/2006/main">
  <p:tag name="AS_UNIQUEID" val="3428"/>
</p:tagLst>
</file>

<file path=ppt/tags/tag299.xml><?xml version="1.0" encoding="utf-8"?>
<p:tagLst xmlns:a="http://schemas.openxmlformats.org/drawingml/2006/main" xmlns:r="http://schemas.openxmlformats.org/officeDocument/2006/relationships" xmlns:p="http://schemas.openxmlformats.org/presentationml/2006/main">
  <p:tag name="AS_UNIQUEID" val="3429"/>
</p:tagLst>
</file>

<file path=ppt/tags/tag3.xml><?xml version="1.0" encoding="utf-8"?>
<p:tagLst xmlns:a="http://schemas.openxmlformats.org/drawingml/2006/main" xmlns:r="http://schemas.openxmlformats.org/officeDocument/2006/relationships" xmlns:p="http://schemas.openxmlformats.org/presentationml/2006/main">
  <p:tag name="AS_UNIQUEID" val="3163"/>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30.xml><?xml version="1.0" encoding="utf-8"?>
<p:tagLst xmlns:a="http://schemas.openxmlformats.org/drawingml/2006/main" xmlns:r="http://schemas.openxmlformats.org/officeDocument/2006/relationships" xmlns:p="http://schemas.openxmlformats.org/presentationml/2006/main">
  <p:tag name="AS_UNIQUEID" val="311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00.xml><?xml version="1.0" encoding="utf-8"?>
<p:tagLst xmlns:a="http://schemas.openxmlformats.org/drawingml/2006/main" xmlns:r="http://schemas.openxmlformats.org/officeDocument/2006/relationships" xmlns:p="http://schemas.openxmlformats.org/presentationml/2006/main">
  <p:tag name="AS_UNIQUEID" val="3430"/>
</p:tagLst>
</file>

<file path=ppt/tags/tag301.xml><?xml version="1.0" encoding="utf-8"?>
<p:tagLst xmlns:a="http://schemas.openxmlformats.org/drawingml/2006/main" xmlns:r="http://schemas.openxmlformats.org/officeDocument/2006/relationships" xmlns:p="http://schemas.openxmlformats.org/presentationml/2006/main">
  <p:tag name="AS_UNIQUEID" val="3432"/>
</p:tagLst>
</file>

<file path=ppt/tags/tag302.xml><?xml version="1.0" encoding="utf-8"?>
<p:tagLst xmlns:a="http://schemas.openxmlformats.org/drawingml/2006/main" xmlns:r="http://schemas.openxmlformats.org/officeDocument/2006/relationships" xmlns:p="http://schemas.openxmlformats.org/presentationml/2006/main">
  <p:tag name="AS_UNIQUEID" val="3433"/>
</p:tagLst>
</file>

<file path=ppt/tags/tag303.xml><?xml version="1.0" encoding="utf-8"?>
<p:tagLst xmlns:a="http://schemas.openxmlformats.org/drawingml/2006/main" xmlns:r="http://schemas.openxmlformats.org/officeDocument/2006/relationships" xmlns:p="http://schemas.openxmlformats.org/presentationml/2006/main">
  <p:tag name="AS_UNIQUEID" val="3434"/>
</p:tagLst>
</file>

<file path=ppt/tags/tag304.xml><?xml version="1.0" encoding="utf-8"?>
<p:tagLst xmlns:a="http://schemas.openxmlformats.org/drawingml/2006/main" xmlns:r="http://schemas.openxmlformats.org/officeDocument/2006/relationships" xmlns:p="http://schemas.openxmlformats.org/presentationml/2006/main">
  <p:tag name="AS_UNIQUEID" val="3435"/>
</p:tagLst>
</file>

<file path=ppt/tags/tag305.xml><?xml version="1.0" encoding="utf-8"?>
<p:tagLst xmlns:a="http://schemas.openxmlformats.org/drawingml/2006/main" xmlns:r="http://schemas.openxmlformats.org/officeDocument/2006/relationships" xmlns:p="http://schemas.openxmlformats.org/presentationml/2006/main">
  <p:tag name="AS_UNIQUEID" val="3436"/>
</p:tagLst>
</file>

<file path=ppt/tags/tag306.xml><?xml version="1.0" encoding="utf-8"?>
<p:tagLst xmlns:a="http://schemas.openxmlformats.org/drawingml/2006/main" xmlns:r="http://schemas.openxmlformats.org/officeDocument/2006/relationships" xmlns:p="http://schemas.openxmlformats.org/presentationml/2006/main">
  <p:tag name="AS_UNIQUEID" val="3437"/>
</p:tagLst>
</file>

<file path=ppt/tags/tag307.xml><?xml version="1.0" encoding="utf-8"?>
<p:tagLst xmlns:a="http://schemas.openxmlformats.org/drawingml/2006/main" xmlns:r="http://schemas.openxmlformats.org/officeDocument/2006/relationships" xmlns:p="http://schemas.openxmlformats.org/presentationml/2006/main">
  <p:tag name="AS_UNIQUEID" val="3438"/>
</p:tagLst>
</file>

<file path=ppt/tags/tag308.xml><?xml version="1.0" encoding="utf-8"?>
<p:tagLst xmlns:a="http://schemas.openxmlformats.org/drawingml/2006/main" xmlns:r="http://schemas.openxmlformats.org/officeDocument/2006/relationships" xmlns:p="http://schemas.openxmlformats.org/presentationml/2006/main">
  <p:tag name="AS_UNIQUEID" val="3439"/>
  <p:tag name="KSO_WM_BEAUTIFY_FLAG" val=""/>
</p:tagLst>
</file>

<file path=ppt/tags/tag309.xml><?xml version="1.0" encoding="utf-8"?>
<p:tagLst xmlns:a="http://schemas.openxmlformats.org/drawingml/2006/main" xmlns:r="http://schemas.openxmlformats.org/officeDocument/2006/relationships" xmlns:p="http://schemas.openxmlformats.org/presentationml/2006/main">
  <p:tag name="AS_UNIQUEID" val="3440"/>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AS_UNIQUEID" val="312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0.xml><?xml version="1.0" encoding="utf-8"?>
<p:tagLst xmlns:a="http://schemas.openxmlformats.org/drawingml/2006/main" xmlns:r="http://schemas.openxmlformats.org/officeDocument/2006/relationships" xmlns:p="http://schemas.openxmlformats.org/presentationml/2006/main">
  <p:tag name="AS_UNIQUEID" val="3441"/>
  <p:tag name="KSO_WM_BEAUTIFY_FLAG" val=""/>
</p:tagLst>
</file>

<file path=ppt/tags/tag311.xml><?xml version="1.0" encoding="utf-8"?>
<p:tagLst xmlns:a="http://schemas.openxmlformats.org/drawingml/2006/main" xmlns:r="http://schemas.openxmlformats.org/officeDocument/2006/relationships" xmlns:p="http://schemas.openxmlformats.org/presentationml/2006/main">
  <p:tag name="AS_UNIQUEID" val="1486"/>
</p:tagLst>
</file>

<file path=ppt/tags/tag312.xml><?xml version="1.0" encoding="utf-8"?>
<p:tagLst xmlns:a="http://schemas.openxmlformats.org/drawingml/2006/main" xmlns:r="http://schemas.openxmlformats.org/officeDocument/2006/relationships" xmlns:p="http://schemas.openxmlformats.org/presentationml/2006/main">
  <p:tag name="AS_UNIQUEID" val="1486"/>
</p:tagLst>
</file>

<file path=ppt/tags/tag313.xml><?xml version="1.0" encoding="utf-8"?>
<p:tagLst xmlns:a="http://schemas.openxmlformats.org/drawingml/2006/main" xmlns:r="http://schemas.openxmlformats.org/officeDocument/2006/relationships" xmlns:p="http://schemas.openxmlformats.org/presentationml/2006/main">
  <p:tag name="AS_UNIQUEID" val="1486"/>
</p:tagLst>
</file>

<file path=ppt/tags/tag314.xml><?xml version="1.0" encoding="utf-8"?>
<p:tagLst xmlns:a="http://schemas.openxmlformats.org/drawingml/2006/main" xmlns:r="http://schemas.openxmlformats.org/officeDocument/2006/relationships" xmlns:p="http://schemas.openxmlformats.org/presentationml/2006/main">
  <p:tag name="AS_UNIQUEID" val="1486"/>
</p:tagLst>
</file>

<file path=ppt/tags/tag315.xml><?xml version="1.0" encoding="utf-8"?>
<p:tagLst xmlns:a="http://schemas.openxmlformats.org/drawingml/2006/main" xmlns:r="http://schemas.openxmlformats.org/officeDocument/2006/relationships" xmlns:p="http://schemas.openxmlformats.org/presentationml/2006/main">
  <p:tag name="AS_UNIQUEID" val="3442"/>
</p:tagLst>
</file>

<file path=ppt/tags/tag316.xml><?xml version="1.0" encoding="utf-8"?>
<p:tagLst xmlns:a="http://schemas.openxmlformats.org/drawingml/2006/main" xmlns:r="http://schemas.openxmlformats.org/officeDocument/2006/relationships" xmlns:p="http://schemas.openxmlformats.org/presentationml/2006/main">
  <p:tag name="AS_UNIQUEID" val="3443"/>
</p:tagLst>
</file>

<file path=ppt/tags/tag317.xml><?xml version="1.0" encoding="utf-8"?>
<p:tagLst xmlns:a="http://schemas.openxmlformats.org/drawingml/2006/main" xmlns:r="http://schemas.openxmlformats.org/officeDocument/2006/relationships" xmlns:p="http://schemas.openxmlformats.org/presentationml/2006/main">
  <p:tag name="AS_UNIQUEID" val="3444"/>
</p:tagLst>
</file>

<file path=ppt/tags/tag318.xml><?xml version="1.0" encoding="utf-8"?>
<p:tagLst xmlns:a="http://schemas.openxmlformats.org/drawingml/2006/main" xmlns:r="http://schemas.openxmlformats.org/officeDocument/2006/relationships" xmlns:p="http://schemas.openxmlformats.org/presentationml/2006/main">
  <p:tag name="AS_UNIQUEID" val="3445"/>
</p:tagLst>
</file>

<file path=ppt/tags/tag319.xml><?xml version="1.0" encoding="utf-8"?>
<p:tagLst xmlns:a="http://schemas.openxmlformats.org/drawingml/2006/main" xmlns:r="http://schemas.openxmlformats.org/officeDocument/2006/relationships" xmlns:p="http://schemas.openxmlformats.org/presentationml/2006/main">
  <p:tag name="AS_UNIQUEID" val="3446"/>
</p:tagLst>
</file>

<file path=ppt/tags/tag32.xml><?xml version="1.0" encoding="utf-8"?>
<p:tagLst xmlns:a="http://schemas.openxmlformats.org/drawingml/2006/main" xmlns:r="http://schemas.openxmlformats.org/officeDocument/2006/relationships" xmlns:p="http://schemas.openxmlformats.org/presentationml/2006/main">
  <p:tag name="AS_UNIQUEID" val="312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0.xml><?xml version="1.0" encoding="utf-8"?>
<p:tagLst xmlns:a="http://schemas.openxmlformats.org/drawingml/2006/main" xmlns:r="http://schemas.openxmlformats.org/officeDocument/2006/relationships" xmlns:p="http://schemas.openxmlformats.org/presentationml/2006/main">
  <p:tag name="AS_UNIQUEID" val="3447"/>
</p:tagLst>
</file>

<file path=ppt/tags/tag321.xml><?xml version="1.0" encoding="utf-8"?>
<p:tagLst xmlns:a="http://schemas.openxmlformats.org/drawingml/2006/main" xmlns:r="http://schemas.openxmlformats.org/officeDocument/2006/relationships" xmlns:p="http://schemas.openxmlformats.org/presentationml/2006/main">
  <p:tag name="AS_UNIQUEID" val="3448"/>
  <p:tag name="KSO_WM_BEAUTIFY_FLAG" val=""/>
</p:tagLst>
</file>

<file path=ppt/tags/tag322.xml><?xml version="1.0" encoding="utf-8"?>
<p:tagLst xmlns:a="http://schemas.openxmlformats.org/drawingml/2006/main" xmlns:r="http://schemas.openxmlformats.org/officeDocument/2006/relationships" xmlns:p="http://schemas.openxmlformats.org/presentationml/2006/main">
  <p:tag name="AS_UNIQUEID" val="3449"/>
  <p:tag name="KSO_WM_BEAUTIFY_FLAG" val=""/>
</p:tagLst>
</file>

<file path=ppt/tags/tag323.xml><?xml version="1.0" encoding="utf-8"?>
<p:tagLst xmlns:a="http://schemas.openxmlformats.org/drawingml/2006/main" xmlns:r="http://schemas.openxmlformats.org/officeDocument/2006/relationships" xmlns:p="http://schemas.openxmlformats.org/presentationml/2006/main">
  <p:tag name="AS_UNIQUEID" val="3450"/>
</p:tagLst>
</file>

<file path=ppt/tags/tag324.xml><?xml version="1.0" encoding="utf-8"?>
<p:tagLst xmlns:a="http://schemas.openxmlformats.org/drawingml/2006/main" xmlns:r="http://schemas.openxmlformats.org/officeDocument/2006/relationships" xmlns:p="http://schemas.openxmlformats.org/presentationml/2006/main">
  <p:tag name="AS_UNIQUEID" val="3451"/>
</p:tagLst>
</file>

<file path=ppt/tags/tag325.xml><?xml version="1.0" encoding="utf-8"?>
<p:tagLst xmlns:a="http://schemas.openxmlformats.org/drawingml/2006/main" xmlns:r="http://schemas.openxmlformats.org/officeDocument/2006/relationships" xmlns:p="http://schemas.openxmlformats.org/presentationml/2006/main">
  <p:tag name="AS_UNIQUEID" val="3452"/>
</p:tagLst>
</file>

<file path=ppt/tags/tag326.xml><?xml version="1.0" encoding="utf-8"?>
<p:tagLst xmlns:a="http://schemas.openxmlformats.org/drawingml/2006/main" xmlns:r="http://schemas.openxmlformats.org/officeDocument/2006/relationships" xmlns:p="http://schemas.openxmlformats.org/presentationml/2006/main">
  <p:tag name="AS_UNIQUEID" val="3453"/>
</p:tagLst>
</file>

<file path=ppt/tags/tag327.xml><?xml version="1.0" encoding="utf-8"?>
<p:tagLst xmlns:a="http://schemas.openxmlformats.org/drawingml/2006/main" xmlns:r="http://schemas.openxmlformats.org/officeDocument/2006/relationships" xmlns:p="http://schemas.openxmlformats.org/presentationml/2006/main">
  <p:tag name="AS_UNIQUEID" val="3454"/>
</p:tagLst>
</file>

<file path=ppt/tags/tag328.xml><?xml version="1.0" encoding="utf-8"?>
<p:tagLst xmlns:a="http://schemas.openxmlformats.org/drawingml/2006/main" xmlns:r="http://schemas.openxmlformats.org/officeDocument/2006/relationships" xmlns:p="http://schemas.openxmlformats.org/presentationml/2006/main">
  <p:tag name="AS_UNIQUEID" val="3455"/>
</p:tagLst>
</file>

<file path=ppt/tags/tag329.xml><?xml version="1.0" encoding="utf-8"?>
<p:tagLst xmlns:a="http://schemas.openxmlformats.org/drawingml/2006/main" xmlns:r="http://schemas.openxmlformats.org/officeDocument/2006/relationships" xmlns:p="http://schemas.openxmlformats.org/presentationml/2006/main">
  <p:tag name="AS_UNIQUEID" val="3456"/>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AS_UNIQUEID" val="312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0.xml><?xml version="1.0" encoding="utf-8"?>
<p:tagLst xmlns:a="http://schemas.openxmlformats.org/drawingml/2006/main" xmlns:r="http://schemas.openxmlformats.org/officeDocument/2006/relationships" xmlns:p="http://schemas.openxmlformats.org/presentationml/2006/main">
  <p:tag name="AS_UNIQUEID" val="3457"/>
  <p:tag name="KSO_WM_BEAUTIFY_FLAG" val=""/>
</p:tagLst>
</file>

<file path=ppt/tags/tag331.xml><?xml version="1.0" encoding="utf-8"?>
<p:tagLst xmlns:a="http://schemas.openxmlformats.org/drawingml/2006/main" xmlns:r="http://schemas.openxmlformats.org/officeDocument/2006/relationships" xmlns:p="http://schemas.openxmlformats.org/presentationml/2006/main">
  <p:tag name="AS_UNIQUEID" val="649"/>
  <p:tag name="KSO_WM_BEAUTIFY_FLAG" val=""/>
</p:tagLst>
</file>

<file path=ppt/tags/tag332.xml><?xml version="1.0" encoding="utf-8"?>
<p:tagLst xmlns:a="http://schemas.openxmlformats.org/drawingml/2006/main" xmlns:r="http://schemas.openxmlformats.org/officeDocument/2006/relationships" xmlns:p="http://schemas.openxmlformats.org/presentationml/2006/main">
  <p:tag name="AS_UNIQUEID" val="3425"/>
</p:tagLst>
</file>

<file path=ppt/tags/tag333.xml><?xml version="1.0" encoding="utf-8"?>
<p:tagLst xmlns:a="http://schemas.openxmlformats.org/drawingml/2006/main" xmlns:r="http://schemas.openxmlformats.org/officeDocument/2006/relationships" xmlns:p="http://schemas.openxmlformats.org/presentationml/2006/main">
  <p:tag name="AS_UNIQUEID" val="3426"/>
</p:tagLst>
</file>

<file path=ppt/tags/tag334.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35.xml><?xml version="1.0" encoding="utf-8"?>
<p:tagLst xmlns:a="http://schemas.openxmlformats.org/drawingml/2006/main" xmlns:r="http://schemas.openxmlformats.org/officeDocument/2006/relationships" xmlns:p="http://schemas.openxmlformats.org/presentationml/2006/main">
  <p:tag name="AS_UNIQUEID" val="3462"/>
</p:tagLst>
</file>

<file path=ppt/tags/tag336.xml><?xml version="1.0" encoding="utf-8"?>
<p:tagLst xmlns:a="http://schemas.openxmlformats.org/drawingml/2006/main" xmlns:r="http://schemas.openxmlformats.org/officeDocument/2006/relationships" xmlns:p="http://schemas.openxmlformats.org/presentationml/2006/main">
  <p:tag name="AS_UNIQUEID" val="3464"/>
  <p:tag name="KSO_WM_BEAUTIFY_FLAG" val=""/>
</p:tagLst>
</file>

<file path=ppt/tags/tag337.xml><?xml version="1.0" encoding="utf-8"?>
<p:tagLst xmlns:a="http://schemas.openxmlformats.org/drawingml/2006/main" xmlns:r="http://schemas.openxmlformats.org/officeDocument/2006/relationships" xmlns:p="http://schemas.openxmlformats.org/presentationml/2006/main">
  <p:tag name="AS_UNIQUEID" val="3465"/>
</p:tagLst>
</file>

<file path=ppt/tags/tag338.xml><?xml version="1.0" encoding="utf-8"?>
<p:tagLst xmlns:a="http://schemas.openxmlformats.org/drawingml/2006/main" xmlns:r="http://schemas.openxmlformats.org/officeDocument/2006/relationships" xmlns:p="http://schemas.openxmlformats.org/presentationml/2006/main">
  <p:tag name="AS_UNIQUEID" val="3466"/>
</p:tagLst>
</file>

<file path=ppt/tags/tag339.xml><?xml version="1.0" encoding="utf-8"?>
<p:tagLst xmlns:a="http://schemas.openxmlformats.org/drawingml/2006/main" xmlns:r="http://schemas.openxmlformats.org/officeDocument/2006/relationships" xmlns:p="http://schemas.openxmlformats.org/presentationml/2006/main">
  <p:tag name="AS_UNIQUEID" val="3467"/>
</p:tagLst>
</file>

<file path=ppt/tags/tag34.xml><?xml version="1.0" encoding="utf-8"?>
<p:tagLst xmlns:a="http://schemas.openxmlformats.org/drawingml/2006/main" xmlns:r="http://schemas.openxmlformats.org/officeDocument/2006/relationships" xmlns:p="http://schemas.openxmlformats.org/presentationml/2006/main">
  <p:tag name="AS_UNIQUEID" val="312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0.xml><?xml version="1.0" encoding="utf-8"?>
<p:tagLst xmlns:a="http://schemas.openxmlformats.org/drawingml/2006/main" xmlns:r="http://schemas.openxmlformats.org/officeDocument/2006/relationships" xmlns:p="http://schemas.openxmlformats.org/presentationml/2006/main">
  <p:tag name="AS_UNIQUEID" val="3468"/>
</p:tagLst>
</file>

<file path=ppt/tags/tag341.xml><?xml version="1.0" encoding="utf-8"?>
<p:tagLst xmlns:a="http://schemas.openxmlformats.org/drawingml/2006/main" xmlns:r="http://schemas.openxmlformats.org/officeDocument/2006/relationships" xmlns:p="http://schemas.openxmlformats.org/presentationml/2006/main">
  <p:tag name="AS_UNIQUEID" val="3469"/>
</p:tagLst>
</file>

<file path=ppt/tags/tag342.xml><?xml version="1.0" encoding="utf-8"?>
<p:tagLst xmlns:a="http://schemas.openxmlformats.org/drawingml/2006/main" xmlns:r="http://schemas.openxmlformats.org/officeDocument/2006/relationships" xmlns:p="http://schemas.openxmlformats.org/presentationml/2006/main">
  <p:tag name="AS_UNIQUEID" val="3470"/>
</p:tagLst>
</file>

<file path=ppt/tags/tag343.xml><?xml version="1.0" encoding="utf-8"?>
<p:tagLst xmlns:a="http://schemas.openxmlformats.org/drawingml/2006/main" xmlns:r="http://schemas.openxmlformats.org/officeDocument/2006/relationships" xmlns:p="http://schemas.openxmlformats.org/presentationml/2006/main">
  <p:tag name="AS_UNIQUEID" val="3471"/>
</p:tagLst>
</file>

<file path=ppt/tags/tag344.xml><?xml version="1.0" encoding="utf-8"?>
<p:tagLst xmlns:a="http://schemas.openxmlformats.org/drawingml/2006/main" xmlns:r="http://schemas.openxmlformats.org/officeDocument/2006/relationships" xmlns:p="http://schemas.openxmlformats.org/presentationml/2006/main">
  <p:tag name="AS_UNIQUEID" val="3472"/>
</p:tagLst>
</file>

<file path=ppt/tags/tag345.xml><?xml version="1.0" encoding="utf-8"?>
<p:tagLst xmlns:a="http://schemas.openxmlformats.org/drawingml/2006/main" xmlns:r="http://schemas.openxmlformats.org/officeDocument/2006/relationships" xmlns:p="http://schemas.openxmlformats.org/presentationml/2006/main">
  <p:tag name="AS_UNIQUEID" val="3473"/>
</p:tagLst>
</file>

<file path=ppt/tags/tag346.xml><?xml version="1.0" encoding="utf-8"?>
<p:tagLst xmlns:a="http://schemas.openxmlformats.org/drawingml/2006/main" xmlns:r="http://schemas.openxmlformats.org/officeDocument/2006/relationships" xmlns:p="http://schemas.openxmlformats.org/presentationml/2006/main">
  <p:tag name="AS_UNIQUEID" val="3474"/>
</p:tagLst>
</file>

<file path=ppt/tags/tag347.xml><?xml version="1.0" encoding="utf-8"?>
<p:tagLst xmlns:a="http://schemas.openxmlformats.org/drawingml/2006/main" xmlns:r="http://schemas.openxmlformats.org/officeDocument/2006/relationships" xmlns:p="http://schemas.openxmlformats.org/presentationml/2006/main">
  <p:tag name="AS_UNIQUEID" val="3475"/>
</p:tagLst>
</file>

<file path=ppt/tags/tag348.xml><?xml version="1.0" encoding="utf-8"?>
<p:tagLst xmlns:a="http://schemas.openxmlformats.org/drawingml/2006/main" xmlns:r="http://schemas.openxmlformats.org/officeDocument/2006/relationships" xmlns:p="http://schemas.openxmlformats.org/presentationml/2006/main">
  <p:tag name="AS_UNIQUEID" val="3476"/>
</p:tagLst>
</file>

<file path=ppt/tags/tag349.xml><?xml version="1.0" encoding="utf-8"?>
<p:tagLst xmlns:a="http://schemas.openxmlformats.org/drawingml/2006/main" xmlns:r="http://schemas.openxmlformats.org/officeDocument/2006/relationships" xmlns:p="http://schemas.openxmlformats.org/presentationml/2006/main">
  <p:tag name="AS_UNIQUEID" val="3477"/>
</p:tagLst>
</file>

<file path=ppt/tags/tag35.xml><?xml version="1.0" encoding="utf-8"?>
<p:tagLst xmlns:a="http://schemas.openxmlformats.org/drawingml/2006/main" xmlns:r="http://schemas.openxmlformats.org/officeDocument/2006/relationships" xmlns:p="http://schemas.openxmlformats.org/presentationml/2006/main">
  <p:tag name="AS_UNIQUEID" val="312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50.xml><?xml version="1.0" encoding="utf-8"?>
<p:tagLst xmlns:a="http://schemas.openxmlformats.org/drawingml/2006/main" xmlns:r="http://schemas.openxmlformats.org/officeDocument/2006/relationships" xmlns:p="http://schemas.openxmlformats.org/presentationml/2006/main">
  <p:tag name="AS_UNIQUEID" val="3478"/>
</p:tagLst>
</file>

<file path=ppt/tags/tag351.xml><?xml version="1.0" encoding="utf-8"?>
<p:tagLst xmlns:a="http://schemas.openxmlformats.org/drawingml/2006/main" xmlns:r="http://schemas.openxmlformats.org/officeDocument/2006/relationships" xmlns:p="http://schemas.openxmlformats.org/presentationml/2006/main">
  <p:tag name="AS_UNIQUEID" val="3479"/>
</p:tagLst>
</file>

<file path=ppt/tags/tag352.xml><?xml version="1.0" encoding="utf-8"?>
<p:tagLst xmlns:a="http://schemas.openxmlformats.org/drawingml/2006/main" xmlns:r="http://schemas.openxmlformats.org/officeDocument/2006/relationships" xmlns:p="http://schemas.openxmlformats.org/presentationml/2006/main">
  <p:tag name="AS_UNIQUEID" val="3480"/>
</p:tagLst>
</file>

<file path=ppt/tags/tag353.xml><?xml version="1.0" encoding="utf-8"?>
<p:tagLst xmlns:a="http://schemas.openxmlformats.org/drawingml/2006/main" xmlns:r="http://schemas.openxmlformats.org/officeDocument/2006/relationships" xmlns:p="http://schemas.openxmlformats.org/presentationml/2006/main">
  <p:tag name="AS_UNIQUEID" val="3481"/>
  <p:tag name="KSO_WM_BEAUTIFY_FLAG" val=""/>
</p:tagLst>
</file>

<file path=ppt/tags/tag354.xml><?xml version="1.0" encoding="utf-8"?>
<p:tagLst xmlns:a="http://schemas.openxmlformats.org/drawingml/2006/main" xmlns:r="http://schemas.openxmlformats.org/officeDocument/2006/relationships" xmlns:p="http://schemas.openxmlformats.org/presentationml/2006/main">
  <p:tag name="AS_UNIQUEID" val="3482"/>
  <p:tag name="KSO_WM_BEAUTIFY_FLAG" val=""/>
</p:tagLst>
</file>

<file path=ppt/tags/tag355.xml><?xml version="1.0" encoding="utf-8"?>
<p:tagLst xmlns:a="http://schemas.openxmlformats.org/drawingml/2006/main" xmlns:r="http://schemas.openxmlformats.org/officeDocument/2006/relationships" xmlns:p="http://schemas.openxmlformats.org/presentationml/2006/main">
  <p:tag name="AS_UNIQUEID" val="3483"/>
</p:tagLst>
</file>

<file path=ppt/tags/tag356.xml><?xml version="1.0" encoding="utf-8"?>
<p:tagLst xmlns:a="http://schemas.openxmlformats.org/drawingml/2006/main" xmlns:r="http://schemas.openxmlformats.org/officeDocument/2006/relationships" xmlns:p="http://schemas.openxmlformats.org/presentationml/2006/main">
  <p:tag name="AS_UNIQUEID" val="3484"/>
  <p:tag name="KSO_WM_BEAUTIFY_FLAG" val=""/>
</p:tagLst>
</file>

<file path=ppt/tags/tag357.xml><?xml version="1.0" encoding="utf-8"?>
<p:tagLst xmlns:a="http://schemas.openxmlformats.org/drawingml/2006/main" xmlns:r="http://schemas.openxmlformats.org/officeDocument/2006/relationships" xmlns:p="http://schemas.openxmlformats.org/presentationml/2006/main">
  <p:tag name="AS_UNIQUEID" val="3485"/>
  <p:tag name="KSO_WM_BEAUTIFY_FLAG" val=""/>
</p:tagLst>
</file>

<file path=ppt/tags/tag358.xml><?xml version="1.0" encoding="utf-8"?>
<p:tagLst xmlns:a="http://schemas.openxmlformats.org/drawingml/2006/main" xmlns:r="http://schemas.openxmlformats.org/officeDocument/2006/relationships" xmlns:p="http://schemas.openxmlformats.org/presentationml/2006/main">
  <p:tag name="AS_UNIQUEID" val="3486"/>
</p:tagLst>
</file>

<file path=ppt/tags/tag359.xml><?xml version="1.0" encoding="utf-8"?>
<p:tagLst xmlns:a="http://schemas.openxmlformats.org/drawingml/2006/main" xmlns:r="http://schemas.openxmlformats.org/officeDocument/2006/relationships" xmlns:p="http://schemas.openxmlformats.org/presentationml/2006/main">
  <p:tag name="AS_UNIQUEID" val="3459"/>
</p:tagLst>
</file>

<file path=ppt/tags/tag36.xml><?xml version="1.0" encoding="utf-8"?>
<p:tagLst xmlns:a="http://schemas.openxmlformats.org/drawingml/2006/main" xmlns:r="http://schemas.openxmlformats.org/officeDocument/2006/relationships" xmlns:p="http://schemas.openxmlformats.org/presentationml/2006/main">
  <p:tag name="AS_UNIQUEID" val="312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60.xml><?xml version="1.0" encoding="utf-8"?>
<p:tagLst xmlns:a="http://schemas.openxmlformats.org/drawingml/2006/main" xmlns:r="http://schemas.openxmlformats.org/officeDocument/2006/relationships" xmlns:p="http://schemas.openxmlformats.org/presentationml/2006/main">
  <p:tag name="AS_UNIQUEID" val="3460"/>
</p:tagLst>
</file>

<file path=ppt/tags/tag36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62.xml><?xml version="1.0" encoding="utf-8"?>
<p:tagLst xmlns:a="http://schemas.openxmlformats.org/drawingml/2006/main" xmlns:r="http://schemas.openxmlformats.org/officeDocument/2006/relationships" xmlns:p="http://schemas.openxmlformats.org/presentationml/2006/main">
  <p:tag name="AS_UNIQUEID" val="3491"/>
</p:tagLst>
</file>

<file path=ppt/tags/tag363.xml><?xml version="1.0" encoding="utf-8"?>
<p:tagLst xmlns:a="http://schemas.openxmlformats.org/drawingml/2006/main" xmlns:r="http://schemas.openxmlformats.org/officeDocument/2006/relationships" xmlns:p="http://schemas.openxmlformats.org/presentationml/2006/main">
  <p:tag name="AS_UNIQUEID" val="3493"/>
  <p:tag name="KSO_WM_BEAUTIFY_FLAG" val=""/>
</p:tagLst>
</file>

<file path=ppt/tags/tag364.xml><?xml version="1.0" encoding="utf-8"?>
<p:tagLst xmlns:a="http://schemas.openxmlformats.org/drawingml/2006/main" xmlns:r="http://schemas.openxmlformats.org/officeDocument/2006/relationships" xmlns:p="http://schemas.openxmlformats.org/presentationml/2006/main">
  <p:tag name="AS_UNIQUEID" val="3494"/>
</p:tagLst>
</file>

<file path=ppt/tags/tag365.xml><?xml version="1.0" encoding="utf-8"?>
<p:tagLst xmlns:a="http://schemas.openxmlformats.org/drawingml/2006/main" xmlns:r="http://schemas.openxmlformats.org/officeDocument/2006/relationships" xmlns:p="http://schemas.openxmlformats.org/presentationml/2006/main">
  <p:tag name="AS_UNIQUEID" val="3495"/>
</p:tagLst>
</file>

<file path=ppt/tags/tag366.xml><?xml version="1.0" encoding="utf-8"?>
<p:tagLst xmlns:a="http://schemas.openxmlformats.org/drawingml/2006/main" xmlns:r="http://schemas.openxmlformats.org/officeDocument/2006/relationships" xmlns:p="http://schemas.openxmlformats.org/presentationml/2006/main">
  <p:tag name="AS_UNIQUEID" val="3496"/>
</p:tagLst>
</file>

<file path=ppt/tags/tag367.xml><?xml version="1.0" encoding="utf-8"?>
<p:tagLst xmlns:a="http://schemas.openxmlformats.org/drawingml/2006/main" xmlns:r="http://schemas.openxmlformats.org/officeDocument/2006/relationships" xmlns:p="http://schemas.openxmlformats.org/presentationml/2006/main">
  <p:tag name="AS_UNIQUEID" val="3497"/>
</p:tagLst>
</file>

<file path=ppt/tags/tag368.xml><?xml version="1.0" encoding="utf-8"?>
<p:tagLst xmlns:a="http://schemas.openxmlformats.org/drawingml/2006/main" xmlns:r="http://schemas.openxmlformats.org/officeDocument/2006/relationships" xmlns:p="http://schemas.openxmlformats.org/presentationml/2006/main">
  <p:tag name="AS_UNIQUEID" val="3498"/>
</p:tagLst>
</file>

<file path=ppt/tags/tag369.xml><?xml version="1.0" encoding="utf-8"?>
<p:tagLst xmlns:a="http://schemas.openxmlformats.org/drawingml/2006/main" xmlns:r="http://schemas.openxmlformats.org/officeDocument/2006/relationships" xmlns:p="http://schemas.openxmlformats.org/presentationml/2006/main">
  <p:tag name="AS_UNIQUEID" val="3499"/>
</p:tagLst>
</file>

<file path=ppt/tags/tag37.xml><?xml version="1.0" encoding="utf-8"?>
<p:tagLst xmlns:a="http://schemas.openxmlformats.org/drawingml/2006/main" xmlns:r="http://schemas.openxmlformats.org/officeDocument/2006/relationships" xmlns:p="http://schemas.openxmlformats.org/presentationml/2006/main">
  <p:tag name="AS_UNIQUEID" val="312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70.xml><?xml version="1.0" encoding="utf-8"?>
<p:tagLst xmlns:a="http://schemas.openxmlformats.org/drawingml/2006/main" xmlns:r="http://schemas.openxmlformats.org/officeDocument/2006/relationships" xmlns:p="http://schemas.openxmlformats.org/presentationml/2006/main">
  <p:tag name="AS_UNIQUEID" val="3500"/>
</p:tagLst>
</file>

<file path=ppt/tags/tag371.xml><?xml version="1.0" encoding="utf-8"?>
<p:tagLst xmlns:a="http://schemas.openxmlformats.org/drawingml/2006/main" xmlns:r="http://schemas.openxmlformats.org/officeDocument/2006/relationships" xmlns:p="http://schemas.openxmlformats.org/presentationml/2006/main">
  <p:tag name="AS_UNIQUEID" val="3501"/>
</p:tagLst>
</file>

<file path=ppt/tags/tag372.xml><?xml version="1.0" encoding="utf-8"?>
<p:tagLst xmlns:a="http://schemas.openxmlformats.org/drawingml/2006/main" xmlns:r="http://schemas.openxmlformats.org/officeDocument/2006/relationships" xmlns:p="http://schemas.openxmlformats.org/presentationml/2006/main">
  <p:tag name="AS_UNIQUEID" val="3502"/>
</p:tagLst>
</file>

<file path=ppt/tags/tag373.xml><?xml version="1.0" encoding="utf-8"?>
<p:tagLst xmlns:a="http://schemas.openxmlformats.org/drawingml/2006/main" xmlns:r="http://schemas.openxmlformats.org/officeDocument/2006/relationships" xmlns:p="http://schemas.openxmlformats.org/presentationml/2006/main">
  <p:tag name="AS_UNIQUEID" val="3503"/>
</p:tagLst>
</file>

<file path=ppt/tags/tag374.xml><?xml version="1.0" encoding="utf-8"?>
<p:tagLst xmlns:a="http://schemas.openxmlformats.org/drawingml/2006/main" xmlns:r="http://schemas.openxmlformats.org/officeDocument/2006/relationships" xmlns:p="http://schemas.openxmlformats.org/presentationml/2006/main">
  <p:tag name="AS_UNIQUEID" val="3504"/>
</p:tagLst>
</file>

<file path=ppt/tags/tag375.xml><?xml version="1.0" encoding="utf-8"?>
<p:tagLst xmlns:a="http://schemas.openxmlformats.org/drawingml/2006/main" xmlns:r="http://schemas.openxmlformats.org/officeDocument/2006/relationships" xmlns:p="http://schemas.openxmlformats.org/presentationml/2006/main">
  <p:tag name="AS_UNIQUEID" val="3505"/>
</p:tagLst>
</file>

<file path=ppt/tags/tag376.xml><?xml version="1.0" encoding="utf-8"?>
<p:tagLst xmlns:a="http://schemas.openxmlformats.org/drawingml/2006/main" xmlns:r="http://schemas.openxmlformats.org/officeDocument/2006/relationships" xmlns:p="http://schemas.openxmlformats.org/presentationml/2006/main">
  <p:tag name="AS_UNIQUEID" val="3506"/>
</p:tagLst>
</file>

<file path=ppt/tags/tag377.xml><?xml version="1.0" encoding="utf-8"?>
<p:tagLst xmlns:a="http://schemas.openxmlformats.org/drawingml/2006/main" xmlns:r="http://schemas.openxmlformats.org/officeDocument/2006/relationships" xmlns:p="http://schemas.openxmlformats.org/presentationml/2006/main">
  <p:tag name="AS_UNIQUEID" val="3507"/>
</p:tagLst>
</file>

<file path=ppt/tags/tag378.xml><?xml version="1.0" encoding="utf-8"?>
<p:tagLst xmlns:a="http://schemas.openxmlformats.org/drawingml/2006/main" xmlns:r="http://schemas.openxmlformats.org/officeDocument/2006/relationships" xmlns:p="http://schemas.openxmlformats.org/presentationml/2006/main">
  <p:tag name="AS_UNIQUEID" val="3508"/>
</p:tagLst>
</file>

<file path=ppt/tags/tag379.xml><?xml version="1.0" encoding="utf-8"?>
<p:tagLst xmlns:a="http://schemas.openxmlformats.org/drawingml/2006/main" xmlns:r="http://schemas.openxmlformats.org/officeDocument/2006/relationships" xmlns:p="http://schemas.openxmlformats.org/presentationml/2006/main">
  <p:tag name="AS_UNIQUEID" val="3509"/>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AS_UNIQUEID" val="3128"/>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80.xml><?xml version="1.0" encoding="utf-8"?>
<p:tagLst xmlns:a="http://schemas.openxmlformats.org/drawingml/2006/main" xmlns:r="http://schemas.openxmlformats.org/officeDocument/2006/relationships" xmlns:p="http://schemas.openxmlformats.org/presentationml/2006/main">
  <p:tag name="AS_UNIQUEID" val="3510"/>
  <p:tag name="KSO_WM_BEAUTIFY_FLAG" val=""/>
</p:tagLst>
</file>

<file path=ppt/tags/tag381.xml><?xml version="1.0" encoding="utf-8"?>
<p:tagLst xmlns:a="http://schemas.openxmlformats.org/drawingml/2006/main" xmlns:r="http://schemas.openxmlformats.org/officeDocument/2006/relationships" xmlns:p="http://schemas.openxmlformats.org/presentationml/2006/main">
  <p:tag name="AS_UNIQUEID" val="3511"/>
</p:tagLst>
</file>

<file path=ppt/tags/tag382.xml><?xml version="1.0" encoding="utf-8"?>
<p:tagLst xmlns:a="http://schemas.openxmlformats.org/drawingml/2006/main" xmlns:r="http://schemas.openxmlformats.org/officeDocument/2006/relationships" xmlns:p="http://schemas.openxmlformats.org/presentationml/2006/main">
  <p:tag name="AS_UNIQUEID" val="3512"/>
</p:tagLst>
</file>

<file path=ppt/tags/tag383.xml><?xml version="1.0" encoding="utf-8"?>
<p:tagLst xmlns:a="http://schemas.openxmlformats.org/drawingml/2006/main" xmlns:r="http://schemas.openxmlformats.org/officeDocument/2006/relationships" xmlns:p="http://schemas.openxmlformats.org/presentationml/2006/main">
  <p:tag name="AS_UNIQUEID" val="3513"/>
</p:tagLst>
</file>

<file path=ppt/tags/tag384.xml><?xml version="1.0" encoding="utf-8"?>
<p:tagLst xmlns:a="http://schemas.openxmlformats.org/drawingml/2006/main" xmlns:r="http://schemas.openxmlformats.org/officeDocument/2006/relationships" xmlns:p="http://schemas.openxmlformats.org/presentationml/2006/main">
  <p:tag name="AS_UNIQUEID" val="3514"/>
</p:tagLst>
</file>

<file path=ppt/tags/tag385.xml><?xml version="1.0" encoding="utf-8"?>
<p:tagLst xmlns:a="http://schemas.openxmlformats.org/drawingml/2006/main" xmlns:r="http://schemas.openxmlformats.org/officeDocument/2006/relationships" xmlns:p="http://schemas.openxmlformats.org/presentationml/2006/main">
  <p:tag name="AS_UNIQUEID" val="3515"/>
</p:tagLst>
</file>

<file path=ppt/tags/tag386.xml><?xml version="1.0" encoding="utf-8"?>
<p:tagLst xmlns:a="http://schemas.openxmlformats.org/drawingml/2006/main" xmlns:r="http://schemas.openxmlformats.org/officeDocument/2006/relationships" xmlns:p="http://schemas.openxmlformats.org/presentationml/2006/main">
  <p:tag name="AS_UNIQUEID" val="3516"/>
</p:tagLst>
</file>

<file path=ppt/tags/tag387.xml><?xml version="1.0" encoding="utf-8"?>
<p:tagLst xmlns:a="http://schemas.openxmlformats.org/drawingml/2006/main" xmlns:r="http://schemas.openxmlformats.org/officeDocument/2006/relationships" xmlns:p="http://schemas.openxmlformats.org/presentationml/2006/main">
  <p:tag name="AS_UNIQUEID" val="3517"/>
</p:tagLst>
</file>

<file path=ppt/tags/tag388.xml><?xml version="1.0" encoding="utf-8"?>
<p:tagLst xmlns:a="http://schemas.openxmlformats.org/drawingml/2006/main" xmlns:r="http://schemas.openxmlformats.org/officeDocument/2006/relationships" xmlns:p="http://schemas.openxmlformats.org/presentationml/2006/main">
  <p:tag name="AS_UNIQUEID" val="3518"/>
</p:tagLst>
</file>

<file path=ppt/tags/tag389.xml><?xml version="1.0" encoding="utf-8"?>
<p:tagLst xmlns:a="http://schemas.openxmlformats.org/drawingml/2006/main" xmlns:r="http://schemas.openxmlformats.org/officeDocument/2006/relationships" xmlns:p="http://schemas.openxmlformats.org/presentationml/2006/main">
  <p:tag name="AS_UNIQUEID" val="3519"/>
</p:tagLst>
</file>

<file path=ppt/tags/tag39.xml><?xml version="1.0" encoding="utf-8"?>
<p:tagLst xmlns:a="http://schemas.openxmlformats.org/drawingml/2006/main" xmlns:r="http://schemas.openxmlformats.org/officeDocument/2006/relationships" xmlns:p="http://schemas.openxmlformats.org/presentationml/2006/main">
  <p:tag name="AS_UNIQUEID" val="3129"/>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90.xml><?xml version="1.0" encoding="utf-8"?>
<p:tagLst xmlns:a="http://schemas.openxmlformats.org/drawingml/2006/main" xmlns:r="http://schemas.openxmlformats.org/officeDocument/2006/relationships" xmlns:p="http://schemas.openxmlformats.org/presentationml/2006/main">
  <p:tag name="AS_UNIQUEID" val="3520"/>
  <p:tag name="KSO_WM_BEAUTIFY_FLAG" val=""/>
</p:tagLst>
</file>

<file path=ppt/tags/tag391.xml><?xml version="1.0" encoding="utf-8"?>
<p:tagLst xmlns:a="http://schemas.openxmlformats.org/drawingml/2006/main" xmlns:r="http://schemas.openxmlformats.org/officeDocument/2006/relationships" xmlns:p="http://schemas.openxmlformats.org/presentationml/2006/main">
  <p:tag name="AS_UNIQUEID" val="3521"/>
  <p:tag name="KSO_WM_BEAUTIFY_FLAG" val=""/>
</p:tagLst>
</file>

<file path=ppt/tags/tag392.xml><?xml version="1.0" encoding="utf-8"?>
<p:tagLst xmlns:a="http://schemas.openxmlformats.org/drawingml/2006/main" xmlns:r="http://schemas.openxmlformats.org/officeDocument/2006/relationships" xmlns:p="http://schemas.openxmlformats.org/presentationml/2006/main">
  <p:tag name="AS_UNIQUEID" val="3522"/>
  <p:tag name="KSO_WM_BEAUTIFY_FLAG" val=""/>
</p:tagLst>
</file>

<file path=ppt/tags/tag393.xml><?xml version="1.0" encoding="utf-8"?>
<p:tagLst xmlns:a="http://schemas.openxmlformats.org/drawingml/2006/main" xmlns:r="http://schemas.openxmlformats.org/officeDocument/2006/relationships" xmlns:p="http://schemas.openxmlformats.org/presentationml/2006/main">
  <p:tag name="AS_UNIQUEID" val="3523"/>
  <p:tag name="KSO_WM_BEAUTIFY_FLAG" val=""/>
</p:tagLst>
</file>

<file path=ppt/tags/tag394.xml><?xml version="1.0" encoding="utf-8"?>
<p:tagLst xmlns:a="http://schemas.openxmlformats.org/drawingml/2006/main" xmlns:r="http://schemas.openxmlformats.org/officeDocument/2006/relationships" xmlns:p="http://schemas.openxmlformats.org/presentationml/2006/main">
  <p:tag name="AS_UNIQUEID" val="3524"/>
</p:tagLst>
</file>

<file path=ppt/tags/tag395.xml><?xml version="1.0" encoding="utf-8"?>
<p:tagLst xmlns:a="http://schemas.openxmlformats.org/drawingml/2006/main" xmlns:r="http://schemas.openxmlformats.org/officeDocument/2006/relationships" xmlns:p="http://schemas.openxmlformats.org/presentationml/2006/main">
  <p:tag name="AS_UNIQUEID" val="3488"/>
</p:tagLst>
</file>

<file path=ppt/tags/tag396.xml><?xml version="1.0" encoding="utf-8"?>
<p:tagLst xmlns:a="http://schemas.openxmlformats.org/drawingml/2006/main" xmlns:r="http://schemas.openxmlformats.org/officeDocument/2006/relationships" xmlns:p="http://schemas.openxmlformats.org/presentationml/2006/main">
  <p:tag name="AS_UNIQUEID" val="3489"/>
</p:tagLst>
</file>

<file path=ppt/tags/tag397.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98.xml><?xml version="1.0" encoding="utf-8"?>
<p:tagLst xmlns:a="http://schemas.openxmlformats.org/drawingml/2006/main" xmlns:r="http://schemas.openxmlformats.org/officeDocument/2006/relationships" xmlns:p="http://schemas.openxmlformats.org/presentationml/2006/main">
  <p:tag name="AS_UNIQUEID" val="3529"/>
</p:tagLst>
</file>

<file path=ppt/tags/tag399.xml><?xml version="1.0" encoding="utf-8"?>
<p:tagLst xmlns:a="http://schemas.openxmlformats.org/drawingml/2006/main" xmlns:r="http://schemas.openxmlformats.org/officeDocument/2006/relationships" xmlns:p="http://schemas.openxmlformats.org/presentationml/2006/main">
  <p:tag name="AS_UNIQUEID" val="3531"/>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AS_UNIQUEID" val="3164"/>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40.xml><?xml version="1.0" encoding="utf-8"?>
<p:tagLst xmlns:a="http://schemas.openxmlformats.org/drawingml/2006/main" xmlns:r="http://schemas.openxmlformats.org/officeDocument/2006/relationships" xmlns:p="http://schemas.openxmlformats.org/presentationml/2006/main">
  <p:tag name="AS_UNIQUEID" val="3130"/>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00.xml><?xml version="1.0" encoding="utf-8"?>
<p:tagLst xmlns:a="http://schemas.openxmlformats.org/drawingml/2006/main" xmlns:r="http://schemas.openxmlformats.org/officeDocument/2006/relationships" xmlns:p="http://schemas.openxmlformats.org/presentationml/2006/main">
  <p:tag name="AS_UNIQUEID" val="3532"/>
</p:tagLst>
</file>

<file path=ppt/tags/tag401.xml><?xml version="1.0" encoding="utf-8"?>
<p:tagLst xmlns:a="http://schemas.openxmlformats.org/drawingml/2006/main" xmlns:r="http://schemas.openxmlformats.org/officeDocument/2006/relationships" xmlns:p="http://schemas.openxmlformats.org/presentationml/2006/main">
  <p:tag name="AS_UNIQUEID" val="3533"/>
</p:tagLst>
</file>

<file path=ppt/tags/tag402.xml><?xml version="1.0" encoding="utf-8"?>
<p:tagLst xmlns:a="http://schemas.openxmlformats.org/drawingml/2006/main" xmlns:r="http://schemas.openxmlformats.org/officeDocument/2006/relationships" xmlns:p="http://schemas.openxmlformats.org/presentationml/2006/main">
  <p:tag name="AS_UNIQUEID" val="3534"/>
</p:tagLst>
</file>

<file path=ppt/tags/tag403.xml><?xml version="1.0" encoding="utf-8"?>
<p:tagLst xmlns:a="http://schemas.openxmlformats.org/drawingml/2006/main" xmlns:r="http://schemas.openxmlformats.org/officeDocument/2006/relationships" xmlns:p="http://schemas.openxmlformats.org/presentationml/2006/main">
  <p:tag name="AS_UNIQUEID" val="3535"/>
</p:tagLst>
</file>

<file path=ppt/tags/tag404.xml><?xml version="1.0" encoding="utf-8"?>
<p:tagLst xmlns:a="http://schemas.openxmlformats.org/drawingml/2006/main" xmlns:r="http://schemas.openxmlformats.org/officeDocument/2006/relationships" xmlns:p="http://schemas.openxmlformats.org/presentationml/2006/main">
  <p:tag name="AS_UNIQUEID" val="3536"/>
</p:tagLst>
</file>

<file path=ppt/tags/tag405.xml><?xml version="1.0" encoding="utf-8"?>
<p:tagLst xmlns:a="http://schemas.openxmlformats.org/drawingml/2006/main" xmlns:r="http://schemas.openxmlformats.org/officeDocument/2006/relationships" xmlns:p="http://schemas.openxmlformats.org/presentationml/2006/main">
  <p:tag name="AS_UNIQUEID" val="3537"/>
  <p:tag name="KSO_WM_BEAUTIFY_FLAG" val=""/>
</p:tagLst>
</file>

<file path=ppt/tags/tag406.xml><?xml version="1.0" encoding="utf-8"?>
<p:tagLst xmlns:a="http://schemas.openxmlformats.org/drawingml/2006/main" xmlns:r="http://schemas.openxmlformats.org/officeDocument/2006/relationships" xmlns:p="http://schemas.openxmlformats.org/presentationml/2006/main">
  <p:tag name="AS_UNIQUEID" val="3538"/>
  <p:tag name="KSO_WM_BEAUTIFY_FLAG" val=""/>
</p:tagLst>
</file>

<file path=ppt/tags/tag407.xml><?xml version="1.0" encoding="utf-8"?>
<p:tagLst xmlns:a="http://schemas.openxmlformats.org/drawingml/2006/main" xmlns:r="http://schemas.openxmlformats.org/officeDocument/2006/relationships" xmlns:p="http://schemas.openxmlformats.org/presentationml/2006/main">
  <p:tag name="AS_UNIQUEID" val="3539"/>
</p:tagLst>
</file>

<file path=ppt/tags/tag408.xml><?xml version="1.0" encoding="utf-8"?>
<p:tagLst xmlns:a="http://schemas.openxmlformats.org/drawingml/2006/main" xmlns:r="http://schemas.openxmlformats.org/officeDocument/2006/relationships" xmlns:p="http://schemas.openxmlformats.org/presentationml/2006/main">
  <p:tag name="AS_UNIQUEID" val="3540"/>
</p:tagLst>
</file>

<file path=ppt/tags/tag409.xml><?xml version="1.0" encoding="utf-8"?>
<p:tagLst xmlns:a="http://schemas.openxmlformats.org/drawingml/2006/main" xmlns:r="http://schemas.openxmlformats.org/officeDocument/2006/relationships" xmlns:p="http://schemas.openxmlformats.org/presentationml/2006/main">
  <p:tag name="AS_UNIQUEID" val="3541"/>
</p:tagLst>
</file>

<file path=ppt/tags/tag41.xml><?xml version="1.0" encoding="utf-8"?>
<p:tagLst xmlns:a="http://schemas.openxmlformats.org/drawingml/2006/main" xmlns:r="http://schemas.openxmlformats.org/officeDocument/2006/relationships" xmlns:p="http://schemas.openxmlformats.org/presentationml/2006/main">
  <p:tag name="AS_UNIQUEID" val="3131"/>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10.xml><?xml version="1.0" encoding="utf-8"?>
<p:tagLst xmlns:a="http://schemas.openxmlformats.org/drawingml/2006/main" xmlns:r="http://schemas.openxmlformats.org/officeDocument/2006/relationships" xmlns:p="http://schemas.openxmlformats.org/presentationml/2006/main">
  <p:tag name="AS_UNIQUEID" val="3542"/>
</p:tagLst>
</file>

<file path=ppt/tags/tag411.xml><?xml version="1.0" encoding="utf-8"?>
<p:tagLst xmlns:a="http://schemas.openxmlformats.org/drawingml/2006/main" xmlns:r="http://schemas.openxmlformats.org/officeDocument/2006/relationships" xmlns:p="http://schemas.openxmlformats.org/presentationml/2006/main">
  <p:tag name="AS_UNIQUEID" val="3543"/>
</p:tagLst>
</file>

<file path=ppt/tags/tag412.xml><?xml version="1.0" encoding="utf-8"?>
<p:tagLst xmlns:a="http://schemas.openxmlformats.org/drawingml/2006/main" xmlns:r="http://schemas.openxmlformats.org/officeDocument/2006/relationships" xmlns:p="http://schemas.openxmlformats.org/presentationml/2006/main">
  <p:tag name="AS_UNIQUEID" val="3544"/>
</p:tagLst>
</file>

<file path=ppt/tags/tag413.xml><?xml version="1.0" encoding="utf-8"?>
<p:tagLst xmlns:a="http://schemas.openxmlformats.org/drawingml/2006/main" xmlns:r="http://schemas.openxmlformats.org/officeDocument/2006/relationships" xmlns:p="http://schemas.openxmlformats.org/presentationml/2006/main">
  <p:tag name="AS_UNIQUEID" val="3545"/>
</p:tagLst>
</file>

<file path=ppt/tags/tag414.xml><?xml version="1.0" encoding="utf-8"?>
<p:tagLst xmlns:a="http://schemas.openxmlformats.org/drawingml/2006/main" xmlns:r="http://schemas.openxmlformats.org/officeDocument/2006/relationships" xmlns:p="http://schemas.openxmlformats.org/presentationml/2006/main">
  <p:tag name="AS_UNIQUEID" val="3546"/>
</p:tagLst>
</file>

<file path=ppt/tags/tag415.xml><?xml version="1.0" encoding="utf-8"?>
<p:tagLst xmlns:a="http://schemas.openxmlformats.org/drawingml/2006/main" xmlns:r="http://schemas.openxmlformats.org/officeDocument/2006/relationships" xmlns:p="http://schemas.openxmlformats.org/presentationml/2006/main">
  <p:tag name="AS_UNIQUEID" val="3547"/>
  <p:tag name="KSO_WM_BEAUTIFY_FLAG" val=""/>
</p:tagLst>
</file>

<file path=ppt/tags/tag416.xml><?xml version="1.0" encoding="utf-8"?>
<p:tagLst xmlns:a="http://schemas.openxmlformats.org/drawingml/2006/main" xmlns:r="http://schemas.openxmlformats.org/officeDocument/2006/relationships" xmlns:p="http://schemas.openxmlformats.org/presentationml/2006/main">
  <p:tag name="AS_UNIQUEID" val="3548"/>
  <p:tag name="KSO_WM_BEAUTIFY_FLAG" val=""/>
</p:tagLst>
</file>

<file path=ppt/tags/tag417.xml><?xml version="1.0" encoding="utf-8"?>
<p:tagLst xmlns:a="http://schemas.openxmlformats.org/drawingml/2006/main" xmlns:r="http://schemas.openxmlformats.org/officeDocument/2006/relationships" xmlns:p="http://schemas.openxmlformats.org/presentationml/2006/main">
  <p:tag name="AS_UNIQUEID" val="3549"/>
</p:tagLst>
</file>

<file path=ppt/tags/tag418.xml><?xml version="1.0" encoding="utf-8"?>
<p:tagLst xmlns:a="http://schemas.openxmlformats.org/drawingml/2006/main" xmlns:r="http://schemas.openxmlformats.org/officeDocument/2006/relationships" xmlns:p="http://schemas.openxmlformats.org/presentationml/2006/main">
  <p:tag name="AS_UNIQUEID" val="3550"/>
</p:tagLst>
</file>

<file path=ppt/tags/tag419.xml><?xml version="1.0" encoding="utf-8"?>
<p:tagLst xmlns:a="http://schemas.openxmlformats.org/drawingml/2006/main" xmlns:r="http://schemas.openxmlformats.org/officeDocument/2006/relationships" xmlns:p="http://schemas.openxmlformats.org/presentationml/2006/main">
  <p:tag name="AS_UNIQUEID" val="3551"/>
</p:tagLst>
</file>

<file path=ppt/tags/tag42.xml><?xml version="1.0" encoding="utf-8"?>
<p:tagLst xmlns:a="http://schemas.openxmlformats.org/drawingml/2006/main" xmlns:r="http://schemas.openxmlformats.org/officeDocument/2006/relationships" xmlns:p="http://schemas.openxmlformats.org/presentationml/2006/main">
  <p:tag name="AS_UNIQUEID" val="3133"/>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20.xml><?xml version="1.0" encoding="utf-8"?>
<p:tagLst xmlns:a="http://schemas.openxmlformats.org/drawingml/2006/main" xmlns:r="http://schemas.openxmlformats.org/officeDocument/2006/relationships" xmlns:p="http://schemas.openxmlformats.org/presentationml/2006/main">
  <p:tag name="AS_UNIQUEID" val="3552"/>
</p:tagLst>
</file>

<file path=ppt/tags/tag421.xml><?xml version="1.0" encoding="utf-8"?>
<p:tagLst xmlns:a="http://schemas.openxmlformats.org/drawingml/2006/main" xmlns:r="http://schemas.openxmlformats.org/officeDocument/2006/relationships" xmlns:p="http://schemas.openxmlformats.org/presentationml/2006/main">
  <p:tag name="AS_UNIQUEID" val="3553"/>
</p:tagLst>
</file>

<file path=ppt/tags/tag422.xml><?xml version="1.0" encoding="utf-8"?>
<p:tagLst xmlns:a="http://schemas.openxmlformats.org/drawingml/2006/main" xmlns:r="http://schemas.openxmlformats.org/officeDocument/2006/relationships" xmlns:p="http://schemas.openxmlformats.org/presentationml/2006/main">
  <p:tag name="AS_UNIQUEID" val="3554"/>
</p:tagLst>
</file>

<file path=ppt/tags/tag423.xml><?xml version="1.0" encoding="utf-8"?>
<p:tagLst xmlns:a="http://schemas.openxmlformats.org/drawingml/2006/main" xmlns:r="http://schemas.openxmlformats.org/officeDocument/2006/relationships" xmlns:p="http://schemas.openxmlformats.org/presentationml/2006/main">
  <p:tag name="AS_UNIQUEID" val="3555"/>
</p:tagLst>
</file>

<file path=ppt/tags/tag424.xml><?xml version="1.0" encoding="utf-8"?>
<p:tagLst xmlns:a="http://schemas.openxmlformats.org/drawingml/2006/main" xmlns:r="http://schemas.openxmlformats.org/officeDocument/2006/relationships" xmlns:p="http://schemas.openxmlformats.org/presentationml/2006/main">
  <p:tag name="AS_UNIQUEID" val="3556"/>
</p:tagLst>
</file>

<file path=ppt/tags/tag425.xml><?xml version="1.0" encoding="utf-8"?>
<p:tagLst xmlns:a="http://schemas.openxmlformats.org/drawingml/2006/main" xmlns:r="http://schemas.openxmlformats.org/officeDocument/2006/relationships" xmlns:p="http://schemas.openxmlformats.org/presentationml/2006/main">
  <p:tag name="AS_UNIQUEID" val="3557"/>
  <p:tag name="KSO_WM_BEAUTIFY_FLAG" val=""/>
</p:tagLst>
</file>

<file path=ppt/tags/tag426.xml><?xml version="1.0" encoding="utf-8"?>
<p:tagLst xmlns:a="http://schemas.openxmlformats.org/drawingml/2006/main" xmlns:r="http://schemas.openxmlformats.org/officeDocument/2006/relationships" xmlns:p="http://schemas.openxmlformats.org/presentationml/2006/main">
  <p:tag name="AS_UNIQUEID" val="3558"/>
  <p:tag name="KSO_WM_BEAUTIFY_FLAG" val=""/>
</p:tagLst>
</file>

<file path=ppt/tags/tag427.xml><?xml version="1.0" encoding="utf-8"?>
<p:tagLst xmlns:a="http://schemas.openxmlformats.org/drawingml/2006/main" xmlns:r="http://schemas.openxmlformats.org/officeDocument/2006/relationships" xmlns:p="http://schemas.openxmlformats.org/presentationml/2006/main">
  <p:tag name="AS_UNIQUEID" val="3559"/>
</p:tagLst>
</file>

<file path=ppt/tags/tag428.xml><?xml version="1.0" encoding="utf-8"?>
<p:tagLst xmlns:a="http://schemas.openxmlformats.org/drawingml/2006/main" xmlns:r="http://schemas.openxmlformats.org/officeDocument/2006/relationships" xmlns:p="http://schemas.openxmlformats.org/presentationml/2006/main">
  <p:tag name="AS_UNIQUEID" val="3560"/>
</p:tagLst>
</file>

<file path=ppt/tags/tag429.xml><?xml version="1.0" encoding="utf-8"?>
<p:tagLst xmlns:a="http://schemas.openxmlformats.org/drawingml/2006/main" xmlns:r="http://schemas.openxmlformats.org/officeDocument/2006/relationships" xmlns:p="http://schemas.openxmlformats.org/presentationml/2006/main">
  <p:tag name="AS_UNIQUEID" val="3561"/>
</p:tagLst>
</file>

<file path=ppt/tags/tag43.xml><?xml version="1.0" encoding="utf-8"?>
<p:tagLst xmlns:a="http://schemas.openxmlformats.org/drawingml/2006/main" xmlns:r="http://schemas.openxmlformats.org/officeDocument/2006/relationships" xmlns:p="http://schemas.openxmlformats.org/presentationml/2006/main">
  <p:tag name="AS_UNIQUEID" val="3134"/>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30.xml><?xml version="1.0" encoding="utf-8"?>
<p:tagLst xmlns:a="http://schemas.openxmlformats.org/drawingml/2006/main" xmlns:r="http://schemas.openxmlformats.org/officeDocument/2006/relationships" xmlns:p="http://schemas.openxmlformats.org/presentationml/2006/main">
  <p:tag name="AS_UNIQUEID" val="3562"/>
</p:tagLst>
</file>

<file path=ppt/tags/tag431.xml><?xml version="1.0" encoding="utf-8"?>
<p:tagLst xmlns:a="http://schemas.openxmlformats.org/drawingml/2006/main" xmlns:r="http://schemas.openxmlformats.org/officeDocument/2006/relationships" xmlns:p="http://schemas.openxmlformats.org/presentationml/2006/main">
  <p:tag name="AS_UNIQUEID" val="3563"/>
</p:tagLst>
</file>

<file path=ppt/tags/tag432.xml><?xml version="1.0" encoding="utf-8"?>
<p:tagLst xmlns:a="http://schemas.openxmlformats.org/drawingml/2006/main" xmlns:r="http://schemas.openxmlformats.org/officeDocument/2006/relationships" xmlns:p="http://schemas.openxmlformats.org/presentationml/2006/main">
  <p:tag name="AS_UNIQUEID" val="3564"/>
</p:tagLst>
</file>

<file path=ppt/tags/tag433.xml><?xml version="1.0" encoding="utf-8"?>
<p:tagLst xmlns:a="http://schemas.openxmlformats.org/drawingml/2006/main" xmlns:r="http://schemas.openxmlformats.org/officeDocument/2006/relationships" xmlns:p="http://schemas.openxmlformats.org/presentationml/2006/main">
  <p:tag name="AS_UNIQUEID" val="3565"/>
</p:tagLst>
</file>

<file path=ppt/tags/tag434.xml><?xml version="1.0" encoding="utf-8"?>
<p:tagLst xmlns:a="http://schemas.openxmlformats.org/drawingml/2006/main" xmlns:r="http://schemas.openxmlformats.org/officeDocument/2006/relationships" xmlns:p="http://schemas.openxmlformats.org/presentationml/2006/main">
  <p:tag name="AS_UNIQUEID" val="3566"/>
</p:tagLst>
</file>

<file path=ppt/tags/tag435.xml><?xml version="1.0" encoding="utf-8"?>
<p:tagLst xmlns:a="http://schemas.openxmlformats.org/drawingml/2006/main" xmlns:r="http://schemas.openxmlformats.org/officeDocument/2006/relationships" xmlns:p="http://schemas.openxmlformats.org/presentationml/2006/main">
  <p:tag name="AS_UNIQUEID" val="3567"/>
</p:tagLst>
</file>

<file path=ppt/tags/tag436.xml><?xml version="1.0" encoding="utf-8"?>
<p:tagLst xmlns:a="http://schemas.openxmlformats.org/drawingml/2006/main" xmlns:r="http://schemas.openxmlformats.org/officeDocument/2006/relationships" xmlns:p="http://schemas.openxmlformats.org/presentationml/2006/main">
  <p:tag name="AS_UNIQUEID" val="3526"/>
</p:tagLst>
</file>

<file path=ppt/tags/tag437.xml><?xml version="1.0" encoding="utf-8"?>
<p:tagLst xmlns:a="http://schemas.openxmlformats.org/drawingml/2006/main" xmlns:r="http://schemas.openxmlformats.org/officeDocument/2006/relationships" xmlns:p="http://schemas.openxmlformats.org/presentationml/2006/main">
  <p:tag name="AS_UNIQUEID" val="3527"/>
</p:tagLst>
</file>

<file path=ppt/tags/tag43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439.xml><?xml version="1.0" encoding="utf-8"?>
<p:tagLst xmlns:a="http://schemas.openxmlformats.org/drawingml/2006/main" xmlns:r="http://schemas.openxmlformats.org/officeDocument/2006/relationships" xmlns:p="http://schemas.openxmlformats.org/presentationml/2006/main">
  <p:tag name="AS_UNIQUEID" val="3572"/>
</p:tagLst>
</file>

<file path=ppt/tags/tag44.xml><?xml version="1.0" encoding="utf-8"?>
<p:tagLst xmlns:a="http://schemas.openxmlformats.org/drawingml/2006/main" xmlns:r="http://schemas.openxmlformats.org/officeDocument/2006/relationships" xmlns:p="http://schemas.openxmlformats.org/presentationml/2006/main">
  <p:tag name="AS_UNIQUEID" val="3135"/>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40.xml><?xml version="1.0" encoding="utf-8"?>
<p:tagLst xmlns:a="http://schemas.openxmlformats.org/drawingml/2006/main" xmlns:r="http://schemas.openxmlformats.org/officeDocument/2006/relationships" xmlns:p="http://schemas.openxmlformats.org/presentationml/2006/main">
  <p:tag name="AS_UNIQUEID" val="3573"/>
</p:tagLst>
</file>

<file path=ppt/tags/tag441.xml><?xml version="1.0" encoding="utf-8"?>
<p:tagLst xmlns:a="http://schemas.openxmlformats.org/drawingml/2006/main" xmlns:r="http://schemas.openxmlformats.org/officeDocument/2006/relationships" xmlns:p="http://schemas.openxmlformats.org/presentationml/2006/main">
  <p:tag name="AS_UNIQUEID" val="3574"/>
</p:tagLst>
</file>

<file path=ppt/tags/tag442.xml><?xml version="1.0" encoding="utf-8"?>
<p:tagLst xmlns:a="http://schemas.openxmlformats.org/drawingml/2006/main" xmlns:r="http://schemas.openxmlformats.org/officeDocument/2006/relationships" xmlns:p="http://schemas.openxmlformats.org/presentationml/2006/main">
  <p:tag name="AS_UNIQUEID" val="3576"/>
</p:tagLst>
</file>

<file path=ppt/tags/tag443.xml><?xml version="1.0" encoding="utf-8"?>
<p:tagLst xmlns:a="http://schemas.openxmlformats.org/drawingml/2006/main" xmlns:r="http://schemas.openxmlformats.org/officeDocument/2006/relationships" xmlns:p="http://schemas.openxmlformats.org/presentationml/2006/main">
  <p:tag name="AS_UNIQUEID" val="3577"/>
</p:tagLst>
</file>

<file path=ppt/tags/tag444.xml><?xml version="1.0" encoding="utf-8"?>
<p:tagLst xmlns:a="http://schemas.openxmlformats.org/drawingml/2006/main" xmlns:r="http://schemas.openxmlformats.org/officeDocument/2006/relationships" xmlns:p="http://schemas.openxmlformats.org/presentationml/2006/main">
  <p:tag name="AS_UNIQUEID" val="3578"/>
</p:tagLst>
</file>

<file path=ppt/tags/tag445.xml><?xml version="1.0" encoding="utf-8"?>
<p:tagLst xmlns:a="http://schemas.openxmlformats.org/drawingml/2006/main" xmlns:r="http://schemas.openxmlformats.org/officeDocument/2006/relationships" xmlns:p="http://schemas.openxmlformats.org/presentationml/2006/main">
  <p:tag name="AS_UNIQUEID" val="3579"/>
</p:tagLst>
</file>

<file path=ppt/tags/tag446.xml><?xml version="1.0" encoding="utf-8"?>
<p:tagLst xmlns:a="http://schemas.openxmlformats.org/drawingml/2006/main" xmlns:r="http://schemas.openxmlformats.org/officeDocument/2006/relationships" xmlns:p="http://schemas.openxmlformats.org/presentationml/2006/main">
  <p:tag name="AS_UNIQUEID" val="1107"/>
</p:tagLst>
</file>

<file path=ppt/tags/tag447.xml><?xml version="1.0" encoding="utf-8"?>
<p:tagLst xmlns:a="http://schemas.openxmlformats.org/drawingml/2006/main" xmlns:r="http://schemas.openxmlformats.org/officeDocument/2006/relationships" xmlns:p="http://schemas.openxmlformats.org/presentationml/2006/main">
  <p:tag name="AS_UNIQUEID" val="3580"/>
  <p:tag name="KSO_WM_BEAUTIFY_FLAG" val=""/>
</p:tagLst>
</file>

<file path=ppt/tags/tag448.xml><?xml version="1.0" encoding="utf-8"?>
<p:tagLst xmlns:a="http://schemas.openxmlformats.org/drawingml/2006/main" xmlns:r="http://schemas.openxmlformats.org/officeDocument/2006/relationships" xmlns:p="http://schemas.openxmlformats.org/presentationml/2006/main">
  <p:tag name="AS_UNIQUEID" val="3581"/>
  <p:tag name="KSO_WM_BEAUTIFY_FLAG" val=""/>
</p:tagLst>
</file>

<file path=ppt/tags/tag449.xml><?xml version="1.0" encoding="utf-8"?>
<p:tagLst xmlns:a="http://schemas.openxmlformats.org/drawingml/2006/main" xmlns:r="http://schemas.openxmlformats.org/officeDocument/2006/relationships" xmlns:p="http://schemas.openxmlformats.org/presentationml/2006/main">
  <p:tag name="AS_UNIQUEID" val="3582"/>
</p:tagLst>
</file>

<file path=ppt/tags/tag45.xml><?xml version="1.0" encoding="utf-8"?>
<p:tagLst xmlns:a="http://schemas.openxmlformats.org/drawingml/2006/main" xmlns:r="http://schemas.openxmlformats.org/officeDocument/2006/relationships" xmlns:p="http://schemas.openxmlformats.org/presentationml/2006/main">
  <p:tag name="AS_UNIQUEID" val="313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50.xml><?xml version="1.0" encoding="utf-8"?>
<p:tagLst xmlns:a="http://schemas.openxmlformats.org/drawingml/2006/main" xmlns:r="http://schemas.openxmlformats.org/officeDocument/2006/relationships" xmlns:p="http://schemas.openxmlformats.org/presentationml/2006/main">
  <p:tag name="AS_UNIQUEID" val="3583"/>
</p:tagLst>
</file>

<file path=ppt/tags/tag451.xml><?xml version="1.0" encoding="utf-8"?>
<p:tagLst xmlns:a="http://schemas.openxmlformats.org/drawingml/2006/main" xmlns:r="http://schemas.openxmlformats.org/officeDocument/2006/relationships" xmlns:p="http://schemas.openxmlformats.org/presentationml/2006/main">
  <p:tag name="AS_UNIQUEID" val="3584"/>
</p:tagLst>
</file>

<file path=ppt/tags/tag452.xml><?xml version="1.0" encoding="utf-8"?>
<p:tagLst xmlns:a="http://schemas.openxmlformats.org/drawingml/2006/main" xmlns:r="http://schemas.openxmlformats.org/officeDocument/2006/relationships" xmlns:p="http://schemas.openxmlformats.org/presentationml/2006/main">
  <p:tag name="AS_UNIQUEID" val="3585"/>
</p:tagLst>
</file>

<file path=ppt/tags/tag453.xml><?xml version="1.0" encoding="utf-8"?>
<p:tagLst xmlns:a="http://schemas.openxmlformats.org/drawingml/2006/main" xmlns:r="http://schemas.openxmlformats.org/officeDocument/2006/relationships" xmlns:p="http://schemas.openxmlformats.org/presentationml/2006/main">
  <p:tag name="AS_UNIQUEID" val="3586"/>
</p:tagLst>
</file>

<file path=ppt/tags/tag454.xml><?xml version="1.0" encoding="utf-8"?>
<p:tagLst xmlns:a="http://schemas.openxmlformats.org/drawingml/2006/main" xmlns:r="http://schemas.openxmlformats.org/officeDocument/2006/relationships" xmlns:p="http://schemas.openxmlformats.org/presentationml/2006/main">
  <p:tag name="AS_UNIQUEID" val="3587"/>
</p:tagLst>
</file>

<file path=ppt/tags/tag455.xml><?xml version="1.0" encoding="utf-8"?>
<p:tagLst xmlns:a="http://schemas.openxmlformats.org/drawingml/2006/main" xmlns:r="http://schemas.openxmlformats.org/officeDocument/2006/relationships" xmlns:p="http://schemas.openxmlformats.org/presentationml/2006/main">
  <p:tag name="AS_UNIQUEID" val="3588"/>
</p:tagLst>
</file>

<file path=ppt/tags/tag456.xml><?xml version="1.0" encoding="utf-8"?>
<p:tagLst xmlns:a="http://schemas.openxmlformats.org/drawingml/2006/main" xmlns:r="http://schemas.openxmlformats.org/officeDocument/2006/relationships" xmlns:p="http://schemas.openxmlformats.org/presentationml/2006/main">
  <p:tag name="AS_UNIQUEID" val="3589"/>
</p:tagLst>
</file>

<file path=ppt/tags/tag457.xml><?xml version="1.0" encoding="utf-8"?>
<p:tagLst xmlns:a="http://schemas.openxmlformats.org/drawingml/2006/main" xmlns:r="http://schemas.openxmlformats.org/officeDocument/2006/relationships" xmlns:p="http://schemas.openxmlformats.org/presentationml/2006/main">
  <p:tag name="AS_UNIQUEID" val="3590"/>
</p:tagLst>
</file>

<file path=ppt/tags/tag458.xml><?xml version="1.0" encoding="utf-8"?>
<p:tagLst xmlns:a="http://schemas.openxmlformats.org/drawingml/2006/main" xmlns:r="http://schemas.openxmlformats.org/officeDocument/2006/relationships" xmlns:p="http://schemas.openxmlformats.org/presentationml/2006/main">
  <p:tag name="AS_UNIQUEID" val="3569"/>
</p:tagLst>
</file>

<file path=ppt/tags/tag459.xml><?xml version="1.0" encoding="utf-8"?>
<p:tagLst xmlns:a="http://schemas.openxmlformats.org/drawingml/2006/main" xmlns:r="http://schemas.openxmlformats.org/officeDocument/2006/relationships" xmlns:p="http://schemas.openxmlformats.org/presentationml/2006/main">
  <p:tag name="AS_UNIQUEID" val="3570"/>
</p:tagLst>
</file>

<file path=ppt/tags/tag46.xml><?xml version="1.0" encoding="utf-8"?>
<p:tagLst xmlns:a="http://schemas.openxmlformats.org/drawingml/2006/main" xmlns:r="http://schemas.openxmlformats.org/officeDocument/2006/relationships" xmlns:p="http://schemas.openxmlformats.org/presentationml/2006/main">
  <p:tag name="AS_UNIQUEID" val="313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6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461.xml><?xml version="1.0" encoding="utf-8"?>
<p:tagLst xmlns:a="http://schemas.openxmlformats.org/drawingml/2006/main" xmlns:r="http://schemas.openxmlformats.org/officeDocument/2006/relationships" xmlns:p="http://schemas.openxmlformats.org/presentationml/2006/main">
  <p:tag name="AS_UNIQUEID" val="3595"/>
</p:tagLst>
</file>

<file path=ppt/tags/tag462.xml><?xml version="1.0" encoding="utf-8"?>
<p:tagLst xmlns:a="http://schemas.openxmlformats.org/drawingml/2006/main" xmlns:r="http://schemas.openxmlformats.org/officeDocument/2006/relationships" xmlns:p="http://schemas.openxmlformats.org/presentationml/2006/main">
  <p:tag name="AS_UNIQUEID" val="3596"/>
</p:tagLst>
</file>

<file path=ppt/tags/tag463.xml><?xml version="1.0" encoding="utf-8"?>
<p:tagLst xmlns:a="http://schemas.openxmlformats.org/drawingml/2006/main" xmlns:r="http://schemas.openxmlformats.org/officeDocument/2006/relationships" xmlns:p="http://schemas.openxmlformats.org/presentationml/2006/main">
  <p:tag name="AS_UNIQUEID" val="3597"/>
</p:tagLst>
</file>

<file path=ppt/tags/tag464.xml><?xml version="1.0" encoding="utf-8"?>
<p:tagLst xmlns:a="http://schemas.openxmlformats.org/drawingml/2006/main" xmlns:r="http://schemas.openxmlformats.org/officeDocument/2006/relationships" xmlns:p="http://schemas.openxmlformats.org/presentationml/2006/main">
  <p:tag name="AS_UNIQUEID" val="3599"/>
</p:tagLst>
</file>

<file path=ppt/tags/tag465.xml><?xml version="1.0" encoding="utf-8"?>
<p:tagLst xmlns:a="http://schemas.openxmlformats.org/drawingml/2006/main" xmlns:r="http://schemas.openxmlformats.org/officeDocument/2006/relationships" xmlns:p="http://schemas.openxmlformats.org/presentationml/2006/main">
  <p:tag name="AS_UNIQUEID" val="3600"/>
</p:tagLst>
</file>

<file path=ppt/tags/tag466.xml><?xml version="1.0" encoding="utf-8"?>
<p:tagLst xmlns:a="http://schemas.openxmlformats.org/drawingml/2006/main" xmlns:r="http://schemas.openxmlformats.org/officeDocument/2006/relationships" xmlns:p="http://schemas.openxmlformats.org/presentationml/2006/main">
  <p:tag name="AS_UNIQUEID" val="3601"/>
</p:tagLst>
</file>

<file path=ppt/tags/tag467.xml><?xml version="1.0" encoding="utf-8"?>
<p:tagLst xmlns:a="http://schemas.openxmlformats.org/drawingml/2006/main" xmlns:r="http://schemas.openxmlformats.org/officeDocument/2006/relationships" xmlns:p="http://schemas.openxmlformats.org/presentationml/2006/main">
  <p:tag name="AS_UNIQUEID" val="3602"/>
</p:tagLst>
</file>

<file path=ppt/tags/tag468.xml><?xml version="1.0" encoding="utf-8"?>
<p:tagLst xmlns:a="http://schemas.openxmlformats.org/drawingml/2006/main" xmlns:r="http://schemas.openxmlformats.org/officeDocument/2006/relationships" xmlns:p="http://schemas.openxmlformats.org/presentationml/2006/main">
  <p:tag name="AS_UNIQUEID" val="3603"/>
</p:tagLst>
</file>

<file path=ppt/tags/tag469.xml><?xml version="1.0" encoding="utf-8"?>
<p:tagLst xmlns:a="http://schemas.openxmlformats.org/drawingml/2006/main" xmlns:r="http://schemas.openxmlformats.org/officeDocument/2006/relationships" xmlns:p="http://schemas.openxmlformats.org/presentationml/2006/main">
  <p:tag name="AS_UNIQUEID" val="3604"/>
</p:tagLst>
</file>

<file path=ppt/tags/tag47.xml><?xml version="1.0" encoding="utf-8"?>
<p:tagLst xmlns:a="http://schemas.openxmlformats.org/drawingml/2006/main" xmlns:r="http://schemas.openxmlformats.org/officeDocument/2006/relationships" xmlns:p="http://schemas.openxmlformats.org/presentationml/2006/main">
  <p:tag name="AS_UNIQUEID" val="313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0.xml><?xml version="1.0" encoding="utf-8"?>
<p:tagLst xmlns:a="http://schemas.openxmlformats.org/drawingml/2006/main" xmlns:r="http://schemas.openxmlformats.org/officeDocument/2006/relationships" xmlns:p="http://schemas.openxmlformats.org/presentationml/2006/main">
  <p:tag name="AS_UNIQUEID" val="3605"/>
</p:tagLst>
</file>

<file path=ppt/tags/tag471.xml><?xml version="1.0" encoding="utf-8"?>
<p:tagLst xmlns:a="http://schemas.openxmlformats.org/drawingml/2006/main" xmlns:r="http://schemas.openxmlformats.org/officeDocument/2006/relationships" xmlns:p="http://schemas.openxmlformats.org/presentationml/2006/main">
  <p:tag name="AS_UNIQUEID" val="3606"/>
</p:tagLst>
</file>

<file path=ppt/tags/tag472.xml><?xml version="1.0" encoding="utf-8"?>
<p:tagLst xmlns:a="http://schemas.openxmlformats.org/drawingml/2006/main" xmlns:r="http://schemas.openxmlformats.org/officeDocument/2006/relationships" xmlns:p="http://schemas.openxmlformats.org/presentationml/2006/main">
  <p:tag name="AS_UNIQUEID" val="3607"/>
</p:tagLst>
</file>

<file path=ppt/tags/tag473.xml><?xml version="1.0" encoding="utf-8"?>
<p:tagLst xmlns:a="http://schemas.openxmlformats.org/drawingml/2006/main" xmlns:r="http://schemas.openxmlformats.org/officeDocument/2006/relationships" xmlns:p="http://schemas.openxmlformats.org/presentationml/2006/main">
  <p:tag name="AS_UNIQUEID" val="3592"/>
</p:tagLst>
</file>

<file path=ppt/tags/tag474.xml><?xml version="1.0" encoding="utf-8"?>
<p:tagLst xmlns:a="http://schemas.openxmlformats.org/drawingml/2006/main" xmlns:r="http://schemas.openxmlformats.org/officeDocument/2006/relationships" xmlns:p="http://schemas.openxmlformats.org/presentationml/2006/main">
  <p:tag name="AS_UNIQUEID" val="3593"/>
</p:tagLst>
</file>

<file path=ppt/tags/tag475.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476.xml><?xml version="1.0" encoding="utf-8"?>
<p:tagLst xmlns:a="http://schemas.openxmlformats.org/drawingml/2006/main" xmlns:r="http://schemas.openxmlformats.org/officeDocument/2006/relationships" xmlns:p="http://schemas.openxmlformats.org/presentationml/2006/main">
  <p:tag name="AS_UNIQUEID" val="328"/>
</p:tagLst>
</file>

<file path=ppt/tags/tag477.xml><?xml version="1.0" encoding="utf-8"?>
<p:tagLst xmlns:a="http://schemas.openxmlformats.org/drawingml/2006/main" xmlns:r="http://schemas.openxmlformats.org/officeDocument/2006/relationships" xmlns:p="http://schemas.openxmlformats.org/presentationml/2006/main">
  <p:tag name="AS_UNIQUEID" val="3610"/>
  <p:tag name="KSO_WM_BEAUTIFY_FLAG" val=""/>
</p:tagLst>
</file>

<file path=ppt/tags/tag478.xml><?xml version="1.0" encoding="utf-8"?>
<p:tagLst xmlns:a="http://schemas.openxmlformats.org/drawingml/2006/main" xmlns:r="http://schemas.openxmlformats.org/officeDocument/2006/relationships" xmlns:p="http://schemas.openxmlformats.org/presentationml/2006/main">
  <p:tag name="AS_UNIQUEID" val="3611"/>
</p:tagLst>
</file>

<file path=ppt/tags/tag479.xml><?xml version="1.0" encoding="utf-8"?>
<p:tagLst xmlns:a="http://schemas.openxmlformats.org/drawingml/2006/main" xmlns:r="http://schemas.openxmlformats.org/officeDocument/2006/relationships" xmlns:p="http://schemas.openxmlformats.org/presentationml/2006/main">
  <p:tag name="AS_UNIQUEID" val="3612"/>
</p:tagLst>
</file>

<file path=ppt/tags/tag48.xml><?xml version="1.0" encoding="utf-8"?>
<p:tagLst xmlns:a="http://schemas.openxmlformats.org/drawingml/2006/main" xmlns:r="http://schemas.openxmlformats.org/officeDocument/2006/relationships" xmlns:p="http://schemas.openxmlformats.org/presentationml/2006/main">
  <p:tag name="AS_UNIQUEID" val="314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0.xml><?xml version="1.0" encoding="utf-8"?>
<p:tagLst xmlns:a="http://schemas.openxmlformats.org/drawingml/2006/main" xmlns:r="http://schemas.openxmlformats.org/officeDocument/2006/relationships" xmlns:p="http://schemas.openxmlformats.org/presentationml/2006/main">
  <p:tag name="AS_UNIQUEID" val="1021"/>
</p:tagLst>
</file>

<file path=ppt/tags/tag481.xml><?xml version="1.0" encoding="utf-8"?>
<p:tagLst xmlns:a="http://schemas.openxmlformats.org/drawingml/2006/main" xmlns:r="http://schemas.openxmlformats.org/officeDocument/2006/relationships" xmlns:p="http://schemas.openxmlformats.org/presentationml/2006/main">
  <p:tag name="AS_UNIQUEID" val="1022"/>
</p:tagLst>
</file>

<file path=ppt/tags/tag482.xml><?xml version="1.0" encoding="utf-8"?>
<p:tagLst xmlns:a="http://schemas.openxmlformats.org/drawingml/2006/main" xmlns:r="http://schemas.openxmlformats.org/officeDocument/2006/relationships" xmlns:p="http://schemas.openxmlformats.org/presentationml/2006/main">
  <p:tag name="AS_UNIQUEID" val="1023"/>
</p:tagLst>
</file>

<file path=ppt/tags/tag483.xml><?xml version="1.0" encoding="utf-8"?>
<p:tagLst xmlns:a="http://schemas.openxmlformats.org/drawingml/2006/main" xmlns:r="http://schemas.openxmlformats.org/officeDocument/2006/relationships" xmlns:p="http://schemas.openxmlformats.org/presentationml/2006/main">
  <p:tag name="AS_UNIQUEID" val="318"/>
</p:tagLst>
</file>

<file path=ppt/tags/tag484.xml><?xml version="1.0" encoding="utf-8"?>
<p:tagLst xmlns:a="http://schemas.openxmlformats.org/drawingml/2006/main" xmlns:r="http://schemas.openxmlformats.org/officeDocument/2006/relationships" xmlns:p="http://schemas.openxmlformats.org/presentationml/2006/main">
  <p:tag name="AS_UNIQUEID" val="319"/>
</p:tagLst>
</file>

<file path=ppt/tags/tag485.xml><?xml version="1.0" encoding="utf-8"?>
<p:tagLst xmlns:a="http://schemas.openxmlformats.org/drawingml/2006/main" xmlns:r="http://schemas.openxmlformats.org/officeDocument/2006/relationships" xmlns:p="http://schemas.openxmlformats.org/presentationml/2006/main">
  <p:tag name="AS_UNIQUEID" val="320"/>
</p:tagLst>
</file>

<file path=ppt/tags/tag486.xml><?xml version="1.0" encoding="utf-8"?>
<p:tagLst xmlns:a="http://schemas.openxmlformats.org/drawingml/2006/main" xmlns:r="http://schemas.openxmlformats.org/officeDocument/2006/relationships" xmlns:p="http://schemas.openxmlformats.org/presentationml/2006/main">
  <p:tag name="AS_UNIQUEID" val="324"/>
</p:tagLst>
</file>

<file path=ppt/tags/tag487.xml><?xml version="1.0" encoding="utf-8"?>
<p:tagLst xmlns:a="http://schemas.openxmlformats.org/drawingml/2006/main" xmlns:r="http://schemas.openxmlformats.org/officeDocument/2006/relationships" xmlns:p="http://schemas.openxmlformats.org/presentationml/2006/main">
  <p:tag name="AS_UNIQUEID" val="1025"/>
</p:tagLst>
</file>

<file path=ppt/tags/tag488.xml><?xml version="1.0" encoding="utf-8"?>
<p:tagLst xmlns:a="http://schemas.openxmlformats.org/drawingml/2006/main" xmlns:r="http://schemas.openxmlformats.org/officeDocument/2006/relationships" xmlns:p="http://schemas.openxmlformats.org/presentationml/2006/main">
  <p:tag name="AS_UNIQUEID" val="1027"/>
</p:tagLst>
</file>

<file path=ppt/tags/tag489.xml><?xml version="1.0" encoding="utf-8"?>
<p:tagLst xmlns:a="http://schemas.openxmlformats.org/drawingml/2006/main" xmlns:r="http://schemas.openxmlformats.org/officeDocument/2006/relationships" xmlns:p="http://schemas.openxmlformats.org/presentationml/2006/main">
  <p:tag name="AS_UNIQUEID" val="1028"/>
</p:tagLst>
</file>

<file path=ppt/tags/tag49.xml><?xml version="1.0" encoding="utf-8"?>
<p:tagLst xmlns:a="http://schemas.openxmlformats.org/drawingml/2006/main" xmlns:r="http://schemas.openxmlformats.org/officeDocument/2006/relationships" xmlns:p="http://schemas.openxmlformats.org/presentationml/2006/main">
  <p:tag name="AS_UNIQUEID" val="314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0.xml><?xml version="1.0" encoding="utf-8"?>
<p:tagLst xmlns:a="http://schemas.openxmlformats.org/drawingml/2006/main" xmlns:r="http://schemas.openxmlformats.org/officeDocument/2006/relationships" xmlns:p="http://schemas.openxmlformats.org/presentationml/2006/main">
  <p:tag name="AS_UNIQUEID" val="1029"/>
</p:tagLst>
</file>

<file path=ppt/tags/tag491.xml><?xml version="1.0" encoding="utf-8"?>
<p:tagLst xmlns:a="http://schemas.openxmlformats.org/drawingml/2006/main" xmlns:r="http://schemas.openxmlformats.org/officeDocument/2006/relationships" xmlns:p="http://schemas.openxmlformats.org/presentationml/2006/main">
  <p:tag name="AS_UNIQUEID" val="1030"/>
</p:tagLst>
</file>

<file path=ppt/tags/tag492.xml><?xml version="1.0" encoding="utf-8"?>
<p:tagLst xmlns:a="http://schemas.openxmlformats.org/drawingml/2006/main" xmlns:r="http://schemas.openxmlformats.org/officeDocument/2006/relationships" xmlns:p="http://schemas.openxmlformats.org/presentationml/2006/main">
  <p:tag name="AS_UNIQUEID" val="1031"/>
</p:tagLst>
</file>

<file path=ppt/tags/tag493.xml><?xml version="1.0" encoding="utf-8"?>
<p:tagLst xmlns:a="http://schemas.openxmlformats.org/drawingml/2006/main" xmlns:r="http://schemas.openxmlformats.org/officeDocument/2006/relationships" xmlns:p="http://schemas.openxmlformats.org/presentationml/2006/main">
  <p:tag name="AS_UNIQUEID" val="1032"/>
</p:tagLst>
</file>

<file path=ppt/tags/tag494.xml><?xml version="1.0" encoding="utf-8"?>
<p:tagLst xmlns:a="http://schemas.openxmlformats.org/drawingml/2006/main" xmlns:r="http://schemas.openxmlformats.org/officeDocument/2006/relationships" xmlns:p="http://schemas.openxmlformats.org/presentationml/2006/main">
  <p:tag name="AS_UNIQUEID" val="3613"/>
</p:tagLst>
</file>

<file path=ppt/tags/tag495.xml><?xml version="1.0" encoding="utf-8"?>
<p:tagLst xmlns:a="http://schemas.openxmlformats.org/drawingml/2006/main" xmlns:r="http://schemas.openxmlformats.org/officeDocument/2006/relationships" xmlns:p="http://schemas.openxmlformats.org/presentationml/2006/main">
  <p:tag name="AS_UNIQUEID" val="3614"/>
</p:tagLst>
</file>

<file path=ppt/tags/tag496.xml><?xml version="1.0" encoding="utf-8"?>
<p:tagLst xmlns:a="http://schemas.openxmlformats.org/drawingml/2006/main" xmlns:r="http://schemas.openxmlformats.org/officeDocument/2006/relationships" xmlns:p="http://schemas.openxmlformats.org/presentationml/2006/main">
  <p:tag name="AS_UNIQUEID" val="1033"/>
</p:tagLst>
</file>

<file path=ppt/tags/tag497.xml><?xml version="1.0" encoding="utf-8"?>
<p:tagLst xmlns:a="http://schemas.openxmlformats.org/drawingml/2006/main" xmlns:r="http://schemas.openxmlformats.org/officeDocument/2006/relationships" xmlns:p="http://schemas.openxmlformats.org/presentationml/2006/main">
  <p:tag name="AS_UNIQUEID" val="330"/>
</p:tagLst>
</file>

<file path=ppt/tags/tag498.xml><?xml version="1.0" encoding="utf-8"?>
<p:tagLst xmlns:a="http://schemas.openxmlformats.org/drawingml/2006/main" xmlns:r="http://schemas.openxmlformats.org/officeDocument/2006/relationships" xmlns:p="http://schemas.openxmlformats.org/presentationml/2006/main">
  <p:tag name="AS_UNIQUEID" val="329"/>
</p:tagLst>
</file>

<file path=ppt/tags/tag499.xml><?xml version="1.0" encoding="utf-8"?>
<p:tagLst xmlns:a="http://schemas.openxmlformats.org/drawingml/2006/main" xmlns:r="http://schemas.openxmlformats.org/officeDocument/2006/relationships" xmlns:p="http://schemas.openxmlformats.org/presentationml/2006/main">
  <p:tag name="AS_UNIQUEID" val="330"/>
</p:tagLst>
</file>

<file path=ppt/tags/tag5.xml><?xml version="1.0" encoding="utf-8"?>
<p:tagLst xmlns:a="http://schemas.openxmlformats.org/drawingml/2006/main" xmlns:r="http://schemas.openxmlformats.org/officeDocument/2006/relationships" xmlns:p="http://schemas.openxmlformats.org/presentationml/2006/main">
  <p:tag name="AS_UNIQUEID" val="3165"/>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50.xml><?xml version="1.0" encoding="utf-8"?>
<p:tagLst xmlns:a="http://schemas.openxmlformats.org/drawingml/2006/main" xmlns:r="http://schemas.openxmlformats.org/officeDocument/2006/relationships" xmlns:p="http://schemas.openxmlformats.org/presentationml/2006/main">
  <p:tag name="AS_UNIQUEID" val="314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00.xml><?xml version="1.0" encoding="utf-8"?>
<p:tagLst xmlns:a="http://schemas.openxmlformats.org/drawingml/2006/main" xmlns:r="http://schemas.openxmlformats.org/officeDocument/2006/relationships" xmlns:p="http://schemas.openxmlformats.org/presentationml/2006/main">
  <p:tag name="AS_UNIQUEID" val="330"/>
</p:tagLst>
</file>

<file path=ppt/tags/tag501.xml><?xml version="1.0" encoding="utf-8"?>
<p:tagLst xmlns:a="http://schemas.openxmlformats.org/drawingml/2006/main" xmlns:r="http://schemas.openxmlformats.org/officeDocument/2006/relationships" xmlns:p="http://schemas.openxmlformats.org/presentationml/2006/main">
  <p:tag name="AS_UNIQUEID" val="1024"/>
</p:tagLst>
</file>

<file path=ppt/tags/tag502.xml><?xml version="1.0" encoding="utf-8"?>
<p:tagLst xmlns:a="http://schemas.openxmlformats.org/drawingml/2006/main" xmlns:r="http://schemas.openxmlformats.org/officeDocument/2006/relationships" xmlns:p="http://schemas.openxmlformats.org/presentationml/2006/main">
  <p:tag name="AS_UNIQUEID" val="330"/>
</p:tagLst>
</file>

<file path=ppt/tags/tag503.xml><?xml version="1.0" encoding="utf-8"?>
<p:tagLst xmlns:a="http://schemas.openxmlformats.org/drawingml/2006/main" xmlns:r="http://schemas.openxmlformats.org/officeDocument/2006/relationships" xmlns:p="http://schemas.openxmlformats.org/presentationml/2006/main">
  <p:tag name="AS_UNIQUEID" val="329"/>
</p:tagLst>
</file>

<file path=ppt/tags/tag504.xml><?xml version="1.0" encoding="utf-8"?>
<p:tagLst xmlns:a="http://schemas.openxmlformats.org/drawingml/2006/main" xmlns:r="http://schemas.openxmlformats.org/officeDocument/2006/relationships" xmlns:p="http://schemas.openxmlformats.org/presentationml/2006/main">
  <p:tag name="AS_UNIQUEID" val="330"/>
</p:tagLst>
</file>

<file path=ppt/tags/tag505.xml><?xml version="1.0" encoding="utf-8"?>
<p:tagLst xmlns:a="http://schemas.openxmlformats.org/drawingml/2006/main" xmlns:r="http://schemas.openxmlformats.org/officeDocument/2006/relationships" xmlns:p="http://schemas.openxmlformats.org/presentationml/2006/main">
  <p:tag name="AS_UNIQUEID" val="330"/>
</p:tagLst>
</file>

<file path=ppt/tags/tag506.xml><?xml version="1.0" encoding="utf-8"?>
<p:tagLst xmlns:a="http://schemas.openxmlformats.org/drawingml/2006/main" xmlns:r="http://schemas.openxmlformats.org/officeDocument/2006/relationships" xmlns:p="http://schemas.openxmlformats.org/presentationml/2006/main">
  <p:tag name="AS_UNIQUEID" val="325"/>
</p:tagLst>
</file>

<file path=ppt/tags/tag507.xml><?xml version="1.0" encoding="utf-8"?>
<p:tagLst xmlns:a="http://schemas.openxmlformats.org/drawingml/2006/main" xmlns:r="http://schemas.openxmlformats.org/officeDocument/2006/relationships" xmlns:p="http://schemas.openxmlformats.org/presentationml/2006/main">
  <p:tag name="AS_UNIQUEID" val="326"/>
</p:tagLst>
</file>

<file path=ppt/tags/tag50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09.xml><?xml version="1.0" encoding="utf-8"?>
<p:tagLst xmlns:a="http://schemas.openxmlformats.org/drawingml/2006/main" xmlns:r="http://schemas.openxmlformats.org/officeDocument/2006/relationships" xmlns:p="http://schemas.openxmlformats.org/presentationml/2006/main">
  <p:tag name="AS_UNIQUEID" val="3619"/>
</p:tagLst>
</file>

<file path=ppt/tags/tag51.xml><?xml version="1.0" encoding="utf-8"?>
<p:tagLst xmlns:a="http://schemas.openxmlformats.org/drawingml/2006/main" xmlns:r="http://schemas.openxmlformats.org/officeDocument/2006/relationships" xmlns:p="http://schemas.openxmlformats.org/presentationml/2006/main">
  <p:tag name="AS_UNIQUEID" val="314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10.xml><?xml version="1.0" encoding="utf-8"?>
<p:tagLst xmlns:a="http://schemas.openxmlformats.org/drawingml/2006/main" xmlns:r="http://schemas.openxmlformats.org/officeDocument/2006/relationships" xmlns:p="http://schemas.openxmlformats.org/presentationml/2006/main">
  <p:tag name="AS_UNIQUEID" val="3620"/>
</p:tagLst>
</file>

<file path=ppt/tags/tag511.xml><?xml version="1.0" encoding="utf-8"?>
<p:tagLst xmlns:a="http://schemas.openxmlformats.org/drawingml/2006/main" xmlns:r="http://schemas.openxmlformats.org/officeDocument/2006/relationships" xmlns:p="http://schemas.openxmlformats.org/presentationml/2006/main">
  <p:tag name="AS_UNIQUEID" val="3622"/>
  <p:tag name="KSO_WM_BEAUTIFY_FLAG" val=""/>
</p:tagLst>
</file>

<file path=ppt/tags/tag512.xml><?xml version="1.0" encoding="utf-8"?>
<p:tagLst xmlns:a="http://schemas.openxmlformats.org/drawingml/2006/main" xmlns:r="http://schemas.openxmlformats.org/officeDocument/2006/relationships" xmlns:p="http://schemas.openxmlformats.org/presentationml/2006/main">
  <p:tag name="AS_UNIQUEID" val="3623"/>
</p:tagLst>
</file>

<file path=ppt/tags/tag513.xml><?xml version="1.0" encoding="utf-8"?>
<p:tagLst xmlns:a="http://schemas.openxmlformats.org/drawingml/2006/main" xmlns:r="http://schemas.openxmlformats.org/officeDocument/2006/relationships" xmlns:p="http://schemas.openxmlformats.org/presentationml/2006/main">
  <p:tag name="AS_UNIQUEID" val="3624"/>
</p:tagLst>
</file>

<file path=ppt/tags/tag514.xml><?xml version="1.0" encoding="utf-8"?>
<p:tagLst xmlns:a="http://schemas.openxmlformats.org/drawingml/2006/main" xmlns:r="http://schemas.openxmlformats.org/officeDocument/2006/relationships" xmlns:p="http://schemas.openxmlformats.org/presentationml/2006/main">
  <p:tag name="AS_UNIQUEID" val="3625"/>
</p:tagLst>
</file>

<file path=ppt/tags/tag515.xml><?xml version="1.0" encoding="utf-8"?>
<p:tagLst xmlns:a="http://schemas.openxmlformats.org/drawingml/2006/main" xmlns:r="http://schemas.openxmlformats.org/officeDocument/2006/relationships" xmlns:p="http://schemas.openxmlformats.org/presentationml/2006/main">
  <p:tag name="AS_UNIQUEID" val="3626"/>
</p:tagLst>
</file>

<file path=ppt/tags/tag516.xml><?xml version="1.0" encoding="utf-8"?>
<p:tagLst xmlns:a="http://schemas.openxmlformats.org/drawingml/2006/main" xmlns:r="http://schemas.openxmlformats.org/officeDocument/2006/relationships" xmlns:p="http://schemas.openxmlformats.org/presentationml/2006/main">
  <p:tag name="AS_UNIQUEID" val="3627"/>
</p:tagLst>
</file>

<file path=ppt/tags/tag517.xml><?xml version="1.0" encoding="utf-8"?>
<p:tagLst xmlns:a="http://schemas.openxmlformats.org/drawingml/2006/main" xmlns:r="http://schemas.openxmlformats.org/officeDocument/2006/relationships" xmlns:p="http://schemas.openxmlformats.org/presentationml/2006/main">
  <p:tag name="AS_UNIQUEID" val="3616"/>
</p:tagLst>
</file>

<file path=ppt/tags/tag518.xml><?xml version="1.0" encoding="utf-8"?>
<p:tagLst xmlns:a="http://schemas.openxmlformats.org/drawingml/2006/main" xmlns:r="http://schemas.openxmlformats.org/officeDocument/2006/relationships" xmlns:p="http://schemas.openxmlformats.org/presentationml/2006/main">
  <p:tag name="AS_UNIQUEID" val="3617"/>
</p:tagLst>
</file>

<file path=ppt/tags/tag51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2.xml><?xml version="1.0" encoding="utf-8"?>
<p:tagLst xmlns:a="http://schemas.openxmlformats.org/drawingml/2006/main" xmlns:r="http://schemas.openxmlformats.org/officeDocument/2006/relationships" xmlns:p="http://schemas.openxmlformats.org/presentationml/2006/main">
  <p:tag name="AS_UNIQUEID" val="3145"/>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20.xml><?xml version="1.0" encoding="utf-8"?>
<p:tagLst xmlns:a="http://schemas.openxmlformats.org/drawingml/2006/main" xmlns:r="http://schemas.openxmlformats.org/officeDocument/2006/relationships" xmlns:p="http://schemas.openxmlformats.org/presentationml/2006/main">
  <p:tag name="AS_UNIQUEID" val="3632"/>
</p:tagLst>
</file>

<file path=ppt/tags/tag521.xml><?xml version="1.0" encoding="utf-8"?>
<p:tagLst xmlns:a="http://schemas.openxmlformats.org/drawingml/2006/main" xmlns:r="http://schemas.openxmlformats.org/officeDocument/2006/relationships" xmlns:p="http://schemas.openxmlformats.org/presentationml/2006/main">
  <p:tag name="AS_UNIQUEID" val="3634"/>
  <p:tag name="KSO_WM_BEAUTIFY_FLAG" val=""/>
</p:tagLst>
</file>

<file path=ppt/tags/tag522.xml><?xml version="1.0" encoding="utf-8"?>
<p:tagLst xmlns:a="http://schemas.openxmlformats.org/drawingml/2006/main" xmlns:r="http://schemas.openxmlformats.org/officeDocument/2006/relationships" xmlns:p="http://schemas.openxmlformats.org/presentationml/2006/main">
  <p:tag name="AS_UNIQUEID" val="3635"/>
</p:tagLst>
</file>

<file path=ppt/tags/tag523.xml><?xml version="1.0" encoding="utf-8"?>
<p:tagLst xmlns:a="http://schemas.openxmlformats.org/drawingml/2006/main" xmlns:r="http://schemas.openxmlformats.org/officeDocument/2006/relationships" xmlns:p="http://schemas.openxmlformats.org/presentationml/2006/main">
  <p:tag name="AS_UNIQUEID" val="3636"/>
</p:tagLst>
</file>

<file path=ppt/tags/tag524.xml><?xml version="1.0" encoding="utf-8"?>
<p:tagLst xmlns:a="http://schemas.openxmlformats.org/drawingml/2006/main" xmlns:r="http://schemas.openxmlformats.org/officeDocument/2006/relationships" xmlns:p="http://schemas.openxmlformats.org/presentationml/2006/main">
  <p:tag name="AS_UNIQUEID" val="3637"/>
</p:tagLst>
</file>

<file path=ppt/tags/tag525.xml><?xml version="1.0" encoding="utf-8"?>
<p:tagLst xmlns:a="http://schemas.openxmlformats.org/drawingml/2006/main" xmlns:r="http://schemas.openxmlformats.org/officeDocument/2006/relationships" xmlns:p="http://schemas.openxmlformats.org/presentationml/2006/main">
  <p:tag name="AS_UNIQUEID" val="3638"/>
</p:tagLst>
</file>

<file path=ppt/tags/tag526.xml><?xml version="1.0" encoding="utf-8"?>
<p:tagLst xmlns:a="http://schemas.openxmlformats.org/drawingml/2006/main" xmlns:r="http://schemas.openxmlformats.org/officeDocument/2006/relationships" xmlns:p="http://schemas.openxmlformats.org/presentationml/2006/main">
  <p:tag name="AS_UNIQUEID" val="3639"/>
</p:tagLst>
</file>

<file path=ppt/tags/tag527.xml><?xml version="1.0" encoding="utf-8"?>
<p:tagLst xmlns:a="http://schemas.openxmlformats.org/drawingml/2006/main" xmlns:r="http://schemas.openxmlformats.org/officeDocument/2006/relationships" xmlns:p="http://schemas.openxmlformats.org/presentationml/2006/main">
  <p:tag name="AS_UNIQUEID" val="3640"/>
</p:tagLst>
</file>

<file path=ppt/tags/tag528.xml><?xml version="1.0" encoding="utf-8"?>
<p:tagLst xmlns:a="http://schemas.openxmlformats.org/drawingml/2006/main" xmlns:r="http://schemas.openxmlformats.org/officeDocument/2006/relationships" xmlns:p="http://schemas.openxmlformats.org/presentationml/2006/main">
  <p:tag name="AS_UNIQUEID" val="3641"/>
</p:tagLst>
</file>

<file path=ppt/tags/tag529.xml><?xml version="1.0" encoding="utf-8"?>
<p:tagLst xmlns:a="http://schemas.openxmlformats.org/drawingml/2006/main" xmlns:r="http://schemas.openxmlformats.org/officeDocument/2006/relationships" xmlns:p="http://schemas.openxmlformats.org/presentationml/2006/main">
  <p:tag name="AS_UNIQUEID" val="3642"/>
</p:tagLst>
</file>

<file path=ppt/tags/tag53.xml><?xml version="1.0" encoding="utf-8"?>
<p:tagLst xmlns:a="http://schemas.openxmlformats.org/drawingml/2006/main" xmlns:r="http://schemas.openxmlformats.org/officeDocument/2006/relationships" xmlns:p="http://schemas.openxmlformats.org/presentationml/2006/main">
  <p:tag name="AS_UNIQUEID" val="3146"/>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0.xml><?xml version="1.0" encoding="utf-8"?>
<p:tagLst xmlns:a="http://schemas.openxmlformats.org/drawingml/2006/main" xmlns:r="http://schemas.openxmlformats.org/officeDocument/2006/relationships" xmlns:p="http://schemas.openxmlformats.org/presentationml/2006/main">
  <p:tag name="AS_UNIQUEID" val="3643"/>
</p:tagLst>
</file>

<file path=ppt/tags/tag531.xml><?xml version="1.0" encoding="utf-8"?>
<p:tagLst xmlns:a="http://schemas.openxmlformats.org/drawingml/2006/main" xmlns:r="http://schemas.openxmlformats.org/officeDocument/2006/relationships" xmlns:p="http://schemas.openxmlformats.org/presentationml/2006/main">
  <p:tag name="AS_UNIQUEID" val="3644"/>
</p:tagLst>
</file>

<file path=ppt/tags/tag532.xml><?xml version="1.0" encoding="utf-8"?>
<p:tagLst xmlns:a="http://schemas.openxmlformats.org/drawingml/2006/main" xmlns:r="http://schemas.openxmlformats.org/officeDocument/2006/relationships" xmlns:p="http://schemas.openxmlformats.org/presentationml/2006/main">
  <p:tag name="AS_UNIQUEID" val="3645"/>
</p:tagLst>
</file>

<file path=ppt/tags/tag533.xml><?xml version="1.0" encoding="utf-8"?>
<p:tagLst xmlns:a="http://schemas.openxmlformats.org/drawingml/2006/main" xmlns:r="http://schemas.openxmlformats.org/officeDocument/2006/relationships" xmlns:p="http://schemas.openxmlformats.org/presentationml/2006/main">
  <p:tag name="AS_UNIQUEID" val="3646"/>
</p:tagLst>
</file>

<file path=ppt/tags/tag534.xml><?xml version="1.0" encoding="utf-8"?>
<p:tagLst xmlns:a="http://schemas.openxmlformats.org/drawingml/2006/main" xmlns:r="http://schemas.openxmlformats.org/officeDocument/2006/relationships" xmlns:p="http://schemas.openxmlformats.org/presentationml/2006/main">
  <p:tag name="AS_UNIQUEID" val="3647"/>
</p:tagLst>
</file>

<file path=ppt/tags/tag535.xml><?xml version="1.0" encoding="utf-8"?>
<p:tagLst xmlns:a="http://schemas.openxmlformats.org/drawingml/2006/main" xmlns:r="http://schemas.openxmlformats.org/officeDocument/2006/relationships" xmlns:p="http://schemas.openxmlformats.org/presentationml/2006/main">
  <p:tag name="AS_UNIQUEID" val="3648"/>
</p:tagLst>
</file>

<file path=ppt/tags/tag536.xml><?xml version="1.0" encoding="utf-8"?>
<p:tagLst xmlns:a="http://schemas.openxmlformats.org/drawingml/2006/main" xmlns:r="http://schemas.openxmlformats.org/officeDocument/2006/relationships" xmlns:p="http://schemas.openxmlformats.org/presentationml/2006/main">
  <p:tag name="AS_UNIQUEID" val="3649"/>
</p:tagLst>
</file>

<file path=ppt/tags/tag537.xml><?xml version="1.0" encoding="utf-8"?>
<p:tagLst xmlns:a="http://schemas.openxmlformats.org/drawingml/2006/main" xmlns:r="http://schemas.openxmlformats.org/officeDocument/2006/relationships" xmlns:p="http://schemas.openxmlformats.org/presentationml/2006/main">
  <p:tag name="AS_UNIQUEID" val="3650"/>
  <p:tag name="KSO_WM_BEAUTIFY_FLAG" val=""/>
</p:tagLst>
</file>

<file path=ppt/tags/tag538.xml><?xml version="1.0" encoding="utf-8"?>
<p:tagLst xmlns:a="http://schemas.openxmlformats.org/drawingml/2006/main" xmlns:r="http://schemas.openxmlformats.org/officeDocument/2006/relationships" xmlns:p="http://schemas.openxmlformats.org/presentationml/2006/main">
  <p:tag name="AS_UNIQUEID" val="3651"/>
  <p:tag name="KSO_WM_BEAUTIFY_FLAG" val=""/>
</p:tagLst>
</file>

<file path=ppt/tags/tag539.xml><?xml version="1.0" encoding="utf-8"?>
<p:tagLst xmlns:a="http://schemas.openxmlformats.org/drawingml/2006/main" xmlns:r="http://schemas.openxmlformats.org/officeDocument/2006/relationships" xmlns:p="http://schemas.openxmlformats.org/presentationml/2006/main">
  <p:tag name="AS_UNIQUEID" val="3652"/>
</p:tagLst>
</file>

<file path=ppt/tags/tag54.xml><?xml version="1.0" encoding="utf-8"?>
<p:tagLst xmlns:a="http://schemas.openxmlformats.org/drawingml/2006/main" xmlns:r="http://schemas.openxmlformats.org/officeDocument/2006/relationships" xmlns:p="http://schemas.openxmlformats.org/presentationml/2006/main">
  <p:tag name="AS_UNIQUEID" val="314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40.xml><?xml version="1.0" encoding="utf-8"?>
<p:tagLst xmlns:a="http://schemas.openxmlformats.org/drawingml/2006/main" xmlns:r="http://schemas.openxmlformats.org/officeDocument/2006/relationships" xmlns:p="http://schemas.openxmlformats.org/presentationml/2006/main">
  <p:tag name="AS_UNIQUEID" val="3629"/>
</p:tagLst>
</file>

<file path=ppt/tags/tag541.xml><?xml version="1.0" encoding="utf-8"?>
<p:tagLst xmlns:a="http://schemas.openxmlformats.org/drawingml/2006/main" xmlns:r="http://schemas.openxmlformats.org/officeDocument/2006/relationships" xmlns:p="http://schemas.openxmlformats.org/presentationml/2006/main">
  <p:tag name="AS_UNIQUEID" val="3630"/>
</p:tagLst>
</file>

<file path=ppt/tags/tag54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43.xml><?xml version="1.0" encoding="utf-8"?>
<p:tagLst xmlns:a="http://schemas.openxmlformats.org/drawingml/2006/main" xmlns:r="http://schemas.openxmlformats.org/officeDocument/2006/relationships" xmlns:p="http://schemas.openxmlformats.org/presentationml/2006/main">
  <p:tag name="AS_UNIQUEID" val="3657"/>
</p:tagLst>
</file>

<file path=ppt/tags/tag544.xml><?xml version="1.0" encoding="utf-8"?>
<p:tagLst xmlns:a="http://schemas.openxmlformats.org/drawingml/2006/main" xmlns:r="http://schemas.openxmlformats.org/officeDocument/2006/relationships" xmlns:p="http://schemas.openxmlformats.org/presentationml/2006/main">
  <p:tag name="AS_UNIQUEID" val="3659"/>
  <p:tag name="KSO_WM_BEAUTIFY_FLAG" val=""/>
</p:tagLst>
</file>

<file path=ppt/tags/tag545.xml><?xml version="1.0" encoding="utf-8"?>
<p:tagLst xmlns:a="http://schemas.openxmlformats.org/drawingml/2006/main" xmlns:r="http://schemas.openxmlformats.org/officeDocument/2006/relationships" xmlns:p="http://schemas.openxmlformats.org/presentationml/2006/main">
  <p:tag name="AS_UNIQUEID" val="3660"/>
</p:tagLst>
</file>

<file path=ppt/tags/tag546.xml><?xml version="1.0" encoding="utf-8"?>
<p:tagLst xmlns:a="http://schemas.openxmlformats.org/drawingml/2006/main" xmlns:r="http://schemas.openxmlformats.org/officeDocument/2006/relationships" xmlns:p="http://schemas.openxmlformats.org/presentationml/2006/main">
  <p:tag name="AS_UNIQUEID" val="3661"/>
</p:tagLst>
</file>

<file path=ppt/tags/tag547.xml><?xml version="1.0" encoding="utf-8"?>
<p:tagLst xmlns:a="http://schemas.openxmlformats.org/drawingml/2006/main" xmlns:r="http://schemas.openxmlformats.org/officeDocument/2006/relationships" xmlns:p="http://schemas.openxmlformats.org/presentationml/2006/main">
  <p:tag name="AS_UNIQUEID" val="3662"/>
</p:tagLst>
</file>

<file path=ppt/tags/tag548.xml><?xml version="1.0" encoding="utf-8"?>
<p:tagLst xmlns:a="http://schemas.openxmlformats.org/drawingml/2006/main" xmlns:r="http://schemas.openxmlformats.org/officeDocument/2006/relationships" xmlns:p="http://schemas.openxmlformats.org/presentationml/2006/main">
  <p:tag name="AS_UNIQUEID" val="3663"/>
</p:tagLst>
</file>

<file path=ppt/tags/tag549.xml><?xml version="1.0" encoding="utf-8"?>
<p:tagLst xmlns:a="http://schemas.openxmlformats.org/drawingml/2006/main" xmlns:r="http://schemas.openxmlformats.org/officeDocument/2006/relationships" xmlns:p="http://schemas.openxmlformats.org/presentationml/2006/main">
  <p:tag name="AS_UNIQUEID" val="3664"/>
</p:tagLst>
</file>

<file path=ppt/tags/tag55.xml><?xml version="1.0" encoding="utf-8"?>
<p:tagLst xmlns:a="http://schemas.openxmlformats.org/drawingml/2006/main" xmlns:r="http://schemas.openxmlformats.org/officeDocument/2006/relationships" xmlns:p="http://schemas.openxmlformats.org/presentationml/2006/main">
  <p:tag name="AS_UNIQUEID" val="314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50.xml><?xml version="1.0" encoding="utf-8"?>
<p:tagLst xmlns:a="http://schemas.openxmlformats.org/drawingml/2006/main" xmlns:r="http://schemas.openxmlformats.org/officeDocument/2006/relationships" xmlns:p="http://schemas.openxmlformats.org/presentationml/2006/main">
  <p:tag name="AS_UNIQUEID" val="3665"/>
</p:tagLst>
</file>

<file path=ppt/tags/tag551.xml><?xml version="1.0" encoding="utf-8"?>
<p:tagLst xmlns:a="http://schemas.openxmlformats.org/drawingml/2006/main" xmlns:r="http://schemas.openxmlformats.org/officeDocument/2006/relationships" xmlns:p="http://schemas.openxmlformats.org/presentationml/2006/main">
  <p:tag name="AS_UNIQUEID" val="3666"/>
</p:tagLst>
</file>

<file path=ppt/tags/tag552.xml><?xml version="1.0" encoding="utf-8"?>
<p:tagLst xmlns:a="http://schemas.openxmlformats.org/drawingml/2006/main" xmlns:r="http://schemas.openxmlformats.org/officeDocument/2006/relationships" xmlns:p="http://schemas.openxmlformats.org/presentationml/2006/main">
  <p:tag name="AS_UNIQUEID" val="3667"/>
</p:tagLst>
</file>

<file path=ppt/tags/tag553.xml><?xml version="1.0" encoding="utf-8"?>
<p:tagLst xmlns:a="http://schemas.openxmlformats.org/drawingml/2006/main" xmlns:r="http://schemas.openxmlformats.org/officeDocument/2006/relationships" xmlns:p="http://schemas.openxmlformats.org/presentationml/2006/main">
  <p:tag name="AS_UNIQUEID" val="3668"/>
</p:tagLst>
</file>

<file path=ppt/tags/tag554.xml><?xml version="1.0" encoding="utf-8"?>
<p:tagLst xmlns:a="http://schemas.openxmlformats.org/drawingml/2006/main" xmlns:r="http://schemas.openxmlformats.org/officeDocument/2006/relationships" xmlns:p="http://schemas.openxmlformats.org/presentationml/2006/main">
  <p:tag name="AS_UNIQUEID" val="3669"/>
</p:tagLst>
</file>

<file path=ppt/tags/tag555.xml><?xml version="1.0" encoding="utf-8"?>
<p:tagLst xmlns:a="http://schemas.openxmlformats.org/drawingml/2006/main" xmlns:r="http://schemas.openxmlformats.org/officeDocument/2006/relationships" xmlns:p="http://schemas.openxmlformats.org/presentationml/2006/main">
  <p:tag name="AS_UNIQUEID" val="3670"/>
  <p:tag name="KSO_WM_BEAUTIFY_FLAG" val=""/>
</p:tagLst>
</file>

<file path=ppt/tags/tag556.xml><?xml version="1.0" encoding="utf-8"?>
<p:tagLst xmlns:a="http://schemas.openxmlformats.org/drawingml/2006/main" xmlns:r="http://schemas.openxmlformats.org/officeDocument/2006/relationships" xmlns:p="http://schemas.openxmlformats.org/presentationml/2006/main">
  <p:tag name="AS_UNIQUEID" val="3671"/>
  <p:tag name="KSO_WM_BEAUTIFY_FLAG" val=""/>
</p:tagLst>
</file>

<file path=ppt/tags/tag557.xml><?xml version="1.0" encoding="utf-8"?>
<p:tagLst xmlns:a="http://schemas.openxmlformats.org/drawingml/2006/main" xmlns:r="http://schemas.openxmlformats.org/officeDocument/2006/relationships" xmlns:p="http://schemas.openxmlformats.org/presentationml/2006/main">
  <p:tag name="AS_UNIQUEID" val="3654"/>
</p:tagLst>
</file>

<file path=ppt/tags/tag558.xml><?xml version="1.0" encoding="utf-8"?>
<p:tagLst xmlns:a="http://schemas.openxmlformats.org/drawingml/2006/main" xmlns:r="http://schemas.openxmlformats.org/officeDocument/2006/relationships" xmlns:p="http://schemas.openxmlformats.org/presentationml/2006/main">
  <p:tag name="AS_UNIQUEID" val="3655"/>
</p:tagLst>
</file>

<file path=ppt/tags/tag55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6.xml><?xml version="1.0" encoding="utf-8"?>
<p:tagLst xmlns:a="http://schemas.openxmlformats.org/drawingml/2006/main" xmlns:r="http://schemas.openxmlformats.org/officeDocument/2006/relationships" xmlns:p="http://schemas.openxmlformats.org/presentationml/2006/main">
  <p:tag name="AS_UNIQUEID" val="3150"/>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60.xml><?xml version="1.0" encoding="utf-8"?>
<p:tagLst xmlns:a="http://schemas.openxmlformats.org/drawingml/2006/main" xmlns:r="http://schemas.openxmlformats.org/officeDocument/2006/relationships" xmlns:p="http://schemas.openxmlformats.org/presentationml/2006/main">
  <p:tag name="AS_UNIQUEID" val="3673"/>
</p:tagLst>
</file>

<file path=ppt/tags/tag561.xml><?xml version="1.0" encoding="utf-8"?>
<p:tagLst xmlns:a="http://schemas.openxmlformats.org/drawingml/2006/main" xmlns:r="http://schemas.openxmlformats.org/officeDocument/2006/relationships" xmlns:p="http://schemas.openxmlformats.org/presentationml/2006/main">
  <p:tag name="AS_UNIQUEID" val="3674"/>
</p:tagLst>
</file>

<file path=ppt/tags/tag562.xml><?xml version="1.0" encoding="utf-8"?>
<p:tagLst xmlns:a="http://schemas.openxmlformats.org/drawingml/2006/main" xmlns:r="http://schemas.openxmlformats.org/officeDocument/2006/relationships" xmlns:p="http://schemas.openxmlformats.org/presentationml/2006/main">
  <p:tag name="AS_UNIQUEID" val="3675"/>
</p:tagLst>
</file>

<file path=ppt/tags/tag563.xml><?xml version="1.0" encoding="utf-8"?>
<p:tagLst xmlns:a="http://schemas.openxmlformats.org/drawingml/2006/main" xmlns:r="http://schemas.openxmlformats.org/officeDocument/2006/relationships" xmlns:p="http://schemas.openxmlformats.org/presentationml/2006/main">
  <p:tag name="AS_UNIQUEID" val="3677"/>
  <p:tag name="KSO_WM_BEAUTIFY_FLAG" val=""/>
</p:tagLst>
</file>

<file path=ppt/tags/tag564.xml><?xml version="1.0" encoding="utf-8"?>
<p:tagLst xmlns:a="http://schemas.openxmlformats.org/drawingml/2006/main" xmlns:r="http://schemas.openxmlformats.org/officeDocument/2006/relationships" xmlns:p="http://schemas.openxmlformats.org/presentationml/2006/main">
  <p:tag name="AS_UNIQUEID" val="3678"/>
</p:tagLst>
</file>

<file path=ppt/tags/tag57.xml><?xml version="1.0" encoding="utf-8"?>
<p:tagLst xmlns:a="http://schemas.openxmlformats.org/drawingml/2006/main" xmlns:r="http://schemas.openxmlformats.org/officeDocument/2006/relationships" xmlns:p="http://schemas.openxmlformats.org/presentationml/2006/main">
  <p:tag name="AS_UNIQUEID" val="3151"/>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8.xml><?xml version="1.0" encoding="utf-8"?>
<p:tagLst xmlns:a="http://schemas.openxmlformats.org/drawingml/2006/main" xmlns:r="http://schemas.openxmlformats.org/officeDocument/2006/relationships" xmlns:p="http://schemas.openxmlformats.org/presentationml/2006/main">
  <p:tag name="AS_UNIQUEID" val="3152"/>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9.xml><?xml version="1.0" encoding="utf-8"?>
<p:tagLst xmlns:a="http://schemas.openxmlformats.org/drawingml/2006/main" xmlns:r="http://schemas.openxmlformats.org/officeDocument/2006/relationships" xmlns:p="http://schemas.openxmlformats.org/presentationml/2006/main">
  <p:tag name="AS_UNIQUEID" val="3153"/>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AS_UNIQUEID" val="3166"/>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0.xml><?xml version="1.0" encoding="utf-8"?>
<p:tagLst xmlns:a="http://schemas.openxmlformats.org/drawingml/2006/main" xmlns:r="http://schemas.openxmlformats.org/officeDocument/2006/relationships" xmlns:p="http://schemas.openxmlformats.org/presentationml/2006/main">
  <p:tag name="AS_UNIQUEID" val="315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1.xml><?xml version="1.0" encoding="utf-8"?>
<p:tagLst xmlns:a="http://schemas.openxmlformats.org/drawingml/2006/main" xmlns:r="http://schemas.openxmlformats.org/officeDocument/2006/relationships" xmlns:p="http://schemas.openxmlformats.org/presentationml/2006/main">
  <p:tag name="AS_UNIQUEID" val="3156"/>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2.xml><?xml version="1.0" encoding="utf-8"?>
<p:tagLst xmlns:a="http://schemas.openxmlformats.org/drawingml/2006/main" xmlns:r="http://schemas.openxmlformats.org/officeDocument/2006/relationships" xmlns:p="http://schemas.openxmlformats.org/presentationml/2006/main">
  <p:tag name="AS_UNIQUEID" val="3157"/>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3.xml><?xml version="1.0" encoding="utf-8"?>
<p:tagLst xmlns:a="http://schemas.openxmlformats.org/drawingml/2006/main" xmlns:r="http://schemas.openxmlformats.org/officeDocument/2006/relationships" xmlns:p="http://schemas.openxmlformats.org/presentationml/2006/main">
  <p:tag name="AS_UNIQUEID" val="315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4.xml><?xml version="1.0" encoding="utf-8"?>
<p:tagLst xmlns:a="http://schemas.openxmlformats.org/drawingml/2006/main" xmlns:r="http://schemas.openxmlformats.org/officeDocument/2006/relationships" xmlns:p="http://schemas.openxmlformats.org/presentationml/2006/main">
  <p:tag name="AS_UNIQUEID" val="315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5.xml><?xml version="1.0" encoding="utf-8"?>
<p:tagLst xmlns:a="http://schemas.openxmlformats.org/drawingml/2006/main" xmlns:r="http://schemas.openxmlformats.org/officeDocument/2006/relationships" xmlns:p="http://schemas.openxmlformats.org/presentationml/2006/main">
  <p:tag name="AS_UNIQUEID" val="3091"/>
</p:tagLst>
</file>

<file path=ppt/tags/tag66.xml><?xml version="1.0" encoding="utf-8"?>
<p:tagLst xmlns:a="http://schemas.openxmlformats.org/drawingml/2006/main" xmlns:r="http://schemas.openxmlformats.org/officeDocument/2006/relationships" xmlns:p="http://schemas.openxmlformats.org/presentationml/2006/main">
  <p:tag name="AS_UNIQUEID" val="3092"/>
</p:tagLst>
</file>

<file path=ppt/tags/tag67.xml><?xml version="1.0" encoding="utf-8"?>
<p:tagLst xmlns:a="http://schemas.openxmlformats.org/drawingml/2006/main" xmlns:r="http://schemas.openxmlformats.org/officeDocument/2006/relationships" xmlns:p="http://schemas.openxmlformats.org/presentationml/2006/main">
  <p:tag name="AS_UNIQUEID" val="405"/>
</p:tagLst>
</file>

<file path=ppt/tags/tag68.xml><?xml version="1.0" encoding="utf-8"?>
<p:tagLst xmlns:a="http://schemas.openxmlformats.org/drawingml/2006/main" xmlns:r="http://schemas.openxmlformats.org/officeDocument/2006/relationships" xmlns:p="http://schemas.openxmlformats.org/presentationml/2006/main">
  <p:tag name="AS_UNIQUEID" val="3170"/>
</p:tagLst>
</file>

<file path=ppt/tags/tag69.xml><?xml version="1.0" encoding="utf-8"?>
<p:tagLst xmlns:a="http://schemas.openxmlformats.org/drawingml/2006/main" xmlns:r="http://schemas.openxmlformats.org/officeDocument/2006/relationships" xmlns:p="http://schemas.openxmlformats.org/presentationml/2006/main">
  <p:tag name="AS_UNIQUEID" val="3171"/>
</p:tagLst>
</file>

<file path=ppt/tags/tag7.xml><?xml version="1.0" encoding="utf-8"?>
<p:tagLst xmlns:a="http://schemas.openxmlformats.org/drawingml/2006/main" xmlns:r="http://schemas.openxmlformats.org/officeDocument/2006/relationships" xmlns:p="http://schemas.openxmlformats.org/presentationml/2006/main">
  <p:tag name="AS_UNIQUEID" val="3167"/>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0.xml><?xml version="1.0" encoding="utf-8"?>
<p:tagLst xmlns:a="http://schemas.openxmlformats.org/drawingml/2006/main" xmlns:r="http://schemas.openxmlformats.org/officeDocument/2006/relationships" xmlns:p="http://schemas.openxmlformats.org/presentationml/2006/main">
  <p:tag name="AS_UNIQUEID" val="3172"/>
</p:tagLst>
</file>

<file path=ppt/tags/tag71.xml><?xml version="1.0" encoding="utf-8"?>
<p:tagLst xmlns:a="http://schemas.openxmlformats.org/drawingml/2006/main" xmlns:r="http://schemas.openxmlformats.org/officeDocument/2006/relationships" xmlns:p="http://schemas.openxmlformats.org/presentationml/2006/main">
  <p:tag name="AS_UNIQUEID" val="3173"/>
</p:tagLst>
</file>

<file path=ppt/tags/tag72.xml><?xml version="1.0" encoding="utf-8"?>
<p:tagLst xmlns:a="http://schemas.openxmlformats.org/drawingml/2006/main" xmlns:r="http://schemas.openxmlformats.org/officeDocument/2006/relationships" xmlns:p="http://schemas.openxmlformats.org/presentationml/2006/main">
  <p:tag name="AS_UNIQUEID" val="3174"/>
</p:tagLst>
</file>

<file path=ppt/tags/tag73.xml><?xml version="1.0" encoding="utf-8"?>
<p:tagLst xmlns:a="http://schemas.openxmlformats.org/drawingml/2006/main" xmlns:r="http://schemas.openxmlformats.org/officeDocument/2006/relationships" xmlns:p="http://schemas.openxmlformats.org/presentationml/2006/main">
  <p:tag name="AS_UNIQUEID" val="3175"/>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5.xml><?xml version="1.0" encoding="utf-8"?>
<p:tagLst xmlns:a="http://schemas.openxmlformats.org/drawingml/2006/main" xmlns:r="http://schemas.openxmlformats.org/officeDocument/2006/relationships" xmlns:p="http://schemas.openxmlformats.org/presentationml/2006/main">
  <p:tag name="AS_UNIQUEID" val="3180"/>
</p:tagLst>
</file>

<file path=ppt/tags/tag76.xml><?xml version="1.0" encoding="utf-8"?>
<p:tagLst xmlns:a="http://schemas.openxmlformats.org/drawingml/2006/main" xmlns:r="http://schemas.openxmlformats.org/officeDocument/2006/relationships" xmlns:p="http://schemas.openxmlformats.org/presentationml/2006/main">
  <p:tag name="AS_UNIQUEID" val="3182"/>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AS_UNIQUEID" val="3183"/>
</p:tagLst>
</file>

<file path=ppt/tags/tag78.xml><?xml version="1.0" encoding="utf-8"?>
<p:tagLst xmlns:a="http://schemas.openxmlformats.org/drawingml/2006/main" xmlns:r="http://schemas.openxmlformats.org/officeDocument/2006/relationships" xmlns:p="http://schemas.openxmlformats.org/presentationml/2006/main">
  <p:tag name="AS_UNIQUEID" val="3184"/>
</p:tagLst>
</file>

<file path=ppt/tags/tag79.xml><?xml version="1.0" encoding="utf-8"?>
<p:tagLst xmlns:a="http://schemas.openxmlformats.org/drawingml/2006/main" xmlns:r="http://schemas.openxmlformats.org/officeDocument/2006/relationships" xmlns:p="http://schemas.openxmlformats.org/presentationml/2006/main">
  <p:tag name="AS_UNIQUEID" val="3185"/>
</p:tagLst>
</file>

<file path=ppt/tags/tag8.xml><?xml version="1.0" encoding="utf-8"?>
<p:tagLst xmlns:a="http://schemas.openxmlformats.org/drawingml/2006/main" xmlns:r="http://schemas.openxmlformats.org/officeDocument/2006/relationships" xmlns:p="http://schemas.openxmlformats.org/presentationml/2006/main">
  <p:tag name="AS_UNIQUEID" val="3168"/>
</p:tagLst>
</file>

<file path=ppt/tags/tag80.xml><?xml version="1.0" encoding="utf-8"?>
<p:tagLst xmlns:a="http://schemas.openxmlformats.org/drawingml/2006/main" xmlns:r="http://schemas.openxmlformats.org/officeDocument/2006/relationships" xmlns:p="http://schemas.openxmlformats.org/presentationml/2006/main">
  <p:tag name="AS_UNIQUEID" val="3186"/>
  <p:tag name="KSO_WM_MEDIACOVER_FLAG" val="1"/>
  <p:tag name="KSO_WM_UNIT_MEDIACOVER_BTN_POS" val="c"/>
  <p:tag name="KSO_WM_UNIT_MEDIACOVER_BTN_STATE" val="1"/>
  <p:tag name="KSO_WM_UNIT_MEDIACOVER_BTN_STYLE" val="ee0bc779c1f3d7f3e90c96344320e69a"/>
  <p:tag name="KSO_WM_UNIT_MEDIACOVER_BTNRECT" val="7744*3572*0*0"/>
  <p:tag name="KSO_WM_UNIT_MEDIACOVER_RGB" val="000000"/>
  <p:tag name="KSO_WM_UNIT_MEDIACOVER_STYLEID" val="1"/>
  <p:tag name="KSO_WM_UNIT_MEDIACOVER_TEXTSTATE" val="0"/>
  <p:tag name="KSO_WM_UNIT_MEDIACOVER_TRANSPARENCY" val="0.5"/>
</p:tagLst>
</file>

<file path=ppt/tags/tag81.xml><?xml version="1.0" encoding="utf-8"?>
<p:tagLst xmlns:a="http://schemas.openxmlformats.org/drawingml/2006/main" xmlns:r="http://schemas.openxmlformats.org/officeDocument/2006/relationships" xmlns:p="http://schemas.openxmlformats.org/presentationml/2006/main">
  <p:tag name="AS_UNIQUEID" val="3177"/>
</p:tagLst>
</file>

<file path=ppt/tags/tag82.xml><?xml version="1.0" encoding="utf-8"?>
<p:tagLst xmlns:a="http://schemas.openxmlformats.org/drawingml/2006/main" xmlns:r="http://schemas.openxmlformats.org/officeDocument/2006/relationships" xmlns:p="http://schemas.openxmlformats.org/presentationml/2006/main">
  <p:tag name="AS_UNIQUEID" val="3178"/>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4.xml><?xml version="1.0" encoding="utf-8"?>
<p:tagLst xmlns:a="http://schemas.openxmlformats.org/drawingml/2006/main" xmlns:r="http://schemas.openxmlformats.org/officeDocument/2006/relationships" xmlns:p="http://schemas.openxmlformats.org/presentationml/2006/main">
  <p:tag name="AS_UNIQUEID" val="3188"/>
</p:tagLst>
</file>

<file path=ppt/tags/tag85.xml><?xml version="1.0" encoding="utf-8"?>
<p:tagLst xmlns:a="http://schemas.openxmlformats.org/drawingml/2006/main" xmlns:r="http://schemas.openxmlformats.org/officeDocument/2006/relationships" xmlns:p="http://schemas.openxmlformats.org/presentationml/2006/main">
  <p:tag name="AS_UNIQUEID" val="3189"/>
</p:tagLst>
</file>

<file path=ppt/tags/tag86.xml><?xml version="1.0" encoding="utf-8"?>
<p:tagLst xmlns:a="http://schemas.openxmlformats.org/drawingml/2006/main" xmlns:r="http://schemas.openxmlformats.org/officeDocument/2006/relationships" xmlns:p="http://schemas.openxmlformats.org/presentationml/2006/main">
  <p:tag name="AS_UNIQUEID" val="3190"/>
</p:tagLst>
</file>

<file path=ppt/tags/tag87.xml><?xml version="1.0" encoding="utf-8"?>
<p:tagLst xmlns:a="http://schemas.openxmlformats.org/drawingml/2006/main" xmlns:r="http://schemas.openxmlformats.org/officeDocument/2006/relationships" xmlns:p="http://schemas.openxmlformats.org/presentationml/2006/main">
  <p:tag name="AS_UNIQUEID" val="3192"/>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AS_UNIQUEID" val="3193"/>
</p:tagLst>
</file>

<file path=ppt/tags/tag89.xml><?xml version="1.0" encoding="utf-8"?>
<p:tagLst xmlns:a="http://schemas.openxmlformats.org/drawingml/2006/main" xmlns:r="http://schemas.openxmlformats.org/officeDocument/2006/relationships" xmlns:p="http://schemas.openxmlformats.org/presentationml/2006/main">
  <p:tag name="AS_UNIQUEID" val="3194"/>
</p:tagLst>
</file>

<file path=ppt/tags/tag9.xml><?xml version="1.0" encoding="utf-8"?>
<p:tagLst xmlns:a="http://schemas.openxmlformats.org/drawingml/2006/main" xmlns:r="http://schemas.openxmlformats.org/officeDocument/2006/relationships" xmlns:p="http://schemas.openxmlformats.org/presentationml/2006/main">
  <p:tag name="AS_UNIQUEID" val="309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90.xml><?xml version="1.0" encoding="utf-8"?>
<p:tagLst xmlns:a="http://schemas.openxmlformats.org/drawingml/2006/main" xmlns:r="http://schemas.openxmlformats.org/officeDocument/2006/relationships" xmlns:p="http://schemas.openxmlformats.org/presentationml/2006/main">
  <p:tag name="AS_UNIQUEID" val="3195"/>
</p:tagLst>
</file>

<file path=ppt/tags/tag91.xml><?xml version="1.0" encoding="utf-8"?>
<p:tagLst xmlns:a="http://schemas.openxmlformats.org/drawingml/2006/main" xmlns:r="http://schemas.openxmlformats.org/officeDocument/2006/relationships" xmlns:p="http://schemas.openxmlformats.org/presentationml/2006/main">
  <p:tag name="AS_UNIQUEID" val="3196"/>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93.xml><?xml version="1.0" encoding="utf-8"?>
<p:tagLst xmlns:a="http://schemas.openxmlformats.org/drawingml/2006/main" xmlns:r="http://schemas.openxmlformats.org/officeDocument/2006/relationships" xmlns:p="http://schemas.openxmlformats.org/presentationml/2006/main">
  <p:tag name="AS_UNIQUEID" val="3198"/>
</p:tagLst>
</file>

<file path=ppt/tags/tag94.xml><?xml version="1.0" encoding="utf-8"?>
<p:tagLst xmlns:a="http://schemas.openxmlformats.org/drawingml/2006/main" xmlns:r="http://schemas.openxmlformats.org/officeDocument/2006/relationships" xmlns:p="http://schemas.openxmlformats.org/presentationml/2006/main">
  <p:tag name="AS_UNIQUEID" val="3199"/>
</p:tagLst>
</file>

<file path=ppt/tags/tag95.xml><?xml version="1.0" encoding="utf-8"?>
<p:tagLst xmlns:a="http://schemas.openxmlformats.org/drawingml/2006/main" xmlns:r="http://schemas.openxmlformats.org/officeDocument/2006/relationships" xmlns:p="http://schemas.openxmlformats.org/presentationml/2006/main">
  <p:tag name="AS_UNIQUEID" val="3200"/>
</p:tagLst>
</file>

<file path=ppt/tags/tag96.xml><?xml version="1.0" encoding="utf-8"?>
<p:tagLst xmlns:a="http://schemas.openxmlformats.org/drawingml/2006/main" xmlns:r="http://schemas.openxmlformats.org/officeDocument/2006/relationships" xmlns:p="http://schemas.openxmlformats.org/presentationml/2006/main">
  <p:tag name="AS_UNIQUEID" val="3202"/>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AS_UNIQUEID" val="3203"/>
</p:tagLst>
</file>

<file path=ppt/tags/tag98.xml><?xml version="1.0" encoding="utf-8"?>
<p:tagLst xmlns:a="http://schemas.openxmlformats.org/drawingml/2006/main" xmlns:r="http://schemas.openxmlformats.org/officeDocument/2006/relationships" xmlns:p="http://schemas.openxmlformats.org/presentationml/2006/main">
  <p:tag name="AS_UNIQUEID" val="3204"/>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lang="zh-CN" altLang="en-US"/>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2350</Words>
  <PresentationFormat>宽屏</PresentationFormat>
  <Paragraphs>223</Paragraphs>
  <Slides>29</Slides>
  <Notes>25</Notes>
  <HiddenSlides>0</HiddenSlides>
  <MMClips>6</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29</vt:i4>
      </vt:variant>
    </vt:vector>
  </HeadingPairs>
  <TitlesOfParts>
    <vt:vector size="37" baseType="lpstr">
      <vt:lpstr>微软雅黑</vt:lpstr>
      <vt:lpstr>Arial</vt:lpstr>
      <vt:lpstr>Calibri</vt:lpstr>
      <vt:lpstr>Cambria Math</vt:lpstr>
      <vt:lpstr>Times New Roman</vt:lpstr>
      <vt:lpstr>Wingdings</vt:lpstr>
      <vt:lpstr>Wingdings 2</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2026-01-10T22:10:37Z</cp:lastPrinted>
  <dcterms:created xsi:type="dcterms:W3CDTF">2026-01-10T22:10:37Z</dcterms:created>
  <dcterms:modified xsi:type="dcterms:W3CDTF">2026-08-17T00:58:13Z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